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77"/>
  </p:notesMasterIdLst>
  <p:handoutMasterIdLst>
    <p:handoutMasterId r:id="rId78"/>
  </p:handoutMasterIdLst>
  <p:sldIdLst>
    <p:sldId id="256" r:id="rId2"/>
    <p:sldId id="469" r:id="rId3"/>
    <p:sldId id="329" r:id="rId4"/>
    <p:sldId id="419" r:id="rId5"/>
    <p:sldId id="472" r:id="rId6"/>
    <p:sldId id="421" r:id="rId7"/>
    <p:sldId id="422" r:id="rId8"/>
    <p:sldId id="423" r:id="rId9"/>
    <p:sldId id="424" r:id="rId10"/>
    <p:sldId id="425" r:id="rId11"/>
    <p:sldId id="266" r:id="rId12"/>
    <p:sldId id="401" r:id="rId13"/>
    <p:sldId id="427" r:id="rId14"/>
    <p:sldId id="402" r:id="rId15"/>
    <p:sldId id="433" r:id="rId16"/>
    <p:sldId id="429" r:id="rId17"/>
    <p:sldId id="263" r:id="rId18"/>
    <p:sldId id="264" r:id="rId19"/>
    <p:sldId id="444" r:id="rId20"/>
    <p:sldId id="479" r:id="rId21"/>
    <p:sldId id="470" r:id="rId22"/>
    <p:sldId id="480" r:id="rId23"/>
    <p:sldId id="440" r:id="rId24"/>
    <p:sldId id="441" r:id="rId25"/>
    <p:sldId id="442" r:id="rId26"/>
    <p:sldId id="445" r:id="rId27"/>
    <p:sldId id="464" r:id="rId28"/>
    <p:sldId id="465" r:id="rId29"/>
    <p:sldId id="473" r:id="rId30"/>
    <p:sldId id="336" r:id="rId31"/>
    <p:sldId id="392" r:id="rId32"/>
    <p:sldId id="391" r:id="rId33"/>
    <p:sldId id="413" r:id="rId34"/>
    <p:sldId id="467" r:id="rId35"/>
    <p:sldId id="414" r:id="rId36"/>
    <p:sldId id="452" r:id="rId37"/>
    <p:sldId id="471" r:id="rId38"/>
    <p:sldId id="481" r:id="rId39"/>
    <p:sldId id="411" r:id="rId40"/>
    <p:sldId id="454" r:id="rId41"/>
    <p:sldId id="476" r:id="rId42"/>
    <p:sldId id="446" r:id="rId43"/>
    <p:sldId id="488" r:id="rId44"/>
    <p:sldId id="482" r:id="rId45"/>
    <p:sldId id="483" r:id="rId46"/>
    <p:sldId id="484" r:id="rId47"/>
    <p:sldId id="485" r:id="rId48"/>
    <p:sldId id="486" r:id="rId49"/>
    <p:sldId id="487" r:id="rId50"/>
    <p:sldId id="466" r:id="rId51"/>
    <p:sldId id="447" r:id="rId52"/>
    <p:sldId id="455" r:id="rId53"/>
    <p:sldId id="410" r:id="rId54"/>
    <p:sldId id="403" r:id="rId55"/>
    <p:sldId id="457" r:id="rId56"/>
    <p:sldId id="407" r:id="rId57"/>
    <p:sldId id="406" r:id="rId58"/>
    <p:sldId id="458" r:id="rId59"/>
    <p:sldId id="404" r:id="rId60"/>
    <p:sldId id="394" r:id="rId61"/>
    <p:sldId id="269" r:id="rId62"/>
    <p:sldId id="270" r:id="rId63"/>
    <p:sldId id="364" r:id="rId64"/>
    <p:sldId id="311" r:id="rId65"/>
    <p:sldId id="280" r:id="rId66"/>
    <p:sldId id="308" r:id="rId67"/>
    <p:sldId id="309" r:id="rId68"/>
    <p:sldId id="417" r:id="rId69"/>
    <p:sldId id="318" r:id="rId70"/>
    <p:sldId id="360" r:id="rId71"/>
    <p:sldId id="361" r:id="rId72"/>
    <p:sldId id="439" r:id="rId73"/>
    <p:sldId id="281" r:id="rId74"/>
    <p:sldId id="477" r:id="rId75"/>
    <p:sldId id="443" r:id="rId7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31503" autoAdjust="0"/>
    <p:restoredTop sz="98363" autoAdjust="0"/>
  </p:normalViewPr>
  <p:slideViewPr>
    <p:cSldViewPr snapToGrid="0" snapToObjects="1">
      <p:cViewPr varScale="1">
        <p:scale>
          <a:sx n="126" d="100"/>
          <a:sy n="126" d="100"/>
        </p:scale>
        <p:origin x="-120" y="-208"/>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esProps" Target="presProps.xml"/><Relationship Id="rId81" Type="http://schemas.openxmlformats.org/officeDocument/2006/relationships/viewProps" Target="viewProps.xml"/><Relationship Id="rId82" Type="http://schemas.openxmlformats.org/officeDocument/2006/relationships/theme" Target="theme/theme1.xml"/><Relationship Id="rId83"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notesMaster" Target="notesMasters/notesMaster1.xml"/><Relationship Id="rId78" Type="http://schemas.openxmlformats.org/officeDocument/2006/relationships/handoutMaster" Target="handoutMasters/handoutMaster1.xml"/><Relationship Id="rId79" Type="http://schemas.openxmlformats.org/officeDocument/2006/relationships/printerSettings" Target="printerSettings/printerSettings1.bin"/><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169B26-ACD3-494C-A896-81C3FBDB40F2}" type="doc">
      <dgm:prSet loTypeId="urn:microsoft.com/office/officeart/2005/8/layout/radial4" loCatId="" qsTypeId="urn:microsoft.com/office/officeart/2005/8/quickstyle/simple4" qsCatId="simple" csTypeId="urn:microsoft.com/office/officeart/2005/8/colors/colorful3" csCatId="colorful" phldr="1"/>
      <dgm:spPr/>
      <dgm:t>
        <a:bodyPr/>
        <a:lstStyle/>
        <a:p>
          <a:endParaRPr lang="en-US"/>
        </a:p>
      </dgm:t>
    </dgm:pt>
    <dgm:pt modelId="{05914D88-DDE0-1045-98BB-196E12E04DB6}">
      <dgm:prSet phldrT="[Text]"/>
      <dgm:spPr>
        <a:solidFill>
          <a:schemeClr val="bg1">
            <a:lumMod val="85000"/>
          </a:schemeClr>
        </a:solidFill>
      </dgm:spPr>
      <dgm:t>
        <a:bodyPr/>
        <a:lstStyle/>
        <a:p>
          <a:r>
            <a:rPr lang="en-US" b="0" dirty="0" smtClean="0">
              <a:solidFill>
                <a:srgbClr val="000000"/>
              </a:solidFill>
              <a:latin typeface="Tw Cen MT"/>
              <a:cs typeface="Tw Cen MT"/>
            </a:rPr>
            <a:t>Changing People</a:t>
          </a:r>
          <a:endParaRPr lang="en-US" b="0" dirty="0">
            <a:solidFill>
              <a:srgbClr val="000000"/>
            </a:solidFill>
            <a:latin typeface="Tw Cen MT"/>
            <a:cs typeface="Tw Cen MT"/>
          </a:endParaRPr>
        </a:p>
      </dgm:t>
    </dgm:pt>
    <dgm:pt modelId="{6869BADA-22B2-C442-A89D-3D5057BF4C43}" type="parTrans" cxnId="{7BDBA868-EF72-CB43-93C9-391A838DCA76}">
      <dgm:prSet/>
      <dgm:spPr/>
      <dgm:t>
        <a:bodyPr/>
        <a:lstStyle/>
        <a:p>
          <a:endParaRPr lang="en-US"/>
        </a:p>
      </dgm:t>
    </dgm:pt>
    <dgm:pt modelId="{71FC1D2A-EEE1-EE4C-976F-7E109A08EC45}" type="sibTrans" cxnId="{7BDBA868-EF72-CB43-93C9-391A838DCA76}">
      <dgm:prSet/>
      <dgm:spPr/>
      <dgm:t>
        <a:bodyPr/>
        <a:lstStyle/>
        <a:p>
          <a:endParaRPr lang="en-US"/>
        </a:p>
      </dgm:t>
    </dgm:pt>
    <dgm:pt modelId="{4D1B50BA-F406-0646-8657-940F780DE853}">
      <dgm:prSet phldrT="[Text]"/>
      <dgm:spPr/>
      <dgm:t>
        <a:bodyPr/>
        <a:lstStyle/>
        <a:p>
          <a:r>
            <a:rPr lang="en-US" b="0" dirty="0" smtClean="0">
              <a:latin typeface="Tw Cen MT"/>
              <a:cs typeface="Tw Cen MT"/>
            </a:rPr>
            <a:t>Life-Span Diversity</a:t>
          </a:r>
          <a:endParaRPr lang="en-US" b="0" dirty="0">
            <a:latin typeface="Tw Cen MT"/>
            <a:cs typeface="Tw Cen MT"/>
          </a:endParaRPr>
        </a:p>
      </dgm:t>
    </dgm:pt>
    <dgm:pt modelId="{C6A66FF5-44F0-794F-9F15-78485B37F627}" type="parTrans" cxnId="{DD274E57-67E3-164C-B9A8-ED22D0518D9D}">
      <dgm:prSet/>
      <dgm:spPr/>
      <dgm:t>
        <a:bodyPr/>
        <a:lstStyle/>
        <a:p>
          <a:endParaRPr lang="en-US"/>
        </a:p>
      </dgm:t>
    </dgm:pt>
    <dgm:pt modelId="{C80899B9-7A30-AB48-B6CF-670941F1351E}" type="sibTrans" cxnId="{DD274E57-67E3-164C-B9A8-ED22D0518D9D}">
      <dgm:prSet/>
      <dgm:spPr/>
      <dgm:t>
        <a:bodyPr/>
        <a:lstStyle/>
        <a:p>
          <a:endParaRPr lang="en-US"/>
        </a:p>
      </dgm:t>
    </dgm:pt>
    <dgm:pt modelId="{2CF2A670-0581-1D46-8F7E-6718D6E9A77E}">
      <dgm:prSet phldrT="[Text]"/>
      <dgm:spPr/>
      <dgm:t>
        <a:bodyPr/>
        <a:lstStyle/>
        <a:p>
          <a:r>
            <a:rPr lang="en-US" b="0" dirty="0" smtClean="0">
              <a:latin typeface="Tw Cen MT"/>
              <a:cs typeface="Tw Cen MT"/>
            </a:rPr>
            <a:t>Generational Diversity</a:t>
          </a:r>
          <a:endParaRPr lang="en-US" b="0" dirty="0">
            <a:latin typeface="Tw Cen MT"/>
            <a:cs typeface="Tw Cen MT"/>
          </a:endParaRPr>
        </a:p>
      </dgm:t>
    </dgm:pt>
    <dgm:pt modelId="{78A3710C-15CE-5F4A-BFFD-976A18FFE70B}" type="parTrans" cxnId="{112BF2A5-126A-D34C-B0FD-04C879F44184}">
      <dgm:prSet/>
      <dgm:spPr/>
      <dgm:t>
        <a:bodyPr/>
        <a:lstStyle/>
        <a:p>
          <a:endParaRPr lang="en-US"/>
        </a:p>
      </dgm:t>
    </dgm:pt>
    <dgm:pt modelId="{BA6FB4A8-855D-8547-ACD0-0F7980124201}" type="sibTrans" cxnId="{112BF2A5-126A-D34C-B0FD-04C879F44184}">
      <dgm:prSet/>
      <dgm:spPr/>
      <dgm:t>
        <a:bodyPr/>
        <a:lstStyle/>
        <a:p>
          <a:endParaRPr lang="en-US"/>
        </a:p>
      </dgm:t>
    </dgm:pt>
    <dgm:pt modelId="{6AFC98F9-113F-4E47-ACC7-B278D0F6E807}">
      <dgm:prSet phldrT="[Text]"/>
      <dgm:spPr/>
      <dgm:t>
        <a:bodyPr/>
        <a:lstStyle/>
        <a:p>
          <a:r>
            <a:rPr lang="en-US" b="0" dirty="0" smtClean="0">
              <a:latin typeface="Tw Cen MT"/>
              <a:cs typeface="Tw Cen MT"/>
            </a:rPr>
            <a:t>Family Diversity</a:t>
          </a:r>
          <a:endParaRPr lang="en-US" b="0" dirty="0">
            <a:latin typeface="Tw Cen MT"/>
            <a:cs typeface="Tw Cen MT"/>
          </a:endParaRPr>
        </a:p>
      </dgm:t>
    </dgm:pt>
    <dgm:pt modelId="{7AFBDDA9-2441-DD47-A5CA-9FBBF1EB83E4}" type="parTrans" cxnId="{23D6FF09-CBF8-9D4A-9BDF-DF6CF66C0394}">
      <dgm:prSet/>
      <dgm:spPr/>
      <dgm:t>
        <a:bodyPr/>
        <a:lstStyle/>
        <a:p>
          <a:endParaRPr lang="en-US"/>
        </a:p>
      </dgm:t>
    </dgm:pt>
    <dgm:pt modelId="{00FC674E-6862-804B-8367-0B7E583129CD}" type="sibTrans" cxnId="{23D6FF09-CBF8-9D4A-9BDF-DF6CF66C0394}">
      <dgm:prSet/>
      <dgm:spPr/>
      <dgm:t>
        <a:bodyPr/>
        <a:lstStyle/>
        <a:p>
          <a:endParaRPr lang="en-US"/>
        </a:p>
      </dgm:t>
    </dgm:pt>
    <dgm:pt modelId="{4CBA193D-5C18-714F-8349-41691F6A7B34}">
      <dgm:prSet phldrT="[Text]"/>
      <dgm:spPr/>
      <dgm:t>
        <a:bodyPr/>
        <a:lstStyle/>
        <a:p>
          <a:r>
            <a:rPr lang="en-US" b="0" dirty="0" smtClean="0">
              <a:latin typeface="Tw Cen MT"/>
              <a:cs typeface="Tw Cen MT"/>
            </a:rPr>
            <a:t>Religious &amp; Spiritual Diversity</a:t>
          </a:r>
          <a:endParaRPr lang="en-US" b="0" dirty="0">
            <a:latin typeface="Tw Cen MT"/>
            <a:cs typeface="Tw Cen MT"/>
          </a:endParaRPr>
        </a:p>
      </dgm:t>
    </dgm:pt>
    <dgm:pt modelId="{36BCD69C-0C32-2845-88AF-623F3D41FB03}" type="parTrans" cxnId="{434D28D0-8563-6740-887A-188AA7F08F2F}">
      <dgm:prSet/>
      <dgm:spPr/>
      <dgm:t>
        <a:bodyPr/>
        <a:lstStyle/>
        <a:p>
          <a:endParaRPr lang="en-US"/>
        </a:p>
      </dgm:t>
    </dgm:pt>
    <dgm:pt modelId="{E82A8039-E5C0-5047-9620-1CD1D78CAC40}" type="sibTrans" cxnId="{434D28D0-8563-6740-887A-188AA7F08F2F}">
      <dgm:prSet/>
      <dgm:spPr/>
      <dgm:t>
        <a:bodyPr/>
        <a:lstStyle/>
        <a:p>
          <a:endParaRPr lang="en-US"/>
        </a:p>
      </dgm:t>
    </dgm:pt>
    <dgm:pt modelId="{54174E89-9DDA-DD47-A0BD-71F99CFBBE84}">
      <dgm:prSet phldrT="[Text]"/>
      <dgm:spPr/>
      <dgm:t>
        <a:bodyPr/>
        <a:lstStyle/>
        <a:p>
          <a:r>
            <a:rPr lang="en-US" b="0" dirty="0" smtClean="0">
              <a:latin typeface="Tw Cen MT"/>
              <a:cs typeface="Tw Cen MT"/>
            </a:rPr>
            <a:t>Ethnic Diversity</a:t>
          </a:r>
          <a:endParaRPr lang="en-US" b="0" dirty="0">
            <a:latin typeface="Tw Cen MT"/>
            <a:cs typeface="Tw Cen MT"/>
          </a:endParaRPr>
        </a:p>
      </dgm:t>
    </dgm:pt>
    <dgm:pt modelId="{A21E5FA7-1DE7-9E4D-AAEB-1D2F7EADB0C4}" type="parTrans" cxnId="{1A32D6F9-FAD7-D24A-A9AF-6C68C159A35C}">
      <dgm:prSet/>
      <dgm:spPr/>
      <dgm:t>
        <a:bodyPr/>
        <a:lstStyle/>
        <a:p>
          <a:endParaRPr lang="en-US"/>
        </a:p>
      </dgm:t>
    </dgm:pt>
    <dgm:pt modelId="{62B1BD8E-F3F4-4F4B-8CF5-062B9D163486}" type="sibTrans" cxnId="{1A32D6F9-FAD7-D24A-A9AF-6C68C159A35C}">
      <dgm:prSet/>
      <dgm:spPr/>
      <dgm:t>
        <a:bodyPr/>
        <a:lstStyle/>
        <a:p>
          <a:endParaRPr lang="en-US"/>
        </a:p>
      </dgm:t>
    </dgm:pt>
    <dgm:pt modelId="{FEC194EF-CEEE-1049-89B1-24F598EEA43A}" type="pres">
      <dgm:prSet presAssocID="{9E169B26-ACD3-494C-A896-81C3FBDB40F2}" presName="cycle" presStyleCnt="0">
        <dgm:presLayoutVars>
          <dgm:chMax val="1"/>
          <dgm:dir/>
          <dgm:animLvl val="ctr"/>
          <dgm:resizeHandles val="exact"/>
        </dgm:presLayoutVars>
      </dgm:prSet>
      <dgm:spPr/>
      <dgm:t>
        <a:bodyPr/>
        <a:lstStyle/>
        <a:p>
          <a:endParaRPr lang="en-US"/>
        </a:p>
      </dgm:t>
    </dgm:pt>
    <dgm:pt modelId="{E0666FC2-3660-6445-9B2C-E8DC364B8658}" type="pres">
      <dgm:prSet presAssocID="{05914D88-DDE0-1045-98BB-196E12E04DB6}" presName="centerShape" presStyleLbl="node0" presStyleIdx="0" presStyleCnt="1"/>
      <dgm:spPr/>
      <dgm:t>
        <a:bodyPr/>
        <a:lstStyle/>
        <a:p>
          <a:endParaRPr lang="en-US"/>
        </a:p>
      </dgm:t>
    </dgm:pt>
    <dgm:pt modelId="{1C378EEB-FEF6-584B-8A17-E63E4BC18E03}" type="pres">
      <dgm:prSet presAssocID="{C6A66FF5-44F0-794F-9F15-78485B37F627}" presName="parTrans" presStyleLbl="bgSibTrans2D1" presStyleIdx="0" presStyleCnt="5"/>
      <dgm:spPr/>
      <dgm:t>
        <a:bodyPr/>
        <a:lstStyle/>
        <a:p>
          <a:endParaRPr lang="en-US"/>
        </a:p>
      </dgm:t>
    </dgm:pt>
    <dgm:pt modelId="{205C8EA9-A525-7B48-9CAD-C19704EE32EC}" type="pres">
      <dgm:prSet presAssocID="{4D1B50BA-F406-0646-8657-940F780DE853}" presName="node" presStyleLbl="node1" presStyleIdx="0" presStyleCnt="5">
        <dgm:presLayoutVars>
          <dgm:bulletEnabled val="1"/>
        </dgm:presLayoutVars>
      </dgm:prSet>
      <dgm:spPr/>
      <dgm:t>
        <a:bodyPr/>
        <a:lstStyle/>
        <a:p>
          <a:endParaRPr lang="en-US"/>
        </a:p>
      </dgm:t>
    </dgm:pt>
    <dgm:pt modelId="{1584B238-9C49-964C-88FA-BD8E599489EF}" type="pres">
      <dgm:prSet presAssocID="{78A3710C-15CE-5F4A-BFFD-976A18FFE70B}" presName="parTrans" presStyleLbl="bgSibTrans2D1" presStyleIdx="1" presStyleCnt="5"/>
      <dgm:spPr/>
      <dgm:t>
        <a:bodyPr/>
        <a:lstStyle/>
        <a:p>
          <a:endParaRPr lang="en-US"/>
        </a:p>
      </dgm:t>
    </dgm:pt>
    <dgm:pt modelId="{1D1EF981-F1A1-9E44-8371-5CF13F4D5B93}" type="pres">
      <dgm:prSet presAssocID="{2CF2A670-0581-1D46-8F7E-6718D6E9A77E}" presName="node" presStyleLbl="node1" presStyleIdx="1" presStyleCnt="5">
        <dgm:presLayoutVars>
          <dgm:bulletEnabled val="1"/>
        </dgm:presLayoutVars>
      </dgm:prSet>
      <dgm:spPr/>
      <dgm:t>
        <a:bodyPr/>
        <a:lstStyle/>
        <a:p>
          <a:endParaRPr lang="en-US"/>
        </a:p>
      </dgm:t>
    </dgm:pt>
    <dgm:pt modelId="{5E154AA9-9C89-294E-846D-176B1A2DA37E}" type="pres">
      <dgm:prSet presAssocID="{A21E5FA7-1DE7-9E4D-AAEB-1D2F7EADB0C4}" presName="parTrans" presStyleLbl="bgSibTrans2D1" presStyleIdx="2" presStyleCnt="5"/>
      <dgm:spPr/>
    </dgm:pt>
    <dgm:pt modelId="{A1082483-8915-C64E-935E-EA53AE9F9CEE}" type="pres">
      <dgm:prSet presAssocID="{54174E89-9DDA-DD47-A0BD-71F99CFBBE84}" presName="node" presStyleLbl="node1" presStyleIdx="2" presStyleCnt="5">
        <dgm:presLayoutVars>
          <dgm:bulletEnabled val="1"/>
        </dgm:presLayoutVars>
      </dgm:prSet>
      <dgm:spPr/>
      <dgm:t>
        <a:bodyPr/>
        <a:lstStyle/>
        <a:p>
          <a:endParaRPr lang="en-US"/>
        </a:p>
      </dgm:t>
    </dgm:pt>
    <dgm:pt modelId="{C63C0154-22E3-704D-9FBA-7F49658F171D}" type="pres">
      <dgm:prSet presAssocID="{7AFBDDA9-2441-DD47-A5CA-9FBBF1EB83E4}" presName="parTrans" presStyleLbl="bgSibTrans2D1" presStyleIdx="3" presStyleCnt="5"/>
      <dgm:spPr/>
      <dgm:t>
        <a:bodyPr/>
        <a:lstStyle/>
        <a:p>
          <a:endParaRPr lang="en-US"/>
        </a:p>
      </dgm:t>
    </dgm:pt>
    <dgm:pt modelId="{114178D4-EDA9-644A-B7B2-00387617A349}" type="pres">
      <dgm:prSet presAssocID="{6AFC98F9-113F-4E47-ACC7-B278D0F6E807}" presName="node" presStyleLbl="node1" presStyleIdx="3" presStyleCnt="5">
        <dgm:presLayoutVars>
          <dgm:bulletEnabled val="1"/>
        </dgm:presLayoutVars>
      </dgm:prSet>
      <dgm:spPr/>
      <dgm:t>
        <a:bodyPr/>
        <a:lstStyle/>
        <a:p>
          <a:endParaRPr lang="en-US"/>
        </a:p>
      </dgm:t>
    </dgm:pt>
    <dgm:pt modelId="{140A5DB2-D199-CA4D-90ED-4846980A5205}" type="pres">
      <dgm:prSet presAssocID="{36BCD69C-0C32-2845-88AF-623F3D41FB03}" presName="parTrans" presStyleLbl="bgSibTrans2D1" presStyleIdx="4" presStyleCnt="5"/>
      <dgm:spPr/>
      <dgm:t>
        <a:bodyPr/>
        <a:lstStyle/>
        <a:p>
          <a:endParaRPr lang="en-US"/>
        </a:p>
      </dgm:t>
    </dgm:pt>
    <dgm:pt modelId="{FB2D2539-E84F-6942-B00B-947F578DCD2E}" type="pres">
      <dgm:prSet presAssocID="{4CBA193D-5C18-714F-8349-41691F6A7B34}" presName="node" presStyleLbl="node1" presStyleIdx="4" presStyleCnt="5">
        <dgm:presLayoutVars>
          <dgm:bulletEnabled val="1"/>
        </dgm:presLayoutVars>
      </dgm:prSet>
      <dgm:spPr/>
      <dgm:t>
        <a:bodyPr/>
        <a:lstStyle/>
        <a:p>
          <a:endParaRPr lang="en-US"/>
        </a:p>
      </dgm:t>
    </dgm:pt>
  </dgm:ptLst>
  <dgm:cxnLst>
    <dgm:cxn modelId="{7BDBA868-EF72-CB43-93C9-391A838DCA76}" srcId="{9E169B26-ACD3-494C-A896-81C3FBDB40F2}" destId="{05914D88-DDE0-1045-98BB-196E12E04DB6}" srcOrd="0" destOrd="0" parTransId="{6869BADA-22B2-C442-A89D-3D5057BF4C43}" sibTransId="{71FC1D2A-EEE1-EE4C-976F-7E109A08EC45}"/>
    <dgm:cxn modelId="{12F2EAFD-7037-F447-B5F8-52F581960550}" type="presOf" srcId="{78A3710C-15CE-5F4A-BFFD-976A18FFE70B}" destId="{1584B238-9C49-964C-88FA-BD8E599489EF}" srcOrd="0" destOrd="0" presId="urn:microsoft.com/office/officeart/2005/8/layout/radial4"/>
    <dgm:cxn modelId="{2D5AD285-DDD2-5B48-9404-B85BDAF5D8B8}" type="presOf" srcId="{7AFBDDA9-2441-DD47-A5CA-9FBBF1EB83E4}" destId="{C63C0154-22E3-704D-9FBA-7F49658F171D}" srcOrd="0" destOrd="0" presId="urn:microsoft.com/office/officeart/2005/8/layout/radial4"/>
    <dgm:cxn modelId="{A9BA006B-5658-5B49-87A0-8A4DC272FEF9}" type="presOf" srcId="{4CBA193D-5C18-714F-8349-41691F6A7B34}" destId="{FB2D2539-E84F-6942-B00B-947F578DCD2E}" srcOrd="0" destOrd="0" presId="urn:microsoft.com/office/officeart/2005/8/layout/radial4"/>
    <dgm:cxn modelId="{17999AC6-E1A6-6D46-BADE-10E35BB776CB}" type="presOf" srcId="{9E169B26-ACD3-494C-A896-81C3FBDB40F2}" destId="{FEC194EF-CEEE-1049-89B1-24F598EEA43A}" srcOrd="0" destOrd="0" presId="urn:microsoft.com/office/officeart/2005/8/layout/radial4"/>
    <dgm:cxn modelId="{112BF2A5-126A-D34C-B0FD-04C879F44184}" srcId="{05914D88-DDE0-1045-98BB-196E12E04DB6}" destId="{2CF2A670-0581-1D46-8F7E-6718D6E9A77E}" srcOrd="1" destOrd="0" parTransId="{78A3710C-15CE-5F4A-BFFD-976A18FFE70B}" sibTransId="{BA6FB4A8-855D-8547-ACD0-0F7980124201}"/>
    <dgm:cxn modelId="{CBF9C6BC-8798-5A42-BD9C-855622D0B9FC}" type="presOf" srcId="{05914D88-DDE0-1045-98BB-196E12E04DB6}" destId="{E0666FC2-3660-6445-9B2C-E8DC364B8658}" srcOrd="0" destOrd="0" presId="urn:microsoft.com/office/officeart/2005/8/layout/radial4"/>
    <dgm:cxn modelId="{A1ACD3BB-0963-3E42-89D6-6BAB54E2710F}" type="presOf" srcId="{A21E5FA7-1DE7-9E4D-AAEB-1D2F7EADB0C4}" destId="{5E154AA9-9C89-294E-846D-176B1A2DA37E}" srcOrd="0" destOrd="0" presId="urn:microsoft.com/office/officeart/2005/8/layout/radial4"/>
    <dgm:cxn modelId="{CF88612A-E3EB-024F-96F9-FE7D69838E47}" type="presOf" srcId="{2CF2A670-0581-1D46-8F7E-6718D6E9A77E}" destId="{1D1EF981-F1A1-9E44-8371-5CF13F4D5B93}" srcOrd="0" destOrd="0" presId="urn:microsoft.com/office/officeart/2005/8/layout/radial4"/>
    <dgm:cxn modelId="{1A32D6F9-FAD7-D24A-A9AF-6C68C159A35C}" srcId="{05914D88-DDE0-1045-98BB-196E12E04DB6}" destId="{54174E89-9DDA-DD47-A0BD-71F99CFBBE84}" srcOrd="2" destOrd="0" parTransId="{A21E5FA7-1DE7-9E4D-AAEB-1D2F7EADB0C4}" sibTransId="{62B1BD8E-F3F4-4F4B-8CF5-062B9D163486}"/>
    <dgm:cxn modelId="{A83B7882-CEEF-B14B-9F90-994D866C7242}" type="presOf" srcId="{36BCD69C-0C32-2845-88AF-623F3D41FB03}" destId="{140A5DB2-D199-CA4D-90ED-4846980A5205}" srcOrd="0" destOrd="0" presId="urn:microsoft.com/office/officeart/2005/8/layout/radial4"/>
    <dgm:cxn modelId="{434D28D0-8563-6740-887A-188AA7F08F2F}" srcId="{05914D88-DDE0-1045-98BB-196E12E04DB6}" destId="{4CBA193D-5C18-714F-8349-41691F6A7B34}" srcOrd="4" destOrd="0" parTransId="{36BCD69C-0C32-2845-88AF-623F3D41FB03}" sibTransId="{E82A8039-E5C0-5047-9620-1CD1D78CAC40}"/>
    <dgm:cxn modelId="{066B055B-A506-C34A-898D-4A744ECCE1E6}" type="presOf" srcId="{6AFC98F9-113F-4E47-ACC7-B278D0F6E807}" destId="{114178D4-EDA9-644A-B7B2-00387617A349}" srcOrd="0" destOrd="0" presId="urn:microsoft.com/office/officeart/2005/8/layout/radial4"/>
    <dgm:cxn modelId="{23D6FF09-CBF8-9D4A-9BDF-DF6CF66C0394}" srcId="{05914D88-DDE0-1045-98BB-196E12E04DB6}" destId="{6AFC98F9-113F-4E47-ACC7-B278D0F6E807}" srcOrd="3" destOrd="0" parTransId="{7AFBDDA9-2441-DD47-A5CA-9FBBF1EB83E4}" sibTransId="{00FC674E-6862-804B-8367-0B7E583129CD}"/>
    <dgm:cxn modelId="{6A4D7D8C-96C9-F049-9BF1-B52249840D09}" type="presOf" srcId="{54174E89-9DDA-DD47-A0BD-71F99CFBBE84}" destId="{A1082483-8915-C64E-935E-EA53AE9F9CEE}" srcOrd="0" destOrd="0" presId="urn:microsoft.com/office/officeart/2005/8/layout/radial4"/>
    <dgm:cxn modelId="{FB6BF2FE-3274-3546-8189-10E155D68323}" type="presOf" srcId="{4D1B50BA-F406-0646-8657-940F780DE853}" destId="{205C8EA9-A525-7B48-9CAD-C19704EE32EC}" srcOrd="0" destOrd="0" presId="urn:microsoft.com/office/officeart/2005/8/layout/radial4"/>
    <dgm:cxn modelId="{DD274E57-67E3-164C-B9A8-ED22D0518D9D}" srcId="{05914D88-DDE0-1045-98BB-196E12E04DB6}" destId="{4D1B50BA-F406-0646-8657-940F780DE853}" srcOrd="0" destOrd="0" parTransId="{C6A66FF5-44F0-794F-9F15-78485B37F627}" sibTransId="{C80899B9-7A30-AB48-B6CF-670941F1351E}"/>
    <dgm:cxn modelId="{7AAA7A96-2415-FA4C-80F1-29073C100D3D}" type="presOf" srcId="{C6A66FF5-44F0-794F-9F15-78485B37F627}" destId="{1C378EEB-FEF6-584B-8A17-E63E4BC18E03}" srcOrd="0" destOrd="0" presId="urn:microsoft.com/office/officeart/2005/8/layout/radial4"/>
    <dgm:cxn modelId="{346532ED-21DE-254D-B286-B788DE2074FA}" type="presParOf" srcId="{FEC194EF-CEEE-1049-89B1-24F598EEA43A}" destId="{E0666FC2-3660-6445-9B2C-E8DC364B8658}" srcOrd="0" destOrd="0" presId="urn:microsoft.com/office/officeart/2005/8/layout/radial4"/>
    <dgm:cxn modelId="{4DAFD6DB-4252-0B41-8B1B-65930A6CB6C3}" type="presParOf" srcId="{FEC194EF-CEEE-1049-89B1-24F598EEA43A}" destId="{1C378EEB-FEF6-584B-8A17-E63E4BC18E03}" srcOrd="1" destOrd="0" presId="urn:microsoft.com/office/officeart/2005/8/layout/radial4"/>
    <dgm:cxn modelId="{C79761D4-0389-9841-8ABC-199032F5CA65}" type="presParOf" srcId="{FEC194EF-CEEE-1049-89B1-24F598EEA43A}" destId="{205C8EA9-A525-7B48-9CAD-C19704EE32EC}" srcOrd="2" destOrd="0" presId="urn:microsoft.com/office/officeart/2005/8/layout/radial4"/>
    <dgm:cxn modelId="{E6F43E40-4B9E-6C4F-9E89-9D2EFFF08646}" type="presParOf" srcId="{FEC194EF-CEEE-1049-89B1-24F598EEA43A}" destId="{1584B238-9C49-964C-88FA-BD8E599489EF}" srcOrd="3" destOrd="0" presId="urn:microsoft.com/office/officeart/2005/8/layout/radial4"/>
    <dgm:cxn modelId="{7ADCFD35-AA2F-CC45-A55F-52A2D47BBD5C}" type="presParOf" srcId="{FEC194EF-CEEE-1049-89B1-24F598EEA43A}" destId="{1D1EF981-F1A1-9E44-8371-5CF13F4D5B93}" srcOrd="4" destOrd="0" presId="urn:microsoft.com/office/officeart/2005/8/layout/radial4"/>
    <dgm:cxn modelId="{20EC68D2-26E9-9942-81DA-8BD58C7E30B8}" type="presParOf" srcId="{FEC194EF-CEEE-1049-89B1-24F598EEA43A}" destId="{5E154AA9-9C89-294E-846D-176B1A2DA37E}" srcOrd="5" destOrd="0" presId="urn:microsoft.com/office/officeart/2005/8/layout/radial4"/>
    <dgm:cxn modelId="{693AD4B7-B004-2641-8CCB-BADA5CA9BC5D}" type="presParOf" srcId="{FEC194EF-CEEE-1049-89B1-24F598EEA43A}" destId="{A1082483-8915-C64E-935E-EA53AE9F9CEE}" srcOrd="6" destOrd="0" presId="urn:microsoft.com/office/officeart/2005/8/layout/radial4"/>
    <dgm:cxn modelId="{688E540B-97CC-6C43-9052-934CE9A642E6}" type="presParOf" srcId="{FEC194EF-CEEE-1049-89B1-24F598EEA43A}" destId="{C63C0154-22E3-704D-9FBA-7F49658F171D}" srcOrd="7" destOrd="0" presId="urn:microsoft.com/office/officeart/2005/8/layout/radial4"/>
    <dgm:cxn modelId="{AA737680-C9A0-5943-89A6-3C78558672CF}" type="presParOf" srcId="{FEC194EF-CEEE-1049-89B1-24F598EEA43A}" destId="{114178D4-EDA9-644A-B7B2-00387617A349}" srcOrd="8" destOrd="0" presId="urn:microsoft.com/office/officeart/2005/8/layout/radial4"/>
    <dgm:cxn modelId="{7C5FF346-9275-154B-8FF8-4C8222B1206A}" type="presParOf" srcId="{FEC194EF-CEEE-1049-89B1-24F598EEA43A}" destId="{140A5DB2-D199-CA4D-90ED-4846980A5205}" srcOrd="9" destOrd="0" presId="urn:microsoft.com/office/officeart/2005/8/layout/radial4"/>
    <dgm:cxn modelId="{2A99A3DD-7DF4-D746-9ED8-1A2D9E34E642}" type="presParOf" srcId="{FEC194EF-CEEE-1049-89B1-24F598EEA43A}" destId="{FB2D2539-E84F-6942-B00B-947F578DCD2E}"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1CFB79E-153A-6443-B859-6E1413099361}" type="doc">
      <dgm:prSet loTypeId="urn:microsoft.com/office/officeart/2005/8/layout/hChevron3" loCatId="" qsTypeId="urn:microsoft.com/office/officeart/2005/8/quickstyle/simple4" qsCatId="simple" csTypeId="urn:microsoft.com/office/officeart/2005/8/colors/colorful1" csCatId="colorful" phldr="1"/>
      <dgm:spPr/>
      <dgm:t>
        <a:bodyPr/>
        <a:lstStyle/>
        <a:p>
          <a:endParaRPr lang="en-US"/>
        </a:p>
      </dgm:t>
    </dgm:pt>
    <dgm:pt modelId="{289FFDD8-B23C-9A4A-80E4-56445A3625AE}">
      <dgm:prSet phldrT="[Text]" custT="1"/>
      <dgm:spPr/>
      <dgm:t>
        <a:bodyPr/>
        <a:lstStyle/>
        <a:p>
          <a:r>
            <a:rPr lang="en-US" sz="2400" b="1" dirty="0" smtClean="0">
              <a:solidFill>
                <a:schemeClr val="tx1"/>
              </a:solidFill>
            </a:rPr>
            <a:t>0-10</a:t>
          </a:r>
          <a:endParaRPr lang="en-US" sz="2400" b="1" dirty="0">
            <a:solidFill>
              <a:schemeClr val="tx1"/>
            </a:solidFill>
          </a:endParaRPr>
        </a:p>
      </dgm:t>
    </dgm:pt>
    <dgm:pt modelId="{D4C90DC4-6679-8A4C-A33B-C25E907C7084}" type="parTrans" cxnId="{91ADF734-B235-4D48-B1AE-53AC404395A4}">
      <dgm:prSet/>
      <dgm:spPr/>
      <dgm:t>
        <a:bodyPr/>
        <a:lstStyle/>
        <a:p>
          <a:endParaRPr lang="en-US"/>
        </a:p>
      </dgm:t>
    </dgm:pt>
    <dgm:pt modelId="{BDE2159D-807D-904A-9714-4C8F7E8A89EE}" type="sibTrans" cxnId="{91ADF734-B235-4D48-B1AE-53AC404395A4}">
      <dgm:prSet/>
      <dgm:spPr/>
      <dgm:t>
        <a:bodyPr/>
        <a:lstStyle/>
        <a:p>
          <a:endParaRPr lang="en-US"/>
        </a:p>
      </dgm:t>
    </dgm:pt>
    <dgm:pt modelId="{AA7131E8-D71F-FA4A-BEC3-8FB7CE324DB3}">
      <dgm:prSet phldrT="[Text]" custT="1"/>
      <dgm:spPr/>
      <dgm:t>
        <a:bodyPr/>
        <a:lstStyle/>
        <a:p>
          <a:r>
            <a:rPr lang="en-US" sz="2400" b="1" dirty="0" smtClean="0">
              <a:solidFill>
                <a:schemeClr val="tx1"/>
              </a:solidFill>
            </a:rPr>
            <a:t>50s</a:t>
          </a:r>
          <a:endParaRPr lang="en-US" sz="2400" b="1" dirty="0">
            <a:solidFill>
              <a:schemeClr val="tx1"/>
            </a:solidFill>
          </a:endParaRPr>
        </a:p>
      </dgm:t>
    </dgm:pt>
    <dgm:pt modelId="{D3FB50C8-CA61-1944-9530-6CCDAB1183D4}" type="parTrans" cxnId="{8CD6A80E-E8F8-3943-80E2-72D8938DE336}">
      <dgm:prSet/>
      <dgm:spPr/>
      <dgm:t>
        <a:bodyPr/>
        <a:lstStyle/>
        <a:p>
          <a:endParaRPr lang="en-US"/>
        </a:p>
      </dgm:t>
    </dgm:pt>
    <dgm:pt modelId="{346962E2-F263-C445-9D14-45F2327B8A94}" type="sibTrans" cxnId="{8CD6A80E-E8F8-3943-80E2-72D8938DE336}">
      <dgm:prSet/>
      <dgm:spPr/>
      <dgm:t>
        <a:bodyPr/>
        <a:lstStyle/>
        <a:p>
          <a:endParaRPr lang="en-US"/>
        </a:p>
      </dgm:t>
    </dgm:pt>
    <dgm:pt modelId="{028EE6A5-5B7C-CF40-A6D7-11AAECD9E13A}">
      <dgm:prSet phldrT="[Text]" custT="1"/>
      <dgm:spPr/>
      <dgm:t>
        <a:bodyPr/>
        <a:lstStyle/>
        <a:p>
          <a:r>
            <a:rPr lang="en-US" sz="2400" b="1" dirty="0" smtClean="0">
              <a:solidFill>
                <a:schemeClr val="tx1"/>
              </a:solidFill>
            </a:rPr>
            <a:t>20s</a:t>
          </a:r>
          <a:endParaRPr lang="en-US" sz="2400" b="1" dirty="0">
            <a:solidFill>
              <a:schemeClr val="tx1"/>
            </a:solidFill>
          </a:endParaRPr>
        </a:p>
      </dgm:t>
    </dgm:pt>
    <dgm:pt modelId="{F7BAD988-E966-244F-8659-F841350A62D8}" type="parTrans" cxnId="{DB9E865E-E890-2F41-9BD9-5274AB306E4A}">
      <dgm:prSet/>
      <dgm:spPr/>
      <dgm:t>
        <a:bodyPr/>
        <a:lstStyle/>
        <a:p>
          <a:endParaRPr lang="en-US"/>
        </a:p>
      </dgm:t>
    </dgm:pt>
    <dgm:pt modelId="{02E86942-C159-4140-A252-D6F9AFE87B5B}" type="sibTrans" cxnId="{DB9E865E-E890-2F41-9BD9-5274AB306E4A}">
      <dgm:prSet/>
      <dgm:spPr/>
      <dgm:t>
        <a:bodyPr/>
        <a:lstStyle/>
        <a:p>
          <a:endParaRPr lang="en-US"/>
        </a:p>
      </dgm:t>
    </dgm:pt>
    <dgm:pt modelId="{629B8FDD-2C72-764C-9522-8887C4EECBED}">
      <dgm:prSet phldrT="[Text]" custT="1"/>
      <dgm:spPr/>
      <dgm:t>
        <a:bodyPr/>
        <a:lstStyle/>
        <a:p>
          <a:r>
            <a:rPr lang="en-US" sz="2400" b="1" dirty="0" smtClean="0">
              <a:solidFill>
                <a:schemeClr val="tx1"/>
              </a:solidFill>
            </a:rPr>
            <a:t>30s</a:t>
          </a:r>
          <a:endParaRPr lang="en-US" sz="2400" b="1" dirty="0">
            <a:solidFill>
              <a:schemeClr val="tx1"/>
            </a:solidFill>
          </a:endParaRPr>
        </a:p>
      </dgm:t>
    </dgm:pt>
    <dgm:pt modelId="{E86E25AA-50E3-594C-A952-02E7EAF40655}" type="parTrans" cxnId="{0DE37A1F-2E04-CC4B-AB77-79CE6EC68859}">
      <dgm:prSet/>
      <dgm:spPr/>
      <dgm:t>
        <a:bodyPr/>
        <a:lstStyle/>
        <a:p>
          <a:endParaRPr lang="en-US"/>
        </a:p>
      </dgm:t>
    </dgm:pt>
    <dgm:pt modelId="{2154599E-E2B1-A943-A173-F1541B66425D}" type="sibTrans" cxnId="{0DE37A1F-2E04-CC4B-AB77-79CE6EC68859}">
      <dgm:prSet/>
      <dgm:spPr/>
      <dgm:t>
        <a:bodyPr/>
        <a:lstStyle/>
        <a:p>
          <a:endParaRPr lang="en-US"/>
        </a:p>
      </dgm:t>
    </dgm:pt>
    <dgm:pt modelId="{5DDA0C70-D1B5-A34E-A4FF-A94B3E157DA4}">
      <dgm:prSet phldrT="[Text]" custT="1"/>
      <dgm:spPr/>
      <dgm:t>
        <a:bodyPr/>
        <a:lstStyle/>
        <a:p>
          <a:r>
            <a:rPr lang="en-US" sz="2400" b="1" dirty="0" smtClean="0">
              <a:solidFill>
                <a:schemeClr val="tx1"/>
              </a:solidFill>
            </a:rPr>
            <a:t>40s</a:t>
          </a:r>
          <a:endParaRPr lang="en-US" sz="2400" b="1" dirty="0">
            <a:solidFill>
              <a:schemeClr val="tx1"/>
            </a:solidFill>
          </a:endParaRPr>
        </a:p>
      </dgm:t>
    </dgm:pt>
    <dgm:pt modelId="{0450EB06-A8C7-9642-8710-B529C54EC404}" type="parTrans" cxnId="{86775007-AF0D-DB4B-BB58-FE3AA356DE1B}">
      <dgm:prSet/>
      <dgm:spPr/>
      <dgm:t>
        <a:bodyPr/>
        <a:lstStyle/>
        <a:p>
          <a:endParaRPr lang="en-US"/>
        </a:p>
      </dgm:t>
    </dgm:pt>
    <dgm:pt modelId="{E8C875B2-C1A0-AC46-AF17-3F8BBECD9740}" type="sibTrans" cxnId="{86775007-AF0D-DB4B-BB58-FE3AA356DE1B}">
      <dgm:prSet/>
      <dgm:spPr/>
      <dgm:t>
        <a:bodyPr/>
        <a:lstStyle/>
        <a:p>
          <a:endParaRPr lang="en-US"/>
        </a:p>
      </dgm:t>
    </dgm:pt>
    <dgm:pt modelId="{1F28158D-4458-3D4E-9600-14F42ED101B7}">
      <dgm:prSet phldrT="[Text]" custT="1"/>
      <dgm:spPr/>
      <dgm:t>
        <a:bodyPr/>
        <a:lstStyle/>
        <a:p>
          <a:r>
            <a:rPr lang="en-US" sz="2400" b="1" dirty="0" smtClean="0">
              <a:solidFill>
                <a:schemeClr val="tx1"/>
              </a:solidFill>
            </a:rPr>
            <a:t>60s</a:t>
          </a:r>
          <a:endParaRPr lang="en-US" sz="2400" b="1" dirty="0">
            <a:solidFill>
              <a:schemeClr val="tx1"/>
            </a:solidFill>
          </a:endParaRPr>
        </a:p>
      </dgm:t>
    </dgm:pt>
    <dgm:pt modelId="{1D56452F-A8C4-5644-A23A-2FFA665510F7}" type="parTrans" cxnId="{F1802034-E37E-B542-810C-D7D926EA0B9A}">
      <dgm:prSet/>
      <dgm:spPr/>
      <dgm:t>
        <a:bodyPr/>
        <a:lstStyle/>
        <a:p>
          <a:endParaRPr lang="en-US"/>
        </a:p>
      </dgm:t>
    </dgm:pt>
    <dgm:pt modelId="{EA6DA164-16C9-B242-BCC1-E525609F098E}" type="sibTrans" cxnId="{F1802034-E37E-B542-810C-D7D926EA0B9A}">
      <dgm:prSet/>
      <dgm:spPr/>
      <dgm:t>
        <a:bodyPr/>
        <a:lstStyle/>
        <a:p>
          <a:endParaRPr lang="en-US"/>
        </a:p>
      </dgm:t>
    </dgm:pt>
    <dgm:pt modelId="{40BA1702-FBB1-F24E-A6D5-2DF2A57C7424}">
      <dgm:prSet phldrT="[Text]" custT="1"/>
      <dgm:spPr/>
      <dgm:t>
        <a:bodyPr/>
        <a:lstStyle/>
        <a:p>
          <a:r>
            <a:rPr lang="en-US" sz="2400" b="1" dirty="0" smtClean="0">
              <a:solidFill>
                <a:schemeClr val="tx1"/>
              </a:solidFill>
            </a:rPr>
            <a:t>70s</a:t>
          </a:r>
          <a:endParaRPr lang="en-US" sz="2400" b="1" dirty="0">
            <a:solidFill>
              <a:schemeClr val="tx1"/>
            </a:solidFill>
          </a:endParaRPr>
        </a:p>
      </dgm:t>
    </dgm:pt>
    <dgm:pt modelId="{291FFC22-7AE6-1047-A4E6-B76B0DDFC660}" type="parTrans" cxnId="{44B349FD-3CD0-994F-97E2-E549FECA7A2C}">
      <dgm:prSet/>
      <dgm:spPr/>
      <dgm:t>
        <a:bodyPr/>
        <a:lstStyle/>
        <a:p>
          <a:endParaRPr lang="en-US"/>
        </a:p>
      </dgm:t>
    </dgm:pt>
    <dgm:pt modelId="{00DD156A-998A-1844-8CF4-F38634301C03}" type="sibTrans" cxnId="{44B349FD-3CD0-994F-97E2-E549FECA7A2C}">
      <dgm:prSet/>
      <dgm:spPr/>
      <dgm:t>
        <a:bodyPr/>
        <a:lstStyle/>
        <a:p>
          <a:endParaRPr lang="en-US"/>
        </a:p>
      </dgm:t>
    </dgm:pt>
    <dgm:pt modelId="{DE8B79CF-9F05-4343-ABDA-793C2AE17467}">
      <dgm:prSet phldrT="[Text]" custT="1"/>
      <dgm:spPr/>
      <dgm:t>
        <a:bodyPr/>
        <a:lstStyle/>
        <a:p>
          <a:r>
            <a:rPr lang="en-US" sz="2400" b="1" dirty="0" smtClean="0">
              <a:solidFill>
                <a:schemeClr val="tx1"/>
              </a:solidFill>
            </a:rPr>
            <a:t>80s</a:t>
          </a:r>
          <a:endParaRPr lang="en-US" sz="2400" b="1" dirty="0">
            <a:solidFill>
              <a:schemeClr val="tx1"/>
            </a:solidFill>
          </a:endParaRPr>
        </a:p>
      </dgm:t>
    </dgm:pt>
    <dgm:pt modelId="{C2F5841D-55FA-3845-A8AB-7FAE7FD6455A}" type="parTrans" cxnId="{2F0385D2-494A-9C41-B581-057991FEA122}">
      <dgm:prSet/>
      <dgm:spPr/>
      <dgm:t>
        <a:bodyPr/>
        <a:lstStyle/>
        <a:p>
          <a:endParaRPr lang="en-US"/>
        </a:p>
      </dgm:t>
    </dgm:pt>
    <dgm:pt modelId="{0EFAAF6B-4F04-7548-AB2E-4986BAF28E9B}" type="sibTrans" cxnId="{2F0385D2-494A-9C41-B581-057991FEA122}">
      <dgm:prSet/>
      <dgm:spPr/>
      <dgm:t>
        <a:bodyPr/>
        <a:lstStyle/>
        <a:p>
          <a:endParaRPr lang="en-US"/>
        </a:p>
      </dgm:t>
    </dgm:pt>
    <dgm:pt modelId="{FBAF4260-72B0-8148-8488-8D8ADA0C1E4E}">
      <dgm:prSet phldrT="[Text]" custT="1"/>
      <dgm:spPr/>
      <dgm:t>
        <a:bodyPr/>
        <a:lstStyle/>
        <a:p>
          <a:r>
            <a:rPr lang="en-US" sz="2400" b="1" dirty="0" smtClean="0">
              <a:solidFill>
                <a:schemeClr val="tx1"/>
              </a:solidFill>
            </a:rPr>
            <a:t>90s</a:t>
          </a:r>
          <a:endParaRPr lang="en-US" sz="2400" b="1" dirty="0">
            <a:solidFill>
              <a:schemeClr val="tx1"/>
            </a:solidFill>
          </a:endParaRPr>
        </a:p>
      </dgm:t>
    </dgm:pt>
    <dgm:pt modelId="{FB4973B7-75AF-7E46-B24E-B7C983111CDF}" type="parTrans" cxnId="{98FFB9FE-2755-E94B-8660-E40188C5851C}">
      <dgm:prSet/>
      <dgm:spPr/>
      <dgm:t>
        <a:bodyPr/>
        <a:lstStyle/>
        <a:p>
          <a:endParaRPr lang="en-US"/>
        </a:p>
      </dgm:t>
    </dgm:pt>
    <dgm:pt modelId="{62ED02B1-A29B-B74F-8276-EDB965A9BE3C}" type="sibTrans" cxnId="{98FFB9FE-2755-E94B-8660-E40188C5851C}">
      <dgm:prSet/>
      <dgm:spPr/>
      <dgm:t>
        <a:bodyPr/>
        <a:lstStyle/>
        <a:p>
          <a:endParaRPr lang="en-US"/>
        </a:p>
      </dgm:t>
    </dgm:pt>
    <dgm:pt modelId="{53DD6F54-4CD8-FA41-9569-5C5F2A7F2196}">
      <dgm:prSet phldrT="[Text]" custT="1"/>
      <dgm:spPr/>
      <dgm:t>
        <a:bodyPr/>
        <a:lstStyle/>
        <a:p>
          <a:r>
            <a:rPr lang="en-US" sz="2400" b="1" dirty="0" smtClean="0">
              <a:solidFill>
                <a:schemeClr val="tx1"/>
              </a:solidFill>
            </a:rPr>
            <a:t>11-19</a:t>
          </a:r>
          <a:endParaRPr lang="en-US" sz="2400" b="1" dirty="0">
            <a:solidFill>
              <a:schemeClr val="tx1"/>
            </a:solidFill>
          </a:endParaRPr>
        </a:p>
      </dgm:t>
    </dgm:pt>
    <dgm:pt modelId="{141E8AF1-3D10-C549-9766-C68E33C38A0F}" type="parTrans" cxnId="{9D21926A-B7A8-4A4F-8D2E-870EC958B0B5}">
      <dgm:prSet/>
      <dgm:spPr/>
      <dgm:t>
        <a:bodyPr/>
        <a:lstStyle/>
        <a:p>
          <a:endParaRPr lang="en-US"/>
        </a:p>
      </dgm:t>
    </dgm:pt>
    <dgm:pt modelId="{A52B044F-69BB-CC44-84C3-8F70684CCE3D}" type="sibTrans" cxnId="{9D21926A-B7A8-4A4F-8D2E-870EC958B0B5}">
      <dgm:prSet/>
      <dgm:spPr/>
      <dgm:t>
        <a:bodyPr/>
        <a:lstStyle/>
        <a:p>
          <a:endParaRPr lang="en-US"/>
        </a:p>
      </dgm:t>
    </dgm:pt>
    <dgm:pt modelId="{7FA0EE54-5281-7948-BD7A-349A877AC510}" type="pres">
      <dgm:prSet presAssocID="{F1CFB79E-153A-6443-B859-6E1413099361}" presName="Name0" presStyleCnt="0">
        <dgm:presLayoutVars>
          <dgm:dir/>
          <dgm:resizeHandles val="exact"/>
        </dgm:presLayoutVars>
      </dgm:prSet>
      <dgm:spPr/>
      <dgm:t>
        <a:bodyPr/>
        <a:lstStyle/>
        <a:p>
          <a:endParaRPr lang="en-US"/>
        </a:p>
      </dgm:t>
    </dgm:pt>
    <dgm:pt modelId="{200DB495-3AFA-F641-B00D-221C1BE1D347}" type="pres">
      <dgm:prSet presAssocID="{289FFDD8-B23C-9A4A-80E4-56445A3625AE}" presName="parTxOnly" presStyleLbl="node1" presStyleIdx="0" presStyleCnt="10" custScaleY="548849">
        <dgm:presLayoutVars>
          <dgm:bulletEnabled val="1"/>
        </dgm:presLayoutVars>
      </dgm:prSet>
      <dgm:spPr/>
      <dgm:t>
        <a:bodyPr/>
        <a:lstStyle/>
        <a:p>
          <a:endParaRPr lang="en-US"/>
        </a:p>
      </dgm:t>
    </dgm:pt>
    <dgm:pt modelId="{9BD96736-321A-0944-8CD0-D660D9516776}" type="pres">
      <dgm:prSet presAssocID="{BDE2159D-807D-904A-9714-4C8F7E8A89EE}" presName="parSpace" presStyleCnt="0"/>
      <dgm:spPr/>
    </dgm:pt>
    <dgm:pt modelId="{B9C0359E-2ABA-DB42-8CF7-84F75BEBDBA2}" type="pres">
      <dgm:prSet presAssocID="{53DD6F54-4CD8-FA41-9569-5C5F2A7F2196}" presName="parTxOnly" presStyleLbl="node1" presStyleIdx="1" presStyleCnt="10" custScaleY="548849">
        <dgm:presLayoutVars>
          <dgm:bulletEnabled val="1"/>
        </dgm:presLayoutVars>
      </dgm:prSet>
      <dgm:spPr/>
      <dgm:t>
        <a:bodyPr/>
        <a:lstStyle/>
        <a:p>
          <a:endParaRPr lang="en-US"/>
        </a:p>
      </dgm:t>
    </dgm:pt>
    <dgm:pt modelId="{BC61023D-2FE2-0541-8697-0B2A43743F7B}" type="pres">
      <dgm:prSet presAssocID="{A52B044F-69BB-CC44-84C3-8F70684CCE3D}" presName="parSpace" presStyleCnt="0"/>
      <dgm:spPr/>
    </dgm:pt>
    <dgm:pt modelId="{88EB2E8E-762C-DC45-9125-4591B837231B}" type="pres">
      <dgm:prSet presAssocID="{028EE6A5-5B7C-CF40-A6D7-11AAECD9E13A}" presName="parTxOnly" presStyleLbl="node1" presStyleIdx="2" presStyleCnt="10" custScaleY="548849">
        <dgm:presLayoutVars>
          <dgm:bulletEnabled val="1"/>
        </dgm:presLayoutVars>
      </dgm:prSet>
      <dgm:spPr/>
      <dgm:t>
        <a:bodyPr/>
        <a:lstStyle/>
        <a:p>
          <a:endParaRPr lang="en-US"/>
        </a:p>
      </dgm:t>
    </dgm:pt>
    <dgm:pt modelId="{60047CE3-14FE-F847-A2FF-7AF32E74BA0A}" type="pres">
      <dgm:prSet presAssocID="{02E86942-C159-4140-A252-D6F9AFE87B5B}" presName="parSpace" presStyleCnt="0"/>
      <dgm:spPr/>
    </dgm:pt>
    <dgm:pt modelId="{4D43A91B-6FAC-8944-AE5C-731306687F74}" type="pres">
      <dgm:prSet presAssocID="{629B8FDD-2C72-764C-9522-8887C4EECBED}" presName="parTxOnly" presStyleLbl="node1" presStyleIdx="3" presStyleCnt="10" custScaleY="548849">
        <dgm:presLayoutVars>
          <dgm:bulletEnabled val="1"/>
        </dgm:presLayoutVars>
      </dgm:prSet>
      <dgm:spPr/>
      <dgm:t>
        <a:bodyPr/>
        <a:lstStyle/>
        <a:p>
          <a:endParaRPr lang="en-US"/>
        </a:p>
      </dgm:t>
    </dgm:pt>
    <dgm:pt modelId="{61D1B460-63C1-E14F-95D3-179BF777F65F}" type="pres">
      <dgm:prSet presAssocID="{2154599E-E2B1-A943-A173-F1541B66425D}" presName="parSpace" presStyleCnt="0"/>
      <dgm:spPr/>
    </dgm:pt>
    <dgm:pt modelId="{6B1DE52D-F0C6-454B-9F8A-48E1CF603604}" type="pres">
      <dgm:prSet presAssocID="{5DDA0C70-D1B5-A34E-A4FF-A94B3E157DA4}" presName="parTxOnly" presStyleLbl="node1" presStyleIdx="4" presStyleCnt="10" custScaleY="548849">
        <dgm:presLayoutVars>
          <dgm:bulletEnabled val="1"/>
        </dgm:presLayoutVars>
      </dgm:prSet>
      <dgm:spPr/>
      <dgm:t>
        <a:bodyPr/>
        <a:lstStyle/>
        <a:p>
          <a:endParaRPr lang="en-US"/>
        </a:p>
      </dgm:t>
    </dgm:pt>
    <dgm:pt modelId="{1CFE678A-EC4A-9346-A91D-8B92549B957B}" type="pres">
      <dgm:prSet presAssocID="{E8C875B2-C1A0-AC46-AF17-3F8BBECD9740}" presName="parSpace" presStyleCnt="0"/>
      <dgm:spPr/>
    </dgm:pt>
    <dgm:pt modelId="{EEF80E92-2CC3-5C41-A2E0-1863998C35FC}" type="pres">
      <dgm:prSet presAssocID="{AA7131E8-D71F-FA4A-BEC3-8FB7CE324DB3}" presName="parTxOnly" presStyleLbl="node1" presStyleIdx="5" presStyleCnt="10" custScaleY="548849">
        <dgm:presLayoutVars>
          <dgm:bulletEnabled val="1"/>
        </dgm:presLayoutVars>
      </dgm:prSet>
      <dgm:spPr/>
      <dgm:t>
        <a:bodyPr/>
        <a:lstStyle/>
        <a:p>
          <a:endParaRPr lang="en-US"/>
        </a:p>
      </dgm:t>
    </dgm:pt>
    <dgm:pt modelId="{328A630F-98D9-814D-B654-C0F9BE37DEAE}" type="pres">
      <dgm:prSet presAssocID="{346962E2-F263-C445-9D14-45F2327B8A94}" presName="parSpace" presStyleCnt="0"/>
      <dgm:spPr/>
    </dgm:pt>
    <dgm:pt modelId="{12FB8649-9E3F-BA4B-A897-1542010EBF09}" type="pres">
      <dgm:prSet presAssocID="{1F28158D-4458-3D4E-9600-14F42ED101B7}" presName="parTxOnly" presStyleLbl="node1" presStyleIdx="6" presStyleCnt="10" custScaleY="548849">
        <dgm:presLayoutVars>
          <dgm:bulletEnabled val="1"/>
        </dgm:presLayoutVars>
      </dgm:prSet>
      <dgm:spPr/>
      <dgm:t>
        <a:bodyPr/>
        <a:lstStyle/>
        <a:p>
          <a:endParaRPr lang="en-US"/>
        </a:p>
      </dgm:t>
    </dgm:pt>
    <dgm:pt modelId="{F76AB84F-03C6-0D49-B73F-F43F9A389EEF}" type="pres">
      <dgm:prSet presAssocID="{EA6DA164-16C9-B242-BCC1-E525609F098E}" presName="parSpace" presStyleCnt="0"/>
      <dgm:spPr/>
    </dgm:pt>
    <dgm:pt modelId="{889EF1D7-6B09-BD44-99FE-EC7B409E282A}" type="pres">
      <dgm:prSet presAssocID="{40BA1702-FBB1-F24E-A6D5-2DF2A57C7424}" presName="parTxOnly" presStyleLbl="node1" presStyleIdx="7" presStyleCnt="10" custScaleY="548849">
        <dgm:presLayoutVars>
          <dgm:bulletEnabled val="1"/>
        </dgm:presLayoutVars>
      </dgm:prSet>
      <dgm:spPr/>
      <dgm:t>
        <a:bodyPr/>
        <a:lstStyle/>
        <a:p>
          <a:endParaRPr lang="en-US"/>
        </a:p>
      </dgm:t>
    </dgm:pt>
    <dgm:pt modelId="{FC5FFC16-F854-0A4A-8EE0-ABECD3409DBE}" type="pres">
      <dgm:prSet presAssocID="{00DD156A-998A-1844-8CF4-F38634301C03}" presName="parSpace" presStyleCnt="0"/>
      <dgm:spPr/>
    </dgm:pt>
    <dgm:pt modelId="{FE7F0F59-D2F2-D547-87C1-38E81FA0B152}" type="pres">
      <dgm:prSet presAssocID="{DE8B79CF-9F05-4343-ABDA-793C2AE17467}" presName="parTxOnly" presStyleLbl="node1" presStyleIdx="8" presStyleCnt="10" custScaleY="548849">
        <dgm:presLayoutVars>
          <dgm:bulletEnabled val="1"/>
        </dgm:presLayoutVars>
      </dgm:prSet>
      <dgm:spPr/>
      <dgm:t>
        <a:bodyPr/>
        <a:lstStyle/>
        <a:p>
          <a:endParaRPr lang="en-US"/>
        </a:p>
      </dgm:t>
    </dgm:pt>
    <dgm:pt modelId="{8DF21B0D-AA0D-8F45-A7D8-D89D1A32485F}" type="pres">
      <dgm:prSet presAssocID="{0EFAAF6B-4F04-7548-AB2E-4986BAF28E9B}" presName="parSpace" presStyleCnt="0"/>
      <dgm:spPr/>
    </dgm:pt>
    <dgm:pt modelId="{ED87B2D7-97CA-2B4A-B490-D4B9425D605D}" type="pres">
      <dgm:prSet presAssocID="{FBAF4260-72B0-8148-8488-8D8ADA0C1E4E}" presName="parTxOnly" presStyleLbl="node1" presStyleIdx="9" presStyleCnt="10" custScaleY="548849">
        <dgm:presLayoutVars>
          <dgm:bulletEnabled val="1"/>
        </dgm:presLayoutVars>
      </dgm:prSet>
      <dgm:spPr/>
      <dgm:t>
        <a:bodyPr/>
        <a:lstStyle/>
        <a:p>
          <a:endParaRPr lang="en-US"/>
        </a:p>
      </dgm:t>
    </dgm:pt>
  </dgm:ptLst>
  <dgm:cxnLst>
    <dgm:cxn modelId="{7D5D4B35-4F9A-444D-8E7E-465D7D7FEE85}" type="presOf" srcId="{AA7131E8-D71F-FA4A-BEC3-8FB7CE324DB3}" destId="{EEF80E92-2CC3-5C41-A2E0-1863998C35FC}" srcOrd="0" destOrd="0" presId="urn:microsoft.com/office/officeart/2005/8/layout/hChevron3"/>
    <dgm:cxn modelId="{3AFE0875-ED8C-6B4A-9F9E-BBA0E8EA2850}" type="presOf" srcId="{289FFDD8-B23C-9A4A-80E4-56445A3625AE}" destId="{200DB495-3AFA-F641-B00D-221C1BE1D347}" srcOrd="0" destOrd="0" presId="urn:microsoft.com/office/officeart/2005/8/layout/hChevron3"/>
    <dgm:cxn modelId="{2F0385D2-494A-9C41-B581-057991FEA122}" srcId="{F1CFB79E-153A-6443-B859-6E1413099361}" destId="{DE8B79CF-9F05-4343-ABDA-793C2AE17467}" srcOrd="8" destOrd="0" parTransId="{C2F5841D-55FA-3845-A8AB-7FAE7FD6455A}" sibTransId="{0EFAAF6B-4F04-7548-AB2E-4986BAF28E9B}"/>
    <dgm:cxn modelId="{EAFC6456-E9BD-E44C-9F41-C9ACB87D6BDE}" type="presOf" srcId="{1F28158D-4458-3D4E-9600-14F42ED101B7}" destId="{12FB8649-9E3F-BA4B-A897-1542010EBF09}" srcOrd="0" destOrd="0" presId="urn:microsoft.com/office/officeart/2005/8/layout/hChevron3"/>
    <dgm:cxn modelId="{1519CA62-F99F-064B-9099-9F7816369B7D}" type="presOf" srcId="{028EE6A5-5B7C-CF40-A6D7-11AAECD9E13A}" destId="{88EB2E8E-762C-DC45-9125-4591B837231B}" srcOrd="0" destOrd="0" presId="urn:microsoft.com/office/officeart/2005/8/layout/hChevron3"/>
    <dgm:cxn modelId="{9AFEB3CA-1183-844B-A8BE-4580EDBC3D90}" type="presOf" srcId="{FBAF4260-72B0-8148-8488-8D8ADA0C1E4E}" destId="{ED87B2D7-97CA-2B4A-B490-D4B9425D605D}" srcOrd="0" destOrd="0" presId="urn:microsoft.com/office/officeart/2005/8/layout/hChevron3"/>
    <dgm:cxn modelId="{8CD6A80E-E8F8-3943-80E2-72D8938DE336}" srcId="{F1CFB79E-153A-6443-B859-6E1413099361}" destId="{AA7131E8-D71F-FA4A-BEC3-8FB7CE324DB3}" srcOrd="5" destOrd="0" parTransId="{D3FB50C8-CA61-1944-9530-6CCDAB1183D4}" sibTransId="{346962E2-F263-C445-9D14-45F2327B8A94}"/>
    <dgm:cxn modelId="{8C873CF4-7B54-A84A-9851-57048A11A08C}" type="presOf" srcId="{DE8B79CF-9F05-4343-ABDA-793C2AE17467}" destId="{FE7F0F59-D2F2-D547-87C1-38E81FA0B152}" srcOrd="0" destOrd="0" presId="urn:microsoft.com/office/officeart/2005/8/layout/hChevron3"/>
    <dgm:cxn modelId="{44B349FD-3CD0-994F-97E2-E549FECA7A2C}" srcId="{F1CFB79E-153A-6443-B859-6E1413099361}" destId="{40BA1702-FBB1-F24E-A6D5-2DF2A57C7424}" srcOrd="7" destOrd="0" parTransId="{291FFC22-7AE6-1047-A4E6-B76B0DDFC660}" sibTransId="{00DD156A-998A-1844-8CF4-F38634301C03}"/>
    <dgm:cxn modelId="{9D21926A-B7A8-4A4F-8D2E-870EC958B0B5}" srcId="{F1CFB79E-153A-6443-B859-6E1413099361}" destId="{53DD6F54-4CD8-FA41-9569-5C5F2A7F2196}" srcOrd="1" destOrd="0" parTransId="{141E8AF1-3D10-C549-9766-C68E33C38A0F}" sibTransId="{A52B044F-69BB-CC44-84C3-8F70684CCE3D}"/>
    <dgm:cxn modelId="{73AF2133-19AC-3D41-B090-42F2B756FA63}" type="presOf" srcId="{F1CFB79E-153A-6443-B859-6E1413099361}" destId="{7FA0EE54-5281-7948-BD7A-349A877AC510}" srcOrd="0" destOrd="0" presId="urn:microsoft.com/office/officeart/2005/8/layout/hChevron3"/>
    <dgm:cxn modelId="{86775007-AF0D-DB4B-BB58-FE3AA356DE1B}" srcId="{F1CFB79E-153A-6443-B859-6E1413099361}" destId="{5DDA0C70-D1B5-A34E-A4FF-A94B3E157DA4}" srcOrd="4" destOrd="0" parTransId="{0450EB06-A8C7-9642-8710-B529C54EC404}" sibTransId="{E8C875B2-C1A0-AC46-AF17-3F8BBECD9740}"/>
    <dgm:cxn modelId="{169D0003-D0AC-6E44-A96A-0E5063301803}" type="presOf" srcId="{40BA1702-FBB1-F24E-A6D5-2DF2A57C7424}" destId="{889EF1D7-6B09-BD44-99FE-EC7B409E282A}" srcOrd="0" destOrd="0" presId="urn:microsoft.com/office/officeart/2005/8/layout/hChevron3"/>
    <dgm:cxn modelId="{98FFB9FE-2755-E94B-8660-E40188C5851C}" srcId="{F1CFB79E-153A-6443-B859-6E1413099361}" destId="{FBAF4260-72B0-8148-8488-8D8ADA0C1E4E}" srcOrd="9" destOrd="0" parTransId="{FB4973B7-75AF-7E46-B24E-B7C983111CDF}" sibTransId="{62ED02B1-A29B-B74F-8276-EDB965A9BE3C}"/>
    <dgm:cxn modelId="{0DE37A1F-2E04-CC4B-AB77-79CE6EC68859}" srcId="{F1CFB79E-153A-6443-B859-6E1413099361}" destId="{629B8FDD-2C72-764C-9522-8887C4EECBED}" srcOrd="3" destOrd="0" parTransId="{E86E25AA-50E3-594C-A952-02E7EAF40655}" sibTransId="{2154599E-E2B1-A943-A173-F1541B66425D}"/>
    <dgm:cxn modelId="{F1802034-E37E-B542-810C-D7D926EA0B9A}" srcId="{F1CFB79E-153A-6443-B859-6E1413099361}" destId="{1F28158D-4458-3D4E-9600-14F42ED101B7}" srcOrd="6" destOrd="0" parTransId="{1D56452F-A8C4-5644-A23A-2FFA665510F7}" sibTransId="{EA6DA164-16C9-B242-BCC1-E525609F098E}"/>
    <dgm:cxn modelId="{CE51C449-072D-D84D-A62F-BD1225644118}" type="presOf" srcId="{5DDA0C70-D1B5-A34E-A4FF-A94B3E157DA4}" destId="{6B1DE52D-F0C6-454B-9F8A-48E1CF603604}" srcOrd="0" destOrd="0" presId="urn:microsoft.com/office/officeart/2005/8/layout/hChevron3"/>
    <dgm:cxn modelId="{91ADF734-B235-4D48-B1AE-53AC404395A4}" srcId="{F1CFB79E-153A-6443-B859-6E1413099361}" destId="{289FFDD8-B23C-9A4A-80E4-56445A3625AE}" srcOrd="0" destOrd="0" parTransId="{D4C90DC4-6679-8A4C-A33B-C25E907C7084}" sibTransId="{BDE2159D-807D-904A-9714-4C8F7E8A89EE}"/>
    <dgm:cxn modelId="{DB9E865E-E890-2F41-9BD9-5274AB306E4A}" srcId="{F1CFB79E-153A-6443-B859-6E1413099361}" destId="{028EE6A5-5B7C-CF40-A6D7-11AAECD9E13A}" srcOrd="2" destOrd="0" parTransId="{F7BAD988-E966-244F-8659-F841350A62D8}" sibTransId="{02E86942-C159-4140-A252-D6F9AFE87B5B}"/>
    <dgm:cxn modelId="{EDC140D8-69BD-C04F-A0A8-82D1292B5F5F}" type="presOf" srcId="{629B8FDD-2C72-764C-9522-8887C4EECBED}" destId="{4D43A91B-6FAC-8944-AE5C-731306687F74}" srcOrd="0" destOrd="0" presId="urn:microsoft.com/office/officeart/2005/8/layout/hChevron3"/>
    <dgm:cxn modelId="{E5F55B01-A65A-AA4B-A7B9-12F162704297}" type="presOf" srcId="{53DD6F54-4CD8-FA41-9569-5C5F2A7F2196}" destId="{B9C0359E-2ABA-DB42-8CF7-84F75BEBDBA2}" srcOrd="0" destOrd="0" presId="urn:microsoft.com/office/officeart/2005/8/layout/hChevron3"/>
    <dgm:cxn modelId="{602E1EF5-0B09-D543-83E5-6BDA138BAB22}" type="presParOf" srcId="{7FA0EE54-5281-7948-BD7A-349A877AC510}" destId="{200DB495-3AFA-F641-B00D-221C1BE1D347}" srcOrd="0" destOrd="0" presId="urn:microsoft.com/office/officeart/2005/8/layout/hChevron3"/>
    <dgm:cxn modelId="{D4A1F37E-7BEA-DA4B-9FE4-DF6232C687D7}" type="presParOf" srcId="{7FA0EE54-5281-7948-BD7A-349A877AC510}" destId="{9BD96736-321A-0944-8CD0-D660D9516776}" srcOrd="1" destOrd="0" presId="urn:microsoft.com/office/officeart/2005/8/layout/hChevron3"/>
    <dgm:cxn modelId="{E7B037DA-92E1-9444-94FD-61E7BA9246C9}" type="presParOf" srcId="{7FA0EE54-5281-7948-BD7A-349A877AC510}" destId="{B9C0359E-2ABA-DB42-8CF7-84F75BEBDBA2}" srcOrd="2" destOrd="0" presId="urn:microsoft.com/office/officeart/2005/8/layout/hChevron3"/>
    <dgm:cxn modelId="{0B09A946-7C7E-ED4B-9C53-A44509983E0E}" type="presParOf" srcId="{7FA0EE54-5281-7948-BD7A-349A877AC510}" destId="{BC61023D-2FE2-0541-8697-0B2A43743F7B}" srcOrd="3" destOrd="0" presId="urn:microsoft.com/office/officeart/2005/8/layout/hChevron3"/>
    <dgm:cxn modelId="{BA9B5BB0-EA79-A54E-A532-052D802A1E8E}" type="presParOf" srcId="{7FA0EE54-5281-7948-BD7A-349A877AC510}" destId="{88EB2E8E-762C-DC45-9125-4591B837231B}" srcOrd="4" destOrd="0" presId="urn:microsoft.com/office/officeart/2005/8/layout/hChevron3"/>
    <dgm:cxn modelId="{04E987F7-11E5-E84E-8FA6-877D07B9A016}" type="presParOf" srcId="{7FA0EE54-5281-7948-BD7A-349A877AC510}" destId="{60047CE3-14FE-F847-A2FF-7AF32E74BA0A}" srcOrd="5" destOrd="0" presId="urn:microsoft.com/office/officeart/2005/8/layout/hChevron3"/>
    <dgm:cxn modelId="{5D5AA6C0-9C81-394C-BFBB-55B4E0F8420C}" type="presParOf" srcId="{7FA0EE54-5281-7948-BD7A-349A877AC510}" destId="{4D43A91B-6FAC-8944-AE5C-731306687F74}" srcOrd="6" destOrd="0" presId="urn:microsoft.com/office/officeart/2005/8/layout/hChevron3"/>
    <dgm:cxn modelId="{D7CCF8C5-ABCE-3C44-9901-D8AF6E911C15}" type="presParOf" srcId="{7FA0EE54-5281-7948-BD7A-349A877AC510}" destId="{61D1B460-63C1-E14F-95D3-179BF777F65F}" srcOrd="7" destOrd="0" presId="urn:microsoft.com/office/officeart/2005/8/layout/hChevron3"/>
    <dgm:cxn modelId="{82C382F6-D1F4-3B4A-A3CC-120BB174A8A4}" type="presParOf" srcId="{7FA0EE54-5281-7948-BD7A-349A877AC510}" destId="{6B1DE52D-F0C6-454B-9F8A-48E1CF603604}" srcOrd="8" destOrd="0" presId="urn:microsoft.com/office/officeart/2005/8/layout/hChevron3"/>
    <dgm:cxn modelId="{064AB325-ECCB-6245-9A52-80ACDCF114FE}" type="presParOf" srcId="{7FA0EE54-5281-7948-BD7A-349A877AC510}" destId="{1CFE678A-EC4A-9346-A91D-8B92549B957B}" srcOrd="9" destOrd="0" presId="urn:microsoft.com/office/officeart/2005/8/layout/hChevron3"/>
    <dgm:cxn modelId="{C54A0F67-ADB1-C243-928C-919C7C4337F6}" type="presParOf" srcId="{7FA0EE54-5281-7948-BD7A-349A877AC510}" destId="{EEF80E92-2CC3-5C41-A2E0-1863998C35FC}" srcOrd="10" destOrd="0" presId="urn:microsoft.com/office/officeart/2005/8/layout/hChevron3"/>
    <dgm:cxn modelId="{54B6F079-4160-3F47-A8D9-5BD19420D76A}" type="presParOf" srcId="{7FA0EE54-5281-7948-BD7A-349A877AC510}" destId="{328A630F-98D9-814D-B654-C0F9BE37DEAE}" srcOrd="11" destOrd="0" presId="urn:microsoft.com/office/officeart/2005/8/layout/hChevron3"/>
    <dgm:cxn modelId="{6F51B8E0-E122-834C-B244-8DB51385A9E4}" type="presParOf" srcId="{7FA0EE54-5281-7948-BD7A-349A877AC510}" destId="{12FB8649-9E3F-BA4B-A897-1542010EBF09}" srcOrd="12" destOrd="0" presId="urn:microsoft.com/office/officeart/2005/8/layout/hChevron3"/>
    <dgm:cxn modelId="{FC03DA38-1E28-AE48-8A45-83E715646D97}" type="presParOf" srcId="{7FA0EE54-5281-7948-BD7A-349A877AC510}" destId="{F76AB84F-03C6-0D49-B73F-F43F9A389EEF}" srcOrd="13" destOrd="0" presId="urn:microsoft.com/office/officeart/2005/8/layout/hChevron3"/>
    <dgm:cxn modelId="{D0A352BF-BA62-5D45-B163-99B557EB9F4C}" type="presParOf" srcId="{7FA0EE54-5281-7948-BD7A-349A877AC510}" destId="{889EF1D7-6B09-BD44-99FE-EC7B409E282A}" srcOrd="14" destOrd="0" presId="urn:microsoft.com/office/officeart/2005/8/layout/hChevron3"/>
    <dgm:cxn modelId="{A8EBD929-3A83-5447-887A-6B8331E45E76}" type="presParOf" srcId="{7FA0EE54-5281-7948-BD7A-349A877AC510}" destId="{FC5FFC16-F854-0A4A-8EE0-ABECD3409DBE}" srcOrd="15" destOrd="0" presId="urn:microsoft.com/office/officeart/2005/8/layout/hChevron3"/>
    <dgm:cxn modelId="{5BE2AF01-2E3C-FF4B-AA04-1A3AE31A3A9A}" type="presParOf" srcId="{7FA0EE54-5281-7948-BD7A-349A877AC510}" destId="{FE7F0F59-D2F2-D547-87C1-38E81FA0B152}" srcOrd="16" destOrd="0" presId="urn:microsoft.com/office/officeart/2005/8/layout/hChevron3"/>
    <dgm:cxn modelId="{D33681AA-5F99-1940-9C91-63F8E12F0002}" type="presParOf" srcId="{7FA0EE54-5281-7948-BD7A-349A877AC510}" destId="{8DF21B0D-AA0D-8F45-A7D8-D89D1A32485F}" srcOrd="17" destOrd="0" presId="urn:microsoft.com/office/officeart/2005/8/layout/hChevron3"/>
    <dgm:cxn modelId="{63456E8F-D7CA-EE4D-B692-25BE54BDF705}" type="presParOf" srcId="{7FA0EE54-5281-7948-BD7A-349A877AC510}" destId="{ED87B2D7-97CA-2B4A-B490-D4B9425D605D}" srcOrd="1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207B778-F5A0-F24A-9EB9-9F2EDE5D9983}" type="doc">
      <dgm:prSet loTypeId="urn:microsoft.com/office/officeart/2005/8/layout/cycle3" loCatId="" qsTypeId="urn:microsoft.com/office/officeart/2005/8/quickstyle/simple4" qsCatId="simple" csTypeId="urn:microsoft.com/office/officeart/2005/8/colors/colorful1" csCatId="colorful" phldr="1"/>
      <dgm:spPr/>
      <dgm:t>
        <a:bodyPr/>
        <a:lstStyle/>
        <a:p>
          <a:endParaRPr lang="en-US"/>
        </a:p>
      </dgm:t>
    </dgm:pt>
    <dgm:pt modelId="{C9252231-AB7B-D943-99D2-1AFAA9873C13}">
      <dgm:prSet phldrT="[Text]"/>
      <dgm:spPr/>
      <dgm:t>
        <a:bodyPr/>
        <a:lstStyle/>
        <a:p>
          <a:r>
            <a:rPr lang="en-US" dirty="0" smtClean="0"/>
            <a:t>Life </a:t>
          </a:r>
          <a:endParaRPr lang="en-US" dirty="0"/>
        </a:p>
      </dgm:t>
    </dgm:pt>
    <dgm:pt modelId="{61047A8B-F6B7-FE4C-AE94-67D272CD9B60}" type="parTrans" cxnId="{458A0AB1-302D-7448-B93D-B27FCE956F2A}">
      <dgm:prSet/>
      <dgm:spPr/>
      <dgm:t>
        <a:bodyPr/>
        <a:lstStyle/>
        <a:p>
          <a:endParaRPr lang="en-US"/>
        </a:p>
      </dgm:t>
    </dgm:pt>
    <dgm:pt modelId="{2A7DD5EF-0694-EE46-A725-A2D07EF90C5F}" type="sibTrans" cxnId="{458A0AB1-302D-7448-B93D-B27FCE956F2A}">
      <dgm:prSet/>
      <dgm:spPr/>
      <dgm:t>
        <a:bodyPr/>
        <a:lstStyle/>
        <a:p>
          <a:endParaRPr lang="en-US"/>
        </a:p>
      </dgm:t>
    </dgm:pt>
    <dgm:pt modelId="{2756F631-1539-3643-B292-40986033B3D2}">
      <dgm:prSet phldrT="[Text]"/>
      <dgm:spPr/>
      <dgm:t>
        <a:bodyPr/>
        <a:lstStyle/>
        <a:p>
          <a:r>
            <a:rPr lang="en-US" dirty="0" smtClean="0"/>
            <a:t>Faith</a:t>
          </a:r>
          <a:endParaRPr lang="en-US" dirty="0"/>
        </a:p>
      </dgm:t>
    </dgm:pt>
    <dgm:pt modelId="{116E6BFC-C539-3C47-B5BA-D062B0CD2906}" type="parTrans" cxnId="{E9C17149-E4DB-8546-BA3B-C182F12B4B00}">
      <dgm:prSet/>
      <dgm:spPr/>
      <dgm:t>
        <a:bodyPr/>
        <a:lstStyle/>
        <a:p>
          <a:endParaRPr lang="en-US"/>
        </a:p>
      </dgm:t>
    </dgm:pt>
    <dgm:pt modelId="{9D3FEDC2-5E3F-F14B-901C-91081131E988}" type="sibTrans" cxnId="{E9C17149-E4DB-8546-BA3B-C182F12B4B00}">
      <dgm:prSet/>
      <dgm:spPr/>
      <dgm:t>
        <a:bodyPr/>
        <a:lstStyle/>
        <a:p>
          <a:endParaRPr lang="en-US"/>
        </a:p>
      </dgm:t>
    </dgm:pt>
    <dgm:pt modelId="{877A272F-ABA0-8F43-89CC-72C38F55DB0F}" type="pres">
      <dgm:prSet presAssocID="{E207B778-F5A0-F24A-9EB9-9F2EDE5D9983}" presName="Name0" presStyleCnt="0">
        <dgm:presLayoutVars>
          <dgm:dir/>
          <dgm:resizeHandles val="exact"/>
        </dgm:presLayoutVars>
      </dgm:prSet>
      <dgm:spPr/>
      <dgm:t>
        <a:bodyPr/>
        <a:lstStyle/>
        <a:p>
          <a:endParaRPr lang="en-US"/>
        </a:p>
      </dgm:t>
    </dgm:pt>
    <dgm:pt modelId="{6A34399C-5CA9-4B4C-8DFC-F2692AA6BCB7}" type="pres">
      <dgm:prSet presAssocID="{E207B778-F5A0-F24A-9EB9-9F2EDE5D9983}" presName="node1" presStyleLbl="node1" presStyleIdx="0" presStyleCnt="2">
        <dgm:presLayoutVars>
          <dgm:bulletEnabled val="1"/>
        </dgm:presLayoutVars>
      </dgm:prSet>
      <dgm:spPr/>
      <dgm:t>
        <a:bodyPr/>
        <a:lstStyle/>
        <a:p>
          <a:endParaRPr lang="en-US"/>
        </a:p>
      </dgm:t>
    </dgm:pt>
    <dgm:pt modelId="{66F43AEB-0968-8341-A873-74B5B1D458DE}" type="pres">
      <dgm:prSet presAssocID="{E207B778-F5A0-F24A-9EB9-9F2EDE5D9983}" presName="sibTrans" presStyleLbl="bgShp" presStyleIdx="0" presStyleCnt="1"/>
      <dgm:spPr/>
      <dgm:t>
        <a:bodyPr/>
        <a:lstStyle/>
        <a:p>
          <a:endParaRPr lang="en-US"/>
        </a:p>
      </dgm:t>
    </dgm:pt>
    <dgm:pt modelId="{5619955F-53A9-6D4E-A651-FF7D7669B6E0}" type="pres">
      <dgm:prSet presAssocID="{E207B778-F5A0-F24A-9EB9-9F2EDE5D9983}" presName="node2" presStyleLbl="node1" presStyleIdx="1" presStyleCnt="2">
        <dgm:presLayoutVars>
          <dgm:bulletEnabled val="1"/>
        </dgm:presLayoutVars>
      </dgm:prSet>
      <dgm:spPr/>
      <dgm:t>
        <a:bodyPr/>
        <a:lstStyle/>
        <a:p>
          <a:endParaRPr lang="en-US"/>
        </a:p>
      </dgm:t>
    </dgm:pt>
    <dgm:pt modelId="{5CFF5295-9388-6046-A39E-87E9ACDDCE29}" type="pres">
      <dgm:prSet presAssocID="{E207B778-F5A0-F24A-9EB9-9F2EDE5D9983}" presName="sp1" presStyleCnt="0"/>
      <dgm:spPr/>
      <dgm:t>
        <a:bodyPr/>
        <a:lstStyle/>
        <a:p>
          <a:endParaRPr lang="en-US"/>
        </a:p>
      </dgm:t>
    </dgm:pt>
    <dgm:pt modelId="{D768DFEA-523D-684E-80B2-F94375FDC5C0}" type="pres">
      <dgm:prSet presAssocID="{E207B778-F5A0-F24A-9EB9-9F2EDE5D9983}" presName="sp2" presStyleCnt="0"/>
      <dgm:spPr/>
      <dgm:t>
        <a:bodyPr/>
        <a:lstStyle/>
        <a:p>
          <a:endParaRPr lang="en-US"/>
        </a:p>
      </dgm:t>
    </dgm:pt>
  </dgm:ptLst>
  <dgm:cxnLst>
    <dgm:cxn modelId="{E5D6071D-513A-C248-B723-8E1958A9E45C}" type="presOf" srcId="{E207B778-F5A0-F24A-9EB9-9F2EDE5D9983}" destId="{877A272F-ABA0-8F43-89CC-72C38F55DB0F}" srcOrd="0" destOrd="0" presId="urn:microsoft.com/office/officeart/2005/8/layout/cycle3"/>
    <dgm:cxn modelId="{45709E0D-EDB7-3B4D-A710-CD960DB53614}" type="presOf" srcId="{C9252231-AB7B-D943-99D2-1AFAA9873C13}" destId="{6A34399C-5CA9-4B4C-8DFC-F2692AA6BCB7}" srcOrd="0" destOrd="0" presId="urn:microsoft.com/office/officeart/2005/8/layout/cycle3"/>
    <dgm:cxn modelId="{27B25D19-0812-364B-BC20-69938CA6B3DD}" type="presOf" srcId="{2756F631-1539-3643-B292-40986033B3D2}" destId="{5619955F-53A9-6D4E-A651-FF7D7669B6E0}" srcOrd="0" destOrd="0" presId="urn:microsoft.com/office/officeart/2005/8/layout/cycle3"/>
    <dgm:cxn modelId="{458A0AB1-302D-7448-B93D-B27FCE956F2A}" srcId="{E207B778-F5A0-F24A-9EB9-9F2EDE5D9983}" destId="{C9252231-AB7B-D943-99D2-1AFAA9873C13}" srcOrd="0" destOrd="0" parTransId="{61047A8B-F6B7-FE4C-AE94-67D272CD9B60}" sibTransId="{2A7DD5EF-0694-EE46-A725-A2D07EF90C5F}"/>
    <dgm:cxn modelId="{E9C17149-E4DB-8546-BA3B-C182F12B4B00}" srcId="{E207B778-F5A0-F24A-9EB9-9F2EDE5D9983}" destId="{2756F631-1539-3643-B292-40986033B3D2}" srcOrd="1" destOrd="0" parTransId="{116E6BFC-C539-3C47-B5BA-D062B0CD2906}" sibTransId="{9D3FEDC2-5E3F-F14B-901C-91081131E988}"/>
    <dgm:cxn modelId="{D9B8EBB5-4463-CC41-ACE0-AF1B63C85FBA}" type="presOf" srcId="{2A7DD5EF-0694-EE46-A725-A2D07EF90C5F}" destId="{66F43AEB-0968-8341-A873-74B5B1D458DE}" srcOrd="0" destOrd="0" presId="urn:microsoft.com/office/officeart/2005/8/layout/cycle3"/>
    <dgm:cxn modelId="{E2522403-900C-6F4B-9105-581DC7C0BDED}" type="presParOf" srcId="{877A272F-ABA0-8F43-89CC-72C38F55DB0F}" destId="{6A34399C-5CA9-4B4C-8DFC-F2692AA6BCB7}" srcOrd="0" destOrd="0" presId="urn:microsoft.com/office/officeart/2005/8/layout/cycle3"/>
    <dgm:cxn modelId="{8429A388-BFFD-E440-AD93-CFEA93B6AE59}" type="presParOf" srcId="{877A272F-ABA0-8F43-89CC-72C38F55DB0F}" destId="{66F43AEB-0968-8341-A873-74B5B1D458DE}" srcOrd="1" destOrd="0" presId="urn:microsoft.com/office/officeart/2005/8/layout/cycle3"/>
    <dgm:cxn modelId="{E424A9FA-19A1-3F43-9FC0-09EE25D68F99}" type="presParOf" srcId="{877A272F-ABA0-8F43-89CC-72C38F55DB0F}" destId="{5619955F-53A9-6D4E-A651-FF7D7669B6E0}" srcOrd="2" destOrd="0" presId="urn:microsoft.com/office/officeart/2005/8/layout/cycle3"/>
    <dgm:cxn modelId="{2BAD0C96-9E09-2547-9E47-29EC060B2A22}" type="presParOf" srcId="{877A272F-ABA0-8F43-89CC-72C38F55DB0F}" destId="{5CFF5295-9388-6046-A39E-87E9ACDDCE29}" srcOrd="3" destOrd="0" presId="urn:microsoft.com/office/officeart/2005/8/layout/cycle3"/>
    <dgm:cxn modelId="{3C321695-334D-AB40-B400-776BBEAC83AE}" type="presParOf" srcId="{877A272F-ABA0-8F43-89CC-72C38F55DB0F}" destId="{D768DFEA-523D-684E-80B2-F94375FDC5C0}"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28BFB5E-F1B9-F648-83F0-64D100BC3D62}" type="doc">
      <dgm:prSet loTypeId="urn:microsoft.com/office/officeart/2005/8/layout/process1" loCatId="" qsTypeId="urn:microsoft.com/office/officeart/2005/8/quickstyle/simple4" qsCatId="simple" csTypeId="urn:microsoft.com/office/officeart/2005/8/colors/colorful4" csCatId="colorful" phldr="1"/>
      <dgm:spPr/>
    </dgm:pt>
    <dgm:pt modelId="{214855A0-D909-C84B-86CD-34DD1CB6A55A}">
      <dgm:prSet phldrT="[Text]"/>
      <dgm:spPr/>
      <dgm:t>
        <a:bodyPr/>
        <a:lstStyle/>
        <a:p>
          <a:r>
            <a:rPr lang="en-US" dirty="0" smtClean="0"/>
            <a:t>Faith</a:t>
          </a:r>
          <a:endParaRPr lang="en-US" dirty="0"/>
        </a:p>
      </dgm:t>
    </dgm:pt>
    <dgm:pt modelId="{C625C1A9-4E5A-8941-BC76-CDDE9A0F0877}" type="parTrans" cxnId="{D53A7C17-3FB4-CB45-8272-A9425A3A8BE8}">
      <dgm:prSet/>
      <dgm:spPr/>
      <dgm:t>
        <a:bodyPr/>
        <a:lstStyle/>
        <a:p>
          <a:endParaRPr lang="en-US"/>
        </a:p>
      </dgm:t>
    </dgm:pt>
    <dgm:pt modelId="{CF995364-EF76-DC4C-B815-87079E68DF69}" type="sibTrans" cxnId="{D53A7C17-3FB4-CB45-8272-A9425A3A8BE8}">
      <dgm:prSet/>
      <dgm:spPr/>
      <dgm:t>
        <a:bodyPr/>
        <a:lstStyle/>
        <a:p>
          <a:endParaRPr lang="en-US" dirty="0"/>
        </a:p>
      </dgm:t>
    </dgm:pt>
    <dgm:pt modelId="{2E490791-AB7E-B149-89F1-288838240659}">
      <dgm:prSet phldrT="[Text]"/>
      <dgm:spPr/>
      <dgm:t>
        <a:bodyPr/>
        <a:lstStyle/>
        <a:p>
          <a:r>
            <a:rPr lang="en-US" dirty="0" smtClean="0"/>
            <a:t>Life</a:t>
          </a:r>
          <a:endParaRPr lang="en-US" dirty="0"/>
        </a:p>
      </dgm:t>
    </dgm:pt>
    <dgm:pt modelId="{B3919D6D-5039-6C46-87D0-C376080195CC}" type="parTrans" cxnId="{295FBF2C-8672-C44C-A4AF-CDC741BAC084}">
      <dgm:prSet/>
      <dgm:spPr/>
      <dgm:t>
        <a:bodyPr/>
        <a:lstStyle/>
        <a:p>
          <a:endParaRPr lang="en-US"/>
        </a:p>
      </dgm:t>
    </dgm:pt>
    <dgm:pt modelId="{0359B867-9F6B-F54F-B019-982499E49136}" type="sibTrans" cxnId="{295FBF2C-8672-C44C-A4AF-CDC741BAC084}">
      <dgm:prSet/>
      <dgm:spPr/>
      <dgm:t>
        <a:bodyPr/>
        <a:lstStyle/>
        <a:p>
          <a:endParaRPr lang="en-US"/>
        </a:p>
      </dgm:t>
    </dgm:pt>
    <dgm:pt modelId="{FEBD9330-3CB7-FA41-8CE2-3CD487CB1222}" type="pres">
      <dgm:prSet presAssocID="{B28BFB5E-F1B9-F648-83F0-64D100BC3D62}" presName="Name0" presStyleCnt="0">
        <dgm:presLayoutVars>
          <dgm:dir/>
          <dgm:resizeHandles val="exact"/>
        </dgm:presLayoutVars>
      </dgm:prSet>
      <dgm:spPr/>
    </dgm:pt>
    <dgm:pt modelId="{D45A62BA-11AC-6C48-AA24-2C862E0B8EAD}" type="pres">
      <dgm:prSet presAssocID="{214855A0-D909-C84B-86CD-34DD1CB6A55A}" presName="node" presStyleLbl="node1" presStyleIdx="0" presStyleCnt="2">
        <dgm:presLayoutVars>
          <dgm:bulletEnabled val="1"/>
        </dgm:presLayoutVars>
      </dgm:prSet>
      <dgm:spPr/>
      <dgm:t>
        <a:bodyPr/>
        <a:lstStyle/>
        <a:p>
          <a:endParaRPr lang="en-US"/>
        </a:p>
      </dgm:t>
    </dgm:pt>
    <dgm:pt modelId="{A7DBD4D6-592A-CC40-9764-B63B1D380C8B}" type="pres">
      <dgm:prSet presAssocID="{CF995364-EF76-DC4C-B815-87079E68DF69}" presName="sibTrans" presStyleLbl="sibTrans2D1" presStyleIdx="0" presStyleCnt="1"/>
      <dgm:spPr/>
      <dgm:t>
        <a:bodyPr/>
        <a:lstStyle/>
        <a:p>
          <a:endParaRPr lang="en-US"/>
        </a:p>
      </dgm:t>
    </dgm:pt>
    <dgm:pt modelId="{53F7D7F4-A4B6-8A45-A596-DBCDEF358A37}" type="pres">
      <dgm:prSet presAssocID="{CF995364-EF76-DC4C-B815-87079E68DF69}" presName="connectorText" presStyleLbl="sibTrans2D1" presStyleIdx="0" presStyleCnt="1"/>
      <dgm:spPr/>
      <dgm:t>
        <a:bodyPr/>
        <a:lstStyle/>
        <a:p>
          <a:endParaRPr lang="en-US"/>
        </a:p>
      </dgm:t>
    </dgm:pt>
    <dgm:pt modelId="{16500829-27EF-954D-9E89-90FDD10F90F6}" type="pres">
      <dgm:prSet presAssocID="{2E490791-AB7E-B149-89F1-288838240659}" presName="node" presStyleLbl="node1" presStyleIdx="1" presStyleCnt="2">
        <dgm:presLayoutVars>
          <dgm:bulletEnabled val="1"/>
        </dgm:presLayoutVars>
      </dgm:prSet>
      <dgm:spPr/>
      <dgm:t>
        <a:bodyPr/>
        <a:lstStyle/>
        <a:p>
          <a:endParaRPr lang="en-US"/>
        </a:p>
      </dgm:t>
    </dgm:pt>
  </dgm:ptLst>
  <dgm:cxnLst>
    <dgm:cxn modelId="{41F87B18-C380-614D-9999-E83FEC9BD23B}" type="presOf" srcId="{CF995364-EF76-DC4C-B815-87079E68DF69}" destId="{53F7D7F4-A4B6-8A45-A596-DBCDEF358A37}" srcOrd="1" destOrd="0" presId="urn:microsoft.com/office/officeart/2005/8/layout/process1"/>
    <dgm:cxn modelId="{D53A7C17-3FB4-CB45-8272-A9425A3A8BE8}" srcId="{B28BFB5E-F1B9-F648-83F0-64D100BC3D62}" destId="{214855A0-D909-C84B-86CD-34DD1CB6A55A}" srcOrd="0" destOrd="0" parTransId="{C625C1A9-4E5A-8941-BC76-CDDE9A0F0877}" sibTransId="{CF995364-EF76-DC4C-B815-87079E68DF69}"/>
    <dgm:cxn modelId="{A63C8A37-A2CC-D34B-867F-B576CC1FBFFD}" type="presOf" srcId="{CF995364-EF76-DC4C-B815-87079E68DF69}" destId="{A7DBD4D6-592A-CC40-9764-B63B1D380C8B}" srcOrd="0" destOrd="0" presId="urn:microsoft.com/office/officeart/2005/8/layout/process1"/>
    <dgm:cxn modelId="{3E052295-180E-8F49-BCB6-34E262A809FE}" type="presOf" srcId="{2E490791-AB7E-B149-89F1-288838240659}" destId="{16500829-27EF-954D-9E89-90FDD10F90F6}" srcOrd="0" destOrd="0" presId="urn:microsoft.com/office/officeart/2005/8/layout/process1"/>
    <dgm:cxn modelId="{295FBF2C-8672-C44C-A4AF-CDC741BAC084}" srcId="{B28BFB5E-F1B9-F648-83F0-64D100BC3D62}" destId="{2E490791-AB7E-B149-89F1-288838240659}" srcOrd="1" destOrd="0" parTransId="{B3919D6D-5039-6C46-87D0-C376080195CC}" sibTransId="{0359B867-9F6B-F54F-B019-982499E49136}"/>
    <dgm:cxn modelId="{A4A75374-0EF5-4F4B-B469-809E4F4014E1}" type="presOf" srcId="{B28BFB5E-F1B9-F648-83F0-64D100BC3D62}" destId="{FEBD9330-3CB7-FA41-8CE2-3CD487CB1222}" srcOrd="0" destOrd="0" presId="urn:microsoft.com/office/officeart/2005/8/layout/process1"/>
    <dgm:cxn modelId="{BCFD7A5D-0260-BD45-AF6E-F8969F58E0E6}" type="presOf" srcId="{214855A0-D909-C84B-86CD-34DD1CB6A55A}" destId="{D45A62BA-11AC-6C48-AA24-2C862E0B8EAD}" srcOrd="0" destOrd="0" presId="urn:microsoft.com/office/officeart/2005/8/layout/process1"/>
    <dgm:cxn modelId="{ACEF4B5D-968B-6441-9873-14561757E681}" type="presParOf" srcId="{FEBD9330-3CB7-FA41-8CE2-3CD487CB1222}" destId="{D45A62BA-11AC-6C48-AA24-2C862E0B8EAD}" srcOrd="0" destOrd="0" presId="urn:microsoft.com/office/officeart/2005/8/layout/process1"/>
    <dgm:cxn modelId="{4CEA801D-5C2E-A84E-84F4-B1817C60201E}" type="presParOf" srcId="{FEBD9330-3CB7-FA41-8CE2-3CD487CB1222}" destId="{A7DBD4D6-592A-CC40-9764-B63B1D380C8B}" srcOrd="1" destOrd="0" presId="urn:microsoft.com/office/officeart/2005/8/layout/process1"/>
    <dgm:cxn modelId="{3A18BEE3-B76A-F947-9856-6A9056953469}" type="presParOf" srcId="{A7DBD4D6-592A-CC40-9764-B63B1D380C8B}" destId="{53F7D7F4-A4B6-8A45-A596-DBCDEF358A37}" srcOrd="0" destOrd="0" presId="urn:microsoft.com/office/officeart/2005/8/layout/process1"/>
    <dgm:cxn modelId="{FC9D81DB-E40A-A04B-9AA6-C7DD84B4C862}" type="presParOf" srcId="{FEBD9330-3CB7-FA41-8CE2-3CD487CB1222}" destId="{16500829-27EF-954D-9E89-90FDD10F90F6}"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007469D-7926-8B4C-9FEB-4AAF199EAA8F}" type="doc">
      <dgm:prSet loTypeId="urn:microsoft.com/office/officeart/2009/layout/ReverseList" loCatId="" qsTypeId="urn:microsoft.com/office/officeart/2005/8/quickstyle/simple2" qsCatId="simple" csTypeId="urn:microsoft.com/office/officeart/2005/8/colors/colorful2" csCatId="colorful" phldr="1"/>
      <dgm:spPr/>
    </dgm:pt>
    <dgm:pt modelId="{868B3465-8958-5247-92C6-4093FFA226EF}">
      <dgm:prSet phldrT="[Text]"/>
      <dgm:spPr/>
      <dgm:t>
        <a:bodyPr/>
        <a:lstStyle/>
        <a:p>
          <a:pPr algn="ctr"/>
          <a:r>
            <a:rPr lang="en-US" b="1" dirty="0" smtClean="0"/>
            <a:t>Family</a:t>
          </a:r>
          <a:r>
            <a:rPr lang="en-US" dirty="0" smtClean="0"/>
            <a:t/>
          </a:r>
          <a:br>
            <a:rPr lang="en-US" dirty="0" smtClean="0"/>
          </a:br>
          <a:endParaRPr lang="en-US" dirty="0" smtClean="0"/>
        </a:p>
        <a:p>
          <a:pPr algn="ctr"/>
          <a:r>
            <a:rPr lang="en-US" dirty="0" smtClean="0"/>
            <a:t>Parents</a:t>
          </a:r>
          <a:br>
            <a:rPr lang="en-US" dirty="0" smtClean="0"/>
          </a:br>
          <a:endParaRPr lang="en-US" dirty="0" smtClean="0"/>
        </a:p>
        <a:p>
          <a:pPr algn="ctr"/>
          <a:r>
            <a:rPr lang="en-US" dirty="0" smtClean="0"/>
            <a:t>Grandparents</a:t>
          </a:r>
          <a:endParaRPr lang="en-US" dirty="0"/>
        </a:p>
      </dgm:t>
    </dgm:pt>
    <dgm:pt modelId="{747E248A-DE69-0A49-8A1F-5514FB0729E7}" type="parTrans" cxnId="{23813933-DA4E-E646-814A-7411B2415140}">
      <dgm:prSet/>
      <dgm:spPr/>
      <dgm:t>
        <a:bodyPr/>
        <a:lstStyle/>
        <a:p>
          <a:endParaRPr lang="en-US"/>
        </a:p>
      </dgm:t>
    </dgm:pt>
    <dgm:pt modelId="{E3986E0C-28ED-694A-BCD1-5DD506FB9B43}" type="sibTrans" cxnId="{23813933-DA4E-E646-814A-7411B2415140}">
      <dgm:prSet/>
      <dgm:spPr/>
      <dgm:t>
        <a:bodyPr/>
        <a:lstStyle/>
        <a:p>
          <a:endParaRPr lang="en-US"/>
        </a:p>
      </dgm:t>
    </dgm:pt>
    <dgm:pt modelId="{912FA7C9-D4F3-614F-B739-944E7BBB3701}">
      <dgm:prSet phldrT="[Text]" custT="1"/>
      <dgm:spPr/>
      <dgm:t>
        <a:bodyPr/>
        <a:lstStyle/>
        <a:p>
          <a:r>
            <a:rPr lang="en-US" sz="2700" b="1" dirty="0" smtClean="0"/>
            <a:t>Church Community</a:t>
          </a:r>
        </a:p>
        <a:p>
          <a:endParaRPr lang="en-US" sz="1200" dirty="0" smtClean="0"/>
        </a:p>
        <a:p>
          <a:r>
            <a:rPr lang="en-US" sz="2700" dirty="0" smtClean="0"/>
            <a:t>Intergenerational</a:t>
          </a:r>
        </a:p>
        <a:p>
          <a:r>
            <a:rPr lang="en-US" sz="2700" dirty="0" smtClean="0"/>
            <a:t>Relationships</a:t>
          </a:r>
        </a:p>
        <a:p>
          <a:endParaRPr lang="en-US" sz="1200" dirty="0" smtClean="0"/>
        </a:p>
        <a:p>
          <a:r>
            <a:rPr lang="en-US" sz="2700" dirty="0" smtClean="0"/>
            <a:t>Church Life</a:t>
          </a:r>
        </a:p>
        <a:p>
          <a:r>
            <a:rPr lang="en-US" sz="2700" dirty="0" smtClean="0"/>
            <a:t>&amp; Programs</a:t>
          </a:r>
        </a:p>
      </dgm:t>
    </dgm:pt>
    <dgm:pt modelId="{08992ED6-0AB7-B548-8AA0-45FE0900B166}" type="parTrans" cxnId="{E5F5033E-4451-5E48-9FD0-D53115BCC474}">
      <dgm:prSet/>
      <dgm:spPr/>
      <dgm:t>
        <a:bodyPr/>
        <a:lstStyle/>
        <a:p>
          <a:endParaRPr lang="en-US"/>
        </a:p>
      </dgm:t>
    </dgm:pt>
    <dgm:pt modelId="{08E31072-EF5A-F941-975A-7EB83BEC273B}" type="sibTrans" cxnId="{E5F5033E-4451-5E48-9FD0-D53115BCC474}">
      <dgm:prSet/>
      <dgm:spPr/>
      <dgm:t>
        <a:bodyPr/>
        <a:lstStyle/>
        <a:p>
          <a:endParaRPr lang="en-US"/>
        </a:p>
      </dgm:t>
    </dgm:pt>
    <dgm:pt modelId="{81AC9ECA-C87F-5D4A-A49B-6AB1975AAB64}" type="pres">
      <dgm:prSet presAssocID="{8007469D-7926-8B4C-9FEB-4AAF199EAA8F}" presName="Name0" presStyleCnt="0">
        <dgm:presLayoutVars>
          <dgm:chMax val="2"/>
          <dgm:chPref val="2"/>
          <dgm:animLvl val="lvl"/>
        </dgm:presLayoutVars>
      </dgm:prSet>
      <dgm:spPr/>
    </dgm:pt>
    <dgm:pt modelId="{4531B938-83F7-8B40-AE23-FF56D9DEA3B8}" type="pres">
      <dgm:prSet presAssocID="{8007469D-7926-8B4C-9FEB-4AAF199EAA8F}" presName="LeftText" presStyleLbl="revTx" presStyleIdx="0" presStyleCnt="0">
        <dgm:presLayoutVars>
          <dgm:bulletEnabled val="1"/>
        </dgm:presLayoutVars>
      </dgm:prSet>
      <dgm:spPr/>
      <dgm:t>
        <a:bodyPr/>
        <a:lstStyle/>
        <a:p>
          <a:endParaRPr lang="en-US"/>
        </a:p>
      </dgm:t>
    </dgm:pt>
    <dgm:pt modelId="{35C08D8E-67A3-CB42-AA95-77F83AD900F2}" type="pres">
      <dgm:prSet presAssocID="{8007469D-7926-8B4C-9FEB-4AAF199EAA8F}" presName="LeftNode" presStyleLbl="bgImgPlace1" presStyleIdx="0" presStyleCnt="2" custScaleX="113348" custLinFactNeighborX="-10220">
        <dgm:presLayoutVars>
          <dgm:chMax val="2"/>
          <dgm:chPref val="2"/>
        </dgm:presLayoutVars>
      </dgm:prSet>
      <dgm:spPr/>
      <dgm:t>
        <a:bodyPr/>
        <a:lstStyle/>
        <a:p>
          <a:endParaRPr lang="en-US"/>
        </a:p>
      </dgm:t>
    </dgm:pt>
    <dgm:pt modelId="{C9326DBD-1A17-3044-986A-85309DAB1950}" type="pres">
      <dgm:prSet presAssocID="{8007469D-7926-8B4C-9FEB-4AAF199EAA8F}" presName="RightText" presStyleLbl="revTx" presStyleIdx="0" presStyleCnt="0">
        <dgm:presLayoutVars>
          <dgm:bulletEnabled val="1"/>
        </dgm:presLayoutVars>
      </dgm:prSet>
      <dgm:spPr/>
      <dgm:t>
        <a:bodyPr/>
        <a:lstStyle/>
        <a:p>
          <a:endParaRPr lang="en-US"/>
        </a:p>
      </dgm:t>
    </dgm:pt>
    <dgm:pt modelId="{4DE09C21-E15D-A141-A726-50060FD17F5E}" type="pres">
      <dgm:prSet presAssocID="{8007469D-7926-8B4C-9FEB-4AAF199EAA8F}" presName="RightNode" presStyleLbl="bgImgPlace1" presStyleIdx="1" presStyleCnt="2" custScaleX="115333">
        <dgm:presLayoutVars>
          <dgm:chMax val="0"/>
          <dgm:chPref val="0"/>
        </dgm:presLayoutVars>
      </dgm:prSet>
      <dgm:spPr/>
      <dgm:t>
        <a:bodyPr/>
        <a:lstStyle/>
        <a:p>
          <a:endParaRPr lang="en-US"/>
        </a:p>
      </dgm:t>
    </dgm:pt>
    <dgm:pt modelId="{31629510-72B3-294A-9376-FFD80C74B88D}" type="pres">
      <dgm:prSet presAssocID="{8007469D-7926-8B4C-9FEB-4AAF199EAA8F}" presName="TopArrow" presStyleLbl="node1" presStyleIdx="0" presStyleCnt="2"/>
      <dgm:spPr/>
    </dgm:pt>
    <dgm:pt modelId="{D9F93156-7380-2D47-927B-5CE4746E0123}" type="pres">
      <dgm:prSet presAssocID="{8007469D-7926-8B4C-9FEB-4AAF199EAA8F}" presName="BottomArrow" presStyleLbl="node1" presStyleIdx="1" presStyleCnt="2"/>
      <dgm:spPr/>
    </dgm:pt>
  </dgm:ptLst>
  <dgm:cxnLst>
    <dgm:cxn modelId="{265F1688-D331-AC4F-ADA5-788584CB8DDE}" type="presOf" srcId="{912FA7C9-D4F3-614F-B739-944E7BBB3701}" destId="{C9326DBD-1A17-3044-986A-85309DAB1950}" srcOrd="0" destOrd="0" presId="urn:microsoft.com/office/officeart/2009/layout/ReverseList"/>
    <dgm:cxn modelId="{5F81DB41-EFC4-794D-91D2-5769F9A27855}" type="presOf" srcId="{868B3465-8958-5247-92C6-4093FFA226EF}" destId="{35C08D8E-67A3-CB42-AA95-77F83AD900F2}" srcOrd="1" destOrd="0" presId="urn:microsoft.com/office/officeart/2009/layout/ReverseList"/>
    <dgm:cxn modelId="{23813933-DA4E-E646-814A-7411B2415140}" srcId="{8007469D-7926-8B4C-9FEB-4AAF199EAA8F}" destId="{868B3465-8958-5247-92C6-4093FFA226EF}" srcOrd="0" destOrd="0" parTransId="{747E248A-DE69-0A49-8A1F-5514FB0729E7}" sibTransId="{E3986E0C-28ED-694A-BCD1-5DD506FB9B43}"/>
    <dgm:cxn modelId="{92757BAE-3D9F-D745-ACC7-D35DE4E0423A}" type="presOf" srcId="{8007469D-7926-8B4C-9FEB-4AAF199EAA8F}" destId="{81AC9ECA-C87F-5D4A-A49B-6AB1975AAB64}" srcOrd="0" destOrd="0" presId="urn:microsoft.com/office/officeart/2009/layout/ReverseList"/>
    <dgm:cxn modelId="{73A773CC-6695-C240-AE07-80E1D3AD0F66}" type="presOf" srcId="{868B3465-8958-5247-92C6-4093FFA226EF}" destId="{4531B938-83F7-8B40-AE23-FF56D9DEA3B8}" srcOrd="0" destOrd="0" presId="urn:microsoft.com/office/officeart/2009/layout/ReverseList"/>
    <dgm:cxn modelId="{EDCCBEE8-6736-254F-A977-37E6A0CD7AE2}" type="presOf" srcId="{912FA7C9-D4F3-614F-B739-944E7BBB3701}" destId="{4DE09C21-E15D-A141-A726-50060FD17F5E}" srcOrd="1" destOrd="0" presId="urn:microsoft.com/office/officeart/2009/layout/ReverseList"/>
    <dgm:cxn modelId="{E5F5033E-4451-5E48-9FD0-D53115BCC474}" srcId="{8007469D-7926-8B4C-9FEB-4AAF199EAA8F}" destId="{912FA7C9-D4F3-614F-B739-944E7BBB3701}" srcOrd="1" destOrd="0" parTransId="{08992ED6-0AB7-B548-8AA0-45FE0900B166}" sibTransId="{08E31072-EF5A-F941-975A-7EB83BEC273B}"/>
    <dgm:cxn modelId="{1DE0D766-C4CF-3D45-9190-2B83C1D97B68}" type="presParOf" srcId="{81AC9ECA-C87F-5D4A-A49B-6AB1975AAB64}" destId="{4531B938-83F7-8B40-AE23-FF56D9DEA3B8}" srcOrd="0" destOrd="0" presId="urn:microsoft.com/office/officeart/2009/layout/ReverseList"/>
    <dgm:cxn modelId="{CF84393B-53D1-5642-AA07-23B327BBA53E}" type="presParOf" srcId="{81AC9ECA-C87F-5D4A-A49B-6AB1975AAB64}" destId="{35C08D8E-67A3-CB42-AA95-77F83AD900F2}" srcOrd="1" destOrd="0" presId="urn:microsoft.com/office/officeart/2009/layout/ReverseList"/>
    <dgm:cxn modelId="{E6D593AA-7C00-744F-AA33-CD505BDE9F9B}" type="presParOf" srcId="{81AC9ECA-C87F-5D4A-A49B-6AB1975AAB64}" destId="{C9326DBD-1A17-3044-986A-85309DAB1950}" srcOrd="2" destOrd="0" presId="urn:microsoft.com/office/officeart/2009/layout/ReverseList"/>
    <dgm:cxn modelId="{090566D7-D908-9641-83FD-FF3BA8A4DE57}" type="presParOf" srcId="{81AC9ECA-C87F-5D4A-A49B-6AB1975AAB64}" destId="{4DE09C21-E15D-A141-A726-50060FD17F5E}" srcOrd="3" destOrd="0" presId="urn:microsoft.com/office/officeart/2009/layout/ReverseList"/>
    <dgm:cxn modelId="{C48598DE-6BD0-1548-A82E-E64874FE9DFC}" type="presParOf" srcId="{81AC9ECA-C87F-5D4A-A49B-6AB1975AAB64}" destId="{31629510-72B3-294A-9376-FFD80C74B88D}" srcOrd="4" destOrd="0" presId="urn:microsoft.com/office/officeart/2009/layout/ReverseList"/>
    <dgm:cxn modelId="{0829B5C1-35F4-CB4F-BD52-7759229F7873}" type="presParOf" srcId="{81AC9ECA-C87F-5D4A-A49B-6AB1975AAB64}" destId="{D9F93156-7380-2D47-927B-5CE4746E0123}" srcOrd="5" destOrd="0" presId="urn:microsoft.com/office/officeart/2009/layout/Reverse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69E7DD0-EAE9-354B-9B69-4A1EE4EAA821}" type="doc">
      <dgm:prSet loTypeId="urn:microsoft.com/office/officeart/2005/8/layout/matrix2" loCatId="" qsTypeId="urn:microsoft.com/office/officeart/2005/8/quickstyle/simple4" qsCatId="simple" csTypeId="urn:microsoft.com/office/officeart/2005/8/colors/colorful3" csCatId="colorful" phldr="1"/>
      <dgm:spPr/>
      <dgm:t>
        <a:bodyPr/>
        <a:lstStyle/>
        <a:p>
          <a:endParaRPr lang="en-US"/>
        </a:p>
      </dgm:t>
    </dgm:pt>
    <dgm:pt modelId="{2BBD81FB-FE57-0947-B823-D3D3059888A4}">
      <dgm:prSet phldrT="[Text]"/>
      <dgm:spPr/>
      <dgm:t>
        <a:bodyPr/>
        <a:lstStyle/>
        <a:p>
          <a:r>
            <a:rPr lang="en-US" b="0" i="0" dirty="0" smtClean="0"/>
            <a:t>Scenario 3 Unaffiliated &amp; Uninterested </a:t>
          </a:r>
          <a:endParaRPr lang="en-US" b="0" i="0" dirty="0"/>
        </a:p>
      </dgm:t>
    </dgm:pt>
    <dgm:pt modelId="{97845607-CF96-4042-8453-ACA9D7B75BE0}" type="sibTrans" cxnId="{84F0AEE9-F8D2-424D-9D73-02A2CB0EA84E}">
      <dgm:prSet/>
      <dgm:spPr/>
      <dgm:t>
        <a:bodyPr/>
        <a:lstStyle/>
        <a:p>
          <a:endParaRPr lang="en-US"/>
        </a:p>
      </dgm:t>
    </dgm:pt>
    <dgm:pt modelId="{8435ECFD-9519-7A46-A718-07BC1532E821}" type="parTrans" cxnId="{84F0AEE9-F8D2-424D-9D73-02A2CB0EA84E}">
      <dgm:prSet/>
      <dgm:spPr/>
      <dgm:t>
        <a:bodyPr/>
        <a:lstStyle/>
        <a:p>
          <a:endParaRPr lang="en-US"/>
        </a:p>
      </dgm:t>
    </dgm:pt>
    <dgm:pt modelId="{002A698F-61F2-E142-A3ED-FCF99689E561}">
      <dgm:prSet phldrT="[Text]"/>
      <dgm:spPr/>
      <dgm:t>
        <a:bodyPr/>
        <a:lstStyle/>
        <a:p>
          <a:r>
            <a:rPr lang="en-US" b="0" i="0" dirty="0" smtClean="0"/>
            <a:t>Scenario 1 Vibrant Faith &amp; Active Engagement</a:t>
          </a:r>
          <a:endParaRPr lang="en-US" b="0" i="0" dirty="0"/>
        </a:p>
      </dgm:t>
    </dgm:pt>
    <dgm:pt modelId="{180F8E19-63BD-F142-8F12-F1850F56A2CD}" type="sibTrans" cxnId="{605EDE3D-D77A-2147-8608-CEF433B12BEE}">
      <dgm:prSet/>
      <dgm:spPr/>
      <dgm:t>
        <a:bodyPr/>
        <a:lstStyle/>
        <a:p>
          <a:endParaRPr lang="en-US"/>
        </a:p>
      </dgm:t>
    </dgm:pt>
    <dgm:pt modelId="{66B0CDE0-0852-D94E-848A-AB21AF1EE49E}" type="parTrans" cxnId="{605EDE3D-D77A-2147-8608-CEF433B12BEE}">
      <dgm:prSet/>
      <dgm:spPr/>
      <dgm:t>
        <a:bodyPr/>
        <a:lstStyle/>
        <a:p>
          <a:endParaRPr lang="en-US"/>
        </a:p>
      </dgm:t>
    </dgm:pt>
    <dgm:pt modelId="{AD2F95E8-49B3-5744-83FC-2DF80AA45C76}">
      <dgm:prSet phldrT="[Text]"/>
      <dgm:spPr/>
      <dgm:t>
        <a:bodyPr/>
        <a:lstStyle/>
        <a:p>
          <a:r>
            <a:rPr lang="en-US" b="0" i="0" dirty="0" smtClean="0"/>
            <a:t>Scenario 4 Variable Commitment &amp; Occasional Participation</a:t>
          </a:r>
          <a:endParaRPr lang="en-US" b="0" i="0" dirty="0"/>
        </a:p>
      </dgm:t>
    </dgm:pt>
    <dgm:pt modelId="{B64B4FF4-207D-F245-9EF2-FFA6A53DCE49}" type="sibTrans" cxnId="{FDDBDFAB-5947-E94D-9EF2-0C75168CF2E0}">
      <dgm:prSet/>
      <dgm:spPr/>
      <dgm:t>
        <a:bodyPr/>
        <a:lstStyle/>
        <a:p>
          <a:endParaRPr lang="en-US"/>
        </a:p>
      </dgm:t>
    </dgm:pt>
    <dgm:pt modelId="{EBCA59AF-5F7A-204B-BB7C-7AEEF9975059}" type="parTrans" cxnId="{FDDBDFAB-5947-E94D-9EF2-0C75168CF2E0}">
      <dgm:prSet/>
      <dgm:spPr/>
      <dgm:t>
        <a:bodyPr/>
        <a:lstStyle/>
        <a:p>
          <a:endParaRPr lang="en-US"/>
        </a:p>
      </dgm:t>
    </dgm:pt>
    <dgm:pt modelId="{5004D3CC-D408-AB4F-A6C5-A3B6753A1F7A}">
      <dgm:prSet phldrT="[Text]"/>
      <dgm:spPr/>
      <dgm:t>
        <a:bodyPr/>
        <a:lstStyle/>
        <a:p>
          <a:r>
            <a:rPr lang="en-US" b="0" i="0" dirty="0" smtClean="0"/>
            <a:t>Scenario 2 Spiritual but Not Religious</a:t>
          </a:r>
          <a:endParaRPr lang="en-US" b="0" i="0" dirty="0"/>
        </a:p>
      </dgm:t>
    </dgm:pt>
    <dgm:pt modelId="{BEC09A01-3BE5-2343-8241-3971F1391C0B}" type="parTrans" cxnId="{DBDE3DBE-E213-9640-8C5E-BB9385723313}">
      <dgm:prSet/>
      <dgm:spPr/>
      <dgm:t>
        <a:bodyPr/>
        <a:lstStyle/>
        <a:p>
          <a:endParaRPr lang="en-US"/>
        </a:p>
      </dgm:t>
    </dgm:pt>
    <dgm:pt modelId="{2C8A0732-6A89-B249-9754-4B381C5CF173}" type="sibTrans" cxnId="{DBDE3DBE-E213-9640-8C5E-BB9385723313}">
      <dgm:prSet/>
      <dgm:spPr/>
      <dgm:t>
        <a:bodyPr/>
        <a:lstStyle/>
        <a:p>
          <a:endParaRPr lang="en-US"/>
        </a:p>
      </dgm:t>
    </dgm:pt>
    <dgm:pt modelId="{AE4DFE1C-9407-9047-AE16-939E85884196}" type="pres">
      <dgm:prSet presAssocID="{469E7DD0-EAE9-354B-9B69-4A1EE4EAA821}" presName="matrix" presStyleCnt="0">
        <dgm:presLayoutVars>
          <dgm:chMax val="1"/>
          <dgm:dir/>
          <dgm:resizeHandles val="exact"/>
        </dgm:presLayoutVars>
      </dgm:prSet>
      <dgm:spPr/>
      <dgm:t>
        <a:bodyPr/>
        <a:lstStyle/>
        <a:p>
          <a:endParaRPr lang="en-US"/>
        </a:p>
      </dgm:t>
    </dgm:pt>
    <dgm:pt modelId="{C73A6604-0AD2-6245-9969-C7AB13D0D400}" type="pres">
      <dgm:prSet presAssocID="{469E7DD0-EAE9-354B-9B69-4A1EE4EAA821}" presName="axisShape" presStyleLbl="bgShp" presStyleIdx="0" presStyleCnt="1"/>
      <dgm:spPr/>
      <dgm:t>
        <a:bodyPr/>
        <a:lstStyle/>
        <a:p>
          <a:endParaRPr lang="en-US"/>
        </a:p>
      </dgm:t>
    </dgm:pt>
    <dgm:pt modelId="{746BA59F-A3F3-AD4C-A69A-D6A8A10A5EE4}" type="pres">
      <dgm:prSet presAssocID="{469E7DD0-EAE9-354B-9B69-4A1EE4EAA821}" presName="rect1" presStyleLbl="node1" presStyleIdx="0" presStyleCnt="4">
        <dgm:presLayoutVars>
          <dgm:chMax val="0"/>
          <dgm:chPref val="0"/>
          <dgm:bulletEnabled val="1"/>
        </dgm:presLayoutVars>
      </dgm:prSet>
      <dgm:spPr/>
      <dgm:t>
        <a:bodyPr/>
        <a:lstStyle/>
        <a:p>
          <a:endParaRPr lang="en-US"/>
        </a:p>
      </dgm:t>
    </dgm:pt>
    <dgm:pt modelId="{8F49A73A-D3B4-544F-AA7C-0CAF0F470597}" type="pres">
      <dgm:prSet presAssocID="{469E7DD0-EAE9-354B-9B69-4A1EE4EAA821}" presName="rect2" presStyleLbl="node1" presStyleIdx="1" presStyleCnt="4">
        <dgm:presLayoutVars>
          <dgm:chMax val="0"/>
          <dgm:chPref val="0"/>
          <dgm:bulletEnabled val="1"/>
        </dgm:presLayoutVars>
      </dgm:prSet>
      <dgm:spPr/>
      <dgm:t>
        <a:bodyPr/>
        <a:lstStyle/>
        <a:p>
          <a:endParaRPr lang="en-US"/>
        </a:p>
      </dgm:t>
    </dgm:pt>
    <dgm:pt modelId="{9E381E28-4D00-A447-8302-36E437A35945}" type="pres">
      <dgm:prSet presAssocID="{469E7DD0-EAE9-354B-9B69-4A1EE4EAA821}" presName="rect3" presStyleLbl="node1" presStyleIdx="2" presStyleCnt="4">
        <dgm:presLayoutVars>
          <dgm:chMax val="0"/>
          <dgm:chPref val="0"/>
          <dgm:bulletEnabled val="1"/>
        </dgm:presLayoutVars>
      </dgm:prSet>
      <dgm:spPr/>
      <dgm:t>
        <a:bodyPr/>
        <a:lstStyle/>
        <a:p>
          <a:endParaRPr lang="en-US"/>
        </a:p>
      </dgm:t>
    </dgm:pt>
    <dgm:pt modelId="{18C7F47C-30AD-0342-838E-91A768C34D0F}" type="pres">
      <dgm:prSet presAssocID="{469E7DD0-EAE9-354B-9B69-4A1EE4EAA821}" presName="rect4" presStyleLbl="node1" presStyleIdx="3" presStyleCnt="4">
        <dgm:presLayoutVars>
          <dgm:chMax val="0"/>
          <dgm:chPref val="0"/>
          <dgm:bulletEnabled val="1"/>
        </dgm:presLayoutVars>
      </dgm:prSet>
      <dgm:spPr/>
      <dgm:t>
        <a:bodyPr/>
        <a:lstStyle/>
        <a:p>
          <a:endParaRPr lang="en-US"/>
        </a:p>
      </dgm:t>
    </dgm:pt>
  </dgm:ptLst>
  <dgm:cxnLst>
    <dgm:cxn modelId="{605EDE3D-D77A-2147-8608-CEF433B12BEE}" srcId="{469E7DD0-EAE9-354B-9B69-4A1EE4EAA821}" destId="{002A698F-61F2-E142-A3ED-FCF99689E561}" srcOrd="1" destOrd="0" parTransId="{66B0CDE0-0852-D94E-848A-AB21AF1EE49E}" sibTransId="{180F8E19-63BD-F142-8F12-F1850F56A2CD}"/>
    <dgm:cxn modelId="{F97AD32E-98C9-3B48-83F2-7B1E4F8F6AF7}" type="presOf" srcId="{AD2F95E8-49B3-5744-83FC-2DF80AA45C76}" destId="{746BA59F-A3F3-AD4C-A69A-D6A8A10A5EE4}" srcOrd="0" destOrd="0" presId="urn:microsoft.com/office/officeart/2005/8/layout/matrix2"/>
    <dgm:cxn modelId="{9E0E230A-D55D-CC44-8DF1-E5EA15E17960}" type="presOf" srcId="{2BBD81FB-FE57-0947-B823-D3D3059888A4}" destId="{9E381E28-4D00-A447-8302-36E437A35945}" srcOrd="0" destOrd="0" presId="urn:microsoft.com/office/officeart/2005/8/layout/matrix2"/>
    <dgm:cxn modelId="{580AA9ED-5BF4-A049-BCB9-A0326095A5DB}" type="presOf" srcId="{002A698F-61F2-E142-A3ED-FCF99689E561}" destId="{8F49A73A-D3B4-544F-AA7C-0CAF0F470597}" srcOrd="0" destOrd="0" presId="urn:microsoft.com/office/officeart/2005/8/layout/matrix2"/>
    <dgm:cxn modelId="{CB976568-76C4-8641-AE3D-D5DCD371E595}" type="presOf" srcId="{5004D3CC-D408-AB4F-A6C5-A3B6753A1F7A}" destId="{18C7F47C-30AD-0342-838E-91A768C34D0F}" srcOrd="0" destOrd="0" presId="urn:microsoft.com/office/officeart/2005/8/layout/matrix2"/>
    <dgm:cxn modelId="{DBDE3DBE-E213-9640-8C5E-BB9385723313}" srcId="{469E7DD0-EAE9-354B-9B69-4A1EE4EAA821}" destId="{5004D3CC-D408-AB4F-A6C5-A3B6753A1F7A}" srcOrd="3" destOrd="0" parTransId="{BEC09A01-3BE5-2343-8241-3971F1391C0B}" sibTransId="{2C8A0732-6A89-B249-9754-4B381C5CF173}"/>
    <dgm:cxn modelId="{B70DD140-52A9-FC4A-94F4-9CB117798E17}" type="presOf" srcId="{469E7DD0-EAE9-354B-9B69-4A1EE4EAA821}" destId="{AE4DFE1C-9407-9047-AE16-939E85884196}" srcOrd="0" destOrd="0" presId="urn:microsoft.com/office/officeart/2005/8/layout/matrix2"/>
    <dgm:cxn modelId="{FDDBDFAB-5947-E94D-9EF2-0C75168CF2E0}" srcId="{469E7DD0-EAE9-354B-9B69-4A1EE4EAA821}" destId="{AD2F95E8-49B3-5744-83FC-2DF80AA45C76}" srcOrd="0" destOrd="0" parTransId="{EBCA59AF-5F7A-204B-BB7C-7AEEF9975059}" sibTransId="{B64B4FF4-207D-F245-9EF2-FFA6A53DCE49}"/>
    <dgm:cxn modelId="{84F0AEE9-F8D2-424D-9D73-02A2CB0EA84E}" srcId="{469E7DD0-EAE9-354B-9B69-4A1EE4EAA821}" destId="{2BBD81FB-FE57-0947-B823-D3D3059888A4}" srcOrd="2" destOrd="0" parTransId="{8435ECFD-9519-7A46-A718-07BC1532E821}" sibTransId="{97845607-CF96-4042-8453-ACA9D7B75BE0}"/>
    <dgm:cxn modelId="{06530745-15A8-F84C-8104-24AB21F1286C}" type="presParOf" srcId="{AE4DFE1C-9407-9047-AE16-939E85884196}" destId="{C73A6604-0AD2-6245-9969-C7AB13D0D400}" srcOrd="0" destOrd="0" presId="urn:microsoft.com/office/officeart/2005/8/layout/matrix2"/>
    <dgm:cxn modelId="{B0CE9D43-488C-FA48-ABE1-6BCCE779FC43}" type="presParOf" srcId="{AE4DFE1C-9407-9047-AE16-939E85884196}" destId="{746BA59F-A3F3-AD4C-A69A-D6A8A10A5EE4}" srcOrd="1" destOrd="0" presId="urn:microsoft.com/office/officeart/2005/8/layout/matrix2"/>
    <dgm:cxn modelId="{0F7195EB-22E5-3A49-9617-60C84A613C3F}" type="presParOf" srcId="{AE4DFE1C-9407-9047-AE16-939E85884196}" destId="{8F49A73A-D3B4-544F-AA7C-0CAF0F470597}" srcOrd="2" destOrd="0" presId="urn:microsoft.com/office/officeart/2005/8/layout/matrix2"/>
    <dgm:cxn modelId="{D3556529-A1A3-3D4D-8AF7-A405F99566D4}" type="presParOf" srcId="{AE4DFE1C-9407-9047-AE16-939E85884196}" destId="{9E381E28-4D00-A447-8302-36E437A35945}" srcOrd="3" destOrd="0" presId="urn:microsoft.com/office/officeart/2005/8/layout/matrix2"/>
    <dgm:cxn modelId="{3A4C7196-B0AE-124E-B453-5B2492BF8E3B}" type="presParOf" srcId="{AE4DFE1C-9407-9047-AE16-939E85884196}" destId="{18C7F47C-30AD-0342-838E-91A768C34D0F}"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C2A59F8-4A46-F347-8B15-F8D8A97D5143}" type="doc">
      <dgm:prSet loTypeId="urn:microsoft.com/office/officeart/2005/8/layout/cycle7" loCatId="" qsTypeId="urn:microsoft.com/office/officeart/2005/8/quickstyle/simple4" qsCatId="simple" csTypeId="urn:microsoft.com/office/officeart/2005/8/colors/colorful1" csCatId="colorful" phldr="1"/>
      <dgm:spPr/>
      <dgm:t>
        <a:bodyPr/>
        <a:lstStyle/>
        <a:p>
          <a:endParaRPr lang="en-US"/>
        </a:p>
      </dgm:t>
    </dgm:pt>
    <dgm:pt modelId="{7AB24AC8-77B4-F54E-977D-43E2F62F5BDD}">
      <dgm:prSet phldrT="[Text]"/>
      <dgm:spPr/>
      <dgm:t>
        <a:bodyPr/>
        <a:lstStyle/>
        <a:p>
          <a:r>
            <a:rPr lang="en-US" b="1" dirty="0" smtClean="0"/>
            <a:t>Church</a:t>
          </a:r>
          <a:endParaRPr lang="en-US" b="1" dirty="0"/>
        </a:p>
      </dgm:t>
    </dgm:pt>
    <dgm:pt modelId="{B9DC9462-5BE8-4A4A-980E-2A30E2004FE0}" type="parTrans" cxnId="{9A012746-CA09-2C44-AA7F-43A273E71742}">
      <dgm:prSet/>
      <dgm:spPr/>
      <dgm:t>
        <a:bodyPr/>
        <a:lstStyle/>
        <a:p>
          <a:endParaRPr lang="en-US"/>
        </a:p>
      </dgm:t>
    </dgm:pt>
    <dgm:pt modelId="{FB188E59-CF32-F846-9954-90A2C745534C}" type="sibTrans" cxnId="{9A012746-CA09-2C44-AA7F-43A273E71742}">
      <dgm:prSet/>
      <dgm:spPr/>
      <dgm:t>
        <a:bodyPr/>
        <a:lstStyle/>
        <a:p>
          <a:endParaRPr lang="en-US" dirty="0"/>
        </a:p>
      </dgm:t>
    </dgm:pt>
    <dgm:pt modelId="{B9917C51-2907-9641-A350-573DD6D2E80B}">
      <dgm:prSet phldrT="[Text]"/>
      <dgm:spPr/>
      <dgm:t>
        <a:bodyPr/>
        <a:lstStyle/>
        <a:p>
          <a:r>
            <a:rPr lang="en-US" b="1" dirty="0" smtClean="0"/>
            <a:t>Home</a:t>
          </a:r>
          <a:endParaRPr lang="en-US" b="1" dirty="0"/>
        </a:p>
      </dgm:t>
    </dgm:pt>
    <dgm:pt modelId="{FED1FCB7-693C-7042-AF64-2FF073FC236A}" type="parTrans" cxnId="{0D58D50B-FC85-A942-8D5C-0DC4A296AD6B}">
      <dgm:prSet/>
      <dgm:spPr/>
      <dgm:t>
        <a:bodyPr/>
        <a:lstStyle/>
        <a:p>
          <a:endParaRPr lang="en-US"/>
        </a:p>
      </dgm:t>
    </dgm:pt>
    <dgm:pt modelId="{882073DB-95E2-0343-88BB-41860E80D286}" type="sibTrans" cxnId="{0D58D50B-FC85-A942-8D5C-0DC4A296AD6B}">
      <dgm:prSet/>
      <dgm:spPr/>
      <dgm:t>
        <a:bodyPr/>
        <a:lstStyle/>
        <a:p>
          <a:endParaRPr lang="en-US" dirty="0"/>
        </a:p>
      </dgm:t>
    </dgm:pt>
    <dgm:pt modelId="{B6B5FA19-B8B5-C146-AAE9-DEF2442439F6}">
      <dgm:prSet phldrT="[Text]"/>
      <dgm:spPr/>
      <dgm:t>
        <a:bodyPr/>
        <a:lstStyle/>
        <a:p>
          <a:r>
            <a:rPr lang="en-US" b="1" dirty="0" smtClean="0"/>
            <a:t>Ethnic Culture</a:t>
          </a:r>
          <a:endParaRPr lang="en-US" b="1" dirty="0"/>
        </a:p>
      </dgm:t>
    </dgm:pt>
    <dgm:pt modelId="{B5BF395A-7AF8-1B46-9EE8-EC227ED1DE57}" type="parTrans" cxnId="{FAEF3628-CF54-1142-B021-03477DDE1668}">
      <dgm:prSet/>
      <dgm:spPr/>
      <dgm:t>
        <a:bodyPr/>
        <a:lstStyle/>
        <a:p>
          <a:endParaRPr lang="en-US"/>
        </a:p>
      </dgm:t>
    </dgm:pt>
    <dgm:pt modelId="{DFEDAAAF-80CE-514D-8DEF-C2120E3D3962}" type="sibTrans" cxnId="{FAEF3628-CF54-1142-B021-03477DDE1668}">
      <dgm:prSet/>
      <dgm:spPr/>
      <dgm:t>
        <a:bodyPr/>
        <a:lstStyle/>
        <a:p>
          <a:endParaRPr lang="en-US" dirty="0"/>
        </a:p>
      </dgm:t>
    </dgm:pt>
    <dgm:pt modelId="{78386DBB-39F5-E54A-B330-51123D90AACB}">
      <dgm:prSet phldrT="[Text]"/>
      <dgm:spPr/>
      <dgm:t>
        <a:bodyPr/>
        <a:lstStyle/>
        <a:p>
          <a:r>
            <a:rPr lang="en-US" b="1" dirty="0" smtClean="0"/>
            <a:t>Neighborhood</a:t>
          </a:r>
          <a:endParaRPr lang="en-US" b="1" dirty="0"/>
        </a:p>
      </dgm:t>
    </dgm:pt>
    <dgm:pt modelId="{0F0840EE-0C25-E74F-901B-3D98E401A27D}" type="parTrans" cxnId="{02A40E9C-68E6-214C-AE20-CAE3621C8F0A}">
      <dgm:prSet/>
      <dgm:spPr/>
      <dgm:t>
        <a:bodyPr/>
        <a:lstStyle/>
        <a:p>
          <a:endParaRPr lang="en-US"/>
        </a:p>
      </dgm:t>
    </dgm:pt>
    <dgm:pt modelId="{2E5C2488-97C2-7944-AB66-DD1E235628D1}" type="sibTrans" cxnId="{02A40E9C-68E6-214C-AE20-CAE3621C8F0A}">
      <dgm:prSet/>
      <dgm:spPr/>
      <dgm:t>
        <a:bodyPr/>
        <a:lstStyle/>
        <a:p>
          <a:endParaRPr lang="en-US" dirty="0"/>
        </a:p>
      </dgm:t>
    </dgm:pt>
    <dgm:pt modelId="{BAD91AEF-012A-2C41-95F5-6A405AB645A6}" type="pres">
      <dgm:prSet presAssocID="{9C2A59F8-4A46-F347-8B15-F8D8A97D5143}" presName="Name0" presStyleCnt="0">
        <dgm:presLayoutVars>
          <dgm:dir/>
          <dgm:resizeHandles val="exact"/>
        </dgm:presLayoutVars>
      </dgm:prSet>
      <dgm:spPr/>
      <dgm:t>
        <a:bodyPr/>
        <a:lstStyle/>
        <a:p>
          <a:endParaRPr lang="en-US"/>
        </a:p>
      </dgm:t>
    </dgm:pt>
    <dgm:pt modelId="{26C1AFCD-22D1-0548-82DC-94CAFFB535A6}" type="pres">
      <dgm:prSet presAssocID="{7AB24AC8-77B4-F54E-977D-43E2F62F5BDD}" presName="node" presStyleLbl="node1" presStyleIdx="0" presStyleCnt="4">
        <dgm:presLayoutVars>
          <dgm:bulletEnabled val="1"/>
        </dgm:presLayoutVars>
      </dgm:prSet>
      <dgm:spPr/>
      <dgm:t>
        <a:bodyPr/>
        <a:lstStyle/>
        <a:p>
          <a:endParaRPr lang="en-US"/>
        </a:p>
      </dgm:t>
    </dgm:pt>
    <dgm:pt modelId="{5DD52243-D4EC-9F48-B849-583BE5D24FB7}" type="pres">
      <dgm:prSet presAssocID="{FB188E59-CF32-F846-9954-90A2C745534C}" presName="sibTrans" presStyleLbl="sibTrans2D1" presStyleIdx="0" presStyleCnt="4"/>
      <dgm:spPr/>
      <dgm:t>
        <a:bodyPr/>
        <a:lstStyle/>
        <a:p>
          <a:endParaRPr lang="en-US"/>
        </a:p>
      </dgm:t>
    </dgm:pt>
    <dgm:pt modelId="{E31524AE-F5F0-9745-9456-15FF95A7209D}" type="pres">
      <dgm:prSet presAssocID="{FB188E59-CF32-F846-9954-90A2C745534C}" presName="connectorText" presStyleLbl="sibTrans2D1" presStyleIdx="0" presStyleCnt="4"/>
      <dgm:spPr/>
      <dgm:t>
        <a:bodyPr/>
        <a:lstStyle/>
        <a:p>
          <a:endParaRPr lang="en-US"/>
        </a:p>
      </dgm:t>
    </dgm:pt>
    <dgm:pt modelId="{CBAFF447-5A09-4845-9527-DB540360D7D3}" type="pres">
      <dgm:prSet presAssocID="{B9917C51-2907-9641-A350-573DD6D2E80B}" presName="node" presStyleLbl="node1" presStyleIdx="1" presStyleCnt="4">
        <dgm:presLayoutVars>
          <dgm:bulletEnabled val="1"/>
        </dgm:presLayoutVars>
      </dgm:prSet>
      <dgm:spPr/>
      <dgm:t>
        <a:bodyPr/>
        <a:lstStyle/>
        <a:p>
          <a:endParaRPr lang="en-US"/>
        </a:p>
      </dgm:t>
    </dgm:pt>
    <dgm:pt modelId="{AD06B1E8-98E8-6347-A5D5-D749A30960BC}" type="pres">
      <dgm:prSet presAssocID="{882073DB-95E2-0343-88BB-41860E80D286}" presName="sibTrans" presStyleLbl="sibTrans2D1" presStyleIdx="1" presStyleCnt="4"/>
      <dgm:spPr/>
      <dgm:t>
        <a:bodyPr/>
        <a:lstStyle/>
        <a:p>
          <a:endParaRPr lang="en-US"/>
        </a:p>
      </dgm:t>
    </dgm:pt>
    <dgm:pt modelId="{22E1173C-7640-DD42-A6C0-04F2BC86C35B}" type="pres">
      <dgm:prSet presAssocID="{882073DB-95E2-0343-88BB-41860E80D286}" presName="connectorText" presStyleLbl="sibTrans2D1" presStyleIdx="1" presStyleCnt="4"/>
      <dgm:spPr/>
      <dgm:t>
        <a:bodyPr/>
        <a:lstStyle/>
        <a:p>
          <a:endParaRPr lang="en-US"/>
        </a:p>
      </dgm:t>
    </dgm:pt>
    <dgm:pt modelId="{F1F22526-7E44-294A-8214-DFF18FC6D921}" type="pres">
      <dgm:prSet presAssocID="{B6B5FA19-B8B5-C146-AAE9-DEF2442439F6}" presName="node" presStyleLbl="node1" presStyleIdx="2" presStyleCnt="4">
        <dgm:presLayoutVars>
          <dgm:bulletEnabled val="1"/>
        </dgm:presLayoutVars>
      </dgm:prSet>
      <dgm:spPr/>
      <dgm:t>
        <a:bodyPr/>
        <a:lstStyle/>
        <a:p>
          <a:endParaRPr lang="en-US"/>
        </a:p>
      </dgm:t>
    </dgm:pt>
    <dgm:pt modelId="{96359D11-58C1-E544-BE90-AB18C5168B3A}" type="pres">
      <dgm:prSet presAssocID="{DFEDAAAF-80CE-514D-8DEF-C2120E3D3962}" presName="sibTrans" presStyleLbl="sibTrans2D1" presStyleIdx="2" presStyleCnt="4"/>
      <dgm:spPr/>
      <dgm:t>
        <a:bodyPr/>
        <a:lstStyle/>
        <a:p>
          <a:endParaRPr lang="en-US"/>
        </a:p>
      </dgm:t>
    </dgm:pt>
    <dgm:pt modelId="{8FAEA3A3-3B76-5648-886A-9A371D0A2D22}" type="pres">
      <dgm:prSet presAssocID="{DFEDAAAF-80CE-514D-8DEF-C2120E3D3962}" presName="connectorText" presStyleLbl="sibTrans2D1" presStyleIdx="2" presStyleCnt="4"/>
      <dgm:spPr/>
      <dgm:t>
        <a:bodyPr/>
        <a:lstStyle/>
        <a:p>
          <a:endParaRPr lang="en-US"/>
        </a:p>
      </dgm:t>
    </dgm:pt>
    <dgm:pt modelId="{01EF89DF-8DB2-3741-8420-E8D41386F7A2}" type="pres">
      <dgm:prSet presAssocID="{78386DBB-39F5-E54A-B330-51123D90AACB}" presName="node" presStyleLbl="node1" presStyleIdx="3" presStyleCnt="4" custScaleX="119695" custRadScaleRad="90510">
        <dgm:presLayoutVars>
          <dgm:bulletEnabled val="1"/>
        </dgm:presLayoutVars>
      </dgm:prSet>
      <dgm:spPr/>
      <dgm:t>
        <a:bodyPr/>
        <a:lstStyle/>
        <a:p>
          <a:endParaRPr lang="en-US"/>
        </a:p>
      </dgm:t>
    </dgm:pt>
    <dgm:pt modelId="{E2C5C410-5C7D-2F45-AAA1-786BCD0BF586}" type="pres">
      <dgm:prSet presAssocID="{2E5C2488-97C2-7944-AB66-DD1E235628D1}" presName="sibTrans" presStyleLbl="sibTrans2D1" presStyleIdx="3" presStyleCnt="4"/>
      <dgm:spPr/>
      <dgm:t>
        <a:bodyPr/>
        <a:lstStyle/>
        <a:p>
          <a:endParaRPr lang="en-US"/>
        </a:p>
      </dgm:t>
    </dgm:pt>
    <dgm:pt modelId="{6A558D86-13EA-B944-BED8-6B2714913B6F}" type="pres">
      <dgm:prSet presAssocID="{2E5C2488-97C2-7944-AB66-DD1E235628D1}" presName="connectorText" presStyleLbl="sibTrans2D1" presStyleIdx="3" presStyleCnt="4"/>
      <dgm:spPr/>
      <dgm:t>
        <a:bodyPr/>
        <a:lstStyle/>
        <a:p>
          <a:endParaRPr lang="en-US"/>
        </a:p>
      </dgm:t>
    </dgm:pt>
  </dgm:ptLst>
  <dgm:cxnLst>
    <dgm:cxn modelId="{E7DF672F-B81E-2849-AF9C-4828179120FD}" type="presOf" srcId="{2E5C2488-97C2-7944-AB66-DD1E235628D1}" destId="{6A558D86-13EA-B944-BED8-6B2714913B6F}" srcOrd="1" destOrd="0" presId="urn:microsoft.com/office/officeart/2005/8/layout/cycle7"/>
    <dgm:cxn modelId="{0D58D50B-FC85-A942-8D5C-0DC4A296AD6B}" srcId="{9C2A59F8-4A46-F347-8B15-F8D8A97D5143}" destId="{B9917C51-2907-9641-A350-573DD6D2E80B}" srcOrd="1" destOrd="0" parTransId="{FED1FCB7-693C-7042-AF64-2FF073FC236A}" sibTransId="{882073DB-95E2-0343-88BB-41860E80D286}"/>
    <dgm:cxn modelId="{FAEF3628-CF54-1142-B021-03477DDE1668}" srcId="{9C2A59F8-4A46-F347-8B15-F8D8A97D5143}" destId="{B6B5FA19-B8B5-C146-AAE9-DEF2442439F6}" srcOrd="2" destOrd="0" parTransId="{B5BF395A-7AF8-1B46-9EE8-EC227ED1DE57}" sibTransId="{DFEDAAAF-80CE-514D-8DEF-C2120E3D3962}"/>
    <dgm:cxn modelId="{AF489A37-0A64-9247-B76D-1299EAAFACDE}" type="presOf" srcId="{9C2A59F8-4A46-F347-8B15-F8D8A97D5143}" destId="{BAD91AEF-012A-2C41-95F5-6A405AB645A6}" srcOrd="0" destOrd="0" presId="urn:microsoft.com/office/officeart/2005/8/layout/cycle7"/>
    <dgm:cxn modelId="{9A012746-CA09-2C44-AA7F-43A273E71742}" srcId="{9C2A59F8-4A46-F347-8B15-F8D8A97D5143}" destId="{7AB24AC8-77B4-F54E-977D-43E2F62F5BDD}" srcOrd="0" destOrd="0" parTransId="{B9DC9462-5BE8-4A4A-980E-2A30E2004FE0}" sibTransId="{FB188E59-CF32-F846-9954-90A2C745534C}"/>
    <dgm:cxn modelId="{2778EFEB-3C36-7643-9587-54A41F7DC60E}" type="presOf" srcId="{B6B5FA19-B8B5-C146-AAE9-DEF2442439F6}" destId="{F1F22526-7E44-294A-8214-DFF18FC6D921}" srcOrd="0" destOrd="0" presId="urn:microsoft.com/office/officeart/2005/8/layout/cycle7"/>
    <dgm:cxn modelId="{08094460-B040-7444-891A-997495C067FA}" type="presOf" srcId="{78386DBB-39F5-E54A-B330-51123D90AACB}" destId="{01EF89DF-8DB2-3741-8420-E8D41386F7A2}" srcOrd="0" destOrd="0" presId="urn:microsoft.com/office/officeart/2005/8/layout/cycle7"/>
    <dgm:cxn modelId="{4E318878-5D48-9548-A0A4-5A3E926ADF83}" type="presOf" srcId="{2E5C2488-97C2-7944-AB66-DD1E235628D1}" destId="{E2C5C410-5C7D-2F45-AAA1-786BCD0BF586}" srcOrd="0" destOrd="0" presId="urn:microsoft.com/office/officeart/2005/8/layout/cycle7"/>
    <dgm:cxn modelId="{769EB6BC-E5B3-BA48-87D7-485E4084F920}" type="presOf" srcId="{882073DB-95E2-0343-88BB-41860E80D286}" destId="{22E1173C-7640-DD42-A6C0-04F2BC86C35B}" srcOrd="1" destOrd="0" presId="urn:microsoft.com/office/officeart/2005/8/layout/cycle7"/>
    <dgm:cxn modelId="{93ED9882-A309-AB43-B96E-8EC65FFC8C77}" type="presOf" srcId="{FB188E59-CF32-F846-9954-90A2C745534C}" destId="{E31524AE-F5F0-9745-9456-15FF95A7209D}" srcOrd="1" destOrd="0" presId="urn:microsoft.com/office/officeart/2005/8/layout/cycle7"/>
    <dgm:cxn modelId="{19076465-1109-7242-9EFD-EB2D886C6384}" type="presOf" srcId="{DFEDAAAF-80CE-514D-8DEF-C2120E3D3962}" destId="{8FAEA3A3-3B76-5648-886A-9A371D0A2D22}" srcOrd="1" destOrd="0" presId="urn:microsoft.com/office/officeart/2005/8/layout/cycle7"/>
    <dgm:cxn modelId="{8FEA332B-3181-1245-B9BE-F90AF0C4DABF}" type="presOf" srcId="{7AB24AC8-77B4-F54E-977D-43E2F62F5BDD}" destId="{26C1AFCD-22D1-0548-82DC-94CAFFB535A6}" srcOrd="0" destOrd="0" presId="urn:microsoft.com/office/officeart/2005/8/layout/cycle7"/>
    <dgm:cxn modelId="{B8BE2709-B58E-6440-BF88-1CAA20688CF0}" type="presOf" srcId="{DFEDAAAF-80CE-514D-8DEF-C2120E3D3962}" destId="{96359D11-58C1-E544-BE90-AB18C5168B3A}" srcOrd="0" destOrd="0" presId="urn:microsoft.com/office/officeart/2005/8/layout/cycle7"/>
    <dgm:cxn modelId="{5389DDFA-6676-C443-9C7B-7268C5755D47}" type="presOf" srcId="{882073DB-95E2-0343-88BB-41860E80D286}" destId="{AD06B1E8-98E8-6347-A5D5-D749A30960BC}" srcOrd="0" destOrd="0" presId="urn:microsoft.com/office/officeart/2005/8/layout/cycle7"/>
    <dgm:cxn modelId="{02A40E9C-68E6-214C-AE20-CAE3621C8F0A}" srcId="{9C2A59F8-4A46-F347-8B15-F8D8A97D5143}" destId="{78386DBB-39F5-E54A-B330-51123D90AACB}" srcOrd="3" destOrd="0" parTransId="{0F0840EE-0C25-E74F-901B-3D98E401A27D}" sibTransId="{2E5C2488-97C2-7944-AB66-DD1E235628D1}"/>
    <dgm:cxn modelId="{53767F0B-729B-C44A-B502-A38CD728553F}" type="presOf" srcId="{B9917C51-2907-9641-A350-573DD6D2E80B}" destId="{CBAFF447-5A09-4845-9527-DB540360D7D3}" srcOrd="0" destOrd="0" presId="urn:microsoft.com/office/officeart/2005/8/layout/cycle7"/>
    <dgm:cxn modelId="{BD0B15D7-726B-5C4A-8A1A-3C7DD81A5D15}" type="presOf" srcId="{FB188E59-CF32-F846-9954-90A2C745534C}" destId="{5DD52243-D4EC-9F48-B849-583BE5D24FB7}" srcOrd="0" destOrd="0" presId="urn:microsoft.com/office/officeart/2005/8/layout/cycle7"/>
    <dgm:cxn modelId="{D4D79566-6499-FF43-86C9-7D64A1AFF81F}" type="presParOf" srcId="{BAD91AEF-012A-2C41-95F5-6A405AB645A6}" destId="{26C1AFCD-22D1-0548-82DC-94CAFFB535A6}" srcOrd="0" destOrd="0" presId="urn:microsoft.com/office/officeart/2005/8/layout/cycle7"/>
    <dgm:cxn modelId="{C5796628-80F4-FD4B-8325-090278D7D6F1}" type="presParOf" srcId="{BAD91AEF-012A-2C41-95F5-6A405AB645A6}" destId="{5DD52243-D4EC-9F48-B849-583BE5D24FB7}" srcOrd="1" destOrd="0" presId="urn:microsoft.com/office/officeart/2005/8/layout/cycle7"/>
    <dgm:cxn modelId="{E8149146-DC37-1448-AAFD-E635D0EB1196}" type="presParOf" srcId="{5DD52243-D4EC-9F48-B849-583BE5D24FB7}" destId="{E31524AE-F5F0-9745-9456-15FF95A7209D}" srcOrd="0" destOrd="0" presId="urn:microsoft.com/office/officeart/2005/8/layout/cycle7"/>
    <dgm:cxn modelId="{074479D6-60FC-7D4B-BF35-CF871FE4763D}" type="presParOf" srcId="{BAD91AEF-012A-2C41-95F5-6A405AB645A6}" destId="{CBAFF447-5A09-4845-9527-DB540360D7D3}" srcOrd="2" destOrd="0" presId="urn:microsoft.com/office/officeart/2005/8/layout/cycle7"/>
    <dgm:cxn modelId="{260DB1E8-17D4-CB4C-8947-1598B05F92F6}" type="presParOf" srcId="{BAD91AEF-012A-2C41-95F5-6A405AB645A6}" destId="{AD06B1E8-98E8-6347-A5D5-D749A30960BC}" srcOrd="3" destOrd="0" presId="urn:microsoft.com/office/officeart/2005/8/layout/cycle7"/>
    <dgm:cxn modelId="{4F99A644-E9BB-3240-A598-6990FAF2DC3B}" type="presParOf" srcId="{AD06B1E8-98E8-6347-A5D5-D749A30960BC}" destId="{22E1173C-7640-DD42-A6C0-04F2BC86C35B}" srcOrd="0" destOrd="0" presId="urn:microsoft.com/office/officeart/2005/8/layout/cycle7"/>
    <dgm:cxn modelId="{740A7A71-714E-0E49-A075-E3E1B02FF803}" type="presParOf" srcId="{BAD91AEF-012A-2C41-95F5-6A405AB645A6}" destId="{F1F22526-7E44-294A-8214-DFF18FC6D921}" srcOrd="4" destOrd="0" presId="urn:microsoft.com/office/officeart/2005/8/layout/cycle7"/>
    <dgm:cxn modelId="{A4A52EBC-33F4-D24E-B147-FC116546B8DC}" type="presParOf" srcId="{BAD91AEF-012A-2C41-95F5-6A405AB645A6}" destId="{96359D11-58C1-E544-BE90-AB18C5168B3A}" srcOrd="5" destOrd="0" presId="urn:microsoft.com/office/officeart/2005/8/layout/cycle7"/>
    <dgm:cxn modelId="{CB515A11-3945-2840-8DE9-96D308D7FF28}" type="presParOf" srcId="{96359D11-58C1-E544-BE90-AB18C5168B3A}" destId="{8FAEA3A3-3B76-5648-886A-9A371D0A2D22}" srcOrd="0" destOrd="0" presId="urn:microsoft.com/office/officeart/2005/8/layout/cycle7"/>
    <dgm:cxn modelId="{8134894F-EC84-DF47-8ADF-D16C0F242BD2}" type="presParOf" srcId="{BAD91AEF-012A-2C41-95F5-6A405AB645A6}" destId="{01EF89DF-8DB2-3741-8420-E8D41386F7A2}" srcOrd="6" destOrd="0" presId="urn:microsoft.com/office/officeart/2005/8/layout/cycle7"/>
    <dgm:cxn modelId="{77E45886-65AD-6740-9999-AA4456C60A3B}" type="presParOf" srcId="{BAD91AEF-012A-2C41-95F5-6A405AB645A6}" destId="{E2C5C410-5C7D-2F45-AAA1-786BCD0BF586}" srcOrd="7" destOrd="0" presId="urn:microsoft.com/office/officeart/2005/8/layout/cycle7"/>
    <dgm:cxn modelId="{6830E30D-B00F-E84E-A33D-BAAC024186B8}" type="presParOf" srcId="{E2C5C410-5C7D-2F45-AAA1-786BCD0BF586}" destId="{6A558D86-13EA-B944-BED8-6B2714913B6F}"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56BB97E-BED7-409D-811B-668184E6C281}" type="doc">
      <dgm:prSet loTypeId="urn:microsoft.com/office/officeart/2011/layout/HexagonRadial" loCatId="cycle" qsTypeId="urn:microsoft.com/office/officeart/2005/8/quickstyle/simple3" qsCatId="simple" csTypeId="urn:microsoft.com/office/officeart/2005/8/colors/colorful1" csCatId="colorful" phldr="1"/>
      <dgm:spPr/>
      <dgm:t>
        <a:bodyPr/>
        <a:lstStyle/>
        <a:p>
          <a:endParaRPr lang="en-US"/>
        </a:p>
      </dgm:t>
    </dgm:pt>
    <dgm:pt modelId="{0BDB32F3-8EE0-4F22-B08E-F4221D71C120}">
      <dgm:prSet phldrT="[Text]" custT="1"/>
      <dgm:spPr/>
      <dgm:t>
        <a:bodyPr/>
        <a:lstStyle/>
        <a:p>
          <a:r>
            <a:rPr lang="en-US" sz="1700" b="1" dirty="0" smtClean="0"/>
            <a:t>Intergenerational</a:t>
          </a:r>
          <a:br>
            <a:rPr lang="en-US" sz="1700" b="1" dirty="0" smtClean="0"/>
          </a:br>
          <a:r>
            <a:rPr lang="en-US" sz="1700" b="1" dirty="0" smtClean="0"/>
            <a:t>Faith Community</a:t>
          </a:r>
        </a:p>
      </dgm:t>
    </dgm:pt>
    <dgm:pt modelId="{31156076-92F6-4A32-9284-C5805111F6CC}" type="parTrans" cxnId="{B0986A89-05D6-4C99-803D-729738CE5DF4}">
      <dgm:prSet/>
      <dgm:spPr/>
      <dgm:t>
        <a:bodyPr/>
        <a:lstStyle/>
        <a:p>
          <a:endParaRPr lang="en-US"/>
        </a:p>
      </dgm:t>
    </dgm:pt>
    <dgm:pt modelId="{4012BCA1-4127-4C0C-83E6-89E6CA685033}" type="sibTrans" cxnId="{B0986A89-05D6-4C99-803D-729738CE5DF4}">
      <dgm:prSet/>
      <dgm:spPr/>
      <dgm:t>
        <a:bodyPr/>
        <a:lstStyle/>
        <a:p>
          <a:endParaRPr lang="en-US"/>
        </a:p>
      </dgm:t>
    </dgm:pt>
    <dgm:pt modelId="{85E300B7-ED2A-4688-B72A-C2790F9DA8CC}">
      <dgm:prSet phldrT="[Text]" custT="1"/>
      <dgm:spPr>
        <a:solidFill>
          <a:schemeClr val="bg2">
            <a:lumMod val="75000"/>
          </a:schemeClr>
        </a:solidFill>
      </dgm:spPr>
      <dgm:t>
        <a:bodyPr/>
        <a:lstStyle/>
        <a:p>
          <a:r>
            <a:rPr lang="en-US" sz="1800" b="1" dirty="0" smtClean="0"/>
            <a:t>Older Adults </a:t>
          </a:r>
          <a:endParaRPr lang="en-US" sz="1800" b="1" dirty="0"/>
        </a:p>
      </dgm:t>
    </dgm:pt>
    <dgm:pt modelId="{1E904217-0E00-4536-AAE1-41CBF0270147}" type="parTrans" cxnId="{AC720F5E-E373-44E2-80FA-29F5E3FD85B0}">
      <dgm:prSet/>
      <dgm:spPr/>
      <dgm:t>
        <a:bodyPr/>
        <a:lstStyle/>
        <a:p>
          <a:endParaRPr lang="en-US"/>
        </a:p>
      </dgm:t>
    </dgm:pt>
    <dgm:pt modelId="{3025EA86-5A18-4F75-A8A9-98F0C21213FA}" type="sibTrans" cxnId="{AC720F5E-E373-44E2-80FA-29F5E3FD85B0}">
      <dgm:prSet/>
      <dgm:spPr/>
      <dgm:t>
        <a:bodyPr/>
        <a:lstStyle/>
        <a:p>
          <a:endParaRPr lang="en-US"/>
        </a:p>
      </dgm:t>
    </dgm:pt>
    <dgm:pt modelId="{789009D1-392C-A640-B724-D93332E3E84A}">
      <dgm:prSet phldrT="[Text]" custT="1"/>
      <dgm:spPr/>
      <dgm:t>
        <a:bodyPr/>
        <a:lstStyle/>
        <a:p>
          <a:r>
            <a:rPr lang="en-US" sz="1800" b="1" dirty="0" smtClean="0"/>
            <a:t>Children &amp; Parents</a:t>
          </a:r>
          <a:endParaRPr lang="en-US" sz="1800" b="1" dirty="0"/>
        </a:p>
      </dgm:t>
    </dgm:pt>
    <dgm:pt modelId="{88546502-7AEE-934F-A0E1-811B1B54E4DF}" type="parTrans" cxnId="{D859BE4C-DB3F-6641-8A83-2FC48CB356ED}">
      <dgm:prSet/>
      <dgm:spPr/>
      <dgm:t>
        <a:bodyPr/>
        <a:lstStyle/>
        <a:p>
          <a:endParaRPr lang="en-US"/>
        </a:p>
      </dgm:t>
    </dgm:pt>
    <dgm:pt modelId="{B76F3798-EDE1-1D4A-877F-BECB2C4547B8}" type="sibTrans" cxnId="{D859BE4C-DB3F-6641-8A83-2FC48CB356ED}">
      <dgm:prSet/>
      <dgm:spPr/>
      <dgm:t>
        <a:bodyPr/>
        <a:lstStyle/>
        <a:p>
          <a:endParaRPr lang="en-US"/>
        </a:p>
      </dgm:t>
    </dgm:pt>
    <dgm:pt modelId="{AB391947-B56F-4C58-81AF-CE0C3133665A}">
      <dgm:prSet phldrT="[Text]" custT="1"/>
      <dgm:spPr/>
      <dgm:t>
        <a:bodyPr/>
        <a:lstStyle/>
        <a:p>
          <a:r>
            <a:rPr lang="en-US" sz="1800" b="1" dirty="0" smtClean="0"/>
            <a:t>Mature Adults</a:t>
          </a:r>
          <a:endParaRPr lang="en-US" sz="1800" b="1" dirty="0"/>
        </a:p>
      </dgm:t>
    </dgm:pt>
    <dgm:pt modelId="{29F75C42-6C73-49CE-BC63-67A3E3A6A313}" type="sibTrans" cxnId="{2C3BA313-29A7-4351-9F02-2673BE3C2CDB}">
      <dgm:prSet/>
      <dgm:spPr/>
      <dgm:t>
        <a:bodyPr/>
        <a:lstStyle/>
        <a:p>
          <a:endParaRPr lang="en-US"/>
        </a:p>
      </dgm:t>
    </dgm:pt>
    <dgm:pt modelId="{3FD3BC29-F285-4A8B-B355-D65F7C2B06AD}" type="parTrans" cxnId="{2C3BA313-29A7-4351-9F02-2673BE3C2CDB}">
      <dgm:prSet/>
      <dgm:spPr/>
      <dgm:t>
        <a:bodyPr/>
        <a:lstStyle/>
        <a:p>
          <a:endParaRPr lang="en-US"/>
        </a:p>
      </dgm:t>
    </dgm:pt>
    <dgm:pt modelId="{8D983EE8-C38B-134A-A286-9D6C040F3C10}">
      <dgm:prSet phldrT="[Text]" custT="1"/>
      <dgm:spPr/>
      <dgm:t>
        <a:bodyPr/>
        <a:lstStyle/>
        <a:p>
          <a:r>
            <a:rPr lang="en-US" sz="1800" b="1" dirty="0" smtClean="0"/>
            <a:t>Young Adults</a:t>
          </a:r>
          <a:endParaRPr lang="en-US" sz="1800" b="1" dirty="0"/>
        </a:p>
      </dgm:t>
    </dgm:pt>
    <dgm:pt modelId="{A242455B-ECDF-4E42-A261-A6637DC3B86A}" type="parTrans" cxnId="{5AD8DBA1-B4B9-EB4E-9730-367459249CF2}">
      <dgm:prSet/>
      <dgm:spPr/>
      <dgm:t>
        <a:bodyPr/>
        <a:lstStyle/>
        <a:p>
          <a:endParaRPr lang="en-US"/>
        </a:p>
      </dgm:t>
    </dgm:pt>
    <dgm:pt modelId="{B1574A3B-D1B2-A84E-8080-B99A2E7A5BB7}" type="sibTrans" cxnId="{5AD8DBA1-B4B9-EB4E-9730-367459249CF2}">
      <dgm:prSet/>
      <dgm:spPr/>
      <dgm:t>
        <a:bodyPr/>
        <a:lstStyle/>
        <a:p>
          <a:endParaRPr lang="en-US"/>
        </a:p>
      </dgm:t>
    </dgm:pt>
    <dgm:pt modelId="{F9500DE8-ED69-B247-B348-914E961419B4}">
      <dgm:prSet phldrT="[Text]" custT="1"/>
      <dgm:spPr/>
      <dgm:t>
        <a:bodyPr/>
        <a:lstStyle/>
        <a:p>
          <a:r>
            <a:rPr lang="en-US" sz="1800" b="1" dirty="0" smtClean="0"/>
            <a:t>Mid-Life Adults</a:t>
          </a:r>
          <a:endParaRPr lang="en-US" sz="1800" b="1" dirty="0"/>
        </a:p>
      </dgm:t>
    </dgm:pt>
    <dgm:pt modelId="{C35E9A2A-3865-714D-B374-5370374C385E}" type="parTrans" cxnId="{83870504-C9B6-1042-AD75-E7FC2AD612DC}">
      <dgm:prSet/>
      <dgm:spPr/>
      <dgm:t>
        <a:bodyPr/>
        <a:lstStyle/>
        <a:p>
          <a:endParaRPr lang="en-US"/>
        </a:p>
      </dgm:t>
    </dgm:pt>
    <dgm:pt modelId="{DCA26418-B81E-2447-8990-F17F128D0ABF}" type="sibTrans" cxnId="{83870504-C9B6-1042-AD75-E7FC2AD612DC}">
      <dgm:prSet/>
      <dgm:spPr/>
      <dgm:t>
        <a:bodyPr/>
        <a:lstStyle/>
        <a:p>
          <a:endParaRPr lang="en-US"/>
        </a:p>
      </dgm:t>
    </dgm:pt>
    <dgm:pt modelId="{8334F472-E205-0347-ABF8-04D9304413F1}">
      <dgm:prSet phldrT="[Text]" custT="1"/>
      <dgm:spPr/>
      <dgm:t>
        <a:bodyPr/>
        <a:lstStyle/>
        <a:p>
          <a:r>
            <a:rPr lang="en-US" sz="1800" b="1" dirty="0" smtClean="0"/>
            <a:t>Adolescents &amp; Parents</a:t>
          </a:r>
          <a:endParaRPr lang="en-US" sz="1800" b="1" dirty="0"/>
        </a:p>
      </dgm:t>
    </dgm:pt>
    <dgm:pt modelId="{4B28C49A-E727-C942-8059-045E688A98BC}" type="parTrans" cxnId="{DB6B821C-C0CA-5A41-B9DE-5E00FDBC1C1A}">
      <dgm:prSet/>
      <dgm:spPr/>
      <dgm:t>
        <a:bodyPr/>
        <a:lstStyle/>
        <a:p>
          <a:endParaRPr lang="en-US"/>
        </a:p>
      </dgm:t>
    </dgm:pt>
    <dgm:pt modelId="{9BBD0119-7CCE-634B-B000-7C9E130403BB}" type="sibTrans" cxnId="{DB6B821C-C0CA-5A41-B9DE-5E00FDBC1C1A}">
      <dgm:prSet/>
      <dgm:spPr/>
      <dgm:t>
        <a:bodyPr/>
        <a:lstStyle/>
        <a:p>
          <a:endParaRPr lang="en-US"/>
        </a:p>
      </dgm:t>
    </dgm:pt>
    <dgm:pt modelId="{C0AE5700-CBF9-4365-A3D5-39E49F82B4E5}" type="pres">
      <dgm:prSet presAssocID="{056BB97E-BED7-409D-811B-668184E6C281}" presName="Name0" presStyleCnt="0">
        <dgm:presLayoutVars>
          <dgm:chMax val="1"/>
          <dgm:chPref val="1"/>
          <dgm:dir/>
          <dgm:animOne val="branch"/>
          <dgm:animLvl val="lvl"/>
        </dgm:presLayoutVars>
      </dgm:prSet>
      <dgm:spPr/>
      <dgm:t>
        <a:bodyPr/>
        <a:lstStyle/>
        <a:p>
          <a:endParaRPr lang="en-US"/>
        </a:p>
      </dgm:t>
    </dgm:pt>
    <dgm:pt modelId="{5FC4831F-8FE1-44ED-B1DA-59A5BB383FDD}" type="pres">
      <dgm:prSet presAssocID="{0BDB32F3-8EE0-4F22-B08E-F4221D71C120}" presName="Parent" presStyleLbl="node0" presStyleIdx="0" presStyleCnt="1" custScaleX="111981">
        <dgm:presLayoutVars>
          <dgm:chMax val="6"/>
          <dgm:chPref val="6"/>
        </dgm:presLayoutVars>
      </dgm:prSet>
      <dgm:spPr/>
      <dgm:t>
        <a:bodyPr/>
        <a:lstStyle/>
        <a:p>
          <a:endParaRPr lang="en-US"/>
        </a:p>
      </dgm:t>
    </dgm:pt>
    <dgm:pt modelId="{77E30920-F901-F341-BE04-33F4F5FC1AD2}" type="pres">
      <dgm:prSet presAssocID="{789009D1-392C-A640-B724-D93332E3E84A}" presName="Accent1" presStyleCnt="0"/>
      <dgm:spPr/>
      <dgm:t>
        <a:bodyPr/>
        <a:lstStyle/>
        <a:p>
          <a:endParaRPr lang="en-US"/>
        </a:p>
      </dgm:t>
    </dgm:pt>
    <dgm:pt modelId="{6CE94443-D72D-E04C-93FC-5626639299B7}" type="pres">
      <dgm:prSet presAssocID="{789009D1-392C-A640-B724-D93332E3E84A}" presName="Accent" presStyleLbl="bgShp" presStyleIdx="0" presStyleCnt="6"/>
      <dgm:spPr/>
      <dgm:t>
        <a:bodyPr/>
        <a:lstStyle/>
        <a:p>
          <a:endParaRPr lang="en-US"/>
        </a:p>
      </dgm:t>
    </dgm:pt>
    <dgm:pt modelId="{1171D55C-77BB-A34D-802D-F0974BD468E4}" type="pres">
      <dgm:prSet presAssocID="{789009D1-392C-A640-B724-D93332E3E84A}" presName="Child1" presStyleLbl="node1" presStyleIdx="0" presStyleCnt="6">
        <dgm:presLayoutVars>
          <dgm:chMax val="0"/>
          <dgm:chPref val="0"/>
          <dgm:bulletEnabled val="1"/>
        </dgm:presLayoutVars>
      </dgm:prSet>
      <dgm:spPr/>
      <dgm:t>
        <a:bodyPr/>
        <a:lstStyle/>
        <a:p>
          <a:endParaRPr lang="en-US"/>
        </a:p>
      </dgm:t>
    </dgm:pt>
    <dgm:pt modelId="{09C3EFC0-0751-3045-8288-C6E9DF60191A}" type="pres">
      <dgm:prSet presAssocID="{8334F472-E205-0347-ABF8-04D9304413F1}" presName="Accent2" presStyleCnt="0"/>
      <dgm:spPr/>
      <dgm:t>
        <a:bodyPr/>
        <a:lstStyle/>
        <a:p>
          <a:endParaRPr lang="en-US"/>
        </a:p>
      </dgm:t>
    </dgm:pt>
    <dgm:pt modelId="{8DE711EE-306D-884D-AAA0-6B77FC1594B0}" type="pres">
      <dgm:prSet presAssocID="{8334F472-E205-0347-ABF8-04D9304413F1}" presName="Accent" presStyleLbl="bgShp" presStyleIdx="1" presStyleCnt="6"/>
      <dgm:spPr/>
      <dgm:t>
        <a:bodyPr/>
        <a:lstStyle/>
        <a:p>
          <a:endParaRPr lang="en-US"/>
        </a:p>
      </dgm:t>
    </dgm:pt>
    <dgm:pt modelId="{FBA9FF85-E09C-4249-BE1E-17E668490FA3}" type="pres">
      <dgm:prSet presAssocID="{8334F472-E205-0347-ABF8-04D9304413F1}" presName="Child2" presStyleLbl="node1" presStyleIdx="1" presStyleCnt="6" custScaleX="105488" custLinFactNeighborX="12376">
        <dgm:presLayoutVars>
          <dgm:chMax val="0"/>
          <dgm:chPref val="0"/>
          <dgm:bulletEnabled val="1"/>
        </dgm:presLayoutVars>
      </dgm:prSet>
      <dgm:spPr/>
      <dgm:t>
        <a:bodyPr/>
        <a:lstStyle/>
        <a:p>
          <a:endParaRPr lang="en-US"/>
        </a:p>
      </dgm:t>
    </dgm:pt>
    <dgm:pt modelId="{0D2EE034-5DD4-BE4E-9A69-199740DE2377}" type="pres">
      <dgm:prSet presAssocID="{8D983EE8-C38B-134A-A286-9D6C040F3C10}" presName="Accent3" presStyleCnt="0"/>
      <dgm:spPr/>
      <dgm:t>
        <a:bodyPr/>
        <a:lstStyle/>
        <a:p>
          <a:endParaRPr lang="en-US"/>
        </a:p>
      </dgm:t>
    </dgm:pt>
    <dgm:pt modelId="{7D81AFAC-403D-E249-926E-CC9467E569A9}" type="pres">
      <dgm:prSet presAssocID="{8D983EE8-C38B-134A-A286-9D6C040F3C10}" presName="Accent" presStyleLbl="bgShp" presStyleIdx="2" presStyleCnt="6"/>
      <dgm:spPr/>
      <dgm:t>
        <a:bodyPr/>
        <a:lstStyle/>
        <a:p>
          <a:endParaRPr lang="en-US"/>
        </a:p>
      </dgm:t>
    </dgm:pt>
    <dgm:pt modelId="{EF705657-67C0-934F-81DE-E0D3DC342BDB}" type="pres">
      <dgm:prSet presAssocID="{8D983EE8-C38B-134A-A286-9D6C040F3C10}" presName="Child3" presStyleLbl="node1" presStyleIdx="2" presStyleCnt="6" custLinFactNeighborX="11648">
        <dgm:presLayoutVars>
          <dgm:chMax val="0"/>
          <dgm:chPref val="0"/>
          <dgm:bulletEnabled val="1"/>
        </dgm:presLayoutVars>
      </dgm:prSet>
      <dgm:spPr/>
      <dgm:t>
        <a:bodyPr/>
        <a:lstStyle/>
        <a:p>
          <a:endParaRPr lang="en-US"/>
        </a:p>
      </dgm:t>
    </dgm:pt>
    <dgm:pt modelId="{D34C409A-1A82-F24C-B453-A64164759E12}" type="pres">
      <dgm:prSet presAssocID="{F9500DE8-ED69-B247-B348-914E961419B4}" presName="Accent4" presStyleCnt="0"/>
      <dgm:spPr/>
      <dgm:t>
        <a:bodyPr/>
        <a:lstStyle/>
        <a:p>
          <a:endParaRPr lang="en-US"/>
        </a:p>
      </dgm:t>
    </dgm:pt>
    <dgm:pt modelId="{F54461B0-2D54-C74E-9961-B628E9024344}" type="pres">
      <dgm:prSet presAssocID="{F9500DE8-ED69-B247-B348-914E961419B4}" presName="Accent" presStyleLbl="bgShp" presStyleIdx="3" presStyleCnt="6"/>
      <dgm:spPr/>
      <dgm:t>
        <a:bodyPr/>
        <a:lstStyle/>
        <a:p>
          <a:endParaRPr lang="en-US"/>
        </a:p>
      </dgm:t>
    </dgm:pt>
    <dgm:pt modelId="{FE036907-00B2-AD4D-A052-7CCDD6F5EA6B}" type="pres">
      <dgm:prSet presAssocID="{F9500DE8-ED69-B247-B348-914E961419B4}" presName="Child4" presStyleLbl="node1" presStyleIdx="3" presStyleCnt="6">
        <dgm:presLayoutVars>
          <dgm:chMax val="0"/>
          <dgm:chPref val="0"/>
          <dgm:bulletEnabled val="1"/>
        </dgm:presLayoutVars>
      </dgm:prSet>
      <dgm:spPr/>
      <dgm:t>
        <a:bodyPr/>
        <a:lstStyle/>
        <a:p>
          <a:endParaRPr lang="en-US"/>
        </a:p>
      </dgm:t>
    </dgm:pt>
    <dgm:pt modelId="{432B088A-3EEE-0246-B32E-F4669012788C}" type="pres">
      <dgm:prSet presAssocID="{AB391947-B56F-4C58-81AF-CE0C3133665A}" presName="Accent5" presStyleCnt="0"/>
      <dgm:spPr/>
      <dgm:t>
        <a:bodyPr/>
        <a:lstStyle/>
        <a:p>
          <a:endParaRPr lang="en-US"/>
        </a:p>
      </dgm:t>
    </dgm:pt>
    <dgm:pt modelId="{550D2AF5-E4A7-4C81-A0C4-1880C9E2BE68}" type="pres">
      <dgm:prSet presAssocID="{AB391947-B56F-4C58-81AF-CE0C3133665A}" presName="Accent" presStyleLbl="bgShp" presStyleIdx="4" presStyleCnt="6"/>
      <dgm:spPr/>
      <dgm:t>
        <a:bodyPr/>
        <a:lstStyle/>
        <a:p>
          <a:endParaRPr lang="en-US"/>
        </a:p>
      </dgm:t>
    </dgm:pt>
    <dgm:pt modelId="{3F9D8F1C-5304-CF41-9E65-A66985006B8A}" type="pres">
      <dgm:prSet presAssocID="{AB391947-B56F-4C58-81AF-CE0C3133665A}" presName="Child5" presStyleLbl="node1" presStyleIdx="4" presStyleCnt="6" custLinFactNeighborX="-7280">
        <dgm:presLayoutVars>
          <dgm:chMax val="0"/>
          <dgm:chPref val="0"/>
          <dgm:bulletEnabled val="1"/>
        </dgm:presLayoutVars>
      </dgm:prSet>
      <dgm:spPr/>
      <dgm:t>
        <a:bodyPr/>
        <a:lstStyle/>
        <a:p>
          <a:endParaRPr lang="en-US"/>
        </a:p>
      </dgm:t>
    </dgm:pt>
    <dgm:pt modelId="{5330BCE5-5A1A-FF4B-BA13-A0E858B11E4A}" type="pres">
      <dgm:prSet presAssocID="{85E300B7-ED2A-4688-B72A-C2790F9DA8CC}" presName="Accent6" presStyleCnt="0"/>
      <dgm:spPr/>
      <dgm:t>
        <a:bodyPr/>
        <a:lstStyle/>
        <a:p>
          <a:endParaRPr lang="en-US"/>
        </a:p>
      </dgm:t>
    </dgm:pt>
    <dgm:pt modelId="{62BF0313-7D42-493E-9B56-A4EEE802C122}" type="pres">
      <dgm:prSet presAssocID="{85E300B7-ED2A-4688-B72A-C2790F9DA8CC}" presName="Accent" presStyleLbl="bgShp" presStyleIdx="5" presStyleCnt="6"/>
      <dgm:spPr/>
      <dgm:t>
        <a:bodyPr/>
        <a:lstStyle/>
        <a:p>
          <a:endParaRPr lang="en-US"/>
        </a:p>
      </dgm:t>
    </dgm:pt>
    <dgm:pt modelId="{2276EC0C-0ED6-E249-8125-B33C5049A5C2}" type="pres">
      <dgm:prSet presAssocID="{85E300B7-ED2A-4688-B72A-C2790F9DA8CC}" presName="Child6" presStyleLbl="node1" presStyleIdx="5" presStyleCnt="6" custLinFactNeighborX="-7280">
        <dgm:presLayoutVars>
          <dgm:chMax val="0"/>
          <dgm:chPref val="0"/>
          <dgm:bulletEnabled val="1"/>
        </dgm:presLayoutVars>
      </dgm:prSet>
      <dgm:spPr/>
      <dgm:t>
        <a:bodyPr/>
        <a:lstStyle/>
        <a:p>
          <a:endParaRPr lang="en-US"/>
        </a:p>
      </dgm:t>
    </dgm:pt>
  </dgm:ptLst>
  <dgm:cxnLst>
    <dgm:cxn modelId="{D859BE4C-DB3F-6641-8A83-2FC48CB356ED}" srcId="{0BDB32F3-8EE0-4F22-B08E-F4221D71C120}" destId="{789009D1-392C-A640-B724-D93332E3E84A}" srcOrd="0" destOrd="0" parTransId="{88546502-7AEE-934F-A0E1-811B1B54E4DF}" sibTransId="{B76F3798-EDE1-1D4A-877F-BECB2C4547B8}"/>
    <dgm:cxn modelId="{83870504-C9B6-1042-AD75-E7FC2AD612DC}" srcId="{0BDB32F3-8EE0-4F22-B08E-F4221D71C120}" destId="{F9500DE8-ED69-B247-B348-914E961419B4}" srcOrd="3" destOrd="0" parTransId="{C35E9A2A-3865-714D-B374-5370374C385E}" sibTransId="{DCA26418-B81E-2447-8990-F17F128D0ABF}"/>
    <dgm:cxn modelId="{AC720F5E-E373-44E2-80FA-29F5E3FD85B0}" srcId="{0BDB32F3-8EE0-4F22-B08E-F4221D71C120}" destId="{85E300B7-ED2A-4688-B72A-C2790F9DA8CC}" srcOrd="5" destOrd="0" parTransId="{1E904217-0E00-4536-AAE1-41CBF0270147}" sibTransId="{3025EA86-5A18-4F75-A8A9-98F0C21213FA}"/>
    <dgm:cxn modelId="{C5F6055B-C251-804B-AAF1-D8FCCFEB0640}" type="presOf" srcId="{056BB97E-BED7-409D-811B-668184E6C281}" destId="{C0AE5700-CBF9-4365-A3D5-39E49F82B4E5}" srcOrd="0" destOrd="0" presId="urn:microsoft.com/office/officeart/2011/layout/HexagonRadial"/>
    <dgm:cxn modelId="{1A1E7673-0235-EC42-A34D-F349D46AEC0D}" type="presOf" srcId="{8334F472-E205-0347-ABF8-04D9304413F1}" destId="{FBA9FF85-E09C-4249-BE1E-17E668490FA3}" srcOrd="0" destOrd="0" presId="urn:microsoft.com/office/officeart/2011/layout/HexagonRadial"/>
    <dgm:cxn modelId="{2C3BA313-29A7-4351-9F02-2673BE3C2CDB}" srcId="{0BDB32F3-8EE0-4F22-B08E-F4221D71C120}" destId="{AB391947-B56F-4C58-81AF-CE0C3133665A}" srcOrd="4" destOrd="0" parTransId="{3FD3BC29-F285-4A8B-B355-D65F7C2B06AD}" sibTransId="{29F75C42-6C73-49CE-BC63-67A3E3A6A313}"/>
    <dgm:cxn modelId="{5E307B92-0BAA-6848-B6B7-F555AE56364F}" type="presOf" srcId="{F9500DE8-ED69-B247-B348-914E961419B4}" destId="{FE036907-00B2-AD4D-A052-7CCDD6F5EA6B}" srcOrd="0" destOrd="0" presId="urn:microsoft.com/office/officeart/2011/layout/HexagonRadial"/>
    <dgm:cxn modelId="{B0986A89-05D6-4C99-803D-729738CE5DF4}" srcId="{056BB97E-BED7-409D-811B-668184E6C281}" destId="{0BDB32F3-8EE0-4F22-B08E-F4221D71C120}" srcOrd="0" destOrd="0" parTransId="{31156076-92F6-4A32-9284-C5805111F6CC}" sibTransId="{4012BCA1-4127-4C0C-83E6-89E6CA685033}"/>
    <dgm:cxn modelId="{2F3F58F8-D26B-B84E-B484-86D022A5EB77}" type="presOf" srcId="{0BDB32F3-8EE0-4F22-B08E-F4221D71C120}" destId="{5FC4831F-8FE1-44ED-B1DA-59A5BB383FDD}" srcOrd="0" destOrd="0" presId="urn:microsoft.com/office/officeart/2011/layout/HexagonRadial"/>
    <dgm:cxn modelId="{25494026-F00A-8543-892E-BFD17EA1B070}" type="presOf" srcId="{789009D1-392C-A640-B724-D93332E3E84A}" destId="{1171D55C-77BB-A34D-802D-F0974BD468E4}" srcOrd="0" destOrd="0" presId="urn:microsoft.com/office/officeart/2011/layout/HexagonRadial"/>
    <dgm:cxn modelId="{DB6B821C-C0CA-5A41-B9DE-5E00FDBC1C1A}" srcId="{0BDB32F3-8EE0-4F22-B08E-F4221D71C120}" destId="{8334F472-E205-0347-ABF8-04D9304413F1}" srcOrd="1" destOrd="0" parTransId="{4B28C49A-E727-C942-8059-045E688A98BC}" sibTransId="{9BBD0119-7CCE-634B-B000-7C9E130403BB}"/>
    <dgm:cxn modelId="{2EFFA6EA-D19B-0441-8492-B56147319C0B}" type="presOf" srcId="{85E300B7-ED2A-4688-B72A-C2790F9DA8CC}" destId="{2276EC0C-0ED6-E249-8125-B33C5049A5C2}" srcOrd="0" destOrd="0" presId="urn:microsoft.com/office/officeart/2011/layout/HexagonRadial"/>
    <dgm:cxn modelId="{D34FE4E8-F67D-1841-804C-ACD354A150A4}" type="presOf" srcId="{8D983EE8-C38B-134A-A286-9D6C040F3C10}" destId="{EF705657-67C0-934F-81DE-E0D3DC342BDB}" srcOrd="0" destOrd="0" presId="urn:microsoft.com/office/officeart/2011/layout/HexagonRadial"/>
    <dgm:cxn modelId="{5AD8DBA1-B4B9-EB4E-9730-367459249CF2}" srcId="{0BDB32F3-8EE0-4F22-B08E-F4221D71C120}" destId="{8D983EE8-C38B-134A-A286-9D6C040F3C10}" srcOrd="2" destOrd="0" parTransId="{A242455B-ECDF-4E42-A261-A6637DC3B86A}" sibTransId="{B1574A3B-D1B2-A84E-8080-B99A2E7A5BB7}"/>
    <dgm:cxn modelId="{F276AE84-A1DA-8140-A381-8A58D56FA8E2}" type="presOf" srcId="{AB391947-B56F-4C58-81AF-CE0C3133665A}" destId="{3F9D8F1C-5304-CF41-9E65-A66985006B8A}" srcOrd="0" destOrd="0" presId="urn:microsoft.com/office/officeart/2011/layout/HexagonRadial"/>
    <dgm:cxn modelId="{B3C299EC-19F3-6F4A-9BD1-158D0A03822D}" type="presParOf" srcId="{C0AE5700-CBF9-4365-A3D5-39E49F82B4E5}" destId="{5FC4831F-8FE1-44ED-B1DA-59A5BB383FDD}" srcOrd="0" destOrd="0" presId="urn:microsoft.com/office/officeart/2011/layout/HexagonRadial"/>
    <dgm:cxn modelId="{33802C7F-B3BD-E34E-A7C9-69449C21CF52}" type="presParOf" srcId="{C0AE5700-CBF9-4365-A3D5-39E49F82B4E5}" destId="{77E30920-F901-F341-BE04-33F4F5FC1AD2}" srcOrd="1" destOrd="0" presId="urn:microsoft.com/office/officeart/2011/layout/HexagonRadial"/>
    <dgm:cxn modelId="{46E0416E-95A6-0C45-903A-D7AE3FE239D5}" type="presParOf" srcId="{77E30920-F901-F341-BE04-33F4F5FC1AD2}" destId="{6CE94443-D72D-E04C-93FC-5626639299B7}" srcOrd="0" destOrd="0" presId="urn:microsoft.com/office/officeart/2011/layout/HexagonRadial"/>
    <dgm:cxn modelId="{DB43AB9A-0874-934C-ACC7-A58345BD39FF}" type="presParOf" srcId="{C0AE5700-CBF9-4365-A3D5-39E49F82B4E5}" destId="{1171D55C-77BB-A34D-802D-F0974BD468E4}" srcOrd="2" destOrd="0" presId="urn:microsoft.com/office/officeart/2011/layout/HexagonRadial"/>
    <dgm:cxn modelId="{DD01AF6A-5DEE-6841-8E82-0A7D320FAE63}" type="presParOf" srcId="{C0AE5700-CBF9-4365-A3D5-39E49F82B4E5}" destId="{09C3EFC0-0751-3045-8288-C6E9DF60191A}" srcOrd="3" destOrd="0" presId="urn:microsoft.com/office/officeart/2011/layout/HexagonRadial"/>
    <dgm:cxn modelId="{22AC69E1-1AAE-9445-AA05-D64291094297}" type="presParOf" srcId="{09C3EFC0-0751-3045-8288-C6E9DF60191A}" destId="{8DE711EE-306D-884D-AAA0-6B77FC1594B0}" srcOrd="0" destOrd="0" presId="urn:microsoft.com/office/officeart/2011/layout/HexagonRadial"/>
    <dgm:cxn modelId="{0BB98DE6-4DCE-CA43-A8EF-759ED60A1ABD}" type="presParOf" srcId="{C0AE5700-CBF9-4365-A3D5-39E49F82B4E5}" destId="{FBA9FF85-E09C-4249-BE1E-17E668490FA3}" srcOrd="4" destOrd="0" presId="urn:microsoft.com/office/officeart/2011/layout/HexagonRadial"/>
    <dgm:cxn modelId="{404510AD-5CF8-B54A-AC08-32C67BA2E5E9}" type="presParOf" srcId="{C0AE5700-CBF9-4365-A3D5-39E49F82B4E5}" destId="{0D2EE034-5DD4-BE4E-9A69-199740DE2377}" srcOrd="5" destOrd="0" presId="urn:microsoft.com/office/officeart/2011/layout/HexagonRadial"/>
    <dgm:cxn modelId="{15DFFB2C-EC76-2F49-9B30-87B1335FEDE1}" type="presParOf" srcId="{0D2EE034-5DD4-BE4E-9A69-199740DE2377}" destId="{7D81AFAC-403D-E249-926E-CC9467E569A9}" srcOrd="0" destOrd="0" presId="urn:microsoft.com/office/officeart/2011/layout/HexagonRadial"/>
    <dgm:cxn modelId="{BDBC4392-10A6-D74E-ADE6-36DE545BA19C}" type="presParOf" srcId="{C0AE5700-CBF9-4365-A3D5-39E49F82B4E5}" destId="{EF705657-67C0-934F-81DE-E0D3DC342BDB}" srcOrd="6" destOrd="0" presId="urn:microsoft.com/office/officeart/2011/layout/HexagonRadial"/>
    <dgm:cxn modelId="{C666885B-3AB8-554B-9908-C69C810F8E1A}" type="presParOf" srcId="{C0AE5700-CBF9-4365-A3D5-39E49F82B4E5}" destId="{D34C409A-1A82-F24C-B453-A64164759E12}" srcOrd="7" destOrd="0" presId="urn:microsoft.com/office/officeart/2011/layout/HexagonRadial"/>
    <dgm:cxn modelId="{95CDFE5B-5911-5E40-B1E5-EA8C2C187823}" type="presParOf" srcId="{D34C409A-1A82-F24C-B453-A64164759E12}" destId="{F54461B0-2D54-C74E-9961-B628E9024344}" srcOrd="0" destOrd="0" presId="urn:microsoft.com/office/officeart/2011/layout/HexagonRadial"/>
    <dgm:cxn modelId="{A1809E6F-C343-DC4A-9B50-58A6D83CEF2A}" type="presParOf" srcId="{C0AE5700-CBF9-4365-A3D5-39E49F82B4E5}" destId="{FE036907-00B2-AD4D-A052-7CCDD6F5EA6B}" srcOrd="8" destOrd="0" presId="urn:microsoft.com/office/officeart/2011/layout/HexagonRadial"/>
    <dgm:cxn modelId="{268099E0-8C5D-4247-AF27-E51E47891888}" type="presParOf" srcId="{C0AE5700-CBF9-4365-A3D5-39E49F82B4E5}" destId="{432B088A-3EEE-0246-B32E-F4669012788C}" srcOrd="9" destOrd="0" presId="urn:microsoft.com/office/officeart/2011/layout/HexagonRadial"/>
    <dgm:cxn modelId="{BDC6A4CA-BB1E-E543-AE8E-5C0B04F52B62}" type="presParOf" srcId="{432B088A-3EEE-0246-B32E-F4669012788C}" destId="{550D2AF5-E4A7-4C81-A0C4-1880C9E2BE68}" srcOrd="0" destOrd="0" presId="urn:microsoft.com/office/officeart/2011/layout/HexagonRadial"/>
    <dgm:cxn modelId="{D70504D9-60A7-D546-B568-BC3425CC5C39}" type="presParOf" srcId="{C0AE5700-CBF9-4365-A3D5-39E49F82B4E5}" destId="{3F9D8F1C-5304-CF41-9E65-A66985006B8A}" srcOrd="10" destOrd="0" presId="urn:microsoft.com/office/officeart/2011/layout/HexagonRadial"/>
    <dgm:cxn modelId="{812151DB-2EDE-254B-9F49-8E0BBABEC05A}" type="presParOf" srcId="{C0AE5700-CBF9-4365-A3D5-39E49F82B4E5}" destId="{5330BCE5-5A1A-FF4B-BA13-A0E858B11E4A}" srcOrd="11" destOrd="0" presId="urn:microsoft.com/office/officeart/2011/layout/HexagonRadial"/>
    <dgm:cxn modelId="{18CE5138-0FEF-7E41-94E6-6B0CBED7D786}" type="presParOf" srcId="{5330BCE5-5A1A-FF4B-BA13-A0E858B11E4A}" destId="{62BF0313-7D42-493E-9B56-A4EEE802C122}" srcOrd="0" destOrd="0" presId="urn:microsoft.com/office/officeart/2011/layout/HexagonRadial"/>
    <dgm:cxn modelId="{F2AC8630-FA17-B540-9F20-E20B57C44CBE}" type="presParOf" srcId="{C0AE5700-CBF9-4365-A3D5-39E49F82B4E5}" destId="{2276EC0C-0ED6-E249-8125-B33C5049A5C2}"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6DB05CA-84F4-1248-8846-8F918B2BB796}" type="doc">
      <dgm:prSet loTypeId="urn:microsoft.com/office/officeart/2005/8/layout/radial3" loCatId="" qsTypeId="urn:microsoft.com/office/officeart/2005/8/quickstyle/3D3" qsCatId="3D" csTypeId="urn:microsoft.com/office/officeart/2005/8/colors/colorful3" csCatId="colorful" phldr="1"/>
      <dgm:spPr/>
      <dgm:t>
        <a:bodyPr/>
        <a:lstStyle/>
        <a:p>
          <a:endParaRPr lang="en-US"/>
        </a:p>
      </dgm:t>
    </dgm:pt>
    <dgm:pt modelId="{635574C2-DEE7-6B4E-B846-29FDA98902A0}">
      <dgm:prSet phldrT="[Text]"/>
      <dgm:spPr/>
      <dgm:t>
        <a:bodyPr/>
        <a:lstStyle/>
        <a:p>
          <a:endParaRPr lang="en-US" dirty="0" smtClean="0"/>
        </a:p>
        <a:p>
          <a:r>
            <a:rPr lang="en-US" dirty="0" smtClean="0"/>
            <a:t>Intergenerational Church</a:t>
          </a:r>
          <a:endParaRPr lang="en-US" dirty="0"/>
        </a:p>
      </dgm:t>
    </dgm:pt>
    <dgm:pt modelId="{D51A7ADF-F1AC-C840-83C9-2523587DE24F}" type="parTrans" cxnId="{8DDA2D9F-80B8-054D-8226-2BB47817CC5B}">
      <dgm:prSet/>
      <dgm:spPr/>
      <dgm:t>
        <a:bodyPr/>
        <a:lstStyle/>
        <a:p>
          <a:endParaRPr lang="en-US"/>
        </a:p>
      </dgm:t>
    </dgm:pt>
    <dgm:pt modelId="{86E6240D-FDD5-3045-8F0F-8392DF962911}" type="sibTrans" cxnId="{8DDA2D9F-80B8-054D-8226-2BB47817CC5B}">
      <dgm:prSet/>
      <dgm:spPr/>
      <dgm:t>
        <a:bodyPr/>
        <a:lstStyle/>
        <a:p>
          <a:endParaRPr lang="en-US"/>
        </a:p>
      </dgm:t>
    </dgm:pt>
    <dgm:pt modelId="{4662926A-9AE5-ED4A-9D44-0908F38A0F83}">
      <dgm:prSet phldrT="[Text]"/>
      <dgm:spPr/>
      <dgm:t>
        <a:bodyPr/>
        <a:lstStyle/>
        <a:p>
          <a:r>
            <a:rPr lang="en-US" dirty="0" smtClean="0"/>
            <a:t>Caring</a:t>
          </a:r>
          <a:endParaRPr lang="en-US" dirty="0"/>
        </a:p>
      </dgm:t>
    </dgm:pt>
    <dgm:pt modelId="{90E3ABA5-E201-9542-9C8A-D966380CDFBF}" type="parTrans" cxnId="{7B5CC3A1-0247-344C-BF35-068338DABD7F}">
      <dgm:prSet/>
      <dgm:spPr/>
      <dgm:t>
        <a:bodyPr/>
        <a:lstStyle/>
        <a:p>
          <a:endParaRPr lang="en-US"/>
        </a:p>
      </dgm:t>
    </dgm:pt>
    <dgm:pt modelId="{DE0A1685-791D-9B49-92A9-41AAF22BD5C7}" type="sibTrans" cxnId="{7B5CC3A1-0247-344C-BF35-068338DABD7F}">
      <dgm:prSet/>
      <dgm:spPr/>
      <dgm:t>
        <a:bodyPr/>
        <a:lstStyle/>
        <a:p>
          <a:endParaRPr lang="en-US"/>
        </a:p>
      </dgm:t>
    </dgm:pt>
    <dgm:pt modelId="{BB0EA3B5-AF2A-5042-A976-332C97B8A884}">
      <dgm:prSet phldrT="[Text]"/>
      <dgm:spPr/>
      <dgm:t>
        <a:bodyPr/>
        <a:lstStyle/>
        <a:p>
          <a:r>
            <a:rPr lang="en-US" dirty="0" smtClean="0"/>
            <a:t>Celebrating</a:t>
          </a:r>
          <a:endParaRPr lang="en-US" dirty="0"/>
        </a:p>
      </dgm:t>
    </dgm:pt>
    <dgm:pt modelId="{9F3DF70A-F2D9-284D-991E-2DFFCD2C705D}" type="parTrans" cxnId="{C5B44A86-20E9-7B4C-B5FD-1CB892A88964}">
      <dgm:prSet/>
      <dgm:spPr/>
      <dgm:t>
        <a:bodyPr/>
        <a:lstStyle/>
        <a:p>
          <a:endParaRPr lang="en-US"/>
        </a:p>
      </dgm:t>
    </dgm:pt>
    <dgm:pt modelId="{442F6594-945F-AB47-84E6-3E3B83092975}" type="sibTrans" cxnId="{C5B44A86-20E9-7B4C-B5FD-1CB892A88964}">
      <dgm:prSet/>
      <dgm:spPr/>
      <dgm:t>
        <a:bodyPr/>
        <a:lstStyle/>
        <a:p>
          <a:endParaRPr lang="en-US"/>
        </a:p>
      </dgm:t>
    </dgm:pt>
    <dgm:pt modelId="{AE5C5013-A043-EA47-8B5F-A03D4D4B0719}">
      <dgm:prSet phldrT="[Text]"/>
      <dgm:spPr/>
      <dgm:t>
        <a:bodyPr/>
        <a:lstStyle/>
        <a:p>
          <a:r>
            <a:rPr lang="en-US" dirty="0" smtClean="0"/>
            <a:t>Learning</a:t>
          </a:r>
          <a:endParaRPr lang="en-US" dirty="0"/>
        </a:p>
      </dgm:t>
    </dgm:pt>
    <dgm:pt modelId="{07E1826E-79D9-E940-AAA6-9455AF7FD9F8}" type="parTrans" cxnId="{34C191D7-86F7-924D-9722-8D80A60CF99E}">
      <dgm:prSet/>
      <dgm:spPr/>
      <dgm:t>
        <a:bodyPr/>
        <a:lstStyle/>
        <a:p>
          <a:endParaRPr lang="en-US"/>
        </a:p>
      </dgm:t>
    </dgm:pt>
    <dgm:pt modelId="{3B7FBC6D-BBAE-6A44-AFDC-CA1B7B958C70}" type="sibTrans" cxnId="{34C191D7-86F7-924D-9722-8D80A60CF99E}">
      <dgm:prSet/>
      <dgm:spPr/>
      <dgm:t>
        <a:bodyPr/>
        <a:lstStyle/>
        <a:p>
          <a:endParaRPr lang="en-US"/>
        </a:p>
      </dgm:t>
    </dgm:pt>
    <dgm:pt modelId="{A0BBC1BC-28DB-7640-816D-207B62E6E8E1}">
      <dgm:prSet phldrT="[Text]"/>
      <dgm:spPr/>
      <dgm:t>
        <a:bodyPr/>
        <a:lstStyle/>
        <a:p>
          <a:r>
            <a:rPr lang="en-US" dirty="0" smtClean="0"/>
            <a:t>Praying</a:t>
          </a:r>
          <a:endParaRPr lang="en-US" dirty="0"/>
        </a:p>
      </dgm:t>
    </dgm:pt>
    <dgm:pt modelId="{8FEA9E4F-2700-1F4D-ABB2-2728446A7817}" type="parTrans" cxnId="{5E80CB3E-85B3-D24B-AD30-EF62FA4429AB}">
      <dgm:prSet/>
      <dgm:spPr/>
      <dgm:t>
        <a:bodyPr/>
        <a:lstStyle/>
        <a:p>
          <a:endParaRPr lang="en-US"/>
        </a:p>
      </dgm:t>
    </dgm:pt>
    <dgm:pt modelId="{0E9C9D7C-4A13-CB4D-9387-28E43E57153B}" type="sibTrans" cxnId="{5E80CB3E-85B3-D24B-AD30-EF62FA4429AB}">
      <dgm:prSet/>
      <dgm:spPr/>
      <dgm:t>
        <a:bodyPr/>
        <a:lstStyle/>
        <a:p>
          <a:endParaRPr lang="en-US"/>
        </a:p>
      </dgm:t>
    </dgm:pt>
    <dgm:pt modelId="{4BC771AF-6280-334A-9E80-AFEB7557F988}">
      <dgm:prSet phldrT="[Text]"/>
      <dgm:spPr/>
      <dgm:t>
        <a:bodyPr/>
        <a:lstStyle/>
        <a:p>
          <a:r>
            <a:rPr lang="en-US" dirty="0" smtClean="0"/>
            <a:t>Serving</a:t>
          </a:r>
          <a:endParaRPr lang="en-US" dirty="0"/>
        </a:p>
      </dgm:t>
    </dgm:pt>
    <dgm:pt modelId="{548A273B-589E-4241-8360-60A0C116A141}" type="parTrans" cxnId="{41366B19-30AD-1141-8177-0B17EDA17047}">
      <dgm:prSet/>
      <dgm:spPr/>
      <dgm:t>
        <a:bodyPr/>
        <a:lstStyle/>
        <a:p>
          <a:endParaRPr lang="en-US"/>
        </a:p>
      </dgm:t>
    </dgm:pt>
    <dgm:pt modelId="{E8D7A493-E614-3941-B594-0BE540D2009F}" type="sibTrans" cxnId="{41366B19-30AD-1141-8177-0B17EDA17047}">
      <dgm:prSet/>
      <dgm:spPr/>
      <dgm:t>
        <a:bodyPr/>
        <a:lstStyle/>
        <a:p>
          <a:endParaRPr lang="en-US"/>
        </a:p>
      </dgm:t>
    </dgm:pt>
    <dgm:pt modelId="{338ABE5A-3274-214E-811E-F477DA056154}" type="pres">
      <dgm:prSet presAssocID="{F6DB05CA-84F4-1248-8846-8F918B2BB796}" presName="composite" presStyleCnt="0">
        <dgm:presLayoutVars>
          <dgm:chMax val="1"/>
          <dgm:dir/>
          <dgm:resizeHandles val="exact"/>
        </dgm:presLayoutVars>
      </dgm:prSet>
      <dgm:spPr/>
    </dgm:pt>
    <dgm:pt modelId="{70B5194D-0B1B-7F46-B02C-03CEC376E9F8}" type="pres">
      <dgm:prSet presAssocID="{F6DB05CA-84F4-1248-8846-8F918B2BB796}" presName="radial" presStyleCnt="0">
        <dgm:presLayoutVars>
          <dgm:animLvl val="ctr"/>
        </dgm:presLayoutVars>
      </dgm:prSet>
      <dgm:spPr/>
    </dgm:pt>
    <dgm:pt modelId="{C46B2D5C-2F44-374F-A9E7-91707F89FC37}" type="pres">
      <dgm:prSet presAssocID="{635574C2-DEE7-6B4E-B846-29FDA98902A0}" presName="centerShape" presStyleLbl="vennNode1" presStyleIdx="0" presStyleCnt="6"/>
      <dgm:spPr/>
      <dgm:t>
        <a:bodyPr/>
        <a:lstStyle/>
        <a:p>
          <a:endParaRPr lang="en-US"/>
        </a:p>
      </dgm:t>
    </dgm:pt>
    <dgm:pt modelId="{D8C9D943-4A9C-EA49-9FF2-0C90B5E87796}" type="pres">
      <dgm:prSet presAssocID="{4662926A-9AE5-ED4A-9D44-0908F38A0F83}" presName="node" presStyleLbl="vennNode1" presStyleIdx="1" presStyleCnt="6" custScaleX="133685" custScaleY="115203">
        <dgm:presLayoutVars>
          <dgm:bulletEnabled val="1"/>
        </dgm:presLayoutVars>
      </dgm:prSet>
      <dgm:spPr/>
    </dgm:pt>
    <dgm:pt modelId="{B111FD62-69D5-BC47-99C7-DE559F33E7BD}" type="pres">
      <dgm:prSet presAssocID="{BB0EA3B5-AF2A-5042-A976-332C97B8A884}" presName="node" presStyleLbl="vennNode1" presStyleIdx="2" presStyleCnt="6" custScaleX="133685" custScaleY="115203">
        <dgm:presLayoutVars>
          <dgm:bulletEnabled val="1"/>
        </dgm:presLayoutVars>
      </dgm:prSet>
      <dgm:spPr/>
    </dgm:pt>
    <dgm:pt modelId="{E2B84C20-8626-BF48-9939-A6EE32E47378}" type="pres">
      <dgm:prSet presAssocID="{AE5C5013-A043-EA47-8B5F-A03D4D4B0719}" presName="node" presStyleLbl="vennNode1" presStyleIdx="3" presStyleCnt="6" custScaleX="133685" custScaleY="115203">
        <dgm:presLayoutVars>
          <dgm:bulletEnabled val="1"/>
        </dgm:presLayoutVars>
      </dgm:prSet>
      <dgm:spPr/>
    </dgm:pt>
    <dgm:pt modelId="{39257D20-C116-BB47-983B-CDD0ADFFEBAE}" type="pres">
      <dgm:prSet presAssocID="{A0BBC1BC-28DB-7640-816D-207B62E6E8E1}" presName="node" presStyleLbl="vennNode1" presStyleIdx="4" presStyleCnt="6" custScaleX="133685" custScaleY="115203">
        <dgm:presLayoutVars>
          <dgm:bulletEnabled val="1"/>
        </dgm:presLayoutVars>
      </dgm:prSet>
      <dgm:spPr/>
      <dgm:t>
        <a:bodyPr/>
        <a:lstStyle/>
        <a:p>
          <a:endParaRPr lang="en-US"/>
        </a:p>
      </dgm:t>
    </dgm:pt>
    <dgm:pt modelId="{899AA117-6194-9147-9BF1-520BBAA58CBB}" type="pres">
      <dgm:prSet presAssocID="{4BC771AF-6280-334A-9E80-AFEB7557F988}" presName="node" presStyleLbl="vennNode1" presStyleIdx="5" presStyleCnt="6" custScaleX="133685" custScaleY="115203">
        <dgm:presLayoutVars>
          <dgm:bulletEnabled val="1"/>
        </dgm:presLayoutVars>
      </dgm:prSet>
      <dgm:spPr/>
    </dgm:pt>
  </dgm:ptLst>
  <dgm:cxnLst>
    <dgm:cxn modelId="{7631CCD6-7FAE-8E4A-A16B-1F867767E53C}" type="presOf" srcId="{635574C2-DEE7-6B4E-B846-29FDA98902A0}" destId="{C46B2D5C-2F44-374F-A9E7-91707F89FC37}" srcOrd="0" destOrd="0" presId="urn:microsoft.com/office/officeart/2005/8/layout/radial3"/>
    <dgm:cxn modelId="{6311B699-1ACC-B648-AEAF-95CF0F087E2B}" type="presOf" srcId="{F6DB05CA-84F4-1248-8846-8F918B2BB796}" destId="{338ABE5A-3274-214E-811E-F477DA056154}" srcOrd="0" destOrd="0" presId="urn:microsoft.com/office/officeart/2005/8/layout/radial3"/>
    <dgm:cxn modelId="{7B5CC3A1-0247-344C-BF35-068338DABD7F}" srcId="{635574C2-DEE7-6B4E-B846-29FDA98902A0}" destId="{4662926A-9AE5-ED4A-9D44-0908F38A0F83}" srcOrd="0" destOrd="0" parTransId="{90E3ABA5-E201-9542-9C8A-D966380CDFBF}" sibTransId="{DE0A1685-791D-9B49-92A9-41AAF22BD5C7}"/>
    <dgm:cxn modelId="{5E80CB3E-85B3-D24B-AD30-EF62FA4429AB}" srcId="{635574C2-DEE7-6B4E-B846-29FDA98902A0}" destId="{A0BBC1BC-28DB-7640-816D-207B62E6E8E1}" srcOrd="3" destOrd="0" parTransId="{8FEA9E4F-2700-1F4D-ABB2-2728446A7817}" sibTransId="{0E9C9D7C-4A13-CB4D-9387-28E43E57153B}"/>
    <dgm:cxn modelId="{34C191D7-86F7-924D-9722-8D80A60CF99E}" srcId="{635574C2-DEE7-6B4E-B846-29FDA98902A0}" destId="{AE5C5013-A043-EA47-8B5F-A03D4D4B0719}" srcOrd="2" destOrd="0" parTransId="{07E1826E-79D9-E940-AAA6-9455AF7FD9F8}" sibTransId="{3B7FBC6D-BBAE-6A44-AFDC-CA1B7B958C70}"/>
    <dgm:cxn modelId="{41366B19-30AD-1141-8177-0B17EDA17047}" srcId="{635574C2-DEE7-6B4E-B846-29FDA98902A0}" destId="{4BC771AF-6280-334A-9E80-AFEB7557F988}" srcOrd="4" destOrd="0" parTransId="{548A273B-589E-4241-8360-60A0C116A141}" sibTransId="{E8D7A493-E614-3941-B594-0BE540D2009F}"/>
    <dgm:cxn modelId="{C3E2299F-2B1A-5C4E-9965-4884DF6C84C2}" type="presOf" srcId="{4662926A-9AE5-ED4A-9D44-0908F38A0F83}" destId="{D8C9D943-4A9C-EA49-9FF2-0C90B5E87796}" srcOrd="0" destOrd="0" presId="urn:microsoft.com/office/officeart/2005/8/layout/radial3"/>
    <dgm:cxn modelId="{52CEAE4D-101E-6A44-8628-B707DF2EA0B7}" type="presOf" srcId="{AE5C5013-A043-EA47-8B5F-A03D4D4B0719}" destId="{E2B84C20-8626-BF48-9939-A6EE32E47378}" srcOrd="0" destOrd="0" presId="urn:microsoft.com/office/officeart/2005/8/layout/radial3"/>
    <dgm:cxn modelId="{7E52A938-CE7A-B646-8B38-3A1690369AA7}" type="presOf" srcId="{A0BBC1BC-28DB-7640-816D-207B62E6E8E1}" destId="{39257D20-C116-BB47-983B-CDD0ADFFEBAE}" srcOrd="0" destOrd="0" presId="urn:microsoft.com/office/officeart/2005/8/layout/radial3"/>
    <dgm:cxn modelId="{8DDA2D9F-80B8-054D-8226-2BB47817CC5B}" srcId="{F6DB05CA-84F4-1248-8846-8F918B2BB796}" destId="{635574C2-DEE7-6B4E-B846-29FDA98902A0}" srcOrd="0" destOrd="0" parTransId="{D51A7ADF-F1AC-C840-83C9-2523587DE24F}" sibTransId="{86E6240D-FDD5-3045-8F0F-8392DF962911}"/>
    <dgm:cxn modelId="{7D3A683A-CEBD-F349-A0F7-3FC2535590B5}" type="presOf" srcId="{4BC771AF-6280-334A-9E80-AFEB7557F988}" destId="{899AA117-6194-9147-9BF1-520BBAA58CBB}" srcOrd="0" destOrd="0" presId="urn:microsoft.com/office/officeart/2005/8/layout/radial3"/>
    <dgm:cxn modelId="{C5B44A86-20E9-7B4C-B5FD-1CB892A88964}" srcId="{635574C2-DEE7-6B4E-B846-29FDA98902A0}" destId="{BB0EA3B5-AF2A-5042-A976-332C97B8A884}" srcOrd="1" destOrd="0" parTransId="{9F3DF70A-F2D9-284D-991E-2DFFCD2C705D}" sibTransId="{442F6594-945F-AB47-84E6-3E3B83092975}"/>
    <dgm:cxn modelId="{FFD4C4A3-B93E-4741-BC53-8F442A6DD400}" type="presOf" srcId="{BB0EA3B5-AF2A-5042-A976-332C97B8A884}" destId="{B111FD62-69D5-BC47-99C7-DE559F33E7BD}" srcOrd="0" destOrd="0" presId="urn:microsoft.com/office/officeart/2005/8/layout/radial3"/>
    <dgm:cxn modelId="{FB015D06-69B7-0147-9908-D412B15E3402}" type="presParOf" srcId="{338ABE5A-3274-214E-811E-F477DA056154}" destId="{70B5194D-0B1B-7F46-B02C-03CEC376E9F8}" srcOrd="0" destOrd="0" presId="urn:microsoft.com/office/officeart/2005/8/layout/radial3"/>
    <dgm:cxn modelId="{34313F2C-1709-1541-BB31-E9AA6DE06B41}" type="presParOf" srcId="{70B5194D-0B1B-7F46-B02C-03CEC376E9F8}" destId="{C46B2D5C-2F44-374F-A9E7-91707F89FC37}" srcOrd="0" destOrd="0" presId="urn:microsoft.com/office/officeart/2005/8/layout/radial3"/>
    <dgm:cxn modelId="{41EFB6AF-1562-404D-B433-5C5D8DD0E092}" type="presParOf" srcId="{70B5194D-0B1B-7F46-B02C-03CEC376E9F8}" destId="{D8C9D943-4A9C-EA49-9FF2-0C90B5E87796}" srcOrd="1" destOrd="0" presId="urn:microsoft.com/office/officeart/2005/8/layout/radial3"/>
    <dgm:cxn modelId="{6BEF32C3-6FF4-A840-9C1F-8037D6F0E6E9}" type="presParOf" srcId="{70B5194D-0B1B-7F46-B02C-03CEC376E9F8}" destId="{B111FD62-69D5-BC47-99C7-DE559F33E7BD}" srcOrd="2" destOrd="0" presId="urn:microsoft.com/office/officeart/2005/8/layout/radial3"/>
    <dgm:cxn modelId="{767B0901-2124-9843-A6E4-7AE5DEABB74D}" type="presParOf" srcId="{70B5194D-0B1B-7F46-B02C-03CEC376E9F8}" destId="{E2B84C20-8626-BF48-9939-A6EE32E47378}" srcOrd="3" destOrd="0" presId="urn:microsoft.com/office/officeart/2005/8/layout/radial3"/>
    <dgm:cxn modelId="{476EC0BC-ABDC-7A4E-B84A-13C1BF26FF49}" type="presParOf" srcId="{70B5194D-0B1B-7F46-B02C-03CEC376E9F8}" destId="{39257D20-C116-BB47-983B-CDD0ADFFEBAE}" srcOrd="4" destOrd="0" presId="urn:microsoft.com/office/officeart/2005/8/layout/radial3"/>
    <dgm:cxn modelId="{DC580D62-E895-BB43-8C54-E9EBDFEC2AA1}" type="presParOf" srcId="{70B5194D-0B1B-7F46-B02C-03CEC376E9F8}" destId="{899AA117-6194-9147-9BF1-520BBAA58CBB}"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1598946-A441-554A-A948-54B5A6531289}" type="doc">
      <dgm:prSet loTypeId="urn:microsoft.com/office/officeart/2005/8/layout/venn2" loCatId="" qsTypeId="urn:microsoft.com/office/officeart/2005/8/quickstyle/simple4" qsCatId="simple" csTypeId="urn:microsoft.com/office/officeart/2005/8/colors/colorful3" csCatId="colorful" phldr="1"/>
      <dgm:spPr/>
      <dgm:t>
        <a:bodyPr/>
        <a:lstStyle/>
        <a:p>
          <a:endParaRPr lang="en-US"/>
        </a:p>
      </dgm:t>
    </dgm:pt>
    <dgm:pt modelId="{FB3CE1D9-7D7D-484F-A109-20551514EE38}">
      <dgm:prSet phldrT="[Text]" custT="1"/>
      <dgm:spPr/>
      <dgm:t>
        <a:bodyPr/>
        <a:lstStyle/>
        <a:p>
          <a:r>
            <a:rPr lang="en-US" sz="1400" b="1" dirty="0" smtClean="0"/>
            <a:t>Online  Life</a:t>
          </a:r>
          <a:endParaRPr lang="en-US" sz="1400" b="1" dirty="0"/>
        </a:p>
      </dgm:t>
    </dgm:pt>
    <dgm:pt modelId="{D3D31258-B16D-7C4E-957F-78045029B379}" type="parTrans" cxnId="{28E7D64C-E461-F846-8C98-4F940CD646CC}">
      <dgm:prSet/>
      <dgm:spPr/>
      <dgm:t>
        <a:bodyPr/>
        <a:lstStyle/>
        <a:p>
          <a:endParaRPr lang="en-US"/>
        </a:p>
      </dgm:t>
    </dgm:pt>
    <dgm:pt modelId="{DFA1BD76-70CF-4C43-A66C-80810C269685}" type="sibTrans" cxnId="{28E7D64C-E461-F846-8C98-4F940CD646CC}">
      <dgm:prSet/>
      <dgm:spPr/>
      <dgm:t>
        <a:bodyPr/>
        <a:lstStyle/>
        <a:p>
          <a:endParaRPr lang="en-US"/>
        </a:p>
      </dgm:t>
    </dgm:pt>
    <dgm:pt modelId="{D78E0A74-11CB-8E41-9F90-050DECA94574}">
      <dgm:prSet phldrT="[Text]" custT="1"/>
      <dgm:spPr/>
      <dgm:t>
        <a:bodyPr/>
        <a:lstStyle/>
        <a:p>
          <a:r>
            <a:rPr lang="en-US" sz="1400" b="1" dirty="0" smtClean="0"/>
            <a:t>Church Life</a:t>
          </a:r>
          <a:endParaRPr lang="en-US" sz="1400" b="1" dirty="0"/>
        </a:p>
      </dgm:t>
    </dgm:pt>
    <dgm:pt modelId="{24A4BCD4-484D-5246-9C41-C1A078CC02E5}" type="parTrans" cxnId="{E16C6E60-4F85-0845-9E06-55EF69AD0532}">
      <dgm:prSet/>
      <dgm:spPr/>
      <dgm:t>
        <a:bodyPr/>
        <a:lstStyle/>
        <a:p>
          <a:endParaRPr lang="en-US"/>
        </a:p>
      </dgm:t>
    </dgm:pt>
    <dgm:pt modelId="{AEEC2D7B-28F9-064E-851F-F0AB402A83E5}" type="sibTrans" cxnId="{E16C6E60-4F85-0845-9E06-55EF69AD0532}">
      <dgm:prSet/>
      <dgm:spPr/>
      <dgm:t>
        <a:bodyPr/>
        <a:lstStyle/>
        <a:p>
          <a:endParaRPr lang="en-US"/>
        </a:p>
      </dgm:t>
    </dgm:pt>
    <dgm:pt modelId="{59CA5BFB-32E2-DB4F-977E-BFB2195FDD0B}">
      <dgm:prSet phldrT="[Text]" custT="1"/>
      <dgm:spPr/>
      <dgm:t>
        <a:bodyPr/>
        <a:lstStyle/>
        <a:p>
          <a:r>
            <a:rPr lang="en-US" sz="1400" b="1" dirty="0" smtClean="0"/>
            <a:t>Daily &amp; Home Life </a:t>
          </a:r>
          <a:endParaRPr lang="en-US" sz="1400" b="1" dirty="0"/>
        </a:p>
      </dgm:t>
    </dgm:pt>
    <dgm:pt modelId="{16958B89-D845-0A47-9C05-D72160D6A6D5}" type="parTrans" cxnId="{34A9D777-9558-AD44-BD7E-E1AC2157DFE8}">
      <dgm:prSet/>
      <dgm:spPr/>
      <dgm:t>
        <a:bodyPr/>
        <a:lstStyle/>
        <a:p>
          <a:endParaRPr lang="en-US"/>
        </a:p>
      </dgm:t>
    </dgm:pt>
    <dgm:pt modelId="{A7EC1D92-3101-6D42-A49A-B57ED510BDC6}" type="sibTrans" cxnId="{34A9D777-9558-AD44-BD7E-E1AC2157DFE8}">
      <dgm:prSet/>
      <dgm:spPr/>
      <dgm:t>
        <a:bodyPr/>
        <a:lstStyle/>
        <a:p>
          <a:endParaRPr lang="en-US"/>
        </a:p>
      </dgm:t>
    </dgm:pt>
    <dgm:pt modelId="{77B3C8F9-0A48-2140-984F-B1894ED2971F}">
      <dgm:prSet phldrT="[Text]" custT="1"/>
      <dgm:spPr/>
      <dgm:t>
        <a:bodyPr/>
        <a:lstStyle/>
        <a:p>
          <a:r>
            <a:rPr lang="en-US" sz="1400" b="1" dirty="0" smtClean="0"/>
            <a:t>Community Life</a:t>
          </a:r>
          <a:endParaRPr lang="en-US" sz="1400" b="1" dirty="0"/>
        </a:p>
      </dgm:t>
    </dgm:pt>
    <dgm:pt modelId="{3EA6CEE6-9A7E-2E4A-98BF-FC09C9C7A277}" type="parTrans" cxnId="{3C7F88D8-BCB0-3D4F-A0F5-7A1CF5CCE505}">
      <dgm:prSet/>
      <dgm:spPr/>
      <dgm:t>
        <a:bodyPr/>
        <a:lstStyle/>
        <a:p>
          <a:endParaRPr lang="en-US"/>
        </a:p>
      </dgm:t>
    </dgm:pt>
    <dgm:pt modelId="{6BFCC418-7E09-6C45-8DB7-67F6E59F1C8F}" type="sibTrans" cxnId="{3C7F88D8-BCB0-3D4F-A0F5-7A1CF5CCE505}">
      <dgm:prSet/>
      <dgm:spPr/>
      <dgm:t>
        <a:bodyPr/>
        <a:lstStyle/>
        <a:p>
          <a:endParaRPr lang="en-US"/>
        </a:p>
      </dgm:t>
    </dgm:pt>
    <dgm:pt modelId="{6BD843A0-14D5-F24F-8E4E-28FE5D02538F}" type="pres">
      <dgm:prSet presAssocID="{81598946-A441-554A-A948-54B5A6531289}" presName="Name0" presStyleCnt="0">
        <dgm:presLayoutVars>
          <dgm:chMax val="7"/>
          <dgm:resizeHandles val="exact"/>
        </dgm:presLayoutVars>
      </dgm:prSet>
      <dgm:spPr/>
      <dgm:t>
        <a:bodyPr/>
        <a:lstStyle/>
        <a:p>
          <a:endParaRPr lang="en-US"/>
        </a:p>
      </dgm:t>
    </dgm:pt>
    <dgm:pt modelId="{869CDD40-26CD-434A-BD6D-38DF21DECCE8}" type="pres">
      <dgm:prSet presAssocID="{81598946-A441-554A-A948-54B5A6531289}" presName="comp1" presStyleCnt="0"/>
      <dgm:spPr/>
      <dgm:t>
        <a:bodyPr/>
        <a:lstStyle/>
        <a:p>
          <a:endParaRPr lang="en-US"/>
        </a:p>
      </dgm:t>
    </dgm:pt>
    <dgm:pt modelId="{9B4ED5D9-0CD9-5B48-A4EF-E08BB2148509}" type="pres">
      <dgm:prSet presAssocID="{81598946-A441-554A-A948-54B5A6531289}" presName="circle1" presStyleLbl="node1" presStyleIdx="0" presStyleCnt="4"/>
      <dgm:spPr/>
      <dgm:t>
        <a:bodyPr/>
        <a:lstStyle/>
        <a:p>
          <a:endParaRPr lang="en-US"/>
        </a:p>
      </dgm:t>
    </dgm:pt>
    <dgm:pt modelId="{7F3480B9-721B-8A4A-A32E-E35C23400A04}" type="pres">
      <dgm:prSet presAssocID="{81598946-A441-554A-A948-54B5A6531289}" presName="c1text" presStyleLbl="node1" presStyleIdx="0" presStyleCnt="4">
        <dgm:presLayoutVars>
          <dgm:bulletEnabled val="1"/>
        </dgm:presLayoutVars>
      </dgm:prSet>
      <dgm:spPr/>
      <dgm:t>
        <a:bodyPr/>
        <a:lstStyle/>
        <a:p>
          <a:endParaRPr lang="en-US"/>
        </a:p>
      </dgm:t>
    </dgm:pt>
    <dgm:pt modelId="{FB72D8A8-8E3A-AE44-AA2D-DADE0A79C0A7}" type="pres">
      <dgm:prSet presAssocID="{81598946-A441-554A-A948-54B5A6531289}" presName="comp2" presStyleCnt="0"/>
      <dgm:spPr/>
      <dgm:t>
        <a:bodyPr/>
        <a:lstStyle/>
        <a:p>
          <a:endParaRPr lang="en-US"/>
        </a:p>
      </dgm:t>
    </dgm:pt>
    <dgm:pt modelId="{EA9CB6DF-2AF3-5D47-AE63-24BBEF372E46}" type="pres">
      <dgm:prSet presAssocID="{81598946-A441-554A-A948-54B5A6531289}" presName="circle2" presStyleLbl="node1" presStyleIdx="1" presStyleCnt="4"/>
      <dgm:spPr/>
      <dgm:t>
        <a:bodyPr/>
        <a:lstStyle/>
        <a:p>
          <a:endParaRPr lang="en-US"/>
        </a:p>
      </dgm:t>
    </dgm:pt>
    <dgm:pt modelId="{7D1D84FA-7C25-1B4E-8C1F-D23472404C15}" type="pres">
      <dgm:prSet presAssocID="{81598946-A441-554A-A948-54B5A6531289}" presName="c2text" presStyleLbl="node1" presStyleIdx="1" presStyleCnt="4">
        <dgm:presLayoutVars>
          <dgm:bulletEnabled val="1"/>
        </dgm:presLayoutVars>
      </dgm:prSet>
      <dgm:spPr/>
      <dgm:t>
        <a:bodyPr/>
        <a:lstStyle/>
        <a:p>
          <a:endParaRPr lang="en-US"/>
        </a:p>
      </dgm:t>
    </dgm:pt>
    <dgm:pt modelId="{1EE9BB8D-08F3-9444-A940-5C000C19022B}" type="pres">
      <dgm:prSet presAssocID="{81598946-A441-554A-A948-54B5A6531289}" presName="comp3" presStyleCnt="0"/>
      <dgm:spPr/>
      <dgm:t>
        <a:bodyPr/>
        <a:lstStyle/>
        <a:p>
          <a:endParaRPr lang="en-US"/>
        </a:p>
      </dgm:t>
    </dgm:pt>
    <dgm:pt modelId="{B97FC5EE-E6E5-1646-B5EF-FD388B1FF919}" type="pres">
      <dgm:prSet presAssocID="{81598946-A441-554A-A948-54B5A6531289}" presName="circle3" presStyleLbl="node1" presStyleIdx="2" presStyleCnt="4"/>
      <dgm:spPr/>
      <dgm:t>
        <a:bodyPr/>
        <a:lstStyle/>
        <a:p>
          <a:endParaRPr lang="en-US"/>
        </a:p>
      </dgm:t>
    </dgm:pt>
    <dgm:pt modelId="{78EEC5E6-6858-D74E-87C4-BF7B64E286BA}" type="pres">
      <dgm:prSet presAssocID="{81598946-A441-554A-A948-54B5A6531289}" presName="c3text" presStyleLbl="node1" presStyleIdx="2" presStyleCnt="4">
        <dgm:presLayoutVars>
          <dgm:bulletEnabled val="1"/>
        </dgm:presLayoutVars>
      </dgm:prSet>
      <dgm:spPr/>
      <dgm:t>
        <a:bodyPr/>
        <a:lstStyle/>
        <a:p>
          <a:endParaRPr lang="en-US"/>
        </a:p>
      </dgm:t>
    </dgm:pt>
    <dgm:pt modelId="{959516B2-1847-9448-871A-C56A2DEC627F}" type="pres">
      <dgm:prSet presAssocID="{81598946-A441-554A-A948-54B5A6531289}" presName="comp4" presStyleCnt="0"/>
      <dgm:spPr/>
      <dgm:t>
        <a:bodyPr/>
        <a:lstStyle/>
        <a:p>
          <a:endParaRPr lang="en-US"/>
        </a:p>
      </dgm:t>
    </dgm:pt>
    <dgm:pt modelId="{9BB9BAE6-16C5-094C-A720-5D1CD117D6CE}" type="pres">
      <dgm:prSet presAssocID="{81598946-A441-554A-A948-54B5A6531289}" presName="circle4" presStyleLbl="node1" presStyleIdx="3" presStyleCnt="4"/>
      <dgm:spPr/>
      <dgm:t>
        <a:bodyPr/>
        <a:lstStyle/>
        <a:p>
          <a:endParaRPr lang="en-US"/>
        </a:p>
      </dgm:t>
    </dgm:pt>
    <dgm:pt modelId="{4B1CE7B7-762C-E049-8CE5-DAF39E975A1D}" type="pres">
      <dgm:prSet presAssocID="{81598946-A441-554A-A948-54B5A6531289}" presName="c4text" presStyleLbl="node1" presStyleIdx="3" presStyleCnt="4">
        <dgm:presLayoutVars>
          <dgm:bulletEnabled val="1"/>
        </dgm:presLayoutVars>
      </dgm:prSet>
      <dgm:spPr/>
      <dgm:t>
        <a:bodyPr/>
        <a:lstStyle/>
        <a:p>
          <a:endParaRPr lang="en-US"/>
        </a:p>
      </dgm:t>
    </dgm:pt>
  </dgm:ptLst>
  <dgm:cxnLst>
    <dgm:cxn modelId="{E0ECE53E-03AC-B64E-B2A6-A96C80C887F7}" type="presOf" srcId="{D78E0A74-11CB-8E41-9F90-050DECA94574}" destId="{4B1CE7B7-762C-E049-8CE5-DAF39E975A1D}" srcOrd="1" destOrd="0" presId="urn:microsoft.com/office/officeart/2005/8/layout/venn2"/>
    <dgm:cxn modelId="{C6E4597A-9B3C-BC40-A294-46B346A8F54D}" type="presOf" srcId="{D78E0A74-11CB-8E41-9F90-050DECA94574}" destId="{9BB9BAE6-16C5-094C-A720-5D1CD117D6CE}" srcOrd="0" destOrd="0" presId="urn:microsoft.com/office/officeart/2005/8/layout/venn2"/>
    <dgm:cxn modelId="{0EAC97A3-1692-7B48-81B8-5533ACF76475}" type="presOf" srcId="{59CA5BFB-32E2-DB4F-977E-BFB2195FDD0B}" destId="{EA9CB6DF-2AF3-5D47-AE63-24BBEF372E46}" srcOrd="0" destOrd="0" presId="urn:microsoft.com/office/officeart/2005/8/layout/venn2"/>
    <dgm:cxn modelId="{E16C6E60-4F85-0845-9E06-55EF69AD0532}" srcId="{81598946-A441-554A-A948-54B5A6531289}" destId="{D78E0A74-11CB-8E41-9F90-050DECA94574}" srcOrd="3" destOrd="0" parTransId="{24A4BCD4-484D-5246-9C41-C1A078CC02E5}" sibTransId="{AEEC2D7B-28F9-064E-851F-F0AB402A83E5}"/>
    <dgm:cxn modelId="{2E0520D2-C6A0-EF4C-A180-FE10FAE8A038}" type="presOf" srcId="{77B3C8F9-0A48-2140-984F-B1894ED2971F}" destId="{B97FC5EE-E6E5-1646-B5EF-FD388B1FF919}" srcOrd="0" destOrd="0" presId="urn:microsoft.com/office/officeart/2005/8/layout/venn2"/>
    <dgm:cxn modelId="{3C7F88D8-BCB0-3D4F-A0F5-7A1CF5CCE505}" srcId="{81598946-A441-554A-A948-54B5A6531289}" destId="{77B3C8F9-0A48-2140-984F-B1894ED2971F}" srcOrd="2" destOrd="0" parTransId="{3EA6CEE6-9A7E-2E4A-98BF-FC09C9C7A277}" sibTransId="{6BFCC418-7E09-6C45-8DB7-67F6E59F1C8F}"/>
    <dgm:cxn modelId="{744C2218-E000-D947-9D19-39F4EE7C3FFC}" type="presOf" srcId="{81598946-A441-554A-A948-54B5A6531289}" destId="{6BD843A0-14D5-F24F-8E4E-28FE5D02538F}" srcOrd="0" destOrd="0" presId="urn:microsoft.com/office/officeart/2005/8/layout/venn2"/>
    <dgm:cxn modelId="{DF806CB6-4560-6E4D-84CB-09AFCE2FFC9A}" type="presOf" srcId="{FB3CE1D9-7D7D-484F-A109-20551514EE38}" destId="{7F3480B9-721B-8A4A-A32E-E35C23400A04}" srcOrd="1" destOrd="0" presId="urn:microsoft.com/office/officeart/2005/8/layout/venn2"/>
    <dgm:cxn modelId="{350BAE9D-2D7F-704A-ABC8-09E826EFA901}" type="presOf" srcId="{FB3CE1D9-7D7D-484F-A109-20551514EE38}" destId="{9B4ED5D9-0CD9-5B48-A4EF-E08BB2148509}" srcOrd="0" destOrd="0" presId="urn:microsoft.com/office/officeart/2005/8/layout/venn2"/>
    <dgm:cxn modelId="{34A9D777-9558-AD44-BD7E-E1AC2157DFE8}" srcId="{81598946-A441-554A-A948-54B5A6531289}" destId="{59CA5BFB-32E2-DB4F-977E-BFB2195FDD0B}" srcOrd="1" destOrd="0" parTransId="{16958B89-D845-0A47-9C05-D72160D6A6D5}" sibTransId="{A7EC1D92-3101-6D42-A49A-B57ED510BDC6}"/>
    <dgm:cxn modelId="{28E7D64C-E461-F846-8C98-4F940CD646CC}" srcId="{81598946-A441-554A-A948-54B5A6531289}" destId="{FB3CE1D9-7D7D-484F-A109-20551514EE38}" srcOrd="0" destOrd="0" parTransId="{D3D31258-B16D-7C4E-957F-78045029B379}" sibTransId="{DFA1BD76-70CF-4C43-A66C-80810C269685}"/>
    <dgm:cxn modelId="{5ECB092A-E3F1-2B44-B2CB-D191009D3A5E}" type="presOf" srcId="{59CA5BFB-32E2-DB4F-977E-BFB2195FDD0B}" destId="{7D1D84FA-7C25-1B4E-8C1F-D23472404C15}" srcOrd="1" destOrd="0" presId="urn:microsoft.com/office/officeart/2005/8/layout/venn2"/>
    <dgm:cxn modelId="{46BEEB0B-87D0-3842-9C1D-5883AB0E1ED6}" type="presOf" srcId="{77B3C8F9-0A48-2140-984F-B1894ED2971F}" destId="{78EEC5E6-6858-D74E-87C4-BF7B64E286BA}" srcOrd="1" destOrd="0" presId="urn:microsoft.com/office/officeart/2005/8/layout/venn2"/>
    <dgm:cxn modelId="{E3B4CCCB-6EC2-9E4F-90CF-6F4384E592D9}" type="presParOf" srcId="{6BD843A0-14D5-F24F-8E4E-28FE5D02538F}" destId="{869CDD40-26CD-434A-BD6D-38DF21DECCE8}" srcOrd="0" destOrd="0" presId="urn:microsoft.com/office/officeart/2005/8/layout/venn2"/>
    <dgm:cxn modelId="{B24C7E52-41EF-324E-991C-B0E417ACEEF7}" type="presParOf" srcId="{869CDD40-26CD-434A-BD6D-38DF21DECCE8}" destId="{9B4ED5D9-0CD9-5B48-A4EF-E08BB2148509}" srcOrd="0" destOrd="0" presId="urn:microsoft.com/office/officeart/2005/8/layout/venn2"/>
    <dgm:cxn modelId="{7C3E3A16-72A6-B34E-BDE0-97D35F474399}" type="presParOf" srcId="{869CDD40-26CD-434A-BD6D-38DF21DECCE8}" destId="{7F3480B9-721B-8A4A-A32E-E35C23400A04}" srcOrd="1" destOrd="0" presId="urn:microsoft.com/office/officeart/2005/8/layout/venn2"/>
    <dgm:cxn modelId="{64231B0D-2351-CA46-8D15-198F1F750D3B}" type="presParOf" srcId="{6BD843A0-14D5-F24F-8E4E-28FE5D02538F}" destId="{FB72D8A8-8E3A-AE44-AA2D-DADE0A79C0A7}" srcOrd="1" destOrd="0" presId="urn:microsoft.com/office/officeart/2005/8/layout/venn2"/>
    <dgm:cxn modelId="{0D96D2FA-206E-9F4A-AADE-6FC68504B96F}" type="presParOf" srcId="{FB72D8A8-8E3A-AE44-AA2D-DADE0A79C0A7}" destId="{EA9CB6DF-2AF3-5D47-AE63-24BBEF372E46}" srcOrd="0" destOrd="0" presId="urn:microsoft.com/office/officeart/2005/8/layout/venn2"/>
    <dgm:cxn modelId="{6A927AD8-29D2-F04D-A216-D541D2205D4E}" type="presParOf" srcId="{FB72D8A8-8E3A-AE44-AA2D-DADE0A79C0A7}" destId="{7D1D84FA-7C25-1B4E-8C1F-D23472404C15}" srcOrd="1" destOrd="0" presId="urn:microsoft.com/office/officeart/2005/8/layout/venn2"/>
    <dgm:cxn modelId="{3F1F7164-166F-BC45-B33D-47F34D42BCB6}" type="presParOf" srcId="{6BD843A0-14D5-F24F-8E4E-28FE5D02538F}" destId="{1EE9BB8D-08F3-9444-A940-5C000C19022B}" srcOrd="2" destOrd="0" presId="urn:microsoft.com/office/officeart/2005/8/layout/venn2"/>
    <dgm:cxn modelId="{E0BA6A1A-2809-FD46-85EA-C8569E9689B9}" type="presParOf" srcId="{1EE9BB8D-08F3-9444-A940-5C000C19022B}" destId="{B97FC5EE-E6E5-1646-B5EF-FD388B1FF919}" srcOrd="0" destOrd="0" presId="urn:microsoft.com/office/officeart/2005/8/layout/venn2"/>
    <dgm:cxn modelId="{A6EA71FD-B80C-7F45-9CEF-C62FDE229EF6}" type="presParOf" srcId="{1EE9BB8D-08F3-9444-A940-5C000C19022B}" destId="{78EEC5E6-6858-D74E-87C4-BF7B64E286BA}" srcOrd="1" destOrd="0" presId="urn:microsoft.com/office/officeart/2005/8/layout/venn2"/>
    <dgm:cxn modelId="{2E7FAD1D-629A-0A47-8C58-42814F9FFA2E}" type="presParOf" srcId="{6BD843A0-14D5-F24F-8E4E-28FE5D02538F}" destId="{959516B2-1847-9448-871A-C56A2DEC627F}" srcOrd="3" destOrd="0" presId="urn:microsoft.com/office/officeart/2005/8/layout/venn2"/>
    <dgm:cxn modelId="{1BE53E3C-FE1F-BE47-8AB2-0B6D65DCAC91}" type="presParOf" srcId="{959516B2-1847-9448-871A-C56A2DEC627F}" destId="{9BB9BAE6-16C5-094C-A720-5D1CD117D6CE}" srcOrd="0" destOrd="0" presId="urn:microsoft.com/office/officeart/2005/8/layout/venn2"/>
    <dgm:cxn modelId="{4B3E9335-CD1F-594B-A68A-455D0E613A24}" type="presParOf" srcId="{959516B2-1847-9448-871A-C56A2DEC627F}" destId="{4B1CE7B7-762C-E049-8CE5-DAF39E975A1D}"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56BB97E-BED7-409D-811B-668184E6C281}" type="doc">
      <dgm:prSet loTypeId="urn:microsoft.com/office/officeart/2011/layout/HexagonRadial" loCatId="cycle" qsTypeId="urn:microsoft.com/office/officeart/2005/8/quickstyle/simple3" qsCatId="simple" csTypeId="urn:microsoft.com/office/officeart/2005/8/colors/colorful3" csCatId="colorful" phldr="1"/>
      <dgm:spPr/>
      <dgm:t>
        <a:bodyPr/>
        <a:lstStyle/>
        <a:p>
          <a:endParaRPr lang="en-US"/>
        </a:p>
      </dgm:t>
    </dgm:pt>
    <dgm:pt modelId="{0BDB32F3-8EE0-4F22-B08E-F4221D71C120}">
      <dgm:prSet phldrT="[Text]" custT="1"/>
      <dgm:spPr/>
      <dgm:t>
        <a:bodyPr/>
        <a:lstStyle/>
        <a:p>
          <a:r>
            <a:rPr lang="en-US" sz="1700" b="1" dirty="0" smtClean="0"/>
            <a:t>Age Group</a:t>
          </a:r>
        </a:p>
        <a:p>
          <a:r>
            <a:rPr lang="en-US" sz="1700" b="1" dirty="0" smtClean="0"/>
            <a:t>Family</a:t>
          </a:r>
        </a:p>
        <a:p>
          <a:r>
            <a:rPr lang="en-US" sz="1700" b="1" dirty="0" smtClean="0"/>
            <a:t>All Ages</a:t>
          </a:r>
        </a:p>
      </dgm:t>
    </dgm:pt>
    <dgm:pt modelId="{31156076-92F6-4A32-9284-C5805111F6CC}" type="parTrans" cxnId="{B0986A89-05D6-4C99-803D-729738CE5DF4}">
      <dgm:prSet/>
      <dgm:spPr/>
      <dgm:t>
        <a:bodyPr/>
        <a:lstStyle/>
        <a:p>
          <a:endParaRPr lang="en-US"/>
        </a:p>
      </dgm:t>
    </dgm:pt>
    <dgm:pt modelId="{4012BCA1-4127-4C0C-83E6-89E6CA685033}" type="sibTrans" cxnId="{B0986A89-05D6-4C99-803D-729738CE5DF4}">
      <dgm:prSet/>
      <dgm:spPr/>
      <dgm:t>
        <a:bodyPr/>
        <a:lstStyle/>
        <a:p>
          <a:endParaRPr lang="en-US"/>
        </a:p>
      </dgm:t>
    </dgm:pt>
    <dgm:pt modelId="{85E300B7-ED2A-4688-B72A-C2790F9DA8CC}">
      <dgm:prSet phldrT="[Text]" custT="1"/>
      <dgm:spPr/>
      <dgm:t>
        <a:bodyPr/>
        <a:lstStyle/>
        <a:p>
          <a:r>
            <a:rPr lang="en-US" sz="1800" b="1" dirty="0" smtClean="0"/>
            <a:t>Online Activities &amp; Resources</a:t>
          </a:r>
          <a:endParaRPr lang="en-US" sz="1800" b="1" dirty="0"/>
        </a:p>
      </dgm:t>
    </dgm:pt>
    <dgm:pt modelId="{1E904217-0E00-4536-AAE1-41CBF0270147}" type="parTrans" cxnId="{AC720F5E-E373-44E2-80FA-29F5E3FD85B0}">
      <dgm:prSet/>
      <dgm:spPr/>
      <dgm:t>
        <a:bodyPr/>
        <a:lstStyle/>
        <a:p>
          <a:endParaRPr lang="en-US"/>
        </a:p>
      </dgm:t>
    </dgm:pt>
    <dgm:pt modelId="{3025EA86-5A18-4F75-A8A9-98F0C21213FA}" type="sibTrans" cxnId="{AC720F5E-E373-44E2-80FA-29F5E3FD85B0}">
      <dgm:prSet/>
      <dgm:spPr/>
      <dgm:t>
        <a:bodyPr/>
        <a:lstStyle/>
        <a:p>
          <a:endParaRPr lang="en-US"/>
        </a:p>
      </dgm:t>
    </dgm:pt>
    <dgm:pt modelId="{789009D1-392C-A640-B724-D93332E3E84A}">
      <dgm:prSet phldrT="[Text]" custT="1"/>
      <dgm:spPr/>
      <dgm:t>
        <a:bodyPr/>
        <a:lstStyle/>
        <a:p>
          <a:r>
            <a:rPr lang="en-US" sz="1800" b="1" dirty="0" smtClean="0"/>
            <a:t>On Your Own &amp; Small Groups</a:t>
          </a:r>
          <a:endParaRPr lang="en-US" sz="1800" b="1" dirty="0"/>
        </a:p>
      </dgm:t>
    </dgm:pt>
    <dgm:pt modelId="{88546502-7AEE-934F-A0E1-811B1B54E4DF}" type="parTrans" cxnId="{D859BE4C-DB3F-6641-8A83-2FC48CB356ED}">
      <dgm:prSet/>
      <dgm:spPr/>
      <dgm:t>
        <a:bodyPr/>
        <a:lstStyle/>
        <a:p>
          <a:endParaRPr lang="en-US"/>
        </a:p>
      </dgm:t>
    </dgm:pt>
    <dgm:pt modelId="{B76F3798-EDE1-1D4A-877F-BECB2C4547B8}" type="sibTrans" cxnId="{D859BE4C-DB3F-6641-8A83-2FC48CB356ED}">
      <dgm:prSet/>
      <dgm:spPr/>
      <dgm:t>
        <a:bodyPr/>
        <a:lstStyle/>
        <a:p>
          <a:endParaRPr lang="en-US"/>
        </a:p>
      </dgm:t>
    </dgm:pt>
    <dgm:pt modelId="{AB391947-B56F-4C58-81AF-CE0C3133665A}">
      <dgm:prSet phldrT="[Text]" custT="1"/>
      <dgm:spPr/>
      <dgm:t>
        <a:bodyPr/>
        <a:lstStyle/>
        <a:p>
          <a:r>
            <a:rPr lang="en-US" sz="1800" b="1" dirty="0" smtClean="0"/>
            <a:t>Community Programs, Events, &amp; Activities</a:t>
          </a:r>
          <a:endParaRPr lang="en-US" sz="1800" b="1" dirty="0"/>
        </a:p>
      </dgm:t>
    </dgm:pt>
    <dgm:pt modelId="{29F75C42-6C73-49CE-BC63-67A3E3A6A313}" type="sibTrans" cxnId="{2C3BA313-29A7-4351-9F02-2673BE3C2CDB}">
      <dgm:prSet/>
      <dgm:spPr/>
      <dgm:t>
        <a:bodyPr/>
        <a:lstStyle/>
        <a:p>
          <a:endParaRPr lang="en-US"/>
        </a:p>
      </dgm:t>
    </dgm:pt>
    <dgm:pt modelId="{3FD3BC29-F285-4A8B-B355-D65F7C2B06AD}" type="parTrans" cxnId="{2C3BA313-29A7-4351-9F02-2673BE3C2CDB}">
      <dgm:prSet/>
      <dgm:spPr/>
      <dgm:t>
        <a:bodyPr/>
        <a:lstStyle/>
        <a:p>
          <a:endParaRPr lang="en-US"/>
        </a:p>
      </dgm:t>
    </dgm:pt>
    <dgm:pt modelId="{8D983EE8-C38B-134A-A286-9D6C040F3C10}">
      <dgm:prSet phldrT="[Text]" custT="1"/>
      <dgm:spPr/>
      <dgm:t>
        <a:bodyPr/>
        <a:lstStyle/>
        <a:p>
          <a:r>
            <a:rPr lang="en-US" sz="1800" b="1" dirty="0" smtClean="0"/>
            <a:t>Large Group: Course, </a:t>
          </a:r>
          <a:br>
            <a:rPr lang="en-US" sz="1800" b="1" dirty="0" smtClean="0"/>
          </a:br>
          <a:r>
            <a:rPr lang="en-US" sz="1800" b="1" dirty="0" smtClean="0"/>
            <a:t>Workshop, Retreat</a:t>
          </a:r>
          <a:endParaRPr lang="en-US" sz="1800" b="1" dirty="0"/>
        </a:p>
      </dgm:t>
    </dgm:pt>
    <dgm:pt modelId="{A242455B-ECDF-4E42-A261-A6637DC3B86A}" type="parTrans" cxnId="{5AD8DBA1-B4B9-EB4E-9730-367459249CF2}">
      <dgm:prSet/>
      <dgm:spPr/>
      <dgm:t>
        <a:bodyPr/>
        <a:lstStyle/>
        <a:p>
          <a:endParaRPr lang="en-US"/>
        </a:p>
      </dgm:t>
    </dgm:pt>
    <dgm:pt modelId="{B1574A3B-D1B2-A84E-8080-B99A2E7A5BB7}" type="sibTrans" cxnId="{5AD8DBA1-B4B9-EB4E-9730-367459249CF2}">
      <dgm:prSet/>
      <dgm:spPr/>
      <dgm:t>
        <a:bodyPr/>
        <a:lstStyle/>
        <a:p>
          <a:endParaRPr lang="en-US"/>
        </a:p>
      </dgm:t>
    </dgm:pt>
    <dgm:pt modelId="{F9500DE8-ED69-B247-B348-914E961419B4}">
      <dgm:prSet phldrT="[Text]" custT="1"/>
      <dgm:spPr/>
      <dgm:t>
        <a:bodyPr/>
        <a:lstStyle/>
        <a:p>
          <a:r>
            <a:rPr lang="en-US" sz="1800" b="1" dirty="0" smtClean="0"/>
            <a:t>Church Life &amp; Events</a:t>
          </a:r>
          <a:endParaRPr lang="en-US" sz="1800" b="1" dirty="0"/>
        </a:p>
      </dgm:t>
    </dgm:pt>
    <dgm:pt modelId="{C35E9A2A-3865-714D-B374-5370374C385E}" type="parTrans" cxnId="{83870504-C9B6-1042-AD75-E7FC2AD612DC}">
      <dgm:prSet/>
      <dgm:spPr/>
      <dgm:t>
        <a:bodyPr/>
        <a:lstStyle/>
        <a:p>
          <a:endParaRPr lang="en-US"/>
        </a:p>
      </dgm:t>
    </dgm:pt>
    <dgm:pt modelId="{DCA26418-B81E-2447-8990-F17F128D0ABF}" type="sibTrans" cxnId="{83870504-C9B6-1042-AD75-E7FC2AD612DC}">
      <dgm:prSet/>
      <dgm:spPr/>
      <dgm:t>
        <a:bodyPr/>
        <a:lstStyle/>
        <a:p>
          <a:endParaRPr lang="en-US"/>
        </a:p>
      </dgm:t>
    </dgm:pt>
    <dgm:pt modelId="{8334F472-E205-0347-ABF8-04D9304413F1}">
      <dgm:prSet phldrT="[Text]" custT="1"/>
      <dgm:spPr/>
      <dgm:t>
        <a:bodyPr/>
        <a:lstStyle/>
        <a:p>
          <a:r>
            <a:rPr lang="en-US" sz="1800" b="1" dirty="0" smtClean="0"/>
            <a:t>At Home </a:t>
          </a:r>
          <a:endParaRPr lang="en-US" sz="1800" b="1" dirty="0"/>
        </a:p>
      </dgm:t>
    </dgm:pt>
    <dgm:pt modelId="{4B28C49A-E727-C942-8059-045E688A98BC}" type="parTrans" cxnId="{DB6B821C-C0CA-5A41-B9DE-5E00FDBC1C1A}">
      <dgm:prSet/>
      <dgm:spPr/>
      <dgm:t>
        <a:bodyPr/>
        <a:lstStyle/>
        <a:p>
          <a:endParaRPr lang="en-US"/>
        </a:p>
      </dgm:t>
    </dgm:pt>
    <dgm:pt modelId="{9BBD0119-7CCE-634B-B000-7C9E130403BB}" type="sibTrans" cxnId="{DB6B821C-C0CA-5A41-B9DE-5E00FDBC1C1A}">
      <dgm:prSet/>
      <dgm:spPr/>
      <dgm:t>
        <a:bodyPr/>
        <a:lstStyle/>
        <a:p>
          <a:endParaRPr lang="en-US"/>
        </a:p>
      </dgm:t>
    </dgm:pt>
    <dgm:pt modelId="{C0AE5700-CBF9-4365-A3D5-39E49F82B4E5}" type="pres">
      <dgm:prSet presAssocID="{056BB97E-BED7-409D-811B-668184E6C281}" presName="Name0" presStyleCnt="0">
        <dgm:presLayoutVars>
          <dgm:chMax val="1"/>
          <dgm:chPref val="1"/>
          <dgm:dir/>
          <dgm:animOne val="branch"/>
          <dgm:animLvl val="lvl"/>
        </dgm:presLayoutVars>
      </dgm:prSet>
      <dgm:spPr/>
      <dgm:t>
        <a:bodyPr/>
        <a:lstStyle/>
        <a:p>
          <a:endParaRPr lang="en-US"/>
        </a:p>
      </dgm:t>
    </dgm:pt>
    <dgm:pt modelId="{5FC4831F-8FE1-44ED-B1DA-59A5BB383FDD}" type="pres">
      <dgm:prSet presAssocID="{0BDB32F3-8EE0-4F22-B08E-F4221D71C120}" presName="Parent" presStyleLbl="node0" presStyleIdx="0" presStyleCnt="1" custScaleX="111981">
        <dgm:presLayoutVars>
          <dgm:chMax val="6"/>
          <dgm:chPref val="6"/>
        </dgm:presLayoutVars>
      </dgm:prSet>
      <dgm:spPr/>
      <dgm:t>
        <a:bodyPr/>
        <a:lstStyle/>
        <a:p>
          <a:endParaRPr lang="en-US"/>
        </a:p>
      </dgm:t>
    </dgm:pt>
    <dgm:pt modelId="{77E30920-F901-F341-BE04-33F4F5FC1AD2}" type="pres">
      <dgm:prSet presAssocID="{789009D1-392C-A640-B724-D93332E3E84A}" presName="Accent1" presStyleCnt="0"/>
      <dgm:spPr/>
      <dgm:t>
        <a:bodyPr/>
        <a:lstStyle/>
        <a:p>
          <a:endParaRPr lang="en-US"/>
        </a:p>
      </dgm:t>
    </dgm:pt>
    <dgm:pt modelId="{6CE94443-D72D-E04C-93FC-5626639299B7}" type="pres">
      <dgm:prSet presAssocID="{789009D1-392C-A640-B724-D93332E3E84A}" presName="Accent" presStyleLbl="bgShp" presStyleIdx="0" presStyleCnt="6"/>
      <dgm:spPr/>
      <dgm:t>
        <a:bodyPr/>
        <a:lstStyle/>
        <a:p>
          <a:endParaRPr lang="en-US"/>
        </a:p>
      </dgm:t>
    </dgm:pt>
    <dgm:pt modelId="{1171D55C-77BB-A34D-802D-F0974BD468E4}" type="pres">
      <dgm:prSet presAssocID="{789009D1-392C-A640-B724-D93332E3E84A}" presName="Child1" presStyleLbl="node1" presStyleIdx="0" presStyleCnt="6">
        <dgm:presLayoutVars>
          <dgm:chMax val="0"/>
          <dgm:chPref val="0"/>
          <dgm:bulletEnabled val="1"/>
        </dgm:presLayoutVars>
      </dgm:prSet>
      <dgm:spPr/>
      <dgm:t>
        <a:bodyPr/>
        <a:lstStyle/>
        <a:p>
          <a:endParaRPr lang="en-US"/>
        </a:p>
      </dgm:t>
    </dgm:pt>
    <dgm:pt modelId="{09C3EFC0-0751-3045-8288-C6E9DF60191A}" type="pres">
      <dgm:prSet presAssocID="{8334F472-E205-0347-ABF8-04D9304413F1}" presName="Accent2" presStyleCnt="0"/>
      <dgm:spPr/>
      <dgm:t>
        <a:bodyPr/>
        <a:lstStyle/>
        <a:p>
          <a:endParaRPr lang="en-US"/>
        </a:p>
      </dgm:t>
    </dgm:pt>
    <dgm:pt modelId="{8DE711EE-306D-884D-AAA0-6B77FC1594B0}" type="pres">
      <dgm:prSet presAssocID="{8334F472-E205-0347-ABF8-04D9304413F1}" presName="Accent" presStyleLbl="bgShp" presStyleIdx="1" presStyleCnt="6"/>
      <dgm:spPr/>
      <dgm:t>
        <a:bodyPr/>
        <a:lstStyle/>
        <a:p>
          <a:endParaRPr lang="en-US"/>
        </a:p>
      </dgm:t>
    </dgm:pt>
    <dgm:pt modelId="{FBA9FF85-E09C-4249-BE1E-17E668490FA3}" type="pres">
      <dgm:prSet presAssocID="{8334F472-E205-0347-ABF8-04D9304413F1}" presName="Child2" presStyleLbl="node1" presStyleIdx="1" presStyleCnt="6" custLinFactNeighborX="12376">
        <dgm:presLayoutVars>
          <dgm:chMax val="0"/>
          <dgm:chPref val="0"/>
          <dgm:bulletEnabled val="1"/>
        </dgm:presLayoutVars>
      </dgm:prSet>
      <dgm:spPr/>
      <dgm:t>
        <a:bodyPr/>
        <a:lstStyle/>
        <a:p>
          <a:endParaRPr lang="en-US"/>
        </a:p>
      </dgm:t>
    </dgm:pt>
    <dgm:pt modelId="{0D2EE034-5DD4-BE4E-9A69-199740DE2377}" type="pres">
      <dgm:prSet presAssocID="{8D983EE8-C38B-134A-A286-9D6C040F3C10}" presName="Accent3" presStyleCnt="0"/>
      <dgm:spPr/>
      <dgm:t>
        <a:bodyPr/>
        <a:lstStyle/>
        <a:p>
          <a:endParaRPr lang="en-US"/>
        </a:p>
      </dgm:t>
    </dgm:pt>
    <dgm:pt modelId="{7D81AFAC-403D-E249-926E-CC9467E569A9}" type="pres">
      <dgm:prSet presAssocID="{8D983EE8-C38B-134A-A286-9D6C040F3C10}" presName="Accent" presStyleLbl="bgShp" presStyleIdx="2" presStyleCnt="6"/>
      <dgm:spPr/>
      <dgm:t>
        <a:bodyPr/>
        <a:lstStyle/>
        <a:p>
          <a:endParaRPr lang="en-US"/>
        </a:p>
      </dgm:t>
    </dgm:pt>
    <dgm:pt modelId="{EF705657-67C0-934F-81DE-E0D3DC342BDB}" type="pres">
      <dgm:prSet presAssocID="{8D983EE8-C38B-134A-A286-9D6C040F3C10}" presName="Child3" presStyleLbl="node1" presStyleIdx="2" presStyleCnt="6" custLinFactNeighborX="11648">
        <dgm:presLayoutVars>
          <dgm:chMax val="0"/>
          <dgm:chPref val="0"/>
          <dgm:bulletEnabled val="1"/>
        </dgm:presLayoutVars>
      </dgm:prSet>
      <dgm:spPr/>
      <dgm:t>
        <a:bodyPr/>
        <a:lstStyle/>
        <a:p>
          <a:endParaRPr lang="en-US"/>
        </a:p>
      </dgm:t>
    </dgm:pt>
    <dgm:pt modelId="{D34C409A-1A82-F24C-B453-A64164759E12}" type="pres">
      <dgm:prSet presAssocID="{F9500DE8-ED69-B247-B348-914E961419B4}" presName="Accent4" presStyleCnt="0"/>
      <dgm:spPr/>
      <dgm:t>
        <a:bodyPr/>
        <a:lstStyle/>
        <a:p>
          <a:endParaRPr lang="en-US"/>
        </a:p>
      </dgm:t>
    </dgm:pt>
    <dgm:pt modelId="{F54461B0-2D54-C74E-9961-B628E9024344}" type="pres">
      <dgm:prSet presAssocID="{F9500DE8-ED69-B247-B348-914E961419B4}" presName="Accent" presStyleLbl="bgShp" presStyleIdx="3" presStyleCnt="6"/>
      <dgm:spPr/>
      <dgm:t>
        <a:bodyPr/>
        <a:lstStyle/>
        <a:p>
          <a:endParaRPr lang="en-US"/>
        </a:p>
      </dgm:t>
    </dgm:pt>
    <dgm:pt modelId="{FE036907-00B2-AD4D-A052-7CCDD6F5EA6B}" type="pres">
      <dgm:prSet presAssocID="{F9500DE8-ED69-B247-B348-914E961419B4}" presName="Child4" presStyleLbl="node1" presStyleIdx="3" presStyleCnt="6">
        <dgm:presLayoutVars>
          <dgm:chMax val="0"/>
          <dgm:chPref val="0"/>
          <dgm:bulletEnabled val="1"/>
        </dgm:presLayoutVars>
      </dgm:prSet>
      <dgm:spPr/>
      <dgm:t>
        <a:bodyPr/>
        <a:lstStyle/>
        <a:p>
          <a:endParaRPr lang="en-US"/>
        </a:p>
      </dgm:t>
    </dgm:pt>
    <dgm:pt modelId="{432B088A-3EEE-0246-B32E-F4669012788C}" type="pres">
      <dgm:prSet presAssocID="{AB391947-B56F-4C58-81AF-CE0C3133665A}" presName="Accent5" presStyleCnt="0"/>
      <dgm:spPr/>
      <dgm:t>
        <a:bodyPr/>
        <a:lstStyle/>
        <a:p>
          <a:endParaRPr lang="en-US"/>
        </a:p>
      </dgm:t>
    </dgm:pt>
    <dgm:pt modelId="{550D2AF5-E4A7-4C81-A0C4-1880C9E2BE68}" type="pres">
      <dgm:prSet presAssocID="{AB391947-B56F-4C58-81AF-CE0C3133665A}" presName="Accent" presStyleLbl="bgShp" presStyleIdx="4" presStyleCnt="6"/>
      <dgm:spPr/>
      <dgm:t>
        <a:bodyPr/>
        <a:lstStyle/>
        <a:p>
          <a:endParaRPr lang="en-US"/>
        </a:p>
      </dgm:t>
    </dgm:pt>
    <dgm:pt modelId="{3F9D8F1C-5304-CF41-9E65-A66985006B8A}" type="pres">
      <dgm:prSet presAssocID="{AB391947-B56F-4C58-81AF-CE0C3133665A}" presName="Child5" presStyleLbl="node1" presStyleIdx="4" presStyleCnt="6" custLinFactNeighborX="-7280">
        <dgm:presLayoutVars>
          <dgm:chMax val="0"/>
          <dgm:chPref val="0"/>
          <dgm:bulletEnabled val="1"/>
        </dgm:presLayoutVars>
      </dgm:prSet>
      <dgm:spPr/>
      <dgm:t>
        <a:bodyPr/>
        <a:lstStyle/>
        <a:p>
          <a:endParaRPr lang="en-US"/>
        </a:p>
      </dgm:t>
    </dgm:pt>
    <dgm:pt modelId="{5330BCE5-5A1A-FF4B-BA13-A0E858B11E4A}" type="pres">
      <dgm:prSet presAssocID="{85E300B7-ED2A-4688-B72A-C2790F9DA8CC}" presName="Accent6" presStyleCnt="0"/>
      <dgm:spPr/>
      <dgm:t>
        <a:bodyPr/>
        <a:lstStyle/>
        <a:p>
          <a:endParaRPr lang="en-US"/>
        </a:p>
      </dgm:t>
    </dgm:pt>
    <dgm:pt modelId="{62BF0313-7D42-493E-9B56-A4EEE802C122}" type="pres">
      <dgm:prSet presAssocID="{85E300B7-ED2A-4688-B72A-C2790F9DA8CC}" presName="Accent" presStyleLbl="bgShp" presStyleIdx="5" presStyleCnt="6"/>
      <dgm:spPr/>
      <dgm:t>
        <a:bodyPr/>
        <a:lstStyle/>
        <a:p>
          <a:endParaRPr lang="en-US"/>
        </a:p>
      </dgm:t>
    </dgm:pt>
    <dgm:pt modelId="{2276EC0C-0ED6-E249-8125-B33C5049A5C2}" type="pres">
      <dgm:prSet presAssocID="{85E300B7-ED2A-4688-B72A-C2790F9DA8CC}" presName="Child6" presStyleLbl="node1" presStyleIdx="5" presStyleCnt="6" custLinFactNeighborX="-7280">
        <dgm:presLayoutVars>
          <dgm:chMax val="0"/>
          <dgm:chPref val="0"/>
          <dgm:bulletEnabled val="1"/>
        </dgm:presLayoutVars>
      </dgm:prSet>
      <dgm:spPr/>
      <dgm:t>
        <a:bodyPr/>
        <a:lstStyle/>
        <a:p>
          <a:endParaRPr lang="en-US"/>
        </a:p>
      </dgm:t>
    </dgm:pt>
  </dgm:ptLst>
  <dgm:cxnLst>
    <dgm:cxn modelId="{D859BE4C-DB3F-6641-8A83-2FC48CB356ED}" srcId="{0BDB32F3-8EE0-4F22-B08E-F4221D71C120}" destId="{789009D1-392C-A640-B724-D93332E3E84A}" srcOrd="0" destOrd="0" parTransId="{88546502-7AEE-934F-A0E1-811B1B54E4DF}" sibTransId="{B76F3798-EDE1-1D4A-877F-BECB2C4547B8}"/>
    <dgm:cxn modelId="{A36501FE-2F79-BC44-B306-3F0F22DE1214}" type="presOf" srcId="{789009D1-392C-A640-B724-D93332E3E84A}" destId="{1171D55C-77BB-A34D-802D-F0974BD468E4}" srcOrd="0" destOrd="0" presId="urn:microsoft.com/office/officeart/2011/layout/HexagonRadial"/>
    <dgm:cxn modelId="{2FC9CE6F-18AB-644A-BD50-212ACE9E8BA6}" type="presOf" srcId="{8334F472-E205-0347-ABF8-04D9304413F1}" destId="{FBA9FF85-E09C-4249-BE1E-17E668490FA3}" srcOrd="0" destOrd="0" presId="urn:microsoft.com/office/officeart/2011/layout/HexagonRadial"/>
    <dgm:cxn modelId="{ECA55FB0-9443-5240-B417-8BB1BB85FD1B}" type="presOf" srcId="{8D983EE8-C38B-134A-A286-9D6C040F3C10}" destId="{EF705657-67C0-934F-81DE-E0D3DC342BDB}" srcOrd="0" destOrd="0" presId="urn:microsoft.com/office/officeart/2011/layout/HexagonRadial"/>
    <dgm:cxn modelId="{AC720F5E-E373-44E2-80FA-29F5E3FD85B0}" srcId="{0BDB32F3-8EE0-4F22-B08E-F4221D71C120}" destId="{85E300B7-ED2A-4688-B72A-C2790F9DA8CC}" srcOrd="5" destOrd="0" parTransId="{1E904217-0E00-4536-AAE1-41CBF0270147}" sibTransId="{3025EA86-5A18-4F75-A8A9-98F0C21213FA}"/>
    <dgm:cxn modelId="{2C3BA313-29A7-4351-9F02-2673BE3C2CDB}" srcId="{0BDB32F3-8EE0-4F22-B08E-F4221D71C120}" destId="{AB391947-B56F-4C58-81AF-CE0C3133665A}" srcOrd="4" destOrd="0" parTransId="{3FD3BC29-F285-4A8B-B355-D65F7C2B06AD}" sibTransId="{29F75C42-6C73-49CE-BC63-67A3E3A6A313}"/>
    <dgm:cxn modelId="{3827BA67-A229-9A42-812D-B24E2FC09583}" type="presOf" srcId="{0BDB32F3-8EE0-4F22-B08E-F4221D71C120}" destId="{5FC4831F-8FE1-44ED-B1DA-59A5BB383FDD}" srcOrd="0" destOrd="0" presId="urn:microsoft.com/office/officeart/2011/layout/HexagonRadial"/>
    <dgm:cxn modelId="{A3B709E6-1784-D14B-A740-D2C59BDD6203}" type="presOf" srcId="{85E300B7-ED2A-4688-B72A-C2790F9DA8CC}" destId="{2276EC0C-0ED6-E249-8125-B33C5049A5C2}" srcOrd="0" destOrd="0" presId="urn:microsoft.com/office/officeart/2011/layout/HexagonRadial"/>
    <dgm:cxn modelId="{DA023FE1-0041-8646-969C-19E82BD11185}" type="presOf" srcId="{056BB97E-BED7-409D-811B-668184E6C281}" destId="{C0AE5700-CBF9-4365-A3D5-39E49F82B4E5}" srcOrd="0" destOrd="0" presId="urn:microsoft.com/office/officeart/2011/layout/HexagonRadial"/>
    <dgm:cxn modelId="{4568FC99-2580-F246-9907-82F9CCF6538C}" type="presOf" srcId="{F9500DE8-ED69-B247-B348-914E961419B4}" destId="{FE036907-00B2-AD4D-A052-7CCDD6F5EA6B}" srcOrd="0" destOrd="0" presId="urn:microsoft.com/office/officeart/2011/layout/HexagonRadial"/>
    <dgm:cxn modelId="{857636EB-2BF3-6042-AF37-C9A34B5DEBD5}" type="presOf" srcId="{AB391947-B56F-4C58-81AF-CE0C3133665A}" destId="{3F9D8F1C-5304-CF41-9E65-A66985006B8A}" srcOrd="0" destOrd="0" presId="urn:microsoft.com/office/officeart/2011/layout/HexagonRadial"/>
    <dgm:cxn modelId="{B0986A89-05D6-4C99-803D-729738CE5DF4}" srcId="{056BB97E-BED7-409D-811B-668184E6C281}" destId="{0BDB32F3-8EE0-4F22-B08E-F4221D71C120}" srcOrd="0" destOrd="0" parTransId="{31156076-92F6-4A32-9284-C5805111F6CC}" sibTransId="{4012BCA1-4127-4C0C-83E6-89E6CA685033}"/>
    <dgm:cxn modelId="{DB6B821C-C0CA-5A41-B9DE-5E00FDBC1C1A}" srcId="{0BDB32F3-8EE0-4F22-B08E-F4221D71C120}" destId="{8334F472-E205-0347-ABF8-04D9304413F1}" srcOrd="1" destOrd="0" parTransId="{4B28C49A-E727-C942-8059-045E688A98BC}" sibTransId="{9BBD0119-7CCE-634B-B000-7C9E130403BB}"/>
    <dgm:cxn modelId="{5AD8DBA1-B4B9-EB4E-9730-367459249CF2}" srcId="{0BDB32F3-8EE0-4F22-B08E-F4221D71C120}" destId="{8D983EE8-C38B-134A-A286-9D6C040F3C10}" srcOrd="2" destOrd="0" parTransId="{A242455B-ECDF-4E42-A261-A6637DC3B86A}" sibTransId="{B1574A3B-D1B2-A84E-8080-B99A2E7A5BB7}"/>
    <dgm:cxn modelId="{83870504-C9B6-1042-AD75-E7FC2AD612DC}" srcId="{0BDB32F3-8EE0-4F22-B08E-F4221D71C120}" destId="{F9500DE8-ED69-B247-B348-914E961419B4}" srcOrd="3" destOrd="0" parTransId="{C35E9A2A-3865-714D-B374-5370374C385E}" sibTransId="{DCA26418-B81E-2447-8990-F17F128D0ABF}"/>
    <dgm:cxn modelId="{995B3D24-7A49-6440-81E8-A9D04B54F1B7}" type="presParOf" srcId="{C0AE5700-CBF9-4365-A3D5-39E49F82B4E5}" destId="{5FC4831F-8FE1-44ED-B1DA-59A5BB383FDD}" srcOrd="0" destOrd="0" presId="urn:microsoft.com/office/officeart/2011/layout/HexagonRadial"/>
    <dgm:cxn modelId="{37091EAB-0D4E-F64E-A256-AF8DD2C32516}" type="presParOf" srcId="{C0AE5700-CBF9-4365-A3D5-39E49F82B4E5}" destId="{77E30920-F901-F341-BE04-33F4F5FC1AD2}" srcOrd="1" destOrd="0" presId="urn:microsoft.com/office/officeart/2011/layout/HexagonRadial"/>
    <dgm:cxn modelId="{DC03582B-4D75-8A41-BB34-AFDB7AF8B81F}" type="presParOf" srcId="{77E30920-F901-F341-BE04-33F4F5FC1AD2}" destId="{6CE94443-D72D-E04C-93FC-5626639299B7}" srcOrd="0" destOrd="0" presId="urn:microsoft.com/office/officeart/2011/layout/HexagonRadial"/>
    <dgm:cxn modelId="{D34652DA-7DBB-A440-8931-9D3A8463EAAC}" type="presParOf" srcId="{C0AE5700-CBF9-4365-A3D5-39E49F82B4E5}" destId="{1171D55C-77BB-A34D-802D-F0974BD468E4}" srcOrd="2" destOrd="0" presId="urn:microsoft.com/office/officeart/2011/layout/HexagonRadial"/>
    <dgm:cxn modelId="{DA971342-DE4B-F54B-ADCB-664076B0AB27}" type="presParOf" srcId="{C0AE5700-CBF9-4365-A3D5-39E49F82B4E5}" destId="{09C3EFC0-0751-3045-8288-C6E9DF60191A}" srcOrd="3" destOrd="0" presId="urn:microsoft.com/office/officeart/2011/layout/HexagonRadial"/>
    <dgm:cxn modelId="{3BBD0C22-CCB0-1848-B935-109E08647722}" type="presParOf" srcId="{09C3EFC0-0751-3045-8288-C6E9DF60191A}" destId="{8DE711EE-306D-884D-AAA0-6B77FC1594B0}" srcOrd="0" destOrd="0" presId="urn:microsoft.com/office/officeart/2011/layout/HexagonRadial"/>
    <dgm:cxn modelId="{022CA57A-FFAF-BE4E-A039-D5EED3FB8E57}" type="presParOf" srcId="{C0AE5700-CBF9-4365-A3D5-39E49F82B4E5}" destId="{FBA9FF85-E09C-4249-BE1E-17E668490FA3}" srcOrd="4" destOrd="0" presId="urn:microsoft.com/office/officeart/2011/layout/HexagonRadial"/>
    <dgm:cxn modelId="{3682F4AD-91C9-7448-98D9-A3FAEA9BE1FE}" type="presParOf" srcId="{C0AE5700-CBF9-4365-A3D5-39E49F82B4E5}" destId="{0D2EE034-5DD4-BE4E-9A69-199740DE2377}" srcOrd="5" destOrd="0" presId="urn:microsoft.com/office/officeart/2011/layout/HexagonRadial"/>
    <dgm:cxn modelId="{89653C18-213D-4142-BC72-D857FEC0184B}" type="presParOf" srcId="{0D2EE034-5DD4-BE4E-9A69-199740DE2377}" destId="{7D81AFAC-403D-E249-926E-CC9467E569A9}" srcOrd="0" destOrd="0" presId="urn:microsoft.com/office/officeart/2011/layout/HexagonRadial"/>
    <dgm:cxn modelId="{2A088867-14DF-6346-994B-A3DEB50F0E45}" type="presParOf" srcId="{C0AE5700-CBF9-4365-A3D5-39E49F82B4E5}" destId="{EF705657-67C0-934F-81DE-E0D3DC342BDB}" srcOrd="6" destOrd="0" presId="urn:microsoft.com/office/officeart/2011/layout/HexagonRadial"/>
    <dgm:cxn modelId="{6C285CDA-FFC3-6D48-9456-0626302C7F15}" type="presParOf" srcId="{C0AE5700-CBF9-4365-A3D5-39E49F82B4E5}" destId="{D34C409A-1A82-F24C-B453-A64164759E12}" srcOrd="7" destOrd="0" presId="urn:microsoft.com/office/officeart/2011/layout/HexagonRadial"/>
    <dgm:cxn modelId="{EBCC95DC-5CB5-3C46-BFD0-5D638BFAEC10}" type="presParOf" srcId="{D34C409A-1A82-F24C-B453-A64164759E12}" destId="{F54461B0-2D54-C74E-9961-B628E9024344}" srcOrd="0" destOrd="0" presId="urn:microsoft.com/office/officeart/2011/layout/HexagonRadial"/>
    <dgm:cxn modelId="{7A41AA2E-A7A5-DF48-9709-987CCDB2453A}" type="presParOf" srcId="{C0AE5700-CBF9-4365-A3D5-39E49F82B4E5}" destId="{FE036907-00B2-AD4D-A052-7CCDD6F5EA6B}" srcOrd="8" destOrd="0" presId="urn:microsoft.com/office/officeart/2011/layout/HexagonRadial"/>
    <dgm:cxn modelId="{0D8C1258-107C-7241-9253-5EE7ABF57C5D}" type="presParOf" srcId="{C0AE5700-CBF9-4365-A3D5-39E49F82B4E5}" destId="{432B088A-3EEE-0246-B32E-F4669012788C}" srcOrd="9" destOrd="0" presId="urn:microsoft.com/office/officeart/2011/layout/HexagonRadial"/>
    <dgm:cxn modelId="{BAF73E24-9991-2645-9C61-3A20BBB354FE}" type="presParOf" srcId="{432B088A-3EEE-0246-B32E-F4669012788C}" destId="{550D2AF5-E4A7-4C81-A0C4-1880C9E2BE68}" srcOrd="0" destOrd="0" presId="urn:microsoft.com/office/officeart/2011/layout/HexagonRadial"/>
    <dgm:cxn modelId="{01212D24-AFEE-F64C-80C8-641C21053A5A}" type="presParOf" srcId="{C0AE5700-CBF9-4365-A3D5-39E49F82B4E5}" destId="{3F9D8F1C-5304-CF41-9E65-A66985006B8A}" srcOrd="10" destOrd="0" presId="urn:microsoft.com/office/officeart/2011/layout/HexagonRadial"/>
    <dgm:cxn modelId="{B5C4AA39-A2A8-2D4F-A153-79E41D4DCEFB}" type="presParOf" srcId="{C0AE5700-CBF9-4365-A3D5-39E49F82B4E5}" destId="{5330BCE5-5A1A-FF4B-BA13-A0E858B11E4A}" srcOrd="11" destOrd="0" presId="urn:microsoft.com/office/officeart/2011/layout/HexagonRadial"/>
    <dgm:cxn modelId="{B6760D03-9EF7-BE46-B2A2-0A71738A16CF}" type="presParOf" srcId="{5330BCE5-5A1A-FF4B-BA13-A0E858B11E4A}" destId="{62BF0313-7D42-493E-9B56-A4EEE802C122}" srcOrd="0" destOrd="0" presId="urn:microsoft.com/office/officeart/2011/layout/HexagonRadial"/>
    <dgm:cxn modelId="{8A7A25DA-3DCF-3548-87BF-145386BEDA55}" type="presParOf" srcId="{C0AE5700-CBF9-4365-A3D5-39E49F82B4E5}" destId="{2276EC0C-0ED6-E249-8125-B33C5049A5C2}"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E7B518-84CE-D947-B597-9890C2896CB5}" type="doc">
      <dgm:prSet loTypeId="urn:microsoft.com/office/officeart/2005/8/layout/vList3" loCatId="" qsTypeId="urn:microsoft.com/office/officeart/2005/8/quickstyle/simple5" qsCatId="simple" csTypeId="urn:microsoft.com/office/officeart/2005/8/colors/colorful3" csCatId="colorful" phldr="1"/>
      <dgm:spPr/>
    </dgm:pt>
    <dgm:pt modelId="{3BEA6DDD-D4E1-8245-B90A-BF5CC9A687A3}">
      <dgm:prSet phldrT="[Text]"/>
      <dgm:spPr/>
      <dgm:t>
        <a:bodyPr/>
        <a:lstStyle/>
        <a:p>
          <a:r>
            <a:rPr lang="en-US" dirty="0" smtClean="0"/>
            <a:t>Millennials (1980-99)</a:t>
          </a:r>
          <a:endParaRPr lang="en-US" dirty="0"/>
        </a:p>
      </dgm:t>
    </dgm:pt>
    <dgm:pt modelId="{4F67C154-29F7-BD43-8FBB-D405D587B1BA}" type="parTrans" cxnId="{CDBE65C6-6A95-DA46-838F-BF6CAAFBCF03}">
      <dgm:prSet/>
      <dgm:spPr/>
      <dgm:t>
        <a:bodyPr/>
        <a:lstStyle/>
        <a:p>
          <a:endParaRPr lang="en-US"/>
        </a:p>
      </dgm:t>
    </dgm:pt>
    <dgm:pt modelId="{9392BE83-56AD-AA42-9B42-829DC66E7601}" type="sibTrans" cxnId="{CDBE65C6-6A95-DA46-838F-BF6CAAFBCF03}">
      <dgm:prSet/>
      <dgm:spPr/>
      <dgm:t>
        <a:bodyPr/>
        <a:lstStyle/>
        <a:p>
          <a:endParaRPr lang="en-US"/>
        </a:p>
      </dgm:t>
    </dgm:pt>
    <dgm:pt modelId="{91091C87-C0CB-C241-94DB-698C466B0E94}">
      <dgm:prSet phldrT="[Text]"/>
      <dgm:spPr/>
      <dgm:t>
        <a:bodyPr/>
        <a:lstStyle/>
        <a:p>
          <a:r>
            <a:rPr lang="en-US" dirty="0" smtClean="0"/>
            <a:t>Generation X (1961-79)</a:t>
          </a:r>
          <a:endParaRPr lang="en-US" dirty="0"/>
        </a:p>
      </dgm:t>
    </dgm:pt>
    <dgm:pt modelId="{301EAC4B-1618-D14B-860E-CB885F7A500D}" type="parTrans" cxnId="{DFC1BD59-0DF7-1048-8542-2711B3D1D9CD}">
      <dgm:prSet/>
      <dgm:spPr/>
      <dgm:t>
        <a:bodyPr/>
        <a:lstStyle/>
        <a:p>
          <a:endParaRPr lang="en-US"/>
        </a:p>
      </dgm:t>
    </dgm:pt>
    <dgm:pt modelId="{8B0BA524-D483-C34E-9867-106CB390E9BD}" type="sibTrans" cxnId="{DFC1BD59-0DF7-1048-8542-2711B3D1D9CD}">
      <dgm:prSet/>
      <dgm:spPr/>
      <dgm:t>
        <a:bodyPr/>
        <a:lstStyle/>
        <a:p>
          <a:endParaRPr lang="en-US"/>
        </a:p>
      </dgm:t>
    </dgm:pt>
    <dgm:pt modelId="{C81D75F6-6E7F-CC49-9875-F269D10303B6}">
      <dgm:prSet phldrT="[Text]"/>
      <dgm:spPr/>
      <dgm:t>
        <a:bodyPr/>
        <a:lstStyle/>
        <a:p>
          <a:r>
            <a:rPr lang="en-US" dirty="0" smtClean="0"/>
            <a:t>Baby Boomers (1946-60)</a:t>
          </a:r>
          <a:endParaRPr lang="en-US" dirty="0"/>
        </a:p>
      </dgm:t>
    </dgm:pt>
    <dgm:pt modelId="{B4539C53-BA0D-2A4E-8E2E-64EFA139796A}" type="parTrans" cxnId="{ACE5AB02-A3B2-2642-8CAA-BB3F0E805EFA}">
      <dgm:prSet/>
      <dgm:spPr/>
      <dgm:t>
        <a:bodyPr/>
        <a:lstStyle/>
        <a:p>
          <a:endParaRPr lang="en-US"/>
        </a:p>
      </dgm:t>
    </dgm:pt>
    <dgm:pt modelId="{29F5DC9D-D99F-AF4F-92D9-C32C6DAE8AFB}" type="sibTrans" cxnId="{ACE5AB02-A3B2-2642-8CAA-BB3F0E805EFA}">
      <dgm:prSet/>
      <dgm:spPr/>
      <dgm:t>
        <a:bodyPr/>
        <a:lstStyle/>
        <a:p>
          <a:endParaRPr lang="en-US"/>
        </a:p>
      </dgm:t>
    </dgm:pt>
    <dgm:pt modelId="{0B0EEE3B-82C0-284B-A377-BD5DB5346B96}">
      <dgm:prSet phldrT="[Text]"/>
      <dgm:spPr/>
      <dgm:t>
        <a:bodyPr/>
        <a:lstStyle/>
        <a:p>
          <a:r>
            <a:rPr lang="en-US" dirty="0" smtClean="0"/>
            <a:t>Builders (pre 1946)</a:t>
          </a:r>
          <a:endParaRPr lang="en-US" dirty="0"/>
        </a:p>
      </dgm:t>
    </dgm:pt>
    <dgm:pt modelId="{8EC62363-93E2-0E4C-BC2F-496B5F02BED8}" type="parTrans" cxnId="{4BED71DD-6EEB-BE48-95F3-4F96198D3CA8}">
      <dgm:prSet/>
      <dgm:spPr/>
      <dgm:t>
        <a:bodyPr/>
        <a:lstStyle/>
        <a:p>
          <a:endParaRPr lang="en-US"/>
        </a:p>
      </dgm:t>
    </dgm:pt>
    <dgm:pt modelId="{45942E40-5EBE-244B-81D4-EF07D81E8DAB}" type="sibTrans" cxnId="{4BED71DD-6EEB-BE48-95F3-4F96198D3CA8}">
      <dgm:prSet/>
      <dgm:spPr/>
      <dgm:t>
        <a:bodyPr/>
        <a:lstStyle/>
        <a:p>
          <a:endParaRPr lang="en-US"/>
        </a:p>
      </dgm:t>
    </dgm:pt>
    <dgm:pt modelId="{E74FC6AD-22C0-734F-8093-E82309376528}">
      <dgm:prSet phldrT="[Text]"/>
      <dgm:spPr/>
      <dgm:t>
        <a:bodyPr/>
        <a:lstStyle/>
        <a:p>
          <a:r>
            <a:rPr lang="en-US" dirty="0" smtClean="0"/>
            <a:t>iGeneration (2000 - )</a:t>
          </a:r>
          <a:endParaRPr lang="en-US" dirty="0"/>
        </a:p>
      </dgm:t>
    </dgm:pt>
    <dgm:pt modelId="{351D1F7A-239C-7B47-8723-395B3B571ED3}" type="sibTrans" cxnId="{EC4525C7-3DEB-324B-A32C-6A8CCD384A78}">
      <dgm:prSet/>
      <dgm:spPr/>
      <dgm:t>
        <a:bodyPr/>
        <a:lstStyle/>
        <a:p>
          <a:endParaRPr lang="en-US"/>
        </a:p>
      </dgm:t>
    </dgm:pt>
    <dgm:pt modelId="{CFD48153-0217-9447-91F6-601EC22FC846}" type="parTrans" cxnId="{EC4525C7-3DEB-324B-A32C-6A8CCD384A78}">
      <dgm:prSet/>
      <dgm:spPr/>
      <dgm:t>
        <a:bodyPr/>
        <a:lstStyle/>
        <a:p>
          <a:endParaRPr lang="en-US"/>
        </a:p>
      </dgm:t>
    </dgm:pt>
    <dgm:pt modelId="{99D9E379-04DF-2E43-9C3E-7B56E8ED0ECD}" type="pres">
      <dgm:prSet presAssocID="{6CE7B518-84CE-D947-B597-9890C2896CB5}" presName="linearFlow" presStyleCnt="0">
        <dgm:presLayoutVars>
          <dgm:dir/>
          <dgm:resizeHandles val="exact"/>
        </dgm:presLayoutVars>
      </dgm:prSet>
      <dgm:spPr/>
    </dgm:pt>
    <dgm:pt modelId="{4AC98DA4-3A7A-8C49-AE1B-ECB29BE7D2E4}" type="pres">
      <dgm:prSet presAssocID="{E74FC6AD-22C0-734F-8093-E82309376528}" presName="composite" presStyleCnt="0"/>
      <dgm:spPr/>
    </dgm:pt>
    <dgm:pt modelId="{C14D3CB5-1FD6-C448-BBFB-C52107A6702B}" type="pres">
      <dgm:prSet presAssocID="{E74FC6AD-22C0-734F-8093-E82309376528}" presName="imgShp" presStyleLbl="fgImgPlace1" presStyleIdx="0" presStyleCnt="5" custScaleX="109246"/>
      <dgm:spPr/>
    </dgm:pt>
    <dgm:pt modelId="{ED344254-060A-764C-B1E1-2BEC5BCB070F}" type="pres">
      <dgm:prSet presAssocID="{E74FC6AD-22C0-734F-8093-E82309376528}" presName="txShp" presStyleLbl="node1" presStyleIdx="0" presStyleCnt="5" custScaleX="109247">
        <dgm:presLayoutVars>
          <dgm:bulletEnabled val="1"/>
        </dgm:presLayoutVars>
      </dgm:prSet>
      <dgm:spPr/>
      <dgm:t>
        <a:bodyPr/>
        <a:lstStyle/>
        <a:p>
          <a:endParaRPr lang="en-US"/>
        </a:p>
      </dgm:t>
    </dgm:pt>
    <dgm:pt modelId="{CC509CE4-DDE9-484A-88B8-B978E64FFF2B}" type="pres">
      <dgm:prSet presAssocID="{351D1F7A-239C-7B47-8723-395B3B571ED3}" presName="spacing" presStyleCnt="0"/>
      <dgm:spPr/>
    </dgm:pt>
    <dgm:pt modelId="{ED10C649-3F54-014F-8932-9D321783E9E5}" type="pres">
      <dgm:prSet presAssocID="{3BEA6DDD-D4E1-8245-B90A-BF5CC9A687A3}" presName="composite" presStyleCnt="0"/>
      <dgm:spPr/>
    </dgm:pt>
    <dgm:pt modelId="{C8F6EB13-1DC1-0940-B8C8-32DF694C33AD}" type="pres">
      <dgm:prSet presAssocID="{3BEA6DDD-D4E1-8245-B90A-BF5CC9A687A3}" presName="imgShp" presStyleLbl="fgImgPlace1" presStyleIdx="1" presStyleCnt="5" custScaleX="109246"/>
      <dgm:spPr/>
    </dgm:pt>
    <dgm:pt modelId="{C25134F0-20D1-2840-960C-E3D81315144B}" type="pres">
      <dgm:prSet presAssocID="{3BEA6DDD-D4E1-8245-B90A-BF5CC9A687A3}" presName="txShp" presStyleLbl="node1" presStyleIdx="1" presStyleCnt="5" custScaleX="109247">
        <dgm:presLayoutVars>
          <dgm:bulletEnabled val="1"/>
        </dgm:presLayoutVars>
      </dgm:prSet>
      <dgm:spPr/>
      <dgm:t>
        <a:bodyPr/>
        <a:lstStyle/>
        <a:p>
          <a:endParaRPr lang="en-US"/>
        </a:p>
      </dgm:t>
    </dgm:pt>
    <dgm:pt modelId="{D8302CE7-0D52-8D47-98D2-9A4ED6AD491A}" type="pres">
      <dgm:prSet presAssocID="{9392BE83-56AD-AA42-9B42-829DC66E7601}" presName="spacing" presStyleCnt="0"/>
      <dgm:spPr/>
    </dgm:pt>
    <dgm:pt modelId="{CB2CA3F6-BD9D-9043-8546-B6B2BF276D67}" type="pres">
      <dgm:prSet presAssocID="{91091C87-C0CB-C241-94DB-698C466B0E94}" presName="composite" presStyleCnt="0"/>
      <dgm:spPr/>
    </dgm:pt>
    <dgm:pt modelId="{8E49EAD5-92AD-444A-8778-CE30B0DA7425}" type="pres">
      <dgm:prSet presAssocID="{91091C87-C0CB-C241-94DB-698C466B0E94}" presName="imgShp" presStyleLbl="fgImgPlace1" presStyleIdx="2" presStyleCnt="5" custScaleX="109246"/>
      <dgm:spPr/>
    </dgm:pt>
    <dgm:pt modelId="{B35E1075-14A8-9E4E-B84D-B77645CC9B9D}" type="pres">
      <dgm:prSet presAssocID="{91091C87-C0CB-C241-94DB-698C466B0E94}" presName="txShp" presStyleLbl="node1" presStyleIdx="2" presStyleCnt="5" custScaleX="109247">
        <dgm:presLayoutVars>
          <dgm:bulletEnabled val="1"/>
        </dgm:presLayoutVars>
      </dgm:prSet>
      <dgm:spPr/>
      <dgm:t>
        <a:bodyPr/>
        <a:lstStyle/>
        <a:p>
          <a:endParaRPr lang="en-US"/>
        </a:p>
      </dgm:t>
    </dgm:pt>
    <dgm:pt modelId="{E1B682F1-B802-7344-9F0F-EEC1D4C9C2A1}" type="pres">
      <dgm:prSet presAssocID="{8B0BA524-D483-C34E-9867-106CB390E9BD}" presName="spacing" presStyleCnt="0"/>
      <dgm:spPr/>
    </dgm:pt>
    <dgm:pt modelId="{1C82AE2B-1BD2-DB4D-B16C-07A7E6B28159}" type="pres">
      <dgm:prSet presAssocID="{C81D75F6-6E7F-CC49-9875-F269D10303B6}" presName="composite" presStyleCnt="0"/>
      <dgm:spPr/>
    </dgm:pt>
    <dgm:pt modelId="{F302AAC5-B0FE-4444-AB44-D8D59F61012F}" type="pres">
      <dgm:prSet presAssocID="{C81D75F6-6E7F-CC49-9875-F269D10303B6}" presName="imgShp" presStyleLbl="fgImgPlace1" presStyleIdx="3" presStyleCnt="5" custScaleX="109246"/>
      <dgm:spPr/>
    </dgm:pt>
    <dgm:pt modelId="{BD98A0D7-5D86-E642-BB30-854F2CB4159C}" type="pres">
      <dgm:prSet presAssocID="{C81D75F6-6E7F-CC49-9875-F269D10303B6}" presName="txShp" presStyleLbl="node1" presStyleIdx="3" presStyleCnt="5" custScaleX="109247">
        <dgm:presLayoutVars>
          <dgm:bulletEnabled val="1"/>
        </dgm:presLayoutVars>
      </dgm:prSet>
      <dgm:spPr/>
      <dgm:t>
        <a:bodyPr/>
        <a:lstStyle/>
        <a:p>
          <a:endParaRPr lang="en-US"/>
        </a:p>
      </dgm:t>
    </dgm:pt>
    <dgm:pt modelId="{ABDF7CB9-991D-B749-A08C-1FA84C93CF47}" type="pres">
      <dgm:prSet presAssocID="{29F5DC9D-D99F-AF4F-92D9-C32C6DAE8AFB}" presName="spacing" presStyleCnt="0"/>
      <dgm:spPr/>
    </dgm:pt>
    <dgm:pt modelId="{42EAFFA7-4C96-5449-9901-B5FE5F2EF3E8}" type="pres">
      <dgm:prSet presAssocID="{0B0EEE3B-82C0-284B-A377-BD5DB5346B96}" presName="composite" presStyleCnt="0"/>
      <dgm:spPr/>
    </dgm:pt>
    <dgm:pt modelId="{43633516-B9C1-C445-A6B3-3258064231F8}" type="pres">
      <dgm:prSet presAssocID="{0B0EEE3B-82C0-284B-A377-BD5DB5346B96}" presName="imgShp" presStyleLbl="fgImgPlace1" presStyleIdx="4" presStyleCnt="5" custScaleX="109246"/>
      <dgm:spPr/>
    </dgm:pt>
    <dgm:pt modelId="{4D7F6ABE-0491-D541-A9A0-48D537DE75FB}" type="pres">
      <dgm:prSet presAssocID="{0B0EEE3B-82C0-284B-A377-BD5DB5346B96}" presName="txShp" presStyleLbl="node1" presStyleIdx="4" presStyleCnt="5" custScaleX="109247">
        <dgm:presLayoutVars>
          <dgm:bulletEnabled val="1"/>
        </dgm:presLayoutVars>
      </dgm:prSet>
      <dgm:spPr/>
      <dgm:t>
        <a:bodyPr/>
        <a:lstStyle/>
        <a:p>
          <a:endParaRPr lang="en-US"/>
        </a:p>
      </dgm:t>
    </dgm:pt>
  </dgm:ptLst>
  <dgm:cxnLst>
    <dgm:cxn modelId="{4DCA54C4-77BA-754E-8E82-B64ACDA995B6}" type="presOf" srcId="{91091C87-C0CB-C241-94DB-698C466B0E94}" destId="{B35E1075-14A8-9E4E-B84D-B77645CC9B9D}" srcOrd="0" destOrd="0" presId="urn:microsoft.com/office/officeart/2005/8/layout/vList3"/>
    <dgm:cxn modelId="{9AD6DAAD-C68C-A84C-80EB-05B3752F60C9}" type="presOf" srcId="{E74FC6AD-22C0-734F-8093-E82309376528}" destId="{ED344254-060A-764C-B1E1-2BEC5BCB070F}" srcOrd="0" destOrd="0" presId="urn:microsoft.com/office/officeart/2005/8/layout/vList3"/>
    <dgm:cxn modelId="{ACE5AB02-A3B2-2642-8CAA-BB3F0E805EFA}" srcId="{6CE7B518-84CE-D947-B597-9890C2896CB5}" destId="{C81D75F6-6E7F-CC49-9875-F269D10303B6}" srcOrd="3" destOrd="0" parTransId="{B4539C53-BA0D-2A4E-8E2E-64EFA139796A}" sibTransId="{29F5DC9D-D99F-AF4F-92D9-C32C6DAE8AFB}"/>
    <dgm:cxn modelId="{57FE23C1-70C9-A646-818F-3807770FC14D}" type="presOf" srcId="{C81D75F6-6E7F-CC49-9875-F269D10303B6}" destId="{BD98A0D7-5D86-E642-BB30-854F2CB4159C}" srcOrd="0" destOrd="0" presId="urn:microsoft.com/office/officeart/2005/8/layout/vList3"/>
    <dgm:cxn modelId="{67A18761-96B6-4B4F-8312-6869FC8BB535}" type="presOf" srcId="{0B0EEE3B-82C0-284B-A377-BD5DB5346B96}" destId="{4D7F6ABE-0491-D541-A9A0-48D537DE75FB}" srcOrd="0" destOrd="0" presId="urn:microsoft.com/office/officeart/2005/8/layout/vList3"/>
    <dgm:cxn modelId="{CDBE65C6-6A95-DA46-838F-BF6CAAFBCF03}" srcId="{6CE7B518-84CE-D947-B597-9890C2896CB5}" destId="{3BEA6DDD-D4E1-8245-B90A-BF5CC9A687A3}" srcOrd="1" destOrd="0" parTransId="{4F67C154-29F7-BD43-8FBB-D405D587B1BA}" sibTransId="{9392BE83-56AD-AA42-9B42-829DC66E7601}"/>
    <dgm:cxn modelId="{DFC1BD59-0DF7-1048-8542-2711B3D1D9CD}" srcId="{6CE7B518-84CE-D947-B597-9890C2896CB5}" destId="{91091C87-C0CB-C241-94DB-698C466B0E94}" srcOrd="2" destOrd="0" parTransId="{301EAC4B-1618-D14B-860E-CB885F7A500D}" sibTransId="{8B0BA524-D483-C34E-9867-106CB390E9BD}"/>
    <dgm:cxn modelId="{368726E8-88C8-CA41-970E-2F73CA71B966}" type="presOf" srcId="{6CE7B518-84CE-D947-B597-9890C2896CB5}" destId="{99D9E379-04DF-2E43-9C3E-7B56E8ED0ECD}" srcOrd="0" destOrd="0" presId="urn:microsoft.com/office/officeart/2005/8/layout/vList3"/>
    <dgm:cxn modelId="{4BED71DD-6EEB-BE48-95F3-4F96198D3CA8}" srcId="{6CE7B518-84CE-D947-B597-9890C2896CB5}" destId="{0B0EEE3B-82C0-284B-A377-BD5DB5346B96}" srcOrd="4" destOrd="0" parTransId="{8EC62363-93E2-0E4C-BC2F-496B5F02BED8}" sibTransId="{45942E40-5EBE-244B-81D4-EF07D81E8DAB}"/>
    <dgm:cxn modelId="{97B85A29-1A6C-4548-8373-6E54EFC64578}" type="presOf" srcId="{3BEA6DDD-D4E1-8245-B90A-BF5CC9A687A3}" destId="{C25134F0-20D1-2840-960C-E3D81315144B}" srcOrd="0" destOrd="0" presId="urn:microsoft.com/office/officeart/2005/8/layout/vList3"/>
    <dgm:cxn modelId="{EC4525C7-3DEB-324B-A32C-6A8CCD384A78}" srcId="{6CE7B518-84CE-D947-B597-9890C2896CB5}" destId="{E74FC6AD-22C0-734F-8093-E82309376528}" srcOrd="0" destOrd="0" parTransId="{CFD48153-0217-9447-91F6-601EC22FC846}" sibTransId="{351D1F7A-239C-7B47-8723-395B3B571ED3}"/>
    <dgm:cxn modelId="{2F6B13F0-8DD0-EA45-BAF4-A394FB2EAF56}" type="presParOf" srcId="{99D9E379-04DF-2E43-9C3E-7B56E8ED0ECD}" destId="{4AC98DA4-3A7A-8C49-AE1B-ECB29BE7D2E4}" srcOrd="0" destOrd="0" presId="urn:microsoft.com/office/officeart/2005/8/layout/vList3"/>
    <dgm:cxn modelId="{A676BC37-E3C0-184A-8EF4-4B4A407D149D}" type="presParOf" srcId="{4AC98DA4-3A7A-8C49-AE1B-ECB29BE7D2E4}" destId="{C14D3CB5-1FD6-C448-BBFB-C52107A6702B}" srcOrd="0" destOrd="0" presId="urn:microsoft.com/office/officeart/2005/8/layout/vList3"/>
    <dgm:cxn modelId="{95132B2E-7F7A-704D-83C3-52B2C21C2849}" type="presParOf" srcId="{4AC98DA4-3A7A-8C49-AE1B-ECB29BE7D2E4}" destId="{ED344254-060A-764C-B1E1-2BEC5BCB070F}" srcOrd="1" destOrd="0" presId="urn:microsoft.com/office/officeart/2005/8/layout/vList3"/>
    <dgm:cxn modelId="{AD1DE8E2-6C46-0548-8D34-67482476D968}" type="presParOf" srcId="{99D9E379-04DF-2E43-9C3E-7B56E8ED0ECD}" destId="{CC509CE4-DDE9-484A-88B8-B978E64FFF2B}" srcOrd="1" destOrd="0" presId="urn:microsoft.com/office/officeart/2005/8/layout/vList3"/>
    <dgm:cxn modelId="{1B47BC7F-0C38-174C-8C9B-D1ED52A4FDBA}" type="presParOf" srcId="{99D9E379-04DF-2E43-9C3E-7B56E8ED0ECD}" destId="{ED10C649-3F54-014F-8932-9D321783E9E5}" srcOrd="2" destOrd="0" presId="urn:microsoft.com/office/officeart/2005/8/layout/vList3"/>
    <dgm:cxn modelId="{29A33B09-9FBF-AC4F-9E8C-CE62FFFF03A7}" type="presParOf" srcId="{ED10C649-3F54-014F-8932-9D321783E9E5}" destId="{C8F6EB13-1DC1-0940-B8C8-32DF694C33AD}" srcOrd="0" destOrd="0" presId="urn:microsoft.com/office/officeart/2005/8/layout/vList3"/>
    <dgm:cxn modelId="{60A99F6C-43EE-9546-BB55-335B83E287E7}" type="presParOf" srcId="{ED10C649-3F54-014F-8932-9D321783E9E5}" destId="{C25134F0-20D1-2840-960C-E3D81315144B}" srcOrd="1" destOrd="0" presId="urn:microsoft.com/office/officeart/2005/8/layout/vList3"/>
    <dgm:cxn modelId="{884386A6-6D23-FD49-8CB9-DFDF7E9FD50B}" type="presParOf" srcId="{99D9E379-04DF-2E43-9C3E-7B56E8ED0ECD}" destId="{D8302CE7-0D52-8D47-98D2-9A4ED6AD491A}" srcOrd="3" destOrd="0" presId="urn:microsoft.com/office/officeart/2005/8/layout/vList3"/>
    <dgm:cxn modelId="{EDD70A88-BC24-0D4C-B118-1E7FE8D75A2C}" type="presParOf" srcId="{99D9E379-04DF-2E43-9C3E-7B56E8ED0ECD}" destId="{CB2CA3F6-BD9D-9043-8546-B6B2BF276D67}" srcOrd="4" destOrd="0" presId="urn:microsoft.com/office/officeart/2005/8/layout/vList3"/>
    <dgm:cxn modelId="{4A961FAD-6FE3-B648-8740-8C7BFBB8E0ED}" type="presParOf" srcId="{CB2CA3F6-BD9D-9043-8546-B6B2BF276D67}" destId="{8E49EAD5-92AD-444A-8778-CE30B0DA7425}" srcOrd="0" destOrd="0" presId="urn:microsoft.com/office/officeart/2005/8/layout/vList3"/>
    <dgm:cxn modelId="{A15FB060-6723-0248-A774-4597F01798D3}" type="presParOf" srcId="{CB2CA3F6-BD9D-9043-8546-B6B2BF276D67}" destId="{B35E1075-14A8-9E4E-B84D-B77645CC9B9D}" srcOrd="1" destOrd="0" presId="urn:microsoft.com/office/officeart/2005/8/layout/vList3"/>
    <dgm:cxn modelId="{9EC20AEB-E936-F74A-A7E0-0F5E63D32747}" type="presParOf" srcId="{99D9E379-04DF-2E43-9C3E-7B56E8ED0ECD}" destId="{E1B682F1-B802-7344-9F0F-EEC1D4C9C2A1}" srcOrd="5" destOrd="0" presId="urn:microsoft.com/office/officeart/2005/8/layout/vList3"/>
    <dgm:cxn modelId="{6E42290F-DE51-7443-AACE-7E701336ABDB}" type="presParOf" srcId="{99D9E379-04DF-2E43-9C3E-7B56E8ED0ECD}" destId="{1C82AE2B-1BD2-DB4D-B16C-07A7E6B28159}" srcOrd="6" destOrd="0" presId="urn:microsoft.com/office/officeart/2005/8/layout/vList3"/>
    <dgm:cxn modelId="{976C61BE-5944-384F-B9F1-9FF3F8A0D62C}" type="presParOf" srcId="{1C82AE2B-1BD2-DB4D-B16C-07A7E6B28159}" destId="{F302AAC5-B0FE-4444-AB44-D8D59F61012F}" srcOrd="0" destOrd="0" presId="urn:microsoft.com/office/officeart/2005/8/layout/vList3"/>
    <dgm:cxn modelId="{B4809855-AB6A-0F46-B578-3B1A92AE1039}" type="presParOf" srcId="{1C82AE2B-1BD2-DB4D-B16C-07A7E6B28159}" destId="{BD98A0D7-5D86-E642-BB30-854F2CB4159C}" srcOrd="1" destOrd="0" presId="urn:microsoft.com/office/officeart/2005/8/layout/vList3"/>
    <dgm:cxn modelId="{0495FE2A-6E7F-E84F-8B0C-7CF0CE1411F6}" type="presParOf" srcId="{99D9E379-04DF-2E43-9C3E-7B56E8ED0ECD}" destId="{ABDF7CB9-991D-B749-A08C-1FA84C93CF47}" srcOrd="7" destOrd="0" presId="urn:microsoft.com/office/officeart/2005/8/layout/vList3"/>
    <dgm:cxn modelId="{B0D4E350-8BF4-A344-9A8E-B458A8E3EF16}" type="presParOf" srcId="{99D9E379-04DF-2E43-9C3E-7B56E8ED0ECD}" destId="{42EAFFA7-4C96-5449-9901-B5FE5F2EF3E8}" srcOrd="8" destOrd="0" presId="urn:microsoft.com/office/officeart/2005/8/layout/vList3"/>
    <dgm:cxn modelId="{3418C99E-F39D-D240-A1DF-04DBBFA457C5}" type="presParOf" srcId="{42EAFFA7-4C96-5449-9901-B5FE5F2EF3E8}" destId="{43633516-B9C1-C445-A6B3-3258064231F8}" srcOrd="0" destOrd="0" presId="urn:microsoft.com/office/officeart/2005/8/layout/vList3"/>
    <dgm:cxn modelId="{C767D73F-0A55-2546-91C8-6A1FF786E199}" type="presParOf" srcId="{42EAFFA7-4C96-5449-9901-B5FE5F2EF3E8}" destId="{4D7F6ABE-0491-D541-A9A0-48D537DE75F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EF86F58-83CB-5A4F-A909-7F180D52685F}" type="doc">
      <dgm:prSet loTypeId="urn:microsoft.com/office/officeart/2005/8/layout/hierarchy2" loCatId="" qsTypeId="urn:microsoft.com/office/officeart/2005/8/quickstyle/simple3" qsCatId="simple" csTypeId="urn:microsoft.com/office/officeart/2005/8/colors/colorful3" csCatId="colorful" phldr="1"/>
      <dgm:spPr/>
      <dgm:t>
        <a:bodyPr/>
        <a:lstStyle/>
        <a:p>
          <a:endParaRPr lang="en-US"/>
        </a:p>
      </dgm:t>
    </dgm:pt>
    <dgm:pt modelId="{AE44F167-AB4C-B349-8093-936A2D38AEBD}">
      <dgm:prSet phldrT="[Text]" custT="1"/>
      <dgm:spPr/>
      <dgm:t>
        <a:bodyPr/>
        <a:lstStyle/>
        <a:p>
          <a:r>
            <a:rPr lang="en-US" sz="2400" b="1" i="0" dirty="0" smtClean="0">
              <a:latin typeface="Tw Cen MT"/>
            </a:rPr>
            <a:t>Baptism</a:t>
          </a:r>
          <a:endParaRPr lang="en-US" sz="2400" b="1" i="0" dirty="0">
            <a:latin typeface="Tw Cen MT"/>
          </a:endParaRPr>
        </a:p>
      </dgm:t>
    </dgm:pt>
    <dgm:pt modelId="{7869C144-E5E8-E04D-B1FE-D6729B78001B}" type="parTrans" cxnId="{8CDDDEE4-BF92-354F-A225-C8FA51B37A15}">
      <dgm:prSet/>
      <dgm:spPr/>
      <dgm:t>
        <a:bodyPr/>
        <a:lstStyle/>
        <a:p>
          <a:endParaRPr lang="en-US"/>
        </a:p>
      </dgm:t>
    </dgm:pt>
    <dgm:pt modelId="{166C9132-2643-8E48-88A4-EE01400A3C4B}" type="sibTrans" cxnId="{8CDDDEE4-BF92-354F-A225-C8FA51B37A15}">
      <dgm:prSet/>
      <dgm:spPr/>
      <dgm:t>
        <a:bodyPr/>
        <a:lstStyle/>
        <a:p>
          <a:endParaRPr lang="en-US"/>
        </a:p>
      </dgm:t>
    </dgm:pt>
    <dgm:pt modelId="{88B2DE08-96DA-1D43-84C5-A99DA1FAA8BA}">
      <dgm:prSet phldrT="[Text]" custT="1"/>
      <dgm:spPr/>
      <dgm:t>
        <a:bodyPr/>
        <a:lstStyle/>
        <a:p>
          <a:r>
            <a:rPr lang="en-US" sz="1800" b="1" i="0" dirty="0" smtClean="0">
              <a:latin typeface="Tw Cen MT"/>
            </a:rPr>
            <a:t>Mentors</a:t>
          </a:r>
          <a:endParaRPr lang="en-US" sz="1800" b="1" i="0" dirty="0">
            <a:latin typeface="Tw Cen MT"/>
          </a:endParaRPr>
        </a:p>
      </dgm:t>
    </dgm:pt>
    <dgm:pt modelId="{3AD6FFF4-160E-3B40-A819-1E3A675DE974}" type="parTrans" cxnId="{E7EE357E-D9EC-4D4B-9498-76974C0DAE59}">
      <dgm:prSet/>
      <dgm:spPr/>
      <dgm:t>
        <a:bodyPr/>
        <a:lstStyle/>
        <a:p>
          <a:endParaRPr lang="en-US" dirty="0"/>
        </a:p>
      </dgm:t>
    </dgm:pt>
    <dgm:pt modelId="{621C26FD-0874-744E-B107-77D6B078DC6B}" type="sibTrans" cxnId="{E7EE357E-D9EC-4D4B-9498-76974C0DAE59}">
      <dgm:prSet/>
      <dgm:spPr/>
      <dgm:t>
        <a:bodyPr/>
        <a:lstStyle/>
        <a:p>
          <a:endParaRPr lang="en-US"/>
        </a:p>
      </dgm:t>
    </dgm:pt>
    <dgm:pt modelId="{D0AB3140-1704-B346-8BEC-02224D085021}">
      <dgm:prSet phldrT="[Text]" custT="1"/>
      <dgm:spPr/>
      <dgm:t>
        <a:bodyPr/>
        <a:lstStyle/>
        <a:p>
          <a:r>
            <a:rPr lang="en-US" sz="1800" b="1" i="0" dirty="0" smtClean="0">
              <a:latin typeface="Tw Cen MT"/>
            </a:rPr>
            <a:t>Prayer, Rituals, Bible, Family Conversation, Service</a:t>
          </a:r>
          <a:endParaRPr lang="en-US" sz="1800" b="1" i="0" dirty="0">
            <a:latin typeface="Tw Cen MT"/>
          </a:endParaRPr>
        </a:p>
      </dgm:t>
    </dgm:pt>
    <dgm:pt modelId="{2EA06C68-014B-B54B-8370-2ED2B8B47F96}" type="parTrans" cxnId="{394648D7-570F-7443-8CBA-E1FAA1C38DE8}">
      <dgm:prSet/>
      <dgm:spPr/>
      <dgm:t>
        <a:bodyPr/>
        <a:lstStyle/>
        <a:p>
          <a:endParaRPr lang="en-US" dirty="0"/>
        </a:p>
      </dgm:t>
    </dgm:pt>
    <dgm:pt modelId="{6CC4027F-22E3-0041-8AF2-FBF9E8B40353}" type="sibTrans" cxnId="{394648D7-570F-7443-8CBA-E1FAA1C38DE8}">
      <dgm:prSet/>
      <dgm:spPr/>
      <dgm:t>
        <a:bodyPr/>
        <a:lstStyle/>
        <a:p>
          <a:endParaRPr lang="en-US"/>
        </a:p>
      </dgm:t>
    </dgm:pt>
    <dgm:pt modelId="{2B3353D1-7DB3-FD44-BE82-5C1F3D0108BE}">
      <dgm:prSet phldrT="[Text]" custT="1"/>
      <dgm:spPr/>
      <dgm:t>
        <a:bodyPr/>
        <a:lstStyle/>
        <a:p>
          <a:r>
            <a:rPr lang="en-US" sz="1800" b="1" i="0" dirty="0" smtClean="0">
              <a:latin typeface="Tw Cen MT"/>
            </a:rPr>
            <a:t>Parent Faith Formation &amp; Parenting Skills</a:t>
          </a:r>
          <a:endParaRPr lang="en-US" sz="1800" b="1" i="0" dirty="0">
            <a:latin typeface="Tw Cen MT"/>
          </a:endParaRPr>
        </a:p>
      </dgm:t>
    </dgm:pt>
    <dgm:pt modelId="{F6F18E27-BA87-714B-9231-343DBF2DA9FE}" type="parTrans" cxnId="{08E3BB71-AD78-3548-8471-6181336A712F}">
      <dgm:prSet/>
      <dgm:spPr/>
      <dgm:t>
        <a:bodyPr/>
        <a:lstStyle/>
        <a:p>
          <a:endParaRPr lang="en-US" dirty="0"/>
        </a:p>
      </dgm:t>
    </dgm:pt>
    <dgm:pt modelId="{D6086550-4B93-7640-BFCF-806EF5E586C5}" type="sibTrans" cxnId="{08E3BB71-AD78-3548-8471-6181336A712F}">
      <dgm:prSet/>
      <dgm:spPr/>
      <dgm:t>
        <a:bodyPr/>
        <a:lstStyle/>
        <a:p>
          <a:endParaRPr lang="en-US"/>
        </a:p>
      </dgm:t>
    </dgm:pt>
    <dgm:pt modelId="{A4C6A22F-8EAF-3340-9764-71680F7ADCD8}">
      <dgm:prSet phldrT="[Text]" custT="1"/>
      <dgm:spPr/>
      <dgm:t>
        <a:bodyPr/>
        <a:lstStyle/>
        <a:p>
          <a:r>
            <a:rPr lang="en-US" sz="1800" b="1" i="0" dirty="0" smtClean="0">
              <a:latin typeface="Tw Cen MT"/>
            </a:rPr>
            <a:t>Milestones</a:t>
          </a:r>
          <a:endParaRPr lang="en-US" sz="1800" b="1" i="0" dirty="0">
            <a:latin typeface="Tw Cen MT"/>
          </a:endParaRPr>
        </a:p>
      </dgm:t>
    </dgm:pt>
    <dgm:pt modelId="{B1292D79-83AD-5C40-96F3-E9E8DF0E6EED}" type="parTrans" cxnId="{F79C5035-82E9-334A-9E48-69B21545224D}">
      <dgm:prSet/>
      <dgm:spPr/>
      <dgm:t>
        <a:bodyPr/>
        <a:lstStyle/>
        <a:p>
          <a:endParaRPr lang="en-US" dirty="0"/>
        </a:p>
      </dgm:t>
    </dgm:pt>
    <dgm:pt modelId="{2B56334D-4405-2345-8C33-4C47BFA65C76}" type="sibTrans" cxnId="{F79C5035-82E9-334A-9E48-69B21545224D}">
      <dgm:prSet/>
      <dgm:spPr/>
      <dgm:t>
        <a:bodyPr/>
        <a:lstStyle/>
        <a:p>
          <a:endParaRPr lang="en-US"/>
        </a:p>
      </dgm:t>
    </dgm:pt>
    <dgm:pt modelId="{29CDD1DA-C6FC-5940-89B5-99EDB771B4F7}">
      <dgm:prSet phldrT="[Text]" custT="1"/>
      <dgm:spPr/>
      <dgm:t>
        <a:bodyPr/>
        <a:lstStyle/>
        <a:p>
          <a:r>
            <a:rPr lang="en-US" sz="1800" b="1" i="0" dirty="0" smtClean="0">
              <a:latin typeface="Tw Cen MT"/>
            </a:rPr>
            <a:t>Faith Practices </a:t>
          </a:r>
          <a:br>
            <a:rPr lang="en-US" sz="1800" b="1" i="0" dirty="0" smtClean="0">
              <a:latin typeface="Tw Cen MT"/>
            </a:rPr>
          </a:br>
          <a:r>
            <a:rPr lang="en-US" sz="1800" b="1" i="0" dirty="0" smtClean="0">
              <a:latin typeface="Tw Cen MT"/>
            </a:rPr>
            <a:t>@ Home</a:t>
          </a:r>
          <a:endParaRPr lang="en-US" sz="1800" b="1" i="0" dirty="0">
            <a:latin typeface="Tw Cen MT"/>
          </a:endParaRPr>
        </a:p>
      </dgm:t>
    </dgm:pt>
    <dgm:pt modelId="{FFC4910F-1EEE-1C43-B231-5826C16637E7}" type="parTrans" cxnId="{B5DB8567-7451-7444-97C8-D339C9D89EA7}">
      <dgm:prSet/>
      <dgm:spPr/>
      <dgm:t>
        <a:bodyPr/>
        <a:lstStyle/>
        <a:p>
          <a:endParaRPr lang="en-US" dirty="0"/>
        </a:p>
      </dgm:t>
    </dgm:pt>
    <dgm:pt modelId="{8447D2B3-BCEC-DD42-A943-733B49F6F775}" type="sibTrans" cxnId="{B5DB8567-7451-7444-97C8-D339C9D89EA7}">
      <dgm:prSet/>
      <dgm:spPr/>
      <dgm:t>
        <a:bodyPr/>
        <a:lstStyle/>
        <a:p>
          <a:endParaRPr lang="en-US"/>
        </a:p>
      </dgm:t>
    </dgm:pt>
    <dgm:pt modelId="{5D36D761-1D00-BA42-8BC8-1B60F74E24DB}">
      <dgm:prSet phldrT="[Text]" custT="1"/>
      <dgm:spPr/>
      <dgm:t>
        <a:bodyPr/>
        <a:lstStyle/>
        <a:p>
          <a:r>
            <a:rPr lang="en-US" sz="1800" b="1" i="0" dirty="0" smtClean="0">
              <a:latin typeface="Tw Cen MT"/>
            </a:rPr>
            <a:t> Workshops Courses</a:t>
          </a:r>
          <a:br>
            <a:rPr lang="en-US" sz="1800" b="1" i="0" dirty="0" smtClean="0">
              <a:latin typeface="Tw Cen MT"/>
            </a:rPr>
          </a:br>
          <a:r>
            <a:rPr lang="en-US" sz="1800" b="1" i="0" dirty="0" smtClean="0">
              <a:latin typeface="Tw Cen MT"/>
            </a:rPr>
            <a:t>Online Resources</a:t>
          </a:r>
          <a:br>
            <a:rPr lang="en-US" sz="1800" b="1" i="0" dirty="0" smtClean="0">
              <a:latin typeface="Tw Cen MT"/>
            </a:rPr>
          </a:br>
          <a:r>
            <a:rPr lang="en-US" sz="1800" b="1" i="0" dirty="0" smtClean="0">
              <a:latin typeface="Tw Cen MT"/>
            </a:rPr>
            <a:t>Support Groups</a:t>
          </a:r>
          <a:endParaRPr lang="en-US" sz="1800" b="1" i="0" dirty="0">
            <a:latin typeface="Tw Cen MT"/>
          </a:endParaRPr>
        </a:p>
      </dgm:t>
    </dgm:pt>
    <dgm:pt modelId="{1293667D-F342-D644-9608-ADC03B8F8B53}" type="parTrans" cxnId="{0CF2EA48-6C49-1645-AEB7-98D62DCED7FA}">
      <dgm:prSet/>
      <dgm:spPr/>
      <dgm:t>
        <a:bodyPr/>
        <a:lstStyle/>
        <a:p>
          <a:endParaRPr lang="en-US" dirty="0"/>
        </a:p>
      </dgm:t>
    </dgm:pt>
    <dgm:pt modelId="{904674EB-0242-EC4C-A70F-4FFF283805B4}" type="sibTrans" cxnId="{0CF2EA48-6C49-1645-AEB7-98D62DCED7FA}">
      <dgm:prSet/>
      <dgm:spPr/>
      <dgm:t>
        <a:bodyPr/>
        <a:lstStyle/>
        <a:p>
          <a:endParaRPr lang="en-US"/>
        </a:p>
      </dgm:t>
    </dgm:pt>
    <dgm:pt modelId="{0A4EE0DE-D2FA-F144-B46F-C253FDB4C53D}">
      <dgm:prSet phldrT="[Text]" custT="1"/>
      <dgm:spPr/>
      <dgm:t>
        <a:bodyPr/>
        <a:lstStyle/>
        <a:p>
          <a:r>
            <a:rPr lang="en-US" sz="1800" b="1" i="0" dirty="0" smtClean="0">
              <a:latin typeface="Tw Cen MT"/>
            </a:rPr>
            <a:t>Family Learning Programs </a:t>
          </a:r>
          <a:endParaRPr lang="en-US" sz="1800" b="1" i="0" dirty="0">
            <a:latin typeface="Tw Cen MT"/>
          </a:endParaRPr>
        </a:p>
      </dgm:t>
    </dgm:pt>
    <dgm:pt modelId="{E89EFE02-235F-3E4A-B79E-F9AD0E637596}" type="parTrans" cxnId="{ACD04E2D-9D5F-E247-B85A-0866319F4DA0}">
      <dgm:prSet/>
      <dgm:spPr/>
      <dgm:t>
        <a:bodyPr/>
        <a:lstStyle/>
        <a:p>
          <a:endParaRPr lang="en-US" dirty="0"/>
        </a:p>
      </dgm:t>
    </dgm:pt>
    <dgm:pt modelId="{82BC8336-6B1D-4641-B26B-42EFB4A58352}" type="sibTrans" cxnId="{ACD04E2D-9D5F-E247-B85A-0866319F4DA0}">
      <dgm:prSet/>
      <dgm:spPr/>
      <dgm:t>
        <a:bodyPr/>
        <a:lstStyle/>
        <a:p>
          <a:endParaRPr lang="en-US"/>
        </a:p>
      </dgm:t>
    </dgm:pt>
    <dgm:pt modelId="{63CE2317-7577-8E43-BD93-A13F3D04F7EF}">
      <dgm:prSet phldrT="[Text]" custT="1"/>
      <dgm:spPr/>
      <dgm:t>
        <a:bodyPr/>
        <a:lstStyle/>
        <a:p>
          <a:r>
            <a:rPr lang="en-US" sz="1800" b="1" i="0" dirty="0" smtClean="0">
              <a:latin typeface="Tw Cen MT"/>
            </a:rPr>
            <a:t>Baptism Anniversary, First Prayers, Start of School</a:t>
          </a:r>
          <a:endParaRPr lang="en-US" sz="1800" b="1" i="0" dirty="0">
            <a:latin typeface="Tw Cen MT"/>
          </a:endParaRPr>
        </a:p>
      </dgm:t>
    </dgm:pt>
    <dgm:pt modelId="{77BCFB1C-29B3-1F4D-BE12-56E7D51A792A}" type="parTrans" cxnId="{D0BF51FA-39DA-9243-845A-4D9CED802E5F}">
      <dgm:prSet/>
      <dgm:spPr/>
      <dgm:t>
        <a:bodyPr/>
        <a:lstStyle/>
        <a:p>
          <a:endParaRPr lang="en-US" dirty="0"/>
        </a:p>
      </dgm:t>
    </dgm:pt>
    <dgm:pt modelId="{5608EA4D-5BDB-8347-B9E9-3CF92FDB5C98}" type="sibTrans" cxnId="{D0BF51FA-39DA-9243-845A-4D9CED802E5F}">
      <dgm:prSet/>
      <dgm:spPr/>
      <dgm:t>
        <a:bodyPr/>
        <a:lstStyle/>
        <a:p>
          <a:endParaRPr lang="en-US"/>
        </a:p>
      </dgm:t>
    </dgm:pt>
    <dgm:pt modelId="{CAED2F3F-6DDD-414C-A85D-8AB657F957D7}">
      <dgm:prSet phldrT="[Text]" custT="1"/>
      <dgm:spPr/>
      <dgm:t>
        <a:bodyPr/>
        <a:lstStyle/>
        <a:p>
          <a:r>
            <a:rPr lang="en-US" sz="1800" b="1" i="0" dirty="0" smtClean="0">
              <a:latin typeface="Tw Cen MT"/>
            </a:rPr>
            <a:t>Church Gatherings</a:t>
          </a:r>
          <a:br>
            <a:rPr lang="en-US" sz="1800" b="1" i="0" dirty="0" smtClean="0">
              <a:latin typeface="Tw Cen MT"/>
            </a:rPr>
          </a:br>
          <a:r>
            <a:rPr lang="en-US" sz="1800" b="1" i="0" dirty="0" smtClean="0">
              <a:latin typeface="Tw Cen MT"/>
            </a:rPr>
            <a:t>Small Groups</a:t>
          </a:r>
          <a:br>
            <a:rPr lang="en-US" sz="1800" b="1" i="0" dirty="0" smtClean="0">
              <a:latin typeface="Tw Cen MT"/>
            </a:rPr>
          </a:br>
          <a:r>
            <a:rPr lang="en-US" sz="1800" b="1" i="0" dirty="0" smtClean="0">
              <a:latin typeface="Tw Cen MT"/>
            </a:rPr>
            <a:t>Workshops</a:t>
          </a:r>
          <a:endParaRPr lang="en-US" sz="1800" b="1" i="0" dirty="0">
            <a:latin typeface="Tw Cen MT"/>
          </a:endParaRPr>
        </a:p>
      </dgm:t>
    </dgm:pt>
    <dgm:pt modelId="{54B3E2D2-BF8D-A845-AA5B-6D18F74CA815}" type="parTrans" cxnId="{9C4FF163-31B2-464F-9566-14E43C6E3E8B}">
      <dgm:prSet/>
      <dgm:spPr/>
      <dgm:t>
        <a:bodyPr/>
        <a:lstStyle/>
        <a:p>
          <a:endParaRPr lang="en-US" dirty="0"/>
        </a:p>
      </dgm:t>
    </dgm:pt>
    <dgm:pt modelId="{A9535F3F-8047-0849-BD20-CB4E1D504C67}" type="sibTrans" cxnId="{9C4FF163-31B2-464F-9566-14E43C6E3E8B}">
      <dgm:prSet/>
      <dgm:spPr/>
      <dgm:t>
        <a:bodyPr/>
        <a:lstStyle/>
        <a:p>
          <a:endParaRPr lang="en-US"/>
        </a:p>
      </dgm:t>
    </dgm:pt>
    <dgm:pt modelId="{4D938232-61A5-3F44-9267-6CA2BF070F5D}">
      <dgm:prSet phldrT="[Text]" custT="1"/>
      <dgm:spPr/>
      <dgm:t>
        <a:bodyPr/>
        <a:lstStyle/>
        <a:p>
          <a:r>
            <a:rPr lang="en-US" sz="1800" b="1" i="0" dirty="0" smtClean="0">
              <a:latin typeface="Tw Cen MT"/>
            </a:rPr>
            <a:t>Parent/Family Online Resource Center</a:t>
          </a:r>
          <a:endParaRPr lang="en-US" sz="1800" b="1" i="0" dirty="0">
            <a:latin typeface="Tw Cen MT"/>
          </a:endParaRPr>
        </a:p>
      </dgm:t>
    </dgm:pt>
    <dgm:pt modelId="{CA19BCE5-0A97-2843-80B5-F6CADB467558}" type="parTrans" cxnId="{9076210E-C82F-6F48-8BC5-DD9AD732FF8C}">
      <dgm:prSet/>
      <dgm:spPr/>
      <dgm:t>
        <a:bodyPr/>
        <a:lstStyle/>
        <a:p>
          <a:endParaRPr lang="en-US" dirty="0"/>
        </a:p>
      </dgm:t>
    </dgm:pt>
    <dgm:pt modelId="{2407CD47-0592-E24F-839C-06403234E569}" type="sibTrans" cxnId="{9076210E-C82F-6F48-8BC5-DD9AD732FF8C}">
      <dgm:prSet/>
      <dgm:spPr/>
      <dgm:t>
        <a:bodyPr/>
        <a:lstStyle/>
        <a:p>
          <a:endParaRPr lang="en-US"/>
        </a:p>
      </dgm:t>
    </dgm:pt>
    <dgm:pt modelId="{922A166F-4E74-FF49-BF64-C193FA928742}" type="pres">
      <dgm:prSet presAssocID="{EEF86F58-83CB-5A4F-A909-7F180D52685F}" presName="diagram" presStyleCnt="0">
        <dgm:presLayoutVars>
          <dgm:chPref val="1"/>
          <dgm:dir/>
          <dgm:animOne val="branch"/>
          <dgm:animLvl val="lvl"/>
          <dgm:resizeHandles val="exact"/>
        </dgm:presLayoutVars>
      </dgm:prSet>
      <dgm:spPr/>
      <dgm:t>
        <a:bodyPr/>
        <a:lstStyle/>
        <a:p>
          <a:endParaRPr lang="en-US"/>
        </a:p>
      </dgm:t>
    </dgm:pt>
    <dgm:pt modelId="{6111447D-7EB7-BD4A-B75E-CAB29B5487D3}" type="pres">
      <dgm:prSet presAssocID="{AE44F167-AB4C-B349-8093-936A2D38AEBD}" presName="root1" presStyleCnt="0"/>
      <dgm:spPr/>
      <dgm:t>
        <a:bodyPr/>
        <a:lstStyle/>
        <a:p>
          <a:endParaRPr lang="en-US"/>
        </a:p>
      </dgm:t>
    </dgm:pt>
    <dgm:pt modelId="{6EE40392-780B-6147-A59F-16151628F2E1}" type="pres">
      <dgm:prSet presAssocID="{AE44F167-AB4C-B349-8093-936A2D38AEBD}" presName="LevelOneTextNode" presStyleLbl="node0" presStyleIdx="0" presStyleCnt="1">
        <dgm:presLayoutVars>
          <dgm:chPref val="3"/>
        </dgm:presLayoutVars>
      </dgm:prSet>
      <dgm:spPr/>
      <dgm:t>
        <a:bodyPr/>
        <a:lstStyle/>
        <a:p>
          <a:endParaRPr lang="en-US"/>
        </a:p>
      </dgm:t>
    </dgm:pt>
    <dgm:pt modelId="{13DFBEDC-41A6-C64B-900B-EC54D8D0F599}" type="pres">
      <dgm:prSet presAssocID="{AE44F167-AB4C-B349-8093-936A2D38AEBD}" presName="level2hierChild" presStyleCnt="0"/>
      <dgm:spPr/>
      <dgm:t>
        <a:bodyPr/>
        <a:lstStyle/>
        <a:p>
          <a:endParaRPr lang="en-US"/>
        </a:p>
      </dgm:t>
    </dgm:pt>
    <dgm:pt modelId="{E459E357-DABB-8741-B686-1FE9162F6C47}" type="pres">
      <dgm:prSet presAssocID="{3AD6FFF4-160E-3B40-A819-1E3A675DE974}" presName="conn2-1" presStyleLbl="parChTrans1D2" presStyleIdx="0" presStyleCnt="6"/>
      <dgm:spPr/>
      <dgm:t>
        <a:bodyPr/>
        <a:lstStyle/>
        <a:p>
          <a:endParaRPr lang="en-US"/>
        </a:p>
      </dgm:t>
    </dgm:pt>
    <dgm:pt modelId="{4C554DB0-5A28-7F4A-8F93-B4536C321789}" type="pres">
      <dgm:prSet presAssocID="{3AD6FFF4-160E-3B40-A819-1E3A675DE974}" presName="connTx" presStyleLbl="parChTrans1D2" presStyleIdx="0" presStyleCnt="6"/>
      <dgm:spPr/>
      <dgm:t>
        <a:bodyPr/>
        <a:lstStyle/>
        <a:p>
          <a:endParaRPr lang="en-US"/>
        </a:p>
      </dgm:t>
    </dgm:pt>
    <dgm:pt modelId="{39A5AB1E-9192-6D42-8F81-B4226E39DB1A}" type="pres">
      <dgm:prSet presAssocID="{88B2DE08-96DA-1D43-84C5-A99DA1FAA8BA}" presName="root2" presStyleCnt="0"/>
      <dgm:spPr/>
      <dgm:t>
        <a:bodyPr/>
        <a:lstStyle/>
        <a:p>
          <a:endParaRPr lang="en-US"/>
        </a:p>
      </dgm:t>
    </dgm:pt>
    <dgm:pt modelId="{91A37B3E-0911-1D4C-8713-F7C0EDFEF47F}" type="pres">
      <dgm:prSet presAssocID="{88B2DE08-96DA-1D43-84C5-A99DA1FAA8BA}" presName="LevelTwoTextNode" presStyleLbl="node2" presStyleIdx="0" presStyleCnt="6">
        <dgm:presLayoutVars>
          <dgm:chPref val="3"/>
        </dgm:presLayoutVars>
      </dgm:prSet>
      <dgm:spPr/>
      <dgm:t>
        <a:bodyPr/>
        <a:lstStyle/>
        <a:p>
          <a:endParaRPr lang="en-US"/>
        </a:p>
      </dgm:t>
    </dgm:pt>
    <dgm:pt modelId="{390424DC-3038-B94E-B644-B9E95774B309}" type="pres">
      <dgm:prSet presAssocID="{88B2DE08-96DA-1D43-84C5-A99DA1FAA8BA}" presName="level3hierChild" presStyleCnt="0"/>
      <dgm:spPr/>
      <dgm:t>
        <a:bodyPr/>
        <a:lstStyle/>
        <a:p>
          <a:endParaRPr lang="en-US"/>
        </a:p>
      </dgm:t>
    </dgm:pt>
    <dgm:pt modelId="{8D10413F-7EDD-0844-8536-634EE0F9EC41}" type="pres">
      <dgm:prSet presAssocID="{FFC4910F-1EEE-1C43-B231-5826C16637E7}" presName="conn2-1" presStyleLbl="parChTrans1D2" presStyleIdx="1" presStyleCnt="6"/>
      <dgm:spPr/>
      <dgm:t>
        <a:bodyPr/>
        <a:lstStyle/>
        <a:p>
          <a:endParaRPr lang="en-US"/>
        </a:p>
      </dgm:t>
    </dgm:pt>
    <dgm:pt modelId="{D5D9BA7A-1AA1-734C-BB40-D9D4CA05673E}" type="pres">
      <dgm:prSet presAssocID="{FFC4910F-1EEE-1C43-B231-5826C16637E7}" presName="connTx" presStyleLbl="parChTrans1D2" presStyleIdx="1" presStyleCnt="6"/>
      <dgm:spPr/>
      <dgm:t>
        <a:bodyPr/>
        <a:lstStyle/>
        <a:p>
          <a:endParaRPr lang="en-US"/>
        </a:p>
      </dgm:t>
    </dgm:pt>
    <dgm:pt modelId="{8A3594D3-B040-E240-93B2-9702870DFC00}" type="pres">
      <dgm:prSet presAssocID="{29CDD1DA-C6FC-5940-89B5-99EDB771B4F7}" presName="root2" presStyleCnt="0"/>
      <dgm:spPr/>
      <dgm:t>
        <a:bodyPr/>
        <a:lstStyle/>
        <a:p>
          <a:endParaRPr lang="en-US"/>
        </a:p>
      </dgm:t>
    </dgm:pt>
    <dgm:pt modelId="{ED4E861B-3F2B-3A4F-9B74-9746CF1FF11F}" type="pres">
      <dgm:prSet presAssocID="{29CDD1DA-C6FC-5940-89B5-99EDB771B4F7}" presName="LevelTwoTextNode" presStyleLbl="node2" presStyleIdx="1" presStyleCnt="6">
        <dgm:presLayoutVars>
          <dgm:chPref val="3"/>
        </dgm:presLayoutVars>
      </dgm:prSet>
      <dgm:spPr/>
      <dgm:t>
        <a:bodyPr/>
        <a:lstStyle/>
        <a:p>
          <a:endParaRPr lang="en-US"/>
        </a:p>
      </dgm:t>
    </dgm:pt>
    <dgm:pt modelId="{C4A67A99-2C02-BE49-95FD-7117A6C0E809}" type="pres">
      <dgm:prSet presAssocID="{29CDD1DA-C6FC-5940-89B5-99EDB771B4F7}" presName="level3hierChild" presStyleCnt="0"/>
      <dgm:spPr/>
      <dgm:t>
        <a:bodyPr/>
        <a:lstStyle/>
        <a:p>
          <a:endParaRPr lang="en-US"/>
        </a:p>
      </dgm:t>
    </dgm:pt>
    <dgm:pt modelId="{D8A0B370-E0DA-4A45-84C6-F741A9DDA18F}" type="pres">
      <dgm:prSet presAssocID="{2EA06C68-014B-B54B-8370-2ED2B8B47F96}" presName="conn2-1" presStyleLbl="parChTrans1D3" presStyleIdx="0" presStyleCnt="4"/>
      <dgm:spPr/>
      <dgm:t>
        <a:bodyPr/>
        <a:lstStyle/>
        <a:p>
          <a:endParaRPr lang="en-US"/>
        </a:p>
      </dgm:t>
    </dgm:pt>
    <dgm:pt modelId="{F72EA0D9-FD91-564B-A309-1F0624D39D77}" type="pres">
      <dgm:prSet presAssocID="{2EA06C68-014B-B54B-8370-2ED2B8B47F96}" presName="connTx" presStyleLbl="parChTrans1D3" presStyleIdx="0" presStyleCnt="4"/>
      <dgm:spPr/>
      <dgm:t>
        <a:bodyPr/>
        <a:lstStyle/>
        <a:p>
          <a:endParaRPr lang="en-US"/>
        </a:p>
      </dgm:t>
    </dgm:pt>
    <dgm:pt modelId="{73B64BA0-86C6-B045-9104-007E1FAA8F59}" type="pres">
      <dgm:prSet presAssocID="{D0AB3140-1704-B346-8BEC-02224D085021}" presName="root2" presStyleCnt="0"/>
      <dgm:spPr/>
      <dgm:t>
        <a:bodyPr/>
        <a:lstStyle/>
        <a:p>
          <a:endParaRPr lang="en-US"/>
        </a:p>
      </dgm:t>
    </dgm:pt>
    <dgm:pt modelId="{7CD87B2C-ED25-1D4B-AC08-9E07F6EC9D48}" type="pres">
      <dgm:prSet presAssocID="{D0AB3140-1704-B346-8BEC-02224D085021}" presName="LevelTwoTextNode" presStyleLbl="node3" presStyleIdx="0" presStyleCnt="4">
        <dgm:presLayoutVars>
          <dgm:chPref val="3"/>
        </dgm:presLayoutVars>
      </dgm:prSet>
      <dgm:spPr/>
      <dgm:t>
        <a:bodyPr/>
        <a:lstStyle/>
        <a:p>
          <a:endParaRPr lang="en-US"/>
        </a:p>
      </dgm:t>
    </dgm:pt>
    <dgm:pt modelId="{98901923-A89B-6E42-A3E6-783157D6C536}" type="pres">
      <dgm:prSet presAssocID="{D0AB3140-1704-B346-8BEC-02224D085021}" presName="level3hierChild" presStyleCnt="0"/>
      <dgm:spPr/>
      <dgm:t>
        <a:bodyPr/>
        <a:lstStyle/>
        <a:p>
          <a:endParaRPr lang="en-US"/>
        </a:p>
      </dgm:t>
    </dgm:pt>
    <dgm:pt modelId="{E6F61527-C295-E14F-AC86-42077299D3DF}" type="pres">
      <dgm:prSet presAssocID="{F6F18E27-BA87-714B-9231-343DBF2DA9FE}" presName="conn2-1" presStyleLbl="parChTrans1D2" presStyleIdx="2" presStyleCnt="6"/>
      <dgm:spPr/>
      <dgm:t>
        <a:bodyPr/>
        <a:lstStyle/>
        <a:p>
          <a:endParaRPr lang="en-US"/>
        </a:p>
      </dgm:t>
    </dgm:pt>
    <dgm:pt modelId="{CCE10D9D-2E00-0147-9553-E27BF24FC643}" type="pres">
      <dgm:prSet presAssocID="{F6F18E27-BA87-714B-9231-343DBF2DA9FE}" presName="connTx" presStyleLbl="parChTrans1D2" presStyleIdx="2" presStyleCnt="6"/>
      <dgm:spPr/>
      <dgm:t>
        <a:bodyPr/>
        <a:lstStyle/>
        <a:p>
          <a:endParaRPr lang="en-US"/>
        </a:p>
      </dgm:t>
    </dgm:pt>
    <dgm:pt modelId="{826D325F-0B85-5F47-AE3A-A38AB30FF413}" type="pres">
      <dgm:prSet presAssocID="{2B3353D1-7DB3-FD44-BE82-5C1F3D0108BE}" presName="root2" presStyleCnt="0"/>
      <dgm:spPr/>
      <dgm:t>
        <a:bodyPr/>
        <a:lstStyle/>
        <a:p>
          <a:endParaRPr lang="en-US"/>
        </a:p>
      </dgm:t>
    </dgm:pt>
    <dgm:pt modelId="{D052DDC3-64DA-024E-8813-2FB5BE9367BD}" type="pres">
      <dgm:prSet presAssocID="{2B3353D1-7DB3-FD44-BE82-5C1F3D0108BE}" presName="LevelTwoTextNode" presStyleLbl="node2" presStyleIdx="2" presStyleCnt="6">
        <dgm:presLayoutVars>
          <dgm:chPref val="3"/>
        </dgm:presLayoutVars>
      </dgm:prSet>
      <dgm:spPr/>
      <dgm:t>
        <a:bodyPr/>
        <a:lstStyle/>
        <a:p>
          <a:endParaRPr lang="en-US"/>
        </a:p>
      </dgm:t>
    </dgm:pt>
    <dgm:pt modelId="{A87493B7-0958-C24F-86B2-7BC367C53A0E}" type="pres">
      <dgm:prSet presAssocID="{2B3353D1-7DB3-FD44-BE82-5C1F3D0108BE}" presName="level3hierChild" presStyleCnt="0"/>
      <dgm:spPr/>
      <dgm:t>
        <a:bodyPr/>
        <a:lstStyle/>
        <a:p>
          <a:endParaRPr lang="en-US"/>
        </a:p>
      </dgm:t>
    </dgm:pt>
    <dgm:pt modelId="{A4906DA7-AC3B-2446-A28A-0697C16EE854}" type="pres">
      <dgm:prSet presAssocID="{1293667D-F342-D644-9608-ADC03B8F8B53}" presName="conn2-1" presStyleLbl="parChTrans1D3" presStyleIdx="1" presStyleCnt="4"/>
      <dgm:spPr/>
      <dgm:t>
        <a:bodyPr/>
        <a:lstStyle/>
        <a:p>
          <a:endParaRPr lang="en-US"/>
        </a:p>
      </dgm:t>
    </dgm:pt>
    <dgm:pt modelId="{2684BB8F-2F93-C34A-A1F6-0E6C125548A0}" type="pres">
      <dgm:prSet presAssocID="{1293667D-F342-D644-9608-ADC03B8F8B53}" presName="connTx" presStyleLbl="parChTrans1D3" presStyleIdx="1" presStyleCnt="4"/>
      <dgm:spPr/>
      <dgm:t>
        <a:bodyPr/>
        <a:lstStyle/>
        <a:p>
          <a:endParaRPr lang="en-US"/>
        </a:p>
      </dgm:t>
    </dgm:pt>
    <dgm:pt modelId="{C9A765EC-EA7D-DB41-979A-438D55E64934}" type="pres">
      <dgm:prSet presAssocID="{5D36D761-1D00-BA42-8BC8-1B60F74E24DB}" presName="root2" presStyleCnt="0"/>
      <dgm:spPr/>
      <dgm:t>
        <a:bodyPr/>
        <a:lstStyle/>
        <a:p>
          <a:endParaRPr lang="en-US"/>
        </a:p>
      </dgm:t>
    </dgm:pt>
    <dgm:pt modelId="{50132922-49CC-1D43-9E25-D4C3923D2C8F}" type="pres">
      <dgm:prSet presAssocID="{5D36D761-1D00-BA42-8BC8-1B60F74E24DB}" presName="LevelTwoTextNode" presStyleLbl="node3" presStyleIdx="1" presStyleCnt="4">
        <dgm:presLayoutVars>
          <dgm:chPref val="3"/>
        </dgm:presLayoutVars>
      </dgm:prSet>
      <dgm:spPr/>
      <dgm:t>
        <a:bodyPr/>
        <a:lstStyle/>
        <a:p>
          <a:endParaRPr lang="en-US"/>
        </a:p>
      </dgm:t>
    </dgm:pt>
    <dgm:pt modelId="{36E30EB0-427B-A647-AAF8-A54347EA3C0C}" type="pres">
      <dgm:prSet presAssocID="{5D36D761-1D00-BA42-8BC8-1B60F74E24DB}" presName="level3hierChild" presStyleCnt="0"/>
      <dgm:spPr/>
      <dgm:t>
        <a:bodyPr/>
        <a:lstStyle/>
        <a:p>
          <a:endParaRPr lang="en-US"/>
        </a:p>
      </dgm:t>
    </dgm:pt>
    <dgm:pt modelId="{8E4D83A4-3579-9144-81FA-A80508FA6219}" type="pres">
      <dgm:prSet presAssocID="{B1292D79-83AD-5C40-96F3-E9E8DF0E6EED}" presName="conn2-1" presStyleLbl="parChTrans1D2" presStyleIdx="3" presStyleCnt="6"/>
      <dgm:spPr/>
      <dgm:t>
        <a:bodyPr/>
        <a:lstStyle/>
        <a:p>
          <a:endParaRPr lang="en-US"/>
        </a:p>
      </dgm:t>
    </dgm:pt>
    <dgm:pt modelId="{3CCCF564-9866-8845-B639-5A99746FFE19}" type="pres">
      <dgm:prSet presAssocID="{B1292D79-83AD-5C40-96F3-E9E8DF0E6EED}" presName="connTx" presStyleLbl="parChTrans1D2" presStyleIdx="3" presStyleCnt="6"/>
      <dgm:spPr/>
      <dgm:t>
        <a:bodyPr/>
        <a:lstStyle/>
        <a:p>
          <a:endParaRPr lang="en-US"/>
        </a:p>
      </dgm:t>
    </dgm:pt>
    <dgm:pt modelId="{41AD2CE2-DE9C-DA43-A79D-70BB6FE56A0D}" type="pres">
      <dgm:prSet presAssocID="{A4C6A22F-8EAF-3340-9764-71680F7ADCD8}" presName="root2" presStyleCnt="0"/>
      <dgm:spPr/>
      <dgm:t>
        <a:bodyPr/>
        <a:lstStyle/>
        <a:p>
          <a:endParaRPr lang="en-US"/>
        </a:p>
      </dgm:t>
    </dgm:pt>
    <dgm:pt modelId="{1BFCC38F-1062-DD44-BE7F-0A191978BC99}" type="pres">
      <dgm:prSet presAssocID="{A4C6A22F-8EAF-3340-9764-71680F7ADCD8}" presName="LevelTwoTextNode" presStyleLbl="node2" presStyleIdx="3" presStyleCnt="6" custScaleY="77490">
        <dgm:presLayoutVars>
          <dgm:chPref val="3"/>
        </dgm:presLayoutVars>
      </dgm:prSet>
      <dgm:spPr/>
      <dgm:t>
        <a:bodyPr/>
        <a:lstStyle/>
        <a:p>
          <a:endParaRPr lang="en-US"/>
        </a:p>
      </dgm:t>
    </dgm:pt>
    <dgm:pt modelId="{32445E48-991B-E945-A7D3-DDE41D48D754}" type="pres">
      <dgm:prSet presAssocID="{A4C6A22F-8EAF-3340-9764-71680F7ADCD8}" presName="level3hierChild" presStyleCnt="0"/>
      <dgm:spPr/>
      <dgm:t>
        <a:bodyPr/>
        <a:lstStyle/>
        <a:p>
          <a:endParaRPr lang="en-US"/>
        </a:p>
      </dgm:t>
    </dgm:pt>
    <dgm:pt modelId="{787D0263-FC15-B74A-B1CD-5B97A9230B2D}" type="pres">
      <dgm:prSet presAssocID="{77BCFB1C-29B3-1F4D-BE12-56E7D51A792A}" presName="conn2-1" presStyleLbl="parChTrans1D3" presStyleIdx="2" presStyleCnt="4"/>
      <dgm:spPr/>
      <dgm:t>
        <a:bodyPr/>
        <a:lstStyle/>
        <a:p>
          <a:endParaRPr lang="en-US"/>
        </a:p>
      </dgm:t>
    </dgm:pt>
    <dgm:pt modelId="{55F0C5CB-9EAC-224A-A3E0-6066554A2A42}" type="pres">
      <dgm:prSet presAssocID="{77BCFB1C-29B3-1F4D-BE12-56E7D51A792A}" presName="connTx" presStyleLbl="parChTrans1D3" presStyleIdx="2" presStyleCnt="4"/>
      <dgm:spPr/>
      <dgm:t>
        <a:bodyPr/>
        <a:lstStyle/>
        <a:p>
          <a:endParaRPr lang="en-US"/>
        </a:p>
      </dgm:t>
    </dgm:pt>
    <dgm:pt modelId="{765BA01B-BB81-E247-B512-763FA60E55BC}" type="pres">
      <dgm:prSet presAssocID="{63CE2317-7577-8E43-BD93-A13F3D04F7EF}" presName="root2" presStyleCnt="0"/>
      <dgm:spPr/>
      <dgm:t>
        <a:bodyPr/>
        <a:lstStyle/>
        <a:p>
          <a:endParaRPr lang="en-US"/>
        </a:p>
      </dgm:t>
    </dgm:pt>
    <dgm:pt modelId="{7C012220-3B21-5340-9625-9D81BC9D6857}" type="pres">
      <dgm:prSet presAssocID="{63CE2317-7577-8E43-BD93-A13F3D04F7EF}" presName="LevelTwoTextNode" presStyleLbl="node3" presStyleIdx="2" presStyleCnt="4">
        <dgm:presLayoutVars>
          <dgm:chPref val="3"/>
        </dgm:presLayoutVars>
      </dgm:prSet>
      <dgm:spPr/>
      <dgm:t>
        <a:bodyPr/>
        <a:lstStyle/>
        <a:p>
          <a:endParaRPr lang="en-US"/>
        </a:p>
      </dgm:t>
    </dgm:pt>
    <dgm:pt modelId="{7040E828-4A4C-0A45-8536-72C9A0A3DABD}" type="pres">
      <dgm:prSet presAssocID="{63CE2317-7577-8E43-BD93-A13F3D04F7EF}" presName="level3hierChild" presStyleCnt="0"/>
      <dgm:spPr/>
      <dgm:t>
        <a:bodyPr/>
        <a:lstStyle/>
        <a:p>
          <a:endParaRPr lang="en-US"/>
        </a:p>
      </dgm:t>
    </dgm:pt>
    <dgm:pt modelId="{87620636-F1FC-8B49-85ED-40262D1FE550}" type="pres">
      <dgm:prSet presAssocID="{E89EFE02-235F-3E4A-B79E-F9AD0E637596}" presName="conn2-1" presStyleLbl="parChTrans1D2" presStyleIdx="4" presStyleCnt="6"/>
      <dgm:spPr/>
      <dgm:t>
        <a:bodyPr/>
        <a:lstStyle/>
        <a:p>
          <a:endParaRPr lang="en-US"/>
        </a:p>
      </dgm:t>
    </dgm:pt>
    <dgm:pt modelId="{5BAB5093-397E-BC40-BF90-20C924A963AE}" type="pres">
      <dgm:prSet presAssocID="{E89EFE02-235F-3E4A-B79E-F9AD0E637596}" presName="connTx" presStyleLbl="parChTrans1D2" presStyleIdx="4" presStyleCnt="6"/>
      <dgm:spPr/>
      <dgm:t>
        <a:bodyPr/>
        <a:lstStyle/>
        <a:p>
          <a:endParaRPr lang="en-US"/>
        </a:p>
      </dgm:t>
    </dgm:pt>
    <dgm:pt modelId="{936CA32E-3BEB-294F-8033-B59BB65E96A7}" type="pres">
      <dgm:prSet presAssocID="{0A4EE0DE-D2FA-F144-B46F-C253FDB4C53D}" presName="root2" presStyleCnt="0"/>
      <dgm:spPr/>
      <dgm:t>
        <a:bodyPr/>
        <a:lstStyle/>
        <a:p>
          <a:endParaRPr lang="en-US"/>
        </a:p>
      </dgm:t>
    </dgm:pt>
    <dgm:pt modelId="{D7DD03F1-48B5-8B4B-A333-21400FD8C251}" type="pres">
      <dgm:prSet presAssocID="{0A4EE0DE-D2FA-F144-B46F-C253FDB4C53D}" presName="LevelTwoTextNode" presStyleLbl="node2" presStyleIdx="4" presStyleCnt="6">
        <dgm:presLayoutVars>
          <dgm:chPref val="3"/>
        </dgm:presLayoutVars>
      </dgm:prSet>
      <dgm:spPr/>
      <dgm:t>
        <a:bodyPr/>
        <a:lstStyle/>
        <a:p>
          <a:endParaRPr lang="en-US"/>
        </a:p>
      </dgm:t>
    </dgm:pt>
    <dgm:pt modelId="{0D54D958-ED7E-A241-88A2-71B5DB102749}" type="pres">
      <dgm:prSet presAssocID="{0A4EE0DE-D2FA-F144-B46F-C253FDB4C53D}" presName="level3hierChild" presStyleCnt="0"/>
      <dgm:spPr/>
      <dgm:t>
        <a:bodyPr/>
        <a:lstStyle/>
        <a:p>
          <a:endParaRPr lang="en-US"/>
        </a:p>
      </dgm:t>
    </dgm:pt>
    <dgm:pt modelId="{43530D22-FE20-EE42-9E69-02DB742F779C}" type="pres">
      <dgm:prSet presAssocID="{54B3E2D2-BF8D-A845-AA5B-6D18F74CA815}" presName="conn2-1" presStyleLbl="parChTrans1D3" presStyleIdx="3" presStyleCnt="4"/>
      <dgm:spPr/>
      <dgm:t>
        <a:bodyPr/>
        <a:lstStyle/>
        <a:p>
          <a:endParaRPr lang="en-US"/>
        </a:p>
      </dgm:t>
    </dgm:pt>
    <dgm:pt modelId="{D61927B9-28D7-C640-B324-E91A1D59C8C5}" type="pres">
      <dgm:prSet presAssocID="{54B3E2D2-BF8D-A845-AA5B-6D18F74CA815}" presName="connTx" presStyleLbl="parChTrans1D3" presStyleIdx="3" presStyleCnt="4"/>
      <dgm:spPr/>
      <dgm:t>
        <a:bodyPr/>
        <a:lstStyle/>
        <a:p>
          <a:endParaRPr lang="en-US"/>
        </a:p>
      </dgm:t>
    </dgm:pt>
    <dgm:pt modelId="{1FF9E2B3-A9CA-9843-839D-042BD9E96778}" type="pres">
      <dgm:prSet presAssocID="{CAED2F3F-6DDD-414C-A85D-8AB657F957D7}" presName="root2" presStyleCnt="0"/>
      <dgm:spPr/>
      <dgm:t>
        <a:bodyPr/>
        <a:lstStyle/>
        <a:p>
          <a:endParaRPr lang="en-US"/>
        </a:p>
      </dgm:t>
    </dgm:pt>
    <dgm:pt modelId="{7C9349F3-E4E6-994B-8BB7-6C3D3B392831}" type="pres">
      <dgm:prSet presAssocID="{CAED2F3F-6DDD-414C-A85D-8AB657F957D7}" presName="LevelTwoTextNode" presStyleLbl="node3" presStyleIdx="3" presStyleCnt="4" custLinFactNeighborY="-48">
        <dgm:presLayoutVars>
          <dgm:chPref val="3"/>
        </dgm:presLayoutVars>
      </dgm:prSet>
      <dgm:spPr/>
      <dgm:t>
        <a:bodyPr/>
        <a:lstStyle/>
        <a:p>
          <a:endParaRPr lang="en-US"/>
        </a:p>
      </dgm:t>
    </dgm:pt>
    <dgm:pt modelId="{63922A1B-B39F-9041-8D34-08CB1FF13664}" type="pres">
      <dgm:prSet presAssocID="{CAED2F3F-6DDD-414C-A85D-8AB657F957D7}" presName="level3hierChild" presStyleCnt="0"/>
      <dgm:spPr/>
      <dgm:t>
        <a:bodyPr/>
        <a:lstStyle/>
        <a:p>
          <a:endParaRPr lang="en-US"/>
        </a:p>
      </dgm:t>
    </dgm:pt>
    <dgm:pt modelId="{D7656944-E0C5-AD49-A61F-F8BE043007B2}" type="pres">
      <dgm:prSet presAssocID="{CA19BCE5-0A97-2843-80B5-F6CADB467558}" presName="conn2-1" presStyleLbl="parChTrans1D2" presStyleIdx="5" presStyleCnt="6"/>
      <dgm:spPr/>
      <dgm:t>
        <a:bodyPr/>
        <a:lstStyle/>
        <a:p>
          <a:endParaRPr lang="en-US"/>
        </a:p>
      </dgm:t>
    </dgm:pt>
    <dgm:pt modelId="{0A4C0E9F-79D7-414A-A35C-02C857EB6B7C}" type="pres">
      <dgm:prSet presAssocID="{CA19BCE5-0A97-2843-80B5-F6CADB467558}" presName="connTx" presStyleLbl="parChTrans1D2" presStyleIdx="5" presStyleCnt="6"/>
      <dgm:spPr/>
      <dgm:t>
        <a:bodyPr/>
        <a:lstStyle/>
        <a:p>
          <a:endParaRPr lang="en-US"/>
        </a:p>
      </dgm:t>
    </dgm:pt>
    <dgm:pt modelId="{5D1839ED-FF06-C44B-B031-259AA53F1309}" type="pres">
      <dgm:prSet presAssocID="{4D938232-61A5-3F44-9267-6CA2BF070F5D}" presName="root2" presStyleCnt="0"/>
      <dgm:spPr/>
      <dgm:t>
        <a:bodyPr/>
        <a:lstStyle/>
        <a:p>
          <a:endParaRPr lang="en-US"/>
        </a:p>
      </dgm:t>
    </dgm:pt>
    <dgm:pt modelId="{D6878401-9B94-1546-8136-0F3B0B46901D}" type="pres">
      <dgm:prSet presAssocID="{4D938232-61A5-3F44-9267-6CA2BF070F5D}" presName="LevelTwoTextNode" presStyleLbl="node2" presStyleIdx="5" presStyleCnt="6">
        <dgm:presLayoutVars>
          <dgm:chPref val="3"/>
        </dgm:presLayoutVars>
      </dgm:prSet>
      <dgm:spPr/>
      <dgm:t>
        <a:bodyPr/>
        <a:lstStyle/>
        <a:p>
          <a:endParaRPr lang="en-US"/>
        </a:p>
      </dgm:t>
    </dgm:pt>
    <dgm:pt modelId="{288179EE-A054-9B46-B72C-C3389ACB855F}" type="pres">
      <dgm:prSet presAssocID="{4D938232-61A5-3F44-9267-6CA2BF070F5D}" presName="level3hierChild" presStyleCnt="0"/>
      <dgm:spPr/>
      <dgm:t>
        <a:bodyPr/>
        <a:lstStyle/>
        <a:p>
          <a:endParaRPr lang="en-US"/>
        </a:p>
      </dgm:t>
    </dgm:pt>
  </dgm:ptLst>
  <dgm:cxnLst>
    <dgm:cxn modelId="{B5DB8567-7451-7444-97C8-D339C9D89EA7}" srcId="{AE44F167-AB4C-B349-8093-936A2D38AEBD}" destId="{29CDD1DA-C6FC-5940-89B5-99EDB771B4F7}" srcOrd="1" destOrd="0" parTransId="{FFC4910F-1EEE-1C43-B231-5826C16637E7}" sibTransId="{8447D2B3-BCEC-DD42-A943-733B49F6F775}"/>
    <dgm:cxn modelId="{D6085B9B-6A0B-D848-B359-EA869811BE17}" type="presOf" srcId="{E89EFE02-235F-3E4A-B79E-F9AD0E637596}" destId="{87620636-F1FC-8B49-85ED-40262D1FE550}" srcOrd="0" destOrd="0" presId="urn:microsoft.com/office/officeart/2005/8/layout/hierarchy2"/>
    <dgm:cxn modelId="{9C4FF163-31B2-464F-9566-14E43C6E3E8B}" srcId="{0A4EE0DE-D2FA-F144-B46F-C253FDB4C53D}" destId="{CAED2F3F-6DDD-414C-A85D-8AB657F957D7}" srcOrd="0" destOrd="0" parTransId="{54B3E2D2-BF8D-A845-AA5B-6D18F74CA815}" sibTransId="{A9535F3F-8047-0849-BD20-CB4E1D504C67}"/>
    <dgm:cxn modelId="{08E3BB71-AD78-3548-8471-6181336A712F}" srcId="{AE44F167-AB4C-B349-8093-936A2D38AEBD}" destId="{2B3353D1-7DB3-FD44-BE82-5C1F3D0108BE}" srcOrd="2" destOrd="0" parTransId="{F6F18E27-BA87-714B-9231-343DBF2DA9FE}" sibTransId="{D6086550-4B93-7640-BFCF-806EF5E586C5}"/>
    <dgm:cxn modelId="{0CF2EA48-6C49-1645-AEB7-98D62DCED7FA}" srcId="{2B3353D1-7DB3-FD44-BE82-5C1F3D0108BE}" destId="{5D36D761-1D00-BA42-8BC8-1B60F74E24DB}" srcOrd="0" destOrd="0" parTransId="{1293667D-F342-D644-9608-ADC03B8F8B53}" sibTransId="{904674EB-0242-EC4C-A70F-4FFF283805B4}"/>
    <dgm:cxn modelId="{64966597-DCB1-4D49-BBBF-4D9411AD893C}" type="presOf" srcId="{A4C6A22F-8EAF-3340-9764-71680F7ADCD8}" destId="{1BFCC38F-1062-DD44-BE7F-0A191978BC99}" srcOrd="0" destOrd="0" presId="urn:microsoft.com/office/officeart/2005/8/layout/hierarchy2"/>
    <dgm:cxn modelId="{063F5837-68FB-BC43-95E4-AC60A6EAF95E}" type="presOf" srcId="{B1292D79-83AD-5C40-96F3-E9E8DF0E6EED}" destId="{8E4D83A4-3579-9144-81FA-A80508FA6219}" srcOrd="0" destOrd="0" presId="urn:microsoft.com/office/officeart/2005/8/layout/hierarchy2"/>
    <dgm:cxn modelId="{7FEAFADE-24AF-6D41-865F-BFA9DF77D219}" type="presOf" srcId="{4D938232-61A5-3F44-9267-6CA2BF070F5D}" destId="{D6878401-9B94-1546-8136-0F3B0B46901D}" srcOrd="0" destOrd="0" presId="urn:microsoft.com/office/officeart/2005/8/layout/hierarchy2"/>
    <dgm:cxn modelId="{7B082BC1-DA12-4443-AECE-51BF6FC36DCB}" type="presOf" srcId="{29CDD1DA-C6FC-5940-89B5-99EDB771B4F7}" destId="{ED4E861B-3F2B-3A4F-9B74-9746CF1FF11F}" srcOrd="0" destOrd="0" presId="urn:microsoft.com/office/officeart/2005/8/layout/hierarchy2"/>
    <dgm:cxn modelId="{DB3A4988-125D-3940-917A-53802EBCEC32}" type="presOf" srcId="{2B3353D1-7DB3-FD44-BE82-5C1F3D0108BE}" destId="{D052DDC3-64DA-024E-8813-2FB5BE9367BD}" srcOrd="0" destOrd="0" presId="urn:microsoft.com/office/officeart/2005/8/layout/hierarchy2"/>
    <dgm:cxn modelId="{999F9964-D04B-2F4F-A252-5C2B87A443E3}" type="presOf" srcId="{CAED2F3F-6DDD-414C-A85D-8AB657F957D7}" destId="{7C9349F3-E4E6-994B-8BB7-6C3D3B392831}" srcOrd="0" destOrd="0" presId="urn:microsoft.com/office/officeart/2005/8/layout/hierarchy2"/>
    <dgm:cxn modelId="{FD3A056A-828E-CB45-9DB4-D8E340C67B9C}" type="presOf" srcId="{CA19BCE5-0A97-2843-80B5-F6CADB467558}" destId="{D7656944-E0C5-AD49-A61F-F8BE043007B2}" srcOrd="0" destOrd="0" presId="urn:microsoft.com/office/officeart/2005/8/layout/hierarchy2"/>
    <dgm:cxn modelId="{DB422327-8475-044B-A24F-CE7FC8686B6D}" type="presOf" srcId="{D0AB3140-1704-B346-8BEC-02224D085021}" destId="{7CD87B2C-ED25-1D4B-AC08-9E07F6EC9D48}" srcOrd="0" destOrd="0" presId="urn:microsoft.com/office/officeart/2005/8/layout/hierarchy2"/>
    <dgm:cxn modelId="{8CDDDEE4-BF92-354F-A225-C8FA51B37A15}" srcId="{EEF86F58-83CB-5A4F-A909-7F180D52685F}" destId="{AE44F167-AB4C-B349-8093-936A2D38AEBD}" srcOrd="0" destOrd="0" parTransId="{7869C144-E5E8-E04D-B1FE-D6729B78001B}" sibTransId="{166C9132-2643-8E48-88A4-EE01400A3C4B}"/>
    <dgm:cxn modelId="{F3A7B866-B6C3-944E-A755-9E7C9003E1BD}" type="presOf" srcId="{63CE2317-7577-8E43-BD93-A13F3D04F7EF}" destId="{7C012220-3B21-5340-9625-9D81BC9D6857}" srcOrd="0" destOrd="0" presId="urn:microsoft.com/office/officeart/2005/8/layout/hierarchy2"/>
    <dgm:cxn modelId="{95216236-C09A-814D-A559-ACB9B8F61430}" type="presOf" srcId="{E89EFE02-235F-3E4A-B79E-F9AD0E637596}" destId="{5BAB5093-397E-BC40-BF90-20C924A963AE}" srcOrd="1" destOrd="0" presId="urn:microsoft.com/office/officeart/2005/8/layout/hierarchy2"/>
    <dgm:cxn modelId="{F79C5035-82E9-334A-9E48-69B21545224D}" srcId="{AE44F167-AB4C-B349-8093-936A2D38AEBD}" destId="{A4C6A22F-8EAF-3340-9764-71680F7ADCD8}" srcOrd="3" destOrd="0" parTransId="{B1292D79-83AD-5C40-96F3-E9E8DF0E6EED}" sibTransId="{2B56334D-4405-2345-8C33-4C47BFA65C76}"/>
    <dgm:cxn modelId="{34C7BD75-FFDD-8941-8841-D07E6A19D33A}" type="presOf" srcId="{0A4EE0DE-D2FA-F144-B46F-C253FDB4C53D}" destId="{D7DD03F1-48B5-8B4B-A333-21400FD8C251}" srcOrd="0" destOrd="0" presId="urn:microsoft.com/office/officeart/2005/8/layout/hierarchy2"/>
    <dgm:cxn modelId="{B54099C9-1C10-9646-9D7C-6D0C478E5A73}" type="presOf" srcId="{CA19BCE5-0A97-2843-80B5-F6CADB467558}" destId="{0A4C0E9F-79D7-414A-A35C-02C857EB6B7C}" srcOrd="1" destOrd="0" presId="urn:microsoft.com/office/officeart/2005/8/layout/hierarchy2"/>
    <dgm:cxn modelId="{D0BF51FA-39DA-9243-845A-4D9CED802E5F}" srcId="{A4C6A22F-8EAF-3340-9764-71680F7ADCD8}" destId="{63CE2317-7577-8E43-BD93-A13F3D04F7EF}" srcOrd="0" destOrd="0" parTransId="{77BCFB1C-29B3-1F4D-BE12-56E7D51A792A}" sibTransId="{5608EA4D-5BDB-8347-B9E9-3CF92FDB5C98}"/>
    <dgm:cxn modelId="{19B224A9-6C75-EE43-BDC2-78CDCCD298EB}" type="presOf" srcId="{3AD6FFF4-160E-3B40-A819-1E3A675DE974}" destId="{4C554DB0-5A28-7F4A-8F93-B4536C321789}" srcOrd="1" destOrd="0" presId="urn:microsoft.com/office/officeart/2005/8/layout/hierarchy2"/>
    <dgm:cxn modelId="{BFFDA158-1C59-4043-B13D-F3C8AB9D5B87}" type="presOf" srcId="{F6F18E27-BA87-714B-9231-343DBF2DA9FE}" destId="{E6F61527-C295-E14F-AC86-42077299D3DF}" srcOrd="0" destOrd="0" presId="urn:microsoft.com/office/officeart/2005/8/layout/hierarchy2"/>
    <dgm:cxn modelId="{055657A3-7A21-9B44-A800-565A76518E9E}" type="presOf" srcId="{2EA06C68-014B-B54B-8370-2ED2B8B47F96}" destId="{D8A0B370-E0DA-4A45-84C6-F741A9DDA18F}" srcOrd="0" destOrd="0" presId="urn:microsoft.com/office/officeart/2005/8/layout/hierarchy2"/>
    <dgm:cxn modelId="{BD280169-4B9A-C843-86C4-9693E36B1C61}" type="presOf" srcId="{54B3E2D2-BF8D-A845-AA5B-6D18F74CA815}" destId="{D61927B9-28D7-C640-B324-E91A1D59C8C5}" srcOrd="1" destOrd="0" presId="urn:microsoft.com/office/officeart/2005/8/layout/hierarchy2"/>
    <dgm:cxn modelId="{EF698F76-8B97-1B4B-9271-C0FE407DD918}" type="presOf" srcId="{EEF86F58-83CB-5A4F-A909-7F180D52685F}" destId="{922A166F-4E74-FF49-BF64-C193FA928742}" srcOrd="0" destOrd="0" presId="urn:microsoft.com/office/officeart/2005/8/layout/hierarchy2"/>
    <dgm:cxn modelId="{9D18AB83-311C-804C-BB27-017063917310}" type="presOf" srcId="{1293667D-F342-D644-9608-ADC03B8F8B53}" destId="{2684BB8F-2F93-C34A-A1F6-0E6C125548A0}" srcOrd="1" destOrd="0" presId="urn:microsoft.com/office/officeart/2005/8/layout/hierarchy2"/>
    <dgm:cxn modelId="{B5157BB2-9E8B-6D47-993B-1CCD6700A63B}" type="presOf" srcId="{F6F18E27-BA87-714B-9231-343DBF2DA9FE}" destId="{CCE10D9D-2E00-0147-9553-E27BF24FC643}" srcOrd="1" destOrd="0" presId="urn:microsoft.com/office/officeart/2005/8/layout/hierarchy2"/>
    <dgm:cxn modelId="{95BF4093-9F82-A648-BFC3-AD61487EEE31}" type="presOf" srcId="{88B2DE08-96DA-1D43-84C5-A99DA1FAA8BA}" destId="{91A37B3E-0911-1D4C-8713-F7C0EDFEF47F}" srcOrd="0" destOrd="0" presId="urn:microsoft.com/office/officeart/2005/8/layout/hierarchy2"/>
    <dgm:cxn modelId="{E7EE357E-D9EC-4D4B-9498-76974C0DAE59}" srcId="{AE44F167-AB4C-B349-8093-936A2D38AEBD}" destId="{88B2DE08-96DA-1D43-84C5-A99DA1FAA8BA}" srcOrd="0" destOrd="0" parTransId="{3AD6FFF4-160E-3B40-A819-1E3A675DE974}" sibTransId="{621C26FD-0874-744E-B107-77D6B078DC6B}"/>
    <dgm:cxn modelId="{9076210E-C82F-6F48-8BC5-DD9AD732FF8C}" srcId="{AE44F167-AB4C-B349-8093-936A2D38AEBD}" destId="{4D938232-61A5-3F44-9267-6CA2BF070F5D}" srcOrd="5" destOrd="0" parTransId="{CA19BCE5-0A97-2843-80B5-F6CADB467558}" sibTransId="{2407CD47-0592-E24F-839C-06403234E569}"/>
    <dgm:cxn modelId="{116A5703-DEF2-CA43-BF5F-63E944C37BCE}" type="presOf" srcId="{3AD6FFF4-160E-3B40-A819-1E3A675DE974}" destId="{E459E357-DABB-8741-B686-1FE9162F6C47}" srcOrd="0" destOrd="0" presId="urn:microsoft.com/office/officeart/2005/8/layout/hierarchy2"/>
    <dgm:cxn modelId="{86ED731E-4F34-A747-96C4-245D49BEE340}" type="presOf" srcId="{1293667D-F342-D644-9608-ADC03B8F8B53}" destId="{A4906DA7-AC3B-2446-A28A-0697C16EE854}" srcOrd="0" destOrd="0" presId="urn:microsoft.com/office/officeart/2005/8/layout/hierarchy2"/>
    <dgm:cxn modelId="{2C31C820-3CE1-2746-B2BC-248BEF266D51}" type="presOf" srcId="{77BCFB1C-29B3-1F4D-BE12-56E7D51A792A}" destId="{787D0263-FC15-B74A-B1CD-5B97A9230B2D}" srcOrd="0" destOrd="0" presId="urn:microsoft.com/office/officeart/2005/8/layout/hierarchy2"/>
    <dgm:cxn modelId="{3D2DB4E2-B7C7-C344-8480-9C31682C68CC}" type="presOf" srcId="{B1292D79-83AD-5C40-96F3-E9E8DF0E6EED}" destId="{3CCCF564-9866-8845-B639-5A99746FFE19}" srcOrd="1" destOrd="0" presId="urn:microsoft.com/office/officeart/2005/8/layout/hierarchy2"/>
    <dgm:cxn modelId="{394648D7-570F-7443-8CBA-E1FAA1C38DE8}" srcId="{29CDD1DA-C6FC-5940-89B5-99EDB771B4F7}" destId="{D0AB3140-1704-B346-8BEC-02224D085021}" srcOrd="0" destOrd="0" parTransId="{2EA06C68-014B-B54B-8370-2ED2B8B47F96}" sibTransId="{6CC4027F-22E3-0041-8AF2-FBF9E8B40353}"/>
    <dgm:cxn modelId="{15761D2C-79BF-BB4B-ABED-8AEFDB2B0500}" type="presOf" srcId="{77BCFB1C-29B3-1F4D-BE12-56E7D51A792A}" destId="{55F0C5CB-9EAC-224A-A3E0-6066554A2A42}" srcOrd="1" destOrd="0" presId="urn:microsoft.com/office/officeart/2005/8/layout/hierarchy2"/>
    <dgm:cxn modelId="{60209A20-B336-5042-ADF7-D3499668C55F}" type="presOf" srcId="{2EA06C68-014B-B54B-8370-2ED2B8B47F96}" destId="{F72EA0D9-FD91-564B-A309-1F0624D39D77}" srcOrd="1" destOrd="0" presId="urn:microsoft.com/office/officeart/2005/8/layout/hierarchy2"/>
    <dgm:cxn modelId="{6CE1B858-B4CE-8348-8FD4-10959EBC571A}" type="presOf" srcId="{54B3E2D2-BF8D-A845-AA5B-6D18F74CA815}" destId="{43530D22-FE20-EE42-9E69-02DB742F779C}" srcOrd="0" destOrd="0" presId="urn:microsoft.com/office/officeart/2005/8/layout/hierarchy2"/>
    <dgm:cxn modelId="{BE63DE99-F796-8945-B2AB-609D074208DE}" type="presOf" srcId="{5D36D761-1D00-BA42-8BC8-1B60F74E24DB}" destId="{50132922-49CC-1D43-9E25-D4C3923D2C8F}" srcOrd="0" destOrd="0" presId="urn:microsoft.com/office/officeart/2005/8/layout/hierarchy2"/>
    <dgm:cxn modelId="{4C74F497-4FC9-5241-B6C6-1B64BC1621DA}" type="presOf" srcId="{FFC4910F-1EEE-1C43-B231-5826C16637E7}" destId="{8D10413F-7EDD-0844-8536-634EE0F9EC41}" srcOrd="0" destOrd="0" presId="urn:microsoft.com/office/officeart/2005/8/layout/hierarchy2"/>
    <dgm:cxn modelId="{ACD04E2D-9D5F-E247-B85A-0866319F4DA0}" srcId="{AE44F167-AB4C-B349-8093-936A2D38AEBD}" destId="{0A4EE0DE-D2FA-F144-B46F-C253FDB4C53D}" srcOrd="4" destOrd="0" parTransId="{E89EFE02-235F-3E4A-B79E-F9AD0E637596}" sibTransId="{82BC8336-6B1D-4641-B26B-42EFB4A58352}"/>
    <dgm:cxn modelId="{F288BBCC-A697-1242-AC51-FAF253166C1F}" type="presOf" srcId="{FFC4910F-1EEE-1C43-B231-5826C16637E7}" destId="{D5D9BA7A-1AA1-734C-BB40-D9D4CA05673E}" srcOrd="1" destOrd="0" presId="urn:microsoft.com/office/officeart/2005/8/layout/hierarchy2"/>
    <dgm:cxn modelId="{8E6D2F13-14C4-FB49-AE62-8106CA9DF694}" type="presOf" srcId="{AE44F167-AB4C-B349-8093-936A2D38AEBD}" destId="{6EE40392-780B-6147-A59F-16151628F2E1}" srcOrd="0" destOrd="0" presId="urn:microsoft.com/office/officeart/2005/8/layout/hierarchy2"/>
    <dgm:cxn modelId="{2672111A-46A0-6B44-A24C-F16BE05FE127}" type="presParOf" srcId="{922A166F-4E74-FF49-BF64-C193FA928742}" destId="{6111447D-7EB7-BD4A-B75E-CAB29B5487D3}" srcOrd="0" destOrd="0" presId="urn:microsoft.com/office/officeart/2005/8/layout/hierarchy2"/>
    <dgm:cxn modelId="{B613BC47-53E9-A042-8C9D-833D0D0AD631}" type="presParOf" srcId="{6111447D-7EB7-BD4A-B75E-CAB29B5487D3}" destId="{6EE40392-780B-6147-A59F-16151628F2E1}" srcOrd="0" destOrd="0" presId="urn:microsoft.com/office/officeart/2005/8/layout/hierarchy2"/>
    <dgm:cxn modelId="{79818F05-FA8A-F249-9AC0-2028CF1814BD}" type="presParOf" srcId="{6111447D-7EB7-BD4A-B75E-CAB29B5487D3}" destId="{13DFBEDC-41A6-C64B-900B-EC54D8D0F599}" srcOrd="1" destOrd="0" presId="urn:microsoft.com/office/officeart/2005/8/layout/hierarchy2"/>
    <dgm:cxn modelId="{FA71EF27-48C2-8A46-B2FF-5E526EB14FBD}" type="presParOf" srcId="{13DFBEDC-41A6-C64B-900B-EC54D8D0F599}" destId="{E459E357-DABB-8741-B686-1FE9162F6C47}" srcOrd="0" destOrd="0" presId="urn:microsoft.com/office/officeart/2005/8/layout/hierarchy2"/>
    <dgm:cxn modelId="{AE8E83A6-DADE-C345-B5BC-A72E721822E0}" type="presParOf" srcId="{E459E357-DABB-8741-B686-1FE9162F6C47}" destId="{4C554DB0-5A28-7F4A-8F93-B4536C321789}" srcOrd="0" destOrd="0" presId="urn:microsoft.com/office/officeart/2005/8/layout/hierarchy2"/>
    <dgm:cxn modelId="{6AA1B289-B247-4743-BDDF-C5C66F801937}" type="presParOf" srcId="{13DFBEDC-41A6-C64B-900B-EC54D8D0F599}" destId="{39A5AB1E-9192-6D42-8F81-B4226E39DB1A}" srcOrd="1" destOrd="0" presId="urn:microsoft.com/office/officeart/2005/8/layout/hierarchy2"/>
    <dgm:cxn modelId="{0BFE8F5B-2AFB-8041-969B-C945FEA22F72}" type="presParOf" srcId="{39A5AB1E-9192-6D42-8F81-B4226E39DB1A}" destId="{91A37B3E-0911-1D4C-8713-F7C0EDFEF47F}" srcOrd="0" destOrd="0" presId="urn:microsoft.com/office/officeart/2005/8/layout/hierarchy2"/>
    <dgm:cxn modelId="{8D996A2D-563A-2A4A-AEE3-156A052F4999}" type="presParOf" srcId="{39A5AB1E-9192-6D42-8F81-B4226E39DB1A}" destId="{390424DC-3038-B94E-B644-B9E95774B309}" srcOrd="1" destOrd="0" presId="urn:microsoft.com/office/officeart/2005/8/layout/hierarchy2"/>
    <dgm:cxn modelId="{8472F279-F3D1-D442-A7FD-1ADC65720607}" type="presParOf" srcId="{13DFBEDC-41A6-C64B-900B-EC54D8D0F599}" destId="{8D10413F-7EDD-0844-8536-634EE0F9EC41}" srcOrd="2" destOrd="0" presId="urn:microsoft.com/office/officeart/2005/8/layout/hierarchy2"/>
    <dgm:cxn modelId="{D6011A20-03C5-4744-86D2-F71571B22F6A}" type="presParOf" srcId="{8D10413F-7EDD-0844-8536-634EE0F9EC41}" destId="{D5D9BA7A-1AA1-734C-BB40-D9D4CA05673E}" srcOrd="0" destOrd="0" presId="urn:microsoft.com/office/officeart/2005/8/layout/hierarchy2"/>
    <dgm:cxn modelId="{4A9A6018-A75C-FF43-8AA6-994A17C933C6}" type="presParOf" srcId="{13DFBEDC-41A6-C64B-900B-EC54D8D0F599}" destId="{8A3594D3-B040-E240-93B2-9702870DFC00}" srcOrd="3" destOrd="0" presId="urn:microsoft.com/office/officeart/2005/8/layout/hierarchy2"/>
    <dgm:cxn modelId="{DEA87AF3-3550-F845-94A9-062F2AEE905A}" type="presParOf" srcId="{8A3594D3-B040-E240-93B2-9702870DFC00}" destId="{ED4E861B-3F2B-3A4F-9B74-9746CF1FF11F}" srcOrd="0" destOrd="0" presId="urn:microsoft.com/office/officeart/2005/8/layout/hierarchy2"/>
    <dgm:cxn modelId="{6DE57546-0035-CC4A-85C6-F2F358232114}" type="presParOf" srcId="{8A3594D3-B040-E240-93B2-9702870DFC00}" destId="{C4A67A99-2C02-BE49-95FD-7117A6C0E809}" srcOrd="1" destOrd="0" presId="urn:microsoft.com/office/officeart/2005/8/layout/hierarchy2"/>
    <dgm:cxn modelId="{763E6DFC-40C6-8C48-B30A-54E0F7B59720}" type="presParOf" srcId="{C4A67A99-2C02-BE49-95FD-7117A6C0E809}" destId="{D8A0B370-E0DA-4A45-84C6-F741A9DDA18F}" srcOrd="0" destOrd="0" presId="urn:microsoft.com/office/officeart/2005/8/layout/hierarchy2"/>
    <dgm:cxn modelId="{E0BDE5C6-B400-EB44-9EC3-AFF5675AF4E6}" type="presParOf" srcId="{D8A0B370-E0DA-4A45-84C6-F741A9DDA18F}" destId="{F72EA0D9-FD91-564B-A309-1F0624D39D77}" srcOrd="0" destOrd="0" presId="urn:microsoft.com/office/officeart/2005/8/layout/hierarchy2"/>
    <dgm:cxn modelId="{66C36F4B-0087-2D46-B12D-3D6FC2EC0489}" type="presParOf" srcId="{C4A67A99-2C02-BE49-95FD-7117A6C0E809}" destId="{73B64BA0-86C6-B045-9104-007E1FAA8F59}" srcOrd="1" destOrd="0" presId="urn:microsoft.com/office/officeart/2005/8/layout/hierarchy2"/>
    <dgm:cxn modelId="{8DB9E5A2-32C9-5949-AE12-2C6635776938}" type="presParOf" srcId="{73B64BA0-86C6-B045-9104-007E1FAA8F59}" destId="{7CD87B2C-ED25-1D4B-AC08-9E07F6EC9D48}" srcOrd="0" destOrd="0" presId="urn:microsoft.com/office/officeart/2005/8/layout/hierarchy2"/>
    <dgm:cxn modelId="{BA6875CF-FF1F-4C4C-BCB1-638F27A2B33F}" type="presParOf" srcId="{73B64BA0-86C6-B045-9104-007E1FAA8F59}" destId="{98901923-A89B-6E42-A3E6-783157D6C536}" srcOrd="1" destOrd="0" presId="urn:microsoft.com/office/officeart/2005/8/layout/hierarchy2"/>
    <dgm:cxn modelId="{8ADA52BD-C8D7-1942-87CD-AE7ACAEA8BCE}" type="presParOf" srcId="{13DFBEDC-41A6-C64B-900B-EC54D8D0F599}" destId="{E6F61527-C295-E14F-AC86-42077299D3DF}" srcOrd="4" destOrd="0" presId="urn:microsoft.com/office/officeart/2005/8/layout/hierarchy2"/>
    <dgm:cxn modelId="{420A6038-9BA0-D74D-82C2-74BB300C5D36}" type="presParOf" srcId="{E6F61527-C295-E14F-AC86-42077299D3DF}" destId="{CCE10D9D-2E00-0147-9553-E27BF24FC643}" srcOrd="0" destOrd="0" presId="urn:microsoft.com/office/officeart/2005/8/layout/hierarchy2"/>
    <dgm:cxn modelId="{99A48D92-A956-2A49-9480-690038B428DB}" type="presParOf" srcId="{13DFBEDC-41A6-C64B-900B-EC54D8D0F599}" destId="{826D325F-0B85-5F47-AE3A-A38AB30FF413}" srcOrd="5" destOrd="0" presId="urn:microsoft.com/office/officeart/2005/8/layout/hierarchy2"/>
    <dgm:cxn modelId="{CAA9A28F-F6E3-CC42-A9DA-C588FC90DE32}" type="presParOf" srcId="{826D325F-0B85-5F47-AE3A-A38AB30FF413}" destId="{D052DDC3-64DA-024E-8813-2FB5BE9367BD}" srcOrd="0" destOrd="0" presId="urn:microsoft.com/office/officeart/2005/8/layout/hierarchy2"/>
    <dgm:cxn modelId="{5C6C5E0E-FD26-FB41-A6A6-CA728FC22D6F}" type="presParOf" srcId="{826D325F-0B85-5F47-AE3A-A38AB30FF413}" destId="{A87493B7-0958-C24F-86B2-7BC367C53A0E}" srcOrd="1" destOrd="0" presId="urn:microsoft.com/office/officeart/2005/8/layout/hierarchy2"/>
    <dgm:cxn modelId="{3ED6CA8B-0769-8947-A762-D7253E866BB0}" type="presParOf" srcId="{A87493B7-0958-C24F-86B2-7BC367C53A0E}" destId="{A4906DA7-AC3B-2446-A28A-0697C16EE854}" srcOrd="0" destOrd="0" presId="urn:microsoft.com/office/officeart/2005/8/layout/hierarchy2"/>
    <dgm:cxn modelId="{5B63CE18-0B3D-E549-B137-784B4922DB58}" type="presParOf" srcId="{A4906DA7-AC3B-2446-A28A-0697C16EE854}" destId="{2684BB8F-2F93-C34A-A1F6-0E6C125548A0}" srcOrd="0" destOrd="0" presId="urn:microsoft.com/office/officeart/2005/8/layout/hierarchy2"/>
    <dgm:cxn modelId="{426B4F6C-00A1-9B4D-9A86-BDBA318C17DB}" type="presParOf" srcId="{A87493B7-0958-C24F-86B2-7BC367C53A0E}" destId="{C9A765EC-EA7D-DB41-979A-438D55E64934}" srcOrd="1" destOrd="0" presId="urn:microsoft.com/office/officeart/2005/8/layout/hierarchy2"/>
    <dgm:cxn modelId="{F632FA16-1C65-8B48-A1AA-0B727A2A7B9D}" type="presParOf" srcId="{C9A765EC-EA7D-DB41-979A-438D55E64934}" destId="{50132922-49CC-1D43-9E25-D4C3923D2C8F}" srcOrd="0" destOrd="0" presId="urn:microsoft.com/office/officeart/2005/8/layout/hierarchy2"/>
    <dgm:cxn modelId="{52557225-83DA-1945-96E8-1E2B5A0600E2}" type="presParOf" srcId="{C9A765EC-EA7D-DB41-979A-438D55E64934}" destId="{36E30EB0-427B-A647-AAF8-A54347EA3C0C}" srcOrd="1" destOrd="0" presId="urn:microsoft.com/office/officeart/2005/8/layout/hierarchy2"/>
    <dgm:cxn modelId="{1617816D-9FBE-384B-94B2-072FA8130CF2}" type="presParOf" srcId="{13DFBEDC-41A6-C64B-900B-EC54D8D0F599}" destId="{8E4D83A4-3579-9144-81FA-A80508FA6219}" srcOrd="6" destOrd="0" presId="urn:microsoft.com/office/officeart/2005/8/layout/hierarchy2"/>
    <dgm:cxn modelId="{73AAB134-87FE-014D-8FB1-265A56C08F85}" type="presParOf" srcId="{8E4D83A4-3579-9144-81FA-A80508FA6219}" destId="{3CCCF564-9866-8845-B639-5A99746FFE19}" srcOrd="0" destOrd="0" presId="urn:microsoft.com/office/officeart/2005/8/layout/hierarchy2"/>
    <dgm:cxn modelId="{BF0C3841-22B8-8145-956D-E0E899782832}" type="presParOf" srcId="{13DFBEDC-41A6-C64B-900B-EC54D8D0F599}" destId="{41AD2CE2-DE9C-DA43-A79D-70BB6FE56A0D}" srcOrd="7" destOrd="0" presId="urn:microsoft.com/office/officeart/2005/8/layout/hierarchy2"/>
    <dgm:cxn modelId="{CD3F745C-698A-5847-A8B0-046A3648B1F1}" type="presParOf" srcId="{41AD2CE2-DE9C-DA43-A79D-70BB6FE56A0D}" destId="{1BFCC38F-1062-DD44-BE7F-0A191978BC99}" srcOrd="0" destOrd="0" presId="urn:microsoft.com/office/officeart/2005/8/layout/hierarchy2"/>
    <dgm:cxn modelId="{82F2CB74-1DEF-224F-B43F-434F05CE469A}" type="presParOf" srcId="{41AD2CE2-DE9C-DA43-A79D-70BB6FE56A0D}" destId="{32445E48-991B-E945-A7D3-DDE41D48D754}" srcOrd="1" destOrd="0" presId="urn:microsoft.com/office/officeart/2005/8/layout/hierarchy2"/>
    <dgm:cxn modelId="{12B38027-5D06-6A42-9DF6-751A9F827AC5}" type="presParOf" srcId="{32445E48-991B-E945-A7D3-DDE41D48D754}" destId="{787D0263-FC15-B74A-B1CD-5B97A9230B2D}" srcOrd="0" destOrd="0" presId="urn:microsoft.com/office/officeart/2005/8/layout/hierarchy2"/>
    <dgm:cxn modelId="{9F884EA0-DC2B-254E-A957-D6A906C129AD}" type="presParOf" srcId="{787D0263-FC15-B74A-B1CD-5B97A9230B2D}" destId="{55F0C5CB-9EAC-224A-A3E0-6066554A2A42}" srcOrd="0" destOrd="0" presId="urn:microsoft.com/office/officeart/2005/8/layout/hierarchy2"/>
    <dgm:cxn modelId="{4E1FAEFE-DB4D-B348-8678-3951C54956BD}" type="presParOf" srcId="{32445E48-991B-E945-A7D3-DDE41D48D754}" destId="{765BA01B-BB81-E247-B512-763FA60E55BC}" srcOrd="1" destOrd="0" presId="urn:microsoft.com/office/officeart/2005/8/layout/hierarchy2"/>
    <dgm:cxn modelId="{6AFDCE55-9E41-7144-B43B-548990A83ED7}" type="presParOf" srcId="{765BA01B-BB81-E247-B512-763FA60E55BC}" destId="{7C012220-3B21-5340-9625-9D81BC9D6857}" srcOrd="0" destOrd="0" presId="urn:microsoft.com/office/officeart/2005/8/layout/hierarchy2"/>
    <dgm:cxn modelId="{660B480A-A0B8-5547-A705-51A6E8BB9AFC}" type="presParOf" srcId="{765BA01B-BB81-E247-B512-763FA60E55BC}" destId="{7040E828-4A4C-0A45-8536-72C9A0A3DABD}" srcOrd="1" destOrd="0" presId="urn:microsoft.com/office/officeart/2005/8/layout/hierarchy2"/>
    <dgm:cxn modelId="{1571651F-B907-8445-8156-21C16A7DB281}" type="presParOf" srcId="{13DFBEDC-41A6-C64B-900B-EC54D8D0F599}" destId="{87620636-F1FC-8B49-85ED-40262D1FE550}" srcOrd="8" destOrd="0" presId="urn:microsoft.com/office/officeart/2005/8/layout/hierarchy2"/>
    <dgm:cxn modelId="{5A925E12-AD6E-7744-ABE3-2B56D19664E8}" type="presParOf" srcId="{87620636-F1FC-8B49-85ED-40262D1FE550}" destId="{5BAB5093-397E-BC40-BF90-20C924A963AE}" srcOrd="0" destOrd="0" presId="urn:microsoft.com/office/officeart/2005/8/layout/hierarchy2"/>
    <dgm:cxn modelId="{B4343736-BC71-C04C-93A8-0BAA5960C63B}" type="presParOf" srcId="{13DFBEDC-41A6-C64B-900B-EC54D8D0F599}" destId="{936CA32E-3BEB-294F-8033-B59BB65E96A7}" srcOrd="9" destOrd="0" presId="urn:microsoft.com/office/officeart/2005/8/layout/hierarchy2"/>
    <dgm:cxn modelId="{ADD33133-2F2B-674B-8E7A-234C8B6B58BA}" type="presParOf" srcId="{936CA32E-3BEB-294F-8033-B59BB65E96A7}" destId="{D7DD03F1-48B5-8B4B-A333-21400FD8C251}" srcOrd="0" destOrd="0" presId="urn:microsoft.com/office/officeart/2005/8/layout/hierarchy2"/>
    <dgm:cxn modelId="{1737C113-B507-4744-AEA7-B502FD7CB38A}" type="presParOf" srcId="{936CA32E-3BEB-294F-8033-B59BB65E96A7}" destId="{0D54D958-ED7E-A241-88A2-71B5DB102749}" srcOrd="1" destOrd="0" presId="urn:microsoft.com/office/officeart/2005/8/layout/hierarchy2"/>
    <dgm:cxn modelId="{25FE3723-9D10-E745-99F5-B5331F4B4304}" type="presParOf" srcId="{0D54D958-ED7E-A241-88A2-71B5DB102749}" destId="{43530D22-FE20-EE42-9E69-02DB742F779C}" srcOrd="0" destOrd="0" presId="urn:microsoft.com/office/officeart/2005/8/layout/hierarchy2"/>
    <dgm:cxn modelId="{B328FE6D-8410-7F4C-B3CF-BA36AB37F8F5}" type="presParOf" srcId="{43530D22-FE20-EE42-9E69-02DB742F779C}" destId="{D61927B9-28D7-C640-B324-E91A1D59C8C5}" srcOrd="0" destOrd="0" presId="urn:microsoft.com/office/officeart/2005/8/layout/hierarchy2"/>
    <dgm:cxn modelId="{D32F1E71-3AE1-0849-A81E-2507E8B62D5E}" type="presParOf" srcId="{0D54D958-ED7E-A241-88A2-71B5DB102749}" destId="{1FF9E2B3-A9CA-9843-839D-042BD9E96778}" srcOrd="1" destOrd="0" presId="urn:microsoft.com/office/officeart/2005/8/layout/hierarchy2"/>
    <dgm:cxn modelId="{91B30C7F-F87A-C641-97B3-80980DCD21DD}" type="presParOf" srcId="{1FF9E2B3-A9CA-9843-839D-042BD9E96778}" destId="{7C9349F3-E4E6-994B-8BB7-6C3D3B392831}" srcOrd="0" destOrd="0" presId="urn:microsoft.com/office/officeart/2005/8/layout/hierarchy2"/>
    <dgm:cxn modelId="{ABF65D03-538D-A644-AE14-295E612FE00A}" type="presParOf" srcId="{1FF9E2B3-A9CA-9843-839D-042BD9E96778}" destId="{63922A1B-B39F-9041-8D34-08CB1FF13664}" srcOrd="1" destOrd="0" presId="urn:microsoft.com/office/officeart/2005/8/layout/hierarchy2"/>
    <dgm:cxn modelId="{63C3DDE9-EBD9-DC49-AFA4-A0EF9613554E}" type="presParOf" srcId="{13DFBEDC-41A6-C64B-900B-EC54D8D0F599}" destId="{D7656944-E0C5-AD49-A61F-F8BE043007B2}" srcOrd="10" destOrd="0" presId="urn:microsoft.com/office/officeart/2005/8/layout/hierarchy2"/>
    <dgm:cxn modelId="{638EDB0B-1EB6-F341-90AE-050948785C52}" type="presParOf" srcId="{D7656944-E0C5-AD49-A61F-F8BE043007B2}" destId="{0A4C0E9F-79D7-414A-A35C-02C857EB6B7C}" srcOrd="0" destOrd="0" presId="urn:microsoft.com/office/officeart/2005/8/layout/hierarchy2"/>
    <dgm:cxn modelId="{4A5FBDA7-B7F3-6D4E-8E8D-BA963D5F020D}" type="presParOf" srcId="{13DFBEDC-41A6-C64B-900B-EC54D8D0F599}" destId="{5D1839ED-FF06-C44B-B031-259AA53F1309}" srcOrd="11" destOrd="0" presId="urn:microsoft.com/office/officeart/2005/8/layout/hierarchy2"/>
    <dgm:cxn modelId="{4C32E032-D147-4B48-89C3-ECAC7ED07686}" type="presParOf" srcId="{5D1839ED-FF06-C44B-B031-259AA53F1309}" destId="{D6878401-9B94-1546-8136-0F3B0B46901D}" srcOrd="0" destOrd="0" presId="urn:microsoft.com/office/officeart/2005/8/layout/hierarchy2"/>
    <dgm:cxn modelId="{6811AA7A-AB71-5E40-84DE-053D85B3D9AC}" type="presParOf" srcId="{5D1839ED-FF06-C44B-B031-259AA53F1309}" destId="{288179EE-A054-9B46-B72C-C3389ACB855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3B2E4C9-6739-0940-BFE0-6E1FBF8066B7}" type="doc">
      <dgm:prSet loTypeId="urn:microsoft.com/office/officeart/2005/8/layout/radial6" loCatId="" qsTypeId="urn:microsoft.com/office/officeart/2005/8/quickstyle/simple3" qsCatId="simple" csTypeId="urn:microsoft.com/office/officeart/2005/8/colors/colorful3" csCatId="colorful" phldr="1"/>
      <dgm:spPr/>
      <dgm:t>
        <a:bodyPr/>
        <a:lstStyle/>
        <a:p>
          <a:endParaRPr lang="en-US"/>
        </a:p>
      </dgm:t>
    </dgm:pt>
    <dgm:pt modelId="{4090E13C-FA55-8644-AA81-AAD46FD2B792}">
      <dgm:prSet phldrT="[Text]" custT="1"/>
      <dgm:spPr/>
      <dgm:t>
        <a:bodyPr/>
        <a:lstStyle/>
        <a:p>
          <a:r>
            <a:rPr lang="en-US" sz="2000" b="1" dirty="0" smtClean="0">
              <a:latin typeface="Tw Cen MT"/>
              <a:cs typeface="Tw Cen MT"/>
            </a:rPr>
            <a:t>Intergenerational Experiences with the Whole Faith Community</a:t>
          </a:r>
          <a:endParaRPr lang="en-US" sz="2000" b="1" dirty="0">
            <a:latin typeface="Tw Cen MT"/>
            <a:cs typeface="Tw Cen MT"/>
          </a:endParaRPr>
        </a:p>
      </dgm:t>
    </dgm:pt>
    <dgm:pt modelId="{4EE8D82B-F843-9B4B-8B59-AD17BC70C0E5}" type="sibTrans" cxnId="{7A6D2285-42F1-564F-84B6-A23EF106771F}">
      <dgm:prSet/>
      <dgm:spPr/>
      <dgm:t>
        <a:bodyPr/>
        <a:lstStyle/>
        <a:p>
          <a:endParaRPr lang="en-US"/>
        </a:p>
      </dgm:t>
    </dgm:pt>
    <dgm:pt modelId="{5E790D68-E624-D643-B2EF-0D05DA187D31}" type="parTrans" cxnId="{7A6D2285-42F1-564F-84B6-A23EF106771F}">
      <dgm:prSet/>
      <dgm:spPr/>
      <dgm:t>
        <a:bodyPr/>
        <a:lstStyle/>
        <a:p>
          <a:endParaRPr lang="en-US"/>
        </a:p>
      </dgm:t>
    </dgm:pt>
    <dgm:pt modelId="{961DD880-A93A-6048-AB97-B2DEE7DA15DC}">
      <dgm:prSet phldrT="[Text]" custT="1"/>
      <dgm:spPr/>
      <dgm:t>
        <a:bodyPr/>
        <a:lstStyle/>
        <a:p>
          <a:r>
            <a:rPr lang="en-US" sz="2000" b="1" dirty="0" smtClean="0">
              <a:latin typeface="Tw Cen MT"/>
              <a:cs typeface="Tw Cen MT"/>
            </a:rPr>
            <a:t>For Parents</a:t>
          </a:r>
          <a:endParaRPr lang="en-US" sz="2000" b="1" dirty="0">
            <a:latin typeface="Tw Cen MT"/>
            <a:cs typeface="Tw Cen MT"/>
          </a:endParaRPr>
        </a:p>
      </dgm:t>
    </dgm:pt>
    <dgm:pt modelId="{049F9092-890B-064A-A1C7-BCBFDFBBDB29}" type="parTrans" cxnId="{850B757C-A141-C840-BA4A-8E13F3B2DF8F}">
      <dgm:prSet/>
      <dgm:spPr/>
      <dgm:t>
        <a:bodyPr/>
        <a:lstStyle/>
        <a:p>
          <a:endParaRPr lang="en-US"/>
        </a:p>
      </dgm:t>
    </dgm:pt>
    <dgm:pt modelId="{C2251B99-8496-954F-82E8-3B9E37EEFAA6}" type="sibTrans" cxnId="{850B757C-A141-C840-BA4A-8E13F3B2DF8F}">
      <dgm:prSet/>
      <dgm:spPr/>
      <dgm:t>
        <a:bodyPr/>
        <a:lstStyle/>
        <a:p>
          <a:endParaRPr lang="en-US"/>
        </a:p>
      </dgm:t>
    </dgm:pt>
    <dgm:pt modelId="{EBC59012-128E-D945-A310-A4278BC20966}">
      <dgm:prSet phldrT="[Text]" custT="1"/>
      <dgm:spPr/>
      <dgm:t>
        <a:bodyPr/>
        <a:lstStyle/>
        <a:p>
          <a:r>
            <a:rPr lang="en-US" sz="2000" b="1" dirty="0" smtClean="0">
              <a:latin typeface="Tw Cen MT"/>
              <a:cs typeface="Tw Cen MT"/>
            </a:rPr>
            <a:t>Seasons of the Year</a:t>
          </a:r>
        </a:p>
      </dgm:t>
    </dgm:pt>
    <dgm:pt modelId="{53EB17F9-ABD7-9043-8EF4-4DD52FAEF979}" type="parTrans" cxnId="{D5BF67B6-3B4C-6246-8FD2-4ED8323CAD07}">
      <dgm:prSet/>
      <dgm:spPr/>
      <dgm:t>
        <a:bodyPr/>
        <a:lstStyle/>
        <a:p>
          <a:endParaRPr lang="en-US"/>
        </a:p>
      </dgm:t>
    </dgm:pt>
    <dgm:pt modelId="{667D8936-2877-754A-B2A7-37045C672D8A}" type="sibTrans" cxnId="{D5BF67B6-3B4C-6246-8FD2-4ED8323CAD07}">
      <dgm:prSet/>
      <dgm:spPr/>
      <dgm:t>
        <a:bodyPr/>
        <a:lstStyle/>
        <a:p>
          <a:endParaRPr lang="en-US"/>
        </a:p>
      </dgm:t>
    </dgm:pt>
    <dgm:pt modelId="{6949DD2F-85B1-CD47-AF27-23D7954AE63F}">
      <dgm:prSet phldrT="[Text]" custT="1"/>
      <dgm:spPr/>
      <dgm:t>
        <a:bodyPr/>
        <a:lstStyle/>
        <a:p>
          <a:r>
            <a:rPr lang="en-US" sz="2000" b="1" dirty="0" smtClean="0">
              <a:latin typeface="Tw Cen MT"/>
              <a:cs typeface="Tw Cen MT"/>
            </a:rPr>
            <a:t>Milestones </a:t>
          </a:r>
          <a:endParaRPr lang="en-US" sz="2000" b="1" dirty="0">
            <a:latin typeface="Tw Cen MT"/>
            <a:cs typeface="Tw Cen MT"/>
          </a:endParaRPr>
        </a:p>
      </dgm:t>
    </dgm:pt>
    <dgm:pt modelId="{905D121E-2E03-F747-8EA3-CA8E1824CC58}" type="parTrans" cxnId="{0BA5F704-618D-6848-9760-5EB009825805}">
      <dgm:prSet/>
      <dgm:spPr/>
      <dgm:t>
        <a:bodyPr/>
        <a:lstStyle/>
        <a:p>
          <a:endParaRPr lang="en-US"/>
        </a:p>
      </dgm:t>
    </dgm:pt>
    <dgm:pt modelId="{EB1DB524-DC94-AA47-A25D-577C7F424636}" type="sibTrans" cxnId="{0BA5F704-618D-6848-9760-5EB009825805}">
      <dgm:prSet/>
      <dgm:spPr/>
      <dgm:t>
        <a:bodyPr/>
        <a:lstStyle/>
        <a:p>
          <a:endParaRPr lang="en-US"/>
        </a:p>
      </dgm:t>
    </dgm:pt>
    <dgm:pt modelId="{9B651A59-0684-C64A-8AAF-45B682A48F36}">
      <dgm:prSet phldrT="[Text]" custT="1"/>
      <dgm:spPr/>
      <dgm:t>
        <a:bodyPr/>
        <a:lstStyle/>
        <a:p>
          <a:r>
            <a:rPr lang="en-US" sz="2000" b="1" dirty="0" smtClean="0">
              <a:latin typeface="Tw Cen MT"/>
              <a:cs typeface="Tw Cen MT"/>
            </a:rPr>
            <a:t>Practicing Our Faith </a:t>
          </a:r>
          <a:endParaRPr lang="en-US" sz="2000" b="1" dirty="0">
            <a:latin typeface="Tw Cen MT"/>
            <a:cs typeface="Tw Cen MT"/>
          </a:endParaRPr>
        </a:p>
      </dgm:t>
    </dgm:pt>
    <dgm:pt modelId="{7CC44F90-221C-674A-B4A5-4EBA23FE7657}" type="sibTrans" cxnId="{CFE06D2F-91F5-AF4A-A903-1AABFD89F0C6}">
      <dgm:prSet/>
      <dgm:spPr/>
      <dgm:t>
        <a:bodyPr/>
        <a:lstStyle/>
        <a:p>
          <a:endParaRPr lang="en-US"/>
        </a:p>
      </dgm:t>
    </dgm:pt>
    <dgm:pt modelId="{7C2F16BB-6538-8842-9CA2-71C8213DDDF2}" type="parTrans" cxnId="{CFE06D2F-91F5-AF4A-A903-1AABFD89F0C6}">
      <dgm:prSet/>
      <dgm:spPr/>
      <dgm:t>
        <a:bodyPr/>
        <a:lstStyle/>
        <a:p>
          <a:endParaRPr lang="en-US" dirty="0"/>
        </a:p>
      </dgm:t>
    </dgm:pt>
    <dgm:pt modelId="{F4891E69-05A1-D940-AD54-1945B596B03B}">
      <dgm:prSet phldrT="[Text]" custT="1"/>
      <dgm:spPr/>
      <dgm:t>
        <a:bodyPr/>
        <a:lstStyle/>
        <a:p>
          <a:r>
            <a:rPr lang="en-US" sz="2000" b="1" dirty="0" smtClean="0">
              <a:latin typeface="Tw Cen MT"/>
              <a:cs typeface="Tw Cen MT"/>
            </a:rPr>
            <a:t>Sunday Worship </a:t>
          </a:r>
          <a:br>
            <a:rPr lang="en-US" sz="2000" b="1" dirty="0" smtClean="0">
              <a:latin typeface="Tw Cen MT"/>
              <a:cs typeface="Tw Cen MT"/>
            </a:rPr>
          </a:br>
          <a:r>
            <a:rPr lang="en-US" sz="2000" b="1" dirty="0" smtClean="0">
              <a:latin typeface="Tw Cen MT"/>
              <a:cs typeface="Tw Cen MT"/>
            </a:rPr>
            <a:t>@ Home</a:t>
          </a:r>
        </a:p>
      </dgm:t>
    </dgm:pt>
    <dgm:pt modelId="{D0AE19E6-5955-6641-9A6F-C588B9B28826}" type="sibTrans" cxnId="{6E9779D7-EE24-2B44-85F6-9CE55F4A2E25}">
      <dgm:prSet/>
      <dgm:spPr/>
      <dgm:t>
        <a:bodyPr/>
        <a:lstStyle/>
        <a:p>
          <a:endParaRPr lang="en-US"/>
        </a:p>
      </dgm:t>
    </dgm:pt>
    <dgm:pt modelId="{4BDBC7F0-DF71-0241-9487-573EA70E0825}" type="parTrans" cxnId="{6E9779D7-EE24-2B44-85F6-9CE55F4A2E25}">
      <dgm:prSet/>
      <dgm:spPr/>
      <dgm:t>
        <a:bodyPr/>
        <a:lstStyle/>
        <a:p>
          <a:endParaRPr lang="en-US" dirty="0"/>
        </a:p>
      </dgm:t>
    </dgm:pt>
    <dgm:pt modelId="{0F1C742E-51C7-2543-8360-11D7F496E638}">
      <dgm:prSet phldrT="[Text]" custT="1"/>
      <dgm:spPr/>
      <dgm:t>
        <a:bodyPr/>
        <a:lstStyle/>
        <a:p>
          <a:r>
            <a:rPr lang="en-US" sz="2000" b="1" dirty="0" smtClean="0">
              <a:latin typeface="Tw Cen MT"/>
              <a:cs typeface="Tw Cen MT"/>
            </a:rPr>
            <a:t>Family Life</a:t>
          </a:r>
          <a:endParaRPr lang="en-US" sz="2000" b="1" dirty="0">
            <a:latin typeface="Tw Cen MT"/>
            <a:cs typeface="Tw Cen MT"/>
          </a:endParaRPr>
        </a:p>
      </dgm:t>
    </dgm:pt>
    <dgm:pt modelId="{767B4DB2-6936-8C4C-B1DF-BEC98A402196}" type="parTrans" cxnId="{A52D7FFA-AB11-4344-81F7-34ED0F598E6F}">
      <dgm:prSet/>
      <dgm:spPr/>
      <dgm:t>
        <a:bodyPr/>
        <a:lstStyle/>
        <a:p>
          <a:endParaRPr lang="en-US"/>
        </a:p>
      </dgm:t>
    </dgm:pt>
    <dgm:pt modelId="{3D0693D7-7B7E-DA4E-AC61-72A37CDC7B00}" type="sibTrans" cxnId="{A52D7FFA-AB11-4344-81F7-34ED0F598E6F}">
      <dgm:prSet/>
      <dgm:spPr/>
      <dgm:t>
        <a:bodyPr/>
        <a:lstStyle/>
        <a:p>
          <a:endParaRPr lang="en-US"/>
        </a:p>
      </dgm:t>
    </dgm:pt>
    <dgm:pt modelId="{5BFBCA87-7BAD-E748-8F88-19B6FD9C54C1}">
      <dgm:prSet phldrT="[Text]" custT="1"/>
      <dgm:spPr/>
      <dgm:t>
        <a:bodyPr/>
        <a:lstStyle/>
        <a:p>
          <a:r>
            <a:rPr lang="en-US" sz="2000" b="1" dirty="0" smtClean="0">
              <a:latin typeface="Tw Cen MT"/>
              <a:cs typeface="Tw Cen MT"/>
            </a:rPr>
            <a:t>Children’s Programs &amp; Events</a:t>
          </a:r>
          <a:endParaRPr lang="en-US" sz="2000" b="1" dirty="0">
            <a:latin typeface="Tw Cen MT"/>
            <a:cs typeface="Tw Cen MT"/>
          </a:endParaRPr>
        </a:p>
      </dgm:t>
    </dgm:pt>
    <dgm:pt modelId="{C0ED4669-9416-0948-94BE-66802DCB2153}" type="parTrans" cxnId="{70BF97B2-5056-D845-A18C-1427B82260B9}">
      <dgm:prSet/>
      <dgm:spPr/>
      <dgm:t>
        <a:bodyPr/>
        <a:lstStyle/>
        <a:p>
          <a:endParaRPr lang="en-US"/>
        </a:p>
      </dgm:t>
    </dgm:pt>
    <dgm:pt modelId="{AE79F588-5454-AE4E-A285-95C165D2AF7F}" type="sibTrans" cxnId="{70BF97B2-5056-D845-A18C-1427B82260B9}">
      <dgm:prSet/>
      <dgm:spPr/>
      <dgm:t>
        <a:bodyPr/>
        <a:lstStyle/>
        <a:p>
          <a:endParaRPr lang="en-US"/>
        </a:p>
      </dgm:t>
    </dgm:pt>
    <dgm:pt modelId="{2A3B12F4-3F24-344A-999E-BCBA7DF402FC}" type="pres">
      <dgm:prSet presAssocID="{83B2E4C9-6739-0940-BFE0-6E1FBF8066B7}" presName="Name0" presStyleCnt="0">
        <dgm:presLayoutVars>
          <dgm:chMax val="1"/>
          <dgm:dir/>
          <dgm:animLvl val="ctr"/>
          <dgm:resizeHandles val="exact"/>
        </dgm:presLayoutVars>
      </dgm:prSet>
      <dgm:spPr/>
      <dgm:t>
        <a:bodyPr/>
        <a:lstStyle/>
        <a:p>
          <a:endParaRPr lang="en-US"/>
        </a:p>
      </dgm:t>
    </dgm:pt>
    <dgm:pt modelId="{1F5542E9-152D-E345-8CBD-81CD754B363A}" type="pres">
      <dgm:prSet presAssocID="{4090E13C-FA55-8644-AA81-AAD46FD2B792}" presName="centerShape" presStyleLbl="node0" presStyleIdx="0" presStyleCnt="1" custScaleX="131313" custScaleY="118770"/>
      <dgm:spPr/>
      <dgm:t>
        <a:bodyPr/>
        <a:lstStyle/>
        <a:p>
          <a:endParaRPr lang="en-US"/>
        </a:p>
      </dgm:t>
    </dgm:pt>
    <dgm:pt modelId="{55667891-9EE2-7348-A65B-B085845A50C7}" type="pres">
      <dgm:prSet presAssocID="{F4891E69-05A1-D940-AD54-1945B596B03B}" presName="node" presStyleLbl="node1" presStyleIdx="0" presStyleCnt="7" custScaleX="125574" custScaleY="114272">
        <dgm:presLayoutVars>
          <dgm:bulletEnabled val="1"/>
        </dgm:presLayoutVars>
      </dgm:prSet>
      <dgm:spPr/>
      <dgm:t>
        <a:bodyPr/>
        <a:lstStyle/>
        <a:p>
          <a:endParaRPr lang="en-US"/>
        </a:p>
      </dgm:t>
    </dgm:pt>
    <dgm:pt modelId="{C5D35E2F-0F7B-664C-B5CF-881EFAD112EA}" type="pres">
      <dgm:prSet presAssocID="{F4891E69-05A1-D940-AD54-1945B596B03B}" presName="dummy" presStyleCnt="0"/>
      <dgm:spPr/>
      <dgm:t>
        <a:bodyPr/>
        <a:lstStyle/>
        <a:p>
          <a:endParaRPr lang="en-US"/>
        </a:p>
      </dgm:t>
    </dgm:pt>
    <dgm:pt modelId="{8F84FEDD-4B4D-9B4B-B52B-84550EC4FAA6}" type="pres">
      <dgm:prSet presAssocID="{D0AE19E6-5955-6641-9A6F-C588B9B28826}" presName="sibTrans" presStyleLbl="sibTrans2D1" presStyleIdx="0" presStyleCnt="7"/>
      <dgm:spPr/>
      <dgm:t>
        <a:bodyPr/>
        <a:lstStyle/>
        <a:p>
          <a:endParaRPr lang="en-US"/>
        </a:p>
      </dgm:t>
    </dgm:pt>
    <dgm:pt modelId="{06FB14D1-103C-C84F-B44F-94A259B48B04}" type="pres">
      <dgm:prSet presAssocID="{EBC59012-128E-D945-A310-A4278BC20966}" presName="node" presStyleLbl="node1" presStyleIdx="1" presStyleCnt="7" custScaleX="125574" custScaleY="114272">
        <dgm:presLayoutVars>
          <dgm:bulletEnabled val="1"/>
        </dgm:presLayoutVars>
      </dgm:prSet>
      <dgm:spPr/>
      <dgm:t>
        <a:bodyPr/>
        <a:lstStyle/>
        <a:p>
          <a:endParaRPr lang="en-US"/>
        </a:p>
      </dgm:t>
    </dgm:pt>
    <dgm:pt modelId="{DC0FD9AF-45D4-E44E-B542-A1A56E5F5E1E}" type="pres">
      <dgm:prSet presAssocID="{EBC59012-128E-D945-A310-A4278BC20966}" presName="dummy" presStyleCnt="0"/>
      <dgm:spPr/>
      <dgm:t>
        <a:bodyPr/>
        <a:lstStyle/>
        <a:p>
          <a:endParaRPr lang="en-US"/>
        </a:p>
      </dgm:t>
    </dgm:pt>
    <dgm:pt modelId="{607103A2-8C53-334A-A084-228C85F80B23}" type="pres">
      <dgm:prSet presAssocID="{667D8936-2877-754A-B2A7-37045C672D8A}" presName="sibTrans" presStyleLbl="sibTrans2D1" presStyleIdx="1" presStyleCnt="7"/>
      <dgm:spPr/>
      <dgm:t>
        <a:bodyPr/>
        <a:lstStyle/>
        <a:p>
          <a:endParaRPr lang="en-US"/>
        </a:p>
      </dgm:t>
    </dgm:pt>
    <dgm:pt modelId="{DDD9949A-4B83-9C43-A852-2B790C83D4DA}" type="pres">
      <dgm:prSet presAssocID="{0F1C742E-51C7-2543-8360-11D7F496E638}" presName="node" presStyleLbl="node1" presStyleIdx="2" presStyleCnt="7" custScaleX="125574" custScaleY="114272">
        <dgm:presLayoutVars>
          <dgm:bulletEnabled val="1"/>
        </dgm:presLayoutVars>
      </dgm:prSet>
      <dgm:spPr/>
      <dgm:t>
        <a:bodyPr/>
        <a:lstStyle/>
        <a:p>
          <a:endParaRPr lang="en-US"/>
        </a:p>
      </dgm:t>
    </dgm:pt>
    <dgm:pt modelId="{9C1AB20D-8A6E-754C-AF2F-42D8DB7F4074}" type="pres">
      <dgm:prSet presAssocID="{0F1C742E-51C7-2543-8360-11D7F496E638}" presName="dummy" presStyleCnt="0"/>
      <dgm:spPr/>
      <dgm:t>
        <a:bodyPr/>
        <a:lstStyle/>
        <a:p>
          <a:endParaRPr lang="en-US"/>
        </a:p>
      </dgm:t>
    </dgm:pt>
    <dgm:pt modelId="{317A0835-047B-B840-AD61-F6950D54960B}" type="pres">
      <dgm:prSet presAssocID="{3D0693D7-7B7E-DA4E-AC61-72A37CDC7B00}" presName="sibTrans" presStyleLbl="sibTrans2D1" presStyleIdx="2" presStyleCnt="7"/>
      <dgm:spPr/>
      <dgm:t>
        <a:bodyPr/>
        <a:lstStyle/>
        <a:p>
          <a:endParaRPr lang="en-US"/>
        </a:p>
      </dgm:t>
    </dgm:pt>
    <dgm:pt modelId="{552D61EF-6CD1-9442-B725-8930650CE019}" type="pres">
      <dgm:prSet presAssocID="{9B651A59-0684-C64A-8AAF-45B682A48F36}" presName="node" presStyleLbl="node1" presStyleIdx="3" presStyleCnt="7" custScaleX="125574" custScaleY="114272">
        <dgm:presLayoutVars>
          <dgm:bulletEnabled val="1"/>
        </dgm:presLayoutVars>
      </dgm:prSet>
      <dgm:spPr/>
      <dgm:t>
        <a:bodyPr/>
        <a:lstStyle/>
        <a:p>
          <a:endParaRPr lang="en-US"/>
        </a:p>
      </dgm:t>
    </dgm:pt>
    <dgm:pt modelId="{6DDB5213-8221-104C-B849-FB50291919DA}" type="pres">
      <dgm:prSet presAssocID="{9B651A59-0684-C64A-8AAF-45B682A48F36}" presName="dummy" presStyleCnt="0"/>
      <dgm:spPr/>
      <dgm:t>
        <a:bodyPr/>
        <a:lstStyle/>
        <a:p>
          <a:endParaRPr lang="en-US"/>
        </a:p>
      </dgm:t>
    </dgm:pt>
    <dgm:pt modelId="{5E9BBB93-FBE1-F44E-9C6F-07572071FF12}" type="pres">
      <dgm:prSet presAssocID="{7CC44F90-221C-674A-B4A5-4EBA23FE7657}" presName="sibTrans" presStyleLbl="sibTrans2D1" presStyleIdx="3" presStyleCnt="7"/>
      <dgm:spPr/>
      <dgm:t>
        <a:bodyPr/>
        <a:lstStyle/>
        <a:p>
          <a:endParaRPr lang="en-US"/>
        </a:p>
      </dgm:t>
    </dgm:pt>
    <dgm:pt modelId="{99E0B07E-C160-DA4B-987A-65A6D459285D}" type="pres">
      <dgm:prSet presAssocID="{6949DD2F-85B1-CD47-AF27-23D7954AE63F}" presName="node" presStyleLbl="node1" presStyleIdx="4" presStyleCnt="7" custScaleX="125574" custScaleY="114272">
        <dgm:presLayoutVars>
          <dgm:bulletEnabled val="1"/>
        </dgm:presLayoutVars>
      </dgm:prSet>
      <dgm:spPr/>
      <dgm:t>
        <a:bodyPr/>
        <a:lstStyle/>
        <a:p>
          <a:endParaRPr lang="en-US"/>
        </a:p>
      </dgm:t>
    </dgm:pt>
    <dgm:pt modelId="{2B57DFE2-C6C4-FE4E-8E8A-8B3C0FBD4980}" type="pres">
      <dgm:prSet presAssocID="{6949DD2F-85B1-CD47-AF27-23D7954AE63F}" presName="dummy" presStyleCnt="0"/>
      <dgm:spPr/>
      <dgm:t>
        <a:bodyPr/>
        <a:lstStyle/>
        <a:p>
          <a:endParaRPr lang="en-US"/>
        </a:p>
      </dgm:t>
    </dgm:pt>
    <dgm:pt modelId="{E9A9D12A-8C34-5942-AFE1-534D1D9BE760}" type="pres">
      <dgm:prSet presAssocID="{EB1DB524-DC94-AA47-A25D-577C7F424636}" presName="sibTrans" presStyleLbl="sibTrans2D1" presStyleIdx="4" presStyleCnt="7"/>
      <dgm:spPr/>
      <dgm:t>
        <a:bodyPr/>
        <a:lstStyle/>
        <a:p>
          <a:endParaRPr lang="en-US"/>
        </a:p>
      </dgm:t>
    </dgm:pt>
    <dgm:pt modelId="{D5B8E15C-5176-D14C-9301-6DD51E81D4B4}" type="pres">
      <dgm:prSet presAssocID="{961DD880-A93A-6048-AB97-B2DEE7DA15DC}" presName="node" presStyleLbl="node1" presStyleIdx="5" presStyleCnt="7" custScaleX="125574" custScaleY="114272">
        <dgm:presLayoutVars>
          <dgm:bulletEnabled val="1"/>
        </dgm:presLayoutVars>
      </dgm:prSet>
      <dgm:spPr/>
      <dgm:t>
        <a:bodyPr/>
        <a:lstStyle/>
        <a:p>
          <a:endParaRPr lang="en-US"/>
        </a:p>
      </dgm:t>
    </dgm:pt>
    <dgm:pt modelId="{B01CFCCF-8DEF-C649-98A1-F00013EB54EA}" type="pres">
      <dgm:prSet presAssocID="{961DD880-A93A-6048-AB97-B2DEE7DA15DC}" presName="dummy" presStyleCnt="0"/>
      <dgm:spPr/>
      <dgm:t>
        <a:bodyPr/>
        <a:lstStyle/>
        <a:p>
          <a:endParaRPr lang="en-US"/>
        </a:p>
      </dgm:t>
    </dgm:pt>
    <dgm:pt modelId="{5FF4EA7C-7615-5544-AF9A-49A8FDEB7575}" type="pres">
      <dgm:prSet presAssocID="{C2251B99-8496-954F-82E8-3B9E37EEFAA6}" presName="sibTrans" presStyleLbl="sibTrans2D1" presStyleIdx="5" presStyleCnt="7"/>
      <dgm:spPr/>
      <dgm:t>
        <a:bodyPr/>
        <a:lstStyle/>
        <a:p>
          <a:endParaRPr lang="en-US"/>
        </a:p>
      </dgm:t>
    </dgm:pt>
    <dgm:pt modelId="{B60741DA-9B20-3642-9B54-C82FF8812431}" type="pres">
      <dgm:prSet presAssocID="{5BFBCA87-7BAD-E748-8F88-19B6FD9C54C1}" presName="node" presStyleLbl="node1" presStyleIdx="6" presStyleCnt="7" custScaleX="125574" custScaleY="114272">
        <dgm:presLayoutVars>
          <dgm:bulletEnabled val="1"/>
        </dgm:presLayoutVars>
      </dgm:prSet>
      <dgm:spPr/>
      <dgm:t>
        <a:bodyPr/>
        <a:lstStyle/>
        <a:p>
          <a:endParaRPr lang="en-US"/>
        </a:p>
      </dgm:t>
    </dgm:pt>
    <dgm:pt modelId="{2359C42D-2753-7E41-A152-C71298423BEA}" type="pres">
      <dgm:prSet presAssocID="{5BFBCA87-7BAD-E748-8F88-19B6FD9C54C1}" presName="dummy" presStyleCnt="0"/>
      <dgm:spPr/>
      <dgm:t>
        <a:bodyPr/>
        <a:lstStyle/>
        <a:p>
          <a:endParaRPr lang="en-US"/>
        </a:p>
      </dgm:t>
    </dgm:pt>
    <dgm:pt modelId="{54896C96-A28D-E047-B07C-11664921E7F4}" type="pres">
      <dgm:prSet presAssocID="{AE79F588-5454-AE4E-A285-95C165D2AF7F}" presName="sibTrans" presStyleLbl="sibTrans2D1" presStyleIdx="6" presStyleCnt="7"/>
      <dgm:spPr/>
      <dgm:t>
        <a:bodyPr/>
        <a:lstStyle/>
        <a:p>
          <a:endParaRPr lang="en-US"/>
        </a:p>
      </dgm:t>
    </dgm:pt>
  </dgm:ptLst>
  <dgm:cxnLst>
    <dgm:cxn modelId="{D5BF67B6-3B4C-6246-8FD2-4ED8323CAD07}" srcId="{4090E13C-FA55-8644-AA81-AAD46FD2B792}" destId="{EBC59012-128E-D945-A310-A4278BC20966}" srcOrd="1" destOrd="0" parTransId="{53EB17F9-ABD7-9043-8EF4-4DD52FAEF979}" sibTransId="{667D8936-2877-754A-B2A7-37045C672D8A}"/>
    <dgm:cxn modelId="{304836DB-2F9C-0246-8703-3E565DBC77FF}" type="presOf" srcId="{EB1DB524-DC94-AA47-A25D-577C7F424636}" destId="{E9A9D12A-8C34-5942-AFE1-534D1D9BE760}" srcOrd="0" destOrd="0" presId="urn:microsoft.com/office/officeart/2005/8/layout/radial6"/>
    <dgm:cxn modelId="{A52D7FFA-AB11-4344-81F7-34ED0F598E6F}" srcId="{4090E13C-FA55-8644-AA81-AAD46FD2B792}" destId="{0F1C742E-51C7-2543-8360-11D7F496E638}" srcOrd="2" destOrd="0" parTransId="{767B4DB2-6936-8C4C-B1DF-BEC98A402196}" sibTransId="{3D0693D7-7B7E-DA4E-AC61-72A37CDC7B00}"/>
    <dgm:cxn modelId="{8E883AA1-3972-FA4E-A4B0-4DA5E0E912EC}" type="presOf" srcId="{667D8936-2877-754A-B2A7-37045C672D8A}" destId="{607103A2-8C53-334A-A084-228C85F80B23}" srcOrd="0" destOrd="0" presId="urn:microsoft.com/office/officeart/2005/8/layout/radial6"/>
    <dgm:cxn modelId="{FCF6C101-E06D-9449-BE68-18D09E423B30}" type="presOf" srcId="{9B651A59-0684-C64A-8AAF-45B682A48F36}" destId="{552D61EF-6CD1-9442-B725-8930650CE019}" srcOrd="0" destOrd="0" presId="urn:microsoft.com/office/officeart/2005/8/layout/radial6"/>
    <dgm:cxn modelId="{A4B5DF23-A8B5-4644-8183-C7E577F1B4DC}" type="presOf" srcId="{83B2E4C9-6739-0940-BFE0-6E1FBF8066B7}" destId="{2A3B12F4-3F24-344A-999E-BCBA7DF402FC}" srcOrd="0" destOrd="0" presId="urn:microsoft.com/office/officeart/2005/8/layout/radial6"/>
    <dgm:cxn modelId="{CFE06D2F-91F5-AF4A-A903-1AABFD89F0C6}" srcId="{4090E13C-FA55-8644-AA81-AAD46FD2B792}" destId="{9B651A59-0684-C64A-8AAF-45B682A48F36}" srcOrd="3" destOrd="0" parTransId="{7C2F16BB-6538-8842-9CA2-71C8213DDDF2}" sibTransId="{7CC44F90-221C-674A-B4A5-4EBA23FE7657}"/>
    <dgm:cxn modelId="{9953FFA7-85D4-BC45-B299-7E36F7629F0D}" type="presOf" srcId="{AE79F588-5454-AE4E-A285-95C165D2AF7F}" destId="{54896C96-A28D-E047-B07C-11664921E7F4}" srcOrd="0" destOrd="0" presId="urn:microsoft.com/office/officeart/2005/8/layout/radial6"/>
    <dgm:cxn modelId="{DB29AE5B-06DE-5A4E-89CC-3D8B5CB215A3}" type="presOf" srcId="{5BFBCA87-7BAD-E748-8F88-19B6FD9C54C1}" destId="{B60741DA-9B20-3642-9B54-C82FF8812431}" srcOrd="0" destOrd="0" presId="urn:microsoft.com/office/officeart/2005/8/layout/radial6"/>
    <dgm:cxn modelId="{8AFC5069-C54C-854C-AF20-BEA088908862}" type="presOf" srcId="{D0AE19E6-5955-6641-9A6F-C588B9B28826}" destId="{8F84FEDD-4B4D-9B4B-B52B-84550EC4FAA6}" srcOrd="0" destOrd="0" presId="urn:microsoft.com/office/officeart/2005/8/layout/radial6"/>
    <dgm:cxn modelId="{4AC12C09-4ECB-EB46-8AB2-7AD55F802993}" type="presOf" srcId="{3D0693D7-7B7E-DA4E-AC61-72A37CDC7B00}" destId="{317A0835-047B-B840-AD61-F6950D54960B}" srcOrd="0" destOrd="0" presId="urn:microsoft.com/office/officeart/2005/8/layout/radial6"/>
    <dgm:cxn modelId="{45422DD5-97B9-AB4C-87A4-C06CE03C3855}" type="presOf" srcId="{4090E13C-FA55-8644-AA81-AAD46FD2B792}" destId="{1F5542E9-152D-E345-8CBD-81CD754B363A}" srcOrd="0" destOrd="0" presId="urn:microsoft.com/office/officeart/2005/8/layout/radial6"/>
    <dgm:cxn modelId="{6A739F7B-5427-0B46-968F-07D17C10E844}" type="presOf" srcId="{C2251B99-8496-954F-82E8-3B9E37EEFAA6}" destId="{5FF4EA7C-7615-5544-AF9A-49A8FDEB7575}" srcOrd="0" destOrd="0" presId="urn:microsoft.com/office/officeart/2005/8/layout/radial6"/>
    <dgm:cxn modelId="{70BF97B2-5056-D845-A18C-1427B82260B9}" srcId="{4090E13C-FA55-8644-AA81-AAD46FD2B792}" destId="{5BFBCA87-7BAD-E748-8F88-19B6FD9C54C1}" srcOrd="6" destOrd="0" parTransId="{C0ED4669-9416-0948-94BE-66802DCB2153}" sibTransId="{AE79F588-5454-AE4E-A285-95C165D2AF7F}"/>
    <dgm:cxn modelId="{25E6090B-C9BF-024A-8E08-FA3C97FCE59A}" type="presOf" srcId="{961DD880-A93A-6048-AB97-B2DEE7DA15DC}" destId="{D5B8E15C-5176-D14C-9301-6DD51E81D4B4}" srcOrd="0" destOrd="0" presId="urn:microsoft.com/office/officeart/2005/8/layout/radial6"/>
    <dgm:cxn modelId="{6E9779D7-EE24-2B44-85F6-9CE55F4A2E25}" srcId="{4090E13C-FA55-8644-AA81-AAD46FD2B792}" destId="{F4891E69-05A1-D940-AD54-1945B596B03B}" srcOrd="0" destOrd="0" parTransId="{4BDBC7F0-DF71-0241-9487-573EA70E0825}" sibTransId="{D0AE19E6-5955-6641-9A6F-C588B9B28826}"/>
    <dgm:cxn modelId="{3D75B7D2-B73F-1140-9B64-925C62EBA4FB}" type="presOf" srcId="{6949DD2F-85B1-CD47-AF27-23D7954AE63F}" destId="{99E0B07E-C160-DA4B-987A-65A6D459285D}" srcOrd="0" destOrd="0" presId="urn:microsoft.com/office/officeart/2005/8/layout/radial6"/>
    <dgm:cxn modelId="{0BA5F704-618D-6848-9760-5EB009825805}" srcId="{4090E13C-FA55-8644-AA81-AAD46FD2B792}" destId="{6949DD2F-85B1-CD47-AF27-23D7954AE63F}" srcOrd="4" destOrd="0" parTransId="{905D121E-2E03-F747-8EA3-CA8E1824CC58}" sibTransId="{EB1DB524-DC94-AA47-A25D-577C7F424636}"/>
    <dgm:cxn modelId="{C3A81E0A-B757-2E4A-ACAC-CD4C8DD1321F}" type="presOf" srcId="{0F1C742E-51C7-2543-8360-11D7F496E638}" destId="{DDD9949A-4B83-9C43-A852-2B790C83D4DA}" srcOrd="0" destOrd="0" presId="urn:microsoft.com/office/officeart/2005/8/layout/radial6"/>
    <dgm:cxn modelId="{850B757C-A141-C840-BA4A-8E13F3B2DF8F}" srcId="{4090E13C-FA55-8644-AA81-AAD46FD2B792}" destId="{961DD880-A93A-6048-AB97-B2DEE7DA15DC}" srcOrd="5" destOrd="0" parTransId="{049F9092-890B-064A-A1C7-BCBFDFBBDB29}" sibTransId="{C2251B99-8496-954F-82E8-3B9E37EEFAA6}"/>
    <dgm:cxn modelId="{7A6D2285-42F1-564F-84B6-A23EF106771F}" srcId="{83B2E4C9-6739-0940-BFE0-6E1FBF8066B7}" destId="{4090E13C-FA55-8644-AA81-AAD46FD2B792}" srcOrd="0" destOrd="0" parTransId="{5E790D68-E624-D643-B2EF-0D05DA187D31}" sibTransId="{4EE8D82B-F843-9B4B-8B59-AD17BC70C0E5}"/>
    <dgm:cxn modelId="{7592AE7E-D196-0D49-A1E9-CBFCC7EFF97F}" type="presOf" srcId="{F4891E69-05A1-D940-AD54-1945B596B03B}" destId="{55667891-9EE2-7348-A65B-B085845A50C7}" srcOrd="0" destOrd="0" presId="urn:microsoft.com/office/officeart/2005/8/layout/radial6"/>
    <dgm:cxn modelId="{AAAB9DC1-2580-394B-886B-8117EEB02D70}" type="presOf" srcId="{7CC44F90-221C-674A-B4A5-4EBA23FE7657}" destId="{5E9BBB93-FBE1-F44E-9C6F-07572071FF12}" srcOrd="0" destOrd="0" presId="urn:microsoft.com/office/officeart/2005/8/layout/radial6"/>
    <dgm:cxn modelId="{93378AD3-FEDE-A048-ABE5-1E1197065B7D}" type="presOf" srcId="{EBC59012-128E-D945-A310-A4278BC20966}" destId="{06FB14D1-103C-C84F-B44F-94A259B48B04}" srcOrd="0" destOrd="0" presId="urn:microsoft.com/office/officeart/2005/8/layout/radial6"/>
    <dgm:cxn modelId="{71CAEEFE-F9D0-B54F-89A8-429CBB7A7FED}" type="presParOf" srcId="{2A3B12F4-3F24-344A-999E-BCBA7DF402FC}" destId="{1F5542E9-152D-E345-8CBD-81CD754B363A}" srcOrd="0" destOrd="0" presId="urn:microsoft.com/office/officeart/2005/8/layout/radial6"/>
    <dgm:cxn modelId="{C36595AC-C407-8142-82CA-1BF98B878B92}" type="presParOf" srcId="{2A3B12F4-3F24-344A-999E-BCBA7DF402FC}" destId="{55667891-9EE2-7348-A65B-B085845A50C7}" srcOrd="1" destOrd="0" presId="urn:microsoft.com/office/officeart/2005/8/layout/radial6"/>
    <dgm:cxn modelId="{DA6295F1-7D38-E94D-9223-2416B4942413}" type="presParOf" srcId="{2A3B12F4-3F24-344A-999E-BCBA7DF402FC}" destId="{C5D35E2F-0F7B-664C-B5CF-881EFAD112EA}" srcOrd="2" destOrd="0" presId="urn:microsoft.com/office/officeart/2005/8/layout/radial6"/>
    <dgm:cxn modelId="{A7E7A048-17E1-8F4F-AC23-624F249580F8}" type="presParOf" srcId="{2A3B12F4-3F24-344A-999E-BCBA7DF402FC}" destId="{8F84FEDD-4B4D-9B4B-B52B-84550EC4FAA6}" srcOrd="3" destOrd="0" presId="urn:microsoft.com/office/officeart/2005/8/layout/radial6"/>
    <dgm:cxn modelId="{7A9AEBF2-19BD-A546-A341-99B7FCA1F402}" type="presParOf" srcId="{2A3B12F4-3F24-344A-999E-BCBA7DF402FC}" destId="{06FB14D1-103C-C84F-B44F-94A259B48B04}" srcOrd="4" destOrd="0" presId="urn:microsoft.com/office/officeart/2005/8/layout/radial6"/>
    <dgm:cxn modelId="{D0C68AE7-BD1E-4B4E-B2D2-F005DD133CA5}" type="presParOf" srcId="{2A3B12F4-3F24-344A-999E-BCBA7DF402FC}" destId="{DC0FD9AF-45D4-E44E-B542-A1A56E5F5E1E}" srcOrd="5" destOrd="0" presId="urn:microsoft.com/office/officeart/2005/8/layout/radial6"/>
    <dgm:cxn modelId="{BCA95957-B372-2E42-9461-A95B7D1AE150}" type="presParOf" srcId="{2A3B12F4-3F24-344A-999E-BCBA7DF402FC}" destId="{607103A2-8C53-334A-A084-228C85F80B23}" srcOrd="6" destOrd="0" presId="urn:microsoft.com/office/officeart/2005/8/layout/radial6"/>
    <dgm:cxn modelId="{68F21E76-6687-F24C-9E20-5B6749E42288}" type="presParOf" srcId="{2A3B12F4-3F24-344A-999E-BCBA7DF402FC}" destId="{DDD9949A-4B83-9C43-A852-2B790C83D4DA}" srcOrd="7" destOrd="0" presId="urn:microsoft.com/office/officeart/2005/8/layout/radial6"/>
    <dgm:cxn modelId="{F4D5F664-E3C0-5E45-9C5D-93847BCEAD39}" type="presParOf" srcId="{2A3B12F4-3F24-344A-999E-BCBA7DF402FC}" destId="{9C1AB20D-8A6E-754C-AF2F-42D8DB7F4074}" srcOrd="8" destOrd="0" presId="urn:microsoft.com/office/officeart/2005/8/layout/radial6"/>
    <dgm:cxn modelId="{A1E7EA4E-0EB4-664D-9088-E4D67EF10484}" type="presParOf" srcId="{2A3B12F4-3F24-344A-999E-BCBA7DF402FC}" destId="{317A0835-047B-B840-AD61-F6950D54960B}" srcOrd="9" destOrd="0" presId="urn:microsoft.com/office/officeart/2005/8/layout/radial6"/>
    <dgm:cxn modelId="{6FF32604-27F7-304A-8791-882F480910D4}" type="presParOf" srcId="{2A3B12F4-3F24-344A-999E-BCBA7DF402FC}" destId="{552D61EF-6CD1-9442-B725-8930650CE019}" srcOrd="10" destOrd="0" presId="urn:microsoft.com/office/officeart/2005/8/layout/radial6"/>
    <dgm:cxn modelId="{F03DD629-79D9-9841-A37A-86216E8EA4A3}" type="presParOf" srcId="{2A3B12F4-3F24-344A-999E-BCBA7DF402FC}" destId="{6DDB5213-8221-104C-B849-FB50291919DA}" srcOrd="11" destOrd="0" presId="urn:microsoft.com/office/officeart/2005/8/layout/radial6"/>
    <dgm:cxn modelId="{A1E3F18E-976B-214E-9409-D3B4F901066E}" type="presParOf" srcId="{2A3B12F4-3F24-344A-999E-BCBA7DF402FC}" destId="{5E9BBB93-FBE1-F44E-9C6F-07572071FF12}" srcOrd="12" destOrd="0" presId="urn:microsoft.com/office/officeart/2005/8/layout/radial6"/>
    <dgm:cxn modelId="{38650537-87FE-AC48-B25E-0FBF69CB42EB}" type="presParOf" srcId="{2A3B12F4-3F24-344A-999E-BCBA7DF402FC}" destId="{99E0B07E-C160-DA4B-987A-65A6D459285D}" srcOrd="13" destOrd="0" presId="urn:microsoft.com/office/officeart/2005/8/layout/radial6"/>
    <dgm:cxn modelId="{4D3F2EB3-6382-2943-8246-AF2B83E68074}" type="presParOf" srcId="{2A3B12F4-3F24-344A-999E-BCBA7DF402FC}" destId="{2B57DFE2-C6C4-FE4E-8E8A-8B3C0FBD4980}" srcOrd="14" destOrd="0" presId="urn:microsoft.com/office/officeart/2005/8/layout/radial6"/>
    <dgm:cxn modelId="{DD3A0382-8BB0-F141-B782-5990A8CB71FD}" type="presParOf" srcId="{2A3B12F4-3F24-344A-999E-BCBA7DF402FC}" destId="{E9A9D12A-8C34-5942-AFE1-534D1D9BE760}" srcOrd="15" destOrd="0" presId="urn:microsoft.com/office/officeart/2005/8/layout/radial6"/>
    <dgm:cxn modelId="{9BF76EFC-D064-9749-83F5-658603644DA1}" type="presParOf" srcId="{2A3B12F4-3F24-344A-999E-BCBA7DF402FC}" destId="{D5B8E15C-5176-D14C-9301-6DD51E81D4B4}" srcOrd="16" destOrd="0" presId="urn:microsoft.com/office/officeart/2005/8/layout/radial6"/>
    <dgm:cxn modelId="{2B4254DC-7157-B548-83D5-0183F9D97036}" type="presParOf" srcId="{2A3B12F4-3F24-344A-999E-BCBA7DF402FC}" destId="{B01CFCCF-8DEF-C649-98A1-F00013EB54EA}" srcOrd="17" destOrd="0" presId="urn:microsoft.com/office/officeart/2005/8/layout/radial6"/>
    <dgm:cxn modelId="{4A5163E2-BDAC-904D-8FCB-5D2A7402854A}" type="presParOf" srcId="{2A3B12F4-3F24-344A-999E-BCBA7DF402FC}" destId="{5FF4EA7C-7615-5544-AF9A-49A8FDEB7575}" srcOrd="18" destOrd="0" presId="urn:microsoft.com/office/officeart/2005/8/layout/radial6"/>
    <dgm:cxn modelId="{17A1EDAC-153F-B64E-9719-C969865E708D}" type="presParOf" srcId="{2A3B12F4-3F24-344A-999E-BCBA7DF402FC}" destId="{B60741DA-9B20-3642-9B54-C82FF8812431}" srcOrd="19" destOrd="0" presId="urn:microsoft.com/office/officeart/2005/8/layout/radial6"/>
    <dgm:cxn modelId="{AF65CFD8-157E-694C-B768-F830CFD660B6}" type="presParOf" srcId="{2A3B12F4-3F24-344A-999E-BCBA7DF402FC}" destId="{2359C42D-2753-7E41-A152-C71298423BEA}" srcOrd="20" destOrd="0" presId="urn:microsoft.com/office/officeart/2005/8/layout/radial6"/>
    <dgm:cxn modelId="{7278715F-5F7B-744E-B2FF-C69E7F10B707}" type="presParOf" srcId="{2A3B12F4-3F24-344A-999E-BCBA7DF402FC}" destId="{54896C96-A28D-E047-B07C-11664921E7F4}"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3B2E4C9-6739-0940-BFE0-6E1FBF8066B7}" type="doc">
      <dgm:prSet loTypeId="urn:microsoft.com/office/officeart/2005/8/layout/radial6" loCatId="" qsTypeId="urn:microsoft.com/office/officeart/2005/8/quickstyle/simple3" qsCatId="simple" csTypeId="urn:microsoft.com/office/officeart/2005/8/colors/colorful1" csCatId="colorful" phldr="1"/>
      <dgm:spPr/>
      <dgm:t>
        <a:bodyPr/>
        <a:lstStyle/>
        <a:p>
          <a:endParaRPr lang="en-US"/>
        </a:p>
      </dgm:t>
    </dgm:pt>
    <dgm:pt modelId="{225E5DA0-6ECA-5845-A3C1-730172FCAABF}">
      <dgm:prSet phldrT="[Text]" custT="1"/>
      <dgm:spPr/>
      <dgm:t>
        <a:bodyPr/>
        <a:lstStyle/>
        <a:p>
          <a:r>
            <a:rPr lang="en-US" sz="1800" b="1" dirty="0" smtClean="0">
              <a:latin typeface="Tw Cen MT"/>
              <a:cs typeface="Tw Cen MT"/>
            </a:rPr>
            <a:t>Faith Enrichment</a:t>
          </a:r>
          <a:endParaRPr lang="en-US" sz="1800" b="1" dirty="0">
            <a:latin typeface="Tw Cen MT"/>
            <a:cs typeface="Tw Cen MT"/>
          </a:endParaRPr>
        </a:p>
      </dgm:t>
    </dgm:pt>
    <dgm:pt modelId="{93B20F67-1E67-794E-9682-CA2E507F8A7F}" type="parTrans" cxnId="{51C45EDA-B0EC-8248-964C-80D7628CEAC4}">
      <dgm:prSet/>
      <dgm:spPr/>
      <dgm:t>
        <a:bodyPr/>
        <a:lstStyle/>
        <a:p>
          <a:endParaRPr lang="en-US" dirty="0"/>
        </a:p>
      </dgm:t>
    </dgm:pt>
    <dgm:pt modelId="{57D301EC-B287-254C-8E82-6299E2BB7719}" type="sibTrans" cxnId="{51C45EDA-B0EC-8248-964C-80D7628CEAC4}">
      <dgm:prSet/>
      <dgm:spPr/>
      <dgm:t>
        <a:bodyPr/>
        <a:lstStyle/>
        <a:p>
          <a:endParaRPr lang="en-US"/>
        </a:p>
      </dgm:t>
    </dgm:pt>
    <dgm:pt modelId="{9B651A59-0684-C64A-8AAF-45B682A48F36}">
      <dgm:prSet phldrT="[Text]" custT="1"/>
      <dgm:spPr/>
      <dgm:t>
        <a:bodyPr/>
        <a:lstStyle/>
        <a:p>
          <a:r>
            <a:rPr lang="en-US" sz="1800" b="1" dirty="0" smtClean="0">
              <a:latin typeface="Tw Cen MT"/>
              <a:cs typeface="Tw Cen MT"/>
            </a:rPr>
            <a:t>Sunday Worship through the Week</a:t>
          </a:r>
          <a:endParaRPr lang="en-US" sz="1800" b="1" dirty="0">
            <a:latin typeface="Tw Cen MT"/>
            <a:cs typeface="Tw Cen MT"/>
          </a:endParaRPr>
        </a:p>
      </dgm:t>
    </dgm:pt>
    <dgm:pt modelId="{7C2F16BB-6538-8842-9CA2-71C8213DDDF2}" type="parTrans" cxnId="{CFE06D2F-91F5-AF4A-A903-1AABFD89F0C6}">
      <dgm:prSet/>
      <dgm:spPr/>
      <dgm:t>
        <a:bodyPr/>
        <a:lstStyle/>
        <a:p>
          <a:endParaRPr lang="en-US" dirty="0"/>
        </a:p>
      </dgm:t>
    </dgm:pt>
    <dgm:pt modelId="{7CC44F90-221C-674A-B4A5-4EBA23FE7657}" type="sibTrans" cxnId="{CFE06D2F-91F5-AF4A-A903-1AABFD89F0C6}">
      <dgm:prSet/>
      <dgm:spPr/>
      <dgm:t>
        <a:bodyPr/>
        <a:lstStyle/>
        <a:p>
          <a:endParaRPr lang="en-US"/>
        </a:p>
      </dgm:t>
    </dgm:pt>
    <dgm:pt modelId="{4090E13C-FA55-8644-AA81-AAD46FD2B792}">
      <dgm:prSet phldrT="[Text]" custT="1"/>
      <dgm:spPr/>
      <dgm:t>
        <a:bodyPr/>
        <a:lstStyle/>
        <a:p>
          <a:r>
            <a:rPr lang="en-US" sz="2000" b="1" dirty="0" smtClean="0">
              <a:latin typeface="Tw Cen MT"/>
              <a:cs typeface="Tw Cen MT"/>
            </a:rPr>
            <a:t>Intergenerational Experiences &amp;  Connections</a:t>
          </a:r>
          <a:endParaRPr lang="en-US" sz="2000" b="1" dirty="0">
            <a:latin typeface="Tw Cen MT"/>
            <a:cs typeface="Tw Cen MT"/>
          </a:endParaRPr>
        </a:p>
      </dgm:t>
    </dgm:pt>
    <dgm:pt modelId="{4EE8D82B-F843-9B4B-8B59-AD17BC70C0E5}" type="sibTrans" cxnId="{7A6D2285-42F1-564F-84B6-A23EF106771F}">
      <dgm:prSet/>
      <dgm:spPr/>
      <dgm:t>
        <a:bodyPr/>
        <a:lstStyle/>
        <a:p>
          <a:endParaRPr lang="en-US"/>
        </a:p>
      </dgm:t>
    </dgm:pt>
    <dgm:pt modelId="{5E790D68-E624-D643-B2EF-0D05DA187D31}" type="parTrans" cxnId="{7A6D2285-42F1-564F-84B6-A23EF106771F}">
      <dgm:prSet/>
      <dgm:spPr/>
      <dgm:t>
        <a:bodyPr/>
        <a:lstStyle/>
        <a:p>
          <a:endParaRPr lang="en-US"/>
        </a:p>
      </dgm:t>
    </dgm:pt>
    <dgm:pt modelId="{F7856D9E-90FF-F24F-B0DA-78F9F28C81B9}">
      <dgm:prSet phldrT="[Text]" custT="1"/>
      <dgm:spPr/>
      <dgm:t>
        <a:bodyPr/>
        <a:lstStyle/>
        <a:p>
          <a:r>
            <a:rPr lang="en-US" sz="1800" b="1" dirty="0" smtClean="0">
              <a:latin typeface="Tw Cen MT"/>
              <a:cs typeface="Tw Cen MT"/>
            </a:rPr>
            <a:t>Service &amp; Mission</a:t>
          </a:r>
          <a:endParaRPr lang="en-US" sz="1800" b="1" dirty="0">
            <a:latin typeface="Tw Cen MT"/>
            <a:cs typeface="Tw Cen MT"/>
          </a:endParaRPr>
        </a:p>
      </dgm:t>
    </dgm:pt>
    <dgm:pt modelId="{B47AF1B3-5211-4342-9949-253C6B632665}" type="parTrans" cxnId="{A2932E48-C00C-F245-9231-CCC0A62F7B8B}">
      <dgm:prSet/>
      <dgm:spPr/>
      <dgm:t>
        <a:bodyPr/>
        <a:lstStyle/>
        <a:p>
          <a:endParaRPr lang="en-US"/>
        </a:p>
      </dgm:t>
    </dgm:pt>
    <dgm:pt modelId="{3BA8F435-C135-0641-934E-4BA74D47FEDB}" type="sibTrans" cxnId="{A2932E48-C00C-F245-9231-CCC0A62F7B8B}">
      <dgm:prSet/>
      <dgm:spPr/>
      <dgm:t>
        <a:bodyPr/>
        <a:lstStyle/>
        <a:p>
          <a:endParaRPr lang="en-US"/>
        </a:p>
      </dgm:t>
    </dgm:pt>
    <dgm:pt modelId="{55A163D1-1D26-D14D-9E87-8410E3DB6204}">
      <dgm:prSet phldrT="[Text]" custT="1"/>
      <dgm:spPr/>
      <dgm:t>
        <a:bodyPr/>
        <a:lstStyle/>
        <a:p>
          <a:r>
            <a:rPr lang="en-US" sz="1800" b="1" dirty="0" smtClean="0">
              <a:latin typeface="Tw Cen MT"/>
              <a:cs typeface="Tw Cen MT"/>
            </a:rPr>
            <a:t>Spiritual Enrichment</a:t>
          </a:r>
          <a:endParaRPr lang="en-US" sz="1800" b="1" dirty="0">
            <a:latin typeface="Tw Cen MT"/>
            <a:cs typeface="Tw Cen MT"/>
          </a:endParaRPr>
        </a:p>
      </dgm:t>
    </dgm:pt>
    <dgm:pt modelId="{5E15C1BE-BD0B-074C-8F37-B327D3DC4989}" type="parTrans" cxnId="{4365CDF1-0EC8-BF4C-B57F-764C04945E06}">
      <dgm:prSet/>
      <dgm:spPr/>
      <dgm:t>
        <a:bodyPr/>
        <a:lstStyle/>
        <a:p>
          <a:endParaRPr lang="en-US"/>
        </a:p>
      </dgm:t>
    </dgm:pt>
    <dgm:pt modelId="{D2000CB0-ADFF-7349-B91F-D941410D986D}" type="sibTrans" cxnId="{4365CDF1-0EC8-BF4C-B57F-764C04945E06}">
      <dgm:prSet/>
      <dgm:spPr/>
      <dgm:t>
        <a:bodyPr/>
        <a:lstStyle/>
        <a:p>
          <a:endParaRPr lang="en-US"/>
        </a:p>
      </dgm:t>
    </dgm:pt>
    <dgm:pt modelId="{14F9D219-27AA-9F48-BEF7-88087E17E390}">
      <dgm:prSet phldrT="[Text]" custT="1"/>
      <dgm:spPr/>
      <dgm:t>
        <a:bodyPr/>
        <a:lstStyle/>
        <a:p>
          <a:r>
            <a:rPr lang="en-US" sz="1800" b="1" dirty="0" smtClean="0">
              <a:latin typeface="Tw Cen MT"/>
              <a:cs typeface="Tw Cen MT"/>
            </a:rPr>
            <a:t>Scripture Enrichment</a:t>
          </a:r>
          <a:endParaRPr lang="en-US" sz="1800" b="1" dirty="0">
            <a:latin typeface="Tw Cen MT"/>
            <a:cs typeface="Tw Cen MT"/>
          </a:endParaRPr>
        </a:p>
      </dgm:t>
    </dgm:pt>
    <dgm:pt modelId="{4F2E9049-C239-724B-AED3-F004CEFBE693}" type="parTrans" cxnId="{989C477D-209E-3B48-A4DC-66E28D029195}">
      <dgm:prSet/>
      <dgm:spPr/>
      <dgm:t>
        <a:bodyPr/>
        <a:lstStyle/>
        <a:p>
          <a:endParaRPr lang="en-US"/>
        </a:p>
      </dgm:t>
    </dgm:pt>
    <dgm:pt modelId="{BD66C717-1E61-3548-81E2-8668A71F0A4F}" type="sibTrans" cxnId="{989C477D-209E-3B48-A4DC-66E28D029195}">
      <dgm:prSet/>
      <dgm:spPr/>
      <dgm:t>
        <a:bodyPr/>
        <a:lstStyle/>
        <a:p>
          <a:endParaRPr lang="en-US"/>
        </a:p>
      </dgm:t>
    </dgm:pt>
    <dgm:pt modelId="{69E678C5-3929-AE4D-BEF4-2A03616F54A5}">
      <dgm:prSet phldrT="[Text]" custT="1"/>
      <dgm:spPr/>
      <dgm:t>
        <a:bodyPr/>
        <a:lstStyle/>
        <a:p>
          <a:r>
            <a:rPr lang="en-US" sz="1800" b="1" dirty="0" smtClean="0">
              <a:latin typeface="Tw Cen MT"/>
              <a:cs typeface="Tw Cen MT"/>
            </a:rPr>
            <a:t>Life Issues</a:t>
          </a:r>
          <a:endParaRPr lang="en-US" sz="1800" b="1" dirty="0">
            <a:latin typeface="Tw Cen MT"/>
            <a:cs typeface="Tw Cen MT"/>
          </a:endParaRPr>
        </a:p>
      </dgm:t>
    </dgm:pt>
    <dgm:pt modelId="{21926AC9-8F0F-ED4A-BBE8-100B95B3163B}" type="parTrans" cxnId="{9DAF9105-BFFC-094E-84C8-503E3578F4B4}">
      <dgm:prSet/>
      <dgm:spPr/>
      <dgm:t>
        <a:bodyPr/>
        <a:lstStyle/>
        <a:p>
          <a:endParaRPr lang="en-US"/>
        </a:p>
      </dgm:t>
    </dgm:pt>
    <dgm:pt modelId="{4E8C46CA-D259-B048-A260-B48CFF79AA3D}" type="sibTrans" cxnId="{9DAF9105-BFFC-094E-84C8-503E3578F4B4}">
      <dgm:prSet/>
      <dgm:spPr/>
      <dgm:t>
        <a:bodyPr/>
        <a:lstStyle/>
        <a:p>
          <a:endParaRPr lang="en-US"/>
        </a:p>
      </dgm:t>
    </dgm:pt>
    <dgm:pt modelId="{18EF6381-B45B-8F4E-8A2F-92AC6E24DBC6}">
      <dgm:prSet phldrT="[Text]" custT="1"/>
      <dgm:spPr/>
      <dgm:t>
        <a:bodyPr/>
        <a:lstStyle/>
        <a:p>
          <a:r>
            <a:rPr lang="en-US" sz="1800" b="1" dirty="0" smtClean="0">
              <a:latin typeface="Tw Cen MT"/>
              <a:cs typeface="Tw Cen MT"/>
            </a:rPr>
            <a:t>Discovering Faith</a:t>
          </a:r>
          <a:endParaRPr lang="en-US" sz="1800" b="1" dirty="0">
            <a:latin typeface="Tw Cen MT"/>
            <a:cs typeface="Tw Cen MT"/>
          </a:endParaRPr>
        </a:p>
      </dgm:t>
    </dgm:pt>
    <dgm:pt modelId="{AC7B20D2-A25B-2649-9303-C859EF767CDE}" type="parTrans" cxnId="{DD85F06C-A1C1-E245-8938-B8741CDC3088}">
      <dgm:prSet/>
      <dgm:spPr/>
      <dgm:t>
        <a:bodyPr/>
        <a:lstStyle/>
        <a:p>
          <a:endParaRPr lang="en-US"/>
        </a:p>
      </dgm:t>
    </dgm:pt>
    <dgm:pt modelId="{CB5DB581-4393-2C40-8D8F-14B2925800B1}" type="sibTrans" cxnId="{DD85F06C-A1C1-E245-8938-B8741CDC3088}">
      <dgm:prSet/>
      <dgm:spPr/>
      <dgm:t>
        <a:bodyPr/>
        <a:lstStyle/>
        <a:p>
          <a:endParaRPr lang="en-US"/>
        </a:p>
      </dgm:t>
    </dgm:pt>
    <dgm:pt modelId="{D16B805F-A8C9-0549-8293-5E24DEAA1C01}">
      <dgm:prSet phldrT="[Text]" custT="1"/>
      <dgm:spPr/>
      <dgm:t>
        <a:bodyPr/>
        <a:lstStyle/>
        <a:p>
          <a:r>
            <a:rPr lang="en-US" sz="1800" b="1" dirty="0" smtClean="0">
              <a:latin typeface="Tw Cen MT"/>
              <a:cs typeface="Tw Cen MT"/>
            </a:rPr>
            <a:t>Grand-parents</a:t>
          </a:r>
          <a:endParaRPr lang="en-US" sz="1800" b="1" dirty="0">
            <a:latin typeface="Tw Cen MT"/>
            <a:cs typeface="Tw Cen MT"/>
          </a:endParaRPr>
        </a:p>
      </dgm:t>
    </dgm:pt>
    <dgm:pt modelId="{E3CCD7E1-DEAD-D243-9C2D-93C9316B51AE}" type="parTrans" cxnId="{2827A08E-D589-AD41-8762-52FE07032C3D}">
      <dgm:prSet/>
      <dgm:spPr/>
      <dgm:t>
        <a:bodyPr/>
        <a:lstStyle/>
        <a:p>
          <a:endParaRPr lang="en-US"/>
        </a:p>
      </dgm:t>
    </dgm:pt>
    <dgm:pt modelId="{25772755-1DC3-BC4D-A060-21ED58276E96}" type="sibTrans" cxnId="{2827A08E-D589-AD41-8762-52FE07032C3D}">
      <dgm:prSet/>
      <dgm:spPr/>
      <dgm:t>
        <a:bodyPr/>
        <a:lstStyle/>
        <a:p>
          <a:endParaRPr lang="en-US"/>
        </a:p>
      </dgm:t>
    </dgm:pt>
    <dgm:pt modelId="{2A3B12F4-3F24-344A-999E-BCBA7DF402FC}" type="pres">
      <dgm:prSet presAssocID="{83B2E4C9-6739-0940-BFE0-6E1FBF8066B7}" presName="Name0" presStyleCnt="0">
        <dgm:presLayoutVars>
          <dgm:chMax val="1"/>
          <dgm:dir/>
          <dgm:animLvl val="ctr"/>
          <dgm:resizeHandles val="exact"/>
        </dgm:presLayoutVars>
      </dgm:prSet>
      <dgm:spPr/>
      <dgm:t>
        <a:bodyPr/>
        <a:lstStyle/>
        <a:p>
          <a:endParaRPr lang="en-US"/>
        </a:p>
      </dgm:t>
    </dgm:pt>
    <dgm:pt modelId="{1F5542E9-152D-E345-8CBD-81CD754B363A}" type="pres">
      <dgm:prSet presAssocID="{4090E13C-FA55-8644-AA81-AAD46FD2B792}" presName="centerShape" presStyleLbl="node0" presStyleIdx="0" presStyleCnt="1" custScaleX="148756" custScaleY="118036"/>
      <dgm:spPr/>
      <dgm:t>
        <a:bodyPr/>
        <a:lstStyle/>
        <a:p>
          <a:endParaRPr lang="en-US"/>
        </a:p>
      </dgm:t>
    </dgm:pt>
    <dgm:pt modelId="{552D61EF-6CD1-9442-B725-8930650CE019}" type="pres">
      <dgm:prSet presAssocID="{9B651A59-0684-C64A-8AAF-45B682A48F36}" presName="node" presStyleLbl="node1" presStyleIdx="0" presStyleCnt="8" custScaleX="134551" custScaleY="128399">
        <dgm:presLayoutVars>
          <dgm:bulletEnabled val="1"/>
        </dgm:presLayoutVars>
      </dgm:prSet>
      <dgm:spPr/>
      <dgm:t>
        <a:bodyPr/>
        <a:lstStyle/>
        <a:p>
          <a:endParaRPr lang="en-US"/>
        </a:p>
      </dgm:t>
    </dgm:pt>
    <dgm:pt modelId="{6DDB5213-8221-104C-B849-FB50291919DA}" type="pres">
      <dgm:prSet presAssocID="{9B651A59-0684-C64A-8AAF-45B682A48F36}" presName="dummy" presStyleCnt="0"/>
      <dgm:spPr/>
      <dgm:t>
        <a:bodyPr/>
        <a:lstStyle/>
        <a:p>
          <a:endParaRPr lang="en-US"/>
        </a:p>
      </dgm:t>
    </dgm:pt>
    <dgm:pt modelId="{5E9BBB93-FBE1-F44E-9C6F-07572071FF12}" type="pres">
      <dgm:prSet presAssocID="{7CC44F90-221C-674A-B4A5-4EBA23FE7657}" presName="sibTrans" presStyleLbl="sibTrans2D1" presStyleIdx="0" presStyleCnt="8"/>
      <dgm:spPr/>
      <dgm:t>
        <a:bodyPr/>
        <a:lstStyle/>
        <a:p>
          <a:endParaRPr lang="en-US"/>
        </a:p>
      </dgm:t>
    </dgm:pt>
    <dgm:pt modelId="{E2A6829C-B7C9-644E-B846-6C1136986DF1}" type="pres">
      <dgm:prSet presAssocID="{14F9D219-27AA-9F48-BEF7-88087E17E390}" presName="node" presStyleLbl="node1" presStyleIdx="1" presStyleCnt="8" custScaleX="134551" custScaleY="128399">
        <dgm:presLayoutVars>
          <dgm:bulletEnabled val="1"/>
        </dgm:presLayoutVars>
      </dgm:prSet>
      <dgm:spPr/>
      <dgm:t>
        <a:bodyPr/>
        <a:lstStyle/>
        <a:p>
          <a:endParaRPr lang="en-US"/>
        </a:p>
      </dgm:t>
    </dgm:pt>
    <dgm:pt modelId="{F15BC6A8-7E43-8041-97BD-6BB38D2C3296}" type="pres">
      <dgm:prSet presAssocID="{14F9D219-27AA-9F48-BEF7-88087E17E390}" presName="dummy" presStyleCnt="0"/>
      <dgm:spPr/>
      <dgm:t>
        <a:bodyPr/>
        <a:lstStyle/>
        <a:p>
          <a:endParaRPr lang="en-US"/>
        </a:p>
      </dgm:t>
    </dgm:pt>
    <dgm:pt modelId="{E67B4A2E-C179-5746-AA5A-9DA489E2F089}" type="pres">
      <dgm:prSet presAssocID="{BD66C717-1E61-3548-81E2-8668A71F0A4F}" presName="sibTrans" presStyleLbl="sibTrans2D1" presStyleIdx="1" presStyleCnt="8"/>
      <dgm:spPr/>
      <dgm:t>
        <a:bodyPr/>
        <a:lstStyle/>
        <a:p>
          <a:endParaRPr lang="en-US"/>
        </a:p>
      </dgm:t>
    </dgm:pt>
    <dgm:pt modelId="{8A9183D2-C58E-C34D-8500-05ADC822D1AF}" type="pres">
      <dgm:prSet presAssocID="{55A163D1-1D26-D14D-9E87-8410E3DB6204}" presName="node" presStyleLbl="node1" presStyleIdx="2" presStyleCnt="8" custScaleX="134551" custScaleY="128399">
        <dgm:presLayoutVars>
          <dgm:bulletEnabled val="1"/>
        </dgm:presLayoutVars>
      </dgm:prSet>
      <dgm:spPr/>
      <dgm:t>
        <a:bodyPr/>
        <a:lstStyle/>
        <a:p>
          <a:endParaRPr lang="en-US"/>
        </a:p>
      </dgm:t>
    </dgm:pt>
    <dgm:pt modelId="{E2B09626-186E-7749-9C3A-3C737C998E64}" type="pres">
      <dgm:prSet presAssocID="{55A163D1-1D26-D14D-9E87-8410E3DB6204}" presName="dummy" presStyleCnt="0"/>
      <dgm:spPr/>
      <dgm:t>
        <a:bodyPr/>
        <a:lstStyle/>
        <a:p>
          <a:endParaRPr lang="en-US"/>
        </a:p>
      </dgm:t>
    </dgm:pt>
    <dgm:pt modelId="{8E93BD55-20C0-4141-849C-078C2348B652}" type="pres">
      <dgm:prSet presAssocID="{D2000CB0-ADFF-7349-B91F-D941410D986D}" presName="sibTrans" presStyleLbl="sibTrans2D1" presStyleIdx="2" presStyleCnt="8"/>
      <dgm:spPr/>
      <dgm:t>
        <a:bodyPr/>
        <a:lstStyle/>
        <a:p>
          <a:endParaRPr lang="en-US"/>
        </a:p>
      </dgm:t>
    </dgm:pt>
    <dgm:pt modelId="{60C3224B-F422-DC49-8699-A3543E9FD71A}" type="pres">
      <dgm:prSet presAssocID="{225E5DA0-6ECA-5845-A3C1-730172FCAABF}" presName="node" presStyleLbl="node1" presStyleIdx="3" presStyleCnt="8" custScaleX="134551" custScaleY="128399">
        <dgm:presLayoutVars>
          <dgm:bulletEnabled val="1"/>
        </dgm:presLayoutVars>
      </dgm:prSet>
      <dgm:spPr/>
      <dgm:t>
        <a:bodyPr/>
        <a:lstStyle/>
        <a:p>
          <a:endParaRPr lang="en-US"/>
        </a:p>
      </dgm:t>
    </dgm:pt>
    <dgm:pt modelId="{1A7A41DB-D0F9-2C4F-AAFC-88CFAA94696E}" type="pres">
      <dgm:prSet presAssocID="{225E5DA0-6ECA-5845-A3C1-730172FCAABF}" presName="dummy" presStyleCnt="0"/>
      <dgm:spPr/>
      <dgm:t>
        <a:bodyPr/>
        <a:lstStyle/>
        <a:p>
          <a:endParaRPr lang="en-US"/>
        </a:p>
      </dgm:t>
    </dgm:pt>
    <dgm:pt modelId="{7FF94A4F-BB6B-F644-9DFB-A10988FED5F2}" type="pres">
      <dgm:prSet presAssocID="{57D301EC-B287-254C-8E82-6299E2BB7719}" presName="sibTrans" presStyleLbl="sibTrans2D1" presStyleIdx="3" presStyleCnt="8"/>
      <dgm:spPr/>
      <dgm:t>
        <a:bodyPr/>
        <a:lstStyle/>
        <a:p>
          <a:endParaRPr lang="en-US"/>
        </a:p>
      </dgm:t>
    </dgm:pt>
    <dgm:pt modelId="{1D7C852A-AC5D-A944-B727-CAB8DC035C77}" type="pres">
      <dgm:prSet presAssocID="{18EF6381-B45B-8F4E-8A2F-92AC6E24DBC6}" presName="node" presStyleLbl="node1" presStyleIdx="4" presStyleCnt="8" custScaleX="134551" custScaleY="128399">
        <dgm:presLayoutVars>
          <dgm:bulletEnabled val="1"/>
        </dgm:presLayoutVars>
      </dgm:prSet>
      <dgm:spPr/>
      <dgm:t>
        <a:bodyPr/>
        <a:lstStyle/>
        <a:p>
          <a:endParaRPr lang="en-US"/>
        </a:p>
      </dgm:t>
    </dgm:pt>
    <dgm:pt modelId="{5DCEDA15-1B0E-A14B-BD1B-0F4302DD92CD}" type="pres">
      <dgm:prSet presAssocID="{18EF6381-B45B-8F4E-8A2F-92AC6E24DBC6}" presName="dummy" presStyleCnt="0"/>
      <dgm:spPr/>
      <dgm:t>
        <a:bodyPr/>
        <a:lstStyle/>
        <a:p>
          <a:endParaRPr lang="en-US"/>
        </a:p>
      </dgm:t>
    </dgm:pt>
    <dgm:pt modelId="{57DA88B4-9316-8842-86DC-16828DC9B94F}" type="pres">
      <dgm:prSet presAssocID="{CB5DB581-4393-2C40-8D8F-14B2925800B1}" presName="sibTrans" presStyleLbl="sibTrans2D1" presStyleIdx="4" presStyleCnt="8"/>
      <dgm:spPr/>
      <dgm:t>
        <a:bodyPr/>
        <a:lstStyle/>
        <a:p>
          <a:endParaRPr lang="en-US"/>
        </a:p>
      </dgm:t>
    </dgm:pt>
    <dgm:pt modelId="{3C92E047-FBCD-184D-B1C4-BB408354E0ED}" type="pres">
      <dgm:prSet presAssocID="{69E678C5-3929-AE4D-BEF4-2A03616F54A5}" presName="node" presStyleLbl="node1" presStyleIdx="5" presStyleCnt="8" custScaleX="134551" custScaleY="128399">
        <dgm:presLayoutVars>
          <dgm:bulletEnabled val="1"/>
        </dgm:presLayoutVars>
      </dgm:prSet>
      <dgm:spPr/>
      <dgm:t>
        <a:bodyPr/>
        <a:lstStyle/>
        <a:p>
          <a:endParaRPr lang="en-US"/>
        </a:p>
      </dgm:t>
    </dgm:pt>
    <dgm:pt modelId="{79F450FF-0DDA-1B41-ACFF-B9848104ED54}" type="pres">
      <dgm:prSet presAssocID="{69E678C5-3929-AE4D-BEF4-2A03616F54A5}" presName="dummy" presStyleCnt="0"/>
      <dgm:spPr/>
      <dgm:t>
        <a:bodyPr/>
        <a:lstStyle/>
        <a:p>
          <a:endParaRPr lang="en-US"/>
        </a:p>
      </dgm:t>
    </dgm:pt>
    <dgm:pt modelId="{90FA3CDA-FC02-2F45-B7F0-0C5CDB7F2CB5}" type="pres">
      <dgm:prSet presAssocID="{4E8C46CA-D259-B048-A260-B48CFF79AA3D}" presName="sibTrans" presStyleLbl="sibTrans2D1" presStyleIdx="5" presStyleCnt="8"/>
      <dgm:spPr/>
      <dgm:t>
        <a:bodyPr/>
        <a:lstStyle/>
        <a:p>
          <a:endParaRPr lang="en-US"/>
        </a:p>
      </dgm:t>
    </dgm:pt>
    <dgm:pt modelId="{BF2C562C-2EA6-0244-AC13-E6A106388893}" type="pres">
      <dgm:prSet presAssocID="{F7856D9E-90FF-F24F-B0DA-78F9F28C81B9}" presName="node" presStyleLbl="node1" presStyleIdx="6" presStyleCnt="8" custScaleX="134551" custScaleY="128399">
        <dgm:presLayoutVars>
          <dgm:bulletEnabled val="1"/>
        </dgm:presLayoutVars>
      </dgm:prSet>
      <dgm:spPr/>
      <dgm:t>
        <a:bodyPr/>
        <a:lstStyle/>
        <a:p>
          <a:endParaRPr lang="en-US"/>
        </a:p>
      </dgm:t>
    </dgm:pt>
    <dgm:pt modelId="{CD3C33D9-9582-8C46-A633-59750BC545FA}" type="pres">
      <dgm:prSet presAssocID="{F7856D9E-90FF-F24F-B0DA-78F9F28C81B9}" presName="dummy" presStyleCnt="0"/>
      <dgm:spPr/>
      <dgm:t>
        <a:bodyPr/>
        <a:lstStyle/>
        <a:p>
          <a:endParaRPr lang="en-US"/>
        </a:p>
      </dgm:t>
    </dgm:pt>
    <dgm:pt modelId="{43ED0011-6D38-DB40-88D6-178908744AE6}" type="pres">
      <dgm:prSet presAssocID="{3BA8F435-C135-0641-934E-4BA74D47FEDB}" presName="sibTrans" presStyleLbl="sibTrans2D1" presStyleIdx="6" presStyleCnt="8"/>
      <dgm:spPr/>
      <dgm:t>
        <a:bodyPr/>
        <a:lstStyle/>
        <a:p>
          <a:endParaRPr lang="en-US"/>
        </a:p>
      </dgm:t>
    </dgm:pt>
    <dgm:pt modelId="{7A61E1E4-C8CC-6342-8F51-0FCC61CBA065}" type="pres">
      <dgm:prSet presAssocID="{D16B805F-A8C9-0549-8293-5E24DEAA1C01}" presName="node" presStyleLbl="node1" presStyleIdx="7" presStyleCnt="8" custScaleX="134551" custScaleY="128399">
        <dgm:presLayoutVars>
          <dgm:bulletEnabled val="1"/>
        </dgm:presLayoutVars>
      </dgm:prSet>
      <dgm:spPr/>
      <dgm:t>
        <a:bodyPr/>
        <a:lstStyle/>
        <a:p>
          <a:endParaRPr lang="en-US"/>
        </a:p>
      </dgm:t>
    </dgm:pt>
    <dgm:pt modelId="{353C7E64-D956-C949-90C0-E9C99A8CCFAD}" type="pres">
      <dgm:prSet presAssocID="{D16B805F-A8C9-0549-8293-5E24DEAA1C01}" presName="dummy" presStyleCnt="0"/>
      <dgm:spPr/>
      <dgm:t>
        <a:bodyPr/>
        <a:lstStyle/>
        <a:p>
          <a:endParaRPr lang="en-US"/>
        </a:p>
      </dgm:t>
    </dgm:pt>
    <dgm:pt modelId="{BD86F09A-33B0-DD4E-97CB-9378427FC09A}" type="pres">
      <dgm:prSet presAssocID="{25772755-1DC3-BC4D-A060-21ED58276E96}" presName="sibTrans" presStyleLbl="sibTrans2D1" presStyleIdx="7" presStyleCnt="8"/>
      <dgm:spPr/>
      <dgm:t>
        <a:bodyPr/>
        <a:lstStyle/>
        <a:p>
          <a:endParaRPr lang="en-US"/>
        </a:p>
      </dgm:t>
    </dgm:pt>
  </dgm:ptLst>
  <dgm:cxnLst>
    <dgm:cxn modelId="{F12911DC-3E84-6D42-AC15-A176575A533F}" type="presOf" srcId="{55A163D1-1D26-D14D-9E87-8410E3DB6204}" destId="{8A9183D2-C58E-C34D-8500-05ADC822D1AF}" srcOrd="0" destOrd="0" presId="urn:microsoft.com/office/officeart/2005/8/layout/radial6"/>
    <dgm:cxn modelId="{6D40D8AD-6F9F-074E-B543-60E1A8E5E53D}" type="presOf" srcId="{D16B805F-A8C9-0549-8293-5E24DEAA1C01}" destId="{7A61E1E4-C8CC-6342-8F51-0FCC61CBA065}" srcOrd="0" destOrd="0" presId="urn:microsoft.com/office/officeart/2005/8/layout/radial6"/>
    <dgm:cxn modelId="{C06196E6-E554-104D-B3BC-7DA627C03B7B}" type="presOf" srcId="{BD66C717-1E61-3548-81E2-8668A71F0A4F}" destId="{E67B4A2E-C179-5746-AA5A-9DA489E2F089}" srcOrd="0" destOrd="0" presId="urn:microsoft.com/office/officeart/2005/8/layout/radial6"/>
    <dgm:cxn modelId="{DD85F06C-A1C1-E245-8938-B8741CDC3088}" srcId="{4090E13C-FA55-8644-AA81-AAD46FD2B792}" destId="{18EF6381-B45B-8F4E-8A2F-92AC6E24DBC6}" srcOrd="4" destOrd="0" parTransId="{AC7B20D2-A25B-2649-9303-C859EF767CDE}" sibTransId="{CB5DB581-4393-2C40-8D8F-14B2925800B1}"/>
    <dgm:cxn modelId="{357305D2-7136-1D46-AA2B-3E06988F07B7}" type="presOf" srcId="{57D301EC-B287-254C-8E82-6299E2BB7719}" destId="{7FF94A4F-BB6B-F644-9DFB-A10988FED5F2}" srcOrd="0" destOrd="0" presId="urn:microsoft.com/office/officeart/2005/8/layout/radial6"/>
    <dgm:cxn modelId="{02B552A1-C1C3-F547-83BD-C9FC6E96AE47}" type="presOf" srcId="{69E678C5-3929-AE4D-BEF4-2A03616F54A5}" destId="{3C92E047-FBCD-184D-B1C4-BB408354E0ED}" srcOrd="0" destOrd="0" presId="urn:microsoft.com/office/officeart/2005/8/layout/radial6"/>
    <dgm:cxn modelId="{2827A08E-D589-AD41-8762-52FE07032C3D}" srcId="{4090E13C-FA55-8644-AA81-AAD46FD2B792}" destId="{D16B805F-A8C9-0549-8293-5E24DEAA1C01}" srcOrd="7" destOrd="0" parTransId="{E3CCD7E1-DEAD-D243-9C2D-93C9316B51AE}" sibTransId="{25772755-1DC3-BC4D-A060-21ED58276E96}"/>
    <dgm:cxn modelId="{4BA3D2CD-84E1-C746-BEED-AE5C55F80FDD}" type="presOf" srcId="{7CC44F90-221C-674A-B4A5-4EBA23FE7657}" destId="{5E9BBB93-FBE1-F44E-9C6F-07572071FF12}" srcOrd="0" destOrd="0" presId="urn:microsoft.com/office/officeart/2005/8/layout/radial6"/>
    <dgm:cxn modelId="{CFE06D2F-91F5-AF4A-A903-1AABFD89F0C6}" srcId="{4090E13C-FA55-8644-AA81-AAD46FD2B792}" destId="{9B651A59-0684-C64A-8AAF-45B682A48F36}" srcOrd="0" destOrd="0" parTransId="{7C2F16BB-6538-8842-9CA2-71C8213DDDF2}" sibTransId="{7CC44F90-221C-674A-B4A5-4EBA23FE7657}"/>
    <dgm:cxn modelId="{81948DA3-559A-1F4C-98D8-DC0D252D6603}" type="presOf" srcId="{CB5DB581-4393-2C40-8D8F-14B2925800B1}" destId="{57DA88B4-9316-8842-86DC-16828DC9B94F}" srcOrd="0" destOrd="0" presId="urn:microsoft.com/office/officeart/2005/8/layout/radial6"/>
    <dgm:cxn modelId="{57D34073-9709-9A41-AAF2-2D9152D79E6C}" type="presOf" srcId="{4E8C46CA-D259-B048-A260-B48CFF79AA3D}" destId="{90FA3CDA-FC02-2F45-B7F0-0C5CDB7F2CB5}" srcOrd="0" destOrd="0" presId="urn:microsoft.com/office/officeart/2005/8/layout/radial6"/>
    <dgm:cxn modelId="{E84552E9-4E35-A44E-A306-E0DFFDB96288}" type="presOf" srcId="{D2000CB0-ADFF-7349-B91F-D941410D986D}" destId="{8E93BD55-20C0-4141-849C-078C2348B652}" srcOrd="0" destOrd="0" presId="urn:microsoft.com/office/officeart/2005/8/layout/radial6"/>
    <dgm:cxn modelId="{A2932E48-C00C-F245-9231-CCC0A62F7B8B}" srcId="{4090E13C-FA55-8644-AA81-AAD46FD2B792}" destId="{F7856D9E-90FF-F24F-B0DA-78F9F28C81B9}" srcOrd="6" destOrd="0" parTransId="{B47AF1B3-5211-4342-9949-253C6B632665}" sibTransId="{3BA8F435-C135-0641-934E-4BA74D47FEDB}"/>
    <dgm:cxn modelId="{0904F336-7463-1A41-953F-6DC6A1E3F561}" type="presOf" srcId="{14F9D219-27AA-9F48-BEF7-88087E17E390}" destId="{E2A6829C-B7C9-644E-B846-6C1136986DF1}" srcOrd="0" destOrd="0" presId="urn:microsoft.com/office/officeart/2005/8/layout/radial6"/>
    <dgm:cxn modelId="{51C45EDA-B0EC-8248-964C-80D7628CEAC4}" srcId="{4090E13C-FA55-8644-AA81-AAD46FD2B792}" destId="{225E5DA0-6ECA-5845-A3C1-730172FCAABF}" srcOrd="3" destOrd="0" parTransId="{93B20F67-1E67-794E-9682-CA2E507F8A7F}" sibTransId="{57D301EC-B287-254C-8E82-6299E2BB7719}"/>
    <dgm:cxn modelId="{989C477D-209E-3B48-A4DC-66E28D029195}" srcId="{4090E13C-FA55-8644-AA81-AAD46FD2B792}" destId="{14F9D219-27AA-9F48-BEF7-88087E17E390}" srcOrd="1" destOrd="0" parTransId="{4F2E9049-C239-724B-AED3-F004CEFBE693}" sibTransId="{BD66C717-1E61-3548-81E2-8668A71F0A4F}"/>
    <dgm:cxn modelId="{6B97EF8D-6774-0240-A7FB-EE3A033A2109}" type="presOf" srcId="{4090E13C-FA55-8644-AA81-AAD46FD2B792}" destId="{1F5542E9-152D-E345-8CBD-81CD754B363A}" srcOrd="0" destOrd="0" presId="urn:microsoft.com/office/officeart/2005/8/layout/radial6"/>
    <dgm:cxn modelId="{9DAF9105-BFFC-094E-84C8-503E3578F4B4}" srcId="{4090E13C-FA55-8644-AA81-AAD46FD2B792}" destId="{69E678C5-3929-AE4D-BEF4-2A03616F54A5}" srcOrd="5" destOrd="0" parTransId="{21926AC9-8F0F-ED4A-BBE8-100B95B3163B}" sibTransId="{4E8C46CA-D259-B048-A260-B48CFF79AA3D}"/>
    <dgm:cxn modelId="{4365CDF1-0EC8-BF4C-B57F-764C04945E06}" srcId="{4090E13C-FA55-8644-AA81-AAD46FD2B792}" destId="{55A163D1-1D26-D14D-9E87-8410E3DB6204}" srcOrd="2" destOrd="0" parTransId="{5E15C1BE-BD0B-074C-8F37-B327D3DC4989}" sibTransId="{D2000CB0-ADFF-7349-B91F-D941410D986D}"/>
    <dgm:cxn modelId="{6AF488EB-441F-C545-8F00-F7B3E8AE7DB6}" type="presOf" srcId="{83B2E4C9-6739-0940-BFE0-6E1FBF8066B7}" destId="{2A3B12F4-3F24-344A-999E-BCBA7DF402FC}" srcOrd="0" destOrd="0" presId="urn:microsoft.com/office/officeart/2005/8/layout/radial6"/>
    <dgm:cxn modelId="{3EFF9F84-D923-0E4B-B3C6-F59188C7CA9F}" type="presOf" srcId="{3BA8F435-C135-0641-934E-4BA74D47FEDB}" destId="{43ED0011-6D38-DB40-88D6-178908744AE6}" srcOrd="0" destOrd="0" presId="urn:microsoft.com/office/officeart/2005/8/layout/radial6"/>
    <dgm:cxn modelId="{C262A5DD-3CD5-584A-B0BE-D21ACCB9351F}" type="presOf" srcId="{9B651A59-0684-C64A-8AAF-45B682A48F36}" destId="{552D61EF-6CD1-9442-B725-8930650CE019}" srcOrd="0" destOrd="0" presId="urn:microsoft.com/office/officeart/2005/8/layout/radial6"/>
    <dgm:cxn modelId="{7A6D2285-42F1-564F-84B6-A23EF106771F}" srcId="{83B2E4C9-6739-0940-BFE0-6E1FBF8066B7}" destId="{4090E13C-FA55-8644-AA81-AAD46FD2B792}" srcOrd="0" destOrd="0" parTransId="{5E790D68-E624-D643-B2EF-0D05DA187D31}" sibTransId="{4EE8D82B-F843-9B4B-8B59-AD17BC70C0E5}"/>
    <dgm:cxn modelId="{F782DE90-37D0-F94D-B4C9-BE0D534EDDF2}" type="presOf" srcId="{225E5DA0-6ECA-5845-A3C1-730172FCAABF}" destId="{60C3224B-F422-DC49-8699-A3543E9FD71A}" srcOrd="0" destOrd="0" presId="urn:microsoft.com/office/officeart/2005/8/layout/radial6"/>
    <dgm:cxn modelId="{6941A3B7-6E86-0644-B5D2-29E4B45FED35}" type="presOf" srcId="{F7856D9E-90FF-F24F-B0DA-78F9F28C81B9}" destId="{BF2C562C-2EA6-0244-AC13-E6A106388893}" srcOrd="0" destOrd="0" presId="urn:microsoft.com/office/officeart/2005/8/layout/radial6"/>
    <dgm:cxn modelId="{D0465877-58C9-EA4E-B247-A9FF5435D770}" type="presOf" srcId="{25772755-1DC3-BC4D-A060-21ED58276E96}" destId="{BD86F09A-33B0-DD4E-97CB-9378427FC09A}" srcOrd="0" destOrd="0" presId="urn:microsoft.com/office/officeart/2005/8/layout/radial6"/>
    <dgm:cxn modelId="{9FF4D38C-C2FC-9145-B1D3-94DED8E8EDC6}" type="presOf" srcId="{18EF6381-B45B-8F4E-8A2F-92AC6E24DBC6}" destId="{1D7C852A-AC5D-A944-B727-CAB8DC035C77}" srcOrd="0" destOrd="0" presId="urn:microsoft.com/office/officeart/2005/8/layout/radial6"/>
    <dgm:cxn modelId="{2E6907B5-5AA3-B546-A637-0851E6FA7814}" type="presParOf" srcId="{2A3B12F4-3F24-344A-999E-BCBA7DF402FC}" destId="{1F5542E9-152D-E345-8CBD-81CD754B363A}" srcOrd="0" destOrd="0" presId="urn:microsoft.com/office/officeart/2005/8/layout/radial6"/>
    <dgm:cxn modelId="{33E102FC-7CEB-AE40-92B4-AF799F2758F2}" type="presParOf" srcId="{2A3B12F4-3F24-344A-999E-BCBA7DF402FC}" destId="{552D61EF-6CD1-9442-B725-8930650CE019}" srcOrd="1" destOrd="0" presId="urn:microsoft.com/office/officeart/2005/8/layout/radial6"/>
    <dgm:cxn modelId="{E764924F-9149-8D48-B43F-536D270D6B4D}" type="presParOf" srcId="{2A3B12F4-3F24-344A-999E-BCBA7DF402FC}" destId="{6DDB5213-8221-104C-B849-FB50291919DA}" srcOrd="2" destOrd="0" presId="urn:microsoft.com/office/officeart/2005/8/layout/radial6"/>
    <dgm:cxn modelId="{391A491B-12F1-1B4C-A184-B7EC0264980B}" type="presParOf" srcId="{2A3B12F4-3F24-344A-999E-BCBA7DF402FC}" destId="{5E9BBB93-FBE1-F44E-9C6F-07572071FF12}" srcOrd="3" destOrd="0" presId="urn:microsoft.com/office/officeart/2005/8/layout/radial6"/>
    <dgm:cxn modelId="{C3D57916-60B5-394B-BFF6-AD1D48E58946}" type="presParOf" srcId="{2A3B12F4-3F24-344A-999E-BCBA7DF402FC}" destId="{E2A6829C-B7C9-644E-B846-6C1136986DF1}" srcOrd="4" destOrd="0" presId="urn:microsoft.com/office/officeart/2005/8/layout/radial6"/>
    <dgm:cxn modelId="{FBE614B9-06AA-9C48-B02C-F6C984A02A8F}" type="presParOf" srcId="{2A3B12F4-3F24-344A-999E-BCBA7DF402FC}" destId="{F15BC6A8-7E43-8041-97BD-6BB38D2C3296}" srcOrd="5" destOrd="0" presId="urn:microsoft.com/office/officeart/2005/8/layout/radial6"/>
    <dgm:cxn modelId="{19409B78-93E4-BE4F-80EA-7CB05C694FC0}" type="presParOf" srcId="{2A3B12F4-3F24-344A-999E-BCBA7DF402FC}" destId="{E67B4A2E-C179-5746-AA5A-9DA489E2F089}" srcOrd="6" destOrd="0" presId="urn:microsoft.com/office/officeart/2005/8/layout/radial6"/>
    <dgm:cxn modelId="{3FD9081D-7DEA-7A49-96BC-54F12FAC5186}" type="presParOf" srcId="{2A3B12F4-3F24-344A-999E-BCBA7DF402FC}" destId="{8A9183D2-C58E-C34D-8500-05ADC822D1AF}" srcOrd="7" destOrd="0" presId="urn:microsoft.com/office/officeart/2005/8/layout/radial6"/>
    <dgm:cxn modelId="{5315BA0D-05C7-224B-AD56-CB397CC302E1}" type="presParOf" srcId="{2A3B12F4-3F24-344A-999E-BCBA7DF402FC}" destId="{E2B09626-186E-7749-9C3A-3C737C998E64}" srcOrd="8" destOrd="0" presId="urn:microsoft.com/office/officeart/2005/8/layout/radial6"/>
    <dgm:cxn modelId="{1AC56108-9E3B-D147-8348-581F659F2D36}" type="presParOf" srcId="{2A3B12F4-3F24-344A-999E-BCBA7DF402FC}" destId="{8E93BD55-20C0-4141-849C-078C2348B652}" srcOrd="9" destOrd="0" presId="urn:microsoft.com/office/officeart/2005/8/layout/radial6"/>
    <dgm:cxn modelId="{6C16FADC-B03C-684E-9DD9-0829155F5205}" type="presParOf" srcId="{2A3B12F4-3F24-344A-999E-BCBA7DF402FC}" destId="{60C3224B-F422-DC49-8699-A3543E9FD71A}" srcOrd="10" destOrd="0" presId="urn:microsoft.com/office/officeart/2005/8/layout/radial6"/>
    <dgm:cxn modelId="{4A688CF1-A258-4142-8EB3-D5D38626F4DB}" type="presParOf" srcId="{2A3B12F4-3F24-344A-999E-BCBA7DF402FC}" destId="{1A7A41DB-D0F9-2C4F-AAFC-88CFAA94696E}" srcOrd="11" destOrd="0" presId="urn:microsoft.com/office/officeart/2005/8/layout/radial6"/>
    <dgm:cxn modelId="{5DAA7485-AB6A-3A4A-B35D-F5D5BD8C3878}" type="presParOf" srcId="{2A3B12F4-3F24-344A-999E-BCBA7DF402FC}" destId="{7FF94A4F-BB6B-F644-9DFB-A10988FED5F2}" srcOrd="12" destOrd="0" presId="urn:microsoft.com/office/officeart/2005/8/layout/radial6"/>
    <dgm:cxn modelId="{53B3D72E-0067-4C40-B836-CA6A22E87A53}" type="presParOf" srcId="{2A3B12F4-3F24-344A-999E-BCBA7DF402FC}" destId="{1D7C852A-AC5D-A944-B727-CAB8DC035C77}" srcOrd="13" destOrd="0" presId="urn:microsoft.com/office/officeart/2005/8/layout/radial6"/>
    <dgm:cxn modelId="{3F804F48-A197-DC4D-AF32-DFE3141FE787}" type="presParOf" srcId="{2A3B12F4-3F24-344A-999E-BCBA7DF402FC}" destId="{5DCEDA15-1B0E-A14B-BD1B-0F4302DD92CD}" srcOrd="14" destOrd="0" presId="urn:microsoft.com/office/officeart/2005/8/layout/radial6"/>
    <dgm:cxn modelId="{45F05F35-BFEA-2B4D-98C1-B443C0820947}" type="presParOf" srcId="{2A3B12F4-3F24-344A-999E-BCBA7DF402FC}" destId="{57DA88B4-9316-8842-86DC-16828DC9B94F}" srcOrd="15" destOrd="0" presId="urn:microsoft.com/office/officeart/2005/8/layout/radial6"/>
    <dgm:cxn modelId="{6FC2E148-01AA-4143-A7D3-C25D1E82FA1C}" type="presParOf" srcId="{2A3B12F4-3F24-344A-999E-BCBA7DF402FC}" destId="{3C92E047-FBCD-184D-B1C4-BB408354E0ED}" srcOrd="16" destOrd="0" presId="urn:microsoft.com/office/officeart/2005/8/layout/radial6"/>
    <dgm:cxn modelId="{B4D6D3AF-0FF5-624C-BD8E-4DA7AB190F6C}" type="presParOf" srcId="{2A3B12F4-3F24-344A-999E-BCBA7DF402FC}" destId="{79F450FF-0DDA-1B41-ACFF-B9848104ED54}" srcOrd="17" destOrd="0" presId="urn:microsoft.com/office/officeart/2005/8/layout/radial6"/>
    <dgm:cxn modelId="{C1A33200-DC47-8249-9F7F-B771F83ACDE5}" type="presParOf" srcId="{2A3B12F4-3F24-344A-999E-BCBA7DF402FC}" destId="{90FA3CDA-FC02-2F45-B7F0-0C5CDB7F2CB5}" srcOrd="18" destOrd="0" presId="urn:microsoft.com/office/officeart/2005/8/layout/radial6"/>
    <dgm:cxn modelId="{07FEEBA6-D41F-BC44-BE42-E628C7C59E04}" type="presParOf" srcId="{2A3B12F4-3F24-344A-999E-BCBA7DF402FC}" destId="{BF2C562C-2EA6-0244-AC13-E6A106388893}" srcOrd="19" destOrd="0" presId="urn:microsoft.com/office/officeart/2005/8/layout/radial6"/>
    <dgm:cxn modelId="{CC38F054-7815-6E42-982D-3A7367C7ADD4}" type="presParOf" srcId="{2A3B12F4-3F24-344A-999E-BCBA7DF402FC}" destId="{CD3C33D9-9582-8C46-A633-59750BC545FA}" srcOrd="20" destOrd="0" presId="urn:microsoft.com/office/officeart/2005/8/layout/radial6"/>
    <dgm:cxn modelId="{C2B1670F-9D68-AC46-B761-D1558B0011DE}" type="presParOf" srcId="{2A3B12F4-3F24-344A-999E-BCBA7DF402FC}" destId="{43ED0011-6D38-DB40-88D6-178908744AE6}" srcOrd="21" destOrd="0" presId="urn:microsoft.com/office/officeart/2005/8/layout/radial6"/>
    <dgm:cxn modelId="{8510BEF1-F6D2-CF4F-9FC3-F0FD10212148}" type="presParOf" srcId="{2A3B12F4-3F24-344A-999E-BCBA7DF402FC}" destId="{7A61E1E4-C8CC-6342-8F51-0FCC61CBA065}" srcOrd="22" destOrd="0" presId="urn:microsoft.com/office/officeart/2005/8/layout/radial6"/>
    <dgm:cxn modelId="{14A5D8B8-69E2-1649-AE41-804977DBE56D}" type="presParOf" srcId="{2A3B12F4-3F24-344A-999E-BCBA7DF402FC}" destId="{353C7E64-D956-C949-90C0-E9C99A8CCFAD}" srcOrd="23" destOrd="0" presId="urn:microsoft.com/office/officeart/2005/8/layout/radial6"/>
    <dgm:cxn modelId="{0588C21E-3131-F14A-9D53-5B398B05B5FD}" type="presParOf" srcId="{2A3B12F4-3F24-344A-999E-BCBA7DF402FC}" destId="{BD86F09A-33B0-DD4E-97CB-9378427FC09A}" srcOrd="24"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BC66C75-4D05-1745-9BD6-AACF439BE3FC}" type="doc">
      <dgm:prSet loTypeId="urn:microsoft.com/office/officeart/2005/8/layout/hierarchy2" loCatId="" qsTypeId="urn:microsoft.com/office/officeart/2005/8/quickstyle/simple3" qsCatId="simple" csTypeId="urn:microsoft.com/office/officeart/2005/8/colors/colorful3" csCatId="colorful" phldr="1"/>
      <dgm:spPr/>
      <dgm:t>
        <a:bodyPr/>
        <a:lstStyle/>
        <a:p>
          <a:endParaRPr lang="en-US"/>
        </a:p>
      </dgm:t>
    </dgm:pt>
    <dgm:pt modelId="{8CAA1B75-D897-004B-9046-015DD0434BC9}">
      <dgm:prSet phldrT="[Text]" custT="1"/>
      <dgm:spPr/>
      <dgm:t>
        <a:bodyPr/>
        <a:lstStyle/>
        <a:p>
          <a:r>
            <a:rPr lang="en-US" sz="2000" b="1" dirty="0" smtClean="0">
              <a:latin typeface="Tw Cen MT"/>
              <a:cs typeface="Tw Cen MT"/>
            </a:rPr>
            <a:t>Spiritual Enrichment</a:t>
          </a:r>
          <a:endParaRPr lang="en-US" sz="2000" b="1" dirty="0">
            <a:latin typeface="Tw Cen MT"/>
            <a:cs typeface="Tw Cen MT"/>
          </a:endParaRPr>
        </a:p>
      </dgm:t>
    </dgm:pt>
    <dgm:pt modelId="{908B66B2-256C-074B-ABA8-E505442C2BE5}" type="parTrans" cxnId="{ABCFDD32-9290-264D-BAE3-966A2B4E363D}">
      <dgm:prSet/>
      <dgm:spPr/>
      <dgm:t>
        <a:bodyPr/>
        <a:lstStyle/>
        <a:p>
          <a:endParaRPr lang="en-US"/>
        </a:p>
      </dgm:t>
    </dgm:pt>
    <dgm:pt modelId="{1FCF2CD0-AF88-AB4E-8486-D43BE3B4EEB4}" type="sibTrans" cxnId="{ABCFDD32-9290-264D-BAE3-966A2B4E363D}">
      <dgm:prSet/>
      <dgm:spPr/>
      <dgm:t>
        <a:bodyPr/>
        <a:lstStyle/>
        <a:p>
          <a:endParaRPr lang="en-US"/>
        </a:p>
      </dgm:t>
    </dgm:pt>
    <dgm:pt modelId="{57F1C3F3-2649-6B4D-8AC2-F49005798450}">
      <dgm:prSet phldrT="[Text]" custT="1"/>
      <dgm:spPr/>
      <dgm:t>
        <a:bodyPr/>
        <a:lstStyle/>
        <a:p>
          <a:r>
            <a:rPr lang="en-US" sz="1600" b="1" dirty="0" smtClean="0">
              <a:latin typeface="Tw Cen MT"/>
              <a:cs typeface="Tw Cen MT"/>
            </a:rPr>
            <a:t>Online Courses</a:t>
          </a:r>
          <a:endParaRPr lang="en-US" sz="1600" b="1" dirty="0">
            <a:latin typeface="Tw Cen MT"/>
            <a:cs typeface="Tw Cen MT"/>
          </a:endParaRPr>
        </a:p>
      </dgm:t>
    </dgm:pt>
    <dgm:pt modelId="{2DF843F2-FD10-0447-8E52-6847691175B7}" type="parTrans" cxnId="{4CD9E2A6-B335-704C-ADAD-2B8C26DC792B}">
      <dgm:prSet/>
      <dgm:spPr/>
      <dgm:t>
        <a:bodyPr/>
        <a:lstStyle/>
        <a:p>
          <a:endParaRPr lang="en-US" dirty="0"/>
        </a:p>
      </dgm:t>
    </dgm:pt>
    <dgm:pt modelId="{3957282A-733D-B748-AC43-721F490E7A81}" type="sibTrans" cxnId="{4CD9E2A6-B335-704C-ADAD-2B8C26DC792B}">
      <dgm:prSet/>
      <dgm:spPr/>
      <dgm:t>
        <a:bodyPr/>
        <a:lstStyle/>
        <a:p>
          <a:endParaRPr lang="en-US"/>
        </a:p>
      </dgm:t>
    </dgm:pt>
    <dgm:pt modelId="{DFF19A88-0AD9-744D-BA8F-1C6D9D6CF74C}">
      <dgm:prSet phldrT="[Text]" custT="1"/>
      <dgm:spPr/>
      <dgm:t>
        <a:bodyPr/>
        <a:lstStyle/>
        <a:p>
          <a:r>
            <a:rPr lang="en-US" sz="1600" b="1" dirty="0" smtClean="0">
              <a:latin typeface="Tw Cen MT"/>
              <a:cs typeface="Tw Cen MT"/>
            </a:rPr>
            <a:t>Retreats</a:t>
          </a:r>
          <a:endParaRPr lang="en-US" sz="1600" b="1" dirty="0">
            <a:latin typeface="Tw Cen MT"/>
            <a:cs typeface="Tw Cen MT"/>
          </a:endParaRPr>
        </a:p>
      </dgm:t>
    </dgm:pt>
    <dgm:pt modelId="{5E509040-4FB8-FC4E-BD3F-818E4E968C70}" type="parTrans" cxnId="{A205C762-5375-0C4E-9DAB-E9DCD442D57E}">
      <dgm:prSet/>
      <dgm:spPr/>
      <dgm:t>
        <a:bodyPr/>
        <a:lstStyle/>
        <a:p>
          <a:endParaRPr lang="en-US" dirty="0"/>
        </a:p>
      </dgm:t>
    </dgm:pt>
    <dgm:pt modelId="{55C68031-D87D-3944-983B-D3D541B73F62}" type="sibTrans" cxnId="{A205C762-5375-0C4E-9DAB-E9DCD442D57E}">
      <dgm:prSet/>
      <dgm:spPr/>
      <dgm:t>
        <a:bodyPr/>
        <a:lstStyle/>
        <a:p>
          <a:endParaRPr lang="en-US"/>
        </a:p>
      </dgm:t>
    </dgm:pt>
    <dgm:pt modelId="{3DD0D2FC-D4E4-444D-AFDC-833E6542FD07}">
      <dgm:prSet phldrT="[Text]" custT="1"/>
      <dgm:spPr/>
      <dgm:t>
        <a:bodyPr/>
        <a:lstStyle/>
        <a:p>
          <a:r>
            <a:rPr lang="en-US" sz="1600" b="1" dirty="0" smtClean="0">
              <a:latin typeface="Tw Cen MT"/>
              <a:cs typeface="Tw Cen MT"/>
            </a:rPr>
            <a:t>Small Group Bible Study</a:t>
          </a:r>
          <a:endParaRPr lang="en-US" sz="1600" b="1" dirty="0">
            <a:latin typeface="Tw Cen MT"/>
            <a:cs typeface="Tw Cen MT"/>
          </a:endParaRPr>
        </a:p>
      </dgm:t>
    </dgm:pt>
    <dgm:pt modelId="{4A52460E-32FA-954A-B29C-1F1D16856953}" type="parTrans" cxnId="{490A4DD4-7BCE-C740-A3B6-D7849B4B9586}">
      <dgm:prSet/>
      <dgm:spPr/>
      <dgm:t>
        <a:bodyPr/>
        <a:lstStyle/>
        <a:p>
          <a:endParaRPr lang="en-US" dirty="0"/>
        </a:p>
      </dgm:t>
    </dgm:pt>
    <dgm:pt modelId="{906ECD88-F39D-2148-A640-7D41192FEF8A}" type="sibTrans" cxnId="{490A4DD4-7BCE-C740-A3B6-D7849B4B9586}">
      <dgm:prSet/>
      <dgm:spPr/>
      <dgm:t>
        <a:bodyPr/>
        <a:lstStyle/>
        <a:p>
          <a:endParaRPr lang="en-US"/>
        </a:p>
      </dgm:t>
    </dgm:pt>
    <dgm:pt modelId="{9E5991E6-9FB3-A349-8B18-25D22ABE2ADD}">
      <dgm:prSet phldrT="[Text]" custT="1"/>
      <dgm:spPr/>
      <dgm:t>
        <a:bodyPr/>
        <a:lstStyle/>
        <a:p>
          <a:r>
            <a:rPr lang="en-US" sz="1600" b="1" dirty="0" smtClean="0">
              <a:latin typeface="Tw Cen MT"/>
              <a:cs typeface="Tw Cen MT"/>
            </a:rPr>
            <a:t>Spiritual Book of the Month Club</a:t>
          </a:r>
          <a:endParaRPr lang="en-US" sz="1600" b="1" dirty="0">
            <a:latin typeface="Tw Cen MT"/>
            <a:cs typeface="Tw Cen MT"/>
          </a:endParaRPr>
        </a:p>
      </dgm:t>
    </dgm:pt>
    <dgm:pt modelId="{36177B37-F579-4849-9E98-BC1ABD577775}" type="parTrans" cxnId="{67AB3F1C-BD03-B14A-A8BE-5AA28968518C}">
      <dgm:prSet/>
      <dgm:spPr/>
      <dgm:t>
        <a:bodyPr/>
        <a:lstStyle/>
        <a:p>
          <a:endParaRPr lang="en-US" dirty="0"/>
        </a:p>
      </dgm:t>
    </dgm:pt>
    <dgm:pt modelId="{5771491E-9AC0-8843-9F7F-DE97DA615B4B}" type="sibTrans" cxnId="{67AB3F1C-BD03-B14A-A8BE-5AA28968518C}">
      <dgm:prSet/>
      <dgm:spPr/>
      <dgm:t>
        <a:bodyPr/>
        <a:lstStyle/>
        <a:p>
          <a:endParaRPr lang="en-US"/>
        </a:p>
      </dgm:t>
    </dgm:pt>
    <dgm:pt modelId="{55C1BC4E-C5AC-3044-8FFE-30F3ACE3F5B3}">
      <dgm:prSet phldrT="[Text]" custT="1"/>
      <dgm:spPr/>
      <dgm:t>
        <a:bodyPr/>
        <a:lstStyle/>
        <a:p>
          <a:r>
            <a:rPr lang="en-US" sz="1600" b="1" dirty="0" smtClean="0">
              <a:latin typeface="Tw Cen MT"/>
              <a:cs typeface="Tw Cen MT"/>
            </a:rPr>
            <a:t>Monthly Spiritual Practices Series</a:t>
          </a:r>
          <a:endParaRPr lang="en-US" sz="1600" b="1" dirty="0">
            <a:latin typeface="Tw Cen MT"/>
            <a:cs typeface="Tw Cen MT"/>
          </a:endParaRPr>
        </a:p>
      </dgm:t>
    </dgm:pt>
    <dgm:pt modelId="{8C384F34-273B-3B4D-B6E1-72824B3B9C28}" type="parTrans" cxnId="{F298D19B-2C9F-464E-B7C4-04A5DCCEB445}">
      <dgm:prSet/>
      <dgm:spPr/>
      <dgm:t>
        <a:bodyPr/>
        <a:lstStyle/>
        <a:p>
          <a:endParaRPr lang="en-US" dirty="0"/>
        </a:p>
      </dgm:t>
    </dgm:pt>
    <dgm:pt modelId="{D4079194-34D1-764E-BDE0-E1738E473250}" type="sibTrans" cxnId="{F298D19B-2C9F-464E-B7C4-04A5DCCEB445}">
      <dgm:prSet/>
      <dgm:spPr/>
      <dgm:t>
        <a:bodyPr/>
        <a:lstStyle/>
        <a:p>
          <a:endParaRPr lang="en-US"/>
        </a:p>
      </dgm:t>
    </dgm:pt>
    <dgm:pt modelId="{9146BAC5-B97B-1A49-96FA-E0C5EE08AB16}">
      <dgm:prSet phldrT="[Text]" custT="1"/>
      <dgm:spPr/>
      <dgm:t>
        <a:bodyPr/>
        <a:lstStyle/>
        <a:p>
          <a:r>
            <a:rPr lang="en-US" sz="1600" b="1" dirty="0" smtClean="0">
              <a:latin typeface="Tw Cen MT"/>
              <a:cs typeface="Tw Cen MT"/>
            </a:rPr>
            <a:t>Apps &amp; E-newsletters</a:t>
          </a:r>
          <a:endParaRPr lang="en-US" sz="1600" b="1" dirty="0">
            <a:latin typeface="Tw Cen MT"/>
            <a:cs typeface="Tw Cen MT"/>
          </a:endParaRPr>
        </a:p>
      </dgm:t>
    </dgm:pt>
    <dgm:pt modelId="{C5C87D9B-2571-544C-B692-2F7230455D8A}" type="parTrans" cxnId="{F5EE9F0D-C7D1-EC49-B626-B68ACD395EB0}">
      <dgm:prSet/>
      <dgm:spPr/>
      <dgm:t>
        <a:bodyPr/>
        <a:lstStyle/>
        <a:p>
          <a:endParaRPr lang="en-US" dirty="0"/>
        </a:p>
      </dgm:t>
    </dgm:pt>
    <dgm:pt modelId="{CC8F77A7-C484-D34D-A212-96C9D0AF7588}" type="sibTrans" cxnId="{F5EE9F0D-C7D1-EC49-B626-B68ACD395EB0}">
      <dgm:prSet/>
      <dgm:spPr/>
      <dgm:t>
        <a:bodyPr/>
        <a:lstStyle/>
        <a:p>
          <a:endParaRPr lang="en-US"/>
        </a:p>
      </dgm:t>
    </dgm:pt>
    <dgm:pt modelId="{DF7C51FA-ED55-7643-AD5B-3090116F1A8A}">
      <dgm:prSet phldrT="[Text]" custT="1"/>
      <dgm:spPr/>
      <dgm:t>
        <a:bodyPr/>
        <a:lstStyle/>
        <a:p>
          <a:r>
            <a:rPr lang="en-US" sz="1600" b="1" dirty="0" smtClean="0">
              <a:latin typeface="Tw Cen MT"/>
              <a:cs typeface="Tw Cen MT"/>
            </a:rPr>
            <a:t>Day at the Monastery</a:t>
          </a:r>
          <a:endParaRPr lang="en-US" sz="1600" b="1" dirty="0">
            <a:latin typeface="Tw Cen MT"/>
            <a:cs typeface="Tw Cen MT"/>
          </a:endParaRPr>
        </a:p>
      </dgm:t>
    </dgm:pt>
    <dgm:pt modelId="{F7A8A8BF-910C-F249-ABBC-56324234D381}" type="parTrans" cxnId="{E746B925-793A-E046-B012-52F68D9FBD5F}">
      <dgm:prSet/>
      <dgm:spPr/>
      <dgm:t>
        <a:bodyPr/>
        <a:lstStyle/>
        <a:p>
          <a:endParaRPr lang="en-US" dirty="0"/>
        </a:p>
      </dgm:t>
    </dgm:pt>
    <dgm:pt modelId="{71E1DBDB-BB52-7447-99B8-1EC203D8A4AB}" type="sibTrans" cxnId="{E746B925-793A-E046-B012-52F68D9FBD5F}">
      <dgm:prSet/>
      <dgm:spPr/>
      <dgm:t>
        <a:bodyPr/>
        <a:lstStyle/>
        <a:p>
          <a:endParaRPr lang="en-US"/>
        </a:p>
      </dgm:t>
    </dgm:pt>
    <dgm:pt modelId="{10AC684E-7836-1C49-BD5D-A02FBE7ACB6B}">
      <dgm:prSet phldrT="[Text]" custT="1"/>
      <dgm:spPr/>
      <dgm:t>
        <a:bodyPr/>
        <a:lstStyle/>
        <a:p>
          <a:r>
            <a:rPr lang="en-US" sz="1600" b="1" dirty="0" smtClean="0">
              <a:latin typeface="Tw Cen MT"/>
              <a:cs typeface="Tw Cen MT"/>
            </a:rPr>
            <a:t>Online Prayer &amp; Spirituality</a:t>
          </a:r>
          <a:endParaRPr lang="en-US" sz="1600" b="1" dirty="0">
            <a:latin typeface="Tw Cen MT"/>
            <a:cs typeface="Tw Cen MT"/>
          </a:endParaRPr>
        </a:p>
      </dgm:t>
    </dgm:pt>
    <dgm:pt modelId="{45E0D26C-0050-5C4B-AEDF-E9C436A9B99F}" type="parTrans" cxnId="{E77FC4A9-66AE-2949-8507-734904A4E632}">
      <dgm:prSet/>
      <dgm:spPr/>
      <dgm:t>
        <a:bodyPr/>
        <a:lstStyle/>
        <a:p>
          <a:endParaRPr lang="en-US" dirty="0"/>
        </a:p>
      </dgm:t>
    </dgm:pt>
    <dgm:pt modelId="{F13688E2-7664-C841-9CC8-9874556B7D8A}" type="sibTrans" cxnId="{E77FC4A9-66AE-2949-8507-734904A4E632}">
      <dgm:prSet/>
      <dgm:spPr/>
      <dgm:t>
        <a:bodyPr/>
        <a:lstStyle/>
        <a:p>
          <a:endParaRPr lang="en-US"/>
        </a:p>
      </dgm:t>
    </dgm:pt>
    <dgm:pt modelId="{C1DA8636-25B6-4B40-9B1C-4C278BA02EEA}">
      <dgm:prSet phldrT="[Text]" custT="1"/>
      <dgm:spPr/>
      <dgm:t>
        <a:bodyPr/>
        <a:lstStyle/>
        <a:p>
          <a:r>
            <a:rPr lang="en-US" sz="1600" b="1" dirty="0" smtClean="0">
              <a:latin typeface="Tw Cen MT"/>
              <a:cs typeface="Tw Cen MT"/>
            </a:rPr>
            <a:t>Resource</a:t>
          </a:r>
          <a:endParaRPr lang="en-US" sz="1600" b="1" dirty="0">
            <a:latin typeface="Tw Cen MT"/>
            <a:cs typeface="Tw Cen MT"/>
          </a:endParaRPr>
        </a:p>
      </dgm:t>
    </dgm:pt>
    <dgm:pt modelId="{301F89BC-9077-5B45-95DE-FEB6FA2892D3}" type="parTrans" cxnId="{59E5FA31-75CD-BD48-A22D-07F4B89CFDF0}">
      <dgm:prSet/>
      <dgm:spPr/>
      <dgm:t>
        <a:bodyPr/>
        <a:lstStyle/>
        <a:p>
          <a:endParaRPr lang="en-US" dirty="0"/>
        </a:p>
      </dgm:t>
    </dgm:pt>
    <dgm:pt modelId="{CD7C5621-A71F-AF42-8739-87ABA07A3019}" type="sibTrans" cxnId="{59E5FA31-75CD-BD48-A22D-07F4B89CFDF0}">
      <dgm:prSet/>
      <dgm:spPr/>
      <dgm:t>
        <a:bodyPr/>
        <a:lstStyle/>
        <a:p>
          <a:endParaRPr lang="en-US"/>
        </a:p>
      </dgm:t>
    </dgm:pt>
    <dgm:pt modelId="{324D7E29-C8A2-7541-979D-7EA9BD71013E}">
      <dgm:prSet phldrT="[Text]" custT="1"/>
      <dgm:spPr/>
      <dgm:t>
        <a:bodyPr/>
        <a:lstStyle/>
        <a:p>
          <a:r>
            <a:rPr lang="en-US" sz="1600" b="1" dirty="0" smtClean="0">
              <a:latin typeface="Tw Cen MT"/>
              <a:cs typeface="Tw Cen MT"/>
            </a:rPr>
            <a:t>Resource</a:t>
          </a:r>
          <a:endParaRPr lang="en-US" sz="1600" b="1" dirty="0">
            <a:latin typeface="Tw Cen MT"/>
            <a:cs typeface="Tw Cen MT"/>
          </a:endParaRPr>
        </a:p>
      </dgm:t>
    </dgm:pt>
    <dgm:pt modelId="{625A93A5-4B35-524D-A1F6-6C33AB73ED7D}" type="parTrans" cxnId="{5EB2A9DB-5430-164A-93C9-EE1210BDCCBF}">
      <dgm:prSet/>
      <dgm:spPr/>
      <dgm:t>
        <a:bodyPr/>
        <a:lstStyle/>
        <a:p>
          <a:endParaRPr lang="en-US" dirty="0"/>
        </a:p>
      </dgm:t>
    </dgm:pt>
    <dgm:pt modelId="{ACA677B9-0057-2D4F-80AC-397C4423C831}" type="sibTrans" cxnId="{5EB2A9DB-5430-164A-93C9-EE1210BDCCBF}">
      <dgm:prSet/>
      <dgm:spPr/>
      <dgm:t>
        <a:bodyPr/>
        <a:lstStyle/>
        <a:p>
          <a:endParaRPr lang="en-US"/>
        </a:p>
      </dgm:t>
    </dgm:pt>
    <dgm:pt modelId="{871E3065-DC10-D34A-8463-8A351E468FF0}">
      <dgm:prSet phldrT="[Text]" custT="1"/>
      <dgm:spPr/>
      <dgm:t>
        <a:bodyPr/>
        <a:lstStyle/>
        <a:p>
          <a:r>
            <a:rPr lang="en-US" sz="1600" b="1" dirty="0" smtClean="0">
              <a:latin typeface="Tw Cen MT"/>
              <a:cs typeface="Tw Cen MT"/>
            </a:rPr>
            <a:t>Resources</a:t>
          </a:r>
          <a:endParaRPr lang="en-US" sz="1600" b="1" dirty="0">
            <a:latin typeface="Tw Cen MT"/>
            <a:cs typeface="Tw Cen MT"/>
          </a:endParaRPr>
        </a:p>
      </dgm:t>
    </dgm:pt>
    <dgm:pt modelId="{36E960E1-3C0F-9D47-9D6D-81EAAE6CB1EA}" type="parTrans" cxnId="{F148A91F-AB70-624E-8749-E0B9F4BB306D}">
      <dgm:prSet/>
      <dgm:spPr/>
      <dgm:t>
        <a:bodyPr/>
        <a:lstStyle/>
        <a:p>
          <a:endParaRPr lang="en-US" dirty="0"/>
        </a:p>
      </dgm:t>
    </dgm:pt>
    <dgm:pt modelId="{FBA2DDD9-56F9-E44E-A738-89CF00E00866}" type="sibTrans" cxnId="{F148A91F-AB70-624E-8749-E0B9F4BB306D}">
      <dgm:prSet/>
      <dgm:spPr/>
      <dgm:t>
        <a:bodyPr/>
        <a:lstStyle/>
        <a:p>
          <a:endParaRPr lang="en-US"/>
        </a:p>
      </dgm:t>
    </dgm:pt>
    <dgm:pt modelId="{B17A5015-8B5E-EE40-B85F-91F7CD1F5A61}">
      <dgm:prSet phldrT="[Text]" custT="1"/>
      <dgm:spPr/>
      <dgm:t>
        <a:bodyPr/>
        <a:lstStyle/>
        <a:p>
          <a:r>
            <a:rPr lang="en-US" sz="1600" b="1" dirty="0" smtClean="0">
              <a:latin typeface="Tw Cen MT"/>
              <a:cs typeface="Tw Cen MT"/>
            </a:rPr>
            <a:t>Resources</a:t>
          </a:r>
          <a:endParaRPr lang="en-US" sz="1600" b="1" dirty="0">
            <a:latin typeface="Tw Cen MT"/>
            <a:cs typeface="Tw Cen MT"/>
          </a:endParaRPr>
        </a:p>
      </dgm:t>
    </dgm:pt>
    <dgm:pt modelId="{45132001-4CB4-584C-B90F-ECB300D10E78}" type="parTrans" cxnId="{1BC6DAF6-985D-E344-B4E3-C1B457649404}">
      <dgm:prSet/>
      <dgm:spPr/>
      <dgm:t>
        <a:bodyPr/>
        <a:lstStyle/>
        <a:p>
          <a:endParaRPr lang="en-US" dirty="0"/>
        </a:p>
      </dgm:t>
    </dgm:pt>
    <dgm:pt modelId="{238717D8-9A88-8845-A1DE-695BEB186AAC}" type="sibTrans" cxnId="{1BC6DAF6-985D-E344-B4E3-C1B457649404}">
      <dgm:prSet/>
      <dgm:spPr/>
      <dgm:t>
        <a:bodyPr/>
        <a:lstStyle/>
        <a:p>
          <a:endParaRPr lang="en-US"/>
        </a:p>
      </dgm:t>
    </dgm:pt>
    <dgm:pt modelId="{AEA2EB32-F633-C84E-AB43-3A5B039C1766}">
      <dgm:prSet phldrT="[Text]" custT="1"/>
      <dgm:spPr/>
      <dgm:t>
        <a:bodyPr/>
        <a:lstStyle/>
        <a:p>
          <a:r>
            <a:rPr lang="en-US" sz="1600" b="1" dirty="0" smtClean="0">
              <a:latin typeface="Tw Cen MT"/>
              <a:cs typeface="Tw Cen MT"/>
            </a:rPr>
            <a:t>Resource</a:t>
          </a:r>
          <a:endParaRPr lang="en-US" sz="1600" b="1" dirty="0">
            <a:latin typeface="Tw Cen MT"/>
            <a:cs typeface="Tw Cen MT"/>
          </a:endParaRPr>
        </a:p>
      </dgm:t>
    </dgm:pt>
    <dgm:pt modelId="{93EA24EF-6E71-EA46-A9C0-566A816DFE70}" type="parTrans" cxnId="{A62898DF-7DFB-6B40-A046-6B17FD0AA989}">
      <dgm:prSet/>
      <dgm:spPr/>
      <dgm:t>
        <a:bodyPr/>
        <a:lstStyle/>
        <a:p>
          <a:endParaRPr lang="en-US" dirty="0"/>
        </a:p>
      </dgm:t>
    </dgm:pt>
    <dgm:pt modelId="{06D5BF49-5B28-E344-A964-010BDD4210B5}" type="sibTrans" cxnId="{A62898DF-7DFB-6B40-A046-6B17FD0AA989}">
      <dgm:prSet/>
      <dgm:spPr/>
      <dgm:t>
        <a:bodyPr/>
        <a:lstStyle/>
        <a:p>
          <a:endParaRPr lang="en-US"/>
        </a:p>
      </dgm:t>
    </dgm:pt>
    <dgm:pt modelId="{B0B574F9-8F5B-324C-BB0B-569C7AFC63F3}">
      <dgm:prSet phldrT="[Text]" custT="1"/>
      <dgm:spPr/>
      <dgm:t>
        <a:bodyPr/>
        <a:lstStyle/>
        <a:p>
          <a:r>
            <a:rPr lang="en-US" sz="1600" b="1" dirty="0" smtClean="0">
              <a:latin typeface="Tw Cen MT"/>
              <a:cs typeface="Tw Cen MT"/>
            </a:rPr>
            <a:t>Resource</a:t>
          </a:r>
          <a:endParaRPr lang="en-US" sz="1600" b="1" dirty="0">
            <a:latin typeface="Tw Cen MT"/>
            <a:cs typeface="Tw Cen MT"/>
          </a:endParaRPr>
        </a:p>
      </dgm:t>
    </dgm:pt>
    <dgm:pt modelId="{B08EEF96-F935-D24B-AE0A-8DE628C60A75}" type="parTrans" cxnId="{5EF11F1B-67C1-6F44-985E-7E2EFC569A16}">
      <dgm:prSet/>
      <dgm:spPr/>
      <dgm:t>
        <a:bodyPr/>
        <a:lstStyle/>
        <a:p>
          <a:endParaRPr lang="en-US" dirty="0"/>
        </a:p>
      </dgm:t>
    </dgm:pt>
    <dgm:pt modelId="{633F7B65-A6F5-C04B-A6BB-5EB3DB2CE084}" type="sibTrans" cxnId="{5EF11F1B-67C1-6F44-985E-7E2EFC569A16}">
      <dgm:prSet/>
      <dgm:spPr/>
      <dgm:t>
        <a:bodyPr/>
        <a:lstStyle/>
        <a:p>
          <a:endParaRPr lang="en-US"/>
        </a:p>
      </dgm:t>
    </dgm:pt>
    <dgm:pt modelId="{D0DB6D97-0FAA-E847-9999-9784C53F1CA9}">
      <dgm:prSet phldrT="[Text]" custT="1"/>
      <dgm:spPr/>
      <dgm:t>
        <a:bodyPr/>
        <a:lstStyle/>
        <a:p>
          <a:r>
            <a:rPr lang="en-US" sz="1600" b="1" dirty="0" smtClean="0">
              <a:latin typeface="Tw Cen MT"/>
              <a:cs typeface="Tw Cen MT"/>
            </a:rPr>
            <a:t>Resource</a:t>
          </a:r>
          <a:endParaRPr lang="en-US" sz="1600" b="1" dirty="0">
            <a:latin typeface="Tw Cen MT"/>
            <a:cs typeface="Tw Cen MT"/>
          </a:endParaRPr>
        </a:p>
      </dgm:t>
    </dgm:pt>
    <dgm:pt modelId="{6B72F441-921C-C040-922C-38EE68D72E0E}" type="parTrans" cxnId="{AED5D09D-B658-2844-A50B-161BA939AFAD}">
      <dgm:prSet/>
      <dgm:spPr/>
      <dgm:t>
        <a:bodyPr/>
        <a:lstStyle/>
        <a:p>
          <a:endParaRPr lang="en-US" dirty="0"/>
        </a:p>
      </dgm:t>
    </dgm:pt>
    <dgm:pt modelId="{1EAF6132-28D3-9241-9F67-77464E44CBEC}" type="sibTrans" cxnId="{AED5D09D-B658-2844-A50B-161BA939AFAD}">
      <dgm:prSet/>
      <dgm:spPr/>
      <dgm:t>
        <a:bodyPr/>
        <a:lstStyle/>
        <a:p>
          <a:endParaRPr lang="en-US"/>
        </a:p>
      </dgm:t>
    </dgm:pt>
    <dgm:pt modelId="{14198467-611E-4446-8B46-B9A83A14581A}">
      <dgm:prSet phldrT="[Text]" custT="1"/>
      <dgm:spPr/>
      <dgm:t>
        <a:bodyPr/>
        <a:lstStyle/>
        <a:p>
          <a:r>
            <a:rPr lang="en-US" sz="1600" b="1" dirty="0" smtClean="0">
              <a:latin typeface="Tw Cen MT"/>
              <a:cs typeface="Tw Cen MT"/>
            </a:rPr>
            <a:t>Resource</a:t>
          </a:r>
          <a:endParaRPr lang="en-US" sz="1600" b="1" dirty="0">
            <a:latin typeface="Tw Cen MT"/>
            <a:cs typeface="Tw Cen MT"/>
          </a:endParaRPr>
        </a:p>
      </dgm:t>
    </dgm:pt>
    <dgm:pt modelId="{337DACAA-3BD0-9E43-89F7-14558D42FA54}" type="parTrans" cxnId="{E1DA6348-BBCF-A241-A521-2B36E485A694}">
      <dgm:prSet/>
      <dgm:spPr/>
      <dgm:t>
        <a:bodyPr/>
        <a:lstStyle/>
        <a:p>
          <a:endParaRPr lang="en-US" dirty="0"/>
        </a:p>
      </dgm:t>
    </dgm:pt>
    <dgm:pt modelId="{AF5466C2-67A3-D84B-A200-21D6DE089E86}" type="sibTrans" cxnId="{E1DA6348-BBCF-A241-A521-2B36E485A694}">
      <dgm:prSet/>
      <dgm:spPr/>
      <dgm:t>
        <a:bodyPr/>
        <a:lstStyle/>
        <a:p>
          <a:endParaRPr lang="en-US"/>
        </a:p>
      </dgm:t>
    </dgm:pt>
    <dgm:pt modelId="{AFA81DAC-DFEB-6942-B5A4-9E29F87C06B3}" type="pres">
      <dgm:prSet presAssocID="{0BC66C75-4D05-1745-9BD6-AACF439BE3FC}" presName="diagram" presStyleCnt="0">
        <dgm:presLayoutVars>
          <dgm:chPref val="1"/>
          <dgm:dir/>
          <dgm:animOne val="branch"/>
          <dgm:animLvl val="lvl"/>
          <dgm:resizeHandles val="exact"/>
        </dgm:presLayoutVars>
      </dgm:prSet>
      <dgm:spPr/>
      <dgm:t>
        <a:bodyPr/>
        <a:lstStyle/>
        <a:p>
          <a:endParaRPr lang="en-US"/>
        </a:p>
      </dgm:t>
    </dgm:pt>
    <dgm:pt modelId="{17DC6AF2-E33E-9944-B10B-D82DB3F34477}" type="pres">
      <dgm:prSet presAssocID="{8CAA1B75-D897-004B-9046-015DD0434BC9}" presName="root1" presStyleCnt="0"/>
      <dgm:spPr/>
      <dgm:t>
        <a:bodyPr/>
        <a:lstStyle/>
        <a:p>
          <a:endParaRPr lang="en-US"/>
        </a:p>
      </dgm:t>
    </dgm:pt>
    <dgm:pt modelId="{6C3EFA60-743C-2643-B5C8-9E50B001E672}" type="pres">
      <dgm:prSet presAssocID="{8CAA1B75-D897-004B-9046-015DD0434BC9}" presName="LevelOneTextNode" presStyleLbl="node0" presStyleIdx="0" presStyleCnt="1" custScaleY="155322" custLinFactX="-193" custLinFactNeighborX="-100000" custLinFactNeighborY="3455">
        <dgm:presLayoutVars>
          <dgm:chPref val="3"/>
        </dgm:presLayoutVars>
      </dgm:prSet>
      <dgm:spPr/>
      <dgm:t>
        <a:bodyPr/>
        <a:lstStyle/>
        <a:p>
          <a:endParaRPr lang="en-US"/>
        </a:p>
      </dgm:t>
    </dgm:pt>
    <dgm:pt modelId="{81DFA144-A472-1E48-9899-97BA9F117C8E}" type="pres">
      <dgm:prSet presAssocID="{8CAA1B75-D897-004B-9046-015DD0434BC9}" presName="level2hierChild" presStyleCnt="0"/>
      <dgm:spPr/>
      <dgm:t>
        <a:bodyPr/>
        <a:lstStyle/>
        <a:p>
          <a:endParaRPr lang="en-US"/>
        </a:p>
      </dgm:t>
    </dgm:pt>
    <dgm:pt modelId="{A7BEB393-BA33-534B-8C1A-403301CEF724}" type="pres">
      <dgm:prSet presAssocID="{2DF843F2-FD10-0447-8E52-6847691175B7}" presName="conn2-1" presStyleLbl="parChTrans1D2" presStyleIdx="0" presStyleCnt="8"/>
      <dgm:spPr/>
      <dgm:t>
        <a:bodyPr/>
        <a:lstStyle/>
        <a:p>
          <a:endParaRPr lang="en-US"/>
        </a:p>
      </dgm:t>
    </dgm:pt>
    <dgm:pt modelId="{D3ADA42A-0D96-F54F-A867-B432B63C3F7F}" type="pres">
      <dgm:prSet presAssocID="{2DF843F2-FD10-0447-8E52-6847691175B7}" presName="connTx" presStyleLbl="parChTrans1D2" presStyleIdx="0" presStyleCnt="8"/>
      <dgm:spPr/>
      <dgm:t>
        <a:bodyPr/>
        <a:lstStyle/>
        <a:p>
          <a:endParaRPr lang="en-US"/>
        </a:p>
      </dgm:t>
    </dgm:pt>
    <dgm:pt modelId="{B9C3BEFD-4892-4147-8B00-0B6B2FBB1CA5}" type="pres">
      <dgm:prSet presAssocID="{57F1C3F3-2649-6B4D-8AC2-F49005798450}" presName="root2" presStyleCnt="0"/>
      <dgm:spPr/>
      <dgm:t>
        <a:bodyPr/>
        <a:lstStyle/>
        <a:p>
          <a:endParaRPr lang="en-US"/>
        </a:p>
      </dgm:t>
    </dgm:pt>
    <dgm:pt modelId="{785414B3-C107-544E-BFBF-D42FA2F84146}" type="pres">
      <dgm:prSet presAssocID="{57F1C3F3-2649-6B4D-8AC2-F49005798450}" presName="LevelTwoTextNode" presStyleLbl="node2" presStyleIdx="0" presStyleCnt="8">
        <dgm:presLayoutVars>
          <dgm:chPref val="3"/>
        </dgm:presLayoutVars>
      </dgm:prSet>
      <dgm:spPr/>
      <dgm:t>
        <a:bodyPr/>
        <a:lstStyle/>
        <a:p>
          <a:endParaRPr lang="en-US"/>
        </a:p>
      </dgm:t>
    </dgm:pt>
    <dgm:pt modelId="{E2BD0BE8-8C70-AA4F-BB6B-3658E03533F4}" type="pres">
      <dgm:prSet presAssocID="{57F1C3F3-2649-6B4D-8AC2-F49005798450}" presName="level3hierChild" presStyleCnt="0"/>
      <dgm:spPr/>
      <dgm:t>
        <a:bodyPr/>
        <a:lstStyle/>
        <a:p>
          <a:endParaRPr lang="en-US"/>
        </a:p>
      </dgm:t>
    </dgm:pt>
    <dgm:pt modelId="{55FD9FF6-8899-FD47-906C-56648F2BF273}" type="pres">
      <dgm:prSet presAssocID="{301F89BC-9077-5B45-95DE-FEB6FA2892D3}" presName="conn2-1" presStyleLbl="parChTrans1D3" presStyleIdx="0" presStyleCnt="8"/>
      <dgm:spPr/>
      <dgm:t>
        <a:bodyPr/>
        <a:lstStyle/>
        <a:p>
          <a:endParaRPr lang="en-US"/>
        </a:p>
      </dgm:t>
    </dgm:pt>
    <dgm:pt modelId="{E2B0EE94-EBE4-5A4B-AC51-0BB102413CA6}" type="pres">
      <dgm:prSet presAssocID="{301F89BC-9077-5B45-95DE-FEB6FA2892D3}" presName="connTx" presStyleLbl="parChTrans1D3" presStyleIdx="0" presStyleCnt="8"/>
      <dgm:spPr/>
      <dgm:t>
        <a:bodyPr/>
        <a:lstStyle/>
        <a:p>
          <a:endParaRPr lang="en-US"/>
        </a:p>
      </dgm:t>
    </dgm:pt>
    <dgm:pt modelId="{4F8BF9C9-9986-3644-B789-28752E69154F}" type="pres">
      <dgm:prSet presAssocID="{C1DA8636-25B6-4B40-9B1C-4C278BA02EEA}" presName="root2" presStyleCnt="0"/>
      <dgm:spPr/>
      <dgm:t>
        <a:bodyPr/>
        <a:lstStyle/>
        <a:p>
          <a:endParaRPr lang="en-US"/>
        </a:p>
      </dgm:t>
    </dgm:pt>
    <dgm:pt modelId="{07C6DFDE-9C9C-3049-9717-7114A980A487}" type="pres">
      <dgm:prSet presAssocID="{C1DA8636-25B6-4B40-9B1C-4C278BA02EEA}" presName="LevelTwoTextNode" presStyleLbl="node3" presStyleIdx="0" presStyleCnt="8">
        <dgm:presLayoutVars>
          <dgm:chPref val="3"/>
        </dgm:presLayoutVars>
      </dgm:prSet>
      <dgm:spPr/>
      <dgm:t>
        <a:bodyPr/>
        <a:lstStyle/>
        <a:p>
          <a:endParaRPr lang="en-US"/>
        </a:p>
      </dgm:t>
    </dgm:pt>
    <dgm:pt modelId="{07177A44-1914-1941-9EE1-608AB0048F3C}" type="pres">
      <dgm:prSet presAssocID="{C1DA8636-25B6-4B40-9B1C-4C278BA02EEA}" presName="level3hierChild" presStyleCnt="0"/>
      <dgm:spPr/>
      <dgm:t>
        <a:bodyPr/>
        <a:lstStyle/>
        <a:p>
          <a:endParaRPr lang="en-US"/>
        </a:p>
      </dgm:t>
    </dgm:pt>
    <dgm:pt modelId="{42A2F579-4A38-8748-AB95-7E311F69AC43}" type="pres">
      <dgm:prSet presAssocID="{C5C87D9B-2571-544C-B692-2F7230455D8A}" presName="conn2-1" presStyleLbl="parChTrans1D2" presStyleIdx="1" presStyleCnt="8"/>
      <dgm:spPr/>
      <dgm:t>
        <a:bodyPr/>
        <a:lstStyle/>
        <a:p>
          <a:endParaRPr lang="en-US"/>
        </a:p>
      </dgm:t>
    </dgm:pt>
    <dgm:pt modelId="{DF00039F-6038-9C45-9E6F-111EA4AC19F1}" type="pres">
      <dgm:prSet presAssocID="{C5C87D9B-2571-544C-B692-2F7230455D8A}" presName="connTx" presStyleLbl="parChTrans1D2" presStyleIdx="1" presStyleCnt="8"/>
      <dgm:spPr/>
      <dgm:t>
        <a:bodyPr/>
        <a:lstStyle/>
        <a:p>
          <a:endParaRPr lang="en-US"/>
        </a:p>
      </dgm:t>
    </dgm:pt>
    <dgm:pt modelId="{F3F00D27-0878-E947-ABAD-31DEC24F1FD9}" type="pres">
      <dgm:prSet presAssocID="{9146BAC5-B97B-1A49-96FA-E0C5EE08AB16}" presName="root2" presStyleCnt="0"/>
      <dgm:spPr/>
      <dgm:t>
        <a:bodyPr/>
        <a:lstStyle/>
        <a:p>
          <a:endParaRPr lang="en-US"/>
        </a:p>
      </dgm:t>
    </dgm:pt>
    <dgm:pt modelId="{F17C9BD4-2A56-A34D-BB4D-F1BCC0A44EFF}" type="pres">
      <dgm:prSet presAssocID="{9146BAC5-B97B-1A49-96FA-E0C5EE08AB16}" presName="LevelTwoTextNode" presStyleLbl="node2" presStyleIdx="1" presStyleCnt="8">
        <dgm:presLayoutVars>
          <dgm:chPref val="3"/>
        </dgm:presLayoutVars>
      </dgm:prSet>
      <dgm:spPr/>
      <dgm:t>
        <a:bodyPr/>
        <a:lstStyle/>
        <a:p>
          <a:endParaRPr lang="en-US"/>
        </a:p>
      </dgm:t>
    </dgm:pt>
    <dgm:pt modelId="{96CB4A31-62FF-6147-BCC1-A77D6ADE5CA1}" type="pres">
      <dgm:prSet presAssocID="{9146BAC5-B97B-1A49-96FA-E0C5EE08AB16}" presName="level3hierChild" presStyleCnt="0"/>
      <dgm:spPr/>
      <dgm:t>
        <a:bodyPr/>
        <a:lstStyle/>
        <a:p>
          <a:endParaRPr lang="en-US"/>
        </a:p>
      </dgm:t>
    </dgm:pt>
    <dgm:pt modelId="{6942C6B7-D51E-B64B-BA2D-3BCA89F9FA92}" type="pres">
      <dgm:prSet presAssocID="{625A93A5-4B35-524D-A1F6-6C33AB73ED7D}" presName="conn2-1" presStyleLbl="parChTrans1D3" presStyleIdx="1" presStyleCnt="8"/>
      <dgm:spPr/>
      <dgm:t>
        <a:bodyPr/>
        <a:lstStyle/>
        <a:p>
          <a:endParaRPr lang="en-US"/>
        </a:p>
      </dgm:t>
    </dgm:pt>
    <dgm:pt modelId="{0C9A24A0-E849-1D41-861C-49619757468E}" type="pres">
      <dgm:prSet presAssocID="{625A93A5-4B35-524D-A1F6-6C33AB73ED7D}" presName="connTx" presStyleLbl="parChTrans1D3" presStyleIdx="1" presStyleCnt="8"/>
      <dgm:spPr/>
      <dgm:t>
        <a:bodyPr/>
        <a:lstStyle/>
        <a:p>
          <a:endParaRPr lang="en-US"/>
        </a:p>
      </dgm:t>
    </dgm:pt>
    <dgm:pt modelId="{BE594AC5-724E-1745-AC25-B7C970ABAF88}" type="pres">
      <dgm:prSet presAssocID="{324D7E29-C8A2-7541-979D-7EA9BD71013E}" presName="root2" presStyleCnt="0"/>
      <dgm:spPr/>
      <dgm:t>
        <a:bodyPr/>
        <a:lstStyle/>
        <a:p>
          <a:endParaRPr lang="en-US"/>
        </a:p>
      </dgm:t>
    </dgm:pt>
    <dgm:pt modelId="{9A236200-0D36-D44F-B716-0C069B1AFD44}" type="pres">
      <dgm:prSet presAssocID="{324D7E29-C8A2-7541-979D-7EA9BD71013E}" presName="LevelTwoTextNode" presStyleLbl="node3" presStyleIdx="1" presStyleCnt="8">
        <dgm:presLayoutVars>
          <dgm:chPref val="3"/>
        </dgm:presLayoutVars>
      </dgm:prSet>
      <dgm:spPr/>
      <dgm:t>
        <a:bodyPr/>
        <a:lstStyle/>
        <a:p>
          <a:endParaRPr lang="en-US"/>
        </a:p>
      </dgm:t>
    </dgm:pt>
    <dgm:pt modelId="{4FAC4189-D72F-6843-ADAE-F435AEFFDC75}" type="pres">
      <dgm:prSet presAssocID="{324D7E29-C8A2-7541-979D-7EA9BD71013E}" presName="level3hierChild" presStyleCnt="0"/>
      <dgm:spPr/>
      <dgm:t>
        <a:bodyPr/>
        <a:lstStyle/>
        <a:p>
          <a:endParaRPr lang="en-US"/>
        </a:p>
      </dgm:t>
    </dgm:pt>
    <dgm:pt modelId="{E9FA005F-98FA-CF45-9DE6-186B6BAFC235}" type="pres">
      <dgm:prSet presAssocID="{45E0D26C-0050-5C4B-AEDF-E9C436A9B99F}" presName="conn2-1" presStyleLbl="parChTrans1D2" presStyleIdx="2" presStyleCnt="8"/>
      <dgm:spPr/>
      <dgm:t>
        <a:bodyPr/>
        <a:lstStyle/>
        <a:p>
          <a:endParaRPr lang="en-US"/>
        </a:p>
      </dgm:t>
    </dgm:pt>
    <dgm:pt modelId="{49B6D411-28D7-944B-936A-5DC420653346}" type="pres">
      <dgm:prSet presAssocID="{45E0D26C-0050-5C4B-AEDF-E9C436A9B99F}" presName="connTx" presStyleLbl="parChTrans1D2" presStyleIdx="2" presStyleCnt="8"/>
      <dgm:spPr/>
      <dgm:t>
        <a:bodyPr/>
        <a:lstStyle/>
        <a:p>
          <a:endParaRPr lang="en-US"/>
        </a:p>
      </dgm:t>
    </dgm:pt>
    <dgm:pt modelId="{38BBF010-5E2C-C448-BC7B-D81FA1ECA313}" type="pres">
      <dgm:prSet presAssocID="{10AC684E-7836-1C49-BD5D-A02FBE7ACB6B}" presName="root2" presStyleCnt="0"/>
      <dgm:spPr/>
      <dgm:t>
        <a:bodyPr/>
        <a:lstStyle/>
        <a:p>
          <a:endParaRPr lang="en-US"/>
        </a:p>
      </dgm:t>
    </dgm:pt>
    <dgm:pt modelId="{F82BFB20-FDA1-A44F-BDB2-2F1B641FC471}" type="pres">
      <dgm:prSet presAssocID="{10AC684E-7836-1C49-BD5D-A02FBE7ACB6B}" presName="LevelTwoTextNode" presStyleLbl="node2" presStyleIdx="2" presStyleCnt="8">
        <dgm:presLayoutVars>
          <dgm:chPref val="3"/>
        </dgm:presLayoutVars>
      </dgm:prSet>
      <dgm:spPr/>
      <dgm:t>
        <a:bodyPr/>
        <a:lstStyle/>
        <a:p>
          <a:endParaRPr lang="en-US"/>
        </a:p>
      </dgm:t>
    </dgm:pt>
    <dgm:pt modelId="{AE3A4EC9-BFB3-E542-8291-1095E32E76F7}" type="pres">
      <dgm:prSet presAssocID="{10AC684E-7836-1C49-BD5D-A02FBE7ACB6B}" presName="level3hierChild" presStyleCnt="0"/>
      <dgm:spPr/>
      <dgm:t>
        <a:bodyPr/>
        <a:lstStyle/>
        <a:p>
          <a:endParaRPr lang="en-US"/>
        </a:p>
      </dgm:t>
    </dgm:pt>
    <dgm:pt modelId="{41A2C2E4-5C95-1C40-9DC7-ABD8BC5F29F7}" type="pres">
      <dgm:prSet presAssocID="{36E960E1-3C0F-9D47-9D6D-81EAAE6CB1EA}" presName="conn2-1" presStyleLbl="parChTrans1D3" presStyleIdx="2" presStyleCnt="8"/>
      <dgm:spPr/>
      <dgm:t>
        <a:bodyPr/>
        <a:lstStyle/>
        <a:p>
          <a:endParaRPr lang="en-US"/>
        </a:p>
      </dgm:t>
    </dgm:pt>
    <dgm:pt modelId="{360B07DB-8F6B-0547-BB15-466A0CC81D60}" type="pres">
      <dgm:prSet presAssocID="{36E960E1-3C0F-9D47-9D6D-81EAAE6CB1EA}" presName="connTx" presStyleLbl="parChTrans1D3" presStyleIdx="2" presStyleCnt="8"/>
      <dgm:spPr/>
      <dgm:t>
        <a:bodyPr/>
        <a:lstStyle/>
        <a:p>
          <a:endParaRPr lang="en-US"/>
        </a:p>
      </dgm:t>
    </dgm:pt>
    <dgm:pt modelId="{9C9AC624-7058-B544-86AC-662C13A74EB2}" type="pres">
      <dgm:prSet presAssocID="{871E3065-DC10-D34A-8463-8A351E468FF0}" presName="root2" presStyleCnt="0"/>
      <dgm:spPr/>
      <dgm:t>
        <a:bodyPr/>
        <a:lstStyle/>
        <a:p>
          <a:endParaRPr lang="en-US"/>
        </a:p>
      </dgm:t>
    </dgm:pt>
    <dgm:pt modelId="{9BC7033D-90F5-D547-B526-7616D8112405}" type="pres">
      <dgm:prSet presAssocID="{871E3065-DC10-D34A-8463-8A351E468FF0}" presName="LevelTwoTextNode" presStyleLbl="node3" presStyleIdx="2" presStyleCnt="8">
        <dgm:presLayoutVars>
          <dgm:chPref val="3"/>
        </dgm:presLayoutVars>
      </dgm:prSet>
      <dgm:spPr/>
      <dgm:t>
        <a:bodyPr/>
        <a:lstStyle/>
        <a:p>
          <a:endParaRPr lang="en-US"/>
        </a:p>
      </dgm:t>
    </dgm:pt>
    <dgm:pt modelId="{615125A8-7EF9-3C40-8894-B8E52F5D4348}" type="pres">
      <dgm:prSet presAssocID="{871E3065-DC10-D34A-8463-8A351E468FF0}" presName="level3hierChild" presStyleCnt="0"/>
      <dgm:spPr/>
      <dgm:t>
        <a:bodyPr/>
        <a:lstStyle/>
        <a:p>
          <a:endParaRPr lang="en-US"/>
        </a:p>
      </dgm:t>
    </dgm:pt>
    <dgm:pt modelId="{FD3D45D8-358B-1346-A07E-CB2A109BE9D4}" type="pres">
      <dgm:prSet presAssocID="{4A52460E-32FA-954A-B29C-1F1D16856953}" presName="conn2-1" presStyleLbl="parChTrans1D2" presStyleIdx="3" presStyleCnt="8"/>
      <dgm:spPr/>
      <dgm:t>
        <a:bodyPr/>
        <a:lstStyle/>
        <a:p>
          <a:endParaRPr lang="en-US"/>
        </a:p>
      </dgm:t>
    </dgm:pt>
    <dgm:pt modelId="{80F45D81-A9C9-B242-8416-688DF47C08FD}" type="pres">
      <dgm:prSet presAssocID="{4A52460E-32FA-954A-B29C-1F1D16856953}" presName="connTx" presStyleLbl="parChTrans1D2" presStyleIdx="3" presStyleCnt="8"/>
      <dgm:spPr/>
      <dgm:t>
        <a:bodyPr/>
        <a:lstStyle/>
        <a:p>
          <a:endParaRPr lang="en-US"/>
        </a:p>
      </dgm:t>
    </dgm:pt>
    <dgm:pt modelId="{51B1A485-70DC-CC4C-946B-983DA081253F}" type="pres">
      <dgm:prSet presAssocID="{3DD0D2FC-D4E4-444D-AFDC-833E6542FD07}" presName="root2" presStyleCnt="0"/>
      <dgm:spPr/>
      <dgm:t>
        <a:bodyPr/>
        <a:lstStyle/>
        <a:p>
          <a:endParaRPr lang="en-US"/>
        </a:p>
      </dgm:t>
    </dgm:pt>
    <dgm:pt modelId="{9CC264AD-4BEC-ED49-9B43-4C6D40440324}" type="pres">
      <dgm:prSet presAssocID="{3DD0D2FC-D4E4-444D-AFDC-833E6542FD07}" presName="LevelTwoTextNode" presStyleLbl="node2" presStyleIdx="3" presStyleCnt="8">
        <dgm:presLayoutVars>
          <dgm:chPref val="3"/>
        </dgm:presLayoutVars>
      </dgm:prSet>
      <dgm:spPr/>
      <dgm:t>
        <a:bodyPr/>
        <a:lstStyle/>
        <a:p>
          <a:endParaRPr lang="en-US"/>
        </a:p>
      </dgm:t>
    </dgm:pt>
    <dgm:pt modelId="{CEB3F625-D7DD-3E41-A591-1C6B8008D5DD}" type="pres">
      <dgm:prSet presAssocID="{3DD0D2FC-D4E4-444D-AFDC-833E6542FD07}" presName="level3hierChild" presStyleCnt="0"/>
      <dgm:spPr/>
      <dgm:t>
        <a:bodyPr/>
        <a:lstStyle/>
        <a:p>
          <a:endParaRPr lang="en-US"/>
        </a:p>
      </dgm:t>
    </dgm:pt>
    <dgm:pt modelId="{465F730C-8AEA-1E41-A1EC-7B4C00E1C517}" type="pres">
      <dgm:prSet presAssocID="{45132001-4CB4-584C-B90F-ECB300D10E78}" presName="conn2-1" presStyleLbl="parChTrans1D3" presStyleIdx="3" presStyleCnt="8"/>
      <dgm:spPr/>
      <dgm:t>
        <a:bodyPr/>
        <a:lstStyle/>
        <a:p>
          <a:endParaRPr lang="en-US"/>
        </a:p>
      </dgm:t>
    </dgm:pt>
    <dgm:pt modelId="{C50A7799-833A-7741-9549-11E993691E76}" type="pres">
      <dgm:prSet presAssocID="{45132001-4CB4-584C-B90F-ECB300D10E78}" presName="connTx" presStyleLbl="parChTrans1D3" presStyleIdx="3" presStyleCnt="8"/>
      <dgm:spPr/>
      <dgm:t>
        <a:bodyPr/>
        <a:lstStyle/>
        <a:p>
          <a:endParaRPr lang="en-US"/>
        </a:p>
      </dgm:t>
    </dgm:pt>
    <dgm:pt modelId="{ACFB724F-8459-5040-8A13-FDEEC2BA69F8}" type="pres">
      <dgm:prSet presAssocID="{B17A5015-8B5E-EE40-B85F-91F7CD1F5A61}" presName="root2" presStyleCnt="0"/>
      <dgm:spPr/>
      <dgm:t>
        <a:bodyPr/>
        <a:lstStyle/>
        <a:p>
          <a:endParaRPr lang="en-US"/>
        </a:p>
      </dgm:t>
    </dgm:pt>
    <dgm:pt modelId="{D98EE982-C80D-2449-810E-0EB2CF9476CF}" type="pres">
      <dgm:prSet presAssocID="{B17A5015-8B5E-EE40-B85F-91F7CD1F5A61}" presName="LevelTwoTextNode" presStyleLbl="node3" presStyleIdx="3" presStyleCnt="8">
        <dgm:presLayoutVars>
          <dgm:chPref val="3"/>
        </dgm:presLayoutVars>
      </dgm:prSet>
      <dgm:spPr/>
      <dgm:t>
        <a:bodyPr/>
        <a:lstStyle/>
        <a:p>
          <a:endParaRPr lang="en-US"/>
        </a:p>
      </dgm:t>
    </dgm:pt>
    <dgm:pt modelId="{252F519C-9DB3-074F-9515-E01ED6B55A31}" type="pres">
      <dgm:prSet presAssocID="{B17A5015-8B5E-EE40-B85F-91F7CD1F5A61}" presName="level3hierChild" presStyleCnt="0"/>
      <dgm:spPr/>
      <dgm:t>
        <a:bodyPr/>
        <a:lstStyle/>
        <a:p>
          <a:endParaRPr lang="en-US"/>
        </a:p>
      </dgm:t>
    </dgm:pt>
    <dgm:pt modelId="{6A36D4E7-7823-C348-9156-F60AC186ACBA}" type="pres">
      <dgm:prSet presAssocID="{5E509040-4FB8-FC4E-BD3F-818E4E968C70}" presName="conn2-1" presStyleLbl="parChTrans1D2" presStyleIdx="4" presStyleCnt="8"/>
      <dgm:spPr/>
      <dgm:t>
        <a:bodyPr/>
        <a:lstStyle/>
        <a:p>
          <a:endParaRPr lang="en-US"/>
        </a:p>
      </dgm:t>
    </dgm:pt>
    <dgm:pt modelId="{DF7B85D9-8EC3-174E-9B4E-39F2AC8544C2}" type="pres">
      <dgm:prSet presAssocID="{5E509040-4FB8-FC4E-BD3F-818E4E968C70}" presName="connTx" presStyleLbl="parChTrans1D2" presStyleIdx="4" presStyleCnt="8"/>
      <dgm:spPr/>
      <dgm:t>
        <a:bodyPr/>
        <a:lstStyle/>
        <a:p>
          <a:endParaRPr lang="en-US"/>
        </a:p>
      </dgm:t>
    </dgm:pt>
    <dgm:pt modelId="{96207DEC-C822-1542-A516-60E0334A4774}" type="pres">
      <dgm:prSet presAssocID="{DFF19A88-0AD9-744D-BA8F-1C6D9D6CF74C}" presName="root2" presStyleCnt="0"/>
      <dgm:spPr/>
      <dgm:t>
        <a:bodyPr/>
        <a:lstStyle/>
        <a:p>
          <a:endParaRPr lang="en-US"/>
        </a:p>
      </dgm:t>
    </dgm:pt>
    <dgm:pt modelId="{6480DC92-0B51-3A4A-8544-297628031956}" type="pres">
      <dgm:prSet presAssocID="{DFF19A88-0AD9-744D-BA8F-1C6D9D6CF74C}" presName="LevelTwoTextNode" presStyleLbl="node2" presStyleIdx="4" presStyleCnt="8">
        <dgm:presLayoutVars>
          <dgm:chPref val="3"/>
        </dgm:presLayoutVars>
      </dgm:prSet>
      <dgm:spPr/>
      <dgm:t>
        <a:bodyPr/>
        <a:lstStyle/>
        <a:p>
          <a:endParaRPr lang="en-US"/>
        </a:p>
      </dgm:t>
    </dgm:pt>
    <dgm:pt modelId="{EDAB7504-B412-7E4D-8A2C-0772E47FBA6A}" type="pres">
      <dgm:prSet presAssocID="{DFF19A88-0AD9-744D-BA8F-1C6D9D6CF74C}" presName="level3hierChild" presStyleCnt="0"/>
      <dgm:spPr/>
      <dgm:t>
        <a:bodyPr/>
        <a:lstStyle/>
        <a:p>
          <a:endParaRPr lang="en-US"/>
        </a:p>
      </dgm:t>
    </dgm:pt>
    <dgm:pt modelId="{046FC0C8-DC95-8146-A04A-0539F44BA029}" type="pres">
      <dgm:prSet presAssocID="{93EA24EF-6E71-EA46-A9C0-566A816DFE70}" presName="conn2-1" presStyleLbl="parChTrans1D3" presStyleIdx="4" presStyleCnt="8"/>
      <dgm:spPr/>
      <dgm:t>
        <a:bodyPr/>
        <a:lstStyle/>
        <a:p>
          <a:endParaRPr lang="en-US"/>
        </a:p>
      </dgm:t>
    </dgm:pt>
    <dgm:pt modelId="{F50D162D-17E5-BB41-B9D2-60B65597CDE2}" type="pres">
      <dgm:prSet presAssocID="{93EA24EF-6E71-EA46-A9C0-566A816DFE70}" presName="connTx" presStyleLbl="parChTrans1D3" presStyleIdx="4" presStyleCnt="8"/>
      <dgm:spPr/>
      <dgm:t>
        <a:bodyPr/>
        <a:lstStyle/>
        <a:p>
          <a:endParaRPr lang="en-US"/>
        </a:p>
      </dgm:t>
    </dgm:pt>
    <dgm:pt modelId="{F8794E6A-5BA6-AD43-9923-340FAF3A918C}" type="pres">
      <dgm:prSet presAssocID="{AEA2EB32-F633-C84E-AB43-3A5B039C1766}" presName="root2" presStyleCnt="0"/>
      <dgm:spPr/>
      <dgm:t>
        <a:bodyPr/>
        <a:lstStyle/>
        <a:p>
          <a:endParaRPr lang="en-US"/>
        </a:p>
      </dgm:t>
    </dgm:pt>
    <dgm:pt modelId="{96543C68-4C70-C64B-9594-333E559E20F3}" type="pres">
      <dgm:prSet presAssocID="{AEA2EB32-F633-C84E-AB43-3A5B039C1766}" presName="LevelTwoTextNode" presStyleLbl="node3" presStyleIdx="4" presStyleCnt="8">
        <dgm:presLayoutVars>
          <dgm:chPref val="3"/>
        </dgm:presLayoutVars>
      </dgm:prSet>
      <dgm:spPr/>
      <dgm:t>
        <a:bodyPr/>
        <a:lstStyle/>
        <a:p>
          <a:endParaRPr lang="en-US"/>
        </a:p>
      </dgm:t>
    </dgm:pt>
    <dgm:pt modelId="{A803BB82-407F-4246-8E22-701340511AF9}" type="pres">
      <dgm:prSet presAssocID="{AEA2EB32-F633-C84E-AB43-3A5B039C1766}" presName="level3hierChild" presStyleCnt="0"/>
      <dgm:spPr/>
      <dgm:t>
        <a:bodyPr/>
        <a:lstStyle/>
        <a:p>
          <a:endParaRPr lang="en-US"/>
        </a:p>
      </dgm:t>
    </dgm:pt>
    <dgm:pt modelId="{C291F74C-0D89-D64F-AEEA-7AA63F608B40}" type="pres">
      <dgm:prSet presAssocID="{F7A8A8BF-910C-F249-ABBC-56324234D381}" presName="conn2-1" presStyleLbl="parChTrans1D2" presStyleIdx="5" presStyleCnt="8"/>
      <dgm:spPr/>
      <dgm:t>
        <a:bodyPr/>
        <a:lstStyle/>
        <a:p>
          <a:endParaRPr lang="en-US"/>
        </a:p>
      </dgm:t>
    </dgm:pt>
    <dgm:pt modelId="{49F9D58D-D9C9-DE4D-944C-A1F8D2FD3F61}" type="pres">
      <dgm:prSet presAssocID="{F7A8A8BF-910C-F249-ABBC-56324234D381}" presName="connTx" presStyleLbl="parChTrans1D2" presStyleIdx="5" presStyleCnt="8"/>
      <dgm:spPr/>
      <dgm:t>
        <a:bodyPr/>
        <a:lstStyle/>
        <a:p>
          <a:endParaRPr lang="en-US"/>
        </a:p>
      </dgm:t>
    </dgm:pt>
    <dgm:pt modelId="{00D78077-3866-834E-89E9-F7825D245939}" type="pres">
      <dgm:prSet presAssocID="{DF7C51FA-ED55-7643-AD5B-3090116F1A8A}" presName="root2" presStyleCnt="0"/>
      <dgm:spPr/>
      <dgm:t>
        <a:bodyPr/>
        <a:lstStyle/>
        <a:p>
          <a:endParaRPr lang="en-US"/>
        </a:p>
      </dgm:t>
    </dgm:pt>
    <dgm:pt modelId="{AAD11BD0-D640-1C4F-B940-08D82DEDC586}" type="pres">
      <dgm:prSet presAssocID="{DF7C51FA-ED55-7643-AD5B-3090116F1A8A}" presName="LevelTwoTextNode" presStyleLbl="node2" presStyleIdx="5" presStyleCnt="8">
        <dgm:presLayoutVars>
          <dgm:chPref val="3"/>
        </dgm:presLayoutVars>
      </dgm:prSet>
      <dgm:spPr/>
      <dgm:t>
        <a:bodyPr/>
        <a:lstStyle/>
        <a:p>
          <a:endParaRPr lang="en-US"/>
        </a:p>
      </dgm:t>
    </dgm:pt>
    <dgm:pt modelId="{4779740C-9BD9-9F47-B9C4-F6943057050D}" type="pres">
      <dgm:prSet presAssocID="{DF7C51FA-ED55-7643-AD5B-3090116F1A8A}" presName="level3hierChild" presStyleCnt="0"/>
      <dgm:spPr/>
      <dgm:t>
        <a:bodyPr/>
        <a:lstStyle/>
        <a:p>
          <a:endParaRPr lang="en-US"/>
        </a:p>
      </dgm:t>
    </dgm:pt>
    <dgm:pt modelId="{2AB40569-D47E-4E47-99AB-16F137CBE944}" type="pres">
      <dgm:prSet presAssocID="{B08EEF96-F935-D24B-AE0A-8DE628C60A75}" presName="conn2-1" presStyleLbl="parChTrans1D3" presStyleIdx="5" presStyleCnt="8"/>
      <dgm:spPr/>
      <dgm:t>
        <a:bodyPr/>
        <a:lstStyle/>
        <a:p>
          <a:endParaRPr lang="en-US"/>
        </a:p>
      </dgm:t>
    </dgm:pt>
    <dgm:pt modelId="{AC766A95-3D4B-4846-B832-140960D6436E}" type="pres">
      <dgm:prSet presAssocID="{B08EEF96-F935-D24B-AE0A-8DE628C60A75}" presName="connTx" presStyleLbl="parChTrans1D3" presStyleIdx="5" presStyleCnt="8"/>
      <dgm:spPr/>
      <dgm:t>
        <a:bodyPr/>
        <a:lstStyle/>
        <a:p>
          <a:endParaRPr lang="en-US"/>
        </a:p>
      </dgm:t>
    </dgm:pt>
    <dgm:pt modelId="{5483E0F6-886D-D449-BCF0-75040806BD3A}" type="pres">
      <dgm:prSet presAssocID="{B0B574F9-8F5B-324C-BB0B-569C7AFC63F3}" presName="root2" presStyleCnt="0"/>
      <dgm:spPr/>
      <dgm:t>
        <a:bodyPr/>
        <a:lstStyle/>
        <a:p>
          <a:endParaRPr lang="en-US"/>
        </a:p>
      </dgm:t>
    </dgm:pt>
    <dgm:pt modelId="{B12E964E-E948-DF4D-9A74-C3DCCB11B550}" type="pres">
      <dgm:prSet presAssocID="{B0B574F9-8F5B-324C-BB0B-569C7AFC63F3}" presName="LevelTwoTextNode" presStyleLbl="node3" presStyleIdx="5" presStyleCnt="8">
        <dgm:presLayoutVars>
          <dgm:chPref val="3"/>
        </dgm:presLayoutVars>
      </dgm:prSet>
      <dgm:spPr/>
      <dgm:t>
        <a:bodyPr/>
        <a:lstStyle/>
        <a:p>
          <a:endParaRPr lang="en-US"/>
        </a:p>
      </dgm:t>
    </dgm:pt>
    <dgm:pt modelId="{752638AD-8B78-9345-9886-55EDC50DB26D}" type="pres">
      <dgm:prSet presAssocID="{B0B574F9-8F5B-324C-BB0B-569C7AFC63F3}" presName="level3hierChild" presStyleCnt="0"/>
      <dgm:spPr/>
      <dgm:t>
        <a:bodyPr/>
        <a:lstStyle/>
        <a:p>
          <a:endParaRPr lang="en-US"/>
        </a:p>
      </dgm:t>
    </dgm:pt>
    <dgm:pt modelId="{315DEC8D-4E1F-374E-8CC3-B5BD352C261F}" type="pres">
      <dgm:prSet presAssocID="{36177B37-F579-4849-9E98-BC1ABD577775}" presName="conn2-1" presStyleLbl="parChTrans1D2" presStyleIdx="6" presStyleCnt="8"/>
      <dgm:spPr/>
      <dgm:t>
        <a:bodyPr/>
        <a:lstStyle/>
        <a:p>
          <a:endParaRPr lang="en-US"/>
        </a:p>
      </dgm:t>
    </dgm:pt>
    <dgm:pt modelId="{954A066B-B59A-7A4B-B831-06B55E8BC664}" type="pres">
      <dgm:prSet presAssocID="{36177B37-F579-4849-9E98-BC1ABD577775}" presName="connTx" presStyleLbl="parChTrans1D2" presStyleIdx="6" presStyleCnt="8"/>
      <dgm:spPr/>
      <dgm:t>
        <a:bodyPr/>
        <a:lstStyle/>
        <a:p>
          <a:endParaRPr lang="en-US"/>
        </a:p>
      </dgm:t>
    </dgm:pt>
    <dgm:pt modelId="{F00CDF9B-6A54-0445-BE2B-712278D140D0}" type="pres">
      <dgm:prSet presAssocID="{9E5991E6-9FB3-A349-8B18-25D22ABE2ADD}" presName="root2" presStyleCnt="0"/>
      <dgm:spPr/>
      <dgm:t>
        <a:bodyPr/>
        <a:lstStyle/>
        <a:p>
          <a:endParaRPr lang="en-US"/>
        </a:p>
      </dgm:t>
    </dgm:pt>
    <dgm:pt modelId="{B7B18CDF-F689-734E-B2A7-E0F3209BF1C1}" type="pres">
      <dgm:prSet presAssocID="{9E5991E6-9FB3-A349-8B18-25D22ABE2ADD}" presName="LevelTwoTextNode" presStyleLbl="node2" presStyleIdx="6" presStyleCnt="8">
        <dgm:presLayoutVars>
          <dgm:chPref val="3"/>
        </dgm:presLayoutVars>
      </dgm:prSet>
      <dgm:spPr/>
      <dgm:t>
        <a:bodyPr/>
        <a:lstStyle/>
        <a:p>
          <a:endParaRPr lang="en-US"/>
        </a:p>
      </dgm:t>
    </dgm:pt>
    <dgm:pt modelId="{5961B155-A041-DF4F-9ABD-D917EAF93974}" type="pres">
      <dgm:prSet presAssocID="{9E5991E6-9FB3-A349-8B18-25D22ABE2ADD}" presName="level3hierChild" presStyleCnt="0"/>
      <dgm:spPr/>
      <dgm:t>
        <a:bodyPr/>
        <a:lstStyle/>
        <a:p>
          <a:endParaRPr lang="en-US"/>
        </a:p>
      </dgm:t>
    </dgm:pt>
    <dgm:pt modelId="{83131099-E407-A04D-929F-465976416652}" type="pres">
      <dgm:prSet presAssocID="{337DACAA-3BD0-9E43-89F7-14558D42FA54}" presName="conn2-1" presStyleLbl="parChTrans1D3" presStyleIdx="6" presStyleCnt="8"/>
      <dgm:spPr/>
      <dgm:t>
        <a:bodyPr/>
        <a:lstStyle/>
        <a:p>
          <a:endParaRPr lang="en-US"/>
        </a:p>
      </dgm:t>
    </dgm:pt>
    <dgm:pt modelId="{1975E41A-7458-7A4F-A8D0-97475B929BBC}" type="pres">
      <dgm:prSet presAssocID="{337DACAA-3BD0-9E43-89F7-14558D42FA54}" presName="connTx" presStyleLbl="parChTrans1D3" presStyleIdx="6" presStyleCnt="8"/>
      <dgm:spPr/>
      <dgm:t>
        <a:bodyPr/>
        <a:lstStyle/>
        <a:p>
          <a:endParaRPr lang="en-US"/>
        </a:p>
      </dgm:t>
    </dgm:pt>
    <dgm:pt modelId="{EE8E965A-2CF3-7341-AC52-D9C843A54F6F}" type="pres">
      <dgm:prSet presAssocID="{14198467-611E-4446-8B46-B9A83A14581A}" presName="root2" presStyleCnt="0"/>
      <dgm:spPr/>
      <dgm:t>
        <a:bodyPr/>
        <a:lstStyle/>
        <a:p>
          <a:endParaRPr lang="en-US"/>
        </a:p>
      </dgm:t>
    </dgm:pt>
    <dgm:pt modelId="{29C21966-EF7A-3642-87E4-5362FFD2ED93}" type="pres">
      <dgm:prSet presAssocID="{14198467-611E-4446-8B46-B9A83A14581A}" presName="LevelTwoTextNode" presStyleLbl="node3" presStyleIdx="6" presStyleCnt="8">
        <dgm:presLayoutVars>
          <dgm:chPref val="3"/>
        </dgm:presLayoutVars>
      </dgm:prSet>
      <dgm:spPr/>
      <dgm:t>
        <a:bodyPr/>
        <a:lstStyle/>
        <a:p>
          <a:endParaRPr lang="en-US"/>
        </a:p>
      </dgm:t>
    </dgm:pt>
    <dgm:pt modelId="{B297545C-279B-5C4C-BD96-399E089F71D3}" type="pres">
      <dgm:prSet presAssocID="{14198467-611E-4446-8B46-B9A83A14581A}" presName="level3hierChild" presStyleCnt="0"/>
      <dgm:spPr/>
      <dgm:t>
        <a:bodyPr/>
        <a:lstStyle/>
        <a:p>
          <a:endParaRPr lang="en-US"/>
        </a:p>
      </dgm:t>
    </dgm:pt>
    <dgm:pt modelId="{7138BF20-13A4-B449-B101-EABD4221F64F}" type="pres">
      <dgm:prSet presAssocID="{8C384F34-273B-3B4D-B6E1-72824B3B9C28}" presName="conn2-1" presStyleLbl="parChTrans1D2" presStyleIdx="7" presStyleCnt="8"/>
      <dgm:spPr/>
      <dgm:t>
        <a:bodyPr/>
        <a:lstStyle/>
        <a:p>
          <a:endParaRPr lang="en-US"/>
        </a:p>
      </dgm:t>
    </dgm:pt>
    <dgm:pt modelId="{192ED42F-ED87-CE42-BB33-C7388CEBE97A}" type="pres">
      <dgm:prSet presAssocID="{8C384F34-273B-3B4D-B6E1-72824B3B9C28}" presName="connTx" presStyleLbl="parChTrans1D2" presStyleIdx="7" presStyleCnt="8"/>
      <dgm:spPr/>
      <dgm:t>
        <a:bodyPr/>
        <a:lstStyle/>
        <a:p>
          <a:endParaRPr lang="en-US"/>
        </a:p>
      </dgm:t>
    </dgm:pt>
    <dgm:pt modelId="{F5B33F34-76EA-A648-9BC2-004EAE272459}" type="pres">
      <dgm:prSet presAssocID="{55C1BC4E-C5AC-3044-8FFE-30F3ACE3F5B3}" presName="root2" presStyleCnt="0"/>
      <dgm:spPr/>
      <dgm:t>
        <a:bodyPr/>
        <a:lstStyle/>
        <a:p>
          <a:endParaRPr lang="en-US"/>
        </a:p>
      </dgm:t>
    </dgm:pt>
    <dgm:pt modelId="{B687B9D9-ECF6-A746-9EDF-30B4D807FA85}" type="pres">
      <dgm:prSet presAssocID="{55C1BC4E-C5AC-3044-8FFE-30F3ACE3F5B3}" presName="LevelTwoTextNode" presStyleLbl="node2" presStyleIdx="7" presStyleCnt="8">
        <dgm:presLayoutVars>
          <dgm:chPref val="3"/>
        </dgm:presLayoutVars>
      </dgm:prSet>
      <dgm:spPr/>
      <dgm:t>
        <a:bodyPr/>
        <a:lstStyle/>
        <a:p>
          <a:endParaRPr lang="en-US"/>
        </a:p>
      </dgm:t>
    </dgm:pt>
    <dgm:pt modelId="{3DA577D7-C1FC-5247-8974-04F9D70AA97C}" type="pres">
      <dgm:prSet presAssocID="{55C1BC4E-C5AC-3044-8FFE-30F3ACE3F5B3}" presName="level3hierChild" presStyleCnt="0"/>
      <dgm:spPr/>
      <dgm:t>
        <a:bodyPr/>
        <a:lstStyle/>
        <a:p>
          <a:endParaRPr lang="en-US"/>
        </a:p>
      </dgm:t>
    </dgm:pt>
    <dgm:pt modelId="{3CB05615-D0F6-BB4E-BF51-077F9C773074}" type="pres">
      <dgm:prSet presAssocID="{6B72F441-921C-C040-922C-38EE68D72E0E}" presName="conn2-1" presStyleLbl="parChTrans1D3" presStyleIdx="7" presStyleCnt="8"/>
      <dgm:spPr/>
      <dgm:t>
        <a:bodyPr/>
        <a:lstStyle/>
        <a:p>
          <a:endParaRPr lang="en-US"/>
        </a:p>
      </dgm:t>
    </dgm:pt>
    <dgm:pt modelId="{AB20687E-CF85-174E-A724-3A876A23034B}" type="pres">
      <dgm:prSet presAssocID="{6B72F441-921C-C040-922C-38EE68D72E0E}" presName="connTx" presStyleLbl="parChTrans1D3" presStyleIdx="7" presStyleCnt="8"/>
      <dgm:spPr/>
      <dgm:t>
        <a:bodyPr/>
        <a:lstStyle/>
        <a:p>
          <a:endParaRPr lang="en-US"/>
        </a:p>
      </dgm:t>
    </dgm:pt>
    <dgm:pt modelId="{20C1B8A7-9D34-FA45-A91A-3AC5FC6141E4}" type="pres">
      <dgm:prSet presAssocID="{D0DB6D97-0FAA-E847-9999-9784C53F1CA9}" presName="root2" presStyleCnt="0"/>
      <dgm:spPr/>
      <dgm:t>
        <a:bodyPr/>
        <a:lstStyle/>
        <a:p>
          <a:endParaRPr lang="en-US"/>
        </a:p>
      </dgm:t>
    </dgm:pt>
    <dgm:pt modelId="{F65F7FA4-98AA-1447-9BE0-659C7C87D8EF}" type="pres">
      <dgm:prSet presAssocID="{D0DB6D97-0FAA-E847-9999-9784C53F1CA9}" presName="LevelTwoTextNode" presStyleLbl="node3" presStyleIdx="7" presStyleCnt="8">
        <dgm:presLayoutVars>
          <dgm:chPref val="3"/>
        </dgm:presLayoutVars>
      </dgm:prSet>
      <dgm:spPr/>
      <dgm:t>
        <a:bodyPr/>
        <a:lstStyle/>
        <a:p>
          <a:endParaRPr lang="en-US"/>
        </a:p>
      </dgm:t>
    </dgm:pt>
    <dgm:pt modelId="{1EFE0B84-73E7-5943-BD63-C394D671A813}" type="pres">
      <dgm:prSet presAssocID="{D0DB6D97-0FAA-E847-9999-9784C53F1CA9}" presName="level3hierChild" presStyleCnt="0"/>
      <dgm:spPr/>
      <dgm:t>
        <a:bodyPr/>
        <a:lstStyle/>
        <a:p>
          <a:endParaRPr lang="en-US"/>
        </a:p>
      </dgm:t>
    </dgm:pt>
  </dgm:ptLst>
  <dgm:cxnLst>
    <dgm:cxn modelId="{A205C762-5375-0C4E-9DAB-E9DCD442D57E}" srcId="{8CAA1B75-D897-004B-9046-015DD0434BC9}" destId="{DFF19A88-0AD9-744D-BA8F-1C6D9D6CF74C}" srcOrd="4" destOrd="0" parTransId="{5E509040-4FB8-FC4E-BD3F-818E4E968C70}" sibTransId="{55C68031-D87D-3944-983B-D3D541B73F62}"/>
    <dgm:cxn modelId="{D9D332FC-6BFB-3D4C-A93D-87C573CF1739}" type="presOf" srcId="{5E509040-4FB8-FC4E-BD3F-818E4E968C70}" destId="{6A36D4E7-7823-C348-9156-F60AC186ACBA}" srcOrd="0" destOrd="0" presId="urn:microsoft.com/office/officeart/2005/8/layout/hierarchy2"/>
    <dgm:cxn modelId="{68B16D95-BB1A-D14C-9CF3-67C6BC17627C}" type="presOf" srcId="{36177B37-F579-4849-9E98-BC1ABD577775}" destId="{954A066B-B59A-7A4B-B831-06B55E8BC664}" srcOrd="1" destOrd="0" presId="urn:microsoft.com/office/officeart/2005/8/layout/hierarchy2"/>
    <dgm:cxn modelId="{CA1B92AB-0368-F74E-B904-E199734CD669}" type="presOf" srcId="{36177B37-F579-4849-9E98-BC1ABD577775}" destId="{315DEC8D-4E1F-374E-8CC3-B5BD352C261F}" srcOrd="0" destOrd="0" presId="urn:microsoft.com/office/officeart/2005/8/layout/hierarchy2"/>
    <dgm:cxn modelId="{E87C9A4F-A395-5945-B540-711C96B5DFB2}" type="presOf" srcId="{3DD0D2FC-D4E4-444D-AFDC-833E6542FD07}" destId="{9CC264AD-4BEC-ED49-9B43-4C6D40440324}" srcOrd="0" destOrd="0" presId="urn:microsoft.com/office/officeart/2005/8/layout/hierarchy2"/>
    <dgm:cxn modelId="{939206B0-7FC1-B44B-B2F0-E030AF4708EE}" type="presOf" srcId="{36E960E1-3C0F-9D47-9D6D-81EAAE6CB1EA}" destId="{41A2C2E4-5C95-1C40-9DC7-ABD8BC5F29F7}" srcOrd="0" destOrd="0" presId="urn:microsoft.com/office/officeart/2005/8/layout/hierarchy2"/>
    <dgm:cxn modelId="{FA93A836-C323-3D4D-A614-8B2372E3B87B}" type="presOf" srcId="{55C1BC4E-C5AC-3044-8FFE-30F3ACE3F5B3}" destId="{B687B9D9-ECF6-A746-9EDF-30B4D807FA85}" srcOrd="0" destOrd="0" presId="urn:microsoft.com/office/officeart/2005/8/layout/hierarchy2"/>
    <dgm:cxn modelId="{59E5FA31-75CD-BD48-A22D-07F4B89CFDF0}" srcId="{57F1C3F3-2649-6B4D-8AC2-F49005798450}" destId="{C1DA8636-25B6-4B40-9B1C-4C278BA02EEA}" srcOrd="0" destOrd="0" parTransId="{301F89BC-9077-5B45-95DE-FEB6FA2892D3}" sibTransId="{CD7C5621-A71F-AF42-8739-87ABA07A3019}"/>
    <dgm:cxn modelId="{E63DFF5E-4ECE-CD44-80A8-BDE32119D5BF}" type="presOf" srcId="{8CAA1B75-D897-004B-9046-015DD0434BC9}" destId="{6C3EFA60-743C-2643-B5C8-9E50B001E672}" srcOrd="0" destOrd="0" presId="urn:microsoft.com/office/officeart/2005/8/layout/hierarchy2"/>
    <dgm:cxn modelId="{99541D44-FFDD-554A-B107-A145AAEF7BE1}" type="presOf" srcId="{DF7C51FA-ED55-7643-AD5B-3090116F1A8A}" destId="{AAD11BD0-D640-1C4F-B940-08D82DEDC586}" srcOrd="0" destOrd="0" presId="urn:microsoft.com/office/officeart/2005/8/layout/hierarchy2"/>
    <dgm:cxn modelId="{A62898DF-7DFB-6B40-A046-6B17FD0AA989}" srcId="{DFF19A88-0AD9-744D-BA8F-1C6D9D6CF74C}" destId="{AEA2EB32-F633-C84E-AB43-3A5B039C1766}" srcOrd="0" destOrd="0" parTransId="{93EA24EF-6E71-EA46-A9C0-566A816DFE70}" sibTransId="{06D5BF49-5B28-E344-A964-010BDD4210B5}"/>
    <dgm:cxn modelId="{E77FC4A9-66AE-2949-8507-734904A4E632}" srcId="{8CAA1B75-D897-004B-9046-015DD0434BC9}" destId="{10AC684E-7836-1C49-BD5D-A02FBE7ACB6B}" srcOrd="2" destOrd="0" parTransId="{45E0D26C-0050-5C4B-AEDF-E9C436A9B99F}" sibTransId="{F13688E2-7664-C841-9CC8-9874556B7D8A}"/>
    <dgm:cxn modelId="{AAD67785-F117-DB4D-8005-2700FF943907}" type="presOf" srcId="{9E5991E6-9FB3-A349-8B18-25D22ABE2ADD}" destId="{B7B18CDF-F689-734E-B2A7-E0F3209BF1C1}" srcOrd="0" destOrd="0" presId="urn:microsoft.com/office/officeart/2005/8/layout/hierarchy2"/>
    <dgm:cxn modelId="{A7150E15-723A-B74F-8C79-20B55FE88F49}" type="presOf" srcId="{8C384F34-273B-3B4D-B6E1-72824B3B9C28}" destId="{7138BF20-13A4-B449-B101-EABD4221F64F}" srcOrd="0" destOrd="0" presId="urn:microsoft.com/office/officeart/2005/8/layout/hierarchy2"/>
    <dgm:cxn modelId="{AED5D09D-B658-2844-A50B-161BA939AFAD}" srcId="{55C1BC4E-C5AC-3044-8FFE-30F3ACE3F5B3}" destId="{D0DB6D97-0FAA-E847-9999-9784C53F1CA9}" srcOrd="0" destOrd="0" parTransId="{6B72F441-921C-C040-922C-38EE68D72E0E}" sibTransId="{1EAF6132-28D3-9241-9F67-77464E44CBEC}"/>
    <dgm:cxn modelId="{F5EE9F0D-C7D1-EC49-B626-B68ACD395EB0}" srcId="{8CAA1B75-D897-004B-9046-015DD0434BC9}" destId="{9146BAC5-B97B-1A49-96FA-E0C5EE08AB16}" srcOrd="1" destOrd="0" parTransId="{C5C87D9B-2571-544C-B692-2F7230455D8A}" sibTransId="{CC8F77A7-C484-D34D-A212-96C9D0AF7588}"/>
    <dgm:cxn modelId="{05817C20-265E-0C45-92E5-8FA75A8C4128}" type="presOf" srcId="{337DACAA-3BD0-9E43-89F7-14558D42FA54}" destId="{83131099-E407-A04D-929F-465976416652}" srcOrd="0" destOrd="0" presId="urn:microsoft.com/office/officeart/2005/8/layout/hierarchy2"/>
    <dgm:cxn modelId="{67AB3F1C-BD03-B14A-A8BE-5AA28968518C}" srcId="{8CAA1B75-D897-004B-9046-015DD0434BC9}" destId="{9E5991E6-9FB3-A349-8B18-25D22ABE2ADD}" srcOrd="6" destOrd="0" parTransId="{36177B37-F579-4849-9E98-BC1ABD577775}" sibTransId="{5771491E-9AC0-8843-9F7F-DE97DA615B4B}"/>
    <dgm:cxn modelId="{0FE66CAC-5B83-0A42-AC66-20453B46CBC5}" type="presOf" srcId="{45132001-4CB4-584C-B90F-ECB300D10E78}" destId="{465F730C-8AEA-1E41-A1EC-7B4C00E1C517}" srcOrd="0" destOrd="0" presId="urn:microsoft.com/office/officeart/2005/8/layout/hierarchy2"/>
    <dgm:cxn modelId="{3D6DD97B-F6AF-3949-AC03-825809C17AC8}" type="presOf" srcId="{B0B574F9-8F5B-324C-BB0B-569C7AFC63F3}" destId="{B12E964E-E948-DF4D-9A74-C3DCCB11B550}" srcOrd="0" destOrd="0" presId="urn:microsoft.com/office/officeart/2005/8/layout/hierarchy2"/>
    <dgm:cxn modelId="{392B69EA-B358-FB44-8876-6A2E8DFE8174}" type="presOf" srcId="{93EA24EF-6E71-EA46-A9C0-566A816DFE70}" destId="{F50D162D-17E5-BB41-B9D2-60B65597CDE2}" srcOrd="1" destOrd="0" presId="urn:microsoft.com/office/officeart/2005/8/layout/hierarchy2"/>
    <dgm:cxn modelId="{34C89BA7-AC76-3E4B-9B68-4509E792022E}" type="presOf" srcId="{4A52460E-32FA-954A-B29C-1F1D16856953}" destId="{80F45D81-A9C9-B242-8416-688DF47C08FD}" srcOrd="1" destOrd="0" presId="urn:microsoft.com/office/officeart/2005/8/layout/hierarchy2"/>
    <dgm:cxn modelId="{DEA10809-87F7-6549-A71E-96D3534946D6}" type="presOf" srcId="{625A93A5-4B35-524D-A1F6-6C33AB73ED7D}" destId="{0C9A24A0-E849-1D41-861C-49619757468E}" srcOrd="1" destOrd="0" presId="urn:microsoft.com/office/officeart/2005/8/layout/hierarchy2"/>
    <dgm:cxn modelId="{490A4DD4-7BCE-C740-A3B6-D7849B4B9586}" srcId="{8CAA1B75-D897-004B-9046-015DD0434BC9}" destId="{3DD0D2FC-D4E4-444D-AFDC-833E6542FD07}" srcOrd="3" destOrd="0" parTransId="{4A52460E-32FA-954A-B29C-1F1D16856953}" sibTransId="{906ECD88-F39D-2148-A640-7D41192FEF8A}"/>
    <dgm:cxn modelId="{6A1E904D-F62E-6244-90C2-519053AF4CE3}" type="presOf" srcId="{2DF843F2-FD10-0447-8E52-6847691175B7}" destId="{A7BEB393-BA33-534B-8C1A-403301CEF724}" srcOrd="0" destOrd="0" presId="urn:microsoft.com/office/officeart/2005/8/layout/hierarchy2"/>
    <dgm:cxn modelId="{3D99AB87-2AEF-F64D-87F8-C8D44F98277C}" type="presOf" srcId="{0BC66C75-4D05-1745-9BD6-AACF439BE3FC}" destId="{AFA81DAC-DFEB-6942-B5A4-9E29F87C06B3}" srcOrd="0" destOrd="0" presId="urn:microsoft.com/office/officeart/2005/8/layout/hierarchy2"/>
    <dgm:cxn modelId="{C18360E3-27C7-5047-AF9E-764566967ACF}" type="presOf" srcId="{93EA24EF-6E71-EA46-A9C0-566A816DFE70}" destId="{046FC0C8-DC95-8146-A04A-0539F44BA029}" srcOrd="0" destOrd="0" presId="urn:microsoft.com/office/officeart/2005/8/layout/hierarchy2"/>
    <dgm:cxn modelId="{B5E91F52-CEF3-0541-9B59-A75983FA41C6}" type="presOf" srcId="{14198467-611E-4446-8B46-B9A83A14581A}" destId="{29C21966-EF7A-3642-87E4-5362FFD2ED93}" srcOrd="0" destOrd="0" presId="urn:microsoft.com/office/officeart/2005/8/layout/hierarchy2"/>
    <dgm:cxn modelId="{1BC6DAF6-985D-E344-B4E3-C1B457649404}" srcId="{3DD0D2FC-D4E4-444D-AFDC-833E6542FD07}" destId="{B17A5015-8B5E-EE40-B85F-91F7CD1F5A61}" srcOrd="0" destOrd="0" parTransId="{45132001-4CB4-584C-B90F-ECB300D10E78}" sibTransId="{238717D8-9A88-8845-A1DE-695BEB186AAC}"/>
    <dgm:cxn modelId="{E3FBD497-0818-A046-A264-83DBA9FFDFF1}" type="presOf" srcId="{B17A5015-8B5E-EE40-B85F-91F7CD1F5A61}" destId="{D98EE982-C80D-2449-810E-0EB2CF9476CF}" srcOrd="0" destOrd="0" presId="urn:microsoft.com/office/officeart/2005/8/layout/hierarchy2"/>
    <dgm:cxn modelId="{4CD9E2A6-B335-704C-ADAD-2B8C26DC792B}" srcId="{8CAA1B75-D897-004B-9046-015DD0434BC9}" destId="{57F1C3F3-2649-6B4D-8AC2-F49005798450}" srcOrd="0" destOrd="0" parTransId="{2DF843F2-FD10-0447-8E52-6847691175B7}" sibTransId="{3957282A-733D-B748-AC43-721F490E7A81}"/>
    <dgm:cxn modelId="{AFF22E31-B1B5-6641-96BE-7BDCE89811FD}" type="presOf" srcId="{36E960E1-3C0F-9D47-9D6D-81EAAE6CB1EA}" destId="{360B07DB-8F6B-0547-BB15-466A0CC81D60}" srcOrd="1" destOrd="0" presId="urn:microsoft.com/office/officeart/2005/8/layout/hierarchy2"/>
    <dgm:cxn modelId="{F148A91F-AB70-624E-8749-E0B9F4BB306D}" srcId="{10AC684E-7836-1C49-BD5D-A02FBE7ACB6B}" destId="{871E3065-DC10-D34A-8463-8A351E468FF0}" srcOrd="0" destOrd="0" parTransId="{36E960E1-3C0F-9D47-9D6D-81EAAE6CB1EA}" sibTransId="{FBA2DDD9-56F9-E44E-A738-89CF00E00866}"/>
    <dgm:cxn modelId="{2BE15E3F-C344-9D43-A01E-39E7B744B89C}" type="presOf" srcId="{6B72F441-921C-C040-922C-38EE68D72E0E}" destId="{AB20687E-CF85-174E-A724-3A876A23034B}" srcOrd="1" destOrd="0" presId="urn:microsoft.com/office/officeart/2005/8/layout/hierarchy2"/>
    <dgm:cxn modelId="{9B90D446-B36C-CB49-9FDB-5C7202A5BB34}" type="presOf" srcId="{F7A8A8BF-910C-F249-ABBC-56324234D381}" destId="{49F9D58D-D9C9-DE4D-944C-A1F8D2FD3F61}" srcOrd="1" destOrd="0" presId="urn:microsoft.com/office/officeart/2005/8/layout/hierarchy2"/>
    <dgm:cxn modelId="{7496B49B-84AF-1C4D-AC7A-459D9E205637}" type="presOf" srcId="{5E509040-4FB8-FC4E-BD3F-818E4E968C70}" destId="{DF7B85D9-8EC3-174E-9B4E-39F2AC8544C2}" srcOrd="1" destOrd="0" presId="urn:microsoft.com/office/officeart/2005/8/layout/hierarchy2"/>
    <dgm:cxn modelId="{004D9AA8-961D-4047-8130-7D58109641B6}" type="presOf" srcId="{C5C87D9B-2571-544C-B692-2F7230455D8A}" destId="{DF00039F-6038-9C45-9E6F-111EA4AC19F1}" srcOrd="1" destOrd="0" presId="urn:microsoft.com/office/officeart/2005/8/layout/hierarchy2"/>
    <dgm:cxn modelId="{5EB2A9DB-5430-164A-93C9-EE1210BDCCBF}" srcId="{9146BAC5-B97B-1A49-96FA-E0C5EE08AB16}" destId="{324D7E29-C8A2-7541-979D-7EA9BD71013E}" srcOrd="0" destOrd="0" parTransId="{625A93A5-4B35-524D-A1F6-6C33AB73ED7D}" sibTransId="{ACA677B9-0057-2D4F-80AC-397C4423C831}"/>
    <dgm:cxn modelId="{52560712-1E55-F44A-9CF7-C17B9321C9C0}" type="presOf" srcId="{4A52460E-32FA-954A-B29C-1F1D16856953}" destId="{FD3D45D8-358B-1346-A07E-CB2A109BE9D4}" srcOrd="0" destOrd="0" presId="urn:microsoft.com/office/officeart/2005/8/layout/hierarchy2"/>
    <dgm:cxn modelId="{E746B925-793A-E046-B012-52F68D9FBD5F}" srcId="{8CAA1B75-D897-004B-9046-015DD0434BC9}" destId="{DF7C51FA-ED55-7643-AD5B-3090116F1A8A}" srcOrd="5" destOrd="0" parTransId="{F7A8A8BF-910C-F249-ABBC-56324234D381}" sibTransId="{71E1DBDB-BB52-7447-99B8-1EC203D8A4AB}"/>
    <dgm:cxn modelId="{5A4C771D-05C6-1940-ADCB-20412ADF196B}" type="presOf" srcId="{301F89BC-9077-5B45-95DE-FEB6FA2892D3}" destId="{E2B0EE94-EBE4-5A4B-AC51-0BB102413CA6}" srcOrd="1" destOrd="0" presId="urn:microsoft.com/office/officeart/2005/8/layout/hierarchy2"/>
    <dgm:cxn modelId="{9FACE3B9-9B02-AA4C-BC53-C4C3CFD156E9}" type="presOf" srcId="{D0DB6D97-0FAA-E847-9999-9784C53F1CA9}" destId="{F65F7FA4-98AA-1447-9BE0-659C7C87D8EF}" srcOrd="0" destOrd="0" presId="urn:microsoft.com/office/officeart/2005/8/layout/hierarchy2"/>
    <dgm:cxn modelId="{E32C935A-AEAE-7549-AA5E-232360E90FCF}" type="presOf" srcId="{337DACAA-3BD0-9E43-89F7-14558D42FA54}" destId="{1975E41A-7458-7A4F-A8D0-97475B929BBC}" srcOrd="1" destOrd="0" presId="urn:microsoft.com/office/officeart/2005/8/layout/hierarchy2"/>
    <dgm:cxn modelId="{F709E362-E058-6D40-86E8-B9CC57279ACC}" type="presOf" srcId="{B08EEF96-F935-D24B-AE0A-8DE628C60A75}" destId="{AC766A95-3D4B-4846-B832-140960D6436E}" srcOrd="1" destOrd="0" presId="urn:microsoft.com/office/officeart/2005/8/layout/hierarchy2"/>
    <dgm:cxn modelId="{A1C32A8A-29CA-3D4C-BA44-FC4DBDEC5A47}" type="presOf" srcId="{10AC684E-7836-1C49-BD5D-A02FBE7ACB6B}" destId="{F82BFB20-FDA1-A44F-BDB2-2F1B641FC471}" srcOrd="0" destOrd="0" presId="urn:microsoft.com/office/officeart/2005/8/layout/hierarchy2"/>
    <dgm:cxn modelId="{C106B6E2-4652-244B-AA16-081930D69F3D}" type="presOf" srcId="{6B72F441-921C-C040-922C-38EE68D72E0E}" destId="{3CB05615-D0F6-BB4E-BF51-077F9C773074}" srcOrd="0" destOrd="0" presId="urn:microsoft.com/office/officeart/2005/8/layout/hierarchy2"/>
    <dgm:cxn modelId="{B0EE7543-D2CC-DD44-B183-CC73B195140B}" type="presOf" srcId="{B08EEF96-F935-D24B-AE0A-8DE628C60A75}" destId="{2AB40569-D47E-4E47-99AB-16F137CBE944}" srcOrd="0" destOrd="0" presId="urn:microsoft.com/office/officeart/2005/8/layout/hierarchy2"/>
    <dgm:cxn modelId="{4966084B-079A-794D-9BD8-F80F0A7ED99E}" type="presOf" srcId="{9146BAC5-B97B-1A49-96FA-E0C5EE08AB16}" destId="{F17C9BD4-2A56-A34D-BB4D-F1BCC0A44EFF}" srcOrd="0" destOrd="0" presId="urn:microsoft.com/office/officeart/2005/8/layout/hierarchy2"/>
    <dgm:cxn modelId="{4E45DA93-7E55-9146-831E-41C161BAF021}" type="presOf" srcId="{45132001-4CB4-584C-B90F-ECB300D10E78}" destId="{C50A7799-833A-7741-9549-11E993691E76}" srcOrd="1" destOrd="0" presId="urn:microsoft.com/office/officeart/2005/8/layout/hierarchy2"/>
    <dgm:cxn modelId="{8FC51F4E-4964-4144-BC5F-D91761837019}" type="presOf" srcId="{DFF19A88-0AD9-744D-BA8F-1C6D9D6CF74C}" destId="{6480DC92-0B51-3A4A-8544-297628031956}" srcOrd="0" destOrd="0" presId="urn:microsoft.com/office/officeart/2005/8/layout/hierarchy2"/>
    <dgm:cxn modelId="{654671BA-32C8-DA42-897D-01B3D6834A0E}" type="presOf" srcId="{871E3065-DC10-D34A-8463-8A351E468FF0}" destId="{9BC7033D-90F5-D547-B526-7616D8112405}" srcOrd="0" destOrd="0" presId="urn:microsoft.com/office/officeart/2005/8/layout/hierarchy2"/>
    <dgm:cxn modelId="{F298D19B-2C9F-464E-B7C4-04A5DCCEB445}" srcId="{8CAA1B75-D897-004B-9046-015DD0434BC9}" destId="{55C1BC4E-C5AC-3044-8FFE-30F3ACE3F5B3}" srcOrd="7" destOrd="0" parTransId="{8C384F34-273B-3B4D-B6E1-72824B3B9C28}" sibTransId="{D4079194-34D1-764E-BDE0-E1738E473250}"/>
    <dgm:cxn modelId="{0B8A724F-A15B-9A40-BB0E-CC67FFE3C887}" type="presOf" srcId="{625A93A5-4B35-524D-A1F6-6C33AB73ED7D}" destId="{6942C6B7-D51E-B64B-BA2D-3BCA89F9FA92}" srcOrd="0" destOrd="0" presId="urn:microsoft.com/office/officeart/2005/8/layout/hierarchy2"/>
    <dgm:cxn modelId="{67262CE6-0628-7A4B-A5FB-C7864C52557C}" type="presOf" srcId="{301F89BC-9077-5B45-95DE-FEB6FA2892D3}" destId="{55FD9FF6-8899-FD47-906C-56648F2BF273}" srcOrd="0" destOrd="0" presId="urn:microsoft.com/office/officeart/2005/8/layout/hierarchy2"/>
    <dgm:cxn modelId="{C2D7F26F-1EE1-C447-9088-0DDCC13E806B}" type="presOf" srcId="{45E0D26C-0050-5C4B-AEDF-E9C436A9B99F}" destId="{49B6D411-28D7-944B-936A-5DC420653346}" srcOrd="1" destOrd="0" presId="urn:microsoft.com/office/officeart/2005/8/layout/hierarchy2"/>
    <dgm:cxn modelId="{18676ECA-A5C1-6840-9D28-5F1206B62DA7}" type="presOf" srcId="{C1DA8636-25B6-4B40-9B1C-4C278BA02EEA}" destId="{07C6DFDE-9C9C-3049-9717-7114A980A487}" srcOrd="0" destOrd="0" presId="urn:microsoft.com/office/officeart/2005/8/layout/hierarchy2"/>
    <dgm:cxn modelId="{D13285FB-D486-9D42-B99A-42987CF91AF3}" type="presOf" srcId="{F7A8A8BF-910C-F249-ABBC-56324234D381}" destId="{C291F74C-0D89-D64F-AEEA-7AA63F608B40}" srcOrd="0" destOrd="0" presId="urn:microsoft.com/office/officeart/2005/8/layout/hierarchy2"/>
    <dgm:cxn modelId="{82D4B09F-A139-4445-9278-E82B9CC2D929}" type="presOf" srcId="{45E0D26C-0050-5C4B-AEDF-E9C436A9B99F}" destId="{E9FA005F-98FA-CF45-9DE6-186B6BAFC235}" srcOrd="0" destOrd="0" presId="urn:microsoft.com/office/officeart/2005/8/layout/hierarchy2"/>
    <dgm:cxn modelId="{E1DA6348-BBCF-A241-A521-2B36E485A694}" srcId="{9E5991E6-9FB3-A349-8B18-25D22ABE2ADD}" destId="{14198467-611E-4446-8B46-B9A83A14581A}" srcOrd="0" destOrd="0" parTransId="{337DACAA-3BD0-9E43-89F7-14558D42FA54}" sibTransId="{AF5466C2-67A3-D84B-A200-21D6DE089E86}"/>
    <dgm:cxn modelId="{ABCFDD32-9290-264D-BAE3-966A2B4E363D}" srcId="{0BC66C75-4D05-1745-9BD6-AACF439BE3FC}" destId="{8CAA1B75-D897-004B-9046-015DD0434BC9}" srcOrd="0" destOrd="0" parTransId="{908B66B2-256C-074B-ABA8-E505442C2BE5}" sibTransId="{1FCF2CD0-AF88-AB4E-8486-D43BE3B4EEB4}"/>
    <dgm:cxn modelId="{CED3580D-FE97-C549-8AFF-C2747151AEFA}" type="presOf" srcId="{AEA2EB32-F633-C84E-AB43-3A5B039C1766}" destId="{96543C68-4C70-C64B-9594-333E559E20F3}" srcOrd="0" destOrd="0" presId="urn:microsoft.com/office/officeart/2005/8/layout/hierarchy2"/>
    <dgm:cxn modelId="{20FF2381-A5AA-7B44-B9FA-431E2D64CD97}" type="presOf" srcId="{324D7E29-C8A2-7541-979D-7EA9BD71013E}" destId="{9A236200-0D36-D44F-B716-0C069B1AFD44}" srcOrd="0" destOrd="0" presId="urn:microsoft.com/office/officeart/2005/8/layout/hierarchy2"/>
    <dgm:cxn modelId="{F4EF3681-40AC-4142-8A97-616E8F701055}" type="presOf" srcId="{8C384F34-273B-3B4D-B6E1-72824B3B9C28}" destId="{192ED42F-ED87-CE42-BB33-C7388CEBE97A}" srcOrd="1" destOrd="0" presId="urn:microsoft.com/office/officeart/2005/8/layout/hierarchy2"/>
    <dgm:cxn modelId="{BC03235D-B707-4C47-8ED8-7EA75062508D}" type="presOf" srcId="{C5C87D9B-2571-544C-B692-2F7230455D8A}" destId="{42A2F579-4A38-8748-AB95-7E311F69AC43}" srcOrd="0" destOrd="0" presId="urn:microsoft.com/office/officeart/2005/8/layout/hierarchy2"/>
    <dgm:cxn modelId="{5EF11F1B-67C1-6F44-985E-7E2EFC569A16}" srcId="{DF7C51FA-ED55-7643-AD5B-3090116F1A8A}" destId="{B0B574F9-8F5B-324C-BB0B-569C7AFC63F3}" srcOrd="0" destOrd="0" parTransId="{B08EEF96-F935-D24B-AE0A-8DE628C60A75}" sibTransId="{633F7B65-A6F5-C04B-A6BB-5EB3DB2CE084}"/>
    <dgm:cxn modelId="{B3CE6923-8958-8741-A94F-1D5266119CFC}" type="presOf" srcId="{2DF843F2-FD10-0447-8E52-6847691175B7}" destId="{D3ADA42A-0D96-F54F-A867-B432B63C3F7F}" srcOrd="1" destOrd="0" presId="urn:microsoft.com/office/officeart/2005/8/layout/hierarchy2"/>
    <dgm:cxn modelId="{6E2F4F03-CF50-B94C-A092-1693D4FA1323}" type="presOf" srcId="{57F1C3F3-2649-6B4D-8AC2-F49005798450}" destId="{785414B3-C107-544E-BFBF-D42FA2F84146}" srcOrd="0" destOrd="0" presId="urn:microsoft.com/office/officeart/2005/8/layout/hierarchy2"/>
    <dgm:cxn modelId="{D3DCA21A-69C3-C749-AAF2-D5D2A32276D4}" type="presParOf" srcId="{AFA81DAC-DFEB-6942-B5A4-9E29F87C06B3}" destId="{17DC6AF2-E33E-9944-B10B-D82DB3F34477}" srcOrd="0" destOrd="0" presId="urn:microsoft.com/office/officeart/2005/8/layout/hierarchy2"/>
    <dgm:cxn modelId="{E52C5333-FF8C-424B-BA7C-817373006C6F}" type="presParOf" srcId="{17DC6AF2-E33E-9944-B10B-D82DB3F34477}" destId="{6C3EFA60-743C-2643-B5C8-9E50B001E672}" srcOrd="0" destOrd="0" presId="urn:microsoft.com/office/officeart/2005/8/layout/hierarchy2"/>
    <dgm:cxn modelId="{0562A985-C3EC-E84C-85B2-E502DAE50080}" type="presParOf" srcId="{17DC6AF2-E33E-9944-B10B-D82DB3F34477}" destId="{81DFA144-A472-1E48-9899-97BA9F117C8E}" srcOrd="1" destOrd="0" presId="urn:microsoft.com/office/officeart/2005/8/layout/hierarchy2"/>
    <dgm:cxn modelId="{D64EE45B-795C-7F49-9155-10388F39A81B}" type="presParOf" srcId="{81DFA144-A472-1E48-9899-97BA9F117C8E}" destId="{A7BEB393-BA33-534B-8C1A-403301CEF724}" srcOrd="0" destOrd="0" presId="urn:microsoft.com/office/officeart/2005/8/layout/hierarchy2"/>
    <dgm:cxn modelId="{78D83475-739C-5142-8932-DA9A226694C5}" type="presParOf" srcId="{A7BEB393-BA33-534B-8C1A-403301CEF724}" destId="{D3ADA42A-0D96-F54F-A867-B432B63C3F7F}" srcOrd="0" destOrd="0" presId="urn:microsoft.com/office/officeart/2005/8/layout/hierarchy2"/>
    <dgm:cxn modelId="{7CC0C505-EA7C-BD4E-842C-3FDF4D746E6F}" type="presParOf" srcId="{81DFA144-A472-1E48-9899-97BA9F117C8E}" destId="{B9C3BEFD-4892-4147-8B00-0B6B2FBB1CA5}" srcOrd="1" destOrd="0" presId="urn:microsoft.com/office/officeart/2005/8/layout/hierarchy2"/>
    <dgm:cxn modelId="{F9420D08-92EB-3947-8F86-BD12D7E70159}" type="presParOf" srcId="{B9C3BEFD-4892-4147-8B00-0B6B2FBB1CA5}" destId="{785414B3-C107-544E-BFBF-D42FA2F84146}" srcOrd="0" destOrd="0" presId="urn:microsoft.com/office/officeart/2005/8/layout/hierarchy2"/>
    <dgm:cxn modelId="{38F75793-06A9-A64E-B09A-C2B6C1AC6D57}" type="presParOf" srcId="{B9C3BEFD-4892-4147-8B00-0B6B2FBB1CA5}" destId="{E2BD0BE8-8C70-AA4F-BB6B-3658E03533F4}" srcOrd="1" destOrd="0" presId="urn:microsoft.com/office/officeart/2005/8/layout/hierarchy2"/>
    <dgm:cxn modelId="{94173E7D-9E7D-3B4A-BB84-A7C8E9701ADD}" type="presParOf" srcId="{E2BD0BE8-8C70-AA4F-BB6B-3658E03533F4}" destId="{55FD9FF6-8899-FD47-906C-56648F2BF273}" srcOrd="0" destOrd="0" presId="urn:microsoft.com/office/officeart/2005/8/layout/hierarchy2"/>
    <dgm:cxn modelId="{8B64784E-98C5-EB44-977A-0681E2B5367F}" type="presParOf" srcId="{55FD9FF6-8899-FD47-906C-56648F2BF273}" destId="{E2B0EE94-EBE4-5A4B-AC51-0BB102413CA6}" srcOrd="0" destOrd="0" presId="urn:microsoft.com/office/officeart/2005/8/layout/hierarchy2"/>
    <dgm:cxn modelId="{939F0BF2-EDE6-C144-AC40-1FF476AC181B}" type="presParOf" srcId="{E2BD0BE8-8C70-AA4F-BB6B-3658E03533F4}" destId="{4F8BF9C9-9986-3644-B789-28752E69154F}" srcOrd="1" destOrd="0" presId="urn:microsoft.com/office/officeart/2005/8/layout/hierarchy2"/>
    <dgm:cxn modelId="{C9012512-8BBC-4043-BBDB-6DAB419F4FF6}" type="presParOf" srcId="{4F8BF9C9-9986-3644-B789-28752E69154F}" destId="{07C6DFDE-9C9C-3049-9717-7114A980A487}" srcOrd="0" destOrd="0" presId="urn:microsoft.com/office/officeart/2005/8/layout/hierarchy2"/>
    <dgm:cxn modelId="{A3C2C260-57FA-664C-9ACD-C911A2903091}" type="presParOf" srcId="{4F8BF9C9-9986-3644-B789-28752E69154F}" destId="{07177A44-1914-1941-9EE1-608AB0048F3C}" srcOrd="1" destOrd="0" presId="urn:microsoft.com/office/officeart/2005/8/layout/hierarchy2"/>
    <dgm:cxn modelId="{B6A632EA-C862-4740-A8FC-77DFEB5283A0}" type="presParOf" srcId="{81DFA144-A472-1E48-9899-97BA9F117C8E}" destId="{42A2F579-4A38-8748-AB95-7E311F69AC43}" srcOrd="2" destOrd="0" presId="urn:microsoft.com/office/officeart/2005/8/layout/hierarchy2"/>
    <dgm:cxn modelId="{FE8736BC-F07A-254F-BBB8-7AD7F7B093AB}" type="presParOf" srcId="{42A2F579-4A38-8748-AB95-7E311F69AC43}" destId="{DF00039F-6038-9C45-9E6F-111EA4AC19F1}" srcOrd="0" destOrd="0" presId="urn:microsoft.com/office/officeart/2005/8/layout/hierarchy2"/>
    <dgm:cxn modelId="{4F28350E-E5B1-354F-A83D-28A6B450105A}" type="presParOf" srcId="{81DFA144-A472-1E48-9899-97BA9F117C8E}" destId="{F3F00D27-0878-E947-ABAD-31DEC24F1FD9}" srcOrd="3" destOrd="0" presId="urn:microsoft.com/office/officeart/2005/8/layout/hierarchy2"/>
    <dgm:cxn modelId="{7F37C375-6DBF-FF49-BE1E-11AC14452483}" type="presParOf" srcId="{F3F00D27-0878-E947-ABAD-31DEC24F1FD9}" destId="{F17C9BD4-2A56-A34D-BB4D-F1BCC0A44EFF}" srcOrd="0" destOrd="0" presId="urn:microsoft.com/office/officeart/2005/8/layout/hierarchy2"/>
    <dgm:cxn modelId="{49322DFF-2BC9-7940-8B01-3059C2574837}" type="presParOf" srcId="{F3F00D27-0878-E947-ABAD-31DEC24F1FD9}" destId="{96CB4A31-62FF-6147-BCC1-A77D6ADE5CA1}" srcOrd="1" destOrd="0" presId="urn:microsoft.com/office/officeart/2005/8/layout/hierarchy2"/>
    <dgm:cxn modelId="{007030E6-F19B-D64D-A3FB-55F63EB766D8}" type="presParOf" srcId="{96CB4A31-62FF-6147-BCC1-A77D6ADE5CA1}" destId="{6942C6B7-D51E-B64B-BA2D-3BCA89F9FA92}" srcOrd="0" destOrd="0" presId="urn:microsoft.com/office/officeart/2005/8/layout/hierarchy2"/>
    <dgm:cxn modelId="{C5260F89-1E91-254F-9757-9F246A43CDFD}" type="presParOf" srcId="{6942C6B7-D51E-B64B-BA2D-3BCA89F9FA92}" destId="{0C9A24A0-E849-1D41-861C-49619757468E}" srcOrd="0" destOrd="0" presId="urn:microsoft.com/office/officeart/2005/8/layout/hierarchy2"/>
    <dgm:cxn modelId="{6A638C73-0AF9-5541-8ED7-2C0A426DB873}" type="presParOf" srcId="{96CB4A31-62FF-6147-BCC1-A77D6ADE5CA1}" destId="{BE594AC5-724E-1745-AC25-B7C970ABAF88}" srcOrd="1" destOrd="0" presId="urn:microsoft.com/office/officeart/2005/8/layout/hierarchy2"/>
    <dgm:cxn modelId="{F7F61390-15E8-8341-BB74-7629F22A24C3}" type="presParOf" srcId="{BE594AC5-724E-1745-AC25-B7C970ABAF88}" destId="{9A236200-0D36-D44F-B716-0C069B1AFD44}" srcOrd="0" destOrd="0" presId="urn:microsoft.com/office/officeart/2005/8/layout/hierarchy2"/>
    <dgm:cxn modelId="{5C1014F3-7D6E-4540-9FAD-1C9FDBCE09C9}" type="presParOf" srcId="{BE594AC5-724E-1745-AC25-B7C970ABAF88}" destId="{4FAC4189-D72F-6843-ADAE-F435AEFFDC75}" srcOrd="1" destOrd="0" presId="urn:microsoft.com/office/officeart/2005/8/layout/hierarchy2"/>
    <dgm:cxn modelId="{DBD933A4-1272-1747-A23D-82012FDD4342}" type="presParOf" srcId="{81DFA144-A472-1E48-9899-97BA9F117C8E}" destId="{E9FA005F-98FA-CF45-9DE6-186B6BAFC235}" srcOrd="4" destOrd="0" presId="urn:microsoft.com/office/officeart/2005/8/layout/hierarchy2"/>
    <dgm:cxn modelId="{72992874-BC3C-404F-BC70-B24ADA78E5EC}" type="presParOf" srcId="{E9FA005F-98FA-CF45-9DE6-186B6BAFC235}" destId="{49B6D411-28D7-944B-936A-5DC420653346}" srcOrd="0" destOrd="0" presId="urn:microsoft.com/office/officeart/2005/8/layout/hierarchy2"/>
    <dgm:cxn modelId="{C0007024-8D20-574A-97B9-8B387874DCBF}" type="presParOf" srcId="{81DFA144-A472-1E48-9899-97BA9F117C8E}" destId="{38BBF010-5E2C-C448-BC7B-D81FA1ECA313}" srcOrd="5" destOrd="0" presId="urn:microsoft.com/office/officeart/2005/8/layout/hierarchy2"/>
    <dgm:cxn modelId="{EC94C31F-231F-D546-B4FF-20E85F8B4061}" type="presParOf" srcId="{38BBF010-5E2C-C448-BC7B-D81FA1ECA313}" destId="{F82BFB20-FDA1-A44F-BDB2-2F1B641FC471}" srcOrd="0" destOrd="0" presId="urn:microsoft.com/office/officeart/2005/8/layout/hierarchy2"/>
    <dgm:cxn modelId="{D33CE1E2-CFF0-4F4F-AABB-ECB020822B7C}" type="presParOf" srcId="{38BBF010-5E2C-C448-BC7B-D81FA1ECA313}" destId="{AE3A4EC9-BFB3-E542-8291-1095E32E76F7}" srcOrd="1" destOrd="0" presId="urn:microsoft.com/office/officeart/2005/8/layout/hierarchy2"/>
    <dgm:cxn modelId="{EAB5071F-35C7-7B4C-99C9-F85FEAC46100}" type="presParOf" srcId="{AE3A4EC9-BFB3-E542-8291-1095E32E76F7}" destId="{41A2C2E4-5C95-1C40-9DC7-ABD8BC5F29F7}" srcOrd="0" destOrd="0" presId="urn:microsoft.com/office/officeart/2005/8/layout/hierarchy2"/>
    <dgm:cxn modelId="{DEFE2AA7-870B-B443-B5AF-6AA23F53E0F3}" type="presParOf" srcId="{41A2C2E4-5C95-1C40-9DC7-ABD8BC5F29F7}" destId="{360B07DB-8F6B-0547-BB15-466A0CC81D60}" srcOrd="0" destOrd="0" presId="urn:microsoft.com/office/officeart/2005/8/layout/hierarchy2"/>
    <dgm:cxn modelId="{AF99654A-A0CB-214C-9092-18791BDEC012}" type="presParOf" srcId="{AE3A4EC9-BFB3-E542-8291-1095E32E76F7}" destId="{9C9AC624-7058-B544-86AC-662C13A74EB2}" srcOrd="1" destOrd="0" presId="urn:microsoft.com/office/officeart/2005/8/layout/hierarchy2"/>
    <dgm:cxn modelId="{AF88C681-3623-0F48-B926-C4BE1F25AA41}" type="presParOf" srcId="{9C9AC624-7058-B544-86AC-662C13A74EB2}" destId="{9BC7033D-90F5-D547-B526-7616D8112405}" srcOrd="0" destOrd="0" presId="urn:microsoft.com/office/officeart/2005/8/layout/hierarchy2"/>
    <dgm:cxn modelId="{61F7DC35-AB51-1F4E-86E1-E55EE612324D}" type="presParOf" srcId="{9C9AC624-7058-B544-86AC-662C13A74EB2}" destId="{615125A8-7EF9-3C40-8894-B8E52F5D4348}" srcOrd="1" destOrd="0" presId="urn:microsoft.com/office/officeart/2005/8/layout/hierarchy2"/>
    <dgm:cxn modelId="{B268D9B7-F419-B241-985C-D5F19BA61B7D}" type="presParOf" srcId="{81DFA144-A472-1E48-9899-97BA9F117C8E}" destId="{FD3D45D8-358B-1346-A07E-CB2A109BE9D4}" srcOrd="6" destOrd="0" presId="urn:microsoft.com/office/officeart/2005/8/layout/hierarchy2"/>
    <dgm:cxn modelId="{6708A014-CDAD-604B-85BC-6725974CCD7E}" type="presParOf" srcId="{FD3D45D8-358B-1346-A07E-CB2A109BE9D4}" destId="{80F45D81-A9C9-B242-8416-688DF47C08FD}" srcOrd="0" destOrd="0" presId="urn:microsoft.com/office/officeart/2005/8/layout/hierarchy2"/>
    <dgm:cxn modelId="{1602514A-D18B-DD46-A01F-0C7CC2E41247}" type="presParOf" srcId="{81DFA144-A472-1E48-9899-97BA9F117C8E}" destId="{51B1A485-70DC-CC4C-946B-983DA081253F}" srcOrd="7" destOrd="0" presId="urn:microsoft.com/office/officeart/2005/8/layout/hierarchy2"/>
    <dgm:cxn modelId="{AAF91721-0416-E34A-94C0-79667EDDE1F9}" type="presParOf" srcId="{51B1A485-70DC-CC4C-946B-983DA081253F}" destId="{9CC264AD-4BEC-ED49-9B43-4C6D40440324}" srcOrd="0" destOrd="0" presId="urn:microsoft.com/office/officeart/2005/8/layout/hierarchy2"/>
    <dgm:cxn modelId="{77324D46-E338-5B42-AE55-C86CFF5FA923}" type="presParOf" srcId="{51B1A485-70DC-CC4C-946B-983DA081253F}" destId="{CEB3F625-D7DD-3E41-A591-1C6B8008D5DD}" srcOrd="1" destOrd="0" presId="urn:microsoft.com/office/officeart/2005/8/layout/hierarchy2"/>
    <dgm:cxn modelId="{28587DCC-6963-184F-920A-97291D84F6C4}" type="presParOf" srcId="{CEB3F625-D7DD-3E41-A591-1C6B8008D5DD}" destId="{465F730C-8AEA-1E41-A1EC-7B4C00E1C517}" srcOrd="0" destOrd="0" presId="urn:microsoft.com/office/officeart/2005/8/layout/hierarchy2"/>
    <dgm:cxn modelId="{2000405A-36F1-9543-AE63-1D2473B967FC}" type="presParOf" srcId="{465F730C-8AEA-1E41-A1EC-7B4C00E1C517}" destId="{C50A7799-833A-7741-9549-11E993691E76}" srcOrd="0" destOrd="0" presId="urn:microsoft.com/office/officeart/2005/8/layout/hierarchy2"/>
    <dgm:cxn modelId="{A2B18CFD-0772-044B-9900-2155B0E39F66}" type="presParOf" srcId="{CEB3F625-D7DD-3E41-A591-1C6B8008D5DD}" destId="{ACFB724F-8459-5040-8A13-FDEEC2BA69F8}" srcOrd="1" destOrd="0" presId="urn:microsoft.com/office/officeart/2005/8/layout/hierarchy2"/>
    <dgm:cxn modelId="{FD837618-19CD-FB47-AFF1-AF64C6AD9CBB}" type="presParOf" srcId="{ACFB724F-8459-5040-8A13-FDEEC2BA69F8}" destId="{D98EE982-C80D-2449-810E-0EB2CF9476CF}" srcOrd="0" destOrd="0" presId="urn:microsoft.com/office/officeart/2005/8/layout/hierarchy2"/>
    <dgm:cxn modelId="{B6EE3800-6B09-2B40-A344-DE1A99BD1DA8}" type="presParOf" srcId="{ACFB724F-8459-5040-8A13-FDEEC2BA69F8}" destId="{252F519C-9DB3-074F-9515-E01ED6B55A31}" srcOrd="1" destOrd="0" presId="urn:microsoft.com/office/officeart/2005/8/layout/hierarchy2"/>
    <dgm:cxn modelId="{16DDB2C7-4674-1743-AA6D-379A30D6401C}" type="presParOf" srcId="{81DFA144-A472-1E48-9899-97BA9F117C8E}" destId="{6A36D4E7-7823-C348-9156-F60AC186ACBA}" srcOrd="8" destOrd="0" presId="urn:microsoft.com/office/officeart/2005/8/layout/hierarchy2"/>
    <dgm:cxn modelId="{35521133-1CD2-4E47-8475-6A6CD004AA91}" type="presParOf" srcId="{6A36D4E7-7823-C348-9156-F60AC186ACBA}" destId="{DF7B85D9-8EC3-174E-9B4E-39F2AC8544C2}" srcOrd="0" destOrd="0" presId="urn:microsoft.com/office/officeart/2005/8/layout/hierarchy2"/>
    <dgm:cxn modelId="{F65CECE3-6097-FD4D-A23E-AC94E7DB21F5}" type="presParOf" srcId="{81DFA144-A472-1E48-9899-97BA9F117C8E}" destId="{96207DEC-C822-1542-A516-60E0334A4774}" srcOrd="9" destOrd="0" presId="urn:microsoft.com/office/officeart/2005/8/layout/hierarchy2"/>
    <dgm:cxn modelId="{4F468934-91BB-9C4D-B00C-D84BDEFB82D5}" type="presParOf" srcId="{96207DEC-C822-1542-A516-60E0334A4774}" destId="{6480DC92-0B51-3A4A-8544-297628031956}" srcOrd="0" destOrd="0" presId="urn:microsoft.com/office/officeart/2005/8/layout/hierarchy2"/>
    <dgm:cxn modelId="{DE833C0E-E094-D743-83CB-4DDC6C5AC8B0}" type="presParOf" srcId="{96207DEC-C822-1542-A516-60E0334A4774}" destId="{EDAB7504-B412-7E4D-8A2C-0772E47FBA6A}" srcOrd="1" destOrd="0" presId="urn:microsoft.com/office/officeart/2005/8/layout/hierarchy2"/>
    <dgm:cxn modelId="{53EFFC16-2DC6-CD4B-9BBF-0D4685726F31}" type="presParOf" srcId="{EDAB7504-B412-7E4D-8A2C-0772E47FBA6A}" destId="{046FC0C8-DC95-8146-A04A-0539F44BA029}" srcOrd="0" destOrd="0" presId="urn:microsoft.com/office/officeart/2005/8/layout/hierarchy2"/>
    <dgm:cxn modelId="{C8050560-77A5-714A-B268-1C8207C4F2CC}" type="presParOf" srcId="{046FC0C8-DC95-8146-A04A-0539F44BA029}" destId="{F50D162D-17E5-BB41-B9D2-60B65597CDE2}" srcOrd="0" destOrd="0" presId="urn:microsoft.com/office/officeart/2005/8/layout/hierarchy2"/>
    <dgm:cxn modelId="{E315BCD2-FDA8-C74F-A3D7-681350F3B880}" type="presParOf" srcId="{EDAB7504-B412-7E4D-8A2C-0772E47FBA6A}" destId="{F8794E6A-5BA6-AD43-9923-340FAF3A918C}" srcOrd="1" destOrd="0" presId="urn:microsoft.com/office/officeart/2005/8/layout/hierarchy2"/>
    <dgm:cxn modelId="{829DB5B7-D1B0-1049-BD72-5C4FE1FD8EDD}" type="presParOf" srcId="{F8794E6A-5BA6-AD43-9923-340FAF3A918C}" destId="{96543C68-4C70-C64B-9594-333E559E20F3}" srcOrd="0" destOrd="0" presId="urn:microsoft.com/office/officeart/2005/8/layout/hierarchy2"/>
    <dgm:cxn modelId="{85E6D6AC-C1E4-FD4F-B033-9CFDA8E54591}" type="presParOf" srcId="{F8794E6A-5BA6-AD43-9923-340FAF3A918C}" destId="{A803BB82-407F-4246-8E22-701340511AF9}" srcOrd="1" destOrd="0" presId="urn:microsoft.com/office/officeart/2005/8/layout/hierarchy2"/>
    <dgm:cxn modelId="{DFF6B709-908F-0944-ACF0-DA4E36B4ACBC}" type="presParOf" srcId="{81DFA144-A472-1E48-9899-97BA9F117C8E}" destId="{C291F74C-0D89-D64F-AEEA-7AA63F608B40}" srcOrd="10" destOrd="0" presId="urn:microsoft.com/office/officeart/2005/8/layout/hierarchy2"/>
    <dgm:cxn modelId="{2A341B0C-FA44-4648-BEAA-E803EF01805F}" type="presParOf" srcId="{C291F74C-0D89-D64F-AEEA-7AA63F608B40}" destId="{49F9D58D-D9C9-DE4D-944C-A1F8D2FD3F61}" srcOrd="0" destOrd="0" presId="urn:microsoft.com/office/officeart/2005/8/layout/hierarchy2"/>
    <dgm:cxn modelId="{C9B07666-7229-684E-A564-9F68BA7CC19C}" type="presParOf" srcId="{81DFA144-A472-1E48-9899-97BA9F117C8E}" destId="{00D78077-3866-834E-89E9-F7825D245939}" srcOrd="11" destOrd="0" presId="urn:microsoft.com/office/officeart/2005/8/layout/hierarchy2"/>
    <dgm:cxn modelId="{CBC0C864-4A07-A241-AC5E-C83393D76A74}" type="presParOf" srcId="{00D78077-3866-834E-89E9-F7825D245939}" destId="{AAD11BD0-D640-1C4F-B940-08D82DEDC586}" srcOrd="0" destOrd="0" presId="urn:microsoft.com/office/officeart/2005/8/layout/hierarchy2"/>
    <dgm:cxn modelId="{9D326D9C-6481-1F41-8933-3332EFF3B0B9}" type="presParOf" srcId="{00D78077-3866-834E-89E9-F7825D245939}" destId="{4779740C-9BD9-9F47-B9C4-F6943057050D}" srcOrd="1" destOrd="0" presId="urn:microsoft.com/office/officeart/2005/8/layout/hierarchy2"/>
    <dgm:cxn modelId="{77A159EE-B5EF-3B47-8DA0-5F7523F1B899}" type="presParOf" srcId="{4779740C-9BD9-9F47-B9C4-F6943057050D}" destId="{2AB40569-D47E-4E47-99AB-16F137CBE944}" srcOrd="0" destOrd="0" presId="urn:microsoft.com/office/officeart/2005/8/layout/hierarchy2"/>
    <dgm:cxn modelId="{79B7BC15-551C-1249-97A7-9899E08029BB}" type="presParOf" srcId="{2AB40569-D47E-4E47-99AB-16F137CBE944}" destId="{AC766A95-3D4B-4846-B832-140960D6436E}" srcOrd="0" destOrd="0" presId="urn:microsoft.com/office/officeart/2005/8/layout/hierarchy2"/>
    <dgm:cxn modelId="{781ADCC6-8D4F-9A44-9F83-B4D51ABF190B}" type="presParOf" srcId="{4779740C-9BD9-9F47-B9C4-F6943057050D}" destId="{5483E0F6-886D-D449-BCF0-75040806BD3A}" srcOrd="1" destOrd="0" presId="urn:microsoft.com/office/officeart/2005/8/layout/hierarchy2"/>
    <dgm:cxn modelId="{9760FC41-D38C-4B4C-8155-37356E856118}" type="presParOf" srcId="{5483E0F6-886D-D449-BCF0-75040806BD3A}" destId="{B12E964E-E948-DF4D-9A74-C3DCCB11B550}" srcOrd="0" destOrd="0" presId="urn:microsoft.com/office/officeart/2005/8/layout/hierarchy2"/>
    <dgm:cxn modelId="{97F55EE9-F3C1-2545-8E74-15A4598BB856}" type="presParOf" srcId="{5483E0F6-886D-D449-BCF0-75040806BD3A}" destId="{752638AD-8B78-9345-9886-55EDC50DB26D}" srcOrd="1" destOrd="0" presId="urn:microsoft.com/office/officeart/2005/8/layout/hierarchy2"/>
    <dgm:cxn modelId="{6495D25B-97A0-7B41-B5FF-92B91D65AB8F}" type="presParOf" srcId="{81DFA144-A472-1E48-9899-97BA9F117C8E}" destId="{315DEC8D-4E1F-374E-8CC3-B5BD352C261F}" srcOrd="12" destOrd="0" presId="urn:microsoft.com/office/officeart/2005/8/layout/hierarchy2"/>
    <dgm:cxn modelId="{A3636BDB-B363-3B43-BEB6-68294AFF12D4}" type="presParOf" srcId="{315DEC8D-4E1F-374E-8CC3-B5BD352C261F}" destId="{954A066B-B59A-7A4B-B831-06B55E8BC664}" srcOrd="0" destOrd="0" presId="urn:microsoft.com/office/officeart/2005/8/layout/hierarchy2"/>
    <dgm:cxn modelId="{BD7F86DA-3C5B-9643-9306-0D2D49E40033}" type="presParOf" srcId="{81DFA144-A472-1E48-9899-97BA9F117C8E}" destId="{F00CDF9B-6A54-0445-BE2B-712278D140D0}" srcOrd="13" destOrd="0" presId="urn:microsoft.com/office/officeart/2005/8/layout/hierarchy2"/>
    <dgm:cxn modelId="{E02D8EEC-17FB-4042-A13B-F42C815A9EFF}" type="presParOf" srcId="{F00CDF9B-6A54-0445-BE2B-712278D140D0}" destId="{B7B18CDF-F689-734E-B2A7-E0F3209BF1C1}" srcOrd="0" destOrd="0" presId="urn:microsoft.com/office/officeart/2005/8/layout/hierarchy2"/>
    <dgm:cxn modelId="{5F85DD11-BAB1-8D46-B7C2-DA0F3BB40E60}" type="presParOf" srcId="{F00CDF9B-6A54-0445-BE2B-712278D140D0}" destId="{5961B155-A041-DF4F-9ABD-D917EAF93974}" srcOrd="1" destOrd="0" presId="urn:microsoft.com/office/officeart/2005/8/layout/hierarchy2"/>
    <dgm:cxn modelId="{A56307CF-DE7D-EA41-890A-C8C1974200B8}" type="presParOf" srcId="{5961B155-A041-DF4F-9ABD-D917EAF93974}" destId="{83131099-E407-A04D-929F-465976416652}" srcOrd="0" destOrd="0" presId="urn:microsoft.com/office/officeart/2005/8/layout/hierarchy2"/>
    <dgm:cxn modelId="{07512698-8CEC-594A-A4AE-6FF7E6471644}" type="presParOf" srcId="{83131099-E407-A04D-929F-465976416652}" destId="{1975E41A-7458-7A4F-A8D0-97475B929BBC}" srcOrd="0" destOrd="0" presId="urn:microsoft.com/office/officeart/2005/8/layout/hierarchy2"/>
    <dgm:cxn modelId="{E378368A-6C1B-7141-AD0A-7FCE7B732D48}" type="presParOf" srcId="{5961B155-A041-DF4F-9ABD-D917EAF93974}" destId="{EE8E965A-2CF3-7341-AC52-D9C843A54F6F}" srcOrd="1" destOrd="0" presId="urn:microsoft.com/office/officeart/2005/8/layout/hierarchy2"/>
    <dgm:cxn modelId="{C19BB8C0-FA6D-2D44-8E51-FEF3792EFA12}" type="presParOf" srcId="{EE8E965A-2CF3-7341-AC52-D9C843A54F6F}" destId="{29C21966-EF7A-3642-87E4-5362FFD2ED93}" srcOrd="0" destOrd="0" presId="urn:microsoft.com/office/officeart/2005/8/layout/hierarchy2"/>
    <dgm:cxn modelId="{C6EEEAF9-4F97-1240-BAED-93A64B8EFEB7}" type="presParOf" srcId="{EE8E965A-2CF3-7341-AC52-D9C843A54F6F}" destId="{B297545C-279B-5C4C-BD96-399E089F71D3}" srcOrd="1" destOrd="0" presId="urn:microsoft.com/office/officeart/2005/8/layout/hierarchy2"/>
    <dgm:cxn modelId="{C0DF895E-CE6E-E947-9C1C-393B2A6AEC8E}" type="presParOf" srcId="{81DFA144-A472-1E48-9899-97BA9F117C8E}" destId="{7138BF20-13A4-B449-B101-EABD4221F64F}" srcOrd="14" destOrd="0" presId="urn:microsoft.com/office/officeart/2005/8/layout/hierarchy2"/>
    <dgm:cxn modelId="{BC9C08F3-DB28-DC49-BB02-DFDD401295C4}" type="presParOf" srcId="{7138BF20-13A4-B449-B101-EABD4221F64F}" destId="{192ED42F-ED87-CE42-BB33-C7388CEBE97A}" srcOrd="0" destOrd="0" presId="urn:microsoft.com/office/officeart/2005/8/layout/hierarchy2"/>
    <dgm:cxn modelId="{DF166149-D25D-0242-B76E-C4D6504C7215}" type="presParOf" srcId="{81DFA144-A472-1E48-9899-97BA9F117C8E}" destId="{F5B33F34-76EA-A648-9BC2-004EAE272459}" srcOrd="15" destOrd="0" presId="urn:microsoft.com/office/officeart/2005/8/layout/hierarchy2"/>
    <dgm:cxn modelId="{BD5C099F-B384-4D4A-B9BF-E3CCA6A0C5E6}" type="presParOf" srcId="{F5B33F34-76EA-A648-9BC2-004EAE272459}" destId="{B687B9D9-ECF6-A746-9EDF-30B4D807FA85}" srcOrd="0" destOrd="0" presId="urn:microsoft.com/office/officeart/2005/8/layout/hierarchy2"/>
    <dgm:cxn modelId="{DC323A6D-5B34-8545-88DF-6DD575BEF989}" type="presParOf" srcId="{F5B33F34-76EA-A648-9BC2-004EAE272459}" destId="{3DA577D7-C1FC-5247-8974-04F9D70AA97C}" srcOrd="1" destOrd="0" presId="urn:microsoft.com/office/officeart/2005/8/layout/hierarchy2"/>
    <dgm:cxn modelId="{DF0513D7-0EA5-D64B-89E2-64407CB02787}" type="presParOf" srcId="{3DA577D7-C1FC-5247-8974-04F9D70AA97C}" destId="{3CB05615-D0F6-BB4E-BF51-077F9C773074}" srcOrd="0" destOrd="0" presId="urn:microsoft.com/office/officeart/2005/8/layout/hierarchy2"/>
    <dgm:cxn modelId="{7E5BFF34-8BF6-BA47-AEA3-6AB283C9D4CA}" type="presParOf" srcId="{3CB05615-D0F6-BB4E-BF51-077F9C773074}" destId="{AB20687E-CF85-174E-A724-3A876A23034B}" srcOrd="0" destOrd="0" presId="urn:microsoft.com/office/officeart/2005/8/layout/hierarchy2"/>
    <dgm:cxn modelId="{E6A1501B-36E7-014A-98A1-4B2FE6019A2D}" type="presParOf" srcId="{3DA577D7-C1FC-5247-8974-04F9D70AA97C}" destId="{20C1B8A7-9D34-FA45-A91A-3AC5FC6141E4}" srcOrd="1" destOrd="0" presId="urn:microsoft.com/office/officeart/2005/8/layout/hierarchy2"/>
    <dgm:cxn modelId="{10318D8A-C8A7-7648-9513-C3D9D23C010D}" type="presParOf" srcId="{20C1B8A7-9D34-FA45-A91A-3AC5FC6141E4}" destId="{F65F7FA4-98AA-1447-9BE0-659C7C87D8EF}" srcOrd="0" destOrd="0" presId="urn:microsoft.com/office/officeart/2005/8/layout/hierarchy2"/>
    <dgm:cxn modelId="{493AA4F9-4F54-C041-9AE4-5BEBABF90981}" type="presParOf" srcId="{20C1B8A7-9D34-FA45-A91A-3AC5FC6141E4}" destId="{1EFE0B84-73E7-5943-BD63-C394D671A81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8DFA070-DC5F-D642-9D32-55C74DBE9193}" type="doc">
      <dgm:prSet loTypeId="urn:microsoft.com/office/officeart/2005/8/layout/cycle8" loCatId="" qsTypeId="urn:microsoft.com/office/officeart/2005/8/quickstyle/3D3" qsCatId="3D" csTypeId="urn:microsoft.com/office/officeart/2005/8/colors/colorful3" csCatId="colorful" phldr="1"/>
      <dgm:spPr/>
    </dgm:pt>
    <dgm:pt modelId="{A3043B41-F417-9A47-9E20-E2A7BFA9D702}">
      <dgm:prSet phldrT="[Text]"/>
      <dgm:spPr/>
      <dgm:t>
        <a:bodyPr/>
        <a:lstStyle/>
        <a:p>
          <a:r>
            <a:rPr lang="en-US" dirty="0" smtClean="0"/>
            <a:t>Fall</a:t>
          </a:r>
          <a:endParaRPr lang="en-US" dirty="0"/>
        </a:p>
      </dgm:t>
    </dgm:pt>
    <dgm:pt modelId="{F5D1ECDC-A90D-3B4E-8C13-141FF1997556}" type="parTrans" cxnId="{7DE12622-F110-184A-8BDB-C23AEB3999FD}">
      <dgm:prSet/>
      <dgm:spPr/>
      <dgm:t>
        <a:bodyPr/>
        <a:lstStyle/>
        <a:p>
          <a:endParaRPr lang="en-US"/>
        </a:p>
      </dgm:t>
    </dgm:pt>
    <dgm:pt modelId="{B8E7E9EA-02C2-AE45-9BA3-D7116A955B91}" type="sibTrans" cxnId="{7DE12622-F110-184A-8BDB-C23AEB3999FD}">
      <dgm:prSet/>
      <dgm:spPr/>
      <dgm:t>
        <a:bodyPr/>
        <a:lstStyle/>
        <a:p>
          <a:endParaRPr lang="en-US"/>
        </a:p>
      </dgm:t>
    </dgm:pt>
    <dgm:pt modelId="{54819F04-8F48-D647-B6B0-192EC1483933}">
      <dgm:prSet phldrT="[Text]"/>
      <dgm:spPr/>
      <dgm:t>
        <a:bodyPr/>
        <a:lstStyle/>
        <a:p>
          <a:r>
            <a:rPr lang="en-US" dirty="0" smtClean="0"/>
            <a:t>Winter-Spring</a:t>
          </a:r>
          <a:endParaRPr lang="en-US" dirty="0"/>
        </a:p>
      </dgm:t>
    </dgm:pt>
    <dgm:pt modelId="{65A03160-F03B-9745-8020-D61256CEC32E}" type="parTrans" cxnId="{58C6ACE7-896F-B54F-843E-D4C1C0B2364E}">
      <dgm:prSet/>
      <dgm:spPr/>
      <dgm:t>
        <a:bodyPr/>
        <a:lstStyle/>
        <a:p>
          <a:endParaRPr lang="en-US"/>
        </a:p>
      </dgm:t>
    </dgm:pt>
    <dgm:pt modelId="{78E46D49-ABF3-DD4C-8632-6E9D31334A26}" type="sibTrans" cxnId="{58C6ACE7-896F-B54F-843E-D4C1C0B2364E}">
      <dgm:prSet/>
      <dgm:spPr/>
      <dgm:t>
        <a:bodyPr/>
        <a:lstStyle/>
        <a:p>
          <a:endParaRPr lang="en-US"/>
        </a:p>
      </dgm:t>
    </dgm:pt>
    <dgm:pt modelId="{20F7B7D0-318F-ED41-AACD-C5B781855C08}">
      <dgm:prSet phldrT="[Text]"/>
      <dgm:spPr/>
      <dgm:t>
        <a:bodyPr/>
        <a:lstStyle/>
        <a:p>
          <a:r>
            <a:rPr lang="en-US" dirty="0" smtClean="0"/>
            <a:t>Summer</a:t>
          </a:r>
          <a:endParaRPr lang="en-US" dirty="0"/>
        </a:p>
      </dgm:t>
    </dgm:pt>
    <dgm:pt modelId="{288AB2FD-F22B-0648-A674-1C31292C9E61}" type="parTrans" cxnId="{611D38A4-FD47-F143-AECB-3A337AABE627}">
      <dgm:prSet/>
      <dgm:spPr/>
      <dgm:t>
        <a:bodyPr/>
        <a:lstStyle/>
        <a:p>
          <a:endParaRPr lang="en-US"/>
        </a:p>
      </dgm:t>
    </dgm:pt>
    <dgm:pt modelId="{63AB9206-E069-E84A-9DCA-D0E3CB06BC81}" type="sibTrans" cxnId="{611D38A4-FD47-F143-AECB-3A337AABE627}">
      <dgm:prSet/>
      <dgm:spPr/>
      <dgm:t>
        <a:bodyPr/>
        <a:lstStyle/>
        <a:p>
          <a:endParaRPr lang="en-US"/>
        </a:p>
      </dgm:t>
    </dgm:pt>
    <dgm:pt modelId="{091F22CC-0253-0B42-86A8-E4F59E8065AE}" type="pres">
      <dgm:prSet presAssocID="{E8DFA070-DC5F-D642-9D32-55C74DBE9193}" presName="compositeShape" presStyleCnt="0">
        <dgm:presLayoutVars>
          <dgm:chMax val="7"/>
          <dgm:dir/>
          <dgm:resizeHandles val="exact"/>
        </dgm:presLayoutVars>
      </dgm:prSet>
      <dgm:spPr/>
    </dgm:pt>
    <dgm:pt modelId="{9BC6C76A-0606-8049-8B83-6503ABA222E2}" type="pres">
      <dgm:prSet presAssocID="{E8DFA070-DC5F-D642-9D32-55C74DBE9193}" presName="wedge1" presStyleLbl="node1" presStyleIdx="0" presStyleCnt="3"/>
      <dgm:spPr/>
      <dgm:t>
        <a:bodyPr/>
        <a:lstStyle/>
        <a:p>
          <a:endParaRPr lang="en-US"/>
        </a:p>
      </dgm:t>
    </dgm:pt>
    <dgm:pt modelId="{483B2915-71DD-0C4F-8B4C-9AAF47E4B1FA}" type="pres">
      <dgm:prSet presAssocID="{E8DFA070-DC5F-D642-9D32-55C74DBE9193}" presName="dummy1a" presStyleCnt="0"/>
      <dgm:spPr/>
    </dgm:pt>
    <dgm:pt modelId="{DC96C939-139D-0643-9E28-6A2F80FA477D}" type="pres">
      <dgm:prSet presAssocID="{E8DFA070-DC5F-D642-9D32-55C74DBE9193}" presName="dummy1b" presStyleCnt="0"/>
      <dgm:spPr/>
    </dgm:pt>
    <dgm:pt modelId="{2B4FE038-2C64-274B-8331-6CFEB4F13BD9}" type="pres">
      <dgm:prSet presAssocID="{E8DFA070-DC5F-D642-9D32-55C74DBE9193}" presName="wedge1Tx" presStyleLbl="node1" presStyleIdx="0" presStyleCnt="3">
        <dgm:presLayoutVars>
          <dgm:chMax val="0"/>
          <dgm:chPref val="0"/>
          <dgm:bulletEnabled val="1"/>
        </dgm:presLayoutVars>
      </dgm:prSet>
      <dgm:spPr/>
      <dgm:t>
        <a:bodyPr/>
        <a:lstStyle/>
        <a:p>
          <a:endParaRPr lang="en-US"/>
        </a:p>
      </dgm:t>
    </dgm:pt>
    <dgm:pt modelId="{B693E6FC-39D2-384F-B23E-F8D1633C9CDE}" type="pres">
      <dgm:prSet presAssocID="{E8DFA070-DC5F-D642-9D32-55C74DBE9193}" presName="wedge2" presStyleLbl="node1" presStyleIdx="1" presStyleCnt="3"/>
      <dgm:spPr/>
      <dgm:t>
        <a:bodyPr/>
        <a:lstStyle/>
        <a:p>
          <a:endParaRPr lang="en-US"/>
        </a:p>
      </dgm:t>
    </dgm:pt>
    <dgm:pt modelId="{5FC38D96-B94C-DF46-B520-510C3176FC8A}" type="pres">
      <dgm:prSet presAssocID="{E8DFA070-DC5F-D642-9D32-55C74DBE9193}" presName="dummy2a" presStyleCnt="0"/>
      <dgm:spPr/>
    </dgm:pt>
    <dgm:pt modelId="{945835E2-8659-B149-B824-CF68B9A8D9B1}" type="pres">
      <dgm:prSet presAssocID="{E8DFA070-DC5F-D642-9D32-55C74DBE9193}" presName="dummy2b" presStyleCnt="0"/>
      <dgm:spPr/>
    </dgm:pt>
    <dgm:pt modelId="{958911A2-ED26-4748-9726-3370C1EEC463}" type="pres">
      <dgm:prSet presAssocID="{E8DFA070-DC5F-D642-9D32-55C74DBE9193}" presName="wedge2Tx" presStyleLbl="node1" presStyleIdx="1" presStyleCnt="3">
        <dgm:presLayoutVars>
          <dgm:chMax val="0"/>
          <dgm:chPref val="0"/>
          <dgm:bulletEnabled val="1"/>
        </dgm:presLayoutVars>
      </dgm:prSet>
      <dgm:spPr/>
      <dgm:t>
        <a:bodyPr/>
        <a:lstStyle/>
        <a:p>
          <a:endParaRPr lang="en-US"/>
        </a:p>
      </dgm:t>
    </dgm:pt>
    <dgm:pt modelId="{DBFA8338-CC05-2940-A05E-BD3D2B0EE1F4}" type="pres">
      <dgm:prSet presAssocID="{E8DFA070-DC5F-D642-9D32-55C74DBE9193}" presName="wedge3" presStyleLbl="node1" presStyleIdx="2" presStyleCnt="3"/>
      <dgm:spPr/>
      <dgm:t>
        <a:bodyPr/>
        <a:lstStyle/>
        <a:p>
          <a:endParaRPr lang="en-US"/>
        </a:p>
      </dgm:t>
    </dgm:pt>
    <dgm:pt modelId="{C1DC825D-4562-DD4A-8E22-1F6196F2950E}" type="pres">
      <dgm:prSet presAssocID="{E8DFA070-DC5F-D642-9D32-55C74DBE9193}" presName="dummy3a" presStyleCnt="0"/>
      <dgm:spPr/>
    </dgm:pt>
    <dgm:pt modelId="{986A548C-31A7-8049-AB05-6BF00D1B2DCA}" type="pres">
      <dgm:prSet presAssocID="{E8DFA070-DC5F-D642-9D32-55C74DBE9193}" presName="dummy3b" presStyleCnt="0"/>
      <dgm:spPr/>
    </dgm:pt>
    <dgm:pt modelId="{F5CE888E-1085-C846-8CD3-5BFC2039CED1}" type="pres">
      <dgm:prSet presAssocID="{E8DFA070-DC5F-D642-9D32-55C74DBE9193}" presName="wedge3Tx" presStyleLbl="node1" presStyleIdx="2" presStyleCnt="3">
        <dgm:presLayoutVars>
          <dgm:chMax val="0"/>
          <dgm:chPref val="0"/>
          <dgm:bulletEnabled val="1"/>
        </dgm:presLayoutVars>
      </dgm:prSet>
      <dgm:spPr/>
      <dgm:t>
        <a:bodyPr/>
        <a:lstStyle/>
        <a:p>
          <a:endParaRPr lang="en-US"/>
        </a:p>
      </dgm:t>
    </dgm:pt>
    <dgm:pt modelId="{227F2737-653F-6843-AF58-FFBC079C1985}" type="pres">
      <dgm:prSet presAssocID="{B8E7E9EA-02C2-AE45-9BA3-D7116A955B91}" presName="arrowWedge1" presStyleLbl="fgSibTrans2D1" presStyleIdx="0" presStyleCnt="3"/>
      <dgm:spPr/>
    </dgm:pt>
    <dgm:pt modelId="{52285EB1-1A71-9D4C-A1EB-7F3C5A2DEEC5}" type="pres">
      <dgm:prSet presAssocID="{78E46D49-ABF3-DD4C-8632-6E9D31334A26}" presName="arrowWedge2" presStyleLbl="fgSibTrans2D1" presStyleIdx="1" presStyleCnt="3"/>
      <dgm:spPr/>
    </dgm:pt>
    <dgm:pt modelId="{B3DC0718-70FD-9F43-AB24-2A1A336A3636}" type="pres">
      <dgm:prSet presAssocID="{63AB9206-E069-E84A-9DCA-D0E3CB06BC81}" presName="arrowWedge3" presStyleLbl="fgSibTrans2D1" presStyleIdx="2" presStyleCnt="3"/>
      <dgm:spPr/>
    </dgm:pt>
  </dgm:ptLst>
  <dgm:cxnLst>
    <dgm:cxn modelId="{807D93F1-D3F0-8C4A-B895-25B4BA564D54}" type="presOf" srcId="{A3043B41-F417-9A47-9E20-E2A7BFA9D702}" destId="{9BC6C76A-0606-8049-8B83-6503ABA222E2}" srcOrd="0" destOrd="0" presId="urn:microsoft.com/office/officeart/2005/8/layout/cycle8"/>
    <dgm:cxn modelId="{4B23F771-1181-5344-9BCE-F7295EE4F9BE}" type="presOf" srcId="{54819F04-8F48-D647-B6B0-192EC1483933}" destId="{958911A2-ED26-4748-9726-3370C1EEC463}" srcOrd="1" destOrd="0" presId="urn:microsoft.com/office/officeart/2005/8/layout/cycle8"/>
    <dgm:cxn modelId="{66E8C6DF-8138-CC44-8696-42C617F7F916}" type="presOf" srcId="{54819F04-8F48-D647-B6B0-192EC1483933}" destId="{B693E6FC-39D2-384F-B23E-F8D1633C9CDE}" srcOrd="0" destOrd="0" presId="urn:microsoft.com/office/officeart/2005/8/layout/cycle8"/>
    <dgm:cxn modelId="{92B8445D-753D-DC4C-A10D-9A285C947996}" type="presOf" srcId="{A3043B41-F417-9A47-9E20-E2A7BFA9D702}" destId="{2B4FE038-2C64-274B-8331-6CFEB4F13BD9}" srcOrd="1" destOrd="0" presId="urn:microsoft.com/office/officeart/2005/8/layout/cycle8"/>
    <dgm:cxn modelId="{66EC2DA8-BF67-074C-9D29-0CC8017FA96C}" type="presOf" srcId="{20F7B7D0-318F-ED41-AACD-C5B781855C08}" destId="{DBFA8338-CC05-2940-A05E-BD3D2B0EE1F4}" srcOrd="0" destOrd="0" presId="urn:microsoft.com/office/officeart/2005/8/layout/cycle8"/>
    <dgm:cxn modelId="{58C6ACE7-896F-B54F-843E-D4C1C0B2364E}" srcId="{E8DFA070-DC5F-D642-9D32-55C74DBE9193}" destId="{54819F04-8F48-D647-B6B0-192EC1483933}" srcOrd="1" destOrd="0" parTransId="{65A03160-F03B-9745-8020-D61256CEC32E}" sibTransId="{78E46D49-ABF3-DD4C-8632-6E9D31334A26}"/>
    <dgm:cxn modelId="{854DDCF9-576A-4D45-AF05-0E316E2412ED}" type="presOf" srcId="{20F7B7D0-318F-ED41-AACD-C5B781855C08}" destId="{F5CE888E-1085-C846-8CD3-5BFC2039CED1}" srcOrd="1" destOrd="0" presId="urn:microsoft.com/office/officeart/2005/8/layout/cycle8"/>
    <dgm:cxn modelId="{611D38A4-FD47-F143-AECB-3A337AABE627}" srcId="{E8DFA070-DC5F-D642-9D32-55C74DBE9193}" destId="{20F7B7D0-318F-ED41-AACD-C5B781855C08}" srcOrd="2" destOrd="0" parTransId="{288AB2FD-F22B-0648-A674-1C31292C9E61}" sibTransId="{63AB9206-E069-E84A-9DCA-D0E3CB06BC81}"/>
    <dgm:cxn modelId="{7DE12622-F110-184A-8BDB-C23AEB3999FD}" srcId="{E8DFA070-DC5F-D642-9D32-55C74DBE9193}" destId="{A3043B41-F417-9A47-9E20-E2A7BFA9D702}" srcOrd="0" destOrd="0" parTransId="{F5D1ECDC-A90D-3B4E-8C13-141FF1997556}" sibTransId="{B8E7E9EA-02C2-AE45-9BA3-D7116A955B91}"/>
    <dgm:cxn modelId="{CA3B9370-2290-154A-AF32-A3765FAB2818}" type="presOf" srcId="{E8DFA070-DC5F-D642-9D32-55C74DBE9193}" destId="{091F22CC-0253-0B42-86A8-E4F59E8065AE}" srcOrd="0" destOrd="0" presId="urn:microsoft.com/office/officeart/2005/8/layout/cycle8"/>
    <dgm:cxn modelId="{9240125A-5D19-674E-90AC-C53BD3F7A9D0}" type="presParOf" srcId="{091F22CC-0253-0B42-86A8-E4F59E8065AE}" destId="{9BC6C76A-0606-8049-8B83-6503ABA222E2}" srcOrd="0" destOrd="0" presId="urn:microsoft.com/office/officeart/2005/8/layout/cycle8"/>
    <dgm:cxn modelId="{6A2C5E66-0171-6342-81A1-E36B37D8B65B}" type="presParOf" srcId="{091F22CC-0253-0B42-86A8-E4F59E8065AE}" destId="{483B2915-71DD-0C4F-8B4C-9AAF47E4B1FA}" srcOrd="1" destOrd="0" presId="urn:microsoft.com/office/officeart/2005/8/layout/cycle8"/>
    <dgm:cxn modelId="{38D18FD1-C1E7-BB48-BA86-A8D1F51A05FA}" type="presParOf" srcId="{091F22CC-0253-0B42-86A8-E4F59E8065AE}" destId="{DC96C939-139D-0643-9E28-6A2F80FA477D}" srcOrd="2" destOrd="0" presId="urn:microsoft.com/office/officeart/2005/8/layout/cycle8"/>
    <dgm:cxn modelId="{E29F6F6F-2FFD-184A-B065-8B017AA9B620}" type="presParOf" srcId="{091F22CC-0253-0B42-86A8-E4F59E8065AE}" destId="{2B4FE038-2C64-274B-8331-6CFEB4F13BD9}" srcOrd="3" destOrd="0" presId="urn:microsoft.com/office/officeart/2005/8/layout/cycle8"/>
    <dgm:cxn modelId="{9B17F601-9A78-594A-A819-C3C15BF48EE6}" type="presParOf" srcId="{091F22CC-0253-0B42-86A8-E4F59E8065AE}" destId="{B693E6FC-39D2-384F-B23E-F8D1633C9CDE}" srcOrd="4" destOrd="0" presId="urn:microsoft.com/office/officeart/2005/8/layout/cycle8"/>
    <dgm:cxn modelId="{DBC633E5-7EB1-3D44-861A-CC36A049355F}" type="presParOf" srcId="{091F22CC-0253-0B42-86A8-E4F59E8065AE}" destId="{5FC38D96-B94C-DF46-B520-510C3176FC8A}" srcOrd="5" destOrd="0" presId="urn:microsoft.com/office/officeart/2005/8/layout/cycle8"/>
    <dgm:cxn modelId="{BF8544BB-A587-5747-97D0-BD68C2716957}" type="presParOf" srcId="{091F22CC-0253-0B42-86A8-E4F59E8065AE}" destId="{945835E2-8659-B149-B824-CF68B9A8D9B1}" srcOrd="6" destOrd="0" presId="urn:microsoft.com/office/officeart/2005/8/layout/cycle8"/>
    <dgm:cxn modelId="{2DB623B9-C1AF-6B4C-B181-BCEF9916EB7D}" type="presParOf" srcId="{091F22CC-0253-0B42-86A8-E4F59E8065AE}" destId="{958911A2-ED26-4748-9726-3370C1EEC463}" srcOrd="7" destOrd="0" presId="urn:microsoft.com/office/officeart/2005/8/layout/cycle8"/>
    <dgm:cxn modelId="{1A3778D1-56DF-9B45-A15B-F6DE0AB616E9}" type="presParOf" srcId="{091F22CC-0253-0B42-86A8-E4F59E8065AE}" destId="{DBFA8338-CC05-2940-A05E-BD3D2B0EE1F4}" srcOrd="8" destOrd="0" presId="urn:microsoft.com/office/officeart/2005/8/layout/cycle8"/>
    <dgm:cxn modelId="{CE10993C-70A7-A840-AC85-D506DC4E60DE}" type="presParOf" srcId="{091F22CC-0253-0B42-86A8-E4F59E8065AE}" destId="{C1DC825D-4562-DD4A-8E22-1F6196F2950E}" srcOrd="9" destOrd="0" presId="urn:microsoft.com/office/officeart/2005/8/layout/cycle8"/>
    <dgm:cxn modelId="{E85A05C9-8CD5-604E-B68C-BD7A768B0F3C}" type="presParOf" srcId="{091F22CC-0253-0B42-86A8-E4F59E8065AE}" destId="{986A548C-31A7-8049-AB05-6BF00D1B2DCA}" srcOrd="10" destOrd="0" presId="urn:microsoft.com/office/officeart/2005/8/layout/cycle8"/>
    <dgm:cxn modelId="{B0EAAB43-6677-994D-9893-32857C74A92B}" type="presParOf" srcId="{091F22CC-0253-0B42-86A8-E4F59E8065AE}" destId="{F5CE888E-1085-C846-8CD3-5BFC2039CED1}" srcOrd="11" destOrd="0" presId="urn:microsoft.com/office/officeart/2005/8/layout/cycle8"/>
    <dgm:cxn modelId="{41D353DD-1C2E-9941-9D44-9F8303ABBF81}" type="presParOf" srcId="{091F22CC-0253-0B42-86A8-E4F59E8065AE}" destId="{227F2737-653F-6843-AF58-FFBC079C1985}" srcOrd="12" destOrd="0" presId="urn:microsoft.com/office/officeart/2005/8/layout/cycle8"/>
    <dgm:cxn modelId="{4DFA82AB-16F2-2C4C-B316-2F8A46231A3E}" type="presParOf" srcId="{091F22CC-0253-0B42-86A8-E4F59E8065AE}" destId="{52285EB1-1A71-9D4C-A1EB-7F3C5A2DEEC5}" srcOrd="13" destOrd="0" presId="urn:microsoft.com/office/officeart/2005/8/layout/cycle8"/>
    <dgm:cxn modelId="{122D4240-DEC7-3F4A-8275-4972C4373544}" type="presParOf" srcId="{091F22CC-0253-0B42-86A8-E4F59E8065AE}" destId="{B3DC0718-70FD-9F43-AB24-2A1A336A3636}"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3B3E102-1C6E-B047-B148-304E49D74DDE}" type="doc">
      <dgm:prSet loTypeId="urn:microsoft.com/office/officeart/2005/8/layout/hList7" loCatId="" qsTypeId="urn:microsoft.com/office/officeart/2005/8/quickstyle/simple3" qsCatId="simple" csTypeId="urn:microsoft.com/office/officeart/2005/8/colors/colorful3" csCatId="colorful" phldr="1"/>
      <dgm:spPr/>
    </dgm:pt>
    <dgm:pt modelId="{27DF72EA-62B8-FA47-B780-4E5550E597A6}">
      <dgm:prSet phldrT="[Text]" custT="1"/>
      <dgm:spPr/>
      <dgm:t>
        <a:bodyPr/>
        <a:lstStyle/>
        <a:p>
          <a:r>
            <a:rPr lang="en-US" sz="2000" b="1" dirty="0" smtClean="0">
              <a:latin typeface="Tw Cen MT"/>
              <a:cs typeface="Tw Cen MT"/>
            </a:rPr>
            <a:t>Online Faith Formation</a:t>
          </a:r>
          <a:endParaRPr lang="en-US" sz="2000" b="1" dirty="0">
            <a:latin typeface="Tw Cen MT"/>
            <a:cs typeface="Tw Cen MT"/>
          </a:endParaRPr>
        </a:p>
      </dgm:t>
    </dgm:pt>
    <dgm:pt modelId="{258FA699-84E7-0F4F-93A6-71BB1E234D87}" type="parTrans" cxnId="{C9D0F755-434E-884F-A541-1476B3B79669}">
      <dgm:prSet/>
      <dgm:spPr/>
      <dgm:t>
        <a:bodyPr/>
        <a:lstStyle/>
        <a:p>
          <a:endParaRPr lang="en-US"/>
        </a:p>
      </dgm:t>
    </dgm:pt>
    <dgm:pt modelId="{F95B29DA-744B-2744-BA74-C1B953041D89}" type="sibTrans" cxnId="{C9D0F755-434E-884F-A541-1476B3B79669}">
      <dgm:prSet/>
      <dgm:spPr/>
      <dgm:t>
        <a:bodyPr/>
        <a:lstStyle/>
        <a:p>
          <a:endParaRPr lang="en-US"/>
        </a:p>
      </dgm:t>
    </dgm:pt>
    <dgm:pt modelId="{0A073880-5837-DA46-BB52-CDCE9DFF7FA3}">
      <dgm:prSet phldrT="[Text]" custT="1"/>
      <dgm:spPr>
        <a:solidFill>
          <a:schemeClr val="accent2">
            <a:lumMod val="60000"/>
            <a:lumOff val="40000"/>
          </a:schemeClr>
        </a:solidFill>
      </dgm:spPr>
      <dgm:t>
        <a:bodyPr/>
        <a:lstStyle/>
        <a:p>
          <a:r>
            <a:rPr lang="en-US" sz="2000" b="1" dirty="0" smtClean="0">
              <a:latin typeface="Tw Cen MT"/>
              <a:cs typeface="Tw Cen MT"/>
            </a:rPr>
            <a:t>Mostly Online with Regular Interaction in Gathered Sessions</a:t>
          </a:r>
          <a:endParaRPr lang="en-US" sz="2000" b="1" dirty="0">
            <a:latin typeface="Tw Cen MT"/>
            <a:cs typeface="Tw Cen MT"/>
          </a:endParaRPr>
        </a:p>
      </dgm:t>
    </dgm:pt>
    <dgm:pt modelId="{6D051A75-54ED-474F-A3B6-35849F217E21}" type="parTrans" cxnId="{69241706-42BA-D243-8E34-4C7F9F2939D3}">
      <dgm:prSet/>
      <dgm:spPr/>
      <dgm:t>
        <a:bodyPr/>
        <a:lstStyle/>
        <a:p>
          <a:endParaRPr lang="en-US"/>
        </a:p>
      </dgm:t>
    </dgm:pt>
    <dgm:pt modelId="{0B448A23-801E-FF44-8B20-F8415A2DE291}" type="sibTrans" cxnId="{69241706-42BA-D243-8E34-4C7F9F2939D3}">
      <dgm:prSet/>
      <dgm:spPr/>
      <dgm:t>
        <a:bodyPr/>
        <a:lstStyle/>
        <a:p>
          <a:endParaRPr lang="en-US"/>
        </a:p>
      </dgm:t>
    </dgm:pt>
    <dgm:pt modelId="{F8C555D9-97A8-0E40-BAE9-EC5D44D83B27}">
      <dgm:prSet phldrT="[Text]" custT="1"/>
      <dgm:spPr/>
      <dgm:t>
        <a:bodyPr/>
        <a:lstStyle/>
        <a:p>
          <a:r>
            <a:rPr lang="en-US" sz="2000" b="1" dirty="0" smtClean="0">
              <a:latin typeface="Tw Cen MT"/>
              <a:cs typeface="Tw Cen MT"/>
            </a:rPr>
            <a:t>Online Faith Formation &amp; Gathered Sessions (Flipped Classroom)</a:t>
          </a:r>
          <a:endParaRPr lang="en-US" sz="2000" b="1" dirty="0">
            <a:latin typeface="Tw Cen MT"/>
            <a:cs typeface="Tw Cen MT"/>
          </a:endParaRPr>
        </a:p>
      </dgm:t>
    </dgm:pt>
    <dgm:pt modelId="{CD3C05C3-5B1B-2E49-9402-E61470B22330}" type="parTrans" cxnId="{53970E70-E7B8-C148-8F87-B0335B8B0AAB}">
      <dgm:prSet/>
      <dgm:spPr/>
      <dgm:t>
        <a:bodyPr/>
        <a:lstStyle/>
        <a:p>
          <a:endParaRPr lang="en-US"/>
        </a:p>
      </dgm:t>
    </dgm:pt>
    <dgm:pt modelId="{C9598B04-058E-A846-BF50-9689A23AF347}" type="sibTrans" cxnId="{53970E70-E7B8-C148-8F87-B0335B8B0AAB}">
      <dgm:prSet/>
      <dgm:spPr/>
      <dgm:t>
        <a:bodyPr/>
        <a:lstStyle/>
        <a:p>
          <a:endParaRPr lang="en-US"/>
        </a:p>
      </dgm:t>
    </dgm:pt>
    <dgm:pt modelId="{E029DFD1-5A55-A742-A3B7-EC5C3DC73126}">
      <dgm:prSet phldrT="[Text]" custT="1"/>
      <dgm:spPr/>
      <dgm:t>
        <a:bodyPr/>
        <a:lstStyle/>
        <a:p>
          <a:r>
            <a:rPr lang="en-US" sz="2000" b="1" dirty="0" smtClean="0">
              <a:latin typeface="Tw Cen MT"/>
              <a:cs typeface="Tw Cen MT"/>
            </a:rPr>
            <a:t>Gathered Program with Supportive  Online Content</a:t>
          </a:r>
          <a:endParaRPr lang="en-US" sz="2000" b="1" dirty="0">
            <a:latin typeface="Tw Cen MT"/>
            <a:cs typeface="Tw Cen MT"/>
          </a:endParaRPr>
        </a:p>
      </dgm:t>
    </dgm:pt>
    <dgm:pt modelId="{232F61C5-1029-6A4A-B2C6-F5BD4418B079}" type="parTrans" cxnId="{97842C55-F4BF-5A48-8980-0A1D8DE2C53C}">
      <dgm:prSet/>
      <dgm:spPr/>
      <dgm:t>
        <a:bodyPr/>
        <a:lstStyle/>
        <a:p>
          <a:endParaRPr lang="en-US"/>
        </a:p>
      </dgm:t>
    </dgm:pt>
    <dgm:pt modelId="{4D90C3DB-73B0-FA48-AA1F-DDD8A6C52D71}" type="sibTrans" cxnId="{97842C55-F4BF-5A48-8980-0A1D8DE2C53C}">
      <dgm:prSet/>
      <dgm:spPr/>
      <dgm:t>
        <a:bodyPr/>
        <a:lstStyle/>
        <a:p>
          <a:endParaRPr lang="en-US"/>
        </a:p>
      </dgm:t>
    </dgm:pt>
    <dgm:pt modelId="{F4ED16B1-3A33-874F-A914-87077A1BC463}">
      <dgm:prSet phldrT="[Text]" custT="1"/>
      <dgm:spPr/>
      <dgm:t>
        <a:bodyPr/>
        <a:lstStyle/>
        <a:p>
          <a:r>
            <a:rPr lang="en-US" sz="2000" b="1" dirty="0" smtClean="0">
              <a:latin typeface="Tw Cen MT"/>
              <a:cs typeface="Tw Cen MT"/>
            </a:rPr>
            <a:t>Gathered Program with Online Components beyond the Program</a:t>
          </a:r>
          <a:endParaRPr lang="en-US" sz="2000" b="1" dirty="0">
            <a:latin typeface="Tw Cen MT"/>
            <a:cs typeface="Tw Cen MT"/>
          </a:endParaRPr>
        </a:p>
      </dgm:t>
    </dgm:pt>
    <dgm:pt modelId="{51A64719-8CC3-1642-BDDA-CAE1ADFF4CDF}" type="parTrans" cxnId="{A75A8940-A709-2F4A-860C-A51D8EE0F7B7}">
      <dgm:prSet/>
      <dgm:spPr/>
      <dgm:t>
        <a:bodyPr/>
        <a:lstStyle/>
        <a:p>
          <a:endParaRPr lang="en-US"/>
        </a:p>
      </dgm:t>
    </dgm:pt>
    <dgm:pt modelId="{7565B0E5-8E52-FD4E-98B1-F48253865084}" type="sibTrans" cxnId="{A75A8940-A709-2F4A-860C-A51D8EE0F7B7}">
      <dgm:prSet/>
      <dgm:spPr/>
      <dgm:t>
        <a:bodyPr/>
        <a:lstStyle/>
        <a:p>
          <a:endParaRPr lang="en-US"/>
        </a:p>
      </dgm:t>
    </dgm:pt>
    <dgm:pt modelId="{5A8B0C35-9965-7A4A-878C-E5AA674D2C55}" type="pres">
      <dgm:prSet presAssocID="{03B3E102-1C6E-B047-B148-304E49D74DDE}" presName="Name0" presStyleCnt="0">
        <dgm:presLayoutVars>
          <dgm:dir/>
          <dgm:resizeHandles val="exact"/>
        </dgm:presLayoutVars>
      </dgm:prSet>
      <dgm:spPr/>
    </dgm:pt>
    <dgm:pt modelId="{F978572F-7449-4D45-9C74-2C3AF669E3A8}" type="pres">
      <dgm:prSet presAssocID="{03B3E102-1C6E-B047-B148-304E49D74DDE}" presName="fgShape" presStyleLbl="fgShp" presStyleIdx="0" presStyleCnt="1"/>
      <dgm:spPr/>
    </dgm:pt>
    <dgm:pt modelId="{5A1FC968-9803-9E4D-9C4F-395619101882}" type="pres">
      <dgm:prSet presAssocID="{03B3E102-1C6E-B047-B148-304E49D74DDE}" presName="linComp" presStyleCnt="0"/>
      <dgm:spPr/>
    </dgm:pt>
    <dgm:pt modelId="{2E0DF557-D75E-734E-96D0-C4BEC4B6AFD2}" type="pres">
      <dgm:prSet presAssocID="{27DF72EA-62B8-FA47-B780-4E5550E597A6}" presName="compNode" presStyleCnt="0"/>
      <dgm:spPr/>
    </dgm:pt>
    <dgm:pt modelId="{16698C05-09EA-D246-A206-48AFECB46B87}" type="pres">
      <dgm:prSet presAssocID="{27DF72EA-62B8-FA47-B780-4E5550E597A6}" presName="bkgdShape" presStyleLbl="node1" presStyleIdx="0" presStyleCnt="5"/>
      <dgm:spPr/>
      <dgm:t>
        <a:bodyPr/>
        <a:lstStyle/>
        <a:p>
          <a:endParaRPr lang="en-US"/>
        </a:p>
      </dgm:t>
    </dgm:pt>
    <dgm:pt modelId="{514AA67C-4C27-1D47-B4B6-585C2497C481}" type="pres">
      <dgm:prSet presAssocID="{27DF72EA-62B8-FA47-B780-4E5550E597A6}" presName="nodeTx" presStyleLbl="node1" presStyleIdx="0" presStyleCnt="5">
        <dgm:presLayoutVars>
          <dgm:bulletEnabled val="1"/>
        </dgm:presLayoutVars>
      </dgm:prSet>
      <dgm:spPr/>
      <dgm:t>
        <a:bodyPr/>
        <a:lstStyle/>
        <a:p>
          <a:endParaRPr lang="en-US"/>
        </a:p>
      </dgm:t>
    </dgm:pt>
    <dgm:pt modelId="{309359CC-B1DC-F042-8869-2D8A30B22F6F}" type="pres">
      <dgm:prSet presAssocID="{27DF72EA-62B8-FA47-B780-4E5550E597A6}" presName="invisiNode" presStyleLbl="node1" presStyleIdx="0" presStyleCnt="5"/>
      <dgm:spPr/>
    </dgm:pt>
    <dgm:pt modelId="{948DDB1C-C9CA-6C46-BE9D-19455343474B}" type="pres">
      <dgm:prSet presAssocID="{27DF72EA-62B8-FA47-B780-4E5550E597A6}" presName="imagNode" presStyleLbl="fgImgPlace1" presStyleIdx="0" presStyleCnt="5"/>
      <dgm:spPr/>
    </dgm:pt>
    <dgm:pt modelId="{E5AC8119-824E-6C43-BEC5-137CF850DAD7}" type="pres">
      <dgm:prSet presAssocID="{F95B29DA-744B-2744-BA74-C1B953041D89}" presName="sibTrans" presStyleLbl="sibTrans2D1" presStyleIdx="0" presStyleCnt="0"/>
      <dgm:spPr/>
      <dgm:t>
        <a:bodyPr/>
        <a:lstStyle/>
        <a:p>
          <a:endParaRPr lang="en-US"/>
        </a:p>
      </dgm:t>
    </dgm:pt>
    <dgm:pt modelId="{4AE022DF-0059-A54B-BE17-29DE1DDC4830}" type="pres">
      <dgm:prSet presAssocID="{0A073880-5837-DA46-BB52-CDCE9DFF7FA3}" presName="compNode" presStyleCnt="0"/>
      <dgm:spPr/>
    </dgm:pt>
    <dgm:pt modelId="{56E7A8ED-9E59-EA4A-BD5F-F84428BF70C8}" type="pres">
      <dgm:prSet presAssocID="{0A073880-5837-DA46-BB52-CDCE9DFF7FA3}" presName="bkgdShape" presStyleLbl="node1" presStyleIdx="1" presStyleCnt="5"/>
      <dgm:spPr/>
      <dgm:t>
        <a:bodyPr/>
        <a:lstStyle/>
        <a:p>
          <a:endParaRPr lang="en-US"/>
        </a:p>
      </dgm:t>
    </dgm:pt>
    <dgm:pt modelId="{BAC6B387-5D11-FD46-9DAD-922344370E22}" type="pres">
      <dgm:prSet presAssocID="{0A073880-5837-DA46-BB52-CDCE9DFF7FA3}" presName="nodeTx" presStyleLbl="node1" presStyleIdx="1" presStyleCnt="5">
        <dgm:presLayoutVars>
          <dgm:bulletEnabled val="1"/>
        </dgm:presLayoutVars>
      </dgm:prSet>
      <dgm:spPr/>
      <dgm:t>
        <a:bodyPr/>
        <a:lstStyle/>
        <a:p>
          <a:endParaRPr lang="en-US"/>
        </a:p>
      </dgm:t>
    </dgm:pt>
    <dgm:pt modelId="{B0C22440-A41C-7143-96A2-A8BAA86B4B4E}" type="pres">
      <dgm:prSet presAssocID="{0A073880-5837-DA46-BB52-CDCE9DFF7FA3}" presName="invisiNode" presStyleLbl="node1" presStyleIdx="1" presStyleCnt="5"/>
      <dgm:spPr/>
    </dgm:pt>
    <dgm:pt modelId="{831A7594-1FAD-AC42-8EF9-8EB09330611F}" type="pres">
      <dgm:prSet presAssocID="{0A073880-5837-DA46-BB52-CDCE9DFF7FA3}" presName="imagNode" presStyleLbl="fgImgPlace1" presStyleIdx="1" presStyleCnt="5"/>
      <dgm:spPr/>
    </dgm:pt>
    <dgm:pt modelId="{C809B6EB-7AB6-0244-953E-0769BFFFD34F}" type="pres">
      <dgm:prSet presAssocID="{0B448A23-801E-FF44-8B20-F8415A2DE291}" presName="sibTrans" presStyleLbl="sibTrans2D1" presStyleIdx="0" presStyleCnt="0"/>
      <dgm:spPr/>
      <dgm:t>
        <a:bodyPr/>
        <a:lstStyle/>
        <a:p>
          <a:endParaRPr lang="en-US"/>
        </a:p>
      </dgm:t>
    </dgm:pt>
    <dgm:pt modelId="{950D0E88-1CCE-354D-B194-4A8820C61346}" type="pres">
      <dgm:prSet presAssocID="{F8C555D9-97A8-0E40-BAE9-EC5D44D83B27}" presName="compNode" presStyleCnt="0"/>
      <dgm:spPr/>
    </dgm:pt>
    <dgm:pt modelId="{9F6CEE22-EA0E-9A40-BCFA-590D47744670}" type="pres">
      <dgm:prSet presAssocID="{F8C555D9-97A8-0E40-BAE9-EC5D44D83B27}" presName="bkgdShape" presStyleLbl="node1" presStyleIdx="2" presStyleCnt="5"/>
      <dgm:spPr/>
      <dgm:t>
        <a:bodyPr/>
        <a:lstStyle/>
        <a:p>
          <a:endParaRPr lang="en-US"/>
        </a:p>
      </dgm:t>
    </dgm:pt>
    <dgm:pt modelId="{F42E5D40-8803-FB42-91CD-B0FF61037F4A}" type="pres">
      <dgm:prSet presAssocID="{F8C555D9-97A8-0E40-BAE9-EC5D44D83B27}" presName="nodeTx" presStyleLbl="node1" presStyleIdx="2" presStyleCnt="5">
        <dgm:presLayoutVars>
          <dgm:bulletEnabled val="1"/>
        </dgm:presLayoutVars>
      </dgm:prSet>
      <dgm:spPr/>
      <dgm:t>
        <a:bodyPr/>
        <a:lstStyle/>
        <a:p>
          <a:endParaRPr lang="en-US"/>
        </a:p>
      </dgm:t>
    </dgm:pt>
    <dgm:pt modelId="{1AC99181-8242-694E-ACDE-3BFAAE0EDDB7}" type="pres">
      <dgm:prSet presAssocID="{F8C555D9-97A8-0E40-BAE9-EC5D44D83B27}" presName="invisiNode" presStyleLbl="node1" presStyleIdx="2" presStyleCnt="5"/>
      <dgm:spPr/>
    </dgm:pt>
    <dgm:pt modelId="{44FA06BE-5967-DB4B-9074-25EDB33854E0}" type="pres">
      <dgm:prSet presAssocID="{F8C555D9-97A8-0E40-BAE9-EC5D44D83B27}" presName="imagNode" presStyleLbl="fgImgPlace1" presStyleIdx="2" presStyleCnt="5"/>
      <dgm:spPr/>
    </dgm:pt>
    <dgm:pt modelId="{E33CCB6A-7ADC-F341-B1A8-1F6FCA063CB5}" type="pres">
      <dgm:prSet presAssocID="{C9598B04-058E-A846-BF50-9689A23AF347}" presName="sibTrans" presStyleLbl="sibTrans2D1" presStyleIdx="0" presStyleCnt="0"/>
      <dgm:spPr/>
      <dgm:t>
        <a:bodyPr/>
        <a:lstStyle/>
        <a:p>
          <a:endParaRPr lang="en-US"/>
        </a:p>
      </dgm:t>
    </dgm:pt>
    <dgm:pt modelId="{93411E13-0871-4445-8133-E174C6BD2411}" type="pres">
      <dgm:prSet presAssocID="{F4ED16B1-3A33-874F-A914-87077A1BC463}" presName="compNode" presStyleCnt="0"/>
      <dgm:spPr/>
    </dgm:pt>
    <dgm:pt modelId="{4D6FD45E-D48A-E341-9F3A-39CFFB569147}" type="pres">
      <dgm:prSet presAssocID="{F4ED16B1-3A33-874F-A914-87077A1BC463}" presName="bkgdShape" presStyleLbl="node1" presStyleIdx="3" presStyleCnt="5"/>
      <dgm:spPr/>
      <dgm:t>
        <a:bodyPr/>
        <a:lstStyle/>
        <a:p>
          <a:endParaRPr lang="en-US"/>
        </a:p>
      </dgm:t>
    </dgm:pt>
    <dgm:pt modelId="{5F564F7E-D9F5-6F45-8D90-294F38BD9E2B}" type="pres">
      <dgm:prSet presAssocID="{F4ED16B1-3A33-874F-A914-87077A1BC463}" presName="nodeTx" presStyleLbl="node1" presStyleIdx="3" presStyleCnt="5">
        <dgm:presLayoutVars>
          <dgm:bulletEnabled val="1"/>
        </dgm:presLayoutVars>
      </dgm:prSet>
      <dgm:spPr/>
      <dgm:t>
        <a:bodyPr/>
        <a:lstStyle/>
        <a:p>
          <a:endParaRPr lang="en-US"/>
        </a:p>
      </dgm:t>
    </dgm:pt>
    <dgm:pt modelId="{5EA79496-6255-0D4E-84CA-D61DBD5D04FF}" type="pres">
      <dgm:prSet presAssocID="{F4ED16B1-3A33-874F-A914-87077A1BC463}" presName="invisiNode" presStyleLbl="node1" presStyleIdx="3" presStyleCnt="5"/>
      <dgm:spPr/>
    </dgm:pt>
    <dgm:pt modelId="{748942E6-2E3E-A24C-99B4-01417E8FDDCD}" type="pres">
      <dgm:prSet presAssocID="{F4ED16B1-3A33-874F-A914-87077A1BC463}" presName="imagNode" presStyleLbl="fgImgPlace1" presStyleIdx="3" presStyleCnt="5"/>
      <dgm:spPr/>
    </dgm:pt>
    <dgm:pt modelId="{6B563E92-688D-BA4B-949E-35F87B3515AB}" type="pres">
      <dgm:prSet presAssocID="{7565B0E5-8E52-FD4E-98B1-F48253865084}" presName="sibTrans" presStyleLbl="sibTrans2D1" presStyleIdx="0" presStyleCnt="0"/>
      <dgm:spPr/>
      <dgm:t>
        <a:bodyPr/>
        <a:lstStyle/>
        <a:p>
          <a:endParaRPr lang="en-US"/>
        </a:p>
      </dgm:t>
    </dgm:pt>
    <dgm:pt modelId="{F47E01B4-0D12-ED4C-8C0B-589E5B68E24A}" type="pres">
      <dgm:prSet presAssocID="{E029DFD1-5A55-A742-A3B7-EC5C3DC73126}" presName="compNode" presStyleCnt="0"/>
      <dgm:spPr/>
    </dgm:pt>
    <dgm:pt modelId="{68303472-38D5-9447-8C7B-32B1AEB81FD5}" type="pres">
      <dgm:prSet presAssocID="{E029DFD1-5A55-A742-A3B7-EC5C3DC73126}" presName="bkgdShape" presStyleLbl="node1" presStyleIdx="4" presStyleCnt="5"/>
      <dgm:spPr/>
      <dgm:t>
        <a:bodyPr/>
        <a:lstStyle/>
        <a:p>
          <a:endParaRPr lang="en-US"/>
        </a:p>
      </dgm:t>
    </dgm:pt>
    <dgm:pt modelId="{986F3CAA-4B80-7E45-B159-80E86CCC5CA4}" type="pres">
      <dgm:prSet presAssocID="{E029DFD1-5A55-A742-A3B7-EC5C3DC73126}" presName="nodeTx" presStyleLbl="node1" presStyleIdx="4" presStyleCnt="5">
        <dgm:presLayoutVars>
          <dgm:bulletEnabled val="1"/>
        </dgm:presLayoutVars>
      </dgm:prSet>
      <dgm:spPr/>
      <dgm:t>
        <a:bodyPr/>
        <a:lstStyle/>
        <a:p>
          <a:endParaRPr lang="en-US"/>
        </a:p>
      </dgm:t>
    </dgm:pt>
    <dgm:pt modelId="{F4090A27-9B73-9248-A707-A4C039B75CD1}" type="pres">
      <dgm:prSet presAssocID="{E029DFD1-5A55-A742-A3B7-EC5C3DC73126}" presName="invisiNode" presStyleLbl="node1" presStyleIdx="4" presStyleCnt="5"/>
      <dgm:spPr/>
    </dgm:pt>
    <dgm:pt modelId="{76FD9B29-D0E4-8B4C-B474-06860363B3D4}" type="pres">
      <dgm:prSet presAssocID="{E029DFD1-5A55-A742-A3B7-EC5C3DC73126}" presName="imagNode" presStyleLbl="fgImgPlace1" presStyleIdx="4" presStyleCnt="5"/>
      <dgm:spPr/>
    </dgm:pt>
  </dgm:ptLst>
  <dgm:cxnLst>
    <dgm:cxn modelId="{54AE1C0B-5C39-B14B-9505-7B95E87E012C}" type="presOf" srcId="{F4ED16B1-3A33-874F-A914-87077A1BC463}" destId="{5F564F7E-D9F5-6F45-8D90-294F38BD9E2B}" srcOrd="1" destOrd="0" presId="urn:microsoft.com/office/officeart/2005/8/layout/hList7"/>
    <dgm:cxn modelId="{A75A8940-A709-2F4A-860C-A51D8EE0F7B7}" srcId="{03B3E102-1C6E-B047-B148-304E49D74DDE}" destId="{F4ED16B1-3A33-874F-A914-87077A1BC463}" srcOrd="3" destOrd="0" parTransId="{51A64719-8CC3-1642-BDDA-CAE1ADFF4CDF}" sibTransId="{7565B0E5-8E52-FD4E-98B1-F48253865084}"/>
    <dgm:cxn modelId="{4036B39C-3F0C-EB43-BEB9-4EF46827F769}" type="presOf" srcId="{F8C555D9-97A8-0E40-BAE9-EC5D44D83B27}" destId="{F42E5D40-8803-FB42-91CD-B0FF61037F4A}" srcOrd="1" destOrd="0" presId="urn:microsoft.com/office/officeart/2005/8/layout/hList7"/>
    <dgm:cxn modelId="{B58781B1-3DF5-7544-97BB-F05AE8CF20D8}" type="presOf" srcId="{E029DFD1-5A55-A742-A3B7-EC5C3DC73126}" destId="{68303472-38D5-9447-8C7B-32B1AEB81FD5}" srcOrd="0" destOrd="0" presId="urn:microsoft.com/office/officeart/2005/8/layout/hList7"/>
    <dgm:cxn modelId="{C39B41D3-1ECB-4B40-8CB0-476C832BE3C1}" type="presOf" srcId="{F8C555D9-97A8-0E40-BAE9-EC5D44D83B27}" destId="{9F6CEE22-EA0E-9A40-BCFA-590D47744670}" srcOrd="0" destOrd="0" presId="urn:microsoft.com/office/officeart/2005/8/layout/hList7"/>
    <dgm:cxn modelId="{53970E70-E7B8-C148-8F87-B0335B8B0AAB}" srcId="{03B3E102-1C6E-B047-B148-304E49D74DDE}" destId="{F8C555D9-97A8-0E40-BAE9-EC5D44D83B27}" srcOrd="2" destOrd="0" parTransId="{CD3C05C3-5B1B-2E49-9402-E61470B22330}" sibTransId="{C9598B04-058E-A846-BF50-9689A23AF347}"/>
    <dgm:cxn modelId="{7B65CA99-A1C4-4547-8644-A952E6833E4C}" type="presOf" srcId="{0A073880-5837-DA46-BB52-CDCE9DFF7FA3}" destId="{56E7A8ED-9E59-EA4A-BD5F-F84428BF70C8}" srcOrd="0" destOrd="0" presId="urn:microsoft.com/office/officeart/2005/8/layout/hList7"/>
    <dgm:cxn modelId="{AAFE77FF-392A-C04C-B20A-44B378C747C8}" type="presOf" srcId="{C9598B04-058E-A846-BF50-9689A23AF347}" destId="{E33CCB6A-7ADC-F341-B1A8-1F6FCA063CB5}" srcOrd="0" destOrd="0" presId="urn:microsoft.com/office/officeart/2005/8/layout/hList7"/>
    <dgm:cxn modelId="{69241706-42BA-D243-8E34-4C7F9F2939D3}" srcId="{03B3E102-1C6E-B047-B148-304E49D74DDE}" destId="{0A073880-5837-DA46-BB52-CDCE9DFF7FA3}" srcOrd="1" destOrd="0" parTransId="{6D051A75-54ED-474F-A3B6-35849F217E21}" sibTransId="{0B448A23-801E-FF44-8B20-F8415A2DE291}"/>
    <dgm:cxn modelId="{910A9297-5CED-7E4C-AEB4-2F000751610C}" type="presOf" srcId="{0B448A23-801E-FF44-8B20-F8415A2DE291}" destId="{C809B6EB-7AB6-0244-953E-0769BFFFD34F}" srcOrd="0" destOrd="0" presId="urn:microsoft.com/office/officeart/2005/8/layout/hList7"/>
    <dgm:cxn modelId="{74414B27-3E5F-5C4B-9ACE-7B4FB097B09F}" type="presOf" srcId="{27DF72EA-62B8-FA47-B780-4E5550E597A6}" destId="{16698C05-09EA-D246-A206-48AFECB46B87}" srcOrd="0" destOrd="0" presId="urn:microsoft.com/office/officeart/2005/8/layout/hList7"/>
    <dgm:cxn modelId="{A6954D94-5B63-FB4D-9E9D-0BAB4FC05F65}" type="presOf" srcId="{E029DFD1-5A55-A742-A3B7-EC5C3DC73126}" destId="{986F3CAA-4B80-7E45-B159-80E86CCC5CA4}" srcOrd="1" destOrd="0" presId="urn:microsoft.com/office/officeart/2005/8/layout/hList7"/>
    <dgm:cxn modelId="{47C3211D-48B2-0744-B26D-5896E136A30B}" type="presOf" srcId="{03B3E102-1C6E-B047-B148-304E49D74DDE}" destId="{5A8B0C35-9965-7A4A-878C-E5AA674D2C55}" srcOrd="0" destOrd="0" presId="urn:microsoft.com/office/officeart/2005/8/layout/hList7"/>
    <dgm:cxn modelId="{433AC319-2E46-EB48-AB95-C5C381B8EA1E}" type="presOf" srcId="{F95B29DA-744B-2744-BA74-C1B953041D89}" destId="{E5AC8119-824E-6C43-BEC5-137CF850DAD7}" srcOrd="0" destOrd="0" presId="urn:microsoft.com/office/officeart/2005/8/layout/hList7"/>
    <dgm:cxn modelId="{97842C55-F4BF-5A48-8980-0A1D8DE2C53C}" srcId="{03B3E102-1C6E-B047-B148-304E49D74DDE}" destId="{E029DFD1-5A55-A742-A3B7-EC5C3DC73126}" srcOrd="4" destOrd="0" parTransId="{232F61C5-1029-6A4A-B2C6-F5BD4418B079}" sibTransId="{4D90C3DB-73B0-FA48-AA1F-DDD8A6C52D71}"/>
    <dgm:cxn modelId="{C9D0F755-434E-884F-A541-1476B3B79669}" srcId="{03B3E102-1C6E-B047-B148-304E49D74DDE}" destId="{27DF72EA-62B8-FA47-B780-4E5550E597A6}" srcOrd="0" destOrd="0" parTransId="{258FA699-84E7-0F4F-93A6-71BB1E234D87}" sibTransId="{F95B29DA-744B-2744-BA74-C1B953041D89}"/>
    <dgm:cxn modelId="{3E61E48E-6ADD-A145-BD89-401FB834346F}" type="presOf" srcId="{27DF72EA-62B8-FA47-B780-4E5550E597A6}" destId="{514AA67C-4C27-1D47-B4B6-585C2497C481}" srcOrd="1" destOrd="0" presId="urn:microsoft.com/office/officeart/2005/8/layout/hList7"/>
    <dgm:cxn modelId="{BC08E93D-91E7-B24E-A11D-9F6138ED36AD}" type="presOf" srcId="{7565B0E5-8E52-FD4E-98B1-F48253865084}" destId="{6B563E92-688D-BA4B-949E-35F87B3515AB}" srcOrd="0" destOrd="0" presId="urn:microsoft.com/office/officeart/2005/8/layout/hList7"/>
    <dgm:cxn modelId="{7865B61B-0FFD-AA48-A90B-24689BBC36B7}" type="presOf" srcId="{F4ED16B1-3A33-874F-A914-87077A1BC463}" destId="{4D6FD45E-D48A-E341-9F3A-39CFFB569147}" srcOrd="0" destOrd="0" presId="urn:microsoft.com/office/officeart/2005/8/layout/hList7"/>
    <dgm:cxn modelId="{6FC8FB7E-FE8A-1746-884B-79D2FF039834}" type="presOf" srcId="{0A073880-5837-DA46-BB52-CDCE9DFF7FA3}" destId="{BAC6B387-5D11-FD46-9DAD-922344370E22}" srcOrd="1" destOrd="0" presId="urn:microsoft.com/office/officeart/2005/8/layout/hList7"/>
    <dgm:cxn modelId="{B304DB48-7FF7-5149-A6CC-F41AEB6971EB}" type="presParOf" srcId="{5A8B0C35-9965-7A4A-878C-E5AA674D2C55}" destId="{F978572F-7449-4D45-9C74-2C3AF669E3A8}" srcOrd="0" destOrd="0" presId="urn:microsoft.com/office/officeart/2005/8/layout/hList7"/>
    <dgm:cxn modelId="{E11F633A-EBAA-E248-A264-04F169E61E66}" type="presParOf" srcId="{5A8B0C35-9965-7A4A-878C-E5AA674D2C55}" destId="{5A1FC968-9803-9E4D-9C4F-395619101882}" srcOrd="1" destOrd="0" presId="urn:microsoft.com/office/officeart/2005/8/layout/hList7"/>
    <dgm:cxn modelId="{D94A4BF2-D989-2244-B542-AAA77A67E030}" type="presParOf" srcId="{5A1FC968-9803-9E4D-9C4F-395619101882}" destId="{2E0DF557-D75E-734E-96D0-C4BEC4B6AFD2}" srcOrd="0" destOrd="0" presId="urn:microsoft.com/office/officeart/2005/8/layout/hList7"/>
    <dgm:cxn modelId="{637EF164-5432-1241-AA06-957A7C208803}" type="presParOf" srcId="{2E0DF557-D75E-734E-96D0-C4BEC4B6AFD2}" destId="{16698C05-09EA-D246-A206-48AFECB46B87}" srcOrd="0" destOrd="0" presId="urn:microsoft.com/office/officeart/2005/8/layout/hList7"/>
    <dgm:cxn modelId="{89E2C32E-3D68-764D-B613-6AC16817B102}" type="presParOf" srcId="{2E0DF557-D75E-734E-96D0-C4BEC4B6AFD2}" destId="{514AA67C-4C27-1D47-B4B6-585C2497C481}" srcOrd="1" destOrd="0" presId="urn:microsoft.com/office/officeart/2005/8/layout/hList7"/>
    <dgm:cxn modelId="{A6785352-32DA-0A4F-B15A-BA115E905F67}" type="presParOf" srcId="{2E0DF557-D75E-734E-96D0-C4BEC4B6AFD2}" destId="{309359CC-B1DC-F042-8869-2D8A30B22F6F}" srcOrd="2" destOrd="0" presId="urn:microsoft.com/office/officeart/2005/8/layout/hList7"/>
    <dgm:cxn modelId="{067EE40B-78A0-E847-B533-68FD21E0EE4B}" type="presParOf" srcId="{2E0DF557-D75E-734E-96D0-C4BEC4B6AFD2}" destId="{948DDB1C-C9CA-6C46-BE9D-19455343474B}" srcOrd="3" destOrd="0" presId="urn:microsoft.com/office/officeart/2005/8/layout/hList7"/>
    <dgm:cxn modelId="{8E1BDDAC-FE8E-C845-8A8C-710AFA15C2B7}" type="presParOf" srcId="{5A1FC968-9803-9E4D-9C4F-395619101882}" destId="{E5AC8119-824E-6C43-BEC5-137CF850DAD7}" srcOrd="1" destOrd="0" presId="urn:microsoft.com/office/officeart/2005/8/layout/hList7"/>
    <dgm:cxn modelId="{2489A10B-5E19-A542-9B17-4FF61C0C6BC4}" type="presParOf" srcId="{5A1FC968-9803-9E4D-9C4F-395619101882}" destId="{4AE022DF-0059-A54B-BE17-29DE1DDC4830}" srcOrd="2" destOrd="0" presId="urn:microsoft.com/office/officeart/2005/8/layout/hList7"/>
    <dgm:cxn modelId="{0DAF2DC8-1826-5D42-8E64-C2973CFC3B2A}" type="presParOf" srcId="{4AE022DF-0059-A54B-BE17-29DE1DDC4830}" destId="{56E7A8ED-9E59-EA4A-BD5F-F84428BF70C8}" srcOrd="0" destOrd="0" presId="urn:microsoft.com/office/officeart/2005/8/layout/hList7"/>
    <dgm:cxn modelId="{5EE05B8C-A8B0-8D4C-8959-F422CBFE51F1}" type="presParOf" srcId="{4AE022DF-0059-A54B-BE17-29DE1DDC4830}" destId="{BAC6B387-5D11-FD46-9DAD-922344370E22}" srcOrd="1" destOrd="0" presId="urn:microsoft.com/office/officeart/2005/8/layout/hList7"/>
    <dgm:cxn modelId="{851B0A0C-A66C-E046-BD8B-C02F0F4B0184}" type="presParOf" srcId="{4AE022DF-0059-A54B-BE17-29DE1DDC4830}" destId="{B0C22440-A41C-7143-96A2-A8BAA86B4B4E}" srcOrd="2" destOrd="0" presId="urn:microsoft.com/office/officeart/2005/8/layout/hList7"/>
    <dgm:cxn modelId="{7914163B-1D63-1748-9EEF-40DF3D6A3C84}" type="presParOf" srcId="{4AE022DF-0059-A54B-BE17-29DE1DDC4830}" destId="{831A7594-1FAD-AC42-8EF9-8EB09330611F}" srcOrd="3" destOrd="0" presId="urn:microsoft.com/office/officeart/2005/8/layout/hList7"/>
    <dgm:cxn modelId="{7306153F-02B3-1842-95B3-50D49BEC7E57}" type="presParOf" srcId="{5A1FC968-9803-9E4D-9C4F-395619101882}" destId="{C809B6EB-7AB6-0244-953E-0769BFFFD34F}" srcOrd="3" destOrd="0" presId="urn:microsoft.com/office/officeart/2005/8/layout/hList7"/>
    <dgm:cxn modelId="{4BF0ABA7-BCD6-C543-9387-2F450488C770}" type="presParOf" srcId="{5A1FC968-9803-9E4D-9C4F-395619101882}" destId="{950D0E88-1CCE-354D-B194-4A8820C61346}" srcOrd="4" destOrd="0" presId="urn:microsoft.com/office/officeart/2005/8/layout/hList7"/>
    <dgm:cxn modelId="{FCA9E618-036E-BE44-85C9-93FCF1B85AC8}" type="presParOf" srcId="{950D0E88-1CCE-354D-B194-4A8820C61346}" destId="{9F6CEE22-EA0E-9A40-BCFA-590D47744670}" srcOrd="0" destOrd="0" presId="urn:microsoft.com/office/officeart/2005/8/layout/hList7"/>
    <dgm:cxn modelId="{D0548F11-C640-BC4D-9E3B-EC77C212E804}" type="presParOf" srcId="{950D0E88-1CCE-354D-B194-4A8820C61346}" destId="{F42E5D40-8803-FB42-91CD-B0FF61037F4A}" srcOrd="1" destOrd="0" presId="urn:microsoft.com/office/officeart/2005/8/layout/hList7"/>
    <dgm:cxn modelId="{106EB12F-3ED1-B349-B2A7-540643C06FDB}" type="presParOf" srcId="{950D0E88-1CCE-354D-B194-4A8820C61346}" destId="{1AC99181-8242-694E-ACDE-3BFAAE0EDDB7}" srcOrd="2" destOrd="0" presId="urn:microsoft.com/office/officeart/2005/8/layout/hList7"/>
    <dgm:cxn modelId="{89A9679B-CCC8-F148-8394-0C5D03099689}" type="presParOf" srcId="{950D0E88-1CCE-354D-B194-4A8820C61346}" destId="{44FA06BE-5967-DB4B-9074-25EDB33854E0}" srcOrd="3" destOrd="0" presId="urn:microsoft.com/office/officeart/2005/8/layout/hList7"/>
    <dgm:cxn modelId="{225BAC8E-9047-6D4D-83D4-4E20992CE1EF}" type="presParOf" srcId="{5A1FC968-9803-9E4D-9C4F-395619101882}" destId="{E33CCB6A-7ADC-F341-B1A8-1F6FCA063CB5}" srcOrd="5" destOrd="0" presId="urn:microsoft.com/office/officeart/2005/8/layout/hList7"/>
    <dgm:cxn modelId="{3D4338FD-DED6-DB4B-9773-35B1E90F62CA}" type="presParOf" srcId="{5A1FC968-9803-9E4D-9C4F-395619101882}" destId="{93411E13-0871-4445-8133-E174C6BD2411}" srcOrd="6" destOrd="0" presId="urn:microsoft.com/office/officeart/2005/8/layout/hList7"/>
    <dgm:cxn modelId="{FA0E60BA-D093-A043-8D2E-DF234FE05FD2}" type="presParOf" srcId="{93411E13-0871-4445-8133-E174C6BD2411}" destId="{4D6FD45E-D48A-E341-9F3A-39CFFB569147}" srcOrd="0" destOrd="0" presId="urn:microsoft.com/office/officeart/2005/8/layout/hList7"/>
    <dgm:cxn modelId="{71B57655-1C7D-DD4E-A085-E82B3ADFD634}" type="presParOf" srcId="{93411E13-0871-4445-8133-E174C6BD2411}" destId="{5F564F7E-D9F5-6F45-8D90-294F38BD9E2B}" srcOrd="1" destOrd="0" presId="urn:microsoft.com/office/officeart/2005/8/layout/hList7"/>
    <dgm:cxn modelId="{7EE407B8-A614-F840-A1AA-AECD81365487}" type="presParOf" srcId="{93411E13-0871-4445-8133-E174C6BD2411}" destId="{5EA79496-6255-0D4E-84CA-D61DBD5D04FF}" srcOrd="2" destOrd="0" presId="urn:microsoft.com/office/officeart/2005/8/layout/hList7"/>
    <dgm:cxn modelId="{16F6CF4A-02FC-D246-A265-42BB080B45CD}" type="presParOf" srcId="{93411E13-0871-4445-8133-E174C6BD2411}" destId="{748942E6-2E3E-A24C-99B4-01417E8FDDCD}" srcOrd="3" destOrd="0" presId="urn:microsoft.com/office/officeart/2005/8/layout/hList7"/>
    <dgm:cxn modelId="{06A051D3-277B-C748-BEEB-50405065DB75}" type="presParOf" srcId="{5A1FC968-9803-9E4D-9C4F-395619101882}" destId="{6B563E92-688D-BA4B-949E-35F87B3515AB}" srcOrd="7" destOrd="0" presId="urn:microsoft.com/office/officeart/2005/8/layout/hList7"/>
    <dgm:cxn modelId="{E2045DAD-EAD2-2444-A432-CA72C7684BA8}" type="presParOf" srcId="{5A1FC968-9803-9E4D-9C4F-395619101882}" destId="{F47E01B4-0D12-ED4C-8C0B-589E5B68E24A}" srcOrd="8" destOrd="0" presId="urn:microsoft.com/office/officeart/2005/8/layout/hList7"/>
    <dgm:cxn modelId="{19664C98-C9A0-9C47-9217-D35EE2795BCF}" type="presParOf" srcId="{F47E01B4-0D12-ED4C-8C0B-589E5B68E24A}" destId="{68303472-38D5-9447-8C7B-32B1AEB81FD5}" srcOrd="0" destOrd="0" presId="urn:microsoft.com/office/officeart/2005/8/layout/hList7"/>
    <dgm:cxn modelId="{16506907-941A-634C-853D-F80CDF23CF15}" type="presParOf" srcId="{F47E01B4-0D12-ED4C-8C0B-589E5B68E24A}" destId="{986F3CAA-4B80-7E45-B159-80E86CCC5CA4}" srcOrd="1" destOrd="0" presId="urn:microsoft.com/office/officeart/2005/8/layout/hList7"/>
    <dgm:cxn modelId="{28B3CBE8-12DB-DF4D-B549-9CD8D3CC990D}" type="presParOf" srcId="{F47E01B4-0D12-ED4C-8C0B-589E5B68E24A}" destId="{F4090A27-9B73-9248-A707-A4C039B75CD1}" srcOrd="2" destOrd="0" presId="urn:microsoft.com/office/officeart/2005/8/layout/hList7"/>
    <dgm:cxn modelId="{176025C5-8747-D049-B4E7-1B88C707F64D}" type="presParOf" srcId="{F47E01B4-0D12-ED4C-8C0B-589E5B68E24A}" destId="{76FD9B29-D0E4-8B4C-B474-06860363B3D4}"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1598946-A441-554A-A948-54B5A6531289}" type="doc">
      <dgm:prSet loTypeId="urn:microsoft.com/office/officeart/2005/8/layout/venn2" loCatId="" qsTypeId="urn:microsoft.com/office/officeart/2005/8/quickstyle/simple5" qsCatId="simple" csTypeId="urn:microsoft.com/office/officeart/2005/8/colors/colorful1" csCatId="colorful" phldr="1"/>
      <dgm:spPr/>
      <dgm:t>
        <a:bodyPr/>
        <a:lstStyle/>
        <a:p>
          <a:endParaRPr lang="en-US"/>
        </a:p>
      </dgm:t>
    </dgm:pt>
    <dgm:pt modelId="{FB3CE1D9-7D7D-484F-A109-20551514EE38}">
      <dgm:prSet phldrT="[Text]" custT="1"/>
      <dgm:spPr/>
      <dgm:t>
        <a:bodyPr/>
        <a:lstStyle/>
        <a:p>
          <a:r>
            <a:rPr lang="en-US" sz="2400" b="1" dirty="0" smtClean="0">
              <a:latin typeface="Arial"/>
              <a:cs typeface="Arial"/>
            </a:rPr>
            <a:t>Online  Life</a:t>
          </a:r>
          <a:br>
            <a:rPr lang="en-US" sz="2400" b="1" dirty="0" smtClean="0">
              <a:latin typeface="Arial"/>
              <a:cs typeface="Arial"/>
            </a:rPr>
          </a:br>
          <a:endParaRPr lang="en-US" sz="2400" b="1" dirty="0">
            <a:latin typeface="Arial"/>
            <a:cs typeface="Arial"/>
          </a:endParaRPr>
        </a:p>
      </dgm:t>
    </dgm:pt>
    <dgm:pt modelId="{D3D31258-B16D-7C4E-957F-78045029B379}" type="parTrans" cxnId="{28E7D64C-E461-F846-8C98-4F940CD646CC}">
      <dgm:prSet/>
      <dgm:spPr/>
      <dgm:t>
        <a:bodyPr/>
        <a:lstStyle/>
        <a:p>
          <a:endParaRPr lang="en-US"/>
        </a:p>
      </dgm:t>
    </dgm:pt>
    <dgm:pt modelId="{DFA1BD76-70CF-4C43-A66C-80810C269685}" type="sibTrans" cxnId="{28E7D64C-E461-F846-8C98-4F940CD646CC}">
      <dgm:prSet/>
      <dgm:spPr/>
      <dgm:t>
        <a:bodyPr/>
        <a:lstStyle/>
        <a:p>
          <a:endParaRPr lang="en-US"/>
        </a:p>
      </dgm:t>
    </dgm:pt>
    <dgm:pt modelId="{D78E0A74-11CB-8E41-9F90-050DECA94574}">
      <dgm:prSet phldrT="[Text]" custT="1"/>
      <dgm:spPr/>
      <dgm:t>
        <a:bodyPr/>
        <a:lstStyle/>
        <a:p>
          <a:r>
            <a:rPr lang="en-US" sz="2400" b="1" dirty="0" smtClean="0">
              <a:latin typeface="Arial"/>
              <a:cs typeface="Arial"/>
            </a:rPr>
            <a:t>Church</a:t>
          </a:r>
          <a:br>
            <a:rPr lang="en-US" sz="2400" b="1" dirty="0" smtClean="0">
              <a:latin typeface="Arial"/>
              <a:cs typeface="Arial"/>
            </a:rPr>
          </a:br>
          <a:r>
            <a:rPr lang="en-US" sz="2400" b="1" dirty="0" smtClean="0">
              <a:latin typeface="Arial"/>
              <a:cs typeface="Arial"/>
            </a:rPr>
            <a:t> Life</a:t>
          </a:r>
          <a:endParaRPr lang="en-US" sz="2400" b="1" dirty="0">
            <a:latin typeface="Arial"/>
            <a:cs typeface="Arial"/>
          </a:endParaRPr>
        </a:p>
      </dgm:t>
    </dgm:pt>
    <dgm:pt modelId="{24A4BCD4-484D-5246-9C41-C1A078CC02E5}" type="parTrans" cxnId="{E16C6E60-4F85-0845-9E06-55EF69AD0532}">
      <dgm:prSet/>
      <dgm:spPr/>
      <dgm:t>
        <a:bodyPr/>
        <a:lstStyle/>
        <a:p>
          <a:endParaRPr lang="en-US"/>
        </a:p>
      </dgm:t>
    </dgm:pt>
    <dgm:pt modelId="{AEEC2D7B-28F9-064E-851F-F0AB402A83E5}" type="sibTrans" cxnId="{E16C6E60-4F85-0845-9E06-55EF69AD0532}">
      <dgm:prSet/>
      <dgm:spPr/>
      <dgm:t>
        <a:bodyPr/>
        <a:lstStyle/>
        <a:p>
          <a:endParaRPr lang="en-US"/>
        </a:p>
      </dgm:t>
    </dgm:pt>
    <dgm:pt modelId="{59CA5BFB-32E2-DB4F-977E-BFB2195FDD0B}">
      <dgm:prSet phldrT="[Text]" custT="1"/>
      <dgm:spPr/>
      <dgm:t>
        <a:bodyPr/>
        <a:lstStyle/>
        <a:p>
          <a:r>
            <a:rPr lang="en-US" sz="2400" b="1" dirty="0" smtClean="0">
              <a:latin typeface="Arial"/>
              <a:cs typeface="Arial"/>
            </a:rPr>
            <a:t>Daily  &amp; Home Life </a:t>
          </a:r>
          <a:endParaRPr lang="en-US" sz="2400" b="1" dirty="0">
            <a:latin typeface="Arial"/>
            <a:cs typeface="Arial"/>
          </a:endParaRPr>
        </a:p>
      </dgm:t>
    </dgm:pt>
    <dgm:pt modelId="{16958B89-D845-0A47-9C05-D72160D6A6D5}" type="parTrans" cxnId="{34A9D777-9558-AD44-BD7E-E1AC2157DFE8}">
      <dgm:prSet/>
      <dgm:spPr/>
      <dgm:t>
        <a:bodyPr/>
        <a:lstStyle/>
        <a:p>
          <a:endParaRPr lang="en-US"/>
        </a:p>
      </dgm:t>
    </dgm:pt>
    <dgm:pt modelId="{A7EC1D92-3101-6D42-A49A-B57ED510BDC6}" type="sibTrans" cxnId="{34A9D777-9558-AD44-BD7E-E1AC2157DFE8}">
      <dgm:prSet/>
      <dgm:spPr/>
      <dgm:t>
        <a:bodyPr/>
        <a:lstStyle/>
        <a:p>
          <a:endParaRPr lang="en-US"/>
        </a:p>
      </dgm:t>
    </dgm:pt>
    <dgm:pt modelId="{77B3C8F9-0A48-2140-984F-B1894ED2971F}">
      <dgm:prSet phldrT="[Text]" custT="1"/>
      <dgm:spPr/>
      <dgm:t>
        <a:bodyPr/>
        <a:lstStyle/>
        <a:p>
          <a:r>
            <a:rPr lang="en-US" sz="2400" b="1" dirty="0" smtClean="0">
              <a:latin typeface="Arial"/>
              <a:cs typeface="Arial"/>
            </a:rPr>
            <a:t>Community Life</a:t>
          </a:r>
          <a:endParaRPr lang="en-US" sz="2400" b="1" dirty="0">
            <a:latin typeface="Arial"/>
            <a:cs typeface="Arial"/>
          </a:endParaRPr>
        </a:p>
      </dgm:t>
    </dgm:pt>
    <dgm:pt modelId="{3EA6CEE6-9A7E-2E4A-98BF-FC09C9C7A277}" type="parTrans" cxnId="{3C7F88D8-BCB0-3D4F-A0F5-7A1CF5CCE505}">
      <dgm:prSet/>
      <dgm:spPr/>
      <dgm:t>
        <a:bodyPr/>
        <a:lstStyle/>
        <a:p>
          <a:endParaRPr lang="en-US"/>
        </a:p>
      </dgm:t>
    </dgm:pt>
    <dgm:pt modelId="{6BFCC418-7E09-6C45-8DB7-67F6E59F1C8F}" type="sibTrans" cxnId="{3C7F88D8-BCB0-3D4F-A0F5-7A1CF5CCE505}">
      <dgm:prSet/>
      <dgm:spPr/>
      <dgm:t>
        <a:bodyPr/>
        <a:lstStyle/>
        <a:p>
          <a:endParaRPr lang="en-US"/>
        </a:p>
      </dgm:t>
    </dgm:pt>
    <dgm:pt modelId="{6BD843A0-14D5-F24F-8E4E-28FE5D02538F}" type="pres">
      <dgm:prSet presAssocID="{81598946-A441-554A-A948-54B5A6531289}" presName="Name0" presStyleCnt="0">
        <dgm:presLayoutVars>
          <dgm:chMax val="7"/>
          <dgm:resizeHandles val="exact"/>
        </dgm:presLayoutVars>
      </dgm:prSet>
      <dgm:spPr/>
      <dgm:t>
        <a:bodyPr/>
        <a:lstStyle/>
        <a:p>
          <a:endParaRPr lang="en-US"/>
        </a:p>
      </dgm:t>
    </dgm:pt>
    <dgm:pt modelId="{869CDD40-26CD-434A-BD6D-38DF21DECCE8}" type="pres">
      <dgm:prSet presAssocID="{81598946-A441-554A-A948-54B5A6531289}" presName="comp1" presStyleCnt="0"/>
      <dgm:spPr/>
    </dgm:pt>
    <dgm:pt modelId="{9B4ED5D9-0CD9-5B48-A4EF-E08BB2148509}" type="pres">
      <dgm:prSet presAssocID="{81598946-A441-554A-A948-54B5A6531289}" presName="circle1" presStyleLbl="node1" presStyleIdx="0" presStyleCnt="4" custScaleX="148616"/>
      <dgm:spPr/>
      <dgm:t>
        <a:bodyPr/>
        <a:lstStyle/>
        <a:p>
          <a:endParaRPr lang="en-US"/>
        </a:p>
      </dgm:t>
    </dgm:pt>
    <dgm:pt modelId="{7F3480B9-721B-8A4A-A32E-E35C23400A04}" type="pres">
      <dgm:prSet presAssocID="{81598946-A441-554A-A948-54B5A6531289}" presName="c1text" presStyleLbl="node1" presStyleIdx="0" presStyleCnt="4">
        <dgm:presLayoutVars>
          <dgm:bulletEnabled val="1"/>
        </dgm:presLayoutVars>
      </dgm:prSet>
      <dgm:spPr/>
      <dgm:t>
        <a:bodyPr/>
        <a:lstStyle/>
        <a:p>
          <a:endParaRPr lang="en-US"/>
        </a:p>
      </dgm:t>
    </dgm:pt>
    <dgm:pt modelId="{FB72D8A8-8E3A-AE44-AA2D-DADE0A79C0A7}" type="pres">
      <dgm:prSet presAssocID="{81598946-A441-554A-A948-54B5A6531289}" presName="comp2" presStyleCnt="0"/>
      <dgm:spPr/>
    </dgm:pt>
    <dgm:pt modelId="{EA9CB6DF-2AF3-5D47-AE63-24BBEF372E46}" type="pres">
      <dgm:prSet presAssocID="{81598946-A441-554A-A948-54B5A6531289}" presName="circle2" presStyleLbl="node1" presStyleIdx="1" presStyleCnt="4" custScaleX="151160" custScaleY="107306"/>
      <dgm:spPr/>
      <dgm:t>
        <a:bodyPr/>
        <a:lstStyle/>
        <a:p>
          <a:endParaRPr lang="en-US"/>
        </a:p>
      </dgm:t>
    </dgm:pt>
    <dgm:pt modelId="{7D1D84FA-7C25-1B4E-8C1F-D23472404C15}" type="pres">
      <dgm:prSet presAssocID="{81598946-A441-554A-A948-54B5A6531289}" presName="c2text" presStyleLbl="node1" presStyleIdx="1" presStyleCnt="4">
        <dgm:presLayoutVars>
          <dgm:bulletEnabled val="1"/>
        </dgm:presLayoutVars>
      </dgm:prSet>
      <dgm:spPr/>
      <dgm:t>
        <a:bodyPr/>
        <a:lstStyle/>
        <a:p>
          <a:endParaRPr lang="en-US"/>
        </a:p>
      </dgm:t>
    </dgm:pt>
    <dgm:pt modelId="{1EE9BB8D-08F3-9444-A940-5C000C19022B}" type="pres">
      <dgm:prSet presAssocID="{81598946-A441-554A-A948-54B5A6531289}" presName="comp3" presStyleCnt="0"/>
      <dgm:spPr/>
    </dgm:pt>
    <dgm:pt modelId="{B97FC5EE-E6E5-1646-B5EF-FD388B1FF919}" type="pres">
      <dgm:prSet presAssocID="{81598946-A441-554A-A948-54B5A6531289}" presName="circle3" presStyleLbl="node1" presStyleIdx="2" presStyleCnt="4" custScaleX="151160" custScaleY="107306"/>
      <dgm:spPr/>
      <dgm:t>
        <a:bodyPr/>
        <a:lstStyle/>
        <a:p>
          <a:endParaRPr lang="en-US"/>
        </a:p>
      </dgm:t>
    </dgm:pt>
    <dgm:pt modelId="{78EEC5E6-6858-D74E-87C4-BF7B64E286BA}" type="pres">
      <dgm:prSet presAssocID="{81598946-A441-554A-A948-54B5A6531289}" presName="c3text" presStyleLbl="node1" presStyleIdx="2" presStyleCnt="4">
        <dgm:presLayoutVars>
          <dgm:bulletEnabled val="1"/>
        </dgm:presLayoutVars>
      </dgm:prSet>
      <dgm:spPr/>
      <dgm:t>
        <a:bodyPr/>
        <a:lstStyle/>
        <a:p>
          <a:endParaRPr lang="en-US"/>
        </a:p>
      </dgm:t>
    </dgm:pt>
    <dgm:pt modelId="{959516B2-1847-9448-871A-C56A2DEC627F}" type="pres">
      <dgm:prSet presAssocID="{81598946-A441-554A-A948-54B5A6531289}" presName="comp4" presStyleCnt="0"/>
      <dgm:spPr/>
    </dgm:pt>
    <dgm:pt modelId="{9BB9BAE6-16C5-094C-A720-5D1CD117D6CE}" type="pres">
      <dgm:prSet presAssocID="{81598946-A441-554A-A948-54B5A6531289}" presName="circle4" presStyleLbl="node1" presStyleIdx="3" presStyleCnt="4" custScaleX="151160"/>
      <dgm:spPr/>
      <dgm:t>
        <a:bodyPr/>
        <a:lstStyle/>
        <a:p>
          <a:endParaRPr lang="en-US"/>
        </a:p>
      </dgm:t>
    </dgm:pt>
    <dgm:pt modelId="{4B1CE7B7-762C-E049-8CE5-DAF39E975A1D}" type="pres">
      <dgm:prSet presAssocID="{81598946-A441-554A-A948-54B5A6531289}" presName="c4text" presStyleLbl="node1" presStyleIdx="3" presStyleCnt="4">
        <dgm:presLayoutVars>
          <dgm:bulletEnabled val="1"/>
        </dgm:presLayoutVars>
      </dgm:prSet>
      <dgm:spPr/>
      <dgm:t>
        <a:bodyPr/>
        <a:lstStyle/>
        <a:p>
          <a:endParaRPr lang="en-US"/>
        </a:p>
      </dgm:t>
    </dgm:pt>
  </dgm:ptLst>
  <dgm:cxnLst>
    <dgm:cxn modelId="{EA37680C-F547-7441-ADD0-9BCB6B45F97E}" type="presOf" srcId="{59CA5BFB-32E2-DB4F-977E-BFB2195FDD0B}" destId="{7D1D84FA-7C25-1B4E-8C1F-D23472404C15}" srcOrd="1" destOrd="0" presId="urn:microsoft.com/office/officeart/2005/8/layout/venn2"/>
    <dgm:cxn modelId="{A0AF76B6-6231-3948-8D09-BB66540932F4}" type="presOf" srcId="{77B3C8F9-0A48-2140-984F-B1894ED2971F}" destId="{78EEC5E6-6858-D74E-87C4-BF7B64E286BA}" srcOrd="1" destOrd="0" presId="urn:microsoft.com/office/officeart/2005/8/layout/venn2"/>
    <dgm:cxn modelId="{E16C6E60-4F85-0845-9E06-55EF69AD0532}" srcId="{81598946-A441-554A-A948-54B5A6531289}" destId="{D78E0A74-11CB-8E41-9F90-050DECA94574}" srcOrd="3" destOrd="0" parTransId="{24A4BCD4-484D-5246-9C41-C1A078CC02E5}" sibTransId="{AEEC2D7B-28F9-064E-851F-F0AB402A83E5}"/>
    <dgm:cxn modelId="{305278C4-565D-8D40-8CD2-0C8D6A543FFB}" type="presOf" srcId="{FB3CE1D9-7D7D-484F-A109-20551514EE38}" destId="{7F3480B9-721B-8A4A-A32E-E35C23400A04}" srcOrd="1" destOrd="0" presId="urn:microsoft.com/office/officeart/2005/8/layout/venn2"/>
    <dgm:cxn modelId="{9A2E87E7-9C62-C442-B61B-43D6BE6FFC56}" type="presOf" srcId="{D78E0A74-11CB-8E41-9F90-050DECA94574}" destId="{9BB9BAE6-16C5-094C-A720-5D1CD117D6CE}" srcOrd="0" destOrd="0" presId="urn:microsoft.com/office/officeart/2005/8/layout/venn2"/>
    <dgm:cxn modelId="{2EDECA43-B448-4842-9ADB-CFC3EC0FCF0A}" type="presOf" srcId="{59CA5BFB-32E2-DB4F-977E-BFB2195FDD0B}" destId="{EA9CB6DF-2AF3-5D47-AE63-24BBEF372E46}" srcOrd="0" destOrd="0" presId="urn:microsoft.com/office/officeart/2005/8/layout/venn2"/>
    <dgm:cxn modelId="{AB0F9DEB-D373-5248-A42B-7FE47CF965EB}" type="presOf" srcId="{D78E0A74-11CB-8E41-9F90-050DECA94574}" destId="{4B1CE7B7-762C-E049-8CE5-DAF39E975A1D}" srcOrd="1" destOrd="0" presId="urn:microsoft.com/office/officeart/2005/8/layout/venn2"/>
    <dgm:cxn modelId="{AAA39B0F-64E3-4640-96A7-0AEA3442404D}" type="presOf" srcId="{81598946-A441-554A-A948-54B5A6531289}" destId="{6BD843A0-14D5-F24F-8E4E-28FE5D02538F}" srcOrd="0" destOrd="0" presId="urn:microsoft.com/office/officeart/2005/8/layout/venn2"/>
    <dgm:cxn modelId="{34A9D777-9558-AD44-BD7E-E1AC2157DFE8}" srcId="{81598946-A441-554A-A948-54B5A6531289}" destId="{59CA5BFB-32E2-DB4F-977E-BFB2195FDD0B}" srcOrd="1" destOrd="0" parTransId="{16958B89-D845-0A47-9C05-D72160D6A6D5}" sibTransId="{A7EC1D92-3101-6D42-A49A-B57ED510BDC6}"/>
    <dgm:cxn modelId="{E0249645-6CE3-3743-B3BD-76A65FF712DE}" type="presOf" srcId="{FB3CE1D9-7D7D-484F-A109-20551514EE38}" destId="{9B4ED5D9-0CD9-5B48-A4EF-E08BB2148509}" srcOrd="0" destOrd="0" presId="urn:microsoft.com/office/officeart/2005/8/layout/venn2"/>
    <dgm:cxn modelId="{3C7F88D8-BCB0-3D4F-A0F5-7A1CF5CCE505}" srcId="{81598946-A441-554A-A948-54B5A6531289}" destId="{77B3C8F9-0A48-2140-984F-B1894ED2971F}" srcOrd="2" destOrd="0" parTransId="{3EA6CEE6-9A7E-2E4A-98BF-FC09C9C7A277}" sibTransId="{6BFCC418-7E09-6C45-8DB7-67F6E59F1C8F}"/>
    <dgm:cxn modelId="{CFBDBCA7-FE53-174E-8D07-2FA00F500245}" type="presOf" srcId="{77B3C8F9-0A48-2140-984F-B1894ED2971F}" destId="{B97FC5EE-E6E5-1646-B5EF-FD388B1FF919}" srcOrd="0" destOrd="0" presId="urn:microsoft.com/office/officeart/2005/8/layout/venn2"/>
    <dgm:cxn modelId="{28E7D64C-E461-F846-8C98-4F940CD646CC}" srcId="{81598946-A441-554A-A948-54B5A6531289}" destId="{FB3CE1D9-7D7D-484F-A109-20551514EE38}" srcOrd="0" destOrd="0" parTransId="{D3D31258-B16D-7C4E-957F-78045029B379}" sibTransId="{DFA1BD76-70CF-4C43-A66C-80810C269685}"/>
    <dgm:cxn modelId="{557179D7-A20D-624D-9306-4B69F348F03C}" type="presParOf" srcId="{6BD843A0-14D5-F24F-8E4E-28FE5D02538F}" destId="{869CDD40-26CD-434A-BD6D-38DF21DECCE8}" srcOrd="0" destOrd="0" presId="urn:microsoft.com/office/officeart/2005/8/layout/venn2"/>
    <dgm:cxn modelId="{31046E58-4D2C-6749-B82A-4BE96B009623}" type="presParOf" srcId="{869CDD40-26CD-434A-BD6D-38DF21DECCE8}" destId="{9B4ED5D9-0CD9-5B48-A4EF-E08BB2148509}" srcOrd="0" destOrd="0" presId="urn:microsoft.com/office/officeart/2005/8/layout/venn2"/>
    <dgm:cxn modelId="{A3B36049-054B-D647-BEF3-AA17DB335FC1}" type="presParOf" srcId="{869CDD40-26CD-434A-BD6D-38DF21DECCE8}" destId="{7F3480B9-721B-8A4A-A32E-E35C23400A04}" srcOrd="1" destOrd="0" presId="urn:microsoft.com/office/officeart/2005/8/layout/venn2"/>
    <dgm:cxn modelId="{0BFC33F2-F7C8-394E-92DD-26BDC78496C9}" type="presParOf" srcId="{6BD843A0-14D5-F24F-8E4E-28FE5D02538F}" destId="{FB72D8A8-8E3A-AE44-AA2D-DADE0A79C0A7}" srcOrd="1" destOrd="0" presId="urn:microsoft.com/office/officeart/2005/8/layout/venn2"/>
    <dgm:cxn modelId="{CB1F2F84-83C9-BA4B-B7CB-6E63B847A99D}" type="presParOf" srcId="{FB72D8A8-8E3A-AE44-AA2D-DADE0A79C0A7}" destId="{EA9CB6DF-2AF3-5D47-AE63-24BBEF372E46}" srcOrd="0" destOrd="0" presId="urn:microsoft.com/office/officeart/2005/8/layout/venn2"/>
    <dgm:cxn modelId="{8E5007E6-21B7-844F-B122-B9BA56A87D4D}" type="presParOf" srcId="{FB72D8A8-8E3A-AE44-AA2D-DADE0A79C0A7}" destId="{7D1D84FA-7C25-1B4E-8C1F-D23472404C15}" srcOrd="1" destOrd="0" presId="urn:microsoft.com/office/officeart/2005/8/layout/venn2"/>
    <dgm:cxn modelId="{9EE49C77-9F5E-4541-A6E0-5BB3B8133D1D}" type="presParOf" srcId="{6BD843A0-14D5-F24F-8E4E-28FE5D02538F}" destId="{1EE9BB8D-08F3-9444-A940-5C000C19022B}" srcOrd="2" destOrd="0" presId="urn:microsoft.com/office/officeart/2005/8/layout/venn2"/>
    <dgm:cxn modelId="{C9DD3E38-4819-5741-98BD-A5BE0564DFDE}" type="presParOf" srcId="{1EE9BB8D-08F3-9444-A940-5C000C19022B}" destId="{B97FC5EE-E6E5-1646-B5EF-FD388B1FF919}" srcOrd="0" destOrd="0" presId="urn:microsoft.com/office/officeart/2005/8/layout/venn2"/>
    <dgm:cxn modelId="{ED88DAD6-22E8-BF4A-9D22-824771CDD1AE}" type="presParOf" srcId="{1EE9BB8D-08F3-9444-A940-5C000C19022B}" destId="{78EEC5E6-6858-D74E-87C4-BF7B64E286BA}" srcOrd="1" destOrd="0" presId="urn:microsoft.com/office/officeart/2005/8/layout/venn2"/>
    <dgm:cxn modelId="{90ACEBB9-958D-CC4C-B860-C14F9E23A7BF}" type="presParOf" srcId="{6BD843A0-14D5-F24F-8E4E-28FE5D02538F}" destId="{959516B2-1847-9448-871A-C56A2DEC627F}" srcOrd="3" destOrd="0" presId="urn:microsoft.com/office/officeart/2005/8/layout/venn2"/>
    <dgm:cxn modelId="{318D4949-8AE9-094D-83CD-52C5354F36E9}" type="presParOf" srcId="{959516B2-1847-9448-871A-C56A2DEC627F}" destId="{9BB9BAE6-16C5-094C-A720-5D1CD117D6CE}" srcOrd="0" destOrd="0" presId="urn:microsoft.com/office/officeart/2005/8/layout/venn2"/>
    <dgm:cxn modelId="{DF24B71A-6D08-DF4C-8262-4C17F2523BE5}" type="presParOf" srcId="{959516B2-1847-9448-871A-C56A2DEC627F}" destId="{4B1CE7B7-762C-E049-8CE5-DAF39E975A1D}"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3655713-0C35-3A40-AAF4-2E90CBFF9CA4}" type="doc">
      <dgm:prSet loTypeId="urn:microsoft.com/office/officeart/2005/8/layout/radial5" loCatId="" qsTypeId="urn:microsoft.com/office/officeart/2005/8/quickstyle/simple4" qsCatId="simple" csTypeId="urn:microsoft.com/office/officeart/2005/8/colors/accent0_3" csCatId="mainScheme" phldr="1"/>
      <dgm:spPr/>
      <dgm:t>
        <a:bodyPr/>
        <a:lstStyle/>
        <a:p>
          <a:endParaRPr lang="en-US"/>
        </a:p>
      </dgm:t>
    </dgm:pt>
    <dgm:pt modelId="{61E945C4-DD7B-B44A-A2B4-E539825FECA6}">
      <dgm:prSet phldrT="[Text]"/>
      <dgm:spPr/>
      <dgm:t>
        <a:bodyPr/>
        <a:lstStyle/>
        <a:p>
          <a:r>
            <a:rPr lang="en-US" b="0" dirty="0" smtClean="0">
              <a:latin typeface="Tw Cen MT"/>
              <a:cs typeface="Tw Cen MT"/>
            </a:rPr>
            <a:t>Resource</a:t>
          </a:r>
          <a:endParaRPr lang="en-US" b="0" dirty="0">
            <a:latin typeface="Tw Cen MT"/>
            <a:cs typeface="Tw Cen MT"/>
          </a:endParaRPr>
        </a:p>
      </dgm:t>
    </dgm:pt>
    <dgm:pt modelId="{EBAD2CA1-8A27-A240-8E3F-19BE9A846503}" type="parTrans" cxnId="{380FE4B9-C328-D440-948E-387E094C93AF}">
      <dgm:prSet/>
      <dgm:spPr/>
      <dgm:t>
        <a:bodyPr/>
        <a:lstStyle/>
        <a:p>
          <a:endParaRPr lang="en-US" dirty="0"/>
        </a:p>
      </dgm:t>
    </dgm:pt>
    <dgm:pt modelId="{F5A029D1-7660-E348-A239-6D1974D5EAAB}" type="sibTrans" cxnId="{380FE4B9-C328-D440-948E-387E094C93AF}">
      <dgm:prSet/>
      <dgm:spPr/>
      <dgm:t>
        <a:bodyPr/>
        <a:lstStyle/>
        <a:p>
          <a:endParaRPr lang="en-US"/>
        </a:p>
      </dgm:t>
    </dgm:pt>
    <dgm:pt modelId="{8FD2D676-F979-594E-841E-A682216384F9}">
      <dgm:prSet phldrT="[Text]"/>
      <dgm:spPr/>
      <dgm:t>
        <a:bodyPr/>
        <a:lstStyle/>
        <a:p>
          <a:r>
            <a:rPr lang="en-US" b="0" dirty="0" smtClean="0">
              <a:latin typeface="Tw Cen MT"/>
              <a:cs typeface="Tw Cen MT"/>
            </a:rPr>
            <a:t>Resource</a:t>
          </a:r>
          <a:endParaRPr lang="en-US" b="0" dirty="0">
            <a:latin typeface="Tw Cen MT"/>
            <a:cs typeface="Tw Cen MT"/>
          </a:endParaRPr>
        </a:p>
      </dgm:t>
    </dgm:pt>
    <dgm:pt modelId="{357CA2AB-9519-8243-B640-4D56A7C6E9F5}" type="parTrans" cxnId="{CB9E5FC6-5AA1-7A4E-B535-94B48D839802}">
      <dgm:prSet/>
      <dgm:spPr/>
      <dgm:t>
        <a:bodyPr/>
        <a:lstStyle/>
        <a:p>
          <a:endParaRPr lang="en-US" dirty="0"/>
        </a:p>
      </dgm:t>
    </dgm:pt>
    <dgm:pt modelId="{F8C1F57C-6EA0-8545-B982-5F0AE4BEF011}" type="sibTrans" cxnId="{CB9E5FC6-5AA1-7A4E-B535-94B48D839802}">
      <dgm:prSet/>
      <dgm:spPr/>
      <dgm:t>
        <a:bodyPr/>
        <a:lstStyle/>
        <a:p>
          <a:endParaRPr lang="en-US"/>
        </a:p>
      </dgm:t>
    </dgm:pt>
    <dgm:pt modelId="{713199E0-F4AC-9A43-B0D4-807CAA9B77C1}">
      <dgm:prSet phldrT="[Text]"/>
      <dgm:spPr/>
      <dgm:t>
        <a:bodyPr/>
        <a:lstStyle/>
        <a:p>
          <a:r>
            <a:rPr lang="en-US" b="0" dirty="0" smtClean="0">
              <a:latin typeface="Tw Cen MT"/>
              <a:cs typeface="Tw Cen MT"/>
            </a:rPr>
            <a:t>Resource</a:t>
          </a:r>
          <a:endParaRPr lang="en-US" b="0" dirty="0">
            <a:latin typeface="Tw Cen MT"/>
            <a:cs typeface="Tw Cen MT"/>
          </a:endParaRPr>
        </a:p>
      </dgm:t>
    </dgm:pt>
    <dgm:pt modelId="{9C8C0DA3-D7BD-184B-BD84-3B5B426F4FAD}" type="parTrans" cxnId="{66808F2B-56D6-4F44-9339-AC6190703159}">
      <dgm:prSet/>
      <dgm:spPr/>
      <dgm:t>
        <a:bodyPr/>
        <a:lstStyle/>
        <a:p>
          <a:endParaRPr lang="en-US" dirty="0"/>
        </a:p>
      </dgm:t>
    </dgm:pt>
    <dgm:pt modelId="{7FD317E7-3168-ED43-BAAC-9E7681BA8611}" type="sibTrans" cxnId="{66808F2B-56D6-4F44-9339-AC6190703159}">
      <dgm:prSet/>
      <dgm:spPr/>
      <dgm:t>
        <a:bodyPr/>
        <a:lstStyle/>
        <a:p>
          <a:endParaRPr lang="en-US"/>
        </a:p>
      </dgm:t>
    </dgm:pt>
    <dgm:pt modelId="{04E6E9EA-655D-B649-8B04-77BEB06B06DB}">
      <dgm:prSet phldrT="[Text]"/>
      <dgm:spPr/>
      <dgm:t>
        <a:bodyPr/>
        <a:lstStyle/>
        <a:p>
          <a:r>
            <a:rPr lang="en-US" b="0" dirty="0" smtClean="0">
              <a:latin typeface="Tw Cen MT"/>
              <a:cs typeface="Tw Cen MT"/>
            </a:rPr>
            <a:t>Resource</a:t>
          </a:r>
          <a:endParaRPr lang="en-US" b="0" dirty="0">
            <a:latin typeface="Tw Cen MT"/>
            <a:cs typeface="Tw Cen MT"/>
          </a:endParaRPr>
        </a:p>
      </dgm:t>
    </dgm:pt>
    <dgm:pt modelId="{5F514CE9-EB59-8543-967A-B6D55A4803A0}" type="parTrans" cxnId="{9EFA1921-6C18-0F40-A195-7A29CF098026}">
      <dgm:prSet/>
      <dgm:spPr/>
      <dgm:t>
        <a:bodyPr/>
        <a:lstStyle/>
        <a:p>
          <a:endParaRPr lang="en-US" dirty="0"/>
        </a:p>
      </dgm:t>
    </dgm:pt>
    <dgm:pt modelId="{F3CC04BA-4A2D-1F4E-B380-65E5C4F4EFDA}" type="sibTrans" cxnId="{9EFA1921-6C18-0F40-A195-7A29CF098026}">
      <dgm:prSet/>
      <dgm:spPr/>
      <dgm:t>
        <a:bodyPr/>
        <a:lstStyle/>
        <a:p>
          <a:endParaRPr lang="en-US"/>
        </a:p>
      </dgm:t>
    </dgm:pt>
    <dgm:pt modelId="{56833902-A797-7248-BCDD-4ED42ED890D1}">
      <dgm:prSet phldrT="[Text]"/>
      <dgm:spPr/>
      <dgm:t>
        <a:bodyPr/>
        <a:lstStyle/>
        <a:p>
          <a:r>
            <a:rPr lang="en-US" b="0" dirty="0" smtClean="0">
              <a:latin typeface="Tw Cen MT"/>
              <a:cs typeface="Tw Cen MT"/>
            </a:rPr>
            <a:t>Resource</a:t>
          </a:r>
          <a:endParaRPr lang="en-US" b="0" dirty="0">
            <a:latin typeface="Tw Cen MT"/>
            <a:cs typeface="Tw Cen MT"/>
          </a:endParaRPr>
        </a:p>
      </dgm:t>
    </dgm:pt>
    <dgm:pt modelId="{C2C0C9EA-8859-7843-95C3-78A21D6B54AB}" type="parTrans" cxnId="{1EDA25C2-5EE7-A846-ADCB-D9C7651D31DE}">
      <dgm:prSet/>
      <dgm:spPr/>
      <dgm:t>
        <a:bodyPr/>
        <a:lstStyle/>
        <a:p>
          <a:endParaRPr lang="en-US" dirty="0"/>
        </a:p>
      </dgm:t>
    </dgm:pt>
    <dgm:pt modelId="{5497AF92-3CEA-2E43-B79E-01875B769FAF}" type="sibTrans" cxnId="{1EDA25C2-5EE7-A846-ADCB-D9C7651D31DE}">
      <dgm:prSet/>
      <dgm:spPr/>
      <dgm:t>
        <a:bodyPr/>
        <a:lstStyle/>
        <a:p>
          <a:endParaRPr lang="en-US"/>
        </a:p>
      </dgm:t>
    </dgm:pt>
    <dgm:pt modelId="{CCB56D89-EDC7-AD4D-800A-363BE62CBB67}">
      <dgm:prSet phldrT="[Text]"/>
      <dgm:spPr/>
      <dgm:t>
        <a:bodyPr/>
        <a:lstStyle/>
        <a:p>
          <a:r>
            <a:rPr lang="en-US" b="0" dirty="0" smtClean="0">
              <a:latin typeface="Tw Cen MT"/>
              <a:cs typeface="Tw Cen MT"/>
            </a:rPr>
            <a:t>Resource</a:t>
          </a:r>
          <a:endParaRPr lang="en-US" b="0" dirty="0">
            <a:latin typeface="Tw Cen MT"/>
            <a:cs typeface="Tw Cen MT"/>
          </a:endParaRPr>
        </a:p>
      </dgm:t>
    </dgm:pt>
    <dgm:pt modelId="{86D5459D-1F6B-2E44-8956-12792B312F8D}" type="parTrans" cxnId="{A8F9F828-FCBC-8C44-86FC-F26A53C42E70}">
      <dgm:prSet/>
      <dgm:spPr/>
      <dgm:t>
        <a:bodyPr/>
        <a:lstStyle/>
        <a:p>
          <a:endParaRPr lang="en-US" dirty="0"/>
        </a:p>
      </dgm:t>
    </dgm:pt>
    <dgm:pt modelId="{85022D3B-26E4-EA4B-BD5D-A1056D49B9DF}" type="sibTrans" cxnId="{A8F9F828-FCBC-8C44-86FC-F26A53C42E70}">
      <dgm:prSet/>
      <dgm:spPr/>
      <dgm:t>
        <a:bodyPr/>
        <a:lstStyle/>
        <a:p>
          <a:endParaRPr lang="en-US"/>
        </a:p>
      </dgm:t>
    </dgm:pt>
    <dgm:pt modelId="{AA01C2AE-5E74-FA4E-98DF-9BFB9CE14B85}">
      <dgm:prSet phldrT="[Text]" phldr="1"/>
      <dgm:spPr/>
      <dgm:t>
        <a:bodyPr/>
        <a:lstStyle/>
        <a:p>
          <a:endParaRPr lang="en-US" b="0" dirty="0">
            <a:latin typeface="Tw Cen MT"/>
            <a:cs typeface="Tw Cen MT"/>
          </a:endParaRPr>
        </a:p>
      </dgm:t>
    </dgm:pt>
    <dgm:pt modelId="{BF9339A1-B0C0-7940-8D9E-4C211CC8D545}" type="sibTrans" cxnId="{45F4DB8A-F19D-234C-83C6-11B4F107E5F2}">
      <dgm:prSet/>
      <dgm:spPr/>
      <dgm:t>
        <a:bodyPr/>
        <a:lstStyle/>
        <a:p>
          <a:endParaRPr lang="en-US"/>
        </a:p>
      </dgm:t>
    </dgm:pt>
    <dgm:pt modelId="{51DC06C6-4B7C-FE42-8609-9125EEC089B4}" type="parTrans" cxnId="{45F4DB8A-F19D-234C-83C6-11B4F107E5F2}">
      <dgm:prSet/>
      <dgm:spPr/>
      <dgm:t>
        <a:bodyPr/>
        <a:lstStyle/>
        <a:p>
          <a:endParaRPr lang="en-US"/>
        </a:p>
      </dgm:t>
    </dgm:pt>
    <dgm:pt modelId="{E4C273C1-8ACF-1443-A4CF-F5FDEC711876}" type="pres">
      <dgm:prSet presAssocID="{73655713-0C35-3A40-AAF4-2E90CBFF9CA4}" presName="Name0" presStyleCnt="0">
        <dgm:presLayoutVars>
          <dgm:chMax val="1"/>
          <dgm:dir/>
          <dgm:animLvl val="ctr"/>
          <dgm:resizeHandles val="exact"/>
        </dgm:presLayoutVars>
      </dgm:prSet>
      <dgm:spPr/>
      <dgm:t>
        <a:bodyPr/>
        <a:lstStyle/>
        <a:p>
          <a:endParaRPr lang="en-US"/>
        </a:p>
      </dgm:t>
    </dgm:pt>
    <dgm:pt modelId="{5F415D37-90A1-184A-B9BE-321FAEAE7057}" type="pres">
      <dgm:prSet presAssocID="{AA01C2AE-5E74-FA4E-98DF-9BFB9CE14B85}" presName="centerShape" presStyleLbl="node0" presStyleIdx="0" presStyleCnt="1"/>
      <dgm:spPr/>
      <dgm:t>
        <a:bodyPr/>
        <a:lstStyle/>
        <a:p>
          <a:endParaRPr lang="en-US"/>
        </a:p>
      </dgm:t>
    </dgm:pt>
    <dgm:pt modelId="{75F5C320-DE5D-EC40-A256-B9CF697F735A}" type="pres">
      <dgm:prSet presAssocID="{EBAD2CA1-8A27-A240-8E3F-19BE9A846503}" presName="parTrans" presStyleLbl="sibTrans2D1" presStyleIdx="0" presStyleCnt="6" custLinFactNeighborY="-16044"/>
      <dgm:spPr/>
      <dgm:t>
        <a:bodyPr/>
        <a:lstStyle/>
        <a:p>
          <a:endParaRPr lang="en-US"/>
        </a:p>
      </dgm:t>
    </dgm:pt>
    <dgm:pt modelId="{0BBD626B-5349-9845-BB42-80CCF8DB6DAD}" type="pres">
      <dgm:prSet presAssocID="{EBAD2CA1-8A27-A240-8E3F-19BE9A846503}" presName="connectorText" presStyleLbl="sibTrans2D1" presStyleIdx="0" presStyleCnt="6"/>
      <dgm:spPr/>
      <dgm:t>
        <a:bodyPr/>
        <a:lstStyle/>
        <a:p>
          <a:endParaRPr lang="en-US"/>
        </a:p>
      </dgm:t>
    </dgm:pt>
    <dgm:pt modelId="{3312C540-6E97-4543-8A4B-4CCAD8FAE79A}" type="pres">
      <dgm:prSet presAssocID="{61E945C4-DD7B-B44A-A2B4-E539825FECA6}" presName="node" presStyleLbl="node1" presStyleIdx="0" presStyleCnt="6">
        <dgm:presLayoutVars>
          <dgm:bulletEnabled val="1"/>
        </dgm:presLayoutVars>
      </dgm:prSet>
      <dgm:spPr/>
      <dgm:t>
        <a:bodyPr/>
        <a:lstStyle/>
        <a:p>
          <a:endParaRPr lang="en-US"/>
        </a:p>
      </dgm:t>
    </dgm:pt>
    <dgm:pt modelId="{B5CF42A0-6188-0046-A03A-1BE9B64F18E2}" type="pres">
      <dgm:prSet presAssocID="{357CA2AB-9519-8243-B640-4D56A7C6E9F5}" presName="parTrans" presStyleLbl="sibTrans2D1" presStyleIdx="1" presStyleCnt="6"/>
      <dgm:spPr/>
      <dgm:t>
        <a:bodyPr/>
        <a:lstStyle/>
        <a:p>
          <a:endParaRPr lang="en-US"/>
        </a:p>
      </dgm:t>
    </dgm:pt>
    <dgm:pt modelId="{492A5EB7-DE80-B548-A52A-633C71A275B7}" type="pres">
      <dgm:prSet presAssocID="{357CA2AB-9519-8243-B640-4D56A7C6E9F5}" presName="connectorText" presStyleLbl="sibTrans2D1" presStyleIdx="1" presStyleCnt="6"/>
      <dgm:spPr/>
      <dgm:t>
        <a:bodyPr/>
        <a:lstStyle/>
        <a:p>
          <a:endParaRPr lang="en-US"/>
        </a:p>
      </dgm:t>
    </dgm:pt>
    <dgm:pt modelId="{DF84A613-6320-9A4B-993F-51B069CC9594}" type="pres">
      <dgm:prSet presAssocID="{8FD2D676-F979-594E-841E-A682216384F9}" presName="node" presStyleLbl="node1" presStyleIdx="1" presStyleCnt="6" custRadScaleRad="196367" custRadScaleInc="7425">
        <dgm:presLayoutVars>
          <dgm:bulletEnabled val="1"/>
        </dgm:presLayoutVars>
      </dgm:prSet>
      <dgm:spPr/>
      <dgm:t>
        <a:bodyPr/>
        <a:lstStyle/>
        <a:p>
          <a:endParaRPr lang="en-US"/>
        </a:p>
      </dgm:t>
    </dgm:pt>
    <dgm:pt modelId="{5AFF3D07-C48F-DB47-9DDE-99EFDA5F353E}" type="pres">
      <dgm:prSet presAssocID="{9C8C0DA3-D7BD-184B-BD84-3B5B426F4FAD}" presName="parTrans" presStyleLbl="sibTrans2D1" presStyleIdx="2" presStyleCnt="6"/>
      <dgm:spPr/>
      <dgm:t>
        <a:bodyPr/>
        <a:lstStyle/>
        <a:p>
          <a:endParaRPr lang="en-US"/>
        </a:p>
      </dgm:t>
    </dgm:pt>
    <dgm:pt modelId="{1FD0568C-2D81-5A49-B08A-52089BCBF194}" type="pres">
      <dgm:prSet presAssocID="{9C8C0DA3-D7BD-184B-BD84-3B5B426F4FAD}" presName="connectorText" presStyleLbl="sibTrans2D1" presStyleIdx="2" presStyleCnt="6"/>
      <dgm:spPr/>
      <dgm:t>
        <a:bodyPr/>
        <a:lstStyle/>
        <a:p>
          <a:endParaRPr lang="en-US"/>
        </a:p>
      </dgm:t>
    </dgm:pt>
    <dgm:pt modelId="{A6D959B1-B09F-744A-8778-B0B1B9DDE485}" type="pres">
      <dgm:prSet presAssocID="{713199E0-F4AC-9A43-B0D4-807CAA9B77C1}" presName="node" presStyleLbl="node1" presStyleIdx="2" presStyleCnt="6" custRadScaleRad="189925" custRadScaleInc="-12348">
        <dgm:presLayoutVars>
          <dgm:bulletEnabled val="1"/>
        </dgm:presLayoutVars>
      </dgm:prSet>
      <dgm:spPr/>
      <dgm:t>
        <a:bodyPr/>
        <a:lstStyle/>
        <a:p>
          <a:endParaRPr lang="en-US"/>
        </a:p>
      </dgm:t>
    </dgm:pt>
    <dgm:pt modelId="{7A0F80DF-9030-7144-BD2C-80D02930E273}" type="pres">
      <dgm:prSet presAssocID="{5F514CE9-EB59-8543-967A-B6D55A4803A0}" presName="parTrans" presStyleLbl="sibTrans2D1" presStyleIdx="3" presStyleCnt="6"/>
      <dgm:spPr/>
      <dgm:t>
        <a:bodyPr/>
        <a:lstStyle/>
        <a:p>
          <a:endParaRPr lang="en-US"/>
        </a:p>
      </dgm:t>
    </dgm:pt>
    <dgm:pt modelId="{146E06AC-833D-6242-92E7-BC0EDEB94318}" type="pres">
      <dgm:prSet presAssocID="{5F514CE9-EB59-8543-967A-B6D55A4803A0}" presName="connectorText" presStyleLbl="sibTrans2D1" presStyleIdx="3" presStyleCnt="6"/>
      <dgm:spPr/>
      <dgm:t>
        <a:bodyPr/>
        <a:lstStyle/>
        <a:p>
          <a:endParaRPr lang="en-US"/>
        </a:p>
      </dgm:t>
    </dgm:pt>
    <dgm:pt modelId="{4606A9D0-21EE-8F48-82C2-4BB853E037E4}" type="pres">
      <dgm:prSet presAssocID="{04E6E9EA-655D-B649-8B04-77BEB06B06DB}" presName="node" presStyleLbl="node1" presStyleIdx="3" presStyleCnt="6" custRadScaleRad="182314" custRadScaleInc="1869">
        <dgm:presLayoutVars>
          <dgm:bulletEnabled val="1"/>
        </dgm:presLayoutVars>
      </dgm:prSet>
      <dgm:spPr/>
      <dgm:t>
        <a:bodyPr/>
        <a:lstStyle/>
        <a:p>
          <a:endParaRPr lang="en-US"/>
        </a:p>
      </dgm:t>
    </dgm:pt>
    <dgm:pt modelId="{7EB8980C-E691-304D-AB92-16137A2E1D47}" type="pres">
      <dgm:prSet presAssocID="{86D5459D-1F6B-2E44-8956-12792B312F8D}" presName="parTrans" presStyleLbl="sibTrans2D1" presStyleIdx="4" presStyleCnt="6"/>
      <dgm:spPr/>
      <dgm:t>
        <a:bodyPr/>
        <a:lstStyle/>
        <a:p>
          <a:endParaRPr lang="en-US"/>
        </a:p>
      </dgm:t>
    </dgm:pt>
    <dgm:pt modelId="{F11078CE-C087-FC4F-A1F0-8E0047E85B23}" type="pres">
      <dgm:prSet presAssocID="{86D5459D-1F6B-2E44-8956-12792B312F8D}" presName="connectorText" presStyleLbl="sibTrans2D1" presStyleIdx="4" presStyleCnt="6"/>
      <dgm:spPr/>
      <dgm:t>
        <a:bodyPr/>
        <a:lstStyle/>
        <a:p>
          <a:endParaRPr lang="en-US"/>
        </a:p>
      </dgm:t>
    </dgm:pt>
    <dgm:pt modelId="{48E528C0-1928-7A4E-9189-30D783ED5183}" type="pres">
      <dgm:prSet presAssocID="{CCB56D89-EDC7-AD4D-800A-363BE62CBB67}" presName="node" presStyleLbl="node1" presStyleIdx="4" presStyleCnt="6" custRadScaleRad="184015" custRadScaleInc="17038">
        <dgm:presLayoutVars>
          <dgm:bulletEnabled val="1"/>
        </dgm:presLayoutVars>
      </dgm:prSet>
      <dgm:spPr/>
      <dgm:t>
        <a:bodyPr/>
        <a:lstStyle/>
        <a:p>
          <a:endParaRPr lang="en-US"/>
        </a:p>
      </dgm:t>
    </dgm:pt>
    <dgm:pt modelId="{516AA64A-0BC5-324C-B9DC-F649BDF450E5}" type="pres">
      <dgm:prSet presAssocID="{C2C0C9EA-8859-7843-95C3-78A21D6B54AB}" presName="parTrans" presStyleLbl="sibTrans2D1" presStyleIdx="5" presStyleCnt="6"/>
      <dgm:spPr/>
      <dgm:t>
        <a:bodyPr/>
        <a:lstStyle/>
        <a:p>
          <a:endParaRPr lang="en-US"/>
        </a:p>
      </dgm:t>
    </dgm:pt>
    <dgm:pt modelId="{864E7C13-FF92-0149-9AA1-7BD0965C5A95}" type="pres">
      <dgm:prSet presAssocID="{C2C0C9EA-8859-7843-95C3-78A21D6B54AB}" presName="connectorText" presStyleLbl="sibTrans2D1" presStyleIdx="5" presStyleCnt="6"/>
      <dgm:spPr/>
      <dgm:t>
        <a:bodyPr/>
        <a:lstStyle/>
        <a:p>
          <a:endParaRPr lang="en-US"/>
        </a:p>
      </dgm:t>
    </dgm:pt>
    <dgm:pt modelId="{796871F8-DAF1-3249-A557-BF83532D1BFD}" type="pres">
      <dgm:prSet presAssocID="{56833902-A797-7248-BCDD-4ED42ED890D1}" presName="node" presStyleLbl="node1" presStyleIdx="5" presStyleCnt="6" custRadScaleRad="176202" custRadScaleInc="-23458">
        <dgm:presLayoutVars>
          <dgm:bulletEnabled val="1"/>
        </dgm:presLayoutVars>
      </dgm:prSet>
      <dgm:spPr/>
      <dgm:t>
        <a:bodyPr/>
        <a:lstStyle/>
        <a:p>
          <a:endParaRPr lang="en-US"/>
        </a:p>
      </dgm:t>
    </dgm:pt>
  </dgm:ptLst>
  <dgm:cxnLst>
    <dgm:cxn modelId="{380FE4B9-C328-D440-948E-387E094C93AF}" srcId="{AA01C2AE-5E74-FA4E-98DF-9BFB9CE14B85}" destId="{61E945C4-DD7B-B44A-A2B4-E539825FECA6}" srcOrd="0" destOrd="0" parTransId="{EBAD2CA1-8A27-A240-8E3F-19BE9A846503}" sibTransId="{F5A029D1-7660-E348-A239-6D1974D5EAAB}"/>
    <dgm:cxn modelId="{9EFA1921-6C18-0F40-A195-7A29CF098026}" srcId="{AA01C2AE-5E74-FA4E-98DF-9BFB9CE14B85}" destId="{04E6E9EA-655D-B649-8B04-77BEB06B06DB}" srcOrd="3" destOrd="0" parTransId="{5F514CE9-EB59-8543-967A-B6D55A4803A0}" sibTransId="{F3CC04BA-4A2D-1F4E-B380-65E5C4F4EFDA}"/>
    <dgm:cxn modelId="{B4B92470-3084-E94E-9D6C-701245696C45}" type="presOf" srcId="{713199E0-F4AC-9A43-B0D4-807CAA9B77C1}" destId="{A6D959B1-B09F-744A-8778-B0B1B9DDE485}" srcOrd="0" destOrd="0" presId="urn:microsoft.com/office/officeart/2005/8/layout/radial5"/>
    <dgm:cxn modelId="{45F4DB8A-F19D-234C-83C6-11B4F107E5F2}" srcId="{73655713-0C35-3A40-AAF4-2E90CBFF9CA4}" destId="{AA01C2AE-5E74-FA4E-98DF-9BFB9CE14B85}" srcOrd="0" destOrd="0" parTransId="{51DC06C6-4B7C-FE42-8609-9125EEC089B4}" sibTransId="{BF9339A1-B0C0-7940-8D9E-4C211CC8D545}"/>
    <dgm:cxn modelId="{A636BE66-EBAF-B048-B5E9-01A51292501C}" type="presOf" srcId="{C2C0C9EA-8859-7843-95C3-78A21D6B54AB}" destId="{516AA64A-0BC5-324C-B9DC-F649BDF450E5}" srcOrd="0" destOrd="0" presId="urn:microsoft.com/office/officeart/2005/8/layout/radial5"/>
    <dgm:cxn modelId="{3A381235-F71A-5E44-A2BA-B27E96DEA203}" type="presOf" srcId="{AA01C2AE-5E74-FA4E-98DF-9BFB9CE14B85}" destId="{5F415D37-90A1-184A-B9BE-321FAEAE7057}" srcOrd="0" destOrd="0" presId="urn:microsoft.com/office/officeart/2005/8/layout/radial5"/>
    <dgm:cxn modelId="{898AD64C-1055-2145-BEAD-0E7C1083A4E8}" type="presOf" srcId="{9C8C0DA3-D7BD-184B-BD84-3B5B426F4FAD}" destId="{1FD0568C-2D81-5A49-B08A-52089BCBF194}" srcOrd="1" destOrd="0" presId="urn:microsoft.com/office/officeart/2005/8/layout/radial5"/>
    <dgm:cxn modelId="{E9EDD859-3818-FF4F-8616-DB800ABF0B7D}" type="presOf" srcId="{357CA2AB-9519-8243-B640-4D56A7C6E9F5}" destId="{492A5EB7-DE80-B548-A52A-633C71A275B7}" srcOrd="1" destOrd="0" presId="urn:microsoft.com/office/officeart/2005/8/layout/radial5"/>
    <dgm:cxn modelId="{17D21314-6C44-BE41-B4F7-C46F29AA6EB7}" type="presOf" srcId="{C2C0C9EA-8859-7843-95C3-78A21D6B54AB}" destId="{864E7C13-FF92-0149-9AA1-7BD0965C5A95}" srcOrd="1" destOrd="0" presId="urn:microsoft.com/office/officeart/2005/8/layout/radial5"/>
    <dgm:cxn modelId="{31EE0FEB-799F-CB46-A339-71179143615C}" type="presOf" srcId="{56833902-A797-7248-BCDD-4ED42ED890D1}" destId="{796871F8-DAF1-3249-A557-BF83532D1BFD}" srcOrd="0" destOrd="0" presId="urn:microsoft.com/office/officeart/2005/8/layout/radial5"/>
    <dgm:cxn modelId="{EF74F4B8-C4D1-0D45-8717-1DE500F9ACC8}" type="presOf" srcId="{5F514CE9-EB59-8543-967A-B6D55A4803A0}" destId="{7A0F80DF-9030-7144-BD2C-80D02930E273}" srcOrd="0" destOrd="0" presId="urn:microsoft.com/office/officeart/2005/8/layout/radial5"/>
    <dgm:cxn modelId="{3C0978F4-7814-DA4C-9C41-684CB9E80801}" type="presOf" srcId="{86D5459D-1F6B-2E44-8956-12792B312F8D}" destId="{F11078CE-C087-FC4F-A1F0-8E0047E85B23}" srcOrd="1" destOrd="0" presId="urn:microsoft.com/office/officeart/2005/8/layout/radial5"/>
    <dgm:cxn modelId="{A8F9F828-FCBC-8C44-86FC-F26A53C42E70}" srcId="{AA01C2AE-5E74-FA4E-98DF-9BFB9CE14B85}" destId="{CCB56D89-EDC7-AD4D-800A-363BE62CBB67}" srcOrd="4" destOrd="0" parTransId="{86D5459D-1F6B-2E44-8956-12792B312F8D}" sibTransId="{85022D3B-26E4-EA4B-BD5D-A1056D49B9DF}"/>
    <dgm:cxn modelId="{B6554759-B6B8-A44A-AC91-597CBC7C856B}" type="presOf" srcId="{357CA2AB-9519-8243-B640-4D56A7C6E9F5}" destId="{B5CF42A0-6188-0046-A03A-1BE9B64F18E2}" srcOrd="0" destOrd="0" presId="urn:microsoft.com/office/officeart/2005/8/layout/radial5"/>
    <dgm:cxn modelId="{E4AC50FD-A1C1-8640-9ABF-57986B10C083}" type="presOf" srcId="{86D5459D-1F6B-2E44-8956-12792B312F8D}" destId="{7EB8980C-E691-304D-AB92-16137A2E1D47}" srcOrd="0" destOrd="0" presId="urn:microsoft.com/office/officeart/2005/8/layout/radial5"/>
    <dgm:cxn modelId="{77523C6E-E6F4-F148-AE3E-A75D76332398}" type="presOf" srcId="{5F514CE9-EB59-8543-967A-B6D55A4803A0}" destId="{146E06AC-833D-6242-92E7-BC0EDEB94318}" srcOrd="1" destOrd="0" presId="urn:microsoft.com/office/officeart/2005/8/layout/radial5"/>
    <dgm:cxn modelId="{E968EDA5-22D0-E642-922F-4B8EABD75A77}" type="presOf" srcId="{61E945C4-DD7B-B44A-A2B4-E539825FECA6}" destId="{3312C540-6E97-4543-8A4B-4CCAD8FAE79A}" srcOrd="0" destOrd="0" presId="urn:microsoft.com/office/officeart/2005/8/layout/radial5"/>
    <dgm:cxn modelId="{9FE539FB-C5FB-0A4B-A2EF-182E5D27EF81}" type="presOf" srcId="{CCB56D89-EDC7-AD4D-800A-363BE62CBB67}" destId="{48E528C0-1928-7A4E-9189-30D783ED5183}" srcOrd="0" destOrd="0" presId="urn:microsoft.com/office/officeart/2005/8/layout/radial5"/>
    <dgm:cxn modelId="{119B4C9A-2398-094B-833A-5A4E72A1C168}" type="presOf" srcId="{04E6E9EA-655D-B649-8B04-77BEB06B06DB}" destId="{4606A9D0-21EE-8F48-82C2-4BB853E037E4}" srcOrd="0" destOrd="0" presId="urn:microsoft.com/office/officeart/2005/8/layout/radial5"/>
    <dgm:cxn modelId="{D77388C7-979B-E640-88C7-E34327ED0E7E}" type="presOf" srcId="{EBAD2CA1-8A27-A240-8E3F-19BE9A846503}" destId="{0BBD626B-5349-9845-BB42-80CCF8DB6DAD}" srcOrd="1" destOrd="0" presId="urn:microsoft.com/office/officeart/2005/8/layout/radial5"/>
    <dgm:cxn modelId="{41C56B21-FE99-3D4D-A2C1-231472BF5045}" type="presOf" srcId="{8FD2D676-F979-594E-841E-A682216384F9}" destId="{DF84A613-6320-9A4B-993F-51B069CC9594}" srcOrd="0" destOrd="0" presId="urn:microsoft.com/office/officeart/2005/8/layout/radial5"/>
    <dgm:cxn modelId="{34811787-46D5-E141-BB9D-7F4A0DA6A50B}" type="presOf" srcId="{EBAD2CA1-8A27-A240-8E3F-19BE9A846503}" destId="{75F5C320-DE5D-EC40-A256-B9CF697F735A}" srcOrd="0" destOrd="0" presId="urn:microsoft.com/office/officeart/2005/8/layout/radial5"/>
    <dgm:cxn modelId="{CB9E5FC6-5AA1-7A4E-B535-94B48D839802}" srcId="{AA01C2AE-5E74-FA4E-98DF-9BFB9CE14B85}" destId="{8FD2D676-F979-594E-841E-A682216384F9}" srcOrd="1" destOrd="0" parTransId="{357CA2AB-9519-8243-B640-4D56A7C6E9F5}" sibTransId="{F8C1F57C-6EA0-8545-B982-5F0AE4BEF011}"/>
    <dgm:cxn modelId="{1EDA25C2-5EE7-A846-ADCB-D9C7651D31DE}" srcId="{AA01C2AE-5E74-FA4E-98DF-9BFB9CE14B85}" destId="{56833902-A797-7248-BCDD-4ED42ED890D1}" srcOrd="5" destOrd="0" parTransId="{C2C0C9EA-8859-7843-95C3-78A21D6B54AB}" sibTransId="{5497AF92-3CEA-2E43-B79E-01875B769FAF}"/>
    <dgm:cxn modelId="{7C0D99A9-6CA8-1A4E-B0C0-123DB1292A01}" type="presOf" srcId="{73655713-0C35-3A40-AAF4-2E90CBFF9CA4}" destId="{E4C273C1-8ACF-1443-A4CF-F5FDEC711876}" srcOrd="0" destOrd="0" presId="urn:microsoft.com/office/officeart/2005/8/layout/radial5"/>
    <dgm:cxn modelId="{66808F2B-56D6-4F44-9339-AC6190703159}" srcId="{AA01C2AE-5E74-FA4E-98DF-9BFB9CE14B85}" destId="{713199E0-F4AC-9A43-B0D4-807CAA9B77C1}" srcOrd="2" destOrd="0" parTransId="{9C8C0DA3-D7BD-184B-BD84-3B5B426F4FAD}" sibTransId="{7FD317E7-3168-ED43-BAAC-9E7681BA8611}"/>
    <dgm:cxn modelId="{873E0168-4EF4-1F47-8181-2E00161474D5}" type="presOf" srcId="{9C8C0DA3-D7BD-184B-BD84-3B5B426F4FAD}" destId="{5AFF3D07-C48F-DB47-9DDE-99EFDA5F353E}" srcOrd="0" destOrd="0" presId="urn:microsoft.com/office/officeart/2005/8/layout/radial5"/>
    <dgm:cxn modelId="{462B516D-0EA1-4142-B769-CAC847D38357}" type="presParOf" srcId="{E4C273C1-8ACF-1443-A4CF-F5FDEC711876}" destId="{5F415D37-90A1-184A-B9BE-321FAEAE7057}" srcOrd="0" destOrd="0" presId="urn:microsoft.com/office/officeart/2005/8/layout/radial5"/>
    <dgm:cxn modelId="{33261CEE-F4EB-4F49-8F93-79B05E1EDDE6}" type="presParOf" srcId="{E4C273C1-8ACF-1443-A4CF-F5FDEC711876}" destId="{75F5C320-DE5D-EC40-A256-B9CF697F735A}" srcOrd="1" destOrd="0" presId="urn:microsoft.com/office/officeart/2005/8/layout/radial5"/>
    <dgm:cxn modelId="{40E6A308-480D-5948-A368-5B1C9CAFFF1E}" type="presParOf" srcId="{75F5C320-DE5D-EC40-A256-B9CF697F735A}" destId="{0BBD626B-5349-9845-BB42-80CCF8DB6DAD}" srcOrd="0" destOrd="0" presId="urn:microsoft.com/office/officeart/2005/8/layout/radial5"/>
    <dgm:cxn modelId="{3708C366-EE90-7747-B5A3-C73C5A930FB0}" type="presParOf" srcId="{E4C273C1-8ACF-1443-A4CF-F5FDEC711876}" destId="{3312C540-6E97-4543-8A4B-4CCAD8FAE79A}" srcOrd="2" destOrd="0" presId="urn:microsoft.com/office/officeart/2005/8/layout/radial5"/>
    <dgm:cxn modelId="{B7837C47-FA5F-1C4C-86A3-19D6CBAD9671}" type="presParOf" srcId="{E4C273C1-8ACF-1443-A4CF-F5FDEC711876}" destId="{B5CF42A0-6188-0046-A03A-1BE9B64F18E2}" srcOrd="3" destOrd="0" presId="urn:microsoft.com/office/officeart/2005/8/layout/radial5"/>
    <dgm:cxn modelId="{0E14A926-6669-434C-A723-6C94DF3243FD}" type="presParOf" srcId="{B5CF42A0-6188-0046-A03A-1BE9B64F18E2}" destId="{492A5EB7-DE80-B548-A52A-633C71A275B7}" srcOrd="0" destOrd="0" presId="urn:microsoft.com/office/officeart/2005/8/layout/radial5"/>
    <dgm:cxn modelId="{3192F60B-EAC6-AE4F-8066-74E11B45E049}" type="presParOf" srcId="{E4C273C1-8ACF-1443-A4CF-F5FDEC711876}" destId="{DF84A613-6320-9A4B-993F-51B069CC9594}" srcOrd="4" destOrd="0" presId="urn:microsoft.com/office/officeart/2005/8/layout/radial5"/>
    <dgm:cxn modelId="{E53B1C69-1522-B347-AB66-B6A96DD81C55}" type="presParOf" srcId="{E4C273C1-8ACF-1443-A4CF-F5FDEC711876}" destId="{5AFF3D07-C48F-DB47-9DDE-99EFDA5F353E}" srcOrd="5" destOrd="0" presId="urn:microsoft.com/office/officeart/2005/8/layout/radial5"/>
    <dgm:cxn modelId="{B037BAEC-86E0-C343-B01E-1C9B58F16424}" type="presParOf" srcId="{5AFF3D07-C48F-DB47-9DDE-99EFDA5F353E}" destId="{1FD0568C-2D81-5A49-B08A-52089BCBF194}" srcOrd="0" destOrd="0" presId="urn:microsoft.com/office/officeart/2005/8/layout/radial5"/>
    <dgm:cxn modelId="{F85BB9E4-953E-204E-8B33-A77B42AAF87F}" type="presParOf" srcId="{E4C273C1-8ACF-1443-A4CF-F5FDEC711876}" destId="{A6D959B1-B09F-744A-8778-B0B1B9DDE485}" srcOrd="6" destOrd="0" presId="urn:microsoft.com/office/officeart/2005/8/layout/radial5"/>
    <dgm:cxn modelId="{1C35144C-F453-3444-B1DD-63F4BE8E6DB4}" type="presParOf" srcId="{E4C273C1-8ACF-1443-A4CF-F5FDEC711876}" destId="{7A0F80DF-9030-7144-BD2C-80D02930E273}" srcOrd="7" destOrd="0" presId="urn:microsoft.com/office/officeart/2005/8/layout/radial5"/>
    <dgm:cxn modelId="{ADA3F587-7846-DD44-B861-8943FEFBF1D0}" type="presParOf" srcId="{7A0F80DF-9030-7144-BD2C-80D02930E273}" destId="{146E06AC-833D-6242-92E7-BC0EDEB94318}" srcOrd="0" destOrd="0" presId="urn:microsoft.com/office/officeart/2005/8/layout/radial5"/>
    <dgm:cxn modelId="{472E08E1-C7D2-E54F-8B92-9B3329CBAF25}" type="presParOf" srcId="{E4C273C1-8ACF-1443-A4CF-F5FDEC711876}" destId="{4606A9D0-21EE-8F48-82C2-4BB853E037E4}" srcOrd="8" destOrd="0" presId="urn:microsoft.com/office/officeart/2005/8/layout/radial5"/>
    <dgm:cxn modelId="{BF0C7574-43C8-FB44-B10C-F8F09F39E24B}" type="presParOf" srcId="{E4C273C1-8ACF-1443-A4CF-F5FDEC711876}" destId="{7EB8980C-E691-304D-AB92-16137A2E1D47}" srcOrd="9" destOrd="0" presId="urn:microsoft.com/office/officeart/2005/8/layout/radial5"/>
    <dgm:cxn modelId="{2DCD3AA8-65AC-224A-B7C5-D6ACEA4BED03}" type="presParOf" srcId="{7EB8980C-E691-304D-AB92-16137A2E1D47}" destId="{F11078CE-C087-FC4F-A1F0-8E0047E85B23}" srcOrd="0" destOrd="0" presId="urn:microsoft.com/office/officeart/2005/8/layout/radial5"/>
    <dgm:cxn modelId="{FBCC1116-2805-8643-997F-B59471E746C9}" type="presParOf" srcId="{E4C273C1-8ACF-1443-A4CF-F5FDEC711876}" destId="{48E528C0-1928-7A4E-9189-30D783ED5183}" srcOrd="10" destOrd="0" presId="urn:microsoft.com/office/officeart/2005/8/layout/radial5"/>
    <dgm:cxn modelId="{5261087B-CB09-C84F-8604-82FA4D9EA04F}" type="presParOf" srcId="{E4C273C1-8ACF-1443-A4CF-F5FDEC711876}" destId="{516AA64A-0BC5-324C-B9DC-F649BDF450E5}" srcOrd="11" destOrd="0" presId="urn:microsoft.com/office/officeart/2005/8/layout/radial5"/>
    <dgm:cxn modelId="{5C20F474-7848-F24C-8843-858E2FC87356}" type="presParOf" srcId="{516AA64A-0BC5-324C-B9DC-F649BDF450E5}" destId="{864E7C13-FF92-0149-9AA1-7BD0965C5A95}" srcOrd="0" destOrd="0" presId="urn:microsoft.com/office/officeart/2005/8/layout/radial5"/>
    <dgm:cxn modelId="{BADE97E4-4B08-7F48-9D6A-70691CB42E11}" type="presParOf" srcId="{E4C273C1-8ACF-1443-A4CF-F5FDEC711876}" destId="{796871F8-DAF1-3249-A557-BF83532D1BFD}"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CFB79E-153A-6443-B859-6E1413099361}" type="doc">
      <dgm:prSet loTypeId="urn:microsoft.com/office/officeart/2005/8/layout/hChevron3" loCatId="" qsTypeId="urn:microsoft.com/office/officeart/2005/8/quickstyle/simple4" qsCatId="simple" csTypeId="urn:microsoft.com/office/officeart/2005/8/colors/colorful1" csCatId="colorful" phldr="1"/>
      <dgm:spPr/>
      <dgm:t>
        <a:bodyPr/>
        <a:lstStyle/>
        <a:p>
          <a:endParaRPr lang="en-US"/>
        </a:p>
      </dgm:t>
    </dgm:pt>
    <dgm:pt modelId="{289FFDD8-B23C-9A4A-80E4-56445A3625AE}">
      <dgm:prSet phldrT="[Text]" custT="1"/>
      <dgm:spPr/>
      <dgm:t>
        <a:bodyPr/>
        <a:lstStyle/>
        <a:p>
          <a:r>
            <a:rPr lang="en-US" sz="2400" b="1" dirty="0" smtClean="0">
              <a:solidFill>
                <a:schemeClr val="tx1"/>
              </a:solidFill>
            </a:rPr>
            <a:t>0-10</a:t>
          </a:r>
          <a:endParaRPr lang="en-US" sz="2400" b="1" dirty="0">
            <a:solidFill>
              <a:schemeClr val="tx1"/>
            </a:solidFill>
          </a:endParaRPr>
        </a:p>
      </dgm:t>
    </dgm:pt>
    <dgm:pt modelId="{D4C90DC4-6679-8A4C-A33B-C25E907C7084}" type="parTrans" cxnId="{91ADF734-B235-4D48-B1AE-53AC404395A4}">
      <dgm:prSet/>
      <dgm:spPr/>
      <dgm:t>
        <a:bodyPr/>
        <a:lstStyle/>
        <a:p>
          <a:endParaRPr lang="en-US"/>
        </a:p>
      </dgm:t>
    </dgm:pt>
    <dgm:pt modelId="{BDE2159D-807D-904A-9714-4C8F7E8A89EE}" type="sibTrans" cxnId="{91ADF734-B235-4D48-B1AE-53AC404395A4}">
      <dgm:prSet/>
      <dgm:spPr/>
      <dgm:t>
        <a:bodyPr/>
        <a:lstStyle/>
        <a:p>
          <a:endParaRPr lang="en-US"/>
        </a:p>
      </dgm:t>
    </dgm:pt>
    <dgm:pt modelId="{AA7131E8-D71F-FA4A-BEC3-8FB7CE324DB3}">
      <dgm:prSet phldrT="[Text]" custT="1"/>
      <dgm:spPr/>
      <dgm:t>
        <a:bodyPr/>
        <a:lstStyle/>
        <a:p>
          <a:r>
            <a:rPr lang="en-US" sz="2400" b="1" dirty="0" smtClean="0">
              <a:solidFill>
                <a:schemeClr val="tx1"/>
              </a:solidFill>
            </a:rPr>
            <a:t>50s</a:t>
          </a:r>
          <a:endParaRPr lang="en-US" sz="2400" b="1" dirty="0">
            <a:solidFill>
              <a:schemeClr val="tx1"/>
            </a:solidFill>
          </a:endParaRPr>
        </a:p>
      </dgm:t>
    </dgm:pt>
    <dgm:pt modelId="{D3FB50C8-CA61-1944-9530-6CCDAB1183D4}" type="parTrans" cxnId="{8CD6A80E-E8F8-3943-80E2-72D8938DE336}">
      <dgm:prSet/>
      <dgm:spPr/>
      <dgm:t>
        <a:bodyPr/>
        <a:lstStyle/>
        <a:p>
          <a:endParaRPr lang="en-US"/>
        </a:p>
      </dgm:t>
    </dgm:pt>
    <dgm:pt modelId="{346962E2-F263-C445-9D14-45F2327B8A94}" type="sibTrans" cxnId="{8CD6A80E-E8F8-3943-80E2-72D8938DE336}">
      <dgm:prSet/>
      <dgm:spPr/>
      <dgm:t>
        <a:bodyPr/>
        <a:lstStyle/>
        <a:p>
          <a:endParaRPr lang="en-US"/>
        </a:p>
      </dgm:t>
    </dgm:pt>
    <dgm:pt modelId="{028EE6A5-5B7C-CF40-A6D7-11AAECD9E13A}">
      <dgm:prSet phldrT="[Text]" custT="1"/>
      <dgm:spPr/>
      <dgm:t>
        <a:bodyPr/>
        <a:lstStyle/>
        <a:p>
          <a:r>
            <a:rPr lang="en-US" sz="2400" b="1" dirty="0" smtClean="0">
              <a:solidFill>
                <a:schemeClr val="tx1"/>
              </a:solidFill>
            </a:rPr>
            <a:t>20s</a:t>
          </a:r>
          <a:endParaRPr lang="en-US" sz="2400" b="1" dirty="0">
            <a:solidFill>
              <a:schemeClr val="tx1"/>
            </a:solidFill>
          </a:endParaRPr>
        </a:p>
      </dgm:t>
    </dgm:pt>
    <dgm:pt modelId="{F7BAD988-E966-244F-8659-F841350A62D8}" type="parTrans" cxnId="{DB9E865E-E890-2F41-9BD9-5274AB306E4A}">
      <dgm:prSet/>
      <dgm:spPr/>
      <dgm:t>
        <a:bodyPr/>
        <a:lstStyle/>
        <a:p>
          <a:endParaRPr lang="en-US"/>
        </a:p>
      </dgm:t>
    </dgm:pt>
    <dgm:pt modelId="{02E86942-C159-4140-A252-D6F9AFE87B5B}" type="sibTrans" cxnId="{DB9E865E-E890-2F41-9BD9-5274AB306E4A}">
      <dgm:prSet/>
      <dgm:spPr/>
      <dgm:t>
        <a:bodyPr/>
        <a:lstStyle/>
        <a:p>
          <a:endParaRPr lang="en-US"/>
        </a:p>
      </dgm:t>
    </dgm:pt>
    <dgm:pt modelId="{629B8FDD-2C72-764C-9522-8887C4EECBED}">
      <dgm:prSet phldrT="[Text]" custT="1"/>
      <dgm:spPr/>
      <dgm:t>
        <a:bodyPr/>
        <a:lstStyle/>
        <a:p>
          <a:r>
            <a:rPr lang="en-US" sz="2400" b="1" dirty="0" smtClean="0">
              <a:solidFill>
                <a:schemeClr val="tx1"/>
              </a:solidFill>
            </a:rPr>
            <a:t>30s</a:t>
          </a:r>
          <a:endParaRPr lang="en-US" sz="2400" b="1" dirty="0">
            <a:solidFill>
              <a:schemeClr val="tx1"/>
            </a:solidFill>
          </a:endParaRPr>
        </a:p>
      </dgm:t>
    </dgm:pt>
    <dgm:pt modelId="{E86E25AA-50E3-594C-A952-02E7EAF40655}" type="parTrans" cxnId="{0DE37A1F-2E04-CC4B-AB77-79CE6EC68859}">
      <dgm:prSet/>
      <dgm:spPr/>
      <dgm:t>
        <a:bodyPr/>
        <a:lstStyle/>
        <a:p>
          <a:endParaRPr lang="en-US"/>
        </a:p>
      </dgm:t>
    </dgm:pt>
    <dgm:pt modelId="{2154599E-E2B1-A943-A173-F1541B66425D}" type="sibTrans" cxnId="{0DE37A1F-2E04-CC4B-AB77-79CE6EC68859}">
      <dgm:prSet/>
      <dgm:spPr/>
      <dgm:t>
        <a:bodyPr/>
        <a:lstStyle/>
        <a:p>
          <a:endParaRPr lang="en-US"/>
        </a:p>
      </dgm:t>
    </dgm:pt>
    <dgm:pt modelId="{5DDA0C70-D1B5-A34E-A4FF-A94B3E157DA4}">
      <dgm:prSet phldrT="[Text]" custT="1"/>
      <dgm:spPr/>
      <dgm:t>
        <a:bodyPr/>
        <a:lstStyle/>
        <a:p>
          <a:r>
            <a:rPr lang="en-US" sz="2400" b="1" dirty="0" smtClean="0">
              <a:solidFill>
                <a:schemeClr val="tx1"/>
              </a:solidFill>
            </a:rPr>
            <a:t>40s</a:t>
          </a:r>
          <a:endParaRPr lang="en-US" sz="2400" b="1" dirty="0">
            <a:solidFill>
              <a:schemeClr val="tx1"/>
            </a:solidFill>
          </a:endParaRPr>
        </a:p>
      </dgm:t>
    </dgm:pt>
    <dgm:pt modelId="{0450EB06-A8C7-9642-8710-B529C54EC404}" type="parTrans" cxnId="{86775007-AF0D-DB4B-BB58-FE3AA356DE1B}">
      <dgm:prSet/>
      <dgm:spPr/>
      <dgm:t>
        <a:bodyPr/>
        <a:lstStyle/>
        <a:p>
          <a:endParaRPr lang="en-US"/>
        </a:p>
      </dgm:t>
    </dgm:pt>
    <dgm:pt modelId="{E8C875B2-C1A0-AC46-AF17-3F8BBECD9740}" type="sibTrans" cxnId="{86775007-AF0D-DB4B-BB58-FE3AA356DE1B}">
      <dgm:prSet/>
      <dgm:spPr/>
      <dgm:t>
        <a:bodyPr/>
        <a:lstStyle/>
        <a:p>
          <a:endParaRPr lang="en-US"/>
        </a:p>
      </dgm:t>
    </dgm:pt>
    <dgm:pt modelId="{1F28158D-4458-3D4E-9600-14F42ED101B7}">
      <dgm:prSet phldrT="[Text]" custT="1"/>
      <dgm:spPr/>
      <dgm:t>
        <a:bodyPr/>
        <a:lstStyle/>
        <a:p>
          <a:r>
            <a:rPr lang="en-US" sz="2400" b="1" dirty="0" smtClean="0">
              <a:solidFill>
                <a:schemeClr val="tx1"/>
              </a:solidFill>
            </a:rPr>
            <a:t>60s</a:t>
          </a:r>
          <a:endParaRPr lang="en-US" sz="2400" b="1" dirty="0">
            <a:solidFill>
              <a:schemeClr val="tx1"/>
            </a:solidFill>
          </a:endParaRPr>
        </a:p>
      </dgm:t>
    </dgm:pt>
    <dgm:pt modelId="{1D56452F-A8C4-5644-A23A-2FFA665510F7}" type="parTrans" cxnId="{F1802034-E37E-B542-810C-D7D926EA0B9A}">
      <dgm:prSet/>
      <dgm:spPr/>
      <dgm:t>
        <a:bodyPr/>
        <a:lstStyle/>
        <a:p>
          <a:endParaRPr lang="en-US"/>
        </a:p>
      </dgm:t>
    </dgm:pt>
    <dgm:pt modelId="{EA6DA164-16C9-B242-BCC1-E525609F098E}" type="sibTrans" cxnId="{F1802034-E37E-B542-810C-D7D926EA0B9A}">
      <dgm:prSet/>
      <dgm:spPr/>
      <dgm:t>
        <a:bodyPr/>
        <a:lstStyle/>
        <a:p>
          <a:endParaRPr lang="en-US"/>
        </a:p>
      </dgm:t>
    </dgm:pt>
    <dgm:pt modelId="{40BA1702-FBB1-F24E-A6D5-2DF2A57C7424}">
      <dgm:prSet phldrT="[Text]" custT="1"/>
      <dgm:spPr/>
      <dgm:t>
        <a:bodyPr/>
        <a:lstStyle/>
        <a:p>
          <a:r>
            <a:rPr lang="en-US" sz="2400" b="1" dirty="0" smtClean="0">
              <a:solidFill>
                <a:schemeClr val="tx1"/>
              </a:solidFill>
            </a:rPr>
            <a:t>70s</a:t>
          </a:r>
          <a:endParaRPr lang="en-US" sz="2400" b="1" dirty="0">
            <a:solidFill>
              <a:schemeClr val="tx1"/>
            </a:solidFill>
          </a:endParaRPr>
        </a:p>
      </dgm:t>
    </dgm:pt>
    <dgm:pt modelId="{291FFC22-7AE6-1047-A4E6-B76B0DDFC660}" type="parTrans" cxnId="{44B349FD-3CD0-994F-97E2-E549FECA7A2C}">
      <dgm:prSet/>
      <dgm:spPr/>
      <dgm:t>
        <a:bodyPr/>
        <a:lstStyle/>
        <a:p>
          <a:endParaRPr lang="en-US"/>
        </a:p>
      </dgm:t>
    </dgm:pt>
    <dgm:pt modelId="{00DD156A-998A-1844-8CF4-F38634301C03}" type="sibTrans" cxnId="{44B349FD-3CD0-994F-97E2-E549FECA7A2C}">
      <dgm:prSet/>
      <dgm:spPr/>
      <dgm:t>
        <a:bodyPr/>
        <a:lstStyle/>
        <a:p>
          <a:endParaRPr lang="en-US"/>
        </a:p>
      </dgm:t>
    </dgm:pt>
    <dgm:pt modelId="{DE8B79CF-9F05-4343-ABDA-793C2AE17467}">
      <dgm:prSet phldrT="[Text]" custT="1"/>
      <dgm:spPr/>
      <dgm:t>
        <a:bodyPr/>
        <a:lstStyle/>
        <a:p>
          <a:r>
            <a:rPr lang="en-US" sz="2400" b="1" dirty="0" smtClean="0">
              <a:solidFill>
                <a:schemeClr val="tx1"/>
              </a:solidFill>
            </a:rPr>
            <a:t>80s</a:t>
          </a:r>
          <a:endParaRPr lang="en-US" sz="2400" b="1" dirty="0">
            <a:solidFill>
              <a:schemeClr val="tx1"/>
            </a:solidFill>
          </a:endParaRPr>
        </a:p>
      </dgm:t>
    </dgm:pt>
    <dgm:pt modelId="{C2F5841D-55FA-3845-A8AB-7FAE7FD6455A}" type="parTrans" cxnId="{2F0385D2-494A-9C41-B581-057991FEA122}">
      <dgm:prSet/>
      <dgm:spPr/>
      <dgm:t>
        <a:bodyPr/>
        <a:lstStyle/>
        <a:p>
          <a:endParaRPr lang="en-US"/>
        </a:p>
      </dgm:t>
    </dgm:pt>
    <dgm:pt modelId="{0EFAAF6B-4F04-7548-AB2E-4986BAF28E9B}" type="sibTrans" cxnId="{2F0385D2-494A-9C41-B581-057991FEA122}">
      <dgm:prSet/>
      <dgm:spPr/>
      <dgm:t>
        <a:bodyPr/>
        <a:lstStyle/>
        <a:p>
          <a:endParaRPr lang="en-US"/>
        </a:p>
      </dgm:t>
    </dgm:pt>
    <dgm:pt modelId="{FBAF4260-72B0-8148-8488-8D8ADA0C1E4E}">
      <dgm:prSet phldrT="[Text]" custT="1"/>
      <dgm:spPr/>
      <dgm:t>
        <a:bodyPr/>
        <a:lstStyle/>
        <a:p>
          <a:r>
            <a:rPr lang="en-US" sz="2400" b="1" dirty="0" smtClean="0">
              <a:solidFill>
                <a:schemeClr val="tx1"/>
              </a:solidFill>
            </a:rPr>
            <a:t>90s</a:t>
          </a:r>
          <a:endParaRPr lang="en-US" sz="2400" b="1" dirty="0">
            <a:solidFill>
              <a:schemeClr val="tx1"/>
            </a:solidFill>
          </a:endParaRPr>
        </a:p>
      </dgm:t>
    </dgm:pt>
    <dgm:pt modelId="{FB4973B7-75AF-7E46-B24E-B7C983111CDF}" type="parTrans" cxnId="{98FFB9FE-2755-E94B-8660-E40188C5851C}">
      <dgm:prSet/>
      <dgm:spPr/>
      <dgm:t>
        <a:bodyPr/>
        <a:lstStyle/>
        <a:p>
          <a:endParaRPr lang="en-US"/>
        </a:p>
      </dgm:t>
    </dgm:pt>
    <dgm:pt modelId="{62ED02B1-A29B-B74F-8276-EDB965A9BE3C}" type="sibTrans" cxnId="{98FFB9FE-2755-E94B-8660-E40188C5851C}">
      <dgm:prSet/>
      <dgm:spPr/>
      <dgm:t>
        <a:bodyPr/>
        <a:lstStyle/>
        <a:p>
          <a:endParaRPr lang="en-US"/>
        </a:p>
      </dgm:t>
    </dgm:pt>
    <dgm:pt modelId="{53DD6F54-4CD8-FA41-9569-5C5F2A7F2196}">
      <dgm:prSet phldrT="[Text]" custT="1"/>
      <dgm:spPr/>
      <dgm:t>
        <a:bodyPr/>
        <a:lstStyle/>
        <a:p>
          <a:r>
            <a:rPr lang="en-US" sz="2400" b="1" dirty="0" smtClean="0">
              <a:solidFill>
                <a:schemeClr val="tx1"/>
              </a:solidFill>
            </a:rPr>
            <a:t>11-19</a:t>
          </a:r>
          <a:endParaRPr lang="en-US" sz="2400" b="1" dirty="0">
            <a:solidFill>
              <a:schemeClr val="tx1"/>
            </a:solidFill>
          </a:endParaRPr>
        </a:p>
      </dgm:t>
    </dgm:pt>
    <dgm:pt modelId="{141E8AF1-3D10-C549-9766-C68E33C38A0F}" type="parTrans" cxnId="{9D21926A-B7A8-4A4F-8D2E-870EC958B0B5}">
      <dgm:prSet/>
      <dgm:spPr/>
      <dgm:t>
        <a:bodyPr/>
        <a:lstStyle/>
        <a:p>
          <a:endParaRPr lang="en-US"/>
        </a:p>
      </dgm:t>
    </dgm:pt>
    <dgm:pt modelId="{A52B044F-69BB-CC44-84C3-8F70684CCE3D}" type="sibTrans" cxnId="{9D21926A-B7A8-4A4F-8D2E-870EC958B0B5}">
      <dgm:prSet/>
      <dgm:spPr/>
      <dgm:t>
        <a:bodyPr/>
        <a:lstStyle/>
        <a:p>
          <a:endParaRPr lang="en-US"/>
        </a:p>
      </dgm:t>
    </dgm:pt>
    <dgm:pt modelId="{7FA0EE54-5281-7948-BD7A-349A877AC510}" type="pres">
      <dgm:prSet presAssocID="{F1CFB79E-153A-6443-B859-6E1413099361}" presName="Name0" presStyleCnt="0">
        <dgm:presLayoutVars>
          <dgm:dir/>
          <dgm:resizeHandles val="exact"/>
        </dgm:presLayoutVars>
      </dgm:prSet>
      <dgm:spPr/>
      <dgm:t>
        <a:bodyPr/>
        <a:lstStyle/>
        <a:p>
          <a:endParaRPr lang="en-US"/>
        </a:p>
      </dgm:t>
    </dgm:pt>
    <dgm:pt modelId="{200DB495-3AFA-F641-B00D-221C1BE1D347}" type="pres">
      <dgm:prSet presAssocID="{289FFDD8-B23C-9A4A-80E4-56445A3625AE}" presName="parTxOnly" presStyleLbl="node1" presStyleIdx="0" presStyleCnt="10" custScaleY="548849">
        <dgm:presLayoutVars>
          <dgm:bulletEnabled val="1"/>
        </dgm:presLayoutVars>
      </dgm:prSet>
      <dgm:spPr/>
      <dgm:t>
        <a:bodyPr/>
        <a:lstStyle/>
        <a:p>
          <a:endParaRPr lang="en-US"/>
        </a:p>
      </dgm:t>
    </dgm:pt>
    <dgm:pt modelId="{9BD96736-321A-0944-8CD0-D660D9516776}" type="pres">
      <dgm:prSet presAssocID="{BDE2159D-807D-904A-9714-4C8F7E8A89EE}" presName="parSpace" presStyleCnt="0"/>
      <dgm:spPr/>
    </dgm:pt>
    <dgm:pt modelId="{B9C0359E-2ABA-DB42-8CF7-84F75BEBDBA2}" type="pres">
      <dgm:prSet presAssocID="{53DD6F54-4CD8-FA41-9569-5C5F2A7F2196}" presName="parTxOnly" presStyleLbl="node1" presStyleIdx="1" presStyleCnt="10" custScaleY="548849">
        <dgm:presLayoutVars>
          <dgm:bulletEnabled val="1"/>
        </dgm:presLayoutVars>
      </dgm:prSet>
      <dgm:spPr/>
      <dgm:t>
        <a:bodyPr/>
        <a:lstStyle/>
        <a:p>
          <a:endParaRPr lang="en-US"/>
        </a:p>
      </dgm:t>
    </dgm:pt>
    <dgm:pt modelId="{BC61023D-2FE2-0541-8697-0B2A43743F7B}" type="pres">
      <dgm:prSet presAssocID="{A52B044F-69BB-CC44-84C3-8F70684CCE3D}" presName="parSpace" presStyleCnt="0"/>
      <dgm:spPr/>
    </dgm:pt>
    <dgm:pt modelId="{88EB2E8E-762C-DC45-9125-4591B837231B}" type="pres">
      <dgm:prSet presAssocID="{028EE6A5-5B7C-CF40-A6D7-11AAECD9E13A}" presName="parTxOnly" presStyleLbl="node1" presStyleIdx="2" presStyleCnt="10" custScaleY="548849">
        <dgm:presLayoutVars>
          <dgm:bulletEnabled val="1"/>
        </dgm:presLayoutVars>
      </dgm:prSet>
      <dgm:spPr/>
      <dgm:t>
        <a:bodyPr/>
        <a:lstStyle/>
        <a:p>
          <a:endParaRPr lang="en-US"/>
        </a:p>
      </dgm:t>
    </dgm:pt>
    <dgm:pt modelId="{60047CE3-14FE-F847-A2FF-7AF32E74BA0A}" type="pres">
      <dgm:prSet presAssocID="{02E86942-C159-4140-A252-D6F9AFE87B5B}" presName="parSpace" presStyleCnt="0"/>
      <dgm:spPr/>
    </dgm:pt>
    <dgm:pt modelId="{4D43A91B-6FAC-8944-AE5C-731306687F74}" type="pres">
      <dgm:prSet presAssocID="{629B8FDD-2C72-764C-9522-8887C4EECBED}" presName="parTxOnly" presStyleLbl="node1" presStyleIdx="3" presStyleCnt="10" custScaleY="548849">
        <dgm:presLayoutVars>
          <dgm:bulletEnabled val="1"/>
        </dgm:presLayoutVars>
      </dgm:prSet>
      <dgm:spPr/>
      <dgm:t>
        <a:bodyPr/>
        <a:lstStyle/>
        <a:p>
          <a:endParaRPr lang="en-US"/>
        </a:p>
      </dgm:t>
    </dgm:pt>
    <dgm:pt modelId="{61D1B460-63C1-E14F-95D3-179BF777F65F}" type="pres">
      <dgm:prSet presAssocID="{2154599E-E2B1-A943-A173-F1541B66425D}" presName="parSpace" presStyleCnt="0"/>
      <dgm:spPr/>
    </dgm:pt>
    <dgm:pt modelId="{6B1DE52D-F0C6-454B-9F8A-48E1CF603604}" type="pres">
      <dgm:prSet presAssocID="{5DDA0C70-D1B5-A34E-A4FF-A94B3E157DA4}" presName="parTxOnly" presStyleLbl="node1" presStyleIdx="4" presStyleCnt="10" custScaleY="548849">
        <dgm:presLayoutVars>
          <dgm:bulletEnabled val="1"/>
        </dgm:presLayoutVars>
      </dgm:prSet>
      <dgm:spPr/>
      <dgm:t>
        <a:bodyPr/>
        <a:lstStyle/>
        <a:p>
          <a:endParaRPr lang="en-US"/>
        </a:p>
      </dgm:t>
    </dgm:pt>
    <dgm:pt modelId="{1CFE678A-EC4A-9346-A91D-8B92549B957B}" type="pres">
      <dgm:prSet presAssocID="{E8C875B2-C1A0-AC46-AF17-3F8BBECD9740}" presName="parSpace" presStyleCnt="0"/>
      <dgm:spPr/>
    </dgm:pt>
    <dgm:pt modelId="{EEF80E92-2CC3-5C41-A2E0-1863998C35FC}" type="pres">
      <dgm:prSet presAssocID="{AA7131E8-D71F-FA4A-BEC3-8FB7CE324DB3}" presName="parTxOnly" presStyleLbl="node1" presStyleIdx="5" presStyleCnt="10" custScaleY="548849">
        <dgm:presLayoutVars>
          <dgm:bulletEnabled val="1"/>
        </dgm:presLayoutVars>
      </dgm:prSet>
      <dgm:spPr/>
      <dgm:t>
        <a:bodyPr/>
        <a:lstStyle/>
        <a:p>
          <a:endParaRPr lang="en-US"/>
        </a:p>
      </dgm:t>
    </dgm:pt>
    <dgm:pt modelId="{328A630F-98D9-814D-B654-C0F9BE37DEAE}" type="pres">
      <dgm:prSet presAssocID="{346962E2-F263-C445-9D14-45F2327B8A94}" presName="parSpace" presStyleCnt="0"/>
      <dgm:spPr/>
    </dgm:pt>
    <dgm:pt modelId="{12FB8649-9E3F-BA4B-A897-1542010EBF09}" type="pres">
      <dgm:prSet presAssocID="{1F28158D-4458-3D4E-9600-14F42ED101B7}" presName="parTxOnly" presStyleLbl="node1" presStyleIdx="6" presStyleCnt="10" custScaleY="548849">
        <dgm:presLayoutVars>
          <dgm:bulletEnabled val="1"/>
        </dgm:presLayoutVars>
      </dgm:prSet>
      <dgm:spPr/>
      <dgm:t>
        <a:bodyPr/>
        <a:lstStyle/>
        <a:p>
          <a:endParaRPr lang="en-US"/>
        </a:p>
      </dgm:t>
    </dgm:pt>
    <dgm:pt modelId="{F76AB84F-03C6-0D49-B73F-F43F9A389EEF}" type="pres">
      <dgm:prSet presAssocID="{EA6DA164-16C9-B242-BCC1-E525609F098E}" presName="parSpace" presStyleCnt="0"/>
      <dgm:spPr/>
    </dgm:pt>
    <dgm:pt modelId="{889EF1D7-6B09-BD44-99FE-EC7B409E282A}" type="pres">
      <dgm:prSet presAssocID="{40BA1702-FBB1-F24E-A6D5-2DF2A57C7424}" presName="parTxOnly" presStyleLbl="node1" presStyleIdx="7" presStyleCnt="10" custScaleY="548849">
        <dgm:presLayoutVars>
          <dgm:bulletEnabled val="1"/>
        </dgm:presLayoutVars>
      </dgm:prSet>
      <dgm:spPr/>
      <dgm:t>
        <a:bodyPr/>
        <a:lstStyle/>
        <a:p>
          <a:endParaRPr lang="en-US"/>
        </a:p>
      </dgm:t>
    </dgm:pt>
    <dgm:pt modelId="{FC5FFC16-F854-0A4A-8EE0-ABECD3409DBE}" type="pres">
      <dgm:prSet presAssocID="{00DD156A-998A-1844-8CF4-F38634301C03}" presName="parSpace" presStyleCnt="0"/>
      <dgm:spPr/>
    </dgm:pt>
    <dgm:pt modelId="{FE7F0F59-D2F2-D547-87C1-38E81FA0B152}" type="pres">
      <dgm:prSet presAssocID="{DE8B79CF-9F05-4343-ABDA-793C2AE17467}" presName="parTxOnly" presStyleLbl="node1" presStyleIdx="8" presStyleCnt="10" custScaleY="548849">
        <dgm:presLayoutVars>
          <dgm:bulletEnabled val="1"/>
        </dgm:presLayoutVars>
      </dgm:prSet>
      <dgm:spPr/>
      <dgm:t>
        <a:bodyPr/>
        <a:lstStyle/>
        <a:p>
          <a:endParaRPr lang="en-US"/>
        </a:p>
      </dgm:t>
    </dgm:pt>
    <dgm:pt modelId="{8DF21B0D-AA0D-8F45-A7D8-D89D1A32485F}" type="pres">
      <dgm:prSet presAssocID="{0EFAAF6B-4F04-7548-AB2E-4986BAF28E9B}" presName="parSpace" presStyleCnt="0"/>
      <dgm:spPr/>
    </dgm:pt>
    <dgm:pt modelId="{ED87B2D7-97CA-2B4A-B490-D4B9425D605D}" type="pres">
      <dgm:prSet presAssocID="{FBAF4260-72B0-8148-8488-8D8ADA0C1E4E}" presName="parTxOnly" presStyleLbl="node1" presStyleIdx="9" presStyleCnt="10" custScaleY="548849">
        <dgm:presLayoutVars>
          <dgm:bulletEnabled val="1"/>
        </dgm:presLayoutVars>
      </dgm:prSet>
      <dgm:spPr/>
      <dgm:t>
        <a:bodyPr/>
        <a:lstStyle/>
        <a:p>
          <a:endParaRPr lang="en-US"/>
        </a:p>
      </dgm:t>
    </dgm:pt>
  </dgm:ptLst>
  <dgm:cxnLst>
    <dgm:cxn modelId="{19AD5D02-0A67-8646-A127-3F7496535281}" type="presOf" srcId="{FBAF4260-72B0-8148-8488-8D8ADA0C1E4E}" destId="{ED87B2D7-97CA-2B4A-B490-D4B9425D605D}" srcOrd="0" destOrd="0" presId="urn:microsoft.com/office/officeart/2005/8/layout/hChevron3"/>
    <dgm:cxn modelId="{B287A5E9-605A-2844-950A-28D575D633BB}" type="presOf" srcId="{629B8FDD-2C72-764C-9522-8887C4EECBED}" destId="{4D43A91B-6FAC-8944-AE5C-731306687F74}" srcOrd="0" destOrd="0" presId="urn:microsoft.com/office/officeart/2005/8/layout/hChevron3"/>
    <dgm:cxn modelId="{BF12EAD6-177C-DE4A-A2B0-1469EA3640F1}" type="presOf" srcId="{AA7131E8-D71F-FA4A-BEC3-8FB7CE324DB3}" destId="{EEF80E92-2CC3-5C41-A2E0-1863998C35FC}" srcOrd="0" destOrd="0" presId="urn:microsoft.com/office/officeart/2005/8/layout/hChevron3"/>
    <dgm:cxn modelId="{3CC03BE3-49F6-9949-8307-713F4AE87706}" type="presOf" srcId="{40BA1702-FBB1-F24E-A6D5-2DF2A57C7424}" destId="{889EF1D7-6B09-BD44-99FE-EC7B409E282A}" srcOrd="0" destOrd="0" presId="urn:microsoft.com/office/officeart/2005/8/layout/hChevron3"/>
    <dgm:cxn modelId="{2F0385D2-494A-9C41-B581-057991FEA122}" srcId="{F1CFB79E-153A-6443-B859-6E1413099361}" destId="{DE8B79CF-9F05-4343-ABDA-793C2AE17467}" srcOrd="8" destOrd="0" parTransId="{C2F5841D-55FA-3845-A8AB-7FAE7FD6455A}" sibTransId="{0EFAAF6B-4F04-7548-AB2E-4986BAF28E9B}"/>
    <dgm:cxn modelId="{29F5EB30-CD0C-B04F-9257-E0FB1216E74D}" type="presOf" srcId="{F1CFB79E-153A-6443-B859-6E1413099361}" destId="{7FA0EE54-5281-7948-BD7A-349A877AC510}" srcOrd="0" destOrd="0" presId="urn:microsoft.com/office/officeart/2005/8/layout/hChevron3"/>
    <dgm:cxn modelId="{8CD6A80E-E8F8-3943-80E2-72D8938DE336}" srcId="{F1CFB79E-153A-6443-B859-6E1413099361}" destId="{AA7131E8-D71F-FA4A-BEC3-8FB7CE324DB3}" srcOrd="5" destOrd="0" parTransId="{D3FB50C8-CA61-1944-9530-6CCDAB1183D4}" sibTransId="{346962E2-F263-C445-9D14-45F2327B8A94}"/>
    <dgm:cxn modelId="{649DA32D-CD29-174F-9559-C0A13ED10328}" type="presOf" srcId="{53DD6F54-4CD8-FA41-9569-5C5F2A7F2196}" destId="{B9C0359E-2ABA-DB42-8CF7-84F75BEBDBA2}" srcOrd="0" destOrd="0" presId="urn:microsoft.com/office/officeart/2005/8/layout/hChevron3"/>
    <dgm:cxn modelId="{44B349FD-3CD0-994F-97E2-E549FECA7A2C}" srcId="{F1CFB79E-153A-6443-B859-6E1413099361}" destId="{40BA1702-FBB1-F24E-A6D5-2DF2A57C7424}" srcOrd="7" destOrd="0" parTransId="{291FFC22-7AE6-1047-A4E6-B76B0DDFC660}" sibTransId="{00DD156A-998A-1844-8CF4-F38634301C03}"/>
    <dgm:cxn modelId="{AA5911F3-9BC5-8E4B-81F8-55DA5C312988}" type="presOf" srcId="{DE8B79CF-9F05-4343-ABDA-793C2AE17467}" destId="{FE7F0F59-D2F2-D547-87C1-38E81FA0B152}" srcOrd="0" destOrd="0" presId="urn:microsoft.com/office/officeart/2005/8/layout/hChevron3"/>
    <dgm:cxn modelId="{9D21926A-B7A8-4A4F-8D2E-870EC958B0B5}" srcId="{F1CFB79E-153A-6443-B859-6E1413099361}" destId="{53DD6F54-4CD8-FA41-9569-5C5F2A7F2196}" srcOrd="1" destOrd="0" parTransId="{141E8AF1-3D10-C549-9766-C68E33C38A0F}" sibTransId="{A52B044F-69BB-CC44-84C3-8F70684CCE3D}"/>
    <dgm:cxn modelId="{86775007-AF0D-DB4B-BB58-FE3AA356DE1B}" srcId="{F1CFB79E-153A-6443-B859-6E1413099361}" destId="{5DDA0C70-D1B5-A34E-A4FF-A94B3E157DA4}" srcOrd="4" destOrd="0" parTransId="{0450EB06-A8C7-9642-8710-B529C54EC404}" sibTransId="{E8C875B2-C1A0-AC46-AF17-3F8BBECD9740}"/>
    <dgm:cxn modelId="{5118E738-9B57-8640-A76F-9B368B3DB854}" type="presOf" srcId="{5DDA0C70-D1B5-A34E-A4FF-A94B3E157DA4}" destId="{6B1DE52D-F0C6-454B-9F8A-48E1CF603604}" srcOrd="0" destOrd="0" presId="urn:microsoft.com/office/officeart/2005/8/layout/hChevron3"/>
    <dgm:cxn modelId="{98FFB9FE-2755-E94B-8660-E40188C5851C}" srcId="{F1CFB79E-153A-6443-B859-6E1413099361}" destId="{FBAF4260-72B0-8148-8488-8D8ADA0C1E4E}" srcOrd="9" destOrd="0" parTransId="{FB4973B7-75AF-7E46-B24E-B7C983111CDF}" sibTransId="{62ED02B1-A29B-B74F-8276-EDB965A9BE3C}"/>
    <dgm:cxn modelId="{0DE37A1F-2E04-CC4B-AB77-79CE6EC68859}" srcId="{F1CFB79E-153A-6443-B859-6E1413099361}" destId="{629B8FDD-2C72-764C-9522-8887C4EECBED}" srcOrd="3" destOrd="0" parTransId="{E86E25AA-50E3-594C-A952-02E7EAF40655}" sibTransId="{2154599E-E2B1-A943-A173-F1541B66425D}"/>
    <dgm:cxn modelId="{F1802034-E37E-B542-810C-D7D926EA0B9A}" srcId="{F1CFB79E-153A-6443-B859-6E1413099361}" destId="{1F28158D-4458-3D4E-9600-14F42ED101B7}" srcOrd="6" destOrd="0" parTransId="{1D56452F-A8C4-5644-A23A-2FFA665510F7}" sibTransId="{EA6DA164-16C9-B242-BCC1-E525609F098E}"/>
    <dgm:cxn modelId="{D2B9D2BF-38AD-D044-92B2-21FE9F71D579}" type="presOf" srcId="{289FFDD8-B23C-9A4A-80E4-56445A3625AE}" destId="{200DB495-3AFA-F641-B00D-221C1BE1D347}" srcOrd="0" destOrd="0" presId="urn:microsoft.com/office/officeart/2005/8/layout/hChevron3"/>
    <dgm:cxn modelId="{91ADF734-B235-4D48-B1AE-53AC404395A4}" srcId="{F1CFB79E-153A-6443-B859-6E1413099361}" destId="{289FFDD8-B23C-9A4A-80E4-56445A3625AE}" srcOrd="0" destOrd="0" parTransId="{D4C90DC4-6679-8A4C-A33B-C25E907C7084}" sibTransId="{BDE2159D-807D-904A-9714-4C8F7E8A89EE}"/>
    <dgm:cxn modelId="{D5DE7002-4B75-004B-90B4-2C372160F817}" type="presOf" srcId="{1F28158D-4458-3D4E-9600-14F42ED101B7}" destId="{12FB8649-9E3F-BA4B-A897-1542010EBF09}" srcOrd="0" destOrd="0" presId="urn:microsoft.com/office/officeart/2005/8/layout/hChevron3"/>
    <dgm:cxn modelId="{F85A1240-C2F0-3243-AAE0-ACF4914C8C00}" type="presOf" srcId="{028EE6A5-5B7C-CF40-A6D7-11AAECD9E13A}" destId="{88EB2E8E-762C-DC45-9125-4591B837231B}" srcOrd="0" destOrd="0" presId="urn:microsoft.com/office/officeart/2005/8/layout/hChevron3"/>
    <dgm:cxn modelId="{DB9E865E-E890-2F41-9BD9-5274AB306E4A}" srcId="{F1CFB79E-153A-6443-B859-6E1413099361}" destId="{028EE6A5-5B7C-CF40-A6D7-11AAECD9E13A}" srcOrd="2" destOrd="0" parTransId="{F7BAD988-E966-244F-8659-F841350A62D8}" sibTransId="{02E86942-C159-4140-A252-D6F9AFE87B5B}"/>
    <dgm:cxn modelId="{7085B15A-2E0E-A340-9A45-A883FCE1997D}" type="presParOf" srcId="{7FA0EE54-5281-7948-BD7A-349A877AC510}" destId="{200DB495-3AFA-F641-B00D-221C1BE1D347}" srcOrd="0" destOrd="0" presId="urn:microsoft.com/office/officeart/2005/8/layout/hChevron3"/>
    <dgm:cxn modelId="{2F3F1E1C-C1DC-1C48-A770-D7700F0883AB}" type="presParOf" srcId="{7FA0EE54-5281-7948-BD7A-349A877AC510}" destId="{9BD96736-321A-0944-8CD0-D660D9516776}" srcOrd="1" destOrd="0" presId="urn:microsoft.com/office/officeart/2005/8/layout/hChevron3"/>
    <dgm:cxn modelId="{DB11F32C-E315-9C4F-9308-6E42A18A77DE}" type="presParOf" srcId="{7FA0EE54-5281-7948-BD7A-349A877AC510}" destId="{B9C0359E-2ABA-DB42-8CF7-84F75BEBDBA2}" srcOrd="2" destOrd="0" presId="urn:microsoft.com/office/officeart/2005/8/layout/hChevron3"/>
    <dgm:cxn modelId="{DCE14D80-A8BE-7E4B-9AEC-71A01921B590}" type="presParOf" srcId="{7FA0EE54-5281-7948-BD7A-349A877AC510}" destId="{BC61023D-2FE2-0541-8697-0B2A43743F7B}" srcOrd="3" destOrd="0" presId="urn:microsoft.com/office/officeart/2005/8/layout/hChevron3"/>
    <dgm:cxn modelId="{66108102-A28A-F243-9E3E-BEA5613F396E}" type="presParOf" srcId="{7FA0EE54-5281-7948-BD7A-349A877AC510}" destId="{88EB2E8E-762C-DC45-9125-4591B837231B}" srcOrd="4" destOrd="0" presId="urn:microsoft.com/office/officeart/2005/8/layout/hChevron3"/>
    <dgm:cxn modelId="{5E467ECA-41DE-B942-B57B-210CD5E7FC09}" type="presParOf" srcId="{7FA0EE54-5281-7948-BD7A-349A877AC510}" destId="{60047CE3-14FE-F847-A2FF-7AF32E74BA0A}" srcOrd="5" destOrd="0" presId="urn:microsoft.com/office/officeart/2005/8/layout/hChevron3"/>
    <dgm:cxn modelId="{10E129EE-6AE4-0A4F-8FA5-F108DB07E69D}" type="presParOf" srcId="{7FA0EE54-5281-7948-BD7A-349A877AC510}" destId="{4D43A91B-6FAC-8944-AE5C-731306687F74}" srcOrd="6" destOrd="0" presId="urn:microsoft.com/office/officeart/2005/8/layout/hChevron3"/>
    <dgm:cxn modelId="{D6F3E791-BD5D-B844-95B0-A15190E250B5}" type="presParOf" srcId="{7FA0EE54-5281-7948-BD7A-349A877AC510}" destId="{61D1B460-63C1-E14F-95D3-179BF777F65F}" srcOrd="7" destOrd="0" presId="urn:microsoft.com/office/officeart/2005/8/layout/hChevron3"/>
    <dgm:cxn modelId="{F1169F22-756E-6241-99B9-B7A07B59E147}" type="presParOf" srcId="{7FA0EE54-5281-7948-BD7A-349A877AC510}" destId="{6B1DE52D-F0C6-454B-9F8A-48E1CF603604}" srcOrd="8" destOrd="0" presId="urn:microsoft.com/office/officeart/2005/8/layout/hChevron3"/>
    <dgm:cxn modelId="{27DC1F68-82D0-9D4E-A7D4-678A48431EA7}" type="presParOf" srcId="{7FA0EE54-5281-7948-BD7A-349A877AC510}" destId="{1CFE678A-EC4A-9346-A91D-8B92549B957B}" srcOrd="9" destOrd="0" presId="urn:microsoft.com/office/officeart/2005/8/layout/hChevron3"/>
    <dgm:cxn modelId="{75FAF1B7-8F95-644B-A69C-A9A863A624A0}" type="presParOf" srcId="{7FA0EE54-5281-7948-BD7A-349A877AC510}" destId="{EEF80E92-2CC3-5C41-A2E0-1863998C35FC}" srcOrd="10" destOrd="0" presId="urn:microsoft.com/office/officeart/2005/8/layout/hChevron3"/>
    <dgm:cxn modelId="{6E5389E8-2977-4B4B-9FD5-5DB7E7AB83BC}" type="presParOf" srcId="{7FA0EE54-5281-7948-BD7A-349A877AC510}" destId="{328A630F-98D9-814D-B654-C0F9BE37DEAE}" srcOrd="11" destOrd="0" presId="urn:microsoft.com/office/officeart/2005/8/layout/hChevron3"/>
    <dgm:cxn modelId="{C6C3F716-7C96-A64D-8C25-EBD76F8DDBE6}" type="presParOf" srcId="{7FA0EE54-5281-7948-BD7A-349A877AC510}" destId="{12FB8649-9E3F-BA4B-A897-1542010EBF09}" srcOrd="12" destOrd="0" presId="urn:microsoft.com/office/officeart/2005/8/layout/hChevron3"/>
    <dgm:cxn modelId="{5F48ECE7-37E6-8247-B26A-E00D744535E7}" type="presParOf" srcId="{7FA0EE54-5281-7948-BD7A-349A877AC510}" destId="{F76AB84F-03C6-0D49-B73F-F43F9A389EEF}" srcOrd="13" destOrd="0" presId="urn:microsoft.com/office/officeart/2005/8/layout/hChevron3"/>
    <dgm:cxn modelId="{448EDBB0-610C-E549-87B7-8E99CA0AD13A}" type="presParOf" srcId="{7FA0EE54-5281-7948-BD7A-349A877AC510}" destId="{889EF1D7-6B09-BD44-99FE-EC7B409E282A}" srcOrd="14" destOrd="0" presId="urn:microsoft.com/office/officeart/2005/8/layout/hChevron3"/>
    <dgm:cxn modelId="{BBBF3281-5BE4-CE45-81BB-8A587FE8BDAB}" type="presParOf" srcId="{7FA0EE54-5281-7948-BD7A-349A877AC510}" destId="{FC5FFC16-F854-0A4A-8EE0-ABECD3409DBE}" srcOrd="15" destOrd="0" presId="urn:microsoft.com/office/officeart/2005/8/layout/hChevron3"/>
    <dgm:cxn modelId="{35E22CA3-4A3B-8D43-9569-FDDDD3676D12}" type="presParOf" srcId="{7FA0EE54-5281-7948-BD7A-349A877AC510}" destId="{FE7F0F59-D2F2-D547-87C1-38E81FA0B152}" srcOrd="16" destOrd="0" presId="urn:microsoft.com/office/officeart/2005/8/layout/hChevron3"/>
    <dgm:cxn modelId="{407E8A6D-EA9D-0048-B98F-174E7326A0E6}" type="presParOf" srcId="{7FA0EE54-5281-7948-BD7A-349A877AC510}" destId="{8DF21B0D-AA0D-8F45-A7D8-D89D1A32485F}" srcOrd="17" destOrd="0" presId="urn:microsoft.com/office/officeart/2005/8/layout/hChevron3"/>
    <dgm:cxn modelId="{A277C301-AD8F-9146-B90C-A7E1B4BFCFAE}" type="presParOf" srcId="{7FA0EE54-5281-7948-BD7A-349A877AC510}" destId="{ED87B2D7-97CA-2B4A-B490-D4B9425D605D}" srcOrd="1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9E7DD0-EAE9-354B-9B69-4A1EE4EAA821}" type="doc">
      <dgm:prSet loTypeId="urn:microsoft.com/office/officeart/2005/8/layout/matrix2" loCatId="" qsTypeId="urn:microsoft.com/office/officeart/2005/8/quickstyle/simple4" qsCatId="simple" csTypeId="urn:microsoft.com/office/officeart/2005/8/colors/colorful3" csCatId="colorful" phldr="1"/>
      <dgm:spPr/>
      <dgm:t>
        <a:bodyPr/>
        <a:lstStyle/>
        <a:p>
          <a:endParaRPr lang="en-US"/>
        </a:p>
      </dgm:t>
    </dgm:pt>
    <dgm:pt modelId="{2BBD81FB-FE57-0947-B823-D3D3059888A4}">
      <dgm:prSet phldrT="[Text]"/>
      <dgm:spPr/>
      <dgm:t>
        <a:bodyPr/>
        <a:lstStyle/>
        <a:p>
          <a:r>
            <a:rPr lang="en-US" b="0" i="0" dirty="0" smtClean="0"/>
            <a:t>Scenario 3 Unaffiliated &amp; Uninterested </a:t>
          </a:r>
          <a:endParaRPr lang="en-US" b="0" i="0" dirty="0"/>
        </a:p>
      </dgm:t>
    </dgm:pt>
    <dgm:pt modelId="{97845607-CF96-4042-8453-ACA9D7B75BE0}" type="sibTrans" cxnId="{84F0AEE9-F8D2-424D-9D73-02A2CB0EA84E}">
      <dgm:prSet/>
      <dgm:spPr/>
      <dgm:t>
        <a:bodyPr/>
        <a:lstStyle/>
        <a:p>
          <a:endParaRPr lang="en-US"/>
        </a:p>
      </dgm:t>
    </dgm:pt>
    <dgm:pt modelId="{8435ECFD-9519-7A46-A718-07BC1532E821}" type="parTrans" cxnId="{84F0AEE9-F8D2-424D-9D73-02A2CB0EA84E}">
      <dgm:prSet/>
      <dgm:spPr/>
      <dgm:t>
        <a:bodyPr/>
        <a:lstStyle/>
        <a:p>
          <a:endParaRPr lang="en-US"/>
        </a:p>
      </dgm:t>
    </dgm:pt>
    <dgm:pt modelId="{002A698F-61F2-E142-A3ED-FCF99689E561}">
      <dgm:prSet phldrT="[Text]"/>
      <dgm:spPr/>
      <dgm:t>
        <a:bodyPr/>
        <a:lstStyle/>
        <a:p>
          <a:r>
            <a:rPr lang="en-US" b="0" i="0" dirty="0" smtClean="0"/>
            <a:t>Scenario 1 Vibrant Faith &amp; Active Engagement</a:t>
          </a:r>
          <a:endParaRPr lang="en-US" b="0" i="0" dirty="0"/>
        </a:p>
      </dgm:t>
    </dgm:pt>
    <dgm:pt modelId="{180F8E19-63BD-F142-8F12-F1850F56A2CD}" type="sibTrans" cxnId="{605EDE3D-D77A-2147-8608-CEF433B12BEE}">
      <dgm:prSet/>
      <dgm:spPr/>
      <dgm:t>
        <a:bodyPr/>
        <a:lstStyle/>
        <a:p>
          <a:endParaRPr lang="en-US"/>
        </a:p>
      </dgm:t>
    </dgm:pt>
    <dgm:pt modelId="{66B0CDE0-0852-D94E-848A-AB21AF1EE49E}" type="parTrans" cxnId="{605EDE3D-D77A-2147-8608-CEF433B12BEE}">
      <dgm:prSet/>
      <dgm:spPr/>
      <dgm:t>
        <a:bodyPr/>
        <a:lstStyle/>
        <a:p>
          <a:endParaRPr lang="en-US"/>
        </a:p>
      </dgm:t>
    </dgm:pt>
    <dgm:pt modelId="{AD2F95E8-49B3-5744-83FC-2DF80AA45C76}">
      <dgm:prSet phldrT="[Text]"/>
      <dgm:spPr/>
      <dgm:t>
        <a:bodyPr/>
        <a:lstStyle/>
        <a:p>
          <a:r>
            <a:rPr lang="en-US" b="0" i="0" dirty="0" smtClean="0"/>
            <a:t>Scenario 4 Variable Commitment &amp; Occasional Participation</a:t>
          </a:r>
          <a:endParaRPr lang="en-US" b="0" i="0" dirty="0"/>
        </a:p>
      </dgm:t>
    </dgm:pt>
    <dgm:pt modelId="{B64B4FF4-207D-F245-9EF2-FFA6A53DCE49}" type="sibTrans" cxnId="{FDDBDFAB-5947-E94D-9EF2-0C75168CF2E0}">
      <dgm:prSet/>
      <dgm:spPr/>
      <dgm:t>
        <a:bodyPr/>
        <a:lstStyle/>
        <a:p>
          <a:endParaRPr lang="en-US"/>
        </a:p>
      </dgm:t>
    </dgm:pt>
    <dgm:pt modelId="{EBCA59AF-5F7A-204B-BB7C-7AEEF9975059}" type="parTrans" cxnId="{FDDBDFAB-5947-E94D-9EF2-0C75168CF2E0}">
      <dgm:prSet/>
      <dgm:spPr/>
      <dgm:t>
        <a:bodyPr/>
        <a:lstStyle/>
        <a:p>
          <a:endParaRPr lang="en-US"/>
        </a:p>
      </dgm:t>
    </dgm:pt>
    <dgm:pt modelId="{5004D3CC-D408-AB4F-A6C5-A3B6753A1F7A}">
      <dgm:prSet phldrT="[Text]"/>
      <dgm:spPr/>
      <dgm:t>
        <a:bodyPr/>
        <a:lstStyle/>
        <a:p>
          <a:r>
            <a:rPr lang="en-US" b="0" i="0" dirty="0" smtClean="0"/>
            <a:t>Scenario 2 Spiritual but Not Religious</a:t>
          </a:r>
          <a:endParaRPr lang="en-US" b="0" i="0" dirty="0"/>
        </a:p>
      </dgm:t>
    </dgm:pt>
    <dgm:pt modelId="{BEC09A01-3BE5-2343-8241-3971F1391C0B}" type="parTrans" cxnId="{DBDE3DBE-E213-9640-8C5E-BB9385723313}">
      <dgm:prSet/>
      <dgm:spPr/>
      <dgm:t>
        <a:bodyPr/>
        <a:lstStyle/>
        <a:p>
          <a:endParaRPr lang="en-US"/>
        </a:p>
      </dgm:t>
    </dgm:pt>
    <dgm:pt modelId="{2C8A0732-6A89-B249-9754-4B381C5CF173}" type="sibTrans" cxnId="{DBDE3DBE-E213-9640-8C5E-BB9385723313}">
      <dgm:prSet/>
      <dgm:spPr/>
      <dgm:t>
        <a:bodyPr/>
        <a:lstStyle/>
        <a:p>
          <a:endParaRPr lang="en-US"/>
        </a:p>
      </dgm:t>
    </dgm:pt>
    <dgm:pt modelId="{AE4DFE1C-9407-9047-AE16-939E85884196}" type="pres">
      <dgm:prSet presAssocID="{469E7DD0-EAE9-354B-9B69-4A1EE4EAA821}" presName="matrix" presStyleCnt="0">
        <dgm:presLayoutVars>
          <dgm:chMax val="1"/>
          <dgm:dir/>
          <dgm:resizeHandles val="exact"/>
        </dgm:presLayoutVars>
      </dgm:prSet>
      <dgm:spPr/>
      <dgm:t>
        <a:bodyPr/>
        <a:lstStyle/>
        <a:p>
          <a:endParaRPr lang="en-US"/>
        </a:p>
      </dgm:t>
    </dgm:pt>
    <dgm:pt modelId="{C73A6604-0AD2-6245-9969-C7AB13D0D400}" type="pres">
      <dgm:prSet presAssocID="{469E7DD0-EAE9-354B-9B69-4A1EE4EAA821}" presName="axisShape" presStyleLbl="bgShp" presStyleIdx="0" presStyleCnt="1"/>
      <dgm:spPr/>
      <dgm:t>
        <a:bodyPr/>
        <a:lstStyle/>
        <a:p>
          <a:endParaRPr lang="en-US"/>
        </a:p>
      </dgm:t>
    </dgm:pt>
    <dgm:pt modelId="{746BA59F-A3F3-AD4C-A69A-D6A8A10A5EE4}" type="pres">
      <dgm:prSet presAssocID="{469E7DD0-EAE9-354B-9B69-4A1EE4EAA821}" presName="rect1" presStyleLbl="node1" presStyleIdx="0" presStyleCnt="4">
        <dgm:presLayoutVars>
          <dgm:chMax val="0"/>
          <dgm:chPref val="0"/>
          <dgm:bulletEnabled val="1"/>
        </dgm:presLayoutVars>
      </dgm:prSet>
      <dgm:spPr/>
      <dgm:t>
        <a:bodyPr/>
        <a:lstStyle/>
        <a:p>
          <a:endParaRPr lang="en-US"/>
        </a:p>
      </dgm:t>
    </dgm:pt>
    <dgm:pt modelId="{8F49A73A-D3B4-544F-AA7C-0CAF0F470597}" type="pres">
      <dgm:prSet presAssocID="{469E7DD0-EAE9-354B-9B69-4A1EE4EAA821}" presName="rect2" presStyleLbl="node1" presStyleIdx="1" presStyleCnt="4">
        <dgm:presLayoutVars>
          <dgm:chMax val="0"/>
          <dgm:chPref val="0"/>
          <dgm:bulletEnabled val="1"/>
        </dgm:presLayoutVars>
      </dgm:prSet>
      <dgm:spPr/>
      <dgm:t>
        <a:bodyPr/>
        <a:lstStyle/>
        <a:p>
          <a:endParaRPr lang="en-US"/>
        </a:p>
      </dgm:t>
    </dgm:pt>
    <dgm:pt modelId="{9E381E28-4D00-A447-8302-36E437A35945}" type="pres">
      <dgm:prSet presAssocID="{469E7DD0-EAE9-354B-9B69-4A1EE4EAA821}" presName="rect3" presStyleLbl="node1" presStyleIdx="2" presStyleCnt="4">
        <dgm:presLayoutVars>
          <dgm:chMax val="0"/>
          <dgm:chPref val="0"/>
          <dgm:bulletEnabled val="1"/>
        </dgm:presLayoutVars>
      </dgm:prSet>
      <dgm:spPr/>
      <dgm:t>
        <a:bodyPr/>
        <a:lstStyle/>
        <a:p>
          <a:endParaRPr lang="en-US"/>
        </a:p>
      </dgm:t>
    </dgm:pt>
    <dgm:pt modelId="{18C7F47C-30AD-0342-838E-91A768C34D0F}" type="pres">
      <dgm:prSet presAssocID="{469E7DD0-EAE9-354B-9B69-4A1EE4EAA821}" presName="rect4" presStyleLbl="node1" presStyleIdx="3" presStyleCnt="4">
        <dgm:presLayoutVars>
          <dgm:chMax val="0"/>
          <dgm:chPref val="0"/>
          <dgm:bulletEnabled val="1"/>
        </dgm:presLayoutVars>
      </dgm:prSet>
      <dgm:spPr/>
      <dgm:t>
        <a:bodyPr/>
        <a:lstStyle/>
        <a:p>
          <a:endParaRPr lang="en-US"/>
        </a:p>
      </dgm:t>
    </dgm:pt>
  </dgm:ptLst>
  <dgm:cxnLst>
    <dgm:cxn modelId="{605EDE3D-D77A-2147-8608-CEF433B12BEE}" srcId="{469E7DD0-EAE9-354B-9B69-4A1EE4EAA821}" destId="{002A698F-61F2-E142-A3ED-FCF99689E561}" srcOrd="1" destOrd="0" parTransId="{66B0CDE0-0852-D94E-848A-AB21AF1EE49E}" sibTransId="{180F8E19-63BD-F142-8F12-F1850F56A2CD}"/>
    <dgm:cxn modelId="{E4F7AC32-F3C6-0242-9265-04E4EE9ACD02}" type="presOf" srcId="{AD2F95E8-49B3-5744-83FC-2DF80AA45C76}" destId="{746BA59F-A3F3-AD4C-A69A-D6A8A10A5EE4}" srcOrd="0" destOrd="0" presId="urn:microsoft.com/office/officeart/2005/8/layout/matrix2"/>
    <dgm:cxn modelId="{A88987DB-B254-3C48-B29C-D60F7F30DB09}" type="presOf" srcId="{469E7DD0-EAE9-354B-9B69-4A1EE4EAA821}" destId="{AE4DFE1C-9407-9047-AE16-939E85884196}" srcOrd="0" destOrd="0" presId="urn:microsoft.com/office/officeart/2005/8/layout/matrix2"/>
    <dgm:cxn modelId="{4ED3220E-7A61-AE47-B47D-FF14F2E16487}" type="presOf" srcId="{002A698F-61F2-E142-A3ED-FCF99689E561}" destId="{8F49A73A-D3B4-544F-AA7C-0CAF0F470597}" srcOrd="0" destOrd="0" presId="urn:microsoft.com/office/officeart/2005/8/layout/matrix2"/>
    <dgm:cxn modelId="{DBDE3DBE-E213-9640-8C5E-BB9385723313}" srcId="{469E7DD0-EAE9-354B-9B69-4A1EE4EAA821}" destId="{5004D3CC-D408-AB4F-A6C5-A3B6753A1F7A}" srcOrd="3" destOrd="0" parTransId="{BEC09A01-3BE5-2343-8241-3971F1391C0B}" sibTransId="{2C8A0732-6A89-B249-9754-4B381C5CF173}"/>
    <dgm:cxn modelId="{FDDBDFAB-5947-E94D-9EF2-0C75168CF2E0}" srcId="{469E7DD0-EAE9-354B-9B69-4A1EE4EAA821}" destId="{AD2F95E8-49B3-5744-83FC-2DF80AA45C76}" srcOrd="0" destOrd="0" parTransId="{EBCA59AF-5F7A-204B-BB7C-7AEEF9975059}" sibTransId="{B64B4FF4-207D-F245-9EF2-FFA6A53DCE49}"/>
    <dgm:cxn modelId="{97173127-6E07-B342-8630-197768391213}" type="presOf" srcId="{5004D3CC-D408-AB4F-A6C5-A3B6753A1F7A}" destId="{18C7F47C-30AD-0342-838E-91A768C34D0F}" srcOrd="0" destOrd="0" presId="urn:microsoft.com/office/officeart/2005/8/layout/matrix2"/>
    <dgm:cxn modelId="{84F0AEE9-F8D2-424D-9D73-02A2CB0EA84E}" srcId="{469E7DD0-EAE9-354B-9B69-4A1EE4EAA821}" destId="{2BBD81FB-FE57-0947-B823-D3D3059888A4}" srcOrd="2" destOrd="0" parTransId="{8435ECFD-9519-7A46-A718-07BC1532E821}" sibTransId="{97845607-CF96-4042-8453-ACA9D7B75BE0}"/>
    <dgm:cxn modelId="{7431E061-266C-8B48-8F5A-03BBDB23F5F9}" type="presOf" srcId="{2BBD81FB-FE57-0947-B823-D3D3059888A4}" destId="{9E381E28-4D00-A447-8302-36E437A35945}" srcOrd="0" destOrd="0" presId="urn:microsoft.com/office/officeart/2005/8/layout/matrix2"/>
    <dgm:cxn modelId="{13C8B612-BA12-1840-AE74-45FC2899A67A}" type="presParOf" srcId="{AE4DFE1C-9407-9047-AE16-939E85884196}" destId="{C73A6604-0AD2-6245-9969-C7AB13D0D400}" srcOrd="0" destOrd="0" presId="urn:microsoft.com/office/officeart/2005/8/layout/matrix2"/>
    <dgm:cxn modelId="{A73F084C-7415-7543-A45A-721485B285C9}" type="presParOf" srcId="{AE4DFE1C-9407-9047-AE16-939E85884196}" destId="{746BA59F-A3F3-AD4C-A69A-D6A8A10A5EE4}" srcOrd="1" destOrd="0" presId="urn:microsoft.com/office/officeart/2005/8/layout/matrix2"/>
    <dgm:cxn modelId="{871F405F-23B3-A449-BEAE-6AF91C091EDD}" type="presParOf" srcId="{AE4DFE1C-9407-9047-AE16-939E85884196}" destId="{8F49A73A-D3B4-544F-AA7C-0CAF0F470597}" srcOrd="2" destOrd="0" presId="urn:microsoft.com/office/officeart/2005/8/layout/matrix2"/>
    <dgm:cxn modelId="{F821AA1C-8CC4-4D4B-A2FB-7C5CB5B3E662}" type="presParOf" srcId="{AE4DFE1C-9407-9047-AE16-939E85884196}" destId="{9E381E28-4D00-A447-8302-36E437A35945}" srcOrd="3" destOrd="0" presId="urn:microsoft.com/office/officeart/2005/8/layout/matrix2"/>
    <dgm:cxn modelId="{A4F092F9-7F61-4F4C-9334-96174B12D628}" type="presParOf" srcId="{AE4DFE1C-9407-9047-AE16-939E85884196}" destId="{18C7F47C-30AD-0342-838E-91A768C34D0F}"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44BA63-7C6F-854B-84D5-C69020EBE7D8}" type="doc">
      <dgm:prSet loTypeId="urn:microsoft.com/office/officeart/2005/8/layout/hList7" loCatId="" qsTypeId="urn:microsoft.com/office/officeart/2005/8/quickstyle/simple2" qsCatId="simple" csTypeId="urn:microsoft.com/office/officeart/2005/8/colors/colorful1" csCatId="colorful" phldr="1"/>
      <dgm:spPr/>
    </dgm:pt>
    <dgm:pt modelId="{96413DC3-3322-E14A-91F2-9024485E7969}">
      <dgm:prSet phldrT="[Text]"/>
      <dgm:spPr/>
      <dgm:t>
        <a:bodyPr/>
        <a:lstStyle/>
        <a:p>
          <a:r>
            <a:rPr lang="en-US" b="0" dirty="0" smtClean="0">
              <a:solidFill>
                <a:srgbClr val="000000"/>
              </a:solidFill>
            </a:rPr>
            <a:t>Not Religiously Affiliated</a:t>
          </a:r>
          <a:endParaRPr lang="en-US" b="0" dirty="0">
            <a:solidFill>
              <a:srgbClr val="000000"/>
            </a:solidFill>
          </a:endParaRPr>
        </a:p>
      </dgm:t>
    </dgm:pt>
    <dgm:pt modelId="{7F9400A7-F864-2D41-A709-3FB30A7A8FC1}" type="parTrans" cxnId="{24265A9F-DE87-9E44-BF53-8E342B4919F4}">
      <dgm:prSet/>
      <dgm:spPr/>
      <dgm:t>
        <a:bodyPr/>
        <a:lstStyle/>
        <a:p>
          <a:endParaRPr lang="en-US"/>
        </a:p>
      </dgm:t>
    </dgm:pt>
    <dgm:pt modelId="{74A2A025-F37C-264C-8A32-3CB4B5CE877E}" type="sibTrans" cxnId="{24265A9F-DE87-9E44-BF53-8E342B4919F4}">
      <dgm:prSet/>
      <dgm:spPr/>
      <dgm:t>
        <a:bodyPr/>
        <a:lstStyle/>
        <a:p>
          <a:endParaRPr lang="en-US"/>
        </a:p>
      </dgm:t>
    </dgm:pt>
    <dgm:pt modelId="{41BCE487-CC54-8445-800A-0589BD7276E8}">
      <dgm:prSet phldrT="[Text]"/>
      <dgm:spPr/>
      <dgm:t>
        <a:bodyPr/>
        <a:lstStyle/>
        <a:p>
          <a:r>
            <a:rPr lang="en-US" b="0" dirty="0" smtClean="0">
              <a:solidFill>
                <a:srgbClr val="000000"/>
              </a:solidFill>
            </a:rPr>
            <a:t>Spiritual but Not Religious</a:t>
          </a:r>
          <a:endParaRPr lang="en-US" b="0" dirty="0">
            <a:solidFill>
              <a:srgbClr val="000000"/>
            </a:solidFill>
          </a:endParaRPr>
        </a:p>
      </dgm:t>
    </dgm:pt>
    <dgm:pt modelId="{97E3ACEC-6AB9-214A-ABFF-8F0A5B16767F}" type="parTrans" cxnId="{BAEB4EBB-8007-8048-84E2-F634F2A2E240}">
      <dgm:prSet/>
      <dgm:spPr/>
      <dgm:t>
        <a:bodyPr/>
        <a:lstStyle/>
        <a:p>
          <a:endParaRPr lang="en-US"/>
        </a:p>
      </dgm:t>
    </dgm:pt>
    <dgm:pt modelId="{7C77DCC4-D044-6A4C-BEF5-6B011CCA4DA8}" type="sibTrans" cxnId="{BAEB4EBB-8007-8048-84E2-F634F2A2E240}">
      <dgm:prSet/>
      <dgm:spPr/>
      <dgm:t>
        <a:bodyPr/>
        <a:lstStyle/>
        <a:p>
          <a:endParaRPr lang="en-US"/>
        </a:p>
      </dgm:t>
    </dgm:pt>
    <dgm:pt modelId="{55DE33B7-C6DE-1A4A-BBD0-C8774E317DE9}">
      <dgm:prSet phldrT="[Text]"/>
      <dgm:spPr/>
      <dgm:t>
        <a:bodyPr/>
        <a:lstStyle/>
        <a:p>
          <a:r>
            <a:rPr lang="en-US" b="0" dirty="0" smtClean="0">
              <a:solidFill>
                <a:srgbClr val="000000"/>
              </a:solidFill>
            </a:rPr>
            <a:t>Minimal Engagement with Faith and Community</a:t>
          </a:r>
          <a:endParaRPr lang="en-US" b="0" dirty="0">
            <a:solidFill>
              <a:srgbClr val="000000"/>
            </a:solidFill>
          </a:endParaRPr>
        </a:p>
      </dgm:t>
    </dgm:pt>
    <dgm:pt modelId="{70785199-E962-8E4E-B7E9-9EB3C1975979}" type="parTrans" cxnId="{A876C699-D802-3946-95BE-6C1DF1987C14}">
      <dgm:prSet/>
      <dgm:spPr/>
      <dgm:t>
        <a:bodyPr/>
        <a:lstStyle/>
        <a:p>
          <a:endParaRPr lang="en-US"/>
        </a:p>
      </dgm:t>
    </dgm:pt>
    <dgm:pt modelId="{00282AAD-7B03-E640-964D-E524F92D1B87}" type="sibTrans" cxnId="{A876C699-D802-3946-95BE-6C1DF1987C14}">
      <dgm:prSet/>
      <dgm:spPr/>
      <dgm:t>
        <a:bodyPr/>
        <a:lstStyle/>
        <a:p>
          <a:endParaRPr lang="en-US"/>
        </a:p>
      </dgm:t>
    </dgm:pt>
    <dgm:pt modelId="{EAC79732-E1B7-D046-A82C-9E41B8C98E85}">
      <dgm:prSet phldrT="[Text]"/>
      <dgm:spPr/>
      <dgm:t>
        <a:bodyPr/>
        <a:lstStyle/>
        <a:p>
          <a:r>
            <a:rPr lang="en-US" b="0" dirty="0" smtClean="0">
              <a:solidFill>
                <a:srgbClr val="000000"/>
              </a:solidFill>
            </a:rPr>
            <a:t>Vibrant Faith</a:t>
          </a:r>
          <a:br>
            <a:rPr lang="en-US" b="0" dirty="0" smtClean="0">
              <a:solidFill>
                <a:srgbClr val="000000"/>
              </a:solidFill>
            </a:rPr>
          </a:br>
          <a:r>
            <a:rPr lang="en-US" b="0" dirty="0" smtClean="0">
              <a:solidFill>
                <a:srgbClr val="000000"/>
              </a:solidFill>
            </a:rPr>
            <a:t>&amp; Active Engagement</a:t>
          </a:r>
          <a:endParaRPr lang="en-US" b="0" dirty="0">
            <a:solidFill>
              <a:srgbClr val="000000"/>
            </a:solidFill>
          </a:endParaRPr>
        </a:p>
      </dgm:t>
    </dgm:pt>
    <dgm:pt modelId="{A385174B-CD92-BE46-9EDF-6912BB7EAE0A}" type="parTrans" cxnId="{C2C799F2-6CB0-BA4C-B642-FD2F5912EC47}">
      <dgm:prSet/>
      <dgm:spPr/>
      <dgm:t>
        <a:bodyPr/>
        <a:lstStyle/>
        <a:p>
          <a:endParaRPr lang="en-US"/>
        </a:p>
      </dgm:t>
    </dgm:pt>
    <dgm:pt modelId="{61F3CE78-D375-1E47-A9CD-4FC3DB21E9CD}" type="sibTrans" cxnId="{C2C799F2-6CB0-BA4C-B642-FD2F5912EC47}">
      <dgm:prSet/>
      <dgm:spPr/>
      <dgm:t>
        <a:bodyPr/>
        <a:lstStyle/>
        <a:p>
          <a:endParaRPr lang="en-US"/>
        </a:p>
      </dgm:t>
    </dgm:pt>
    <dgm:pt modelId="{3B9E16F6-991E-6D46-81D4-E43E02DA77B8}" type="pres">
      <dgm:prSet presAssocID="{6044BA63-7C6F-854B-84D5-C69020EBE7D8}" presName="Name0" presStyleCnt="0">
        <dgm:presLayoutVars>
          <dgm:dir/>
          <dgm:resizeHandles val="exact"/>
        </dgm:presLayoutVars>
      </dgm:prSet>
      <dgm:spPr/>
    </dgm:pt>
    <dgm:pt modelId="{612614A4-A650-6343-B1C6-C89384F923E7}" type="pres">
      <dgm:prSet presAssocID="{6044BA63-7C6F-854B-84D5-C69020EBE7D8}" presName="fgShape" presStyleLbl="fgShp" presStyleIdx="0" presStyleCnt="1"/>
      <dgm:spPr/>
    </dgm:pt>
    <dgm:pt modelId="{74CCF6AB-1C12-8C42-B033-F5CFC6DE4259}" type="pres">
      <dgm:prSet presAssocID="{6044BA63-7C6F-854B-84D5-C69020EBE7D8}" presName="linComp" presStyleCnt="0"/>
      <dgm:spPr/>
    </dgm:pt>
    <dgm:pt modelId="{48DD22D8-CAB9-FC47-BE5E-7B4EB49BE2A7}" type="pres">
      <dgm:prSet presAssocID="{96413DC3-3322-E14A-91F2-9024485E7969}" presName="compNode" presStyleCnt="0"/>
      <dgm:spPr/>
    </dgm:pt>
    <dgm:pt modelId="{055F0246-E7A3-C64F-96E5-438D0D0341DC}" type="pres">
      <dgm:prSet presAssocID="{96413DC3-3322-E14A-91F2-9024485E7969}" presName="bkgdShape" presStyleLbl="node1" presStyleIdx="0" presStyleCnt="4"/>
      <dgm:spPr/>
      <dgm:t>
        <a:bodyPr/>
        <a:lstStyle/>
        <a:p>
          <a:endParaRPr lang="en-US"/>
        </a:p>
      </dgm:t>
    </dgm:pt>
    <dgm:pt modelId="{62850793-26D3-ED46-8E29-4C5F4B431AD5}" type="pres">
      <dgm:prSet presAssocID="{96413DC3-3322-E14A-91F2-9024485E7969}" presName="nodeTx" presStyleLbl="node1" presStyleIdx="0" presStyleCnt="4">
        <dgm:presLayoutVars>
          <dgm:bulletEnabled val="1"/>
        </dgm:presLayoutVars>
      </dgm:prSet>
      <dgm:spPr/>
      <dgm:t>
        <a:bodyPr/>
        <a:lstStyle/>
        <a:p>
          <a:endParaRPr lang="en-US"/>
        </a:p>
      </dgm:t>
    </dgm:pt>
    <dgm:pt modelId="{E71CC4E9-245E-9342-95D2-209564D3BCD1}" type="pres">
      <dgm:prSet presAssocID="{96413DC3-3322-E14A-91F2-9024485E7969}" presName="invisiNode" presStyleLbl="node1" presStyleIdx="0" presStyleCnt="4"/>
      <dgm:spPr/>
    </dgm:pt>
    <dgm:pt modelId="{8A9EB826-7948-4F4C-88E9-2E150BEBDE25}" type="pres">
      <dgm:prSet presAssocID="{96413DC3-3322-E14A-91F2-9024485E7969}" presName="imagNode" presStyleLbl="fgImgPlace1" presStyleIdx="0" presStyleCnt="4"/>
      <dgm:spPr/>
    </dgm:pt>
    <dgm:pt modelId="{002630CF-B42A-CA4E-8178-43D2C5529C3D}" type="pres">
      <dgm:prSet presAssocID="{74A2A025-F37C-264C-8A32-3CB4B5CE877E}" presName="sibTrans" presStyleLbl="sibTrans2D1" presStyleIdx="0" presStyleCnt="0"/>
      <dgm:spPr/>
      <dgm:t>
        <a:bodyPr/>
        <a:lstStyle/>
        <a:p>
          <a:endParaRPr lang="en-US"/>
        </a:p>
      </dgm:t>
    </dgm:pt>
    <dgm:pt modelId="{F09F4A0B-DDAE-EB46-864C-BFF91419A6E5}" type="pres">
      <dgm:prSet presAssocID="{41BCE487-CC54-8445-800A-0589BD7276E8}" presName="compNode" presStyleCnt="0"/>
      <dgm:spPr/>
    </dgm:pt>
    <dgm:pt modelId="{820A0329-744D-C74A-B522-3516DAF851A3}" type="pres">
      <dgm:prSet presAssocID="{41BCE487-CC54-8445-800A-0589BD7276E8}" presName="bkgdShape" presStyleLbl="node1" presStyleIdx="1" presStyleCnt="4"/>
      <dgm:spPr/>
      <dgm:t>
        <a:bodyPr/>
        <a:lstStyle/>
        <a:p>
          <a:endParaRPr lang="en-US"/>
        </a:p>
      </dgm:t>
    </dgm:pt>
    <dgm:pt modelId="{79A62C1F-0BA0-B949-9632-52A78F1748B3}" type="pres">
      <dgm:prSet presAssocID="{41BCE487-CC54-8445-800A-0589BD7276E8}" presName="nodeTx" presStyleLbl="node1" presStyleIdx="1" presStyleCnt="4">
        <dgm:presLayoutVars>
          <dgm:bulletEnabled val="1"/>
        </dgm:presLayoutVars>
      </dgm:prSet>
      <dgm:spPr/>
      <dgm:t>
        <a:bodyPr/>
        <a:lstStyle/>
        <a:p>
          <a:endParaRPr lang="en-US"/>
        </a:p>
      </dgm:t>
    </dgm:pt>
    <dgm:pt modelId="{E63B8DAC-027A-C744-BA52-08C39F2DFE52}" type="pres">
      <dgm:prSet presAssocID="{41BCE487-CC54-8445-800A-0589BD7276E8}" presName="invisiNode" presStyleLbl="node1" presStyleIdx="1" presStyleCnt="4"/>
      <dgm:spPr/>
    </dgm:pt>
    <dgm:pt modelId="{5AF2C04B-EF9F-BA43-81D4-8E4779A7D97E}" type="pres">
      <dgm:prSet presAssocID="{41BCE487-CC54-8445-800A-0589BD7276E8}" presName="imagNode" presStyleLbl="fgImgPlace1" presStyleIdx="1" presStyleCnt="4"/>
      <dgm:spPr/>
    </dgm:pt>
    <dgm:pt modelId="{897F6FF1-8D5B-FC4E-8FBE-2A6953984DEB}" type="pres">
      <dgm:prSet presAssocID="{7C77DCC4-D044-6A4C-BEF5-6B011CCA4DA8}" presName="sibTrans" presStyleLbl="sibTrans2D1" presStyleIdx="0" presStyleCnt="0"/>
      <dgm:spPr/>
      <dgm:t>
        <a:bodyPr/>
        <a:lstStyle/>
        <a:p>
          <a:endParaRPr lang="en-US"/>
        </a:p>
      </dgm:t>
    </dgm:pt>
    <dgm:pt modelId="{66AE6493-20C4-CA43-990C-32297F05ECFB}" type="pres">
      <dgm:prSet presAssocID="{55DE33B7-C6DE-1A4A-BBD0-C8774E317DE9}" presName="compNode" presStyleCnt="0"/>
      <dgm:spPr/>
    </dgm:pt>
    <dgm:pt modelId="{E631F2B0-23C3-0249-9E08-F3E6F17015C2}" type="pres">
      <dgm:prSet presAssocID="{55DE33B7-C6DE-1A4A-BBD0-C8774E317DE9}" presName="bkgdShape" presStyleLbl="node1" presStyleIdx="2" presStyleCnt="4"/>
      <dgm:spPr/>
      <dgm:t>
        <a:bodyPr/>
        <a:lstStyle/>
        <a:p>
          <a:endParaRPr lang="en-US"/>
        </a:p>
      </dgm:t>
    </dgm:pt>
    <dgm:pt modelId="{D60BE1CD-D88B-1847-842E-E3E60E513B15}" type="pres">
      <dgm:prSet presAssocID="{55DE33B7-C6DE-1A4A-BBD0-C8774E317DE9}" presName="nodeTx" presStyleLbl="node1" presStyleIdx="2" presStyleCnt="4">
        <dgm:presLayoutVars>
          <dgm:bulletEnabled val="1"/>
        </dgm:presLayoutVars>
      </dgm:prSet>
      <dgm:spPr/>
      <dgm:t>
        <a:bodyPr/>
        <a:lstStyle/>
        <a:p>
          <a:endParaRPr lang="en-US"/>
        </a:p>
      </dgm:t>
    </dgm:pt>
    <dgm:pt modelId="{0B542829-C445-494B-8543-8DFA2CF16AF9}" type="pres">
      <dgm:prSet presAssocID="{55DE33B7-C6DE-1A4A-BBD0-C8774E317DE9}" presName="invisiNode" presStyleLbl="node1" presStyleIdx="2" presStyleCnt="4"/>
      <dgm:spPr/>
    </dgm:pt>
    <dgm:pt modelId="{18CF072A-30E2-844B-B81C-6D42C7C135E1}" type="pres">
      <dgm:prSet presAssocID="{55DE33B7-C6DE-1A4A-BBD0-C8774E317DE9}" presName="imagNode" presStyleLbl="fgImgPlace1" presStyleIdx="2" presStyleCnt="4"/>
      <dgm:spPr/>
    </dgm:pt>
    <dgm:pt modelId="{483FE20B-B463-C44E-90F7-218CE750DF52}" type="pres">
      <dgm:prSet presAssocID="{00282AAD-7B03-E640-964D-E524F92D1B87}" presName="sibTrans" presStyleLbl="sibTrans2D1" presStyleIdx="0" presStyleCnt="0"/>
      <dgm:spPr/>
      <dgm:t>
        <a:bodyPr/>
        <a:lstStyle/>
        <a:p>
          <a:endParaRPr lang="en-US"/>
        </a:p>
      </dgm:t>
    </dgm:pt>
    <dgm:pt modelId="{E254221C-C92D-9D4C-82C7-696DDF323DA0}" type="pres">
      <dgm:prSet presAssocID="{EAC79732-E1B7-D046-A82C-9E41B8C98E85}" presName="compNode" presStyleCnt="0"/>
      <dgm:spPr/>
    </dgm:pt>
    <dgm:pt modelId="{CB2AA07B-8D9B-D04A-BB27-F1F82AC034E2}" type="pres">
      <dgm:prSet presAssocID="{EAC79732-E1B7-D046-A82C-9E41B8C98E85}" presName="bkgdShape" presStyleLbl="node1" presStyleIdx="3" presStyleCnt="4" custScaleX="99602"/>
      <dgm:spPr/>
      <dgm:t>
        <a:bodyPr/>
        <a:lstStyle/>
        <a:p>
          <a:endParaRPr lang="en-US"/>
        </a:p>
      </dgm:t>
    </dgm:pt>
    <dgm:pt modelId="{4D97CBBC-C350-C34E-A120-9902BC4A5596}" type="pres">
      <dgm:prSet presAssocID="{EAC79732-E1B7-D046-A82C-9E41B8C98E85}" presName="nodeTx" presStyleLbl="node1" presStyleIdx="3" presStyleCnt="4">
        <dgm:presLayoutVars>
          <dgm:bulletEnabled val="1"/>
        </dgm:presLayoutVars>
      </dgm:prSet>
      <dgm:spPr/>
      <dgm:t>
        <a:bodyPr/>
        <a:lstStyle/>
        <a:p>
          <a:endParaRPr lang="en-US"/>
        </a:p>
      </dgm:t>
    </dgm:pt>
    <dgm:pt modelId="{07777B89-A6F0-A246-B9D3-A0E3A747D34C}" type="pres">
      <dgm:prSet presAssocID="{EAC79732-E1B7-D046-A82C-9E41B8C98E85}" presName="invisiNode" presStyleLbl="node1" presStyleIdx="3" presStyleCnt="4"/>
      <dgm:spPr/>
    </dgm:pt>
    <dgm:pt modelId="{D908F25E-593C-6D40-828D-2A68C1F09009}" type="pres">
      <dgm:prSet presAssocID="{EAC79732-E1B7-D046-A82C-9E41B8C98E85}" presName="imagNode" presStyleLbl="fgImgPlace1" presStyleIdx="3" presStyleCnt="4"/>
      <dgm:spPr/>
    </dgm:pt>
  </dgm:ptLst>
  <dgm:cxnLst>
    <dgm:cxn modelId="{7C47C32B-C20C-F549-8535-C9F6E1B893E2}" type="presOf" srcId="{EAC79732-E1B7-D046-A82C-9E41B8C98E85}" destId="{CB2AA07B-8D9B-D04A-BB27-F1F82AC034E2}" srcOrd="0" destOrd="0" presId="urn:microsoft.com/office/officeart/2005/8/layout/hList7"/>
    <dgm:cxn modelId="{DDD89B27-5464-3843-B2A5-59C28894CB91}" type="presOf" srcId="{96413DC3-3322-E14A-91F2-9024485E7969}" destId="{055F0246-E7A3-C64F-96E5-438D0D0341DC}" srcOrd="0" destOrd="0" presId="urn:microsoft.com/office/officeart/2005/8/layout/hList7"/>
    <dgm:cxn modelId="{860B6664-5CC4-7842-8148-85924AAA7D76}" type="presOf" srcId="{74A2A025-F37C-264C-8A32-3CB4B5CE877E}" destId="{002630CF-B42A-CA4E-8178-43D2C5529C3D}" srcOrd="0" destOrd="0" presId="urn:microsoft.com/office/officeart/2005/8/layout/hList7"/>
    <dgm:cxn modelId="{1F04B242-A884-B74A-9945-11F20511AD2B}" type="presOf" srcId="{00282AAD-7B03-E640-964D-E524F92D1B87}" destId="{483FE20B-B463-C44E-90F7-218CE750DF52}" srcOrd="0" destOrd="0" presId="urn:microsoft.com/office/officeart/2005/8/layout/hList7"/>
    <dgm:cxn modelId="{A876C699-D802-3946-95BE-6C1DF1987C14}" srcId="{6044BA63-7C6F-854B-84D5-C69020EBE7D8}" destId="{55DE33B7-C6DE-1A4A-BBD0-C8774E317DE9}" srcOrd="2" destOrd="0" parTransId="{70785199-E962-8E4E-B7E9-9EB3C1975979}" sibTransId="{00282AAD-7B03-E640-964D-E524F92D1B87}"/>
    <dgm:cxn modelId="{942B3AF9-1675-5246-AE15-908B4041788B}" type="presOf" srcId="{41BCE487-CC54-8445-800A-0589BD7276E8}" destId="{79A62C1F-0BA0-B949-9632-52A78F1748B3}" srcOrd="1" destOrd="0" presId="urn:microsoft.com/office/officeart/2005/8/layout/hList7"/>
    <dgm:cxn modelId="{C54E79CA-F67C-1A48-9D07-CBAC31AE1161}" type="presOf" srcId="{EAC79732-E1B7-D046-A82C-9E41B8C98E85}" destId="{4D97CBBC-C350-C34E-A120-9902BC4A5596}" srcOrd="1" destOrd="0" presId="urn:microsoft.com/office/officeart/2005/8/layout/hList7"/>
    <dgm:cxn modelId="{F5D7F500-8FD9-1D49-89FB-8D6F8B195CE9}" type="presOf" srcId="{55DE33B7-C6DE-1A4A-BBD0-C8774E317DE9}" destId="{E631F2B0-23C3-0249-9E08-F3E6F17015C2}" srcOrd="0" destOrd="0" presId="urn:microsoft.com/office/officeart/2005/8/layout/hList7"/>
    <dgm:cxn modelId="{7966D7A3-53D6-4D4F-B483-F281FCB44600}" type="presOf" srcId="{7C77DCC4-D044-6A4C-BEF5-6B011CCA4DA8}" destId="{897F6FF1-8D5B-FC4E-8FBE-2A6953984DEB}" srcOrd="0" destOrd="0" presId="urn:microsoft.com/office/officeart/2005/8/layout/hList7"/>
    <dgm:cxn modelId="{783252CD-507A-0642-AEA4-D942C102AEED}" type="presOf" srcId="{55DE33B7-C6DE-1A4A-BBD0-C8774E317DE9}" destId="{D60BE1CD-D88B-1847-842E-E3E60E513B15}" srcOrd="1" destOrd="0" presId="urn:microsoft.com/office/officeart/2005/8/layout/hList7"/>
    <dgm:cxn modelId="{BAEB4EBB-8007-8048-84E2-F634F2A2E240}" srcId="{6044BA63-7C6F-854B-84D5-C69020EBE7D8}" destId="{41BCE487-CC54-8445-800A-0589BD7276E8}" srcOrd="1" destOrd="0" parTransId="{97E3ACEC-6AB9-214A-ABFF-8F0A5B16767F}" sibTransId="{7C77DCC4-D044-6A4C-BEF5-6B011CCA4DA8}"/>
    <dgm:cxn modelId="{24265A9F-DE87-9E44-BF53-8E342B4919F4}" srcId="{6044BA63-7C6F-854B-84D5-C69020EBE7D8}" destId="{96413DC3-3322-E14A-91F2-9024485E7969}" srcOrd="0" destOrd="0" parTransId="{7F9400A7-F864-2D41-A709-3FB30A7A8FC1}" sibTransId="{74A2A025-F37C-264C-8A32-3CB4B5CE877E}"/>
    <dgm:cxn modelId="{698C52AE-1056-9B40-949E-ACFEA8E18B20}" type="presOf" srcId="{96413DC3-3322-E14A-91F2-9024485E7969}" destId="{62850793-26D3-ED46-8E29-4C5F4B431AD5}" srcOrd="1" destOrd="0" presId="urn:microsoft.com/office/officeart/2005/8/layout/hList7"/>
    <dgm:cxn modelId="{1599187A-8B98-F740-BED8-2D15BF2B1E63}" type="presOf" srcId="{6044BA63-7C6F-854B-84D5-C69020EBE7D8}" destId="{3B9E16F6-991E-6D46-81D4-E43E02DA77B8}" srcOrd="0" destOrd="0" presId="urn:microsoft.com/office/officeart/2005/8/layout/hList7"/>
    <dgm:cxn modelId="{C2C799F2-6CB0-BA4C-B642-FD2F5912EC47}" srcId="{6044BA63-7C6F-854B-84D5-C69020EBE7D8}" destId="{EAC79732-E1B7-D046-A82C-9E41B8C98E85}" srcOrd="3" destOrd="0" parTransId="{A385174B-CD92-BE46-9EDF-6912BB7EAE0A}" sibTransId="{61F3CE78-D375-1E47-A9CD-4FC3DB21E9CD}"/>
    <dgm:cxn modelId="{40BFF2D9-7357-4F4B-95CA-7EFD75F3E150}" type="presOf" srcId="{41BCE487-CC54-8445-800A-0589BD7276E8}" destId="{820A0329-744D-C74A-B522-3516DAF851A3}" srcOrd="0" destOrd="0" presId="urn:microsoft.com/office/officeart/2005/8/layout/hList7"/>
    <dgm:cxn modelId="{FCF6FF51-BB68-0446-860E-660E75C33411}" type="presParOf" srcId="{3B9E16F6-991E-6D46-81D4-E43E02DA77B8}" destId="{612614A4-A650-6343-B1C6-C89384F923E7}" srcOrd="0" destOrd="0" presId="urn:microsoft.com/office/officeart/2005/8/layout/hList7"/>
    <dgm:cxn modelId="{88DDAAFC-4E7E-5C4C-85E1-E9DD6CB242A0}" type="presParOf" srcId="{3B9E16F6-991E-6D46-81D4-E43E02DA77B8}" destId="{74CCF6AB-1C12-8C42-B033-F5CFC6DE4259}" srcOrd="1" destOrd="0" presId="urn:microsoft.com/office/officeart/2005/8/layout/hList7"/>
    <dgm:cxn modelId="{E14CD621-5089-EC4C-BC1D-67FD92DD9DF8}" type="presParOf" srcId="{74CCF6AB-1C12-8C42-B033-F5CFC6DE4259}" destId="{48DD22D8-CAB9-FC47-BE5E-7B4EB49BE2A7}" srcOrd="0" destOrd="0" presId="urn:microsoft.com/office/officeart/2005/8/layout/hList7"/>
    <dgm:cxn modelId="{3238961D-0270-384F-B7CF-C2AADA47846F}" type="presParOf" srcId="{48DD22D8-CAB9-FC47-BE5E-7B4EB49BE2A7}" destId="{055F0246-E7A3-C64F-96E5-438D0D0341DC}" srcOrd="0" destOrd="0" presId="urn:microsoft.com/office/officeart/2005/8/layout/hList7"/>
    <dgm:cxn modelId="{CFD28736-C1C5-2847-AAD5-234B6E127F86}" type="presParOf" srcId="{48DD22D8-CAB9-FC47-BE5E-7B4EB49BE2A7}" destId="{62850793-26D3-ED46-8E29-4C5F4B431AD5}" srcOrd="1" destOrd="0" presId="urn:microsoft.com/office/officeart/2005/8/layout/hList7"/>
    <dgm:cxn modelId="{8258C66B-21C9-8D41-8884-52C3DC34210C}" type="presParOf" srcId="{48DD22D8-CAB9-FC47-BE5E-7B4EB49BE2A7}" destId="{E71CC4E9-245E-9342-95D2-209564D3BCD1}" srcOrd="2" destOrd="0" presId="urn:microsoft.com/office/officeart/2005/8/layout/hList7"/>
    <dgm:cxn modelId="{6452E66E-5BF2-2E48-B703-79E172E578BA}" type="presParOf" srcId="{48DD22D8-CAB9-FC47-BE5E-7B4EB49BE2A7}" destId="{8A9EB826-7948-4F4C-88E9-2E150BEBDE25}" srcOrd="3" destOrd="0" presId="urn:microsoft.com/office/officeart/2005/8/layout/hList7"/>
    <dgm:cxn modelId="{DEB109C1-9D2F-1645-B369-54C63B808324}" type="presParOf" srcId="{74CCF6AB-1C12-8C42-B033-F5CFC6DE4259}" destId="{002630CF-B42A-CA4E-8178-43D2C5529C3D}" srcOrd="1" destOrd="0" presId="urn:microsoft.com/office/officeart/2005/8/layout/hList7"/>
    <dgm:cxn modelId="{0516B1AC-DA24-4645-96FB-64327614C124}" type="presParOf" srcId="{74CCF6AB-1C12-8C42-B033-F5CFC6DE4259}" destId="{F09F4A0B-DDAE-EB46-864C-BFF91419A6E5}" srcOrd="2" destOrd="0" presId="urn:microsoft.com/office/officeart/2005/8/layout/hList7"/>
    <dgm:cxn modelId="{A796B754-F6BD-6548-B3CE-7F4D3A5FD6EC}" type="presParOf" srcId="{F09F4A0B-DDAE-EB46-864C-BFF91419A6E5}" destId="{820A0329-744D-C74A-B522-3516DAF851A3}" srcOrd="0" destOrd="0" presId="urn:microsoft.com/office/officeart/2005/8/layout/hList7"/>
    <dgm:cxn modelId="{3C63AA2F-99ED-F64B-B9BE-440A1E6A9A5E}" type="presParOf" srcId="{F09F4A0B-DDAE-EB46-864C-BFF91419A6E5}" destId="{79A62C1F-0BA0-B949-9632-52A78F1748B3}" srcOrd="1" destOrd="0" presId="urn:microsoft.com/office/officeart/2005/8/layout/hList7"/>
    <dgm:cxn modelId="{0DC81449-C231-0F41-8209-5B527C0A45AF}" type="presParOf" srcId="{F09F4A0B-DDAE-EB46-864C-BFF91419A6E5}" destId="{E63B8DAC-027A-C744-BA52-08C39F2DFE52}" srcOrd="2" destOrd="0" presId="urn:microsoft.com/office/officeart/2005/8/layout/hList7"/>
    <dgm:cxn modelId="{61F35FF6-BFEB-7F4E-88A7-2ED10233EA06}" type="presParOf" srcId="{F09F4A0B-DDAE-EB46-864C-BFF91419A6E5}" destId="{5AF2C04B-EF9F-BA43-81D4-8E4779A7D97E}" srcOrd="3" destOrd="0" presId="urn:microsoft.com/office/officeart/2005/8/layout/hList7"/>
    <dgm:cxn modelId="{A51A41FE-EB0D-9841-AE11-87A425C04882}" type="presParOf" srcId="{74CCF6AB-1C12-8C42-B033-F5CFC6DE4259}" destId="{897F6FF1-8D5B-FC4E-8FBE-2A6953984DEB}" srcOrd="3" destOrd="0" presId="urn:microsoft.com/office/officeart/2005/8/layout/hList7"/>
    <dgm:cxn modelId="{06F09AD3-A776-3F4E-B41C-910DD0544738}" type="presParOf" srcId="{74CCF6AB-1C12-8C42-B033-F5CFC6DE4259}" destId="{66AE6493-20C4-CA43-990C-32297F05ECFB}" srcOrd="4" destOrd="0" presId="urn:microsoft.com/office/officeart/2005/8/layout/hList7"/>
    <dgm:cxn modelId="{6AB08CD1-43BB-B24A-BF57-17755007CA02}" type="presParOf" srcId="{66AE6493-20C4-CA43-990C-32297F05ECFB}" destId="{E631F2B0-23C3-0249-9E08-F3E6F17015C2}" srcOrd="0" destOrd="0" presId="urn:microsoft.com/office/officeart/2005/8/layout/hList7"/>
    <dgm:cxn modelId="{22070E74-66A9-D948-9DAF-3675A8AC5E75}" type="presParOf" srcId="{66AE6493-20C4-CA43-990C-32297F05ECFB}" destId="{D60BE1CD-D88B-1847-842E-E3E60E513B15}" srcOrd="1" destOrd="0" presId="urn:microsoft.com/office/officeart/2005/8/layout/hList7"/>
    <dgm:cxn modelId="{489B276A-980A-BA45-B065-18BDF971C26C}" type="presParOf" srcId="{66AE6493-20C4-CA43-990C-32297F05ECFB}" destId="{0B542829-C445-494B-8543-8DFA2CF16AF9}" srcOrd="2" destOrd="0" presId="urn:microsoft.com/office/officeart/2005/8/layout/hList7"/>
    <dgm:cxn modelId="{CCCABA23-A635-1E4B-BAB1-2DF827C21277}" type="presParOf" srcId="{66AE6493-20C4-CA43-990C-32297F05ECFB}" destId="{18CF072A-30E2-844B-B81C-6D42C7C135E1}" srcOrd="3" destOrd="0" presId="urn:microsoft.com/office/officeart/2005/8/layout/hList7"/>
    <dgm:cxn modelId="{22407B18-3EA6-5741-840B-D25A56800776}" type="presParOf" srcId="{74CCF6AB-1C12-8C42-B033-F5CFC6DE4259}" destId="{483FE20B-B463-C44E-90F7-218CE750DF52}" srcOrd="5" destOrd="0" presId="urn:microsoft.com/office/officeart/2005/8/layout/hList7"/>
    <dgm:cxn modelId="{FED5EF41-4F68-A344-B0F0-705499C45941}" type="presParOf" srcId="{74CCF6AB-1C12-8C42-B033-F5CFC6DE4259}" destId="{E254221C-C92D-9D4C-82C7-696DDF323DA0}" srcOrd="6" destOrd="0" presId="urn:microsoft.com/office/officeart/2005/8/layout/hList7"/>
    <dgm:cxn modelId="{E9C3A863-3370-F049-BE76-75FD66A9B060}" type="presParOf" srcId="{E254221C-C92D-9D4C-82C7-696DDF323DA0}" destId="{CB2AA07B-8D9B-D04A-BB27-F1F82AC034E2}" srcOrd="0" destOrd="0" presId="urn:microsoft.com/office/officeart/2005/8/layout/hList7"/>
    <dgm:cxn modelId="{57324FF0-9F4C-3348-9844-8B516C384C37}" type="presParOf" srcId="{E254221C-C92D-9D4C-82C7-696DDF323DA0}" destId="{4D97CBBC-C350-C34E-A120-9902BC4A5596}" srcOrd="1" destOrd="0" presId="urn:microsoft.com/office/officeart/2005/8/layout/hList7"/>
    <dgm:cxn modelId="{B09F442B-CAA0-6B4E-BA02-29ADE80E1F69}" type="presParOf" srcId="{E254221C-C92D-9D4C-82C7-696DDF323DA0}" destId="{07777B89-A6F0-A246-B9D3-A0E3A747D34C}" srcOrd="2" destOrd="0" presId="urn:microsoft.com/office/officeart/2005/8/layout/hList7"/>
    <dgm:cxn modelId="{DE0F9FDC-F4BE-0F43-A499-DD9FBCA11080}" type="presParOf" srcId="{E254221C-C92D-9D4C-82C7-696DDF323DA0}" destId="{D908F25E-593C-6D40-828D-2A68C1F09009}"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1C61BD-50B3-3F40-9303-632F955D658B}" type="doc">
      <dgm:prSet loTypeId="urn:microsoft.com/office/officeart/2005/8/layout/funnel1" loCatId="" qsTypeId="urn:microsoft.com/office/officeart/2005/8/quickstyle/simple4" qsCatId="simple" csTypeId="urn:microsoft.com/office/officeart/2005/8/colors/colorful1" csCatId="colorful" phldr="1"/>
      <dgm:spPr/>
      <dgm:t>
        <a:bodyPr/>
        <a:lstStyle/>
        <a:p>
          <a:endParaRPr lang="en-US"/>
        </a:p>
      </dgm:t>
    </dgm:pt>
    <dgm:pt modelId="{ABA198E1-BE89-9540-9607-DA1D0A9C7AB2}">
      <dgm:prSet phldrT="[Text]" custT="1"/>
      <dgm:spPr/>
      <dgm:t>
        <a:bodyPr/>
        <a:lstStyle/>
        <a:p>
          <a:r>
            <a:rPr lang="en-US" sz="1800" b="1" dirty="0" smtClean="0"/>
            <a:t>Abundance of Digital Content</a:t>
          </a:r>
          <a:endParaRPr lang="en-US" sz="1800" b="1" dirty="0"/>
        </a:p>
      </dgm:t>
    </dgm:pt>
    <dgm:pt modelId="{F0108BE4-FEE7-4847-8EA6-CD15B9675861}" type="parTrans" cxnId="{4190FFBF-78EE-154B-BEF1-1C6DEFC6D22D}">
      <dgm:prSet/>
      <dgm:spPr/>
      <dgm:t>
        <a:bodyPr/>
        <a:lstStyle/>
        <a:p>
          <a:endParaRPr lang="en-US"/>
        </a:p>
      </dgm:t>
    </dgm:pt>
    <dgm:pt modelId="{BA553FAF-1546-694A-8C8E-8D40E885F889}" type="sibTrans" cxnId="{4190FFBF-78EE-154B-BEF1-1C6DEFC6D22D}">
      <dgm:prSet/>
      <dgm:spPr/>
      <dgm:t>
        <a:bodyPr/>
        <a:lstStyle/>
        <a:p>
          <a:endParaRPr lang="en-US"/>
        </a:p>
      </dgm:t>
    </dgm:pt>
    <dgm:pt modelId="{ACBCC6AD-E0B5-AF4A-ADA6-E5D3681F3D27}">
      <dgm:prSet phldrT="[Text]" custT="1"/>
      <dgm:spPr/>
      <dgm:t>
        <a:bodyPr/>
        <a:lstStyle/>
        <a:p>
          <a:r>
            <a:rPr lang="en-US" sz="1800" b="1" dirty="0" smtClean="0"/>
            <a:t>Abundance of Mobile Technologies </a:t>
          </a:r>
          <a:endParaRPr lang="en-US" sz="1800" b="1" dirty="0"/>
        </a:p>
      </dgm:t>
    </dgm:pt>
    <dgm:pt modelId="{71E9AF84-46E4-9249-A50F-764F1359E952}" type="parTrans" cxnId="{E86B0FF4-DC51-F44A-9E9F-D1F62C8AC5E9}">
      <dgm:prSet/>
      <dgm:spPr/>
      <dgm:t>
        <a:bodyPr/>
        <a:lstStyle/>
        <a:p>
          <a:endParaRPr lang="en-US"/>
        </a:p>
      </dgm:t>
    </dgm:pt>
    <dgm:pt modelId="{C87E77A4-60C6-3843-8114-88D3AB380257}" type="sibTrans" cxnId="{E86B0FF4-DC51-F44A-9E9F-D1F62C8AC5E9}">
      <dgm:prSet/>
      <dgm:spPr/>
      <dgm:t>
        <a:bodyPr/>
        <a:lstStyle/>
        <a:p>
          <a:endParaRPr lang="en-US"/>
        </a:p>
      </dgm:t>
    </dgm:pt>
    <dgm:pt modelId="{E7B6A78C-E009-9C46-A9A2-33EA1B3A984D}">
      <dgm:prSet phldrT="[Text]" custT="1"/>
      <dgm:spPr/>
      <dgm:t>
        <a:bodyPr/>
        <a:lstStyle/>
        <a:p>
          <a:r>
            <a:rPr lang="en-US" sz="1800" b="1" dirty="0" smtClean="0"/>
            <a:t>Abundance of Digital Tools</a:t>
          </a:r>
          <a:endParaRPr lang="en-US" sz="1800" b="1" dirty="0"/>
        </a:p>
      </dgm:t>
    </dgm:pt>
    <dgm:pt modelId="{0B8A523F-A795-6645-B48C-3FD1BEEFEBB9}" type="parTrans" cxnId="{904068C6-8E45-E943-A7E6-8F857C0CEDBB}">
      <dgm:prSet/>
      <dgm:spPr/>
      <dgm:t>
        <a:bodyPr/>
        <a:lstStyle/>
        <a:p>
          <a:endParaRPr lang="en-US"/>
        </a:p>
      </dgm:t>
    </dgm:pt>
    <dgm:pt modelId="{CBCAEFF4-D7D8-6948-A7DB-6B6FB4753A62}" type="sibTrans" cxnId="{904068C6-8E45-E943-A7E6-8F857C0CEDBB}">
      <dgm:prSet/>
      <dgm:spPr/>
      <dgm:t>
        <a:bodyPr/>
        <a:lstStyle/>
        <a:p>
          <a:endParaRPr lang="en-US"/>
        </a:p>
      </dgm:t>
    </dgm:pt>
    <dgm:pt modelId="{AAFF9776-C7D2-0249-A9BA-9BB067297D1D}">
      <dgm:prSet phldrT="[Text]" custT="1"/>
      <dgm:spPr/>
      <dgm:t>
        <a:bodyPr/>
        <a:lstStyle/>
        <a:p>
          <a:pPr algn="ctr"/>
          <a:r>
            <a:rPr lang="en-US" sz="4400" b="0" dirty="0" smtClean="0">
              <a:solidFill>
                <a:schemeClr val="tx1"/>
              </a:solidFill>
              <a:latin typeface="Candara"/>
              <a:cs typeface="Candara"/>
            </a:rPr>
            <a:t>Digital World</a:t>
          </a:r>
          <a:endParaRPr lang="en-US" sz="4400" b="0" dirty="0">
            <a:solidFill>
              <a:schemeClr val="tx1"/>
            </a:solidFill>
            <a:latin typeface="Candara"/>
            <a:cs typeface="Candara"/>
          </a:endParaRPr>
        </a:p>
      </dgm:t>
    </dgm:pt>
    <dgm:pt modelId="{A9E5A6F2-DE4C-AA48-ADC4-630EE988766D}" type="sibTrans" cxnId="{25CD44F7-9F55-C443-8E2D-3682F265A8C4}">
      <dgm:prSet/>
      <dgm:spPr/>
      <dgm:t>
        <a:bodyPr/>
        <a:lstStyle/>
        <a:p>
          <a:endParaRPr lang="en-US"/>
        </a:p>
      </dgm:t>
    </dgm:pt>
    <dgm:pt modelId="{BF2858D8-295E-F548-AE49-C01579735E6B}" type="parTrans" cxnId="{25CD44F7-9F55-C443-8E2D-3682F265A8C4}">
      <dgm:prSet/>
      <dgm:spPr/>
      <dgm:t>
        <a:bodyPr/>
        <a:lstStyle/>
        <a:p>
          <a:endParaRPr lang="en-US"/>
        </a:p>
      </dgm:t>
    </dgm:pt>
    <dgm:pt modelId="{D4FBAAC5-420D-F347-B464-08205998A45D}" type="pres">
      <dgm:prSet presAssocID="{2B1C61BD-50B3-3F40-9303-632F955D658B}" presName="Name0" presStyleCnt="0">
        <dgm:presLayoutVars>
          <dgm:chMax val="4"/>
          <dgm:resizeHandles val="exact"/>
        </dgm:presLayoutVars>
      </dgm:prSet>
      <dgm:spPr/>
      <dgm:t>
        <a:bodyPr/>
        <a:lstStyle/>
        <a:p>
          <a:endParaRPr lang="en-US"/>
        </a:p>
      </dgm:t>
    </dgm:pt>
    <dgm:pt modelId="{DCFCCB33-61B4-C14E-81C3-F050BF6958ED}" type="pres">
      <dgm:prSet presAssocID="{2B1C61BD-50B3-3F40-9303-632F955D658B}" presName="ellipse" presStyleLbl="trBgShp" presStyleIdx="0" presStyleCnt="1"/>
      <dgm:spPr/>
      <dgm:t>
        <a:bodyPr/>
        <a:lstStyle/>
        <a:p>
          <a:endParaRPr lang="en-US"/>
        </a:p>
      </dgm:t>
    </dgm:pt>
    <dgm:pt modelId="{D54EDA48-1DB3-FA4F-ACC5-64FFF8C17E04}" type="pres">
      <dgm:prSet presAssocID="{2B1C61BD-50B3-3F40-9303-632F955D658B}" presName="arrow1" presStyleLbl="fgShp" presStyleIdx="0" presStyleCnt="1" custScaleY="131029"/>
      <dgm:spPr/>
      <dgm:t>
        <a:bodyPr/>
        <a:lstStyle/>
        <a:p>
          <a:endParaRPr lang="en-US"/>
        </a:p>
      </dgm:t>
    </dgm:pt>
    <dgm:pt modelId="{33EDB88B-8031-8E44-8E04-BBD51110F712}" type="pres">
      <dgm:prSet presAssocID="{2B1C61BD-50B3-3F40-9303-632F955D658B}" presName="rectangle" presStyleLbl="revTx" presStyleIdx="0" presStyleCnt="1" custScaleX="180455" custScaleY="99393">
        <dgm:presLayoutVars>
          <dgm:bulletEnabled val="1"/>
        </dgm:presLayoutVars>
      </dgm:prSet>
      <dgm:spPr/>
      <dgm:t>
        <a:bodyPr/>
        <a:lstStyle/>
        <a:p>
          <a:endParaRPr lang="en-US"/>
        </a:p>
      </dgm:t>
    </dgm:pt>
    <dgm:pt modelId="{2561D728-9A63-E742-812F-0A4C04F6CFF7}" type="pres">
      <dgm:prSet presAssocID="{ACBCC6AD-E0B5-AF4A-ADA6-E5D3681F3D27}" presName="item1" presStyleLbl="node1" presStyleIdx="0" presStyleCnt="3" custScaleX="117671" custScaleY="99393">
        <dgm:presLayoutVars>
          <dgm:bulletEnabled val="1"/>
        </dgm:presLayoutVars>
      </dgm:prSet>
      <dgm:spPr/>
      <dgm:t>
        <a:bodyPr/>
        <a:lstStyle/>
        <a:p>
          <a:endParaRPr lang="en-US"/>
        </a:p>
      </dgm:t>
    </dgm:pt>
    <dgm:pt modelId="{22E5770E-4A59-C24A-8B4E-B8C8A6A1C5F3}" type="pres">
      <dgm:prSet presAssocID="{E7B6A78C-E009-9C46-A9A2-33EA1B3A984D}" presName="item2" presStyleLbl="node1" presStyleIdx="1" presStyleCnt="3" custScaleX="125366" custScaleY="98216" custLinFactNeighborX="-8520">
        <dgm:presLayoutVars>
          <dgm:bulletEnabled val="1"/>
        </dgm:presLayoutVars>
      </dgm:prSet>
      <dgm:spPr/>
      <dgm:t>
        <a:bodyPr/>
        <a:lstStyle/>
        <a:p>
          <a:endParaRPr lang="en-US"/>
        </a:p>
      </dgm:t>
    </dgm:pt>
    <dgm:pt modelId="{B8917DD8-9CA1-E147-96C4-E139A7A61EA9}" type="pres">
      <dgm:prSet presAssocID="{AAFF9776-C7D2-0249-A9BA-9BB067297D1D}" presName="item3" presStyleLbl="node1" presStyleIdx="2" presStyleCnt="3" custScaleX="117671" custScaleY="99393">
        <dgm:presLayoutVars>
          <dgm:bulletEnabled val="1"/>
        </dgm:presLayoutVars>
      </dgm:prSet>
      <dgm:spPr/>
      <dgm:t>
        <a:bodyPr/>
        <a:lstStyle/>
        <a:p>
          <a:endParaRPr lang="en-US"/>
        </a:p>
      </dgm:t>
    </dgm:pt>
    <dgm:pt modelId="{8EDAA249-4637-444F-93FC-987A76F1DA69}" type="pres">
      <dgm:prSet presAssocID="{2B1C61BD-50B3-3F40-9303-632F955D658B}" presName="funnel" presStyleLbl="trAlignAcc1" presStyleIdx="0" presStyleCnt="1" custScaleX="135399"/>
      <dgm:spPr/>
      <dgm:t>
        <a:bodyPr/>
        <a:lstStyle/>
        <a:p>
          <a:endParaRPr lang="en-US"/>
        </a:p>
      </dgm:t>
    </dgm:pt>
  </dgm:ptLst>
  <dgm:cxnLst>
    <dgm:cxn modelId="{25CD44F7-9F55-C443-8E2D-3682F265A8C4}" srcId="{2B1C61BD-50B3-3F40-9303-632F955D658B}" destId="{AAFF9776-C7D2-0249-A9BA-9BB067297D1D}" srcOrd="3" destOrd="0" parTransId="{BF2858D8-295E-F548-AE49-C01579735E6B}" sibTransId="{A9E5A6F2-DE4C-AA48-ADC4-630EE988766D}"/>
    <dgm:cxn modelId="{E86B0FF4-DC51-F44A-9E9F-D1F62C8AC5E9}" srcId="{2B1C61BD-50B3-3F40-9303-632F955D658B}" destId="{ACBCC6AD-E0B5-AF4A-ADA6-E5D3681F3D27}" srcOrd="1" destOrd="0" parTransId="{71E9AF84-46E4-9249-A50F-764F1359E952}" sibTransId="{C87E77A4-60C6-3843-8114-88D3AB380257}"/>
    <dgm:cxn modelId="{904068C6-8E45-E943-A7E6-8F857C0CEDBB}" srcId="{2B1C61BD-50B3-3F40-9303-632F955D658B}" destId="{E7B6A78C-E009-9C46-A9A2-33EA1B3A984D}" srcOrd="2" destOrd="0" parTransId="{0B8A523F-A795-6645-B48C-3FD1BEEFEBB9}" sibTransId="{CBCAEFF4-D7D8-6948-A7DB-6B6FB4753A62}"/>
    <dgm:cxn modelId="{4E1B7652-59E4-A54F-A71D-F6D967330461}" type="presOf" srcId="{2B1C61BD-50B3-3F40-9303-632F955D658B}" destId="{D4FBAAC5-420D-F347-B464-08205998A45D}" srcOrd="0" destOrd="0" presId="urn:microsoft.com/office/officeart/2005/8/layout/funnel1"/>
    <dgm:cxn modelId="{92CE395B-7AF8-4E40-B123-281166AE1AF7}" type="presOf" srcId="{ABA198E1-BE89-9540-9607-DA1D0A9C7AB2}" destId="{B8917DD8-9CA1-E147-96C4-E139A7A61EA9}" srcOrd="0" destOrd="0" presId="urn:microsoft.com/office/officeart/2005/8/layout/funnel1"/>
    <dgm:cxn modelId="{DF4DD6F1-6B39-884D-B5B6-FE4B35E7F835}" type="presOf" srcId="{ACBCC6AD-E0B5-AF4A-ADA6-E5D3681F3D27}" destId="{22E5770E-4A59-C24A-8B4E-B8C8A6A1C5F3}" srcOrd="0" destOrd="0" presId="urn:microsoft.com/office/officeart/2005/8/layout/funnel1"/>
    <dgm:cxn modelId="{4190FFBF-78EE-154B-BEF1-1C6DEFC6D22D}" srcId="{2B1C61BD-50B3-3F40-9303-632F955D658B}" destId="{ABA198E1-BE89-9540-9607-DA1D0A9C7AB2}" srcOrd="0" destOrd="0" parTransId="{F0108BE4-FEE7-4847-8EA6-CD15B9675861}" sibTransId="{BA553FAF-1546-694A-8C8E-8D40E885F889}"/>
    <dgm:cxn modelId="{9B8956BE-35E6-284A-BD50-3822B9B8FF92}" type="presOf" srcId="{E7B6A78C-E009-9C46-A9A2-33EA1B3A984D}" destId="{2561D728-9A63-E742-812F-0A4C04F6CFF7}" srcOrd="0" destOrd="0" presId="urn:microsoft.com/office/officeart/2005/8/layout/funnel1"/>
    <dgm:cxn modelId="{4C36F8C4-4141-2444-B44A-C563EDD80281}" type="presOf" srcId="{AAFF9776-C7D2-0249-A9BA-9BB067297D1D}" destId="{33EDB88B-8031-8E44-8E04-BBD51110F712}" srcOrd="0" destOrd="0" presId="urn:microsoft.com/office/officeart/2005/8/layout/funnel1"/>
    <dgm:cxn modelId="{F70FD63D-84CC-034F-B3A5-5A965A28047E}" type="presParOf" srcId="{D4FBAAC5-420D-F347-B464-08205998A45D}" destId="{DCFCCB33-61B4-C14E-81C3-F050BF6958ED}" srcOrd="0" destOrd="0" presId="urn:microsoft.com/office/officeart/2005/8/layout/funnel1"/>
    <dgm:cxn modelId="{1FE55B5B-6806-BB48-9492-4976D4F61639}" type="presParOf" srcId="{D4FBAAC5-420D-F347-B464-08205998A45D}" destId="{D54EDA48-1DB3-FA4F-ACC5-64FFF8C17E04}" srcOrd="1" destOrd="0" presId="urn:microsoft.com/office/officeart/2005/8/layout/funnel1"/>
    <dgm:cxn modelId="{23C389DD-68E8-484B-8544-A5910F14D077}" type="presParOf" srcId="{D4FBAAC5-420D-F347-B464-08205998A45D}" destId="{33EDB88B-8031-8E44-8E04-BBD51110F712}" srcOrd="2" destOrd="0" presId="urn:microsoft.com/office/officeart/2005/8/layout/funnel1"/>
    <dgm:cxn modelId="{BBD85625-AF35-0645-B161-88EF0C4D4DE9}" type="presParOf" srcId="{D4FBAAC5-420D-F347-B464-08205998A45D}" destId="{2561D728-9A63-E742-812F-0A4C04F6CFF7}" srcOrd="3" destOrd="0" presId="urn:microsoft.com/office/officeart/2005/8/layout/funnel1"/>
    <dgm:cxn modelId="{14045380-9E9D-174F-A386-0DEED03D8497}" type="presParOf" srcId="{D4FBAAC5-420D-F347-B464-08205998A45D}" destId="{22E5770E-4A59-C24A-8B4E-B8C8A6A1C5F3}" srcOrd="4" destOrd="0" presId="urn:microsoft.com/office/officeart/2005/8/layout/funnel1"/>
    <dgm:cxn modelId="{DB471CBB-B95F-6C4D-A1EB-8FA0762E1596}" type="presParOf" srcId="{D4FBAAC5-420D-F347-B464-08205998A45D}" destId="{B8917DD8-9CA1-E147-96C4-E139A7A61EA9}" srcOrd="5" destOrd="0" presId="urn:microsoft.com/office/officeart/2005/8/layout/funnel1"/>
    <dgm:cxn modelId="{B4BFFB28-5CE9-4E4B-AD18-C63815D5BFBE}" type="presParOf" srcId="{D4FBAAC5-420D-F347-B464-08205998A45D}" destId="{8EDAA249-4637-444F-93FC-987A76F1DA69}"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2A59F8-4A46-F347-8B15-F8D8A97D5143}" type="doc">
      <dgm:prSet loTypeId="urn:microsoft.com/office/officeart/2005/8/layout/cycle7" loCatId="" qsTypeId="urn:microsoft.com/office/officeart/2005/8/quickstyle/simple4" qsCatId="simple" csTypeId="urn:microsoft.com/office/officeart/2005/8/colors/colorful1" csCatId="colorful" phldr="1"/>
      <dgm:spPr/>
      <dgm:t>
        <a:bodyPr/>
        <a:lstStyle/>
        <a:p>
          <a:endParaRPr lang="en-US"/>
        </a:p>
      </dgm:t>
    </dgm:pt>
    <dgm:pt modelId="{7AB24AC8-77B4-F54E-977D-43E2F62F5BDD}">
      <dgm:prSet phldrT="[Text]"/>
      <dgm:spPr/>
      <dgm:t>
        <a:bodyPr/>
        <a:lstStyle/>
        <a:p>
          <a:r>
            <a:rPr lang="en-US" b="1" dirty="0" smtClean="0"/>
            <a:t>Church</a:t>
          </a:r>
          <a:endParaRPr lang="en-US" b="1" dirty="0"/>
        </a:p>
      </dgm:t>
    </dgm:pt>
    <dgm:pt modelId="{B9DC9462-5BE8-4A4A-980E-2A30E2004FE0}" type="parTrans" cxnId="{9A012746-CA09-2C44-AA7F-43A273E71742}">
      <dgm:prSet/>
      <dgm:spPr/>
      <dgm:t>
        <a:bodyPr/>
        <a:lstStyle/>
        <a:p>
          <a:endParaRPr lang="en-US"/>
        </a:p>
      </dgm:t>
    </dgm:pt>
    <dgm:pt modelId="{FB188E59-CF32-F846-9954-90A2C745534C}" type="sibTrans" cxnId="{9A012746-CA09-2C44-AA7F-43A273E71742}">
      <dgm:prSet/>
      <dgm:spPr/>
      <dgm:t>
        <a:bodyPr/>
        <a:lstStyle/>
        <a:p>
          <a:endParaRPr lang="en-US" dirty="0"/>
        </a:p>
      </dgm:t>
    </dgm:pt>
    <dgm:pt modelId="{B9917C51-2907-9641-A350-573DD6D2E80B}">
      <dgm:prSet phldrT="[Text]"/>
      <dgm:spPr/>
      <dgm:t>
        <a:bodyPr/>
        <a:lstStyle/>
        <a:p>
          <a:r>
            <a:rPr lang="en-US" b="1" dirty="0" smtClean="0"/>
            <a:t>Home</a:t>
          </a:r>
          <a:endParaRPr lang="en-US" b="1" dirty="0"/>
        </a:p>
      </dgm:t>
    </dgm:pt>
    <dgm:pt modelId="{FED1FCB7-693C-7042-AF64-2FF073FC236A}" type="parTrans" cxnId="{0D58D50B-FC85-A942-8D5C-0DC4A296AD6B}">
      <dgm:prSet/>
      <dgm:spPr/>
      <dgm:t>
        <a:bodyPr/>
        <a:lstStyle/>
        <a:p>
          <a:endParaRPr lang="en-US"/>
        </a:p>
      </dgm:t>
    </dgm:pt>
    <dgm:pt modelId="{882073DB-95E2-0343-88BB-41860E80D286}" type="sibTrans" cxnId="{0D58D50B-FC85-A942-8D5C-0DC4A296AD6B}">
      <dgm:prSet/>
      <dgm:spPr/>
      <dgm:t>
        <a:bodyPr/>
        <a:lstStyle/>
        <a:p>
          <a:endParaRPr lang="en-US" dirty="0"/>
        </a:p>
      </dgm:t>
    </dgm:pt>
    <dgm:pt modelId="{B6B5FA19-B8B5-C146-AAE9-DEF2442439F6}">
      <dgm:prSet phldrT="[Text]"/>
      <dgm:spPr/>
      <dgm:t>
        <a:bodyPr/>
        <a:lstStyle/>
        <a:p>
          <a:r>
            <a:rPr lang="en-US" b="1" dirty="0" smtClean="0"/>
            <a:t>Ethnic Culture</a:t>
          </a:r>
          <a:endParaRPr lang="en-US" b="1" dirty="0"/>
        </a:p>
      </dgm:t>
    </dgm:pt>
    <dgm:pt modelId="{B5BF395A-7AF8-1B46-9EE8-EC227ED1DE57}" type="parTrans" cxnId="{FAEF3628-CF54-1142-B021-03477DDE1668}">
      <dgm:prSet/>
      <dgm:spPr/>
      <dgm:t>
        <a:bodyPr/>
        <a:lstStyle/>
        <a:p>
          <a:endParaRPr lang="en-US"/>
        </a:p>
      </dgm:t>
    </dgm:pt>
    <dgm:pt modelId="{DFEDAAAF-80CE-514D-8DEF-C2120E3D3962}" type="sibTrans" cxnId="{FAEF3628-CF54-1142-B021-03477DDE1668}">
      <dgm:prSet/>
      <dgm:spPr/>
      <dgm:t>
        <a:bodyPr/>
        <a:lstStyle/>
        <a:p>
          <a:endParaRPr lang="en-US" dirty="0"/>
        </a:p>
      </dgm:t>
    </dgm:pt>
    <dgm:pt modelId="{78386DBB-39F5-E54A-B330-51123D90AACB}">
      <dgm:prSet phldrT="[Text]"/>
      <dgm:spPr/>
      <dgm:t>
        <a:bodyPr/>
        <a:lstStyle/>
        <a:p>
          <a:r>
            <a:rPr lang="en-US" b="1" dirty="0" smtClean="0"/>
            <a:t>Neighborhood</a:t>
          </a:r>
          <a:endParaRPr lang="en-US" b="1" dirty="0"/>
        </a:p>
      </dgm:t>
    </dgm:pt>
    <dgm:pt modelId="{0F0840EE-0C25-E74F-901B-3D98E401A27D}" type="parTrans" cxnId="{02A40E9C-68E6-214C-AE20-CAE3621C8F0A}">
      <dgm:prSet/>
      <dgm:spPr/>
      <dgm:t>
        <a:bodyPr/>
        <a:lstStyle/>
        <a:p>
          <a:endParaRPr lang="en-US"/>
        </a:p>
      </dgm:t>
    </dgm:pt>
    <dgm:pt modelId="{2E5C2488-97C2-7944-AB66-DD1E235628D1}" type="sibTrans" cxnId="{02A40E9C-68E6-214C-AE20-CAE3621C8F0A}">
      <dgm:prSet/>
      <dgm:spPr/>
      <dgm:t>
        <a:bodyPr/>
        <a:lstStyle/>
        <a:p>
          <a:endParaRPr lang="en-US" dirty="0"/>
        </a:p>
      </dgm:t>
    </dgm:pt>
    <dgm:pt modelId="{BAD91AEF-012A-2C41-95F5-6A405AB645A6}" type="pres">
      <dgm:prSet presAssocID="{9C2A59F8-4A46-F347-8B15-F8D8A97D5143}" presName="Name0" presStyleCnt="0">
        <dgm:presLayoutVars>
          <dgm:dir/>
          <dgm:resizeHandles val="exact"/>
        </dgm:presLayoutVars>
      </dgm:prSet>
      <dgm:spPr/>
      <dgm:t>
        <a:bodyPr/>
        <a:lstStyle/>
        <a:p>
          <a:endParaRPr lang="en-US"/>
        </a:p>
      </dgm:t>
    </dgm:pt>
    <dgm:pt modelId="{26C1AFCD-22D1-0548-82DC-94CAFFB535A6}" type="pres">
      <dgm:prSet presAssocID="{7AB24AC8-77B4-F54E-977D-43E2F62F5BDD}" presName="node" presStyleLbl="node1" presStyleIdx="0" presStyleCnt="4">
        <dgm:presLayoutVars>
          <dgm:bulletEnabled val="1"/>
        </dgm:presLayoutVars>
      </dgm:prSet>
      <dgm:spPr/>
      <dgm:t>
        <a:bodyPr/>
        <a:lstStyle/>
        <a:p>
          <a:endParaRPr lang="en-US"/>
        </a:p>
      </dgm:t>
    </dgm:pt>
    <dgm:pt modelId="{5DD52243-D4EC-9F48-B849-583BE5D24FB7}" type="pres">
      <dgm:prSet presAssocID="{FB188E59-CF32-F846-9954-90A2C745534C}" presName="sibTrans" presStyleLbl="sibTrans2D1" presStyleIdx="0" presStyleCnt="4"/>
      <dgm:spPr/>
      <dgm:t>
        <a:bodyPr/>
        <a:lstStyle/>
        <a:p>
          <a:endParaRPr lang="en-US"/>
        </a:p>
      </dgm:t>
    </dgm:pt>
    <dgm:pt modelId="{E31524AE-F5F0-9745-9456-15FF95A7209D}" type="pres">
      <dgm:prSet presAssocID="{FB188E59-CF32-F846-9954-90A2C745534C}" presName="connectorText" presStyleLbl="sibTrans2D1" presStyleIdx="0" presStyleCnt="4"/>
      <dgm:spPr/>
      <dgm:t>
        <a:bodyPr/>
        <a:lstStyle/>
        <a:p>
          <a:endParaRPr lang="en-US"/>
        </a:p>
      </dgm:t>
    </dgm:pt>
    <dgm:pt modelId="{CBAFF447-5A09-4845-9527-DB540360D7D3}" type="pres">
      <dgm:prSet presAssocID="{B9917C51-2907-9641-A350-573DD6D2E80B}" presName="node" presStyleLbl="node1" presStyleIdx="1" presStyleCnt="4">
        <dgm:presLayoutVars>
          <dgm:bulletEnabled val="1"/>
        </dgm:presLayoutVars>
      </dgm:prSet>
      <dgm:spPr/>
      <dgm:t>
        <a:bodyPr/>
        <a:lstStyle/>
        <a:p>
          <a:endParaRPr lang="en-US"/>
        </a:p>
      </dgm:t>
    </dgm:pt>
    <dgm:pt modelId="{AD06B1E8-98E8-6347-A5D5-D749A30960BC}" type="pres">
      <dgm:prSet presAssocID="{882073DB-95E2-0343-88BB-41860E80D286}" presName="sibTrans" presStyleLbl="sibTrans2D1" presStyleIdx="1" presStyleCnt="4"/>
      <dgm:spPr/>
      <dgm:t>
        <a:bodyPr/>
        <a:lstStyle/>
        <a:p>
          <a:endParaRPr lang="en-US"/>
        </a:p>
      </dgm:t>
    </dgm:pt>
    <dgm:pt modelId="{22E1173C-7640-DD42-A6C0-04F2BC86C35B}" type="pres">
      <dgm:prSet presAssocID="{882073DB-95E2-0343-88BB-41860E80D286}" presName="connectorText" presStyleLbl="sibTrans2D1" presStyleIdx="1" presStyleCnt="4"/>
      <dgm:spPr/>
      <dgm:t>
        <a:bodyPr/>
        <a:lstStyle/>
        <a:p>
          <a:endParaRPr lang="en-US"/>
        </a:p>
      </dgm:t>
    </dgm:pt>
    <dgm:pt modelId="{F1F22526-7E44-294A-8214-DFF18FC6D921}" type="pres">
      <dgm:prSet presAssocID="{B6B5FA19-B8B5-C146-AAE9-DEF2442439F6}" presName="node" presStyleLbl="node1" presStyleIdx="2" presStyleCnt="4">
        <dgm:presLayoutVars>
          <dgm:bulletEnabled val="1"/>
        </dgm:presLayoutVars>
      </dgm:prSet>
      <dgm:spPr/>
      <dgm:t>
        <a:bodyPr/>
        <a:lstStyle/>
        <a:p>
          <a:endParaRPr lang="en-US"/>
        </a:p>
      </dgm:t>
    </dgm:pt>
    <dgm:pt modelId="{96359D11-58C1-E544-BE90-AB18C5168B3A}" type="pres">
      <dgm:prSet presAssocID="{DFEDAAAF-80CE-514D-8DEF-C2120E3D3962}" presName="sibTrans" presStyleLbl="sibTrans2D1" presStyleIdx="2" presStyleCnt="4"/>
      <dgm:spPr/>
      <dgm:t>
        <a:bodyPr/>
        <a:lstStyle/>
        <a:p>
          <a:endParaRPr lang="en-US"/>
        </a:p>
      </dgm:t>
    </dgm:pt>
    <dgm:pt modelId="{8FAEA3A3-3B76-5648-886A-9A371D0A2D22}" type="pres">
      <dgm:prSet presAssocID="{DFEDAAAF-80CE-514D-8DEF-C2120E3D3962}" presName="connectorText" presStyleLbl="sibTrans2D1" presStyleIdx="2" presStyleCnt="4"/>
      <dgm:spPr/>
      <dgm:t>
        <a:bodyPr/>
        <a:lstStyle/>
        <a:p>
          <a:endParaRPr lang="en-US"/>
        </a:p>
      </dgm:t>
    </dgm:pt>
    <dgm:pt modelId="{01EF89DF-8DB2-3741-8420-E8D41386F7A2}" type="pres">
      <dgm:prSet presAssocID="{78386DBB-39F5-E54A-B330-51123D90AACB}" presName="node" presStyleLbl="node1" presStyleIdx="3" presStyleCnt="4" custScaleX="119695" custRadScaleRad="90510">
        <dgm:presLayoutVars>
          <dgm:bulletEnabled val="1"/>
        </dgm:presLayoutVars>
      </dgm:prSet>
      <dgm:spPr/>
      <dgm:t>
        <a:bodyPr/>
        <a:lstStyle/>
        <a:p>
          <a:endParaRPr lang="en-US"/>
        </a:p>
      </dgm:t>
    </dgm:pt>
    <dgm:pt modelId="{E2C5C410-5C7D-2F45-AAA1-786BCD0BF586}" type="pres">
      <dgm:prSet presAssocID="{2E5C2488-97C2-7944-AB66-DD1E235628D1}" presName="sibTrans" presStyleLbl="sibTrans2D1" presStyleIdx="3" presStyleCnt="4"/>
      <dgm:spPr/>
      <dgm:t>
        <a:bodyPr/>
        <a:lstStyle/>
        <a:p>
          <a:endParaRPr lang="en-US"/>
        </a:p>
      </dgm:t>
    </dgm:pt>
    <dgm:pt modelId="{6A558D86-13EA-B944-BED8-6B2714913B6F}" type="pres">
      <dgm:prSet presAssocID="{2E5C2488-97C2-7944-AB66-DD1E235628D1}" presName="connectorText" presStyleLbl="sibTrans2D1" presStyleIdx="3" presStyleCnt="4"/>
      <dgm:spPr/>
      <dgm:t>
        <a:bodyPr/>
        <a:lstStyle/>
        <a:p>
          <a:endParaRPr lang="en-US"/>
        </a:p>
      </dgm:t>
    </dgm:pt>
  </dgm:ptLst>
  <dgm:cxnLst>
    <dgm:cxn modelId="{FB4A1E61-92B9-914F-8F36-E6547893C086}" type="presOf" srcId="{7AB24AC8-77B4-F54E-977D-43E2F62F5BDD}" destId="{26C1AFCD-22D1-0548-82DC-94CAFFB535A6}" srcOrd="0" destOrd="0" presId="urn:microsoft.com/office/officeart/2005/8/layout/cycle7"/>
    <dgm:cxn modelId="{00E28A94-2FCE-BB4E-B9FC-F55E82CAA315}" type="presOf" srcId="{B6B5FA19-B8B5-C146-AAE9-DEF2442439F6}" destId="{F1F22526-7E44-294A-8214-DFF18FC6D921}" srcOrd="0" destOrd="0" presId="urn:microsoft.com/office/officeart/2005/8/layout/cycle7"/>
    <dgm:cxn modelId="{3F81A264-09DD-154B-A317-89C99283233A}" type="presOf" srcId="{FB188E59-CF32-F846-9954-90A2C745534C}" destId="{5DD52243-D4EC-9F48-B849-583BE5D24FB7}" srcOrd="0" destOrd="0" presId="urn:microsoft.com/office/officeart/2005/8/layout/cycle7"/>
    <dgm:cxn modelId="{0D58D50B-FC85-A942-8D5C-0DC4A296AD6B}" srcId="{9C2A59F8-4A46-F347-8B15-F8D8A97D5143}" destId="{B9917C51-2907-9641-A350-573DD6D2E80B}" srcOrd="1" destOrd="0" parTransId="{FED1FCB7-693C-7042-AF64-2FF073FC236A}" sibTransId="{882073DB-95E2-0343-88BB-41860E80D286}"/>
    <dgm:cxn modelId="{FAEF3628-CF54-1142-B021-03477DDE1668}" srcId="{9C2A59F8-4A46-F347-8B15-F8D8A97D5143}" destId="{B6B5FA19-B8B5-C146-AAE9-DEF2442439F6}" srcOrd="2" destOrd="0" parTransId="{B5BF395A-7AF8-1B46-9EE8-EC227ED1DE57}" sibTransId="{DFEDAAAF-80CE-514D-8DEF-C2120E3D3962}"/>
    <dgm:cxn modelId="{9A012746-CA09-2C44-AA7F-43A273E71742}" srcId="{9C2A59F8-4A46-F347-8B15-F8D8A97D5143}" destId="{7AB24AC8-77B4-F54E-977D-43E2F62F5BDD}" srcOrd="0" destOrd="0" parTransId="{B9DC9462-5BE8-4A4A-980E-2A30E2004FE0}" sibTransId="{FB188E59-CF32-F846-9954-90A2C745534C}"/>
    <dgm:cxn modelId="{6C02EBDF-C61C-EB49-8677-D96BB5677CBE}" type="presOf" srcId="{78386DBB-39F5-E54A-B330-51123D90AACB}" destId="{01EF89DF-8DB2-3741-8420-E8D41386F7A2}" srcOrd="0" destOrd="0" presId="urn:microsoft.com/office/officeart/2005/8/layout/cycle7"/>
    <dgm:cxn modelId="{E135A481-5132-5444-82B1-47BFD6201BD4}" type="presOf" srcId="{9C2A59F8-4A46-F347-8B15-F8D8A97D5143}" destId="{BAD91AEF-012A-2C41-95F5-6A405AB645A6}" srcOrd="0" destOrd="0" presId="urn:microsoft.com/office/officeart/2005/8/layout/cycle7"/>
    <dgm:cxn modelId="{91D5F6B4-EB62-1A42-A1F6-DDA08543C821}" type="presOf" srcId="{DFEDAAAF-80CE-514D-8DEF-C2120E3D3962}" destId="{8FAEA3A3-3B76-5648-886A-9A371D0A2D22}" srcOrd="1" destOrd="0" presId="urn:microsoft.com/office/officeart/2005/8/layout/cycle7"/>
    <dgm:cxn modelId="{AD49297C-200F-DE42-BCDC-60F81E67E77E}" type="presOf" srcId="{882073DB-95E2-0343-88BB-41860E80D286}" destId="{22E1173C-7640-DD42-A6C0-04F2BC86C35B}" srcOrd="1" destOrd="0" presId="urn:microsoft.com/office/officeart/2005/8/layout/cycle7"/>
    <dgm:cxn modelId="{7C5BA14B-9087-D549-AA3F-1F1FFCD09969}" type="presOf" srcId="{B9917C51-2907-9641-A350-573DD6D2E80B}" destId="{CBAFF447-5A09-4845-9527-DB540360D7D3}" srcOrd="0" destOrd="0" presId="urn:microsoft.com/office/officeart/2005/8/layout/cycle7"/>
    <dgm:cxn modelId="{F7B7E057-2567-B545-BD22-AE5E7F469E82}" type="presOf" srcId="{2E5C2488-97C2-7944-AB66-DD1E235628D1}" destId="{6A558D86-13EA-B944-BED8-6B2714913B6F}" srcOrd="1" destOrd="0" presId="urn:microsoft.com/office/officeart/2005/8/layout/cycle7"/>
    <dgm:cxn modelId="{DC32DC8A-CF8B-3144-BA59-2440641EC745}" type="presOf" srcId="{882073DB-95E2-0343-88BB-41860E80D286}" destId="{AD06B1E8-98E8-6347-A5D5-D749A30960BC}" srcOrd="0" destOrd="0" presId="urn:microsoft.com/office/officeart/2005/8/layout/cycle7"/>
    <dgm:cxn modelId="{85514589-1D04-E14C-9AE3-74F23EF8BABC}" type="presOf" srcId="{FB188E59-CF32-F846-9954-90A2C745534C}" destId="{E31524AE-F5F0-9745-9456-15FF95A7209D}" srcOrd="1" destOrd="0" presId="urn:microsoft.com/office/officeart/2005/8/layout/cycle7"/>
    <dgm:cxn modelId="{74B171E0-CEE0-764D-8273-C101AA175A4B}" type="presOf" srcId="{2E5C2488-97C2-7944-AB66-DD1E235628D1}" destId="{E2C5C410-5C7D-2F45-AAA1-786BCD0BF586}" srcOrd="0" destOrd="0" presId="urn:microsoft.com/office/officeart/2005/8/layout/cycle7"/>
    <dgm:cxn modelId="{02A40E9C-68E6-214C-AE20-CAE3621C8F0A}" srcId="{9C2A59F8-4A46-F347-8B15-F8D8A97D5143}" destId="{78386DBB-39F5-E54A-B330-51123D90AACB}" srcOrd="3" destOrd="0" parTransId="{0F0840EE-0C25-E74F-901B-3D98E401A27D}" sibTransId="{2E5C2488-97C2-7944-AB66-DD1E235628D1}"/>
    <dgm:cxn modelId="{D68BBB43-0DEE-9045-8B9C-65E5D50EA8F0}" type="presOf" srcId="{DFEDAAAF-80CE-514D-8DEF-C2120E3D3962}" destId="{96359D11-58C1-E544-BE90-AB18C5168B3A}" srcOrd="0" destOrd="0" presId="urn:microsoft.com/office/officeart/2005/8/layout/cycle7"/>
    <dgm:cxn modelId="{3A35BFC2-169A-964B-991C-1048810C0357}" type="presParOf" srcId="{BAD91AEF-012A-2C41-95F5-6A405AB645A6}" destId="{26C1AFCD-22D1-0548-82DC-94CAFFB535A6}" srcOrd="0" destOrd="0" presId="urn:microsoft.com/office/officeart/2005/8/layout/cycle7"/>
    <dgm:cxn modelId="{5DA543BF-2D52-834A-A0FC-926A10C64B08}" type="presParOf" srcId="{BAD91AEF-012A-2C41-95F5-6A405AB645A6}" destId="{5DD52243-D4EC-9F48-B849-583BE5D24FB7}" srcOrd="1" destOrd="0" presId="urn:microsoft.com/office/officeart/2005/8/layout/cycle7"/>
    <dgm:cxn modelId="{78799E23-A920-BD42-9298-0FADF4735D26}" type="presParOf" srcId="{5DD52243-D4EC-9F48-B849-583BE5D24FB7}" destId="{E31524AE-F5F0-9745-9456-15FF95A7209D}" srcOrd="0" destOrd="0" presId="urn:microsoft.com/office/officeart/2005/8/layout/cycle7"/>
    <dgm:cxn modelId="{1B969FE0-608E-C64D-BA2A-4774F051DA50}" type="presParOf" srcId="{BAD91AEF-012A-2C41-95F5-6A405AB645A6}" destId="{CBAFF447-5A09-4845-9527-DB540360D7D3}" srcOrd="2" destOrd="0" presId="urn:microsoft.com/office/officeart/2005/8/layout/cycle7"/>
    <dgm:cxn modelId="{59C8C027-5A6E-B24F-9BDB-C010516041C4}" type="presParOf" srcId="{BAD91AEF-012A-2C41-95F5-6A405AB645A6}" destId="{AD06B1E8-98E8-6347-A5D5-D749A30960BC}" srcOrd="3" destOrd="0" presId="urn:microsoft.com/office/officeart/2005/8/layout/cycle7"/>
    <dgm:cxn modelId="{96D9E2B1-5CD5-8640-8D1F-54CCA2185BD9}" type="presParOf" srcId="{AD06B1E8-98E8-6347-A5D5-D749A30960BC}" destId="{22E1173C-7640-DD42-A6C0-04F2BC86C35B}" srcOrd="0" destOrd="0" presId="urn:microsoft.com/office/officeart/2005/8/layout/cycle7"/>
    <dgm:cxn modelId="{8AAD8BB6-AF7E-9E44-8B9E-4AF0D62A27B1}" type="presParOf" srcId="{BAD91AEF-012A-2C41-95F5-6A405AB645A6}" destId="{F1F22526-7E44-294A-8214-DFF18FC6D921}" srcOrd="4" destOrd="0" presId="urn:microsoft.com/office/officeart/2005/8/layout/cycle7"/>
    <dgm:cxn modelId="{454A46A9-6677-4347-86B4-C4CF335379C1}" type="presParOf" srcId="{BAD91AEF-012A-2C41-95F5-6A405AB645A6}" destId="{96359D11-58C1-E544-BE90-AB18C5168B3A}" srcOrd="5" destOrd="0" presId="urn:microsoft.com/office/officeart/2005/8/layout/cycle7"/>
    <dgm:cxn modelId="{4F57DAF4-D7BF-BF4E-9A56-AC261D585F09}" type="presParOf" srcId="{96359D11-58C1-E544-BE90-AB18C5168B3A}" destId="{8FAEA3A3-3B76-5648-886A-9A371D0A2D22}" srcOrd="0" destOrd="0" presId="urn:microsoft.com/office/officeart/2005/8/layout/cycle7"/>
    <dgm:cxn modelId="{ED5A22D2-4C49-284D-8D3F-1E2F9D9745F1}" type="presParOf" srcId="{BAD91AEF-012A-2C41-95F5-6A405AB645A6}" destId="{01EF89DF-8DB2-3741-8420-E8D41386F7A2}" srcOrd="6" destOrd="0" presId="urn:microsoft.com/office/officeart/2005/8/layout/cycle7"/>
    <dgm:cxn modelId="{0C2164FE-3392-C842-8FE0-C1734632BF4E}" type="presParOf" srcId="{BAD91AEF-012A-2C41-95F5-6A405AB645A6}" destId="{E2C5C410-5C7D-2F45-AAA1-786BCD0BF586}" srcOrd="7" destOrd="0" presId="urn:microsoft.com/office/officeart/2005/8/layout/cycle7"/>
    <dgm:cxn modelId="{D3564C94-28C3-D841-8525-CD14A88F3720}" type="presParOf" srcId="{E2C5C410-5C7D-2F45-AAA1-786BCD0BF586}" destId="{6A558D86-13EA-B944-BED8-6B2714913B6F}"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F72F34-318C-7F42-9EF8-DD2F1073490E}" type="doc">
      <dgm:prSet loTypeId="urn:microsoft.com/office/officeart/2005/8/layout/radial4" loCatId="" qsTypeId="urn:microsoft.com/office/officeart/2005/8/quickstyle/simple4" qsCatId="simple" csTypeId="urn:microsoft.com/office/officeart/2005/8/colors/colorful1" csCatId="colorful" phldr="1"/>
      <dgm:spPr/>
      <dgm:t>
        <a:bodyPr/>
        <a:lstStyle/>
        <a:p>
          <a:endParaRPr lang="en-US"/>
        </a:p>
      </dgm:t>
    </dgm:pt>
    <dgm:pt modelId="{9C37D2A9-80A8-194A-906E-5A1CEF574858}">
      <dgm:prSet phldrT="[Text]" custT="1"/>
      <dgm:spPr/>
      <dgm:t>
        <a:bodyPr/>
        <a:lstStyle/>
        <a:p>
          <a:r>
            <a:rPr lang="en-US" sz="2600" dirty="0" smtClean="0">
              <a:latin typeface="Tw Cen MT"/>
              <a:cs typeface="Tw Cen MT"/>
            </a:rPr>
            <a:t>GROWTH IN FAITH</a:t>
          </a:r>
          <a:endParaRPr lang="en-US" sz="2600" dirty="0">
            <a:latin typeface="Tw Cen MT"/>
            <a:cs typeface="Tw Cen MT"/>
          </a:endParaRPr>
        </a:p>
      </dgm:t>
    </dgm:pt>
    <dgm:pt modelId="{0B33B681-2885-0F4C-8E0B-DCE578606095}" type="parTrans" cxnId="{935DC5F4-39A4-B240-8F45-13320B37C9CF}">
      <dgm:prSet/>
      <dgm:spPr/>
      <dgm:t>
        <a:bodyPr/>
        <a:lstStyle/>
        <a:p>
          <a:endParaRPr lang="en-US"/>
        </a:p>
      </dgm:t>
    </dgm:pt>
    <dgm:pt modelId="{023F91DE-3ACE-4249-911A-33378F51BE19}" type="sibTrans" cxnId="{935DC5F4-39A4-B240-8F45-13320B37C9CF}">
      <dgm:prSet/>
      <dgm:spPr/>
      <dgm:t>
        <a:bodyPr/>
        <a:lstStyle/>
        <a:p>
          <a:endParaRPr lang="en-US"/>
        </a:p>
      </dgm:t>
    </dgm:pt>
    <dgm:pt modelId="{20C63A05-8038-4A44-844D-D0BBE8CB64B0}">
      <dgm:prSet phldrT="[Text]" custT="1"/>
      <dgm:spPr/>
      <dgm:t>
        <a:bodyPr/>
        <a:lstStyle/>
        <a:p>
          <a:r>
            <a:rPr lang="en-US" sz="2000" dirty="0" smtClean="0">
              <a:latin typeface="Tw Cen MT"/>
              <a:cs typeface="Tw Cen MT"/>
            </a:rPr>
            <a:t>Caring Relationships</a:t>
          </a:r>
          <a:endParaRPr lang="en-US" sz="2000" dirty="0">
            <a:latin typeface="Tw Cen MT"/>
            <a:cs typeface="Tw Cen MT"/>
          </a:endParaRPr>
        </a:p>
      </dgm:t>
    </dgm:pt>
    <dgm:pt modelId="{20C0A495-4090-6E41-8690-B4522ED129A9}" type="parTrans" cxnId="{1E38574D-E730-FC4A-B125-C40ADFF14A8D}">
      <dgm:prSet/>
      <dgm:spPr/>
      <dgm:t>
        <a:bodyPr/>
        <a:lstStyle/>
        <a:p>
          <a:endParaRPr lang="en-US"/>
        </a:p>
      </dgm:t>
    </dgm:pt>
    <dgm:pt modelId="{BE978567-50A2-9A4B-940D-5BD65772B5F3}" type="sibTrans" cxnId="{1E38574D-E730-FC4A-B125-C40ADFF14A8D}">
      <dgm:prSet/>
      <dgm:spPr/>
      <dgm:t>
        <a:bodyPr/>
        <a:lstStyle/>
        <a:p>
          <a:endParaRPr lang="en-US"/>
        </a:p>
      </dgm:t>
    </dgm:pt>
    <dgm:pt modelId="{BDD404F6-970B-A04A-92D1-86C4F5B5B003}">
      <dgm:prSet phldrT="[Text]" custT="1"/>
      <dgm:spPr/>
      <dgm:t>
        <a:bodyPr/>
        <a:lstStyle/>
        <a:p>
          <a:r>
            <a:rPr lang="en-US" sz="2000" dirty="0" smtClean="0">
              <a:latin typeface="Tw Cen MT"/>
              <a:cs typeface="Tw Cen MT"/>
            </a:rPr>
            <a:t>Rituals &amp; Milestones</a:t>
          </a:r>
          <a:endParaRPr lang="en-US" sz="2000" dirty="0">
            <a:latin typeface="Tw Cen MT"/>
            <a:cs typeface="Tw Cen MT"/>
          </a:endParaRPr>
        </a:p>
      </dgm:t>
    </dgm:pt>
    <dgm:pt modelId="{031D8BD8-268C-8644-9462-4BA2658B3970}" type="parTrans" cxnId="{E7255FEF-C585-3D4A-9E8B-07CDDE8C6166}">
      <dgm:prSet/>
      <dgm:spPr/>
      <dgm:t>
        <a:bodyPr/>
        <a:lstStyle/>
        <a:p>
          <a:endParaRPr lang="en-US"/>
        </a:p>
      </dgm:t>
    </dgm:pt>
    <dgm:pt modelId="{F5C3287A-FCAA-B344-A44D-EF0E3F2351BE}" type="sibTrans" cxnId="{E7255FEF-C585-3D4A-9E8B-07CDDE8C6166}">
      <dgm:prSet/>
      <dgm:spPr/>
      <dgm:t>
        <a:bodyPr/>
        <a:lstStyle/>
        <a:p>
          <a:endParaRPr lang="en-US"/>
        </a:p>
      </dgm:t>
    </dgm:pt>
    <dgm:pt modelId="{B2AED359-06AE-FF4A-B984-C511E20DCE05}">
      <dgm:prSet phldrT="[Text]" custT="1"/>
      <dgm:spPr/>
      <dgm:t>
        <a:bodyPr/>
        <a:lstStyle/>
        <a:p>
          <a:r>
            <a:rPr lang="en-US" sz="2000" dirty="0" smtClean="0">
              <a:latin typeface="Tw Cen MT"/>
              <a:cs typeface="Tw Cen MT"/>
            </a:rPr>
            <a:t>Church Year Seasons</a:t>
          </a:r>
          <a:endParaRPr lang="en-US" sz="2000" dirty="0">
            <a:latin typeface="Tw Cen MT"/>
            <a:cs typeface="Tw Cen MT"/>
          </a:endParaRPr>
        </a:p>
      </dgm:t>
    </dgm:pt>
    <dgm:pt modelId="{F1B3B838-AB84-4A48-81C0-0EEA6DFFF6DE}" type="parTrans" cxnId="{9BDBB715-8316-5348-B6D1-04A63952D88B}">
      <dgm:prSet/>
      <dgm:spPr/>
      <dgm:t>
        <a:bodyPr/>
        <a:lstStyle/>
        <a:p>
          <a:endParaRPr lang="en-US"/>
        </a:p>
      </dgm:t>
    </dgm:pt>
    <dgm:pt modelId="{2A8E7A2B-9520-9B46-973B-E8CA77BA1A99}" type="sibTrans" cxnId="{9BDBB715-8316-5348-B6D1-04A63952D88B}">
      <dgm:prSet/>
      <dgm:spPr/>
      <dgm:t>
        <a:bodyPr/>
        <a:lstStyle/>
        <a:p>
          <a:endParaRPr lang="en-US"/>
        </a:p>
      </dgm:t>
    </dgm:pt>
    <dgm:pt modelId="{2AE867CA-5B3D-B841-B177-682306CC45AF}">
      <dgm:prSet phldrT="[Text]" custT="1"/>
      <dgm:spPr/>
      <dgm:t>
        <a:bodyPr/>
        <a:lstStyle/>
        <a:p>
          <a:r>
            <a:rPr lang="en-US" sz="2000" dirty="0" smtClean="0">
              <a:latin typeface="Tw Cen MT"/>
              <a:cs typeface="Tw Cen MT"/>
            </a:rPr>
            <a:t>Worshipping</a:t>
          </a:r>
          <a:endParaRPr lang="en-US" sz="2000" dirty="0">
            <a:latin typeface="Tw Cen MT"/>
            <a:cs typeface="Tw Cen MT"/>
          </a:endParaRPr>
        </a:p>
      </dgm:t>
    </dgm:pt>
    <dgm:pt modelId="{222E0E28-6D89-724F-AF08-EE589462EE0C}" type="parTrans" cxnId="{3A2CAD1E-1920-B94D-BE96-BAC234018612}">
      <dgm:prSet/>
      <dgm:spPr/>
      <dgm:t>
        <a:bodyPr/>
        <a:lstStyle/>
        <a:p>
          <a:endParaRPr lang="en-US"/>
        </a:p>
      </dgm:t>
    </dgm:pt>
    <dgm:pt modelId="{D5067C90-7D91-E642-9D7E-54B1C6090289}" type="sibTrans" cxnId="{3A2CAD1E-1920-B94D-BE96-BAC234018612}">
      <dgm:prSet/>
      <dgm:spPr/>
      <dgm:t>
        <a:bodyPr/>
        <a:lstStyle/>
        <a:p>
          <a:endParaRPr lang="en-US"/>
        </a:p>
      </dgm:t>
    </dgm:pt>
    <dgm:pt modelId="{FF99F1F1-B9A6-E743-BD8F-2460AACAA18C}">
      <dgm:prSet phldrT="[Text]" custT="1"/>
      <dgm:spPr/>
      <dgm:t>
        <a:bodyPr/>
        <a:lstStyle/>
        <a:p>
          <a:r>
            <a:rPr lang="en-US" sz="2000" dirty="0" smtClean="0">
              <a:latin typeface="Tw Cen MT"/>
              <a:cs typeface="Tw Cen MT"/>
            </a:rPr>
            <a:t>Learning the Tradition</a:t>
          </a:r>
          <a:endParaRPr lang="en-US" sz="2000" dirty="0">
            <a:latin typeface="Tw Cen MT"/>
            <a:cs typeface="Tw Cen MT"/>
          </a:endParaRPr>
        </a:p>
      </dgm:t>
    </dgm:pt>
    <dgm:pt modelId="{95848919-5B0F-624B-9268-2D0C03E9E7D1}" type="parTrans" cxnId="{A0B07D5E-2357-0945-AD15-7B3A80C38D66}">
      <dgm:prSet/>
      <dgm:spPr/>
      <dgm:t>
        <a:bodyPr/>
        <a:lstStyle/>
        <a:p>
          <a:endParaRPr lang="en-US"/>
        </a:p>
      </dgm:t>
    </dgm:pt>
    <dgm:pt modelId="{7240A569-04D0-054C-AE1E-1B8212B59049}" type="sibTrans" cxnId="{A0B07D5E-2357-0945-AD15-7B3A80C38D66}">
      <dgm:prSet/>
      <dgm:spPr/>
      <dgm:t>
        <a:bodyPr/>
        <a:lstStyle/>
        <a:p>
          <a:endParaRPr lang="en-US"/>
        </a:p>
      </dgm:t>
    </dgm:pt>
    <dgm:pt modelId="{E3F0FDD3-16D5-9B44-B982-15ACF582B69F}">
      <dgm:prSet phldrT="[Text]" custT="1"/>
      <dgm:spPr/>
      <dgm:t>
        <a:bodyPr/>
        <a:lstStyle/>
        <a:p>
          <a:r>
            <a:rPr lang="en-US" sz="2000" dirty="0" smtClean="0">
              <a:latin typeface="Tw Cen MT"/>
              <a:cs typeface="Tw Cen MT"/>
            </a:rPr>
            <a:t>Praying</a:t>
          </a:r>
        </a:p>
        <a:p>
          <a:r>
            <a:rPr lang="en-US" sz="2000" dirty="0" smtClean="0">
              <a:latin typeface="Tw Cen MT"/>
              <a:cs typeface="Tw Cen MT"/>
            </a:rPr>
            <a:t>Spiritual Formation</a:t>
          </a:r>
          <a:endParaRPr lang="en-US" sz="2000" dirty="0">
            <a:latin typeface="Tw Cen MT"/>
            <a:cs typeface="Tw Cen MT"/>
          </a:endParaRPr>
        </a:p>
      </dgm:t>
    </dgm:pt>
    <dgm:pt modelId="{2EC36DCA-E5A7-324A-92C5-F2D844FDB7D6}" type="parTrans" cxnId="{D5CCBCB1-5AEA-0349-A50E-F5D230E03506}">
      <dgm:prSet/>
      <dgm:spPr/>
      <dgm:t>
        <a:bodyPr/>
        <a:lstStyle/>
        <a:p>
          <a:endParaRPr lang="en-US"/>
        </a:p>
      </dgm:t>
    </dgm:pt>
    <dgm:pt modelId="{A1437360-D8F0-5E4A-8BE0-F4751093F381}" type="sibTrans" cxnId="{D5CCBCB1-5AEA-0349-A50E-F5D230E03506}">
      <dgm:prSet/>
      <dgm:spPr/>
      <dgm:t>
        <a:bodyPr/>
        <a:lstStyle/>
        <a:p>
          <a:endParaRPr lang="en-US"/>
        </a:p>
      </dgm:t>
    </dgm:pt>
    <dgm:pt modelId="{01C8B195-FBFC-2341-AE1A-037BD259C503}">
      <dgm:prSet phldrT="[Text]" custT="1"/>
      <dgm:spPr/>
      <dgm:t>
        <a:bodyPr/>
        <a:lstStyle/>
        <a:p>
          <a:r>
            <a:rPr lang="en-US" sz="2000" dirty="0" smtClean="0">
              <a:latin typeface="Tw Cen MT"/>
              <a:cs typeface="Tw Cen MT"/>
            </a:rPr>
            <a:t>Reading the Bible</a:t>
          </a:r>
          <a:endParaRPr lang="en-US" sz="2000" dirty="0">
            <a:latin typeface="Tw Cen MT"/>
            <a:cs typeface="Tw Cen MT"/>
          </a:endParaRPr>
        </a:p>
      </dgm:t>
    </dgm:pt>
    <dgm:pt modelId="{6D4FCA85-6E70-D646-8059-E5F6CFE25D47}" type="parTrans" cxnId="{4D5F2D7D-089F-6C45-9218-B7ACB5E62B8B}">
      <dgm:prSet/>
      <dgm:spPr/>
      <dgm:t>
        <a:bodyPr/>
        <a:lstStyle/>
        <a:p>
          <a:endParaRPr lang="en-US"/>
        </a:p>
      </dgm:t>
    </dgm:pt>
    <dgm:pt modelId="{4F0ED9E2-0967-D540-8A69-A1DC5693EDA5}" type="sibTrans" cxnId="{4D5F2D7D-089F-6C45-9218-B7ACB5E62B8B}">
      <dgm:prSet/>
      <dgm:spPr/>
      <dgm:t>
        <a:bodyPr/>
        <a:lstStyle/>
        <a:p>
          <a:endParaRPr lang="en-US"/>
        </a:p>
      </dgm:t>
    </dgm:pt>
    <dgm:pt modelId="{9E732840-FEBA-2049-86D9-F281FB00C748}">
      <dgm:prSet phldrT="[Text]" custT="1"/>
      <dgm:spPr/>
      <dgm:t>
        <a:bodyPr/>
        <a:lstStyle/>
        <a:p>
          <a:r>
            <a:rPr lang="en-US" sz="2000" dirty="0" smtClean="0">
              <a:latin typeface="Tw Cen MT"/>
              <a:cs typeface="Tw Cen MT"/>
            </a:rPr>
            <a:t>Serving Working for Justice Caring for Creation</a:t>
          </a:r>
          <a:endParaRPr lang="en-US" sz="2000" dirty="0">
            <a:latin typeface="Tw Cen MT"/>
            <a:cs typeface="Tw Cen MT"/>
          </a:endParaRPr>
        </a:p>
      </dgm:t>
    </dgm:pt>
    <dgm:pt modelId="{3F1297D6-964F-464A-B5F3-57CBD90E7F60}" type="parTrans" cxnId="{27D753E1-0454-0841-8790-FE13BE651440}">
      <dgm:prSet/>
      <dgm:spPr/>
      <dgm:t>
        <a:bodyPr/>
        <a:lstStyle/>
        <a:p>
          <a:endParaRPr lang="en-US"/>
        </a:p>
      </dgm:t>
    </dgm:pt>
    <dgm:pt modelId="{070B1289-7240-0F47-A167-BEBB3D098A1F}" type="sibTrans" cxnId="{27D753E1-0454-0841-8790-FE13BE651440}">
      <dgm:prSet/>
      <dgm:spPr/>
      <dgm:t>
        <a:bodyPr/>
        <a:lstStyle/>
        <a:p>
          <a:endParaRPr lang="en-US"/>
        </a:p>
      </dgm:t>
    </dgm:pt>
    <dgm:pt modelId="{9949D489-DD70-684D-849C-CDAD22C44CC5}" type="pres">
      <dgm:prSet presAssocID="{DEF72F34-318C-7F42-9EF8-DD2F1073490E}" presName="cycle" presStyleCnt="0">
        <dgm:presLayoutVars>
          <dgm:chMax val="1"/>
          <dgm:dir/>
          <dgm:animLvl val="ctr"/>
          <dgm:resizeHandles val="exact"/>
        </dgm:presLayoutVars>
      </dgm:prSet>
      <dgm:spPr/>
      <dgm:t>
        <a:bodyPr/>
        <a:lstStyle/>
        <a:p>
          <a:endParaRPr lang="en-US"/>
        </a:p>
      </dgm:t>
    </dgm:pt>
    <dgm:pt modelId="{F2690FA2-75B7-C044-90AA-F126493B6DAC}" type="pres">
      <dgm:prSet presAssocID="{9C37D2A9-80A8-194A-906E-5A1CEF574858}" presName="centerShape" presStyleLbl="node0" presStyleIdx="0" presStyleCnt="1" custScaleX="111133" custScaleY="105126"/>
      <dgm:spPr/>
      <dgm:t>
        <a:bodyPr/>
        <a:lstStyle/>
        <a:p>
          <a:endParaRPr lang="en-US"/>
        </a:p>
      </dgm:t>
    </dgm:pt>
    <dgm:pt modelId="{F8BE6A67-E23D-FA41-8D94-8672CB317A9A}" type="pres">
      <dgm:prSet presAssocID="{20C0A495-4090-6E41-8690-B4522ED129A9}" presName="parTrans" presStyleLbl="bgSibTrans2D1" presStyleIdx="0" presStyleCnt="8"/>
      <dgm:spPr/>
      <dgm:t>
        <a:bodyPr/>
        <a:lstStyle/>
        <a:p>
          <a:endParaRPr lang="en-US"/>
        </a:p>
      </dgm:t>
    </dgm:pt>
    <dgm:pt modelId="{E6E9F2DF-D0DF-7A42-8479-6AAE9B446CCE}" type="pres">
      <dgm:prSet presAssocID="{20C63A05-8038-4A44-844D-D0BBE8CB64B0}" presName="node" presStyleLbl="node1" presStyleIdx="0" presStyleCnt="8" custScaleX="124607" custScaleY="105817">
        <dgm:presLayoutVars>
          <dgm:bulletEnabled val="1"/>
        </dgm:presLayoutVars>
      </dgm:prSet>
      <dgm:spPr/>
      <dgm:t>
        <a:bodyPr/>
        <a:lstStyle/>
        <a:p>
          <a:endParaRPr lang="en-US"/>
        </a:p>
      </dgm:t>
    </dgm:pt>
    <dgm:pt modelId="{999BB4BD-3DDB-B64B-96FD-9E84D2F302B4}" type="pres">
      <dgm:prSet presAssocID="{031D8BD8-268C-8644-9462-4BA2658B3970}" presName="parTrans" presStyleLbl="bgSibTrans2D1" presStyleIdx="1" presStyleCnt="8"/>
      <dgm:spPr/>
      <dgm:t>
        <a:bodyPr/>
        <a:lstStyle/>
        <a:p>
          <a:endParaRPr lang="en-US"/>
        </a:p>
      </dgm:t>
    </dgm:pt>
    <dgm:pt modelId="{8F0DF070-5C1C-3447-BB78-F0DE8FB207A1}" type="pres">
      <dgm:prSet presAssocID="{BDD404F6-970B-A04A-92D1-86C4F5B5B003}" presName="node" presStyleLbl="node1" presStyleIdx="1" presStyleCnt="8" custScaleX="111380">
        <dgm:presLayoutVars>
          <dgm:bulletEnabled val="1"/>
        </dgm:presLayoutVars>
      </dgm:prSet>
      <dgm:spPr/>
      <dgm:t>
        <a:bodyPr/>
        <a:lstStyle/>
        <a:p>
          <a:endParaRPr lang="en-US"/>
        </a:p>
      </dgm:t>
    </dgm:pt>
    <dgm:pt modelId="{C1DE2ED8-D0BA-2A4A-A67D-0B9DB8885EAA}" type="pres">
      <dgm:prSet presAssocID="{F1B3B838-AB84-4A48-81C0-0EEA6DFFF6DE}" presName="parTrans" presStyleLbl="bgSibTrans2D1" presStyleIdx="2" presStyleCnt="8"/>
      <dgm:spPr/>
      <dgm:t>
        <a:bodyPr/>
        <a:lstStyle/>
        <a:p>
          <a:endParaRPr lang="en-US"/>
        </a:p>
      </dgm:t>
    </dgm:pt>
    <dgm:pt modelId="{ADEBC3E9-F55C-E640-A441-7C9BE61E1135}" type="pres">
      <dgm:prSet presAssocID="{B2AED359-06AE-FF4A-B984-C511E20DCE05}" presName="node" presStyleLbl="node1" presStyleIdx="2" presStyleCnt="8">
        <dgm:presLayoutVars>
          <dgm:bulletEnabled val="1"/>
        </dgm:presLayoutVars>
      </dgm:prSet>
      <dgm:spPr/>
      <dgm:t>
        <a:bodyPr/>
        <a:lstStyle/>
        <a:p>
          <a:endParaRPr lang="en-US"/>
        </a:p>
      </dgm:t>
    </dgm:pt>
    <dgm:pt modelId="{57DBEB46-132C-FC49-81C5-2776F1C3EA50}" type="pres">
      <dgm:prSet presAssocID="{95848919-5B0F-624B-9268-2D0C03E9E7D1}" presName="parTrans" presStyleLbl="bgSibTrans2D1" presStyleIdx="3" presStyleCnt="8"/>
      <dgm:spPr/>
      <dgm:t>
        <a:bodyPr/>
        <a:lstStyle/>
        <a:p>
          <a:endParaRPr lang="en-US"/>
        </a:p>
      </dgm:t>
    </dgm:pt>
    <dgm:pt modelId="{A9D26234-1B6D-8540-9AF2-AB1B7E393EFE}" type="pres">
      <dgm:prSet presAssocID="{FF99F1F1-B9A6-E743-BD8F-2460AACAA18C}" presName="node" presStyleLbl="node1" presStyleIdx="3" presStyleCnt="8">
        <dgm:presLayoutVars>
          <dgm:bulletEnabled val="1"/>
        </dgm:presLayoutVars>
      </dgm:prSet>
      <dgm:spPr/>
      <dgm:t>
        <a:bodyPr/>
        <a:lstStyle/>
        <a:p>
          <a:endParaRPr lang="en-US"/>
        </a:p>
      </dgm:t>
    </dgm:pt>
    <dgm:pt modelId="{C41117A4-7368-6D49-8780-672F39D0100E}" type="pres">
      <dgm:prSet presAssocID="{2EC36DCA-E5A7-324A-92C5-F2D844FDB7D6}" presName="parTrans" presStyleLbl="bgSibTrans2D1" presStyleIdx="4" presStyleCnt="8"/>
      <dgm:spPr/>
      <dgm:t>
        <a:bodyPr/>
        <a:lstStyle/>
        <a:p>
          <a:endParaRPr lang="en-US"/>
        </a:p>
      </dgm:t>
    </dgm:pt>
    <dgm:pt modelId="{622E44B8-CEF8-334D-B40C-C706B58EFCB9}" type="pres">
      <dgm:prSet presAssocID="{E3F0FDD3-16D5-9B44-B982-15ACF582B69F}" presName="node" presStyleLbl="node1" presStyleIdx="4" presStyleCnt="8">
        <dgm:presLayoutVars>
          <dgm:bulletEnabled val="1"/>
        </dgm:presLayoutVars>
      </dgm:prSet>
      <dgm:spPr/>
      <dgm:t>
        <a:bodyPr/>
        <a:lstStyle/>
        <a:p>
          <a:endParaRPr lang="en-US"/>
        </a:p>
      </dgm:t>
    </dgm:pt>
    <dgm:pt modelId="{46359FB7-AE2D-AD48-BA3F-7A6D9F8A325C}" type="pres">
      <dgm:prSet presAssocID="{6D4FCA85-6E70-D646-8059-E5F6CFE25D47}" presName="parTrans" presStyleLbl="bgSibTrans2D1" presStyleIdx="5" presStyleCnt="8"/>
      <dgm:spPr/>
      <dgm:t>
        <a:bodyPr/>
        <a:lstStyle/>
        <a:p>
          <a:endParaRPr lang="en-US"/>
        </a:p>
      </dgm:t>
    </dgm:pt>
    <dgm:pt modelId="{84DD20D6-EA29-D549-89FE-D6C243272021}" type="pres">
      <dgm:prSet presAssocID="{01C8B195-FBFC-2341-AE1A-037BD259C503}" presName="node" presStyleLbl="node1" presStyleIdx="5" presStyleCnt="8">
        <dgm:presLayoutVars>
          <dgm:bulletEnabled val="1"/>
        </dgm:presLayoutVars>
      </dgm:prSet>
      <dgm:spPr/>
      <dgm:t>
        <a:bodyPr/>
        <a:lstStyle/>
        <a:p>
          <a:endParaRPr lang="en-US"/>
        </a:p>
      </dgm:t>
    </dgm:pt>
    <dgm:pt modelId="{CB254614-3AE3-5942-B4A8-B94331E526C1}" type="pres">
      <dgm:prSet presAssocID="{3F1297D6-964F-464A-B5F3-57CBD90E7F60}" presName="parTrans" presStyleLbl="bgSibTrans2D1" presStyleIdx="6" presStyleCnt="8"/>
      <dgm:spPr/>
      <dgm:t>
        <a:bodyPr/>
        <a:lstStyle/>
        <a:p>
          <a:endParaRPr lang="en-US"/>
        </a:p>
      </dgm:t>
    </dgm:pt>
    <dgm:pt modelId="{8A10532C-9CDC-0F4D-AC32-3F3031B107C5}" type="pres">
      <dgm:prSet presAssocID="{9E732840-FEBA-2049-86D9-F281FB00C748}" presName="node" presStyleLbl="node1" presStyleIdx="6" presStyleCnt="8" custScaleY="145414" custRadScaleRad="98577" custRadScaleInc="7891">
        <dgm:presLayoutVars>
          <dgm:bulletEnabled val="1"/>
        </dgm:presLayoutVars>
      </dgm:prSet>
      <dgm:spPr/>
      <dgm:t>
        <a:bodyPr/>
        <a:lstStyle/>
        <a:p>
          <a:endParaRPr lang="en-US"/>
        </a:p>
      </dgm:t>
    </dgm:pt>
    <dgm:pt modelId="{853CB1C5-0190-7648-BF25-B8119ACA74DB}" type="pres">
      <dgm:prSet presAssocID="{222E0E28-6D89-724F-AF08-EE589462EE0C}" presName="parTrans" presStyleLbl="bgSibTrans2D1" presStyleIdx="7" presStyleCnt="8"/>
      <dgm:spPr/>
      <dgm:t>
        <a:bodyPr/>
        <a:lstStyle/>
        <a:p>
          <a:endParaRPr lang="en-US"/>
        </a:p>
      </dgm:t>
    </dgm:pt>
    <dgm:pt modelId="{E524CBBB-262F-5B4E-A4DE-55B0DFBD9C87}" type="pres">
      <dgm:prSet presAssocID="{2AE867CA-5B3D-B841-B177-682306CC45AF}" presName="node" presStyleLbl="node1" presStyleIdx="7" presStyleCnt="8" custScaleX="115016">
        <dgm:presLayoutVars>
          <dgm:bulletEnabled val="1"/>
        </dgm:presLayoutVars>
      </dgm:prSet>
      <dgm:spPr/>
      <dgm:t>
        <a:bodyPr/>
        <a:lstStyle/>
        <a:p>
          <a:endParaRPr lang="en-US"/>
        </a:p>
      </dgm:t>
    </dgm:pt>
  </dgm:ptLst>
  <dgm:cxnLst>
    <dgm:cxn modelId="{27D753E1-0454-0841-8790-FE13BE651440}" srcId="{9C37D2A9-80A8-194A-906E-5A1CEF574858}" destId="{9E732840-FEBA-2049-86D9-F281FB00C748}" srcOrd="6" destOrd="0" parTransId="{3F1297D6-964F-464A-B5F3-57CBD90E7F60}" sibTransId="{070B1289-7240-0F47-A167-BEBB3D098A1F}"/>
    <dgm:cxn modelId="{E6A3A28E-C7C0-1F45-AE41-8588854A6E50}" type="presOf" srcId="{20C63A05-8038-4A44-844D-D0BBE8CB64B0}" destId="{E6E9F2DF-D0DF-7A42-8479-6AAE9B446CCE}" srcOrd="0" destOrd="0" presId="urn:microsoft.com/office/officeart/2005/8/layout/radial4"/>
    <dgm:cxn modelId="{9D5686F0-A4E9-4046-A60E-261CE5143255}" type="presOf" srcId="{DEF72F34-318C-7F42-9EF8-DD2F1073490E}" destId="{9949D489-DD70-684D-849C-CDAD22C44CC5}" srcOrd="0" destOrd="0" presId="urn:microsoft.com/office/officeart/2005/8/layout/radial4"/>
    <dgm:cxn modelId="{47612C12-8072-4B44-B3DB-A19617680013}" type="presOf" srcId="{01C8B195-FBFC-2341-AE1A-037BD259C503}" destId="{84DD20D6-EA29-D549-89FE-D6C243272021}" srcOrd="0" destOrd="0" presId="urn:microsoft.com/office/officeart/2005/8/layout/radial4"/>
    <dgm:cxn modelId="{12E939C4-892A-1D4C-A344-A9A490209258}" type="presOf" srcId="{3F1297D6-964F-464A-B5F3-57CBD90E7F60}" destId="{CB254614-3AE3-5942-B4A8-B94331E526C1}" srcOrd="0" destOrd="0" presId="urn:microsoft.com/office/officeart/2005/8/layout/radial4"/>
    <dgm:cxn modelId="{5F1A1DD4-5832-8B47-B34D-6A13744DB101}" type="presOf" srcId="{B2AED359-06AE-FF4A-B984-C511E20DCE05}" destId="{ADEBC3E9-F55C-E640-A441-7C9BE61E1135}" srcOrd="0" destOrd="0" presId="urn:microsoft.com/office/officeart/2005/8/layout/radial4"/>
    <dgm:cxn modelId="{4D5F2D7D-089F-6C45-9218-B7ACB5E62B8B}" srcId="{9C37D2A9-80A8-194A-906E-5A1CEF574858}" destId="{01C8B195-FBFC-2341-AE1A-037BD259C503}" srcOrd="5" destOrd="0" parTransId="{6D4FCA85-6E70-D646-8059-E5F6CFE25D47}" sibTransId="{4F0ED9E2-0967-D540-8A69-A1DC5693EDA5}"/>
    <dgm:cxn modelId="{1E38574D-E730-FC4A-B125-C40ADFF14A8D}" srcId="{9C37D2A9-80A8-194A-906E-5A1CEF574858}" destId="{20C63A05-8038-4A44-844D-D0BBE8CB64B0}" srcOrd="0" destOrd="0" parTransId="{20C0A495-4090-6E41-8690-B4522ED129A9}" sibTransId="{BE978567-50A2-9A4B-940D-5BD65772B5F3}"/>
    <dgm:cxn modelId="{7D8DF7B2-3A0C-8E46-9F0E-06EBB42576D4}" type="presOf" srcId="{FF99F1F1-B9A6-E743-BD8F-2460AACAA18C}" destId="{A9D26234-1B6D-8540-9AF2-AB1B7E393EFE}" srcOrd="0" destOrd="0" presId="urn:microsoft.com/office/officeart/2005/8/layout/radial4"/>
    <dgm:cxn modelId="{9BDBB715-8316-5348-B6D1-04A63952D88B}" srcId="{9C37D2A9-80A8-194A-906E-5A1CEF574858}" destId="{B2AED359-06AE-FF4A-B984-C511E20DCE05}" srcOrd="2" destOrd="0" parTransId="{F1B3B838-AB84-4A48-81C0-0EEA6DFFF6DE}" sibTransId="{2A8E7A2B-9520-9B46-973B-E8CA77BA1A99}"/>
    <dgm:cxn modelId="{A9761783-BC65-3948-91A6-CC9C75ECF5B1}" type="presOf" srcId="{031D8BD8-268C-8644-9462-4BA2658B3970}" destId="{999BB4BD-3DDB-B64B-96FD-9E84D2F302B4}" srcOrd="0" destOrd="0" presId="urn:microsoft.com/office/officeart/2005/8/layout/radial4"/>
    <dgm:cxn modelId="{3129BD1A-46F9-5344-A36C-9AEDB189BD9F}" type="presOf" srcId="{6D4FCA85-6E70-D646-8059-E5F6CFE25D47}" destId="{46359FB7-AE2D-AD48-BA3F-7A6D9F8A325C}" srcOrd="0" destOrd="0" presId="urn:microsoft.com/office/officeart/2005/8/layout/radial4"/>
    <dgm:cxn modelId="{E7255FEF-C585-3D4A-9E8B-07CDDE8C6166}" srcId="{9C37D2A9-80A8-194A-906E-5A1CEF574858}" destId="{BDD404F6-970B-A04A-92D1-86C4F5B5B003}" srcOrd="1" destOrd="0" parTransId="{031D8BD8-268C-8644-9462-4BA2658B3970}" sibTransId="{F5C3287A-FCAA-B344-A44D-EF0E3F2351BE}"/>
    <dgm:cxn modelId="{002B9BCF-6243-524B-8A8E-5E896F4A3DCD}" type="presOf" srcId="{20C0A495-4090-6E41-8690-B4522ED129A9}" destId="{F8BE6A67-E23D-FA41-8D94-8672CB317A9A}" srcOrd="0" destOrd="0" presId="urn:microsoft.com/office/officeart/2005/8/layout/radial4"/>
    <dgm:cxn modelId="{D04EC001-B9E7-8549-AC08-8B5F820974EE}" type="presOf" srcId="{95848919-5B0F-624B-9268-2D0C03E9E7D1}" destId="{57DBEB46-132C-FC49-81C5-2776F1C3EA50}" srcOrd="0" destOrd="0" presId="urn:microsoft.com/office/officeart/2005/8/layout/radial4"/>
    <dgm:cxn modelId="{D5CCBCB1-5AEA-0349-A50E-F5D230E03506}" srcId="{9C37D2A9-80A8-194A-906E-5A1CEF574858}" destId="{E3F0FDD3-16D5-9B44-B982-15ACF582B69F}" srcOrd="4" destOrd="0" parTransId="{2EC36DCA-E5A7-324A-92C5-F2D844FDB7D6}" sibTransId="{A1437360-D8F0-5E4A-8BE0-F4751093F381}"/>
    <dgm:cxn modelId="{EF153F32-C2B8-3D45-AF96-E50D7D139DD4}" type="presOf" srcId="{2AE867CA-5B3D-B841-B177-682306CC45AF}" destId="{E524CBBB-262F-5B4E-A4DE-55B0DFBD9C87}" srcOrd="0" destOrd="0" presId="urn:microsoft.com/office/officeart/2005/8/layout/radial4"/>
    <dgm:cxn modelId="{74A171C5-444D-9442-B1CD-A6A9E74DB3BA}" type="presOf" srcId="{222E0E28-6D89-724F-AF08-EE589462EE0C}" destId="{853CB1C5-0190-7648-BF25-B8119ACA74DB}" srcOrd="0" destOrd="0" presId="urn:microsoft.com/office/officeart/2005/8/layout/radial4"/>
    <dgm:cxn modelId="{5D5B7400-972F-FC49-B291-EAE8FA1D45EB}" type="presOf" srcId="{2EC36DCA-E5A7-324A-92C5-F2D844FDB7D6}" destId="{C41117A4-7368-6D49-8780-672F39D0100E}" srcOrd="0" destOrd="0" presId="urn:microsoft.com/office/officeart/2005/8/layout/radial4"/>
    <dgm:cxn modelId="{935DC5F4-39A4-B240-8F45-13320B37C9CF}" srcId="{DEF72F34-318C-7F42-9EF8-DD2F1073490E}" destId="{9C37D2A9-80A8-194A-906E-5A1CEF574858}" srcOrd="0" destOrd="0" parTransId="{0B33B681-2885-0F4C-8E0B-DCE578606095}" sibTransId="{023F91DE-3ACE-4249-911A-33378F51BE19}"/>
    <dgm:cxn modelId="{A3756831-B011-EC4A-981B-53F4229C8067}" type="presOf" srcId="{9E732840-FEBA-2049-86D9-F281FB00C748}" destId="{8A10532C-9CDC-0F4D-AC32-3F3031B107C5}" srcOrd="0" destOrd="0" presId="urn:microsoft.com/office/officeart/2005/8/layout/radial4"/>
    <dgm:cxn modelId="{E0A6D455-2CD8-2B44-BE2E-205218930F13}" type="presOf" srcId="{BDD404F6-970B-A04A-92D1-86C4F5B5B003}" destId="{8F0DF070-5C1C-3447-BB78-F0DE8FB207A1}" srcOrd="0" destOrd="0" presId="urn:microsoft.com/office/officeart/2005/8/layout/radial4"/>
    <dgm:cxn modelId="{8DC815ED-2070-4443-9960-2104A020933E}" type="presOf" srcId="{F1B3B838-AB84-4A48-81C0-0EEA6DFFF6DE}" destId="{C1DE2ED8-D0BA-2A4A-A67D-0B9DB8885EAA}" srcOrd="0" destOrd="0" presId="urn:microsoft.com/office/officeart/2005/8/layout/radial4"/>
    <dgm:cxn modelId="{CD9D34D2-6250-E14A-85B7-35E99D67A2CF}" type="presOf" srcId="{9C37D2A9-80A8-194A-906E-5A1CEF574858}" destId="{F2690FA2-75B7-C044-90AA-F126493B6DAC}" srcOrd="0" destOrd="0" presId="urn:microsoft.com/office/officeart/2005/8/layout/radial4"/>
    <dgm:cxn modelId="{3A2CAD1E-1920-B94D-BE96-BAC234018612}" srcId="{9C37D2A9-80A8-194A-906E-5A1CEF574858}" destId="{2AE867CA-5B3D-B841-B177-682306CC45AF}" srcOrd="7" destOrd="0" parTransId="{222E0E28-6D89-724F-AF08-EE589462EE0C}" sibTransId="{D5067C90-7D91-E642-9D7E-54B1C6090289}"/>
    <dgm:cxn modelId="{D8F9147D-3148-654B-915B-9F664A2B7E7A}" type="presOf" srcId="{E3F0FDD3-16D5-9B44-B982-15ACF582B69F}" destId="{622E44B8-CEF8-334D-B40C-C706B58EFCB9}" srcOrd="0" destOrd="0" presId="urn:microsoft.com/office/officeart/2005/8/layout/radial4"/>
    <dgm:cxn modelId="{A0B07D5E-2357-0945-AD15-7B3A80C38D66}" srcId="{9C37D2A9-80A8-194A-906E-5A1CEF574858}" destId="{FF99F1F1-B9A6-E743-BD8F-2460AACAA18C}" srcOrd="3" destOrd="0" parTransId="{95848919-5B0F-624B-9268-2D0C03E9E7D1}" sibTransId="{7240A569-04D0-054C-AE1E-1B8212B59049}"/>
    <dgm:cxn modelId="{34C62180-781F-FB44-9535-D8E1FA8C3E77}" type="presParOf" srcId="{9949D489-DD70-684D-849C-CDAD22C44CC5}" destId="{F2690FA2-75B7-C044-90AA-F126493B6DAC}" srcOrd="0" destOrd="0" presId="urn:microsoft.com/office/officeart/2005/8/layout/radial4"/>
    <dgm:cxn modelId="{92E7E9F5-EC73-D942-8808-6E5AF6708AD3}" type="presParOf" srcId="{9949D489-DD70-684D-849C-CDAD22C44CC5}" destId="{F8BE6A67-E23D-FA41-8D94-8672CB317A9A}" srcOrd="1" destOrd="0" presId="urn:microsoft.com/office/officeart/2005/8/layout/radial4"/>
    <dgm:cxn modelId="{017AB3DE-4633-9C46-8E13-4883241A09B4}" type="presParOf" srcId="{9949D489-DD70-684D-849C-CDAD22C44CC5}" destId="{E6E9F2DF-D0DF-7A42-8479-6AAE9B446CCE}" srcOrd="2" destOrd="0" presId="urn:microsoft.com/office/officeart/2005/8/layout/radial4"/>
    <dgm:cxn modelId="{21DC723C-EC16-0142-89FE-5763ED7B7EC0}" type="presParOf" srcId="{9949D489-DD70-684D-849C-CDAD22C44CC5}" destId="{999BB4BD-3DDB-B64B-96FD-9E84D2F302B4}" srcOrd="3" destOrd="0" presId="urn:microsoft.com/office/officeart/2005/8/layout/radial4"/>
    <dgm:cxn modelId="{C85298DC-38E8-0B44-BDBD-F273E157CAF2}" type="presParOf" srcId="{9949D489-DD70-684D-849C-CDAD22C44CC5}" destId="{8F0DF070-5C1C-3447-BB78-F0DE8FB207A1}" srcOrd="4" destOrd="0" presId="urn:microsoft.com/office/officeart/2005/8/layout/radial4"/>
    <dgm:cxn modelId="{DF1A926E-6194-DC45-A846-DB9A621ECB9F}" type="presParOf" srcId="{9949D489-DD70-684D-849C-CDAD22C44CC5}" destId="{C1DE2ED8-D0BA-2A4A-A67D-0B9DB8885EAA}" srcOrd="5" destOrd="0" presId="urn:microsoft.com/office/officeart/2005/8/layout/radial4"/>
    <dgm:cxn modelId="{D976032F-B6CE-3847-BD7A-B106D6595824}" type="presParOf" srcId="{9949D489-DD70-684D-849C-CDAD22C44CC5}" destId="{ADEBC3E9-F55C-E640-A441-7C9BE61E1135}" srcOrd="6" destOrd="0" presId="urn:microsoft.com/office/officeart/2005/8/layout/radial4"/>
    <dgm:cxn modelId="{2CE3DDC8-9CBE-4541-83FC-5A8993BC3658}" type="presParOf" srcId="{9949D489-DD70-684D-849C-CDAD22C44CC5}" destId="{57DBEB46-132C-FC49-81C5-2776F1C3EA50}" srcOrd="7" destOrd="0" presId="urn:microsoft.com/office/officeart/2005/8/layout/radial4"/>
    <dgm:cxn modelId="{FA9FE96C-ADF4-9A4C-ABDF-3601466B9545}" type="presParOf" srcId="{9949D489-DD70-684D-849C-CDAD22C44CC5}" destId="{A9D26234-1B6D-8540-9AF2-AB1B7E393EFE}" srcOrd="8" destOrd="0" presId="urn:microsoft.com/office/officeart/2005/8/layout/radial4"/>
    <dgm:cxn modelId="{B8AD8ECD-ED02-E64F-B3F3-069A5D6EA5BB}" type="presParOf" srcId="{9949D489-DD70-684D-849C-CDAD22C44CC5}" destId="{C41117A4-7368-6D49-8780-672F39D0100E}" srcOrd="9" destOrd="0" presId="urn:microsoft.com/office/officeart/2005/8/layout/radial4"/>
    <dgm:cxn modelId="{BBB90230-4E99-9644-B548-97F3FBDFE676}" type="presParOf" srcId="{9949D489-DD70-684D-849C-CDAD22C44CC5}" destId="{622E44B8-CEF8-334D-B40C-C706B58EFCB9}" srcOrd="10" destOrd="0" presId="urn:microsoft.com/office/officeart/2005/8/layout/radial4"/>
    <dgm:cxn modelId="{CE75C3DC-251D-FF4F-A2AA-419C283738C3}" type="presParOf" srcId="{9949D489-DD70-684D-849C-CDAD22C44CC5}" destId="{46359FB7-AE2D-AD48-BA3F-7A6D9F8A325C}" srcOrd="11" destOrd="0" presId="urn:microsoft.com/office/officeart/2005/8/layout/radial4"/>
    <dgm:cxn modelId="{742965B0-A422-3640-818C-795D43889692}" type="presParOf" srcId="{9949D489-DD70-684D-849C-CDAD22C44CC5}" destId="{84DD20D6-EA29-D549-89FE-D6C243272021}" srcOrd="12" destOrd="0" presId="urn:microsoft.com/office/officeart/2005/8/layout/radial4"/>
    <dgm:cxn modelId="{087C289B-2FFF-C94B-9BE9-531C7AB72736}" type="presParOf" srcId="{9949D489-DD70-684D-849C-CDAD22C44CC5}" destId="{CB254614-3AE3-5942-B4A8-B94331E526C1}" srcOrd="13" destOrd="0" presId="urn:microsoft.com/office/officeart/2005/8/layout/radial4"/>
    <dgm:cxn modelId="{BDFBFA52-7061-8C46-9A9A-6D88AAFA4F14}" type="presParOf" srcId="{9949D489-DD70-684D-849C-CDAD22C44CC5}" destId="{8A10532C-9CDC-0F4D-AC32-3F3031B107C5}" srcOrd="14" destOrd="0" presId="urn:microsoft.com/office/officeart/2005/8/layout/radial4"/>
    <dgm:cxn modelId="{2CCDD09B-B8AC-BE45-8F1D-72F388061EAB}" type="presParOf" srcId="{9949D489-DD70-684D-849C-CDAD22C44CC5}" destId="{853CB1C5-0190-7648-BF25-B8119ACA74DB}" srcOrd="15" destOrd="0" presId="urn:microsoft.com/office/officeart/2005/8/layout/radial4"/>
    <dgm:cxn modelId="{2E55D25D-8C67-C342-808E-C33AC20B4B90}" type="presParOf" srcId="{9949D489-DD70-684D-849C-CDAD22C44CC5}" destId="{E524CBBB-262F-5B4E-A4DE-55B0DFBD9C87}" srcOrd="1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EF72F34-318C-7F42-9EF8-DD2F1073490E}" type="doc">
      <dgm:prSet loTypeId="urn:microsoft.com/office/officeart/2005/8/layout/radial4" loCatId="" qsTypeId="urn:microsoft.com/office/officeart/2005/8/quickstyle/simple4" qsCatId="simple" csTypeId="urn:microsoft.com/office/officeart/2005/8/colors/colorful1" csCatId="colorful" phldr="1"/>
      <dgm:spPr/>
      <dgm:t>
        <a:bodyPr/>
        <a:lstStyle/>
        <a:p>
          <a:endParaRPr lang="en-US"/>
        </a:p>
      </dgm:t>
    </dgm:pt>
    <dgm:pt modelId="{9C37D2A9-80A8-194A-906E-5A1CEF574858}">
      <dgm:prSet phldrT="[Text]" custT="1"/>
      <dgm:spPr/>
      <dgm:t>
        <a:bodyPr/>
        <a:lstStyle/>
        <a:p>
          <a:r>
            <a:rPr lang="en-US" sz="2600" dirty="0" smtClean="0">
              <a:latin typeface="Tw Cen MT"/>
              <a:cs typeface="Tw Cen MT"/>
            </a:rPr>
            <a:t>GROWTH IN FAITH</a:t>
          </a:r>
          <a:endParaRPr lang="en-US" sz="2600" dirty="0">
            <a:latin typeface="Tw Cen MT"/>
            <a:cs typeface="Tw Cen MT"/>
          </a:endParaRPr>
        </a:p>
      </dgm:t>
    </dgm:pt>
    <dgm:pt modelId="{0B33B681-2885-0F4C-8E0B-DCE578606095}" type="parTrans" cxnId="{935DC5F4-39A4-B240-8F45-13320B37C9CF}">
      <dgm:prSet/>
      <dgm:spPr/>
      <dgm:t>
        <a:bodyPr/>
        <a:lstStyle/>
        <a:p>
          <a:endParaRPr lang="en-US"/>
        </a:p>
      </dgm:t>
    </dgm:pt>
    <dgm:pt modelId="{023F91DE-3ACE-4249-911A-33378F51BE19}" type="sibTrans" cxnId="{935DC5F4-39A4-B240-8F45-13320B37C9CF}">
      <dgm:prSet/>
      <dgm:spPr/>
      <dgm:t>
        <a:bodyPr/>
        <a:lstStyle/>
        <a:p>
          <a:endParaRPr lang="en-US"/>
        </a:p>
      </dgm:t>
    </dgm:pt>
    <dgm:pt modelId="{20C63A05-8038-4A44-844D-D0BBE8CB64B0}">
      <dgm:prSet phldrT="[Text]" custT="1"/>
      <dgm:spPr/>
      <dgm:t>
        <a:bodyPr/>
        <a:lstStyle/>
        <a:p>
          <a:r>
            <a:rPr lang="en-US" sz="2000" dirty="0" smtClean="0">
              <a:latin typeface="Tw Cen MT"/>
              <a:cs typeface="Tw Cen MT"/>
            </a:rPr>
            <a:t>Caring Relationships</a:t>
          </a:r>
          <a:endParaRPr lang="en-US" sz="2000" dirty="0">
            <a:latin typeface="Tw Cen MT"/>
            <a:cs typeface="Tw Cen MT"/>
          </a:endParaRPr>
        </a:p>
      </dgm:t>
    </dgm:pt>
    <dgm:pt modelId="{20C0A495-4090-6E41-8690-B4522ED129A9}" type="parTrans" cxnId="{1E38574D-E730-FC4A-B125-C40ADFF14A8D}">
      <dgm:prSet/>
      <dgm:spPr/>
      <dgm:t>
        <a:bodyPr/>
        <a:lstStyle/>
        <a:p>
          <a:endParaRPr lang="en-US"/>
        </a:p>
      </dgm:t>
    </dgm:pt>
    <dgm:pt modelId="{BE978567-50A2-9A4B-940D-5BD65772B5F3}" type="sibTrans" cxnId="{1E38574D-E730-FC4A-B125-C40ADFF14A8D}">
      <dgm:prSet/>
      <dgm:spPr/>
      <dgm:t>
        <a:bodyPr/>
        <a:lstStyle/>
        <a:p>
          <a:endParaRPr lang="en-US"/>
        </a:p>
      </dgm:t>
    </dgm:pt>
    <dgm:pt modelId="{BDD404F6-970B-A04A-92D1-86C4F5B5B003}">
      <dgm:prSet phldrT="[Text]" custT="1"/>
      <dgm:spPr/>
      <dgm:t>
        <a:bodyPr/>
        <a:lstStyle/>
        <a:p>
          <a:r>
            <a:rPr lang="en-US" sz="2000" dirty="0" smtClean="0">
              <a:latin typeface="Tw Cen MT"/>
              <a:cs typeface="Tw Cen MT"/>
            </a:rPr>
            <a:t>Rituals &amp; Milestones</a:t>
          </a:r>
          <a:endParaRPr lang="en-US" sz="2000" dirty="0">
            <a:latin typeface="Tw Cen MT"/>
            <a:cs typeface="Tw Cen MT"/>
          </a:endParaRPr>
        </a:p>
      </dgm:t>
    </dgm:pt>
    <dgm:pt modelId="{031D8BD8-268C-8644-9462-4BA2658B3970}" type="parTrans" cxnId="{E7255FEF-C585-3D4A-9E8B-07CDDE8C6166}">
      <dgm:prSet/>
      <dgm:spPr/>
      <dgm:t>
        <a:bodyPr/>
        <a:lstStyle/>
        <a:p>
          <a:endParaRPr lang="en-US"/>
        </a:p>
      </dgm:t>
    </dgm:pt>
    <dgm:pt modelId="{F5C3287A-FCAA-B344-A44D-EF0E3F2351BE}" type="sibTrans" cxnId="{E7255FEF-C585-3D4A-9E8B-07CDDE8C6166}">
      <dgm:prSet/>
      <dgm:spPr/>
      <dgm:t>
        <a:bodyPr/>
        <a:lstStyle/>
        <a:p>
          <a:endParaRPr lang="en-US"/>
        </a:p>
      </dgm:t>
    </dgm:pt>
    <dgm:pt modelId="{B2AED359-06AE-FF4A-B984-C511E20DCE05}">
      <dgm:prSet phldrT="[Text]" custT="1"/>
      <dgm:spPr/>
      <dgm:t>
        <a:bodyPr/>
        <a:lstStyle/>
        <a:p>
          <a:r>
            <a:rPr lang="en-US" sz="2000" dirty="0" smtClean="0">
              <a:latin typeface="Tw Cen MT"/>
              <a:cs typeface="Tw Cen MT"/>
            </a:rPr>
            <a:t>Church Year Seasons</a:t>
          </a:r>
          <a:endParaRPr lang="en-US" sz="2000" dirty="0">
            <a:latin typeface="Tw Cen MT"/>
            <a:cs typeface="Tw Cen MT"/>
          </a:endParaRPr>
        </a:p>
      </dgm:t>
    </dgm:pt>
    <dgm:pt modelId="{F1B3B838-AB84-4A48-81C0-0EEA6DFFF6DE}" type="parTrans" cxnId="{9BDBB715-8316-5348-B6D1-04A63952D88B}">
      <dgm:prSet/>
      <dgm:spPr/>
      <dgm:t>
        <a:bodyPr/>
        <a:lstStyle/>
        <a:p>
          <a:endParaRPr lang="en-US"/>
        </a:p>
      </dgm:t>
    </dgm:pt>
    <dgm:pt modelId="{2A8E7A2B-9520-9B46-973B-E8CA77BA1A99}" type="sibTrans" cxnId="{9BDBB715-8316-5348-B6D1-04A63952D88B}">
      <dgm:prSet/>
      <dgm:spPr/>
      <dgm:t>
        <a:bodyPr/>
        <a:lstStyle/>
        <a:p>
          <a:endParaRPr lang="en-US"/>
        </a:p>
      </dgm:t>
    </dgm:pt>
    <dgm:pt modelId="{2AE867CA-5B3D-B841-B177-682306CC45AF}">
      <dgm:prSet phldrT="[Text]" custT="1"/>
      <dgm:spPr/>
      <dgm:t>
        <a:bodyPr/>
        <a:lstStyle/>
        <a:p>
          <a:r>
            <a:rPr lang="en-US" sz="2000" dirty="0" smtClean="0">
              <a:latin typeface="Tw Cen MT"/>
              <a:cs typeface="Tw Cen MT"/>
            </a:rPr>
            <a:t>Worshipping</a:t>
          </a:r>
          <a:endParaRPr lang="en-US" sz="2000" dirty="0">
            <a:latin typeface="Tw Cen MT"/>
            <a:cs typeface="Tw Cen MT"/>
          </a:endParaRPr>
        </a:p>
      </dgm:t>
    </dgm:pt>
    <dgm:pt modelId="{222E0E28-6D89-724F-AF08-EE589462EE0C}" type="parTrans" cxnId="{3A2CAD1E-1920-B94D-BE96-BAC234018612}">
      <dgm:prSet/>
      <dgm:spPr/>
      <dgm:t>
        <a:bodyPr/>
        <a:lstStyle/>
        <a:p>
          <a:endParaRPr lang="en-US"/>
        </a:p>
      </dgm:t>
    </dgm:pt>
    <dgm:pt modelId="{D5067C90-7D91-E642-9D7E-54B1C6090289}" type="sibTrans" cxnId="{3A2CAD1E-1920-B94D-BE96-BAC234018612}">
      <dgm:prSet/>
      <dgm:spPr/>
      <dgm:t>
        <a:bodyPr/>
        <a:lstStyle/>
        <a:p>
          <a:endParaRPr lang="en-US"/>
        </a:p>
      </dgm:t>
    </dgm:pt>
    <dgm:pt modelId="{FF99F1F1-B9A6-E743-BD8F-2460AACAA18C}">
      <dgm:prSet phldrT="[Text]" custT="1"/>
      <dgm:spPr/>
      <dgm:t>
        <a:bodyPr/>
        <a:lstStyle/>
        <a:p>
          <a:r>
            <a:rPr lang="en-US" sz="2000" dirty="0" smtClean="0">
              <a:latin typeface="Tw Cen MT"/>
              <a:cs typeface="Tw Cen MT"/>
            </a:rPr>
            <a:t>Learning the Tradition</a:t>
          </a:r>
          <a:endParaRPr lang="en-US" sz="2000" dirty="0">
            <a:latin typeface="Tw Cen MT"/>
            <a:cs typeface="Tw Cen MT"/>
          </a:endParaRPr>
        </a:p>
      </dgm:t>
    </dgm:pt>
    <dgm:pt modelId="{95848919-5B0F-624B-9268-2D0C03E9E7D1}" type="parTrans" cxnId="{A0B07D5E-2357-0945-AD15-7B3A80C38D66}">
      <dgm:prSet/>
      <dgm:spPr/>
      <dgm:t>
        <a:bodyPr/>
        <a:lstStyle/>
        <a:p>
          <a:endParaRPr lang="en-US"/>
        </a:p>
      </dgm:t>
    </dgm:pt>
    <dgm:pt modelId="{7240A569-04D0-054C-AE1E-1B8212B59049}" type="sibTrans" cxnId="{A0B07D5E-2357-0945-AD15-7B3A80C38D66}">
      <dgm:prSet/>
      <dgm:spPr/>
      <dgm:t>
        <a:bodyPr/>
        <a:lstStyle/>
        <a:p>
          <a:endParaRPr lang="en-US"/>
        </a:p>
      </dgm:t>
    </dgm:pt>
    <dgm:pt modelId="{E3F0FDD3-16D5-9B44-B982-15ACF582B69F}">
      <dgm:prSet phldrT="[Text]" custT="1"/>
      <dgm:spPr/>
      <dgm:t>
        <a:bodyPr/>
        <a:lstStyle/>
        <a:p>
          <a:r>
            <a:rPr lang="en-US" sz="2000" dirty="0" smtClean="0">
              <a:latin typeface="Tw Cen MT"/>
              <a:cs typeface="Tw Cen MT"/>
            </a:rPr>
            <a:t>Praying</a:t>
          </a:r>
        </a:p>
        <a:p>
          <a:r>
            <a:rPr lang="en-US" sz="2000" dirty="0" smtClean="0">
              <a:latin typeface="Tw Cen MT"/>
              <a:cs typeface="Tw Cen MT"/>
            </a:rPr>
            <a:t>Spiritual Formation</a:t>
          </a:r>
          <a:endParaRPr lang="en-US" sz="2000" dirty="0">
            <a:latin typeface="Tw Cen MT"/>
            <a:cs typeface="Tw Cen MT"/>
          </a:endParaRPr>
        </a:p>
      </dgm:t>
    </dgm:pt>
    <dgm:pt modelId="{2EC36DCA-E5A7-324A-92C5-F2D844FDB7D6}" type="parTrans" cxnId="{D5CCBCB1-5AEA-0349-A50E-F5D230E03506}">
      <dgm:prSet/>
      <dgm:spPr/>
      <dgm:t>
        <a:bodyPr/>
        <a:lstStyle/>
        <a:p>
          <a:endParaRPr lang="en-US"/>
        </a:p>
      </dgm:t>
    </dgm:pt>
    <dgm:pt modelId="{A1437360-D8F0-5E4A-8BE0-F4751093F381}" type="sibTrans" cxnId="{D5CCBCB1-5AEA-0349-A50E-F5D230E03506}">
      <dgm:prSet/>
      <dgm:spPr/>
      <dgm:t>
        <a:bodyPr/>
        <a:lstStyle/>
        <a:p>
          <a:endParaRPr lang="en-US"/>
        </a:p>
      </dgm:t>
    </dgm:pt>
    <dgm:pt modelId="{01C8B195-FBFC-2341-AE1A-037BD259C503}">
      <dgm:prSet phldrT="[Text]" custT="1"/>
      <dgm:spPr/>
      <dgm:t>
        <a:bodyPr/>
        <a:lstStyle/>
        <a:p>
          <a:r>
            <a:rPr lang="en-US" sz="2000" dirty="0" smtClean="0">
              <a:latin typeface="Tw Cen MT"/>
              <a:cs typeface="Tw Cen MT"/>
            </a:rPr>
            <a:t>Reading the Bible</a:t>
          </a:r>
          <a:endParaRPr lang="en-US" sz="2000" dirty="0">
            <a:latin typeface="Tw Cen MT"/>
            <a:cs typeface="Tw Cen MT"/>
          </a:endParaRPr>
        </a:p>
      </dgm:t>
    </dgm:pt>
    <dgm:pt modelId="{6D4FCA85-6E70-D646-8059-E5F6CFE25D47}" type="parTrans" cxnId="{4D5F2D7D-089F-6C45-9218-B7ACB5E62B8B}">
      <dgm:prSet/>
      <dgm:spPr/>
      <dgm:t>
        <a:bodyPr/>
        <a:lstStyle/>
        <a:p>
          <a:endParaRPr lang="en-US"/>
        </a:p>
      </dgm:t>
    </dgm:pt>
    <dgm:pt modelId="{4F0ED9E2-0967-D540-8A69-A1DC5693EDA5}" type="sibTrans" cxnId="{4D5F2D7D-089F-6C45-9218-B7ACB5E62B8B}">
      <dgm:prSet/>
      <dgm:spPr/>
      <dgm:t>
        <a:bodyPr/>
        <a:lstStyle/>
        <a:p>
          <a:endParaRPr lang="en-US"/>
        </a:p>
      </dgm:t>
    </dgm:pt>
    <dgm:pt modelId="{9E732840-FEBA-2049-86D9-F281FB00C748}">
      <dgm:prSet phldrT="[Text]" custT="1"/>
      <dgm:spPr/>
      <dgm:t>
        <a:bodyPr/>
        <a:lstStyle/>
        <a:p>
          <a:r>
            <a:rPr lang="en-US" sz="2000" dirty="0" smtClean="0">
              <a:latin typeface="Tw Cen MT"/>
              <a:cs typeface="Tw Cen MT"/>
            </a:rPr>
            <a:t>Serving Working for Justice Caring for Creation</a:t>
          </a:r>
          <a:endParaRPr lang="en-US" sz="2000" dirty="0">
            <a:latin typeface="Tw Cen MT"/>
            <a:cs typeface="Tw Cen MT"/>
          </a:endParaRPr>
        </a:p>
      </dgm:t>
    </dgm:pt>
    <dgm:pt modelId="{3F1297D6-964F-464A-B5F3-57CBD90E7F60}" type="parTrans" cxnId="{27D753E1-0454-0841-8790-FE13BE651440}">
      <dgm:prSet/>
      <dgm:spPr/>
      <dgm:t>
        <a:bodyPr/>
        <a:lstStyle/>
        <a:p>
          <a:endParaRPr lang="en-US"/>
        </a:p>
      </dgm:t>
    </dgm:pt>
    <dgm:pt modelId="{070B1289-7240-0F47-A167-BEBB3D098A1F}" type="sibTrans" cxnId="{27D753E1-0454-0841-8790-FE13BE651440}">
      <dgm:prSet/>
      <dgm:spPr/>
      <dgm:t>
        <a:bodyPr/>
        <a:lstStyle/>
        <a:p>
          <a:endParaRPr lang="en-US"/>
        </a:p>
      </dgm:t>
    </dgm:pt>
    <dgm:pt modelId="{9949D489-DD70-684D-849C-CDAD22C44CC5}" type="pres">
      <dgm:prSet presAssocID="{DEF72F34-318C-7F42-9EF8-DD2F1073490E}" presName="cycle" presStyleCnt="0">
        <dgm:presLayoutVars>
          <dgm:chMax val="1"/>
          <dgm:dir/>
          <dgm:animLvl val="ctr"/>
          <dgm:resizeHandles val="exact"/>
        </dgm:presLayoutVars>
      </dgm:prSet>
      <dgm:spPr/>
      <dgm:t>
        <a:bodyPr/>
        <a:lstStyle/>
        <a:p>
          <a:endParaRPr lang="en-US"/>
        </a:p>
      </dgm:t>
    </dgm:pt>
    <dgm:pt modelId="{F2690FA2-75B7-C044-90AA-F126493B6DAC}" type="pres">
      <dgm:prSet presAssocID="{9C37D2A9-80A8-194A-906E-5A1CEF574858}" presName="centerShape" presStyleLbl="node0" presStyleIdx="0" presStyleCnt="1" custScaleX="111133" custScaleY="105126"/>
      <dgm:spPr/>
      <dgm:t>
        <a:bodyPr/>
        <a:lstStyle/>
        <a:p>
          <a:endParaRPr lang="en-US"/>
        </a:p>
      </dgm:t>
    </dgm:pt>
    <dgm:pt modelId="{F8BE6A67-E23D-FA41-8D94-8672CB317A9A}" type="pres">
      <dgm:prSet presAssocID="{20C0A495-4090-6E41-8690-B4522ED129A9}" presName="parTrans" presStyleLbl="bgSibTrans2D1" presStyleIdx="0" presStyleCnt="8"/>
      <dgm:spPr/>
      <dgm:t>
        <a:bodyPr/>
        <a:lstStyle/>
        <a:p>
          <a:endParaRPr lang="en-US"/>
        </a:p>
      </dgm:t>
    </dgm:pt>
    <dgm:pt modelId="{E6E9F2DF-D0DF-7A42-8479-6AAE9B446CCE}" type="pres">
      <dgm:prSet presAssocID="{20C63A05-8038-4A44-844D-D0BBE8CB64B0}" presName="node" presStyleLbl="node1" presStyleIdx="0" presStyleCnt="8" custScaleX="124607" custScaleY="105817">
        <dgm:presLayoutVars>
          <dgm:bulletEnabled val="1"/>
        </dgm:presLayoutVars>
      </dgm:prSet>
      <dgm:spPr/>
      <dgm:t>
        <a:bodyPr/>
        <a:lstStyle/>
        <a:p>
          <a:endParaRPr lang="en-US"/>
        </a:p>
      </dgm:t>
    </dgm:pt>
    <dgm:pt modelId="{999BB4BD-3DDB-B64B-96FD-9E84D2F302B4}" type="pres">
      <dgm:prSet presAssocID="{031D8BD8-268C-8644-9462-4BA2658B3970}" presName="parTrans" presStyleLbl="bgSibTrans2D1" presStyleIdx="1" presStyleCnt="8"/>
      <dgm:spPr/>
      <dgm:t>
        <a:bodyPr/>
        <a:lstStyle/>
        <a:p>
          <a:endParaRPr lang="en-US"/>
        </a:p>
      </dgm:t>
    </dgm:pt>
    <dgm:pt modelId="{8F0DF070-5C1C-3447-BB78-F0DE8FB207A1}" type="pres">
      <dgm:prSet presAssocID="{BDD404F6-970B-A04A-92D1-86C4F5B5B003}" presName="node" presStyleLbl="node1" presStyleIdx="1" presStyleCnt="8" custScaleX="111380">
        <dgm:presLayoutVars>
          <dgm:bulletEnabled val="1"/>
        </dgm:presLayoutVars>
      </dgm:prSet>
      <dgm:spPr/>
      <dgm:t>
        <a:bodyPr/>
        <a:lstStyle/>
        <a:p>
          <a:endParaRPr lang="en-US"/>
        </a:p>
      </dgm:t>
    </dgm:pt>
    <dgm:pt modelId="{C1DE2ED8-D0BA-2A4A-A67D-0B9DB8885EAA}" type="pres">
      <dgm:prSet presAssocID="{F1B3B838-AB84-4A48-81C0-0EEA6DFFF6DE}" presName="parTrans" presStyleLbl="bgSibTrans2D1" presStyleIdx="2" presStyleCnt="8"/>
      <dgm:spPr/>
      <dgm:t>
        <a:bodyPr/>
        <a:lstStyle/>
        <a:p>
          <a:endParaRPr lang="en-US"/>
        </a:p>
      </dgm:t>
    </dgm:pt>
    <dgm:pt modelId="{ADEBC3E9-F55C-E640-A441-7C9BE61E1135}" type="pres">
      <dgm:prSet presAssocID="{B2AED359-06AE-FF4A-B984-C511E20DCE05}" presName="node" presStyleLbl="node1" presStyleIdx="2" presStyleCnt="8">
        <dgm:presLayoutVars>
          <dgm:bulletEnabled val="1"/>
        </dgm:presLayoutVars>
      </dgm:prSet>
      <dgm:spPr/>
      <dgm:t>
        <a:bodyPr/>
        <a:lstStyle/>
        <a:p>
          <a:endParaRPr lang="en-US"/>
        </a:p>
      </dgm:t>
    </dgm:pt>
    <dgm:pt modelId="{57DBEB46-132C-FC49-81C5-2776F1C3EA50}" type="pres">
      <dgm:prSet presAssocID="{95848919-5B0F-624B-9268-2D0C03E9E7D1}" presName="parTrans" presStyleLbl="bgSibTrans2D1" presStyleIdx="3" presStyleCnt="8"/>
      <dgm:spPr/>
      <dgm:t>
        <a:bodyPr/>
        <a:lstStyle/>
        <a:p>
          <a:endParaRPr lang="en-US"/>
        </a:p>
      </dgm:t>
    </dgm:pt>
    <dgm:pt modelId="{A9D26234-1B6D-8540-9AF2-AB1B7E393EFE}" type="pres">
      <dgm:prSet presAssocID="{FF99F1F1-B9A6-E743-BD8F-2460AACAA18C}" presName="node" presStyleLbl="node1" presStyleIdx="3" presStyleCnt="8">
        <dgm:presLayoutVars>
          <dgm:bulletEnabled val="1"/>
        </dgm:presLayoutVars>
      </dgm:prSet>
      <dgm:spPr/>
      <dgm:t>
        <a:bodyPr/>
        <a:lstStyle/>
        <a:p>
          <a:endParaRPr lang="en-US"/>
        </a:p>
      </dgm:t>
    </dgm:pt>
    <dgm:pt modelId="{C41117A4-7368-6D49-8780-672F39D0100E}" type="pres">
      <dgm:prSet presAssocID="{2EC36DCA-E5A7-324A-92C5-F2D844FDB7D6}" presName="parTrans" presStyleLbl="bgSibTrans2D1" presStyleIdx="4" presStyleCnt="8"/>
      <dgm:spPr/>
      <dgm:t>
        <a:bodyPr/>
        <a:lstStyle/>
        <a:p>
          <a:endParaRPr lang="en-US"/>
        </a:p>
      </dgm:t>
    </dgm:pt>
    <dgm:pt modelId="{622E44B8-CEF8-334D-B40C-C706B58EFCB9}" type="pres">
      <dgm:prSet presAssocID="{E3F0FDD3-16D5-9B44-B982-15ACF582B69F}" presName="node" presStyleLbl="node1" presStyleIdx="4" presStyleCnt="8">
        <dgm:presLayoutVars>
          <dgm:bulletEnabled val="1"/>
        </dgm:presLayoutVars>
      </dgm:prSet>
      <dgm:spPr/>
      <dgm:t>
        <a:bodyPr/>
        <a:lstStyle/>
        <a:p>
          <a:endParaRPr lang="en-US"/>
        </a:p>
      </dgm:t>
    </dgm:pt>
    <dgm:pt modelId="{46359FB7-AE2D-AD48-BA3F-7A6D9F8A325C}" type="pres">
      <dgm:prSet presAssocID="{6D4FCA85-6E70-D646-8059-E5F6CFE25D47}" presName="parTrans" presStyleLbl="bgSibTrans2D1" presStyleIdx="5" presStyleCnt="8"/>
      <dgm:spPr/>
      <dgm:t>
        <a:bodyPr/>
        <a:lstStyle/>
        <a:p>
          <a:endParaRPr lang="en-US"/>
        </a:p>
      </dgm:t>
    </dgm:pt>
    <dgm:pt modelId="{84DD20D6-EA29-D549-89FE-D6C243272021}" type="pres">
      <dgm:prSet presAssocID="{01C8B195-FBFC-2341-AE1A-037BD259C503}" presName="node" presStyleLbl="node1" presStyleIdx="5" presStyleCnt="8">
        <dgm:presLayoutVars>
          <dgm:bulletEnabled val="1"/>
        </dgm:presLayoutVars>
      </dgm:prSet>
      <dgm:spPr/>
      <dgm:t>
        <a:bodyPr/>
        <a:lstStyle/>
        <a:p>
          <a:endParaRPr lang="en-US"/>
        </a:p>
      </dgm:t>
    </dgm:pt>
    <dgm:pt modelId="{CB254614-3AE3-5942-B4A8-B94331E526C1}" type="pres">
      <dgm:prSet presAssocID="{3F1297D6-964F-464A-B5F3-57CBD90E7F60}" presName="parTrans" presStyleLbl="bgSibTrans2D1" presStyleIdx="6" presStyleCnt="8"/>
      <dgm:spPr/>
      <dgm:t>
        <a:bodyPr/>
        <a:lstStyle/>
        <a:p>
          <a:endParaRPr lang="en-US"/>
        </a:p>
      </dgm:t>
    </dgm:pt>
    <dgm:pt modelId="{8A10532C-9CDC-0F4D-AC32-3F3031B107C5}" type="pres">
      <dgm:prSet presAssocID="{9E732840-FEBA-2049-86D9-F281FB00C748}" presName="node" presStyleLbl="node1" presStyleIdx="6" presStyleCnt="8" custScaleY="145414" custRadScaleRad="98577" custRadScaleInc="7891">
        <dgm:presLayoutVars>
          <dgm:bulletEnabled val="1"/>
        </dgm:presLayoutVars>
      </dgm:prSet>
      <dgm:spPr/>
      <dgm:t>
        <a:bodyPr/>
        <a:lstStyle/>
        <a:p>
          <a:endParaRPr lang="en-US"/>
        </a:p>
      </dgm:t>
    </dgm:pt>
    <dgm:pt modelId="{853CB1C5-0190-7648-BF25-B8119ACA74DB}" type="pres">
      <dgm:prSet presAssocID="{222E0E28-6D89-724F-AF08-EE589462EE0C}" presName="parTrans" presStyleLbl="bgSibTrans2D1" presStyleIdx="7" presStyleCnt="8"/>
      <dgm:spPr/>
      <dgm:t>
        <a:bodyPr/>
        <a:lstStyle/>
        <a:p>
          <a:endParaRPr lang="en-US"/>
        </a:p>
      </dgm:t>
    </dgm:pt>
    <dgm:pt modelId="{E524CBBB-262F-5B4E-A4DE-55B0DFBD9C87}" type="pres">
      <dgm:prSet presAssocID="{2AE867CA-5B3D-B841-B177-682306CC45AF}" presName="node" presStyleLbl="node1" presStyleIdx="7" presStyleCnt="8" custScaleX="115016">
        <dgm:presLayoutVars>
          <dgm:bulletEnabled val="1"/>
        </dgm:presLayoutVars>
      </dgm:prSet>
      <dgm:spPr/>
      <dgm:t>
        <a:bodyPr/>
        <a:lstStyle/>
        <a:p>
          <a:endParaRPr lang="en-US"/>
        </a:p>
      </dgm:t>
    </dgm:pt>
  </dgm:ptLst>
  <dgm:cxnLst>
    <dgm:cxn modelId="{9BDBB715-8316-5348-B6D1-04A63952D88B}" srcId="{9C37D2A9-80A8-194A-906E-5A1CEF574858}" destId="{B2AED359-06AE-FF4A-B984-C511E20DCE05}" srcOrd="2" destOrd="0" parTransId="{F1B3B838-AB84-4A48-81C0-0EEA6DFFF6DE}" sibTransId="{2A8E7A2B-9520-9B46-973B-E8CA77BA1A99}"/>
    <dgm:cxn modelId="{6318ABBA-B633-D945-905E-BC83064A5599}" type="presOf" srcId="{FF99F1F1-B9A6-E743-BD8F-2460AACAA18C}" destId="{A9D26234-1B6D-8540-9AF2-AB1B7E393EFE}" srcOrd="0" destOrd="0" presId="urn:microsoft.com/office/officeart/2005/8/layout/radial4"/>
    <dgm:cxn modelId="{29841DB4-489C-2D47-8FA6-98027BC2EE9D}" type="presOf" srcId="{95848919-5B0F-624B-9268-2D0C03E9E7D1}" destId="{57DBEB46-132C-FC49-81C5-2776F1C3EA50}" srcOrd="0" destOrd="0" presId="urn:microsoft.com/office/officeart/2005/8/layout/radial4"/>
    <dgm:cxn modelId="{A0B07D5E-2357-0945-AD15-7B3A80C38D66}" srcId="{9C37D2A9-80A8-194A-906E-5A1CEF574858}" destId="{FF99F1F1-B9A6-E743-BD8F-2460AACAA18C}" srcOrd="3" destOrd="0" parTransId="{95848919-5B0F-624B-9268-2D0C03E9E7D1}" sibTransId="{7240A569-04D0-054C-AE1E-1B8212B59049}"/>
    <dgm:cxn modelId="{E7255FEF-C585-3D4A-9E8B-07CDDE8C6166}" srcId="{9C37D2A9-80A8-194A-906E-5A1CEF574858}" destId="{BDD404F6-970B-A04A-92D1-86C4F5B5B003}" srcOrd="1" destOrd="0" parTransId="{031D8BD8-268C-8644-9462-4BA2658B3970}" sibTransId="{F5C3287A-FCAA-B344-A44D-EF0E3F2351BE}"/>
    <dgm:cxn modelId="{4CCC2740-2FCB-C94D-B629-75A6A1EFFD85}" type="presOf" srcId="{DEF72F34-318C-7F42-9EF8-DD2F1073490E}" destId="{9949D489-DD70-684D-849C-CDAD22C44CC5}" srcOrd="0" destOrd="0" presId="urn:microsoft.com/office/officeart/2005/8/layout/radial4"/>
    <dgm:cxn modelId="{893C9144-9E3C-8C42-B6FC-1975C33D7196}" type="presOf" srcId="{3F1297D6-964F-464A-B5F3-57CBD90E7F60}" destId="{CB254614-3AE3-5942-B4A8-B94331E526C1}" srcOrd="0" destOrd="0" presId="urn:microsoft.com/office/officeart/2005/8/layout/radial4"/>
    <dgm:cxn modelId="{12D0C684-6873-8A49-8C12-2141DCEB942A}" type="presOf" srcId="{01C8B195-FBFC-2341-AE1A-037BD259C503}" destId="{84DD20D6-EA29-D549-89FE-D6C243272021}" srcOrd="0" destOrd="0" presId="urn:microsoft.com/office/officeart/2005/8/layout/radial4"/>
    <dgm:cxn modelId="{FD493F62-1C17-244E-B23B-6750C2CA5D7B}" type="presOf" srcId="{BDD404F6-970B-A04A-92D1-86C4F5B5B003}" destId="{8F0DF070-5C1C-3447-BB78-F0DE8FB207A1}" srcOrd="0" destOrd="0" presId="urn:microsoft.com/office/officeart/2005/8/layout/radial4"/>
    <dgm:cxn modelId="{CBDDB5B7-A9DA-D441-873E-BB0E5B656282}" type="presOf" srcId="{E3F0FDD3-16D5-9B44-B982-15ACF582B69F}" destId="{622E44B8-CEF8-334D-B40C-C706B58EFCB9}" srcOrd="0" destOrd="0" presId="urn:microsoft.com/office/officeart/2005/8/layout/radial4"/>
    <dgm:cxn modelId="{27D753E1-0454-0841-8790-FE13BE651440}" srcId="{9C37D2A9-80A8-194A-906E-5A1CEF574858}" destId="{9E732840-FEBA-2049-86D9-F281FB00C748}" srcOrd="6" destOrd="0" parTransId="{3F1297D6-964F-464A-B5F3-57CBD90E7F60}" sibTransId="{070B1289-7240-0F47-A167-BEBB3D098A1F}"/>
    <dgm:cxn modelId="{6CD92601-EA63-364C-8B8A-14E59B8AB7A0}" type="presOf" srcId="{F1B3B838-AB84-4A48-81C0-0EEA6DFFF6DE}" destId="{C1DE2ED8-D0BA-2A4A-A67D-0B9DB8885EAA}" srcOrd="0" destOrd="0" presId="urn:microsoft.com/office/officeart/2005/8/layout/radial4"/>
    <dgm:cxn modelId="{F620E375-1A4E-3E48-AF69-E76E6B428E90}" type="presOf" srcId="{2AE867CA-5B3D-B841-B177-682306CC45AF}" destId="{E524CBBB-262F-5B4E-A4DE-55B0DFBD9C87}" srcOrd="0" destOrd="0" presId="urn:microsoft.com/office/officeart/2005/8/layout/radial4"/>
    <dgm:cxn modelId="{3A2CAD1E-1920-B94D-BE96-BAC234018612}" srcId="{9C37D2A9-80A8-194A-906E-5A1CEF574858}" destId="{2AE867CA-5B3D-B841-B177-682306CC45AF}" srcOrd="7" destOrd="0" parTransId="{222E0E28-6D89-724F-AF08-EE589462EE0C}" sibTransId="{D5067C90-7D91-E642-9D7E-54B1C6090289}"/>
    <dgm:cxn modelId="{6F66D6CB-976C-064A-AC33-8905672F821C}" type="presOf" srcId="{B2AED359-06AE-FF4A-B984-C511E20DCE05}" destId="{ADEBC3E9-F55C-E640-A441-7C9BE61E1135}" srcOrd="0" destOrd="0" presId="urn:microsoft.com/office/officeart/2005/8/layout/radial4"/>
    <dgm:cxn modelId="{EB54660E-8915-4147-B15D-59139C0A607A}" type="presOf" srcId="{222E0E28-6D89-724F-AF08-EE589462EE0C}" destId="{853CB1C5-0190-7648-BF25-B8119ACA74DB}" srcOrd="0" destOrd="0" presId="urn:microsoft.com/office/officeart/2005/8/layout/radial4"/>
    <dgm:cxn modelId="{AEAE7179-FF2B-8446-B4A1-C09106F441C1}" type="presOf" srcId="{031D8BD8-268C-8644-9462-4BA2658B3970}" destId="{999BB4BD-3DDB-B64B-96FD-9E84D2F302B4}" srcOrd="0" destOrd="0" presId="urn:microsoft.com/office/officeart/2005/8/layout/radial4"/>
    <dgm:cxn modelId="{1E38574D-E730-FC4A-B125-C40ADFF14A8D}" srcId="{9C37D2A9-80A8-194A-906E-5A1CEF574858}" destId="{20C63A05-8038-4A44-844D-D0BBE8CB64B0}" srcOrd="0" destOrd="0" parTransId="{20C0A495-4090-6E41-8690-B4522ED129A9}" sibTransId="{BE978567-50A2-9A4B-940D-5BD65772B5F3}"/>
    <dgm:cxn modelId="{D615EAE8-EC61-A541-8B8E-565E54751A0E}" type="presOf" srcId="{2EC36DCA-E5A7-324A-92C5-F2D844FDB7D6}" destId="{C41117A4-7368-6D49-8780-672F39D0100E}" srcOrd="0" destOrd="0" presId="urn:microsoft.com/office/officeart/2005/8/layout/radial4"/>
    <dgm:cxn modelId="{39F6CF66-BAC3-3B41-8866-3B0C6D58E6D9}" type="presOf" srcId="{9E732840-FEBA-2049-86D9-F281FB00C748}" destId="{8A10532C-9CDC-0F4D-AC32-3F3031B107C5}" srcOrd="0" destOrd="0" presId="urn:microsoft.com/office/officeart/2005/8/layout/radial4"/>
    <dgm:cxn modelId="{935DC5F4-39A4-B240-8F45-13320B37C9CF}" srcId="{DEF72F34-318C-7F42-9EF8-DD2F1073490E}" destId="{9C37D2A9-80A8-194A-906E-5A1CEF574858}" srcOrd="0" destOrd="0" parTransId="{0B33B681-2885-0F4C-8E0B-DCE578606095}" sibTransId="{023F91DE-3ACE-4249-911A-33378F51BE19}"/>
    <dgm:cxn modelId="{29544D4F-CA9A-574F-A8FC-1380EE593130}" type="presOf" srcId="{20C0A495-4090-6E41-8690-B4522ED129A9}" destId="{F8BE6A67-E23D-FA41-8D94-8672CB317A9A}" srcOrd="0" destOrd="0" presId="urn:microsoft.com/office/officeart/2005/8/layout/radial4"/>
    <dgm:cxn modelId="{046B76FB-5CD8-5B47-8E4B-5E227008D4B0}" type="presOf" srcId="{20C63A05-8038-4A44-844D-D0BBE8CB64B0}" destId="{E6E9F2DF-D0DF-7A42-8479-6AAE9B446CCE}" srcOrd="0" destOrd="0" presId="urn:microsoft.com/office/officeart/2005/8/layout/radial4"/>
    <dgm:cxn modelId="{BA233DAD-00B3-804C-8322-DCA58E166F98}" type="presOf" srcId="{6D4FCA85-6E70-D646-8059-E5F6CFE25D47}" destId="{46359FB7-AE2D-AD48-BA3F-7A6D9F8A325C}" srcOrd="0" destOrd="0" presId="urn:microsoft.com/office/officeart/2005/8/layout/radial4"/>
    <dgm:cxn modelId="{1124A0FE-B1BD-014F-9048-C9E0E0BE2F69}" type="presOf" srcId="{9C37D2A9-80A8-194A-906E-5A1CEF574858}" destId="{F2690FA2-75B7-C044-90AA-F126493B6DAC}" srcOrd="0" destOrd="0" presId="urn:microsoft.com/office/officeart/2005/8/layout/radial4"/>
    <dgm:cxn modelId="{4D5F2D7D-089F-6C45-9218-B7ACB5E62B8B}" srcId="{9C37D2A9-80A8-194A-906E-5A1CEF574858}" destId="{01C8B195-FBFC-2341-AE1A-037BD259C503}" srcOrd="5" destOrd="0" parTransId="{6D4FCA85-6E70-D646-8059-E5F6CFE25D47}" sibTransId="{4F0ED9E2-0967-D540-8A69-A1DC5693EDA5}"/>
    <dgm:cxn modelId="{D5CCBCB1-5AEA-0349-A50E-F5D230E03506}" srcId="{9C37D2A9-80A8-194A-906E-5A1CEF574858}" destId="{E3F0FDD3-16D5-9B44-B982-15ACF582B69F}" srcOrd="4" destOrd="0" parTransId="{2EC36DCA-E5A7-324A-92C5-F2D844FDB7D6}" sibTransId="{A1437360-D8F0-5E4A-8BE0-F4751093F381}"/>
    <dgm:cxn modelId="{5FA341BF-CF54-5C40-8B65-F0A4B3F3C7E1}" type="presParOf" srcId="{9949D489-DD70-684D-849C-CDAD22C44CC5}" destId="{F2690FA2-75B7-C044-90AA-F126493B6DAC}" srcOrd="0" destOrd="0" presId="urn:microsoft.com/office/officeart/2005/8/layout/radial4"/>
    <dgm:cxn modelId="{C9DD7FA0-0846-EE48-964B-A08F0E53A9F1}" type="presParOf" srcId="{9949D489-DD70-684D-849C-CDAD22C44CC5}" destId="{F8BE6A67-E23D-FA41-8D94-8672CB317A9A}" srcOrd="1" destOrd="0" presId="urn:microsoft.com/office/officeart/2005/8/layout/radial4"/>
    <dgm:cxn modelId="{87FD5A7D-6889-434A-A798-C2A8842A8CF0}" type="presParOf" srcId="{9949D489-DD70-684D-849C-CDAD22C44CC5}" destId="{E6E9F2DF-D0DF-7A42-8479-6AAE9B446CCE}" srcOrd="2" destOrd="0" presId="urn:microsoft.com/office/officeart/2005/8/layout/radial4"/>
    <dgm:cxn modelId="{764DA525-5CC8-0C4A-9F1B-38952287F4DA}" type="presParOf" srcId="{9949D489-DD70-684D-849C-CDAD22C44CC5}" destId="{999BB4BD-3DDB-B64B-96FD-9E84D2F302B4}" srcOrd="3" destOrd="0" presId="urn:microsoft.com/office/officeart/2005/8/layout/radial4"/>
    <dgm:cxn modelId="{59AE983F-DA6A-3D42-8D01-161B0A7789D3}" type="presParOf" srcId="{9949D489-DD70-684D-849C-CDAD22C44CC5}" destId="{8F0DF070-5C1C-3447-BB78-F0DE8FB207A1}" srcOrd="4" destOrd="0" presId="urn:microsoft.com/office/officeart/2005/8/layout/radial4"/>
    <dgm:cxn modelId="{AB54CB8D-5D6A-F84F-B1E0-F454BC43F5F6}" type="presParOf" srcId="{9949D489-DD70-684D-849C-CDAD22C44CC5}" destId="{C1DE2ED8-D0BA-2A4A-A67D-0B9DB8885EAA}" srcOrd="5" destOrd="0" presId="urn:microsoft.com/office/officeart/2005/8/layout/radial4"/>
    <dgm:cxn modelId="{07A204A3-93AF-6F4C-A5E6-948DE0C073E9}" type="presParOf" srcId="{9949D489-DD70-684D-849C-CDAD22C44CC5}" destId="{ADEBC3E9-F55C-E640-A441-7C9BE61E1135}" srcOrd="6" destOrd="0" presId="urn:microsoft.com/office/officeart/2005/8/layout/radial4"/>
    <dgm:cxn modelId="{62A3D6C8-F8A6-6F45-97B6-02B7698039E7}" type="presParOf" srcId="{9949D489-DD70-684D-849C-CDAD22C44CC5}" destId="{57DBEB46-132C-FC49-81C5-2776F1C3EA50}" srcOrd="7" destOrd="0" presId="urn:microsoft.com/office/officeart/2005/8/layout/radial4"/>
    <dgm:cxn modelId="{49EAFF72-EC92-FB4D-A638-3AB55F413D98}" type="presParOf" srcId="{9949D489-DD70-684D-849C-CDAD22C44CC5}" destId="{A9D26234-1B6D-8540-9AF2-AB1B7E393EFE}" srcOrd="8" destOrd="0" presId="urn:microsoft.com/office/officeart/2005/8/layout/radial4"/>
    <dgm:cxn modelId="{78E03A48-6ED3-0E48-9C9D-40F6747BC5C8}" type="presParOf" srcId="{9949D489-DD70-684D-849C-CDAD22C44CC5}" destId="{C41117A4-7368-6D49-8780-672F39D0100E}" srcOrd="9" destOrd="0" presId="urn:microsoft.com/office/officeart/2005/8/layout/radial4"/>
    <dgm:cxn modelId="{E496CFBF-0DD7-2F45-9BB2-FB34F614D9EB}" type="presParOf" srcId="{9949D489-DD70-684D-849C-CDAD22C44CC5}" destId="{622E44B8-CEF8-334D-B40C-C706B58EFCB9}" srcOrd="10" destOrd="0" presId="urn:microsoft.com/office/officeart/2005/8/layout/radial4"/>
    <dgm:cxn modelId="{D345ED89-3D1D-8C49-AB00-547594B26B45}" type="presParOf" srcId="{9949D489-DD70-684D-849C-CDAD22C44CC5}" destId="{46359FB7-AE2D-AD48-BA3F-7A6D9F8A325C}" srcOrd="11" destOrd="0" presId="urn:microsoft.com/office/officeart/2005/8/layout/radial4"/>
    <dgm:cxn modelId="{429FCA52-C306-6E45-BA75-F9A2FB4BA44F}" type="presParOf" srcId="{9949D489-DD70-684D-849C-CDAD22C44CC5}" destId="{84DD20D6-EA29-D549-89FE-D6C243272021}" srcOrd="12" destOrd="0" presId="urn:microsoft.com/office/officeart/2005/8/layout/radial4"/>
    <dgm:cxn modelId="{A4A9F20C-F40A-B14F-BAF2-2F15F17E12E4}" type="presParOf" srcId="{9949D489-DD70-684D-849C-CDAD22C44CC5}" destId="{CB254614-3AE3-5942-B4A8-B94331E526C1}" srcOrd="13" destOrd="0" presId="urn:microsoft.com/office/officeart/2005/8/layout/radial4"/>
    <dgm:cxn modelId="{FE5196C2-FBED-A140-9E50-E87E7C71E8ED}" type="presParOf" srcId="{9949D489-DD70-684D-849C-CDAD22C44CC5}" destId="{8A10532C-9CDC-0F4D-AC32-3F3031B107C5}" srcOrd="14" destOrd="0" presId="urn:microsoft.com/office/officeart/2005/8/layout/radial4"/>
    <dgm:cxn modelId="{CEB72247-13DB-FC40-906C-A67E18079F51}" type="presParOf" srcId="{9949D489-DD70-684D-849C-CDAD22C44CC5}" destId="{853CB1C5-0190-7648-BF25-B8119ACA74DB}" srcOrd="15" destOrd="0" presId="urn:microsoft.com/office/officeart/2005/8/layout/radial4"/>
    <dgm:cxn modelId="{2ECABF6A-495D-004E-A9ED-92DB84C7DC43}" type="presParOf" srcId="{9949D489-DD70-684D-849C-CDAD22C44CC5}" destId="{E524CBBB-262F-5B4E-A4DE-55B0DFBD9C87}" srcOrd="1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66FC2-3660-6445-9B2C-E8DC364B8658}">
      <dsp:nvSpPr>
        <dsp:cNvPr id="0" name=""/>
        <dsp:cNvSpPr/>
      </dsp:nvSpPr>
      <dsp:spPr>
        <a:xfrm>
          <a:off x="3070618" y="3011485"/>
          <a:ext cx="2128049" cy="2128049"/>
        </a:xfrm>
        <a:prstGeom prst="ellipse">
          <a:avLst/>
        </a:prstGeom>
        <a:solidFill>
          <a:schemeClr val="bg1">
            <a:lumMod val="85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b="0" kern="1200" dirty="0" smtClean="0">
              <a:solidFill>
                <a:srgbClr val="000000"/>
              </a:solidFill>
              <a:latin typeface="Tw Cen MT"/>
              <a:cs typeface="Tw Cen MT"/>
            </a:rPr>
            <a:t>Changing People</a:t>
          </a:r>
          <a:endParaRPr lang="en-US" sz="3000" b="0" kern="1200" dirty="0">
            <a:solidFill>
              <a:srgbClr val="000000"/>
            </a:solidFill>
            <a:latin typeface="Tw Cen MT"/>
            <a:cs typeface="Tw Cen MT"/>
          </a:endParaRPr>
        </a:p>
      </dsp:txBody>
      <dsp:txXfrm>
        <a:off x="3382264" y="3323131"/>
        <a:ext cx="1504757" cy="1504757"/>
      </dsp:txXfrm>
    </dsp:sp>
    <dsp:sp modelId="{1C378EEB-FEF6-584B-8A17-E63E4BC18E03}">
      <dsp:nvSpPr>
        <dsp:cNvPr id="0" name=""/>
        <dsp:cNvSpPr/>
      </dsp:nvSpPr>
      <dsp:spPr>
        <a:xfrm rot="10800000">
          <a:off x="1011456" y="3772263"/>
          <a:ext cx="1945908" cy="606494"/>
        </a:xfrm>
        <a:prstGeom prst="leftArrow">
          <a:avLst>
            <a:gd name="adj1" fmla="val 60000"/>
            <a:gd name="adj2" fmla="val 5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205C8EA9-A525-7B48-9CAD-C19704EE32EC}">
      <dsp:nvSpPr>
        <dsp:cNvPr id="0" name=""/>
        <dsp:cNvSpPr/>
      </dsp:nvSpPr>
      <dsp:spPr>
        <a:xfrm>
          <a:off x="633" y="3266851"/>
          <a:ext cx="2021646" cy="1617317"/>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b="0" kern="1200" dirty="0" smtClean="0">
              <a:latin typeface="Tw Cen MT"/>
              <a:cs typeface="Tw Cen MT"/>
            </a:rPr>
            <a:t>Life-Span Diversity</a:t>
          </a:r>
          <a:endParaRPr lang="en-US" sz="2700" b="0" kern="1200" dirty="0">
            <a:latin typeface="Tw Cen MT"/>
            <a:cs typeface="Tw Cen MT"/>
          </a:endParaRPr>
        </a:p>
      </dsp:txBody>
      <dsp:txXfrm>
        <a:off x="48003" y="3314221"/>
        <a:ext cx="1926906" cy="1522577"/>
      </dsp:txXfrm>
    </dsp:sp>
    <dsp:sp modelId="{1584B238-9C49-964C-88FA-BD8E599489EF}">
      <dsp:nvSpPr>
        <dsp:cNvPr id="0" name=""/>
        <dsp:cNvSpPr/>
      </dsp:nvSpPr>
      <dsp:spPr>
        <a:xfrm rot="13500000">
          <a:off x="1641245" y="2251819"/>
          <a:ext cx="1945908" cy="606494"/>
        </a:xfrm>
        <a:prstGeom prst="leftArrow">
          <a:avLst>
            <a:gd name="adj1" fmla="val 60000"/>
            <a:gd name="adj2" fmla="val 50000"/>
          </a:avLst>
        </a:prstGeom>
        <a:solidFill>
          <a:schemeClr val="accent3">
            <a:hueOff val="-4758004"/>
            <a:satOff val="23"/>
            <a:lumOff val="2646"/>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1D1EF981-F1A1-9E44-8371-5CF13F4D5B93}">
      <dsp:nvSpPr>
        <dsp:cNvPr id="0" name=""/>
        <dsp:cNvSpPr/>
      </dsp:nvSpPr>
      <dsp:spPr>
        <a:xfrm>
          <a:off x="915393" y="1058425"/>
          <a:ext cx="2021646" cy="1617317"/>
        </a:xfrm>
        <a:prstGeom prst="roundRect">
          <a:avLst>
            <a:gd name="adj" fmla="val 10000"/>
          </a:avLst>
        </a:prstGeom>
        <a:solidFill>
          <a:schemeClr val="accent3">
            <a:hueOff val="-4758004"/>
            <a:satOff val="23"/>
            <a:lumOff val="2646"/>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b="0" kern="1200" dirty="0" smtClean="0">
              <a:latin typeface="Tw Cen MT"/>
              <a:cs typeface="Tw Cen MT"/>
            </a:rPr>
            <a:t>Generational Diversity</a:t>
          </a:r>
          <a:endParaRPr lang="en-US" sz="2700" b="0" kern="1200" dirty="0">
            <a:latin typeface="Tw Cen MT"/>
            <a:cs typeface="Tw Cen MT"/>
          </a:endParaRPr>
        </a:p>
      </dsp:txBody>
      <dsp:txXfrm>
        <a:off x="962763" y="1105795"/>
        <a:ext cx="1926906" cy="1522577"/>
      </dsp:txXfrm>
    </dsp:sp>
    <dsp:sp modelId="{5E154AA9-9C89-294E-846D-176B1A2DA37E}">
      <dsp:nvSpPr>
        <dsp:cNvPr id="0" name=""/>
        <dsp:cNvSpPr/>
      </dsp:nvSpPr>
      <dsp:spPr>
        <a:xfrm rot="16200000">
          <a:off x="3161689" y="1622030"/>
          <a:ext cx="1945908" cy="606494"/>
        </a:xfrm>
        <a:prstGeom prst="leftArrow">
          <a:avLst>
            <a:gd name="adj1" fmla="val 60000"/>
            <a:gd name="adj2" fmla="val 50000"/>
          </a:avLst>
        </a:prstGeom>
        <a:solidFill>
          <a:schemeClr val="accent3">
            <a:hueOff val="-9516008"/>
            <a:satOff val="45"/>
            <a:lumOff val="5293"/>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A1082483-8915-C64E-935E-EA53AE9F9CEE}">
      <dsp:nvSpPr>
        <dsp:cNvPr id="0" name=""/>
        <dsp:cNvSpPr/>
      </dsp:nvSpPr>
      <dsp:spPr>
        <a:xfrm>
          <a:off x="3123820" y="143664"/>
          <a:ext cx="2021646" cy="1617317"/>
        </a:xfrm>
        <a:prstGeom prst="roundRect">
          <a:avLst>
            <a:gd name="adj" fmla="val 10000"/>
          </a:avLst>
        </a:prstGeom>
        <a:solidFill>
          <a:schemeClr val="accent3">
            <a:hueOff val="-9516008"/>
            <a:satOff val="45"/>
            <a:lumOff val="5293"/>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b="0" kern="1200" dirty="0" smtClean="0">
              <a:latin typeface="Tw Cen MT"/>
              <a:cs typeface="Tw Cen MT"/>
            </a:rPr>
            <a:t>Ethnic Diversity</a:t>
          </a:r>
          <a:endParaRPr lang="en-US" sz="2700" b="0" kern="1200" dirty="0">
            <a:latin typeface="Tw Cen MT"/>
            <a:cs typeface="Tw Cen MT"/>
          </a:endParaRPr>
        </a:p>
      </dsp:txBody>
      <dsp:txXfrm>
        <a:off x="3171190" y="191034"/>
        <a:ext cx="1926906" cy="1522577"/>
      </dsp:txXfrm>
    </dsp:sp>
    <dsp:sp modelId="{C63C0154-22E3-704D-9FBA-7F49658F171D}">
      <dsp:nvSpPr>
        <dsp:cNvPr id="0" name=""/>
        <dsp:cNvSpPr/>
      </dsp:nvSpPr>
      <dsp:spPr>
        <a:xfrm rot="18900000">
          <a:off x="4682133" y="2251819"/>
          <a:ext cx="1945908" cy="606494"/>
        </a:xfrm>
        <a:prstGeom prst="leftArrow">
          <a:avLst>
            <a:gd name="adj1" fmla="val 60000"/>
            <a:gd name="adj2" fmla="val 50000"/>
          </a:avLst>
        </a:prstGeom>
        <a:solidFill>
          <a:schemeClr val="accent3">
            <a:hueOff val="-14274012"/>
            <a:satOff val="68"/>
            <a:lumOff val="7939"/>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114178D4-EDA9-644A-B7B2-00387617A349}">
      <dsp:nvSpPr>
        <dsp:cNvPr id="0" name=""/>
        <dsp:cNvSpPr/>
      </dsp:nvSpPr>
      <dsp:spPr>
        <a:xfrm>
          <a:off x="5332246" y="1058425"/>
          <a:ext cx="2021646" cy="1617317"/>
        </a:xfrm>
        <a:prstGeom prst="roundRect">
          <a:avLst>
            <a:gd name="adj" fmla="val 10000"/>
          </a:avLst>
        </a:prstGeom>
        <a:solidFill>
          <a:schemeClr val="accent3">
            <a:hueOff val="-14274012"/>
            <a:satOff val="68"/>
            <a:lumOff val="7939"/>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b="0" kern="1200" dirty="0" smtClean="0">
              <a:latin typeface="Tw Cen MT"/>
              <a:cs typeface="Tw Cen MT"/>
            </a:rPr>
            <a:t>Family Diversity</a:t>
          </a:r>
          <a:endParaRPr lang="en-US" sz="2700" b="0" kern="1200" dirty="0">
            <a:latin typeface="Tw Cen MT"/>
            <a:cs typeface="Tw Cen MT"/>
          </a:endParaRPr>
        </a:p>
      </dsp:txBody>
      <dsp:txXfrm>
        <a:off x="5379616" y="1105795"/>
        <a:ext cx="1926906" cy="1522577"/>
      </dsp:txXfrm>
    </dsp:sp>
    <dsp:sp modelId="{140A5DB2-D199-CA4D-90ED-4846980A5205}">
      <dsp:nvSpPr>
        <dsp:cNvPr id="0" name=""/>
        <dsp:cNvSpPr/>
      </dsp:nvSpPr>
      <dsp:spPr>
        <a:xfrm>
          <a:off x="5311922" y="3772263"/>
          <a:ext cx="1945908" cy="606494"/>
        </a:xfrm>
        <a:prstGeom prst="leftArrow">
          <a:avLst>
            <a:gd name="adj1" fmla="val 60000"/>
            <a:gd name="adj2" fmla="val 50000"/>
          </a:avLst>
        </a:prstGeom>
        <a:solidFill>
          <a:schemeClr val="accent3">
            <a:hueOff val="-19032015"/>
            <a:satOff val="90"/>
            <a:lumOff val="10585"/>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FB2D2539-E84F-6942-B00B-947F578DCD2E}">
      <dsp:nvSpPr>
        <dsp:cNvPr id="0" name=""/>
        <dsp:cNvSpPr/>
      </dsp:nvSpPr>
      <dsp:spPr>
        <a:xfrm>
          <a:off x="6247007" y="3266851"/>
          <a:ext cx="2021646" cy="1617317"/>
        </a:xfrm>
        <a:prstGeom prst="roundRect">
          <a:avLst>
            <a:gd name="adj" fmla="val 10000"/>
          </a:avLst>
        </a:prstGeom>
        <a:solidFill>
          <a:schemeClr val="accent3">
            <a:hueOff val="-19032015"/>
            <a:satOff val="90"/>
            <a:lumOff val="10585"/>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b="0" kern="1200" dirty="0" smtClean="0">
              <a:latin typeface="Tw Cen MT"/>
              <a:cs typeface="Tw Cen MT"/>
            </a:rPr>
            <a:t>Religious &amp; Spiritual Diversity</a:t>
          </a:r>
          <a:endParaRPr lang="en-US" sz="2700" b="0" kern="1200" dirty="0">
            <a:latin typeface="Tw Cen MT"/>
            <a:cs typeface="Tw Cen MT"/>
          </a:endParaRPr>
        </a:p>
      </dsp:txBody>
      <dsp:txXfrm>
        <a:off x="6294377" y="3314221"/>
        <a:ext cx="1926906" cy="152257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DB495-3AFA-F641-B00D-221C1BE1D347}">
      <dsp:nvSpPr>
        <dsp:cNvPr id="0" name=""/>
        <dsp:cNvSpPr/>
      </dsp:nvSpPr>
      <dsp:spPr>
        <a:xfrm>
          <a:off x="107" y="883964"/>
          <a:ext cx="1076039" cy="2362332"/>
        </a:xfrm>
        <a:prstGeom prst="homePlate">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0-10</a:t>
          </a:r>
          <a:endParaRPr lang="en-US" sz="2400" b="1" kern="1200" dirty="0">
            <a:solidFill>
              <a:schemeClr val="tx1"/>
            </a:solidFill>
          </a:endParaRPr>
        </a:p>
      </dsp:txBody>
      <dsp:txXfrm>
        <a:off x="107" y="883964"/>
        <a:ext cx="807029" cy="2362332"/>
      </dsp:txXfrm>
    </dsp:sp>
    <dsp:sp modelId="{B9C0359E-2ABA-DB42-8CF7-84F75BEBDBA2}">
      <dsp:nvSpPr>
        <dsp:cNvPr id="0" name=""/>
        <dsp:cNvSpPr/>
      </dsp:nvSpPr>
      <dsp:spPr>
        <a:xfrm>
          <a:off x="860939" y="883964"/>
          <a:ext cx="1076039" cy="2362332"/>
        </a:xfrm>
        <a:prstGeom prst="chevron">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11-19</a:t>
          </a:r>
          <a:endParaRPr lang="en-US" sz="2400" b="1" kern="1200" dirty="0">
            <a:solidFill>
              <a:schemeClr val="tx1"/>
            </a:solidFill>
          </a:endParaRPr>
        </a:p>
      </dsp:txBody>
      <dsp:txXfrm>
        <a:off x="860939" y="883964"/>
        <a:ext cx="1076039" cy="2362332"/>
      </dsp:txXfrm>
    </dsp:sp>
    <dsp:sp modelId="{88EB2E8E-762C-DC45-9125-4591B837231B}">
      <dsp:nvSpPr>
        <dsp:cNvPr id="0" name=""/>
        <dsp:cNvSpPr/>
      </dsp:nvSpPr>
      <dsp:spPr>
        <a:xfrm>
          <a:off x="1721770" y="883964"/>
          <a:ext cx="1076039" cy="2362332"/>
        </a:xfrm>
        <a:prstGeom prst="chevron">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20s</a:t>
          </a:r>
          <a:endParaRPr lang="en-US" sz="2400" b="1" kern="1200" dirty="0">
            <a:solidFill>
              <a:schemeClr val="tx1"/>
            </a:solidFill>
          </a:endParaRPr>
        </a:p>
      </dsp:txBody>
      <dsp:txXfrm>
        <a:off x="1721770" y="883964"/>
        <a:ext cx="1076039" cy="2362332"/>
      </dsp:txXfrm>
    </dsp:sp>
    <dsp:sp modelId="{4D43A91B-6FAC-8944-AE5C-731306687F74}">
      <dsp:nvSpPr>
        <dsp:cNvPr id="0" name=""/>
        <dsp:cNvSpPr/>
      </dsp:nvSpPr>
      <dsp:spPr>
        <a:xfrm>
          <a:off x="2582602" y="883964"/>
          <a:ext cx="1076039" cy="2362332"/>
        </a:xfrm>
        <a:prstGeom prst="chevron">
          <a:avLst/>
        </a:prstGeom>
        <a:solidFill>
          <a:schemeClr val="accent5">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30s</a:t>
          </a:r>
          <a:endParaRPr lang="en-US" sz="2400" b="1" kern="1200" dirty="0">
            <a:solidFill>
              <a:schemeClr val="tx1"/>
            </a:solidFill>
          </a:endParaRPr>
        </a:p>
      </dsp:txBody>
      <dsp:txXfrm>
        <a:off x="2582602" y="883964"/>
        <a:ext cx="1076039" cy="2362332"/>
      </dsp:txXfrm>
    </dsp:sp>
    <dsp:sp modelId="{6B1DE52D-F0C6-454B-9F8A-48E1CF603604}">
      <dsp:nvSpPr>
        <dsp:cNvPr id="0" name=""/>
        <dsp:cNvSpPr/>
      </dsp:nvSpPr>
      <dsp:spPr>
        <a:xfrm>
          <a:off x="3443433" y="883964"/>
          <a:ext cx="1076039" cy="2362332"/>
        </a:xfrm>
        <a:prstGeom prst="chevron">
          <a:avLst/>
        </a:prstGeom>
        <a:solidFill>
          <a:schemeClr val="accent6">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40s</a:t>
          </a:r>
          <a:endParaRPr lang="en-US" sz="2400" b="1" kern="1200" dirty="0">
            <a:solidFill>
              <a:schemeClr val="tx1"/>
            </a:solidFill>
          </a:endParaRPr>
        </a:p>
      </dsp:txBody>
      <dsp:txXfrm>
        <a:off x="3443433" y="883964"/>
        <a:ext cx="1076039" cy="2362332"/>
      </dsp:txXfrm>
    </dsp:sp>
    <dsp:sp modelId="{EEF80E92-2CC3-5C41-A2E0-1863998C35FC}">
      <dsp:nvSpPr>
        <dsp:cNvPr id="0" name=""/>
        <dsp:cNvSpPr/>
      </dsp:nvSpPr>
      <dsp:spPr>
        <a:xfrm>
          <a:off x="4304265" y="883964"/>
          <a:ext cx="1076039" cy="2362332"/>
        </a:xfrm>
        <a:prstGeom prst="chevron">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50s</a:t>
          </a:r>
          <a:endParaRPr lang="en-US" sz="2400" b="1" kern="1200" dirty="0">
            <a:solidFill>
              <a:schemeClr val="tx1"/>
            </a:solidFill>
          </a:endParaRPr>
        </a:p>
      </dsp:txBody>
      <dsp:txXfrm>
        <a:off x="4304265" y="883964"/>
        <a:ext cx="1076039" cy="2362332"/>
      </dsp:txXfrm>
    </dsp:sp>
    <dsp:sp modelId="{12FB8649-9E3F-BA4B-A897-1542010EBF09}">
      <dsp:nvSpPr>
        <dsp:cNvPr id="0" name=""/>
        <dsp:cNvSpPr/>
      </dsp:nvSpPr>
      <dsp:spPr>
        <a:xfrm>
          <a:off x="5165097" y="883964"/>
          <a:ext cx="1076039" cy="2362332"/>
        </a:xfrm>
        <a:prstGeom prst="chevron">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60s</a:t>
          </a:r>
          <a:endParaRPr lang="en-US" sz="2400" b="1" kern="1200" dirty="0">
            <a:solidFill>
              <a:schemeClr val="tx1"/>
            </a:solidFill>
          </a:endParaRPr>
        </a:p>
      </dsp:txBody>
      <dsp:txXfrm>
        <a:off x="5165097" y="883964"/>
        <a:ext cx="1076039" cy="2362332"/>
      </dsp:txXfrm>
    </dsp:sp>
    <dsp:sp modelId="{889EF1D7-6B09-BD44-99FE-EC7B409E282A}">
      <dsp:nvSpPr>
        <dsp:cNvPr id="0" name=""/>
        <dsp:cNvSpPr/>
      </dsp:nvSpPr>
      <dsp:spPr>
        <a:xfrm>
          <a:off x="6025928" y="883964"/>
          <a:ext cx="1076039" cy="2362332"/>
        </a:xfrm>
        <a:prstGeom prst="chevron">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70s</a:t>
          </a:r>
          <a:endParaRPr lang="en-US" sz="2400" b="1" kern="1200" dirty="0">
            <a:solidFill>
              <a:schemeClr val="tx1"/>
            </a:solidFill>
          </a:endParaRPr>
        </a:p>
      </dsp:txBody>
      <dsp:txXfrm>
        <a:off x="6025928" y="883964"/>
        <a:ext cx="1076039" cy="2362332"/>
      </dsp:txXfrm>
    </dsp:sp>
    <dsp:sp modelId="{FE7F0F59-D2F2-D547-87C1-38E81FA0B152}">
      <dsp:nvSpPr>
        <dsp:cNvPr id="0" name=""/>
        <dsp:cNvSpPr/>
      </dsp:nvSpPr>
      <dsp:spPr>
        <a:xfrm>
          <a:off x="6886760" y="883964"/>
          <a:ext cx="1076039" cy="2362332"/>
        </a:xfrm>
        <a:prstGeom prst="chevron">
          <a:avLst/>
        </a:prstGeom>
        <a:solidFill>
          <a:schemeClr val="accent5">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80s</a:t>
          </a:r>
          <a:endParaRPr lang="en-US" sz="2400" b="1" kern="1200" dirty="0">
            <a:solidFill>
              <a:schemeClr val="tx1"/>
            </a:solidFill>
          </a:endParaRPr>
        </a:p>
      </dsp:txBody>
      <dsp:txXfrm>
        <a:off x="6886760" y="883964"/>
        <a:ext cx="1076039" cy="2362332"/>
      </dsp:txXfrm>
    </dsp:sp>
    <dsp:sp modelId="{ED87B2D7-97CA-2B4A-B490-D4B9425D605D}">
      <dsp:nvSpPr>
        <dsp:cNvPr id="0" name=""/>
        <dsp:cNvSpPr/>
      </dsp:nvSpPr>
      <dsp:spPr>
        <a:xfrm>
          <a:off x="7747591" y="883964"/>
          <a:ext cx="1076039" cy="2362332"/>
        </a:xfrm>
        <a:prstGeom prst="chevron">
          <a:avLst/>
        </a:prstGeom>
        <a:solidFill>
          <a:schemeClr val="accent6">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90s</a:t>
          </a:r>
          <a:endParaRPr lang="en-US" sz="2400" b="1" kern="1200" dirty="0">
            <a:solidFill>
              <a:schemeClr val="tx1"/>
            </a:solidFill>
          </a:endParaRPr>
        </a:p>
      </dsp:txBody>
      <dsp:txXfrm>
        <a:off x="7747591" y="883964"/>
        <a:ext cx="1076039" cy="23623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43AEB-0968-8341-A873-74B5B1D458DE}">
      <dsp:nvSpPr>
        <dsp:cNvPr id="0" name=""/>
        <dsp:cNvSpPr/>
      </dsp:nvSpPr>
      <dsp:spPr>
        <a:xfrm>
          <a:off x="448668" y="-117132"/>
          <a:ext cx="2874562" cy="2874562"/>
        </a:xfrm>
        <a:prstGeom prst="circularArrow">
          <a:avLst>
            <a:gd name="adj1" fmla="val 5310"/>
            <a:gd name="adj2" fmla="val 343918"/>
            <a:gd name="adj3" fmla="val 12695751"/>
            <a:gd name="adj4" fmla="val 18075192"/>
            <a:gd name="adj5" fmla="val 6195"/>
          </a:avLst>
        </a:prstGeom>
        <a:solidFill>
          <a:schemeClr val="accent2">
            <a:tint val="4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6A34399C-5CA9-4B4C-8DFC-F2692AA6BCB7}">
      <dsp:nvSpPr>
        <dsp:cNvPr id="0" name=""/>
        <dsp:cNvSpPr/>
      </dsp:nvSpPr>
      <dsp:spPr>
        <a:xfrm>
          <a:off x="934974" y="0"/>
          <a:ext cx="1901952" cy="950976"/>
        </a:xfrm>
        <a:prstGeom prst="roundRect">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Life </a:t>
          </a:r>
          <a:endParaRPr lang="en-US" sz="3900" kern="1200" dirty="0"/>
        </a:p>
      </dsp:txBody>
      <dsp:txXfrm>
        <a:off x="981397" y="46423"/>
        <a:ext cx="1809106" cy="858130"/>
      </dsp:txXfrm>
    </dsp:sp>
    <dsp:sp modelId="{5619955F-53A9-6D4E-A651-FF7D7669B6E0}">
      <dsp:nvSpPr>
        <dsp:cNvPr id="0" name=""/>
        <dsp:cNvSpPr/>
      </dsp:nvSpPr>
      <dsp:spPr>
        <a:xfrm>
          <a:off x="934974" y="1690624"/>
          <a:ext cx="1901952" cy="950976"/>
        </a:xfrm>
        <a:prstGeom prst="roundRect">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Faith</a:t>
          </a:r>
          <a:endParaRPr lang="en-US" sz="3900" kern="1200" dirty="0"/>
        </a:p>
      </dsp:txBody>
      <dsp:txXfrm>
        <a:off x="981397" y="1737047"/>
        <a:ext cx="1809106" cy="8581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A62BA-11AC-6C48-AA24-2C862E0B8EAD}">
      <dsp:nvSpPr>
        <dsp:cNvPr id="0" name=""/>
        <dsp:cNvSpPr/>
      </dsp:nvSpPr>
      <dsp:spPr>
        <a:xfrm>
          <a:off x="744" y="529895"/>
          <a:ext cx="1586879" cy="952127"/>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Faith</a:t>
          </a:r>
          <a:endParaRPr lang="en-US" sz="4100" kern="1200" dirty="0"/>
        </a:p>
      </dsp:txBody>
      <dsp:txXfrm>
        <a:off x="28631" y="557782"/>
        <a:ext cx="1531105" cy="896353"/>
      </dsp:txXfrm>
    </dsp:sp>
    <dsp:sp modelId="{A7DBD4D6-592A-CC40-9764-B63B1D380C8B}">
      <dsp:nvSpPr>
        <dsp:cNvPr id="0" name=""/>
        <dsp:cNvSpPr/>
      </dsp:nvSpPr>
      <dsp:spPr>
        <a:xfrm>
          <a:off x="1746312" y="809185"/>
          <a:ext cx="336418" cy="393546"/>
        </a:xfrm>
        <a:prstGeom prst="rightArrow">
          <a:avLst>
            <a:gd name="adj1" fmla="val 60000"/>
            <a:gd name="adj2" fmla="val 5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1746312" y="887894"/>
        <a:ext cx="235493" cy="236128"/>
      </dsp:txXfrm>
    </dsp:sp>
    <dsp:sp modelId="{16500829-27EF-954D-9E89-90FDD10F90F6}">
      <dsp:nvSpPr>
        <dsp:cNvPr id="0" name=""/>
        <dsp:cNvSpPr/>
      </dsp:nvSpPr>
      <dsp:spPr>
        <a:xfrm>
          <a:off x="2222375" y="529895"/>
          <a:ext cx="1586879" cy="952127"/>
        </a:xfrm>
        <a:prstGeom prst="roundRect">
          <a:avLst>
            <a:gd name="adj" fmla="val 10000"/>
          </a:avLst>
        </a:prstGeom>
        <a:solidFill>
          <a:schemeClr val="accent4">
            <a:hueOff val="3596164"/>
            <a:satOff val="-32500"/>
            <a:lumOff val="-9802"/>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Life</a:t>
          </a:r>
          <a:endParaRPr lang="en-US" sz="4100" kern="1200" dirty="0"/>
        </a:p>
      </dsp:txBody>
      <dsp:txXfrm>
        <a:off x="2250262" y="557782"/>
        <a:ext cx="1531105" cy="89635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08D8E-67A3-CB42-AA95-77F83AD900F2}">
      <dsp:nvSpPr>
        <dsp:cNvPr id="0" name=""/>
        <dsp:cNvSpPr/>
      </dsp:nvSpPr>
      <dsp:spPr>
        <a:xfrm rot="16200000">
          <a:off x="973859" y="1754375"/>
          <a:ext cx="4066085" cy="2816481"/>
        </a:xfrm>
        <a:prstGeom prst="round2SameRect">
          <a:avLst>
            <a:gd name="adj1" fmla="val 16670"/>
            <a:gd name="adj2" fmla="val 0"/>
          </a:avLst>
        </a:prstGeom>
        <a:solidFill>
          <a:schemeClr val="accent2">
            <a:tint val="50000"/>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dsp:style>
      <dsp:txBody>
        <a:bodyPr spcFirstLastPara="0" vert="horz" wrap="square" lIns="121920" tIns="203200" rIns="182880" bIns="203200" numCol="1" spcCol="1270" anchor="t" anchorCtr="0">
          <a:noAutofit/>
        </a:bodyPr>
        <a:lstStyle/>
        <a:p>
          <a:pPr lvl="0" algn="ctr" defTabSz="1422400">
            <a:lnSpc>
              <a:spcPct val="90000"/>
            </a:lnSpc>
            <a:spcBef>
              <a:spcPct val="0"/>
            </a:spcBef>
            <a:spcAft>
              <a:spcPct val="35000"/>
            </a:spcAft>
          </a:pPr>
          <a:r>
            <a:rPr lang="en-US" sz="3200" b="1" kern="1200" dirty="0" smtClean="0"/>
            <a:t>Family</a:t>
          </a:r>
          <a:r>
            <a:rPr lang="en-US" sz="3200" kern="1200" dirty="0" smtClean="0"/>
            <a:t/>
          </a:r>
          <a:br>
            <a:rPr lang="en-US" sz="3200" kern="1200" dirty="0" smtClean="0"/>
          </a:br>
          <a:endParaRPr lang="en-US" sz="3200" kern="1200" dirty="0" smtClean="0"/>
        </a:p>
        <a:p>
          <a:pPr lvl="0" algn="ctr" defTabSz="1422400">
            <a:lnSpc>
              <a:spcPct val="90000"/>
            </a:lnSpc>
            <a:spcBef>
              <a:spcPct val="0"/>
            </a:spcBef>
            <a:spcAft>
              <a:spcPct val="35000"/>
            </a:spcAft>
          </a:pPr>
          <a:r>
            <a:rPr lang="en-US" sz="3200" kern="1200" dirty="0" smtClean="0"/>
            <a:t>Parents</a:t>
          </a:r>
          <a:br>
            <a:rPr lang="en-US" sz="3200" kern="1200" dirty="0" smtClean="0"/>
          </a:br>
          <a:endParaRPr lang="en-US" sz="3200" kern="1200" dirty="0" smtClean="0"/>
        </a:p>
        <a:p>
          <a:pPr lvl="0" algn="ctr" defTabSz="1422400">
            <a:lnSpc>
              <a:spcPct val="90000"/>
            </a:lnSpc>
            <a:spcBef>
              <a:spcPct val="0"/>
            </a:spcBef>
            <a:spcAft>
              <a:spcPct val="35000"/>
            </a:spcAft>
          </a:pPr>
          <a:r>
            <a:rPr lang="en-US" sz="3200" kern="1200" dirty="0" smtClean="0"/>
            <a:t>Grandparents</a:t>
          </a:r>
          <a:endParaRPr lang="en-US" sz="3200" kern="1200" dirty="0"/>
        </a:p>
      </dsp:txBody>
      <dsp:txXfrm rot="5400000">
        <a:off x="1736175" y="1267087"/>
        <a:ext cx="2678967" cy="3791057"/>
      </dsp:txXfrm>
    </dsp:sp>
    <dsp:sp modelId="{4DE09C21-E15D-A141-A726-50060FD17F5E}">
      <dsp:nvSpPr>
        <dsp:cNvPr id="0" name=""/>
        <dsp:cNvSpPr/>
      </dsp:nvSpPr>
      <dsp:spPr>
        <a:xfrm rot="5400000">
          <a:off x="3825446" y="1729713"/>
          <a:ext cx="4066085" cy="2865804"/>
        </a:xfrm>
        <a:prstGeom prst="round2SameRect">
          <a:avLst>
            <a:gd name="adj1" fmla="val 16670"/>
            <a:gd name="adj2" fmla="val 0"/>
          </a:avLst>
        </a:prstGeom>
        <a:solidFill>
          <a:schemeClr val="accent2">
            <a:tint val="50000"/>
            <a:hueOff val="5318232"/>
            <a:satOff val="10238"/>
            <a:lumOff val="14018"/>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dsp:style>
      <dsp:txBody>
        <a:bodyPr spcFirstLastPara="0" vert="horz" wrap="square" lIns="154305" tIns="171450" rIns="102870" bIns="171450" numCol="1" spcCol="1270" anchor="t" anchorCtr="0">
          <a:noAutofit/>
        </a:bodyPr>
        <a:lstStyle/>
        <a:p>
          <a:pPr lvl="0" algn="l" defTabSz="1200150">
            <a:lnSpc>
              <a:spcPct val="90000"/>
            </a:lnSpc>
            <a:spcBef>
              <a:spcPct val="0"/>
            </a:spcBef>
            <a:spcAft>
              <a:spcPct val="35000"/>
            </a:spcAft>
          </a:pPr>
          <a:r>
            <a:rPr lang="en-US" sz="2700" b="1" kern="1200" dirty="0" smtClean="0"/>
            <a:t>Church Community</a:t>
          </a:r>
        </a:p>
        <a:p>
          <a:pPr lvl="0" algn="l" defTabSz="1200150">
            <a:lnSpc>
              <a:spcPct val="90000"/>
            </a:lnSpc>
            <a:spcBef>
              <a:spcPct val="0"/>
            </a:spcBef>
            <a:spcAft>
              <a:spcPct val="35000"/>
            </a:spcAft>
          </a:pPr>
          <a:endParaRPr lang="en-US" sz="1200" kern="1200" dirty="0" smtClean="0"/>
        </a:p>
        <a:p>
          <a:pPr lvl="0" algn="l" defTabSz="1200150">
            <a:lnSpc>
              <a:spcPct val="90000"/>
            </a:lnSpc>
            <a:spcBef>
              <a:spcPct val="0"/>
            </a:spcBef>
            <a:spcAft>
              <a:spcPct val="35000"/>
            </a:spcAft>
          </a:pPr>
          <a:r>
            <a:rPr lang="en-US" sz="2700" kern="1200" dirty="0" smtClean="0"/>
            <a:t>Intergenerational</a:t>
          </a:r>
        </a:p>
        <a:p>
          <a:pPr lvl="0" algn="l" defTabSz="1200150">
            <a:lnSpc>
              <a:spcPct val="90000"/>
            </a:lnSpc>
            <a:spcBef>
              <a:spcPct val="0"/>
            </a:spcBef>
            <a:spcAft>
              <a:spcPct val="35000"/>
            </a:spcAft>
          </a:pPr>
          <a:r>
            <a:rPr lang="en-US" sz="2700" kern="1200" dirty="0" smtClean="0"/>
            <a:t>Relationships</a:t>
          </a:r>
        </a:p>
        <a:p>
          <a:pPr lvl="0" algn="l" defTabSz="1200150">
            <a:lnSpc>
              <a:spcPct val="90000"/>
            </a:lnSpc>
            <a:spcBef>
              <a:spcPct val="0"/>
            </a:spcBef>
            <a:spcAft>
              <a:spcPct val="35000"/>
            </a:spcAft>
          </a:pPr>
          <a:endParaRPr lang="en-US" sz="1200" kern="1200" dirty="0" smtClean="0"/>
        </a:p>
        <a:p>
          <a:pPr lvl="0" algn="l" defTabSz="1200150">
            <a:lnSpc>
              <a:spcPct val="90000"/>
            </a:lnSpc>
            <a:spcBef>
              <a:spcPct val="0"/>
            </a:spcBef>
            <a:spcAft>
              <a:spcPct val="35000"/>
            </a:spcAft>
          </a:pPr>
          <a:r>
            <a:rPr lang="en-US" sz="2700" kern="1200" dirty="0" smtClean="0"/>
            <a:t>Church Life</a:t>
          </a:r>
        </a:p>
        <a:p>
          <a:pPr lvl="0" algn="l" defTabSz="1200150">
            <a:lnSpc>
              <a:spcPct val="90000"/>
            </a:lnSpc>
            <a:spcBef>
              <a:spcPct val="0"/>
            </a:spcBef>
            <a:spcAft>
              <a:spcPct val="35000"/>
            </a:spcAft>
          </a:pPr>
          <a:r>
            <a:rPr lang="en-US" sz="2700" kern="1200" dirty="0" smtClean="0"/>
            <a:t>&amp; Programs</a:t>
          </a:r>
        </a:p>
      </dsp:txBody>
      <dsp:txXfrm rot="-5400000">
        <a:off x="4425586" y="1269495"/>
        <a:ext cx="2725882" cy="3786241"/>
      </dsp:txXfrm>
    </dsp:sp>
    <dsp:sp modelId="{31629510-72B3-294A-9376-FFD80C74B88D}">
      <dsp:nvSpPr>
        <dsp:cNvPr id="0" name=""/>
        <dsp:cNvSpPr/>
      </dsp:nvSpPr>
      <dsp:spPr>
        <a:xfrm>
          <a:off x="3260595" y="0"/>
          <a:ext cx="2597639" cy="2597513"/>
        </a:xfrm>
        <a:prstGeom prst="circularArrow">
          <a:avLst>
            <a:gd name="adj1" fmla="val 12500"/>
            <a:gd name="adj2" fmla="val 1142322"/>
            <a:gd name="adj3" fmla="val 20457678"/>
            <a:gd name="adj4" fmla="val 10800000"/>
            <a:gd name="adj5" fmla="val 12500"/>
          </a:avLst>
        </a:prstGeom>
        <a:solidFill>
          <a:schemeClr val="accent2">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sp>
    <dsp:sp modelId="{D9F93156-7380-2D47-927B-5CE4746E0123}">
      <dsp:nvSpPr>
        <dsp:cNvPr id="0" name=""/>
        <dsp:cNvSpPr/>
      </dsp:nvSpPr>
      <dsp:spPr>
        <a:xfrm rot="10800000">
          <a:off x="3260595" y="3727086"/>
          <a:ext cx="2597639" cy="2597513"/>
        </a:xfrm>
        <a:prstGeom prst="circularArrow">
          <a:avLst>
            <a:gd name="adj1" fmla="val 12500"/>
            <a:gd name="adj2" fmla="val 1142322"/>
            <a:gd name="adj3" fmla="val 20457678"/>
            <a:gd name="adj4" fmla="val 10800000"/>
            <a:gd name="adj5" fmla="val 12500"/>
          </a:avLst>
        </a:prstGeom>
        <a:solidFill>
          <a:schemeClr val="accent2">
            <a:hueOff val="4561373"/>
            <a:satOff val="34531"/>
            <a:lumOff val="-1566"/>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A6604-0AD2-6245-9969-C7AB13D0D400}">
      <dsp:nvSpPr>
        <dsp:cNvPr id="0" name=""/>
        <dsp:cNvSpPr/>
      </dsp:nvSpPr>
      <dsp:spPr>
        <a:xfrm>
          <a:off x="730834" y="0"/>
          <a:ext cx="4266235" cy="4266235"/>
        </a:xfrm>
        <a:prstGeom prst="quadArrow">
          <a:avLst>
            <a:gd name="adj1" fmla="val 2000"/>
            <a:gd name="adj2" fmla="val 4000"/>
            <a:gd name="adj3" fmla="val 5000"/>
          </a:avLst>
        </a:prstGeom>
        <a:solidFill>
          <a:schemeClr val="accent3">
            <a:tint val="4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746BA59F-A3F3-AD4C-A69A-D6A8A10A5EE4}">
      <dsp:nvSpPr>
        <dsp:cNvPr id="0" name=""/>
        <dsp:cNvSpPr/>
      </dsp:nvSpPr>
      <dsp:spPr>
        <a:xfrm>
          <a:off x="1008140" y="277305"/>
          <a:ext cx="1706494" cy="1706494"/>
        </a:xfrm>
        <a:prstGeom prst="roundRect">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i="0" kern="1200" dirty="0" smtClean="0"/>
            <a:t>Scenario 4 Variable Commitment &amp; Occasional Participation</a:t>
          </a:r>
          <a:endParaRPr lang="en-US" sz="2000" b="0" i="0" kern="1200" dirty="0"/>
        </a:p>
      </dsp:txBody>
      <dsp:txXfrm>
        <a:off x="1091444" y="360609"/>
        <a:ext cx="1539886" cy="1539886"/>
      </dsp:txXfrm>
    </dsp:sp>
    <dsp:sp modelId="{8F49A73A-D3B4-544F-AA7C-0CAF0F470597}">
      <dsp:nvSpPr>
        <dsp:cNvPr id="0" name=""/>
        <dsp:cNvSpPr/>
      </dsp:nvSpPr>
      <dsp:spPr>
        <a:xfrm>
          <a:off x="3013270" y="277305"/>
          <a:ext cx="1706494" cy="1706494"/>
        </a:xfrm>
        <a:prstGeom prst="roundRect">
          <a:avLst/>
        </a:prstGeom>
        <a:solidFill>
          <a:schemeClr val="accent3">
            <a:hueOff val="-6344005"/>
            <a:satOff val="30"/>
            <a:lumOff val="3528"/>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i="0" kern="1200" dirty="0" smtClean="0"/>
            <a:t>Scenario 1 Vibrant Faith &amp; Active Engagement</a:t>
          </a:r>
          <a:endParaRPr lang="en-US" sz="2000" b="0" i="0" kern="1200" dirty="0"/>
        </a:p>
      </dsp:txBody>
      <dsp:txXfrm>
        <a:off x="3096574" y="360609"/>
        <a:ext cx="1539886" cy="1539886"/>
      </dsp:txXfrm>
    </dsp:sp>
    <dsp:sp modelId="{9E381E28-4D00-A447-8302-36E437A35945}">
      <dsp:nvSpPr>
        <dsp:cNvPr id="0" name=""/>
        <dsp:cNvSpPr/>
      </dsp:nvSpPr>
      <dsp:spPr>
        <a:xfrm>
          <a:off x="1008140" y="2282435"/>
          <a:ext cx="1706494" cy="1706494"/>
        </a:xfrm>
        <a:prstGeom prst="roundRect">
          <a:avLst/>
        </a:prstGeom>
        <a:solidFill>
          <a:schemeClr val="accent3">
            <a:hueOff val="-12688011"/>
            <a:satOff val="60"/>
            <a:lumOff val="7057"/>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i="0" kern="1200" dirty="0" smtClean="0"/>
            <a:t>Scenario 3 Unaffiliated &amp; Uninterested </a:t>
          </a:r>
          <a:endParaRPr lang="en-US" sz="2000" b="0" i="0" kern="1200" dirty="0"/>
        </a:p>
      </dsp:txBody>
      <dsp:txXfrm>
        <a:off x="1091444" y="2365739"/>
        <a:ext cx="1539886" cy="1539886"/>
      </dsp:txXfrm>
    </dsp:sp>
    <dsp:sp modelId="{18C7F47C-30AD-0342-838E-91A768C34D0F}">
      <dsp:nvSpPr>
        <dsp:cNvPr id="0" name=""/>
        <dsp:cNvSpPr/>
      </dsp:nvSpPr>
      <dsp:spPr>
        <a:xfrm>
          <a:off x="3013270" y="2282435"/>
          <a:ext cx="1706494" cy="1706494"/>
        </a:xfrm>
        <a:prstGeom prst="roundRect">
          <a:avLst/>
        </a:prstGeom>
        <a:solidFill>
          <a:schemeClr val="accent3">
            <a:hueOff val="-19032015"/>
            <a:satOff val="90"/>
            <a:lumOff val="10585"/>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i="0" kern="1200" dirty="0" smtClean="0"/>
            <a:t>Scenario 2 Spiritual but Not Religious</a:t>
          </a:r>
          <a:endParaRPr lang="en-US" sz="2000" b="0" i="0" kern="1200" dirty="0"/>
        </a:p>
      </dsp:txBody>
      <dsp:txXfrm>
        <a:off x="3096574" y="2365739"/>
        <a:ext cx="1539886" cy="153988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1AFCD-22D1-0548-82DC-94CAFFB535A6}">
      <dsp:nvSpPr>
        <dsp:cNvPr id="0" name=""/>
        <dsp:cNvSpPr/>
      </dsp:nvSpPr>
      <dsp:spPr>
        <a:xfrm>
          <a:off x="1369844" y="244630"/>
          <a:ext cx="1356270" cy="678135"/>
        </a:xfrm>
        <a:prstGeom prst="roundRect">
          <a:avLst>
            <a:gd name="adj" fmla="val 1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Church</a:t>
          </a:r>
          <a:endParaRPr lang="en-US" sz="1800" b="1" kern="1200" dirty="0"/>
        </a:p>
      </dsp:txBody>
      <dsp:txXfrm>
        <a:off x="1389706" y="264492"/>
        <a:ext cx="1316546" cy="638411"/>
      </dsp:txXfrm>
    </dsp:sp>
    <dsp:sp modelId="{5DD52243-D4EC-9F48-B849-583BE5D24FB7}">
      <dsp:nvSpPr>
        <dsp:cNvPr id="0" name=""/>
        <dsp:cNvSpPr/>
      </dsp:nvSpPr>
      <dsp:spPr>
        <a:xfrm rot="2700000">
          <a:off x="2362387" y="1116150"/>
          <a:ext cx="673435" cy="237347"/>
        </a:xfrm>
        <a:prstGeom prst="leftRightArrow">
          <a:avLst>
            <a:gd name="adj1" fmla="val 60000"/>
            <a:gd name="adj2" fmla="val 5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2433591" y="1163619"/>
        <a:ext cx="531027" cy="142409"/>
      </dsp:txXfrm>
    </dsp:sp>
    <dsp:sp modelId="{CBAFF447-5A09-4845-9527-DB540360D7D3}">
      <dsp:nvSpPr>
        <dsp:cNvPr id="0" name=""/>
        <dsp:cNvSpPr/>
      </dsp:nvSpPr>
      <dsp:spPr>
        <a:xfrm>
          <a:off x="2672095" y="1546882"/>
          <a:ext cx="1356270" cy="678135"/>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Home</a:t>
          </a:r>
          <a:endParaRPr lang="en-US" sz="1800" b="1" kern="1200" dirty="0"/>
        </a:p>
      </dsp:txBody>
      <dsp:txXfrm>
        <a:off x="2691957" y="1566744"/>
        <a:ext cx="1316546" cy="638411"/>
      </dsp:txXfrm>
    </dsp:sp>
    <dsp:sp modelId="{AD06B1E8-98E8-6347-A5D5-D749A30960BC}">
      <dsp:nvSpPr>
        <dsp:cNvPr id="0" name=""/>
        <dsp:cNvSpPr/>
      </dsp:nvSpPr>
      <dsp:spPr>
        <a:xfrm rot="8100000">
          <a:off x="2362387" y="2418402"/>
          <a:ext cx="673435" cy="237347"/>
        </a:xfrm>
        <a:prstGeom prst="leftRightArrow">
          <a:avLst>
            <a:gd name="adj1" fmla="val 60000"/>
            <a:gd name="adj2" fmla="val 5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rot="10800000">
        <a:off x="2433591" y="2465871"/>
        <a:ext cx="531027" cy="142409"/>
      </dsp:txXfrm>
    </dsp:sp>
    <dsp:sp modelId="{F1F22526-7E44-294A-8214-DFF18FC6D921}">
      <dsp:nvSpPr>
        <dsp:cNvPr id="0" name=""/>
        <dsp:cNvSpPr/>
      </dsp:nvSpPr>
      <dsp:spPr>
        <a:xfrm>
          <a:off x="1369844" y="2849133"/>
          <a:ext cx="1356270" cy="678135"/>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Ethnic Culture</a:t>
          </a:r>
          <a:endParaRPr lang="en-US" sz="1800" b="1" kern="1200" dirty="0"/>
        </a:p>
      </dsp:txBody>
      <dsp:txXfrm>
        <a:off x="1389706" y="2868995"/>
        <a:ext cx="1316546" cy="638411"/>
      </dsp:txXfrm>
    </dsp:sp>
    <dsp:sp modelId="{96359D11-58C1-E544-BE90-AB18C5168B3A}">
      <dsp:nvSpPr>
        <dsp:cNvPr id="0" name=""/>
        <dsp:cNvSpPr/>
      </dsp:nvSpPr>
      <dsp:spPr>
        <a:xfrm rot="13671105">
          <a:off x="1121927" y="2418402"/>
          <a:ext cx="673435" cy="237347"/>
        </a:xfrm>
        <a:prstGeom prst="leftRightArrow">
          <a:avLst>
            <a:gd name="adj1" fmla="val 60000"/>
            <a:gd name="adj2" fmla="val 5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rot="10800000">
        <a:off x="1193131" y="2465871"/>
        <a:ext cx="531027" cy="142409"/>
      </dsp:txXfrm>
    </dsp:sp>
    <dsp:sp modelId="{01EF89DF-8DB2-3741-8420-E8D41386F7A2}">
      <dsp:nvSpPr>
        <dsp:cNvPr id="0" name=""/>
        <dsp:cNvSpPr/>
      </dsp:nvSpPr>
      <dsp:spPr>
        <a:xfrm>
          <a:off x="57617" y="1546882"/>
          <a:ext cx="1623388" cy="678135"/>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Neighborhood</a:t>
          </a:r>
          <a:endParaRPr lang="en-US" sz="1800" b="1" kern="1200" dirty="0"/>
        </a:p>
      </dsp:txBody>
      <dsp:txXfrm>
        <a:off x="77479" y="1566744"/>
        <a:ext cx="1583664" cy="638411"/>
      </dsp:txXfrm>
    </dsp:sp>
    <dsp:sp modelId="{E2C5C410-5C7D-2F45-AAA1-786BCD0BF586}">
      <dsp:nvSpPr>
        <dsp:cNvPr id="0" name=""/>
        <dsp:cNvSpPr/>
      </dsp:nvSpPr>
      <dsp:spPr>
        <a:xfrm rot="18728895">
          <a:off x="1121927" y="1116150"/>
          <a:ext cx="673435" cy="237347"/>
        </a:xfrm>
        <a:prstGeom prst="leftRightArrow">
          <a:avLst>
            <a:gd name="adj1" fmla="val 60000"/>
            <a:gd name="adj2" fmla="val 5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1193131" y="1163619"/>
        <a:ext cx="531027" cy="14240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4831F-8FE1-44ED-B1DA-59A5BB383FDD}">
      <dsp:nvSpPr>
        <dsp:cNvPr id="0" name=""/>
        <dsp:cNvSpPr/>
      </dsp:nvSpPr>
      <dsp:spPr>
        <a:xfrm>
          <a:off x="2998160" y="1675681"/>
          <a:ext cx="2385042" cy="1842418"/>
        </a:xfrm>
        <a:prstGeom prst="hexagon">
          <a:avLst>
            <a:gd name="adj" fmla="val 28570"/>
            <a:gd name="vf" fmla="val 11547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t>Intergenerational</a:t>
          </a:r>
          <a:br>
            <a:rPr lang="en-US" sz="1700" b="1" kern="1200" dirty="0" smtClean="0"/>
          </a:br>
          <a:r>
            <a:rPr lang="en-US" sz="1700" b="1" kern="1200" dirty="0" smtClean="0"/>
            <a:t>Faith Community</a:t>
          </a:r>
        </a:p>
      </dsp:txBody>
      <dsp:txXfrm>
        <a:off x="3372373" y="1964756"/>
        <a:ext cx="1636616" cy="1264268"/>
      </dsp:txXfrm>
    </dsp:sp>
    <dsp:sp modelId="{8DE711EE-306D-884D-AAA0-6B77FC1594B0}">
      <dsp:nvSpPr>
        <dsp:cNvPr id="0" name=""/>
        <dsp:cNvSpPr/>
      </dsp:nvSpPr>
      <dsp:spPr>
        <a:xfrm>
          <a:off x="4459453" y="794208"/>
          <a:ext cx="803591" cy="692400"/>
        </a:xfrm>
        <a:prstGeom prst="hexagon">
          <a:avLst>
            <a:gd name="adj" fmla="val 28900"/>
            <a:gd name="vf" fmla="val 115470"/>
          </a:avLst>
        </a:prstGeom>
        <a:solidFill>
          <a:schemeClr val="accent2">
            <a:tint val="4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1">
          <a:scrgbClr r="0" g="0" b="0"/>
        </a:effectRef>
        <a:fontRef idx="minor"/>
      </dsp:style>
    </dsp:sp>
    <dsp:sp modelId="{1171D55C-77BB-A34D-802D-F0974BD468E4}">
      <dsp:nvSpPr>
        <dsp:cNvPr id="0" name=""/>
        <dsp:cNvSpPr/>
      </dsp:nvSpPr>
      <dsp:spPr>
        <a:xfrm>
          <a:off x="3321940" y="0"/>
          <a:ext cx="1745408" cy="1509983"/>
        </a:xfrm>
        <a:prstGeom prst="hexagon">
          <a:avLst>
            <a:gd name="adj" fmla="val 28570"/>
            <a:gd name="vf" fmla="val 11547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Children &amp; Parents</a:t>
          </a:r>
          <a:endParaRPr lang="en-US" sz="1800" b="1" kern="1200" dirty="0"/>
        </a:p>
      </dsp:txBody>
      <dsp:txXfrm>
        <a:off x="3611191" y="250236"/>
        <a:ext cx="1166906" cy="1009511"/>
      </dsp:txXfrm>
    </dsp:sp>
    <dsp:sp modelId="{7D81AFAC-403D-E249-926E-CC9467E569A9}">
      <dsp:nvSpPr>
        <dsp:cNvPr id="0" name=""/>
        <dsp:cNvSpPr/>
      </dsp:nvSpPr>
      <dsp:spPr>
        <a:xfrm>
          <a:off x="5397306" y="2088628"/>
          <a:ext cx="803591" cy="692400"/>
        </a:xfrm>
        <a:prstGeom prst="hexagon">
          <a:avLst>
            <a:gd name="adj" fmla="val 28900"/>
            <a:gd name="vf" fmla="val 115470"/>
          </a:avLst>
        </a:prstGeom>
        <a:solidFill>
          <a:schemeClr val="accent2">
            <a:tint val="4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1">
          <a:scrgbClr r="0" g="0" b="0"/>
        </a:effectRef>
        <a:fontRef idx="minor"/>
      </dsp:style>
    </dsp:sp>
    <dsp:sp modelId="{FBA9FF85-E09C-4249-BE1E-17E668490FA3}">
      <dsp:nvSpPr>
        <dsp:cNvPr id="0" name=""/>
        <dsp:cNvSpPr/>
      </dsp:nvSpPr>
      <dsp:spPr>
        <a:xfrm>
          <a:off x="5090800" y="928740"/>
          <a:ext cx="1841196" cy="1509983"/>
        </a:xfrm>
        <a:prstGeom prst="hexagon">
          <a:avLst>
            <a:gd name="adj" fmla="val 28570"/>
            <a:gd name="vf" fmla="val 11547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Adolescents &amp; Parents</a:t>
          </a:r>
          <a:endParaRPr lang="en-US" sz="1800" b="1" kern="1200" dirty="0"/>
        </a:p>
      </dsp:txBody>
      <dsp:txXfrm>
        <a:off x="5388034" y="1172504"/>
        <a:ext cx="1246728" cy="1022455"/>
      </dsp:txXfrm>
    </dsp:sp>
    <dsp:sp modelId="{F54461B0-2D54-C74E-9961-B628E9024344}">
      <dsp:nvSpPr>
        <dsp:cNvPr id="0" name=""/>
        <dsp:cNvSpPr/>
      </dsp:nvSpPr>
      <dsp:spPr>
        <a:xfrm>
          <a:off x="4745813" y="3549784"/>
          <a:ext cx="803591" cy="692400"/>
        </a:xfrm>
        <a:prstGeom prst="hexagon">
          <a:avLst>
            <a:gd name="adj" fmla="val 28900"/>
            <a:gd name="vf" fmla="val 115470"/>
          </a:avLst>
        </a:prstGeom>
        <a:solidFill>
          <a:schemeClr val="accent2">
            <a:tint val="4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1">
          <a:scrgbClr r="0" g="0" b="0"/>
        </a:effectRef>
        <a:fontRef idx="minor"/>
      </dsp:style>
    </dsp:sp>
    <dsp:sp modelId="{EF705657-67C0-934F-81DE-E0D3DC342BDB}">
      <dsp:nvSpPr>
        <dsp:cNvPr id="0" name=""/>
        <dsp:cNvSpPr/>
      </dsp:nvSpPr>
      <dsp:spPr>
        <a:xfrm>
          <a:off x="5125987" y="2754537"/>
          <a:ext cx="1745408" cy="1509983"/>
        </a:xfrm>
        <a:prstGeom prst="hexagon">
          <a:avLst>
            <a:gd name="adj" fmla="val 28570"/>
            <a:gd name="vf" fmla="val 11547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Young Adults</a:t>
          </a:r>
          <a:endParaRPr lang="en-US" sz="1800" b="1" kern="1200" dirty="0"/>
        </a:p>
      </dsp:txBody>
      <dsp:txXfrm>
        <a:off x="5415238" y="3004773"/>
        <a:ext cx="1166906" cy="1009511"/>
      </dsp:txXfrm>
    </dsp:sp>
    <dsp:sp modelId="{550D2AF5-E4A7-4C81-A0C4-1880C9E2BE68}">
      <dsp:nvSpPr>
        <dsp:cNvPr id="0" name=""/>
        <dsp:cNvSpPr/>
      </dsp:nvSpPr>
      <dsp:spPr>
        <a:xfrm>
          <a:off x="3129712" y="3701458"/>
          <a:ext cx="803591" cy="692400"/>
        </a:xfrm>
        <a:prstGeom prst="hexagon">
          <a:avLst>
            <a:gd name="adj" fmla="val 28900"/>
            <a:gd name="vf" fmla="val 115470"/>
          </a:avLst>
        </a:prstGeom>
        <a:solidFill>
          <a:schemeClr val="accent2">
            <a:tint val="4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1">
          <a:scrgbClr r="0" g="0" b="0"/>
        </a:effectRef>
        <a:fontRef idx="minor"/>
      </dsp:style>
    </dsp:sp>
    <dsp:sp modelId="{FE036907-00B2-AD4D-A052-7CCDD6F5EA6B}">
      <dsp:nvSpPr>
        <dsp:cNvPr id="0" name=""/>
        <dsp:cNvSpPr/>
      </dsp:nvSpPr>
      <dsp:spPr>
        <a:xfrm>
          <a:off x="3321940" y="3684316"/>
          <a:ext cx="1745408" cy="1509983"/>
        </a:xfrm>
        <a:prstGeom prst="hexagon">
          <a:avLst>
            <a:gd name="adj" fmla="val 28570"/>
            <a:gd name="vf" fmla="val 11547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Mid-Life Adults</a:t>
          </a:r>
          <a:endParaRPr lang="en-US" sz="1800" b="1" kern="1200" dirty="0"/>
        </a:p>
      </dsp:txBody>
      <dsp:txXfrm>
        <a:off x="3611191" y="3934552"/>
        <a:ext cx="1166906" cy="1009511"/>
      </dsp:txXfrm>
    </dsp:sp>
    <dsp:sp modelId="{62BF0313-7D42-493E-9B56-A4EEE802C122}">
      <dsp:nvSpPr>
        <dsp:cNvPr id="0" name=""/>
        <dsp:cNvSpPr/>
      </dsp:nvSpPr>
      <dsp:spPr>
        <a:xfrm>
          <a:off x="2176501" y="2407558"/>
          <a:ext cx="803591" cy="692400"/>
        </a:xfrm>
        <a:prstGeom prst="hexagon">
          <a:avLst>
            <a:gd name="adj" fmla="val 28900"/>
            <a:gd name="vf" fmla="val 115470"/>
          </a:avLst>
        </a:prstGeom>
        <a:solidFill>
          <a:schemeClr val="accent2">
            <a:tint val="4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1">
          <a:scrgbClr r="0" g="0" b="0"/>
        </a:effectRef>
        <a:fontRef idx="minor"/>
      </dsp:style>
    </dsp:sp>
    <dsp:sp modelId="{3F9D8F1C-5304-CF41-9E65-A66985006B8A}">
      <dsp:nvSpPr>
        <dsp:cNvPr id="0" name=""/>
        <dsp:cNvSpPr/>
      </dsp:nvSpPr>
      <dsp:spPr>
        <a:xfrm>
          <a:off x="1586701" y="2755576"/>
          <a:ext cx="1745408" cy="1509983"/>
        </a:xfrm>
        <a:prstGeom prst="hexagon">
          <a:avLst>
            <a:gd name="adj" fmla="val 28570"/>
            <a:gd name="vf" fmla="val 115470"/>
          </a:avLst>
        </a:prstGeom>
        <a:solidFill>
          <a:schemeClr val="accent6">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Mature Adults</a:t>
          </a:r>
          <a:endParaRPr lang="en-US" sz="1800" b="1" kern="1200" dirty="0"/>
        </a:p>
      </dsp:txBody>
      <dsp:txXfrm>
        <a:off x="1875952" y="3005812"/>
        <a:ext cx="1166906" cy="1009511"/>
      </dsp:txXfrm>
    </dsp:sp>
    <dsp:sp modelId="{2276EC0C-0ED6-E249-8125-B33C5049A5C2}">
      <dsp:nvSpPr>
        <dsp:cNvPr id="0" name=""/>
        <dsp:cNvSpPr/>
      </dsp:nvSpPr>
      <dsp:spPr>
        <a:xfrm>
          <a:off x="1586701" y="926663"/>
          <a:ext cx="1745408" cy="1509983"/>
        </a:xfrm>
        <a:prstGeom prst="hexagon">
          <a:avLst>
            <a:gd name="adj" fmla="val 28570"/>
            <a:gd name="vf" fmla="val 115470"/>
          </a:avLst>
        </a:prstGeom>
        <a:solidFill>
          <a:schemeClr val="bg2">
            <a:lumMod val="7500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Older Adults </a:t>
          </a:r>
          <a:endParaRPr lang="en-US" sz="1800" b="1" kern="1200" dirty="0"/>
        </a:p>
      </dsp:txBody>
      <dsp:txXfrm>
        <a:off x="1875952" y="1176899"/>
        <a:ext cx="1166906" cy="100951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B2D5C-2F44-374F-A9E7-91707F89FC37}">
      <dsp:nvSpPr>
        <dsp:cNvPr id="0" name=""/>
        <dsp:cNvSpPr/>
      </dsp:nvSpPr>
      <dsp:spPr>
        <a:xfrm>
          <a:off x="3051787" y="1246052"/>
          <a:ext cx="2888454" cy="2888454"/>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dirty="0" smtClean="0"/>
        </a:p>
        <a:p>
          <a:pPr lvl="0" algn="ctr" defTabSz="977900">
            <a:lnSpc>
              <a:spcPct val="90000"/>
            </a:lnSpc>
            <a:spcBef>
              <a:spcPct val="0"/>
            </a:spcBef>
            <a:spcAft>
              <a:spcPct val="35000"/>
            </a:spcAft>
          </a:pPr>
          <a:r>
            <a:rPr lang="en-US" sz="2200" kern="1200" dirty="0" smtClean="0"/>
            <a:t>Intergenerational Church</a:t>
          </a:r>
          <a:endParaRPr lang="en-US" sz="2200" kern="1200" dirty="0"/>
        </a:p>
      </dsp:txBody>
      <dsp:txXfrm>
        <a:off x="3474791" y="1669056"/>
        <a:ext cx="2042446" cy="2042446"/>
      </dsp:txXfrm>
    </dsp:sp>
    <dsp:sp modelId="{D8C9D943-4A9C-EA49-9FF2-0C90B5E87796}">
      <dsp:nvSpPr>
        <dsp:cNvPr id="0" name=""/>
        <dsp:cNvSpPr/>
      </dsp:nvSpPr>
      <dsp:spPr>
        <a:xfrm>
          <a:off x="3530656" y="-20667"/>
          <a:ext cx="1930715" cy="1663792"/>
        </a:xfrm>
        <a:prstGeom prst="ellipse">
          <a:avLst/>
        </a:prstGeom>
        <a:solidFill>
          <a:schemeClr val="accent3">
            <a:alpha val="50000"/>
            <a:hueOff val="-3806403"/>
            <a:satOff val="18"/>
            <a:lumOff val="2117"/>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Caring</a:t>
          </a:r>
          <a:endParaRPr lang="en-US" sz="2200" kern="1200" dirty="0"/>
        </a:p>
      </dsp:txBody>
      <dsp:txXfrm>
        <a:off x="3813403" y="222990"/>
        <a:ext cx="1365221" cy="1176478"/>
      </dsp:txXfrm>
    </dsp:sp>
    <dsp:sp modelId="{B111FD62-69D5-BC47-99C7-DE559F33E7BD}">
      <dsp:nvSpPr>
        <dsp:cNvPr id="0" name=""/>
        <dsp:cNvSpPr/>
      </dsp:nvSpPr>
      <dsp:spPr>
        <a:xfrm>
          <a:off x="5317740" y="1277724"/>
          <a:ext cx="1930715" cy="1663792"/>
        </a:xfrm>
        <a:prstGeom prst="ellipse">
          <a:avLst/>
        </a:prstGeom>
        <a:solidFill>
          <a:schemeClr val="accent3">
            <a:alpha val="50000"/>
            <a:hueOff val="-7612806"/>
            <a:satOff val="36"/>
            <a:lumOff val="4234"/>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Celebrating</a:t>
          </a:r>
          <a:endParaRPr lang="en-US" sz="2200" kern="1200" dirty="0"/>
        </a:p>
      </dsp:txBody>
      <dsp:txXfrm>
        <a:off x="5600487" y="1521381"/>
        <a:ext cx="1365221" cy="1176478"/>
      </dsp:txXfrm>
    </dsp:sp>
    <dsp:sp modelId="{E2B84C20-8626-BF48-9939-A6EE32E47378}">
      <dsp:nvSpPr>
        <dsp:cNvPr id="0" name=""/>
        <dsp:cNvSpPr/>
      </dsp:nvSpPr>
      <dsp:spPr>
        <a:xfrm>
          <a:off x="4635135" y="3378567"/>
          <a:ext cx="1930715" cy="1663792"/>
        </a:xfrm>
        <a:prstGeom prst="ellipse">
          <a:avLst/>
        </a:prstGeom>
        <a:solidFill>
          <a:schemeClr val="accent3">
            <a:alpha val="50000"/>
            <a:hueOff val="-11419210"/>
            <a:satOff val="54"/>
            <a:lumOff val="6351"/>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Learning</a:t>
          </a:r>
          <a:endParaRPr lang="en-US" sz="2200" kern="1200" dirty="0"/>
        </a:p>
      </dsp:txBody>
      <dsp:txXfrm>
        <a:off x="4917882" y="3622224"/>
        <a:ext cx="1365221" cy="1176478"/>
      </dsp:txXfrm>
    </dsp:sp>
    <dsp:sp modelId="{39257D20-C116-BB47-983B-CDD0ADFFEBAE}">
      <dsp:nvSpPr>
        <dsp:cNvPr id="0" name=""/>
        <dsp:cNvSpPr/>
      </dsp:nvSpPr>
      <dsp:spPr>
        <a:xfrm>
          <a:off x="2426178" y="3378567"/>
          <a:ext cx="1930715" cy="1663792"/>
        </a:xfrm>
        <a:prstGeom prst="ellipse">
          <a:avLst/>
        </a:prstGeom>
        <a:solidFill>
          <a:schemeClr val="accent3">
            <a:alpha val="50000"/>
            <a:hueOff val="-15225612"/>
            <a:satOff val="72"/>
            <a:lumOff val="846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Praying</a:t>
          </a:r>
          <a:endParaRPr lang="en-US" sz="2200" kern="1200" dirty="0"/>
        </a:p>
      </dsp:txBody>
      <dsp:txXfrm>
        <a:off x="2708925" y="3622224"/>
        <a:ext cx="1365221" cy="1176478"/>
      </dsp:txXfrm>
    </dsp:sp>
    <dsp:sp modelId="{899AA117-6194-9147-9BF1-520BBAA58CBB}">
      <dsp:nvSpPr>
        <dsp:cNvPr id="0" name=""/>
        <dsp:cNvSpPr/>
      </dsp:nvSpPr>
      <dsp:spPr>
        <a:xfrm>
          <a:off x="1743573" y="1277724"/>
          <a:ext cx="1930715" cy="1663792"/>
        </a:xfrm>
        <a:prstGeom prst="ellipse">
          <a:avLst/>
        </a:prstGeom>
        <a:solidFill>
          <a:schemeClr val="accent3">
            <a:alpha val="50000"/>
            <a:hueOff val="-19032015"/>
            <a:satOff val="90"/>
            <a:lumOff val="10585"/>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Serving</a:t>
          </a:r>
          <a:endParaRPr lang="en-US" sz="2200" kern="1200" dirty="0"/>
        </a:p>
      </dsp:txBody>
      <dsp:txXfrm>
        <a:off x="2026320" y="1521381"/>
        <a:ext cx="1365221" cy="117647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ED5D9-0CD9-5B48-A4EF-E08BB2148509}">
      <dsp:nvSpPr>
        <dsp:cNvPr id="0" name=""/>
        <dsp:cNvSpPr/>
      </dsp:nvSpPr>
      <dsp:spPr>
        <a:xfrm>
          <a:off x="167014" y="0"/>
          <a:ext cx="3998947" cy="3998947"/>
        </a:xfrm>
        <a:prstGeom prst="ellipse">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Online  Life</a:t>
          </a:r>
          <a:endParaRPr lang="en-US" sz="1400" b="1" kern="1200" dirty="0"/>
        </a:p>
      </dsp:txBody>
      <dsp:txXfrm>
        <a:off x="1607434" y="199947"/>
        <a:ext cx="1118105" cy="599842"/>
      </dsp:txXfrm>
    </dsp:sp>
    <dsp:sp modelId="{EA9CB6DF-2AF3-5D47-AE63-24BBEF372E46}">
      <dsp:nvSpPr>
        <dsp:cNvPr id="0" name=""/>
        <dsp:cNvSpPr/>
      </dsp:nvSpPr>
      <dsp:spPr>
        <a:xfrm>
          <a:off x="566908" y="799789"/>
          <a:ext cx="3199157" cy="3199157"/>
        </a:xfrm>
        <a:prstGeom prst="ellipse">
          <a:avLst/>
        </a:prstGeom>
        <a:solidFill>
          <a:schemeClr val="accent3">
            <a:hueOff val="-6344005"/>
            <a:satOff val="30"/>
            <a:lumOff val="3528"/>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Daily &amp; Home Life </a:t>
          </a:r>
          <a:endParaRPr lang="en-US" sz="1400" b="1" kern="1200" dirty="0"/>
        </a:p>
      </dsp:txBody>
      <dsp:txXfrm>
        <a:off x="1607434" y="991738"/>
        <a:ext cx="1118105" cy="575848"/>
      </dsp:txXfrm>
    </dsp:sp>
    <dsp:sp modelId="{B97FC5EE-E6E5-1646-B5EF-FD388B1FF919}">
      <dsp:nvSpPr>
        <dsp:cNvPr id="0" name=""/>
        <dsp:cNvSpPr/>
      </dsp:nvSpPr>
      <dsp:spPr>
        <a:xfrm>
          <a:off x="966803" y="1599578"/>
          <a:ext cx="2399368" cy="2399368"/>
        </a:xfrm>
        <a:prstGeom prst="ellipse">
          <a:avLst/>
        </a:prstGeom>
        <a:solidFill>
          <a:schemeClr val="accent3">
            <a:hueOff val="-12688011"/>
            <a:satOff val="60"/>
            <a:lumOff val="7057"/>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Community Life</a:t>
          </a:r>
          <a:endParaRPr lang="en-US" sz="1400" b="1" kern="1200" dirty="0"/>
        </a:p>
      </dsp:txBody>
      <dsp:txXfrm>
        <a:off x="1607434" y="1779531"/>
        <a:ext cx="1118105" cy="539857"/>
      </dsp:txXfrm>
    </dsp:sp>
    <dsp:sp modelId="{9BB9BAE6-16C5-094C-A720-5D1CD117D6CE}">
      <dsp:nvSpPr>
        <dsp:cNvPr id="0" name=""/>
        <dsp:cNvSpPr/>
      </dsp:nvSpPr>
      <dsp:spPr>
        <a:xfrm>
          <a:off x="1366698" y="2399368"/>
          <a:ext cx="1599578" cy="1599578"/>
        </a:xfrm>
        <a:prstGeom prst="ellipse">
          <a:avLst/>
        </a:prstGeom>
        <a:solidFill>
          <a:schemeClr val="accent3">
            <a:hueOff val="-19032015"/>
            <a:satOff val="90"/>
            <a:lumOff val="10585"/>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Church Life</a:t>
          </a:r>
          <a:endParaRPr lang="en-US" sz="1400" b="1" kern="1200" dirty="0"/>
        </a:p>
      </dsp:txBody>
      <dsp:txXfrm>
        <a:off x="1600950" y="2799262"/>
        <a:ext cx="1131073" cy="79978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4831F-8FE1-44ED-B1DA-59A5BB383FDD}">
      <dsp:nvSpPr>
        <dsp:cNvPr id="0" name=""/>
        <dsp:cNvSpPr/>
      </dsp:nvSpPr>
      <dsp:spPr>
        <a:xfrm>
          <a:off x="3022107" y="1675681"/>
          <a:ext cx="2385042" cy="1842418"/>
        </a:xfrm>
        <a:prstGeom prst="hexagon">
          <a:avLst>
            <a:gd name="adj" fmla="val 28570"/>
            <a:gd name="vf" fmla="val 11547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t>Age Group</a:t>
          </a:r>
        </a:p>
        <a:p>
          <a:pPr lvl="0" algn="ctr" defTabSz="755650">
            <a:lnSpc>
              <a:spcPct val="90000"/>
            </a:lnSpc>
            <a:spcBef>
              <a:spcPct val="0"/>
            </a:spcBef>
            <a:spcAft>
              <a:spcPct val="35000"/>
            </a:spcAft>
          </a:pPr>
          <a:r>
            <a:rPr lang="en-US" sz="1700" b="1" kern="1200" dirty="0" smtClean="0"/>
            <a:t>Family</a:t>
          </a:r>
        </a:p>
        <a:p>
          <a:pPr lvl="0" algn="ctr" defTabSz="755650">
            <a:lnSpc>
              <a:spcPct val="90000"/>
            </a:lnSpc>
            <a:spcBef>
              <a:spcPct val="0"/>
            </a:spcBef>
            <a:spcAft>
              <a:spcPct val="35000"/>
            </a:spcAft>
          </a:pPr>
          <a:r>
            <a:rPr lang="en-US" sz="1700" b="1" kern="1200" dirty="0" smtClean="0"/>
            <a:t>All Ages</a:t>
          </a:r>
        </a:p>
      </dsp:txBody>
      <dsp:txXfrm>
        <a:off x="3396320" y="1964756"/>
        <a:ext cx="1636616" cy="1264268"/>
      </dsp:txXfrm>
    </dsp:sp>
    <dsp:sp modelId="{8DE711EE-306D-884D-AAA0-6B77FC1594B0}">
      <dsp:nvSpPr>
        <dsp:cNvPr id="0" name=""/>
        <dsp:cNvSpPr/>
      </dsp:nvSpPr>
      <dsp:spPr>
        <a:xfrm>
          <a:off x="4483400" y="794208"/>
          <a:ext cx="803591" cy="692400"/>
        </a:xfrm>
        <a:prstGeom prst="hexagon">
          <a:avLst>
            <a:gd name="adj" fmla="val 28900"/>
            <a:gd name="vf" fmla="val 115470"/>
          </a:avLst>
        </a:prstGeom>
        <a:solidFill>
          <a:schemeClr val="accent3">
            <a:tint val="4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1">
          <a:scrgbClr r="0" g="0" b="0"/>
        </a:effectRef>
        <a:fontRef idx="minor"/>
      </dsp:style>
    </dsp:sp>
    <dsp:sp modelId="{1171D55C-77BB-A34D-802D-F0974BD468E4}">
      <dsp:nvSpPr>
        <dsp:cNvPr id="0" name=""/>
        <dsp:cNvSpPr/>
      </dsp:nvSpPr>
      <dsp:spPr>
        <a:xfrm>
          <a:off x="3345887" y="0"/>
          <a:ext cx="1745408" cy="1509983"/>
        </a:xfrm>
        <a:prstGeom prst="hexagon">
          <a:avLst>
            <a:gd name="adj" fmla="val 28570"/>
            <a:gd name="vf" fmla="val 11547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On Your Own &amp; Small Groups</a:t>
          </a:r>
          <a:endParaRPr lang="en-US" sz="1800" b="1" kern="1200" dirty="0"/>
        </a:p>
      </dsp:txBody>
      <dsp:txXfrm>
        <a:off x="3635138" y="250236"/>
        <a:ext cx="1166906" cy="1009511"/>
      </dsp:txXfrm>
    </dsp:sp>
    <dsp:sp modelId="{7D81AFAC-403D-E249-926E-CC9467E569A9}">
      <dsp:nvSpPr>
        <dsp:cNvPr id="0" name=""/>
        <dsp:cNvSpPr/>
      </dsp:nvSpPr>
      <dsp:spPr>
        <a:xfrm>
          <a:off x="5421253" y="2088628"/>
          <a:ext cx="803591" cy="692400"/>
        </a:xfrm>
        <a:prstGeom prst="hexagon">
          <a:avLst>
            <a:gd name="adj" fmla="val 28900"/>
            <a:gd name="vf" fmla="val 115470"/>
          </a:avLst>
        </a:prstGeom>
        <a:solidFill>
          <a:schemeClr val="accent3">
            <a:tint val="4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1">
          <a:scrgbClr r="0" g="0" b="0"/>
        </a:effectRef>
        <a:fontRef idx="minor"/>
      </dsp:style>
    </dsp:sp>
    <dsp:sp modelId="{FBA9FF85-E09C-4249-BE1E-17E668490FA3}">
      <dsp:nvSpPr>
        <dsp:cNvPr id="0" name=""/>
        <dsp:cNvSpPr/>
      </dsp:nvSpPr>
      <dsp:spPr>
        <a:xfrm>
          <a:off x="5162641" y="928740"/>
          <a:ext cx="1745408" cy="1509983"/>
        </a:xfrm>
        <a:prstGeom prst="hexagon">
          <a:avLst>
            <a:gd name="adj" fmla="val 28570"/>
            <a:gd name="vf" fmla="val 115470"/>
          </a:avLst>
        </a:prstGeom>
        <a:solidFill>
          <a:schemeClr val="accent3">
            <a:hueOff val="-3806403"/>
            <a:satOff val="18"/>
            <a:lumOff val="2117"/>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At Home </a:t>
          </a:r>
          <a:endParaRPr lang="en-US" sz="1800" b="1" kern="1200" dirty="0"/>
        </a:p>
      </dsp:txBody>
      <dsp:txXfrm>
        <a:off x="5451892" y="1178976"/>
        <a:ext cx="1166906" cy="1009511"/>
      </dsp:txXfrm>
    </dsp:sp>
    <dsp:sp modelId="{F54461B0-2D54-C74E-9961-B628E9024344}">
      <dsp:nvSpPr>
        <dsp:cNvPr id="0" name=""/>
        <dsp:cNvSpPr/>
      </dsp:nvSpPr>
      <dsp:spPr>
        <a:xfrm>
          <a:off x="4769760" y="3549784"/>
          <a:ext cx="803591" cy="692400"/>
        </a:xfrm>
        <a:prstGeom prst="hexagon">
          <a:avLst>
            <a:gd name="adj" fmla="val 28900"/>
            <a:gd name="vf" fmla="val 115470"/>
          </a:avLst>
        </a:prstGeom>
        <a:solidFill>
          <a:schemeClr val="accent3">
            <a:tint val="4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1">
          <a:scrgbClr r="0" g="0" b="0"/>
        </a:effectRef>
        <a:fontRef idx="minor"/>
      </dsp:style>
    </dsp:sp>
    <dsp:sp modelId="{EF705657-67C0-934F-81DE-E0D3DC342BDB}">
      <dsp:nvSpPr>
        <dsp:cNvPr id="0" name=""/>
        <dsp:cNvSpPr/>
      </dsp:nvSpPr>
      <dsp:spPr>
        <a:xfrm>
          <a:off x="5149934" y="2754537"/>
          <a:ext cx="1745408" cy="1509983"/>
        </a:xfrm>
        <a:prstGeom prst="hexagon">
          <a:avLst>
            <a:gd name="adj" fmla="val 28570"/>
            <a:gd name="vf" fmla="val 115470"/>
          </a:avLst>
        </a:prstGeom>
        <a:solidFill>
          <a:schemeClr val="accent3">
            <a:hueOff val="-7612806"/>
            <a:satOff val="36"/>
            <a:lumOff val="4234"/>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Large Group: Course, </a:t>
          </a:r>
          <a:br>
            <a:rPr lang="en-US" sz="1800" b="1" kern="1200" dirty="0" smtClean="0"/>
          </a:br>
          <a:r>
            <a:rPr lang="en-US" sz="1800" b="1" kern="1200" dirty="0" smtClean="0"/>
            <a:t>Workshop, Retreat</a:t>
          </a:r>
          <a:endParaRPr lang="en-US" sz="1800" b="1" kern="1200" dirty="0"/>
        </a:p>
      </dsp:txBody>
      <dsp:txXfrm>
        <a:off x="5439185" y="3004773"/>
        <a:ext cx="1166906" cy="1009511"/>
      </dsp:txXfrm>
    </dsp:sp>
    <dsp:sp modelId="{550D2AF5-E4A7-4C81-A0C4-1880C9E2BE68}">
      <dsp:nvSpPr>
        <dsp:cNvPr id="0" name=""/>
        <dsp:cNvSpPr/>
      </dsp:nvSpPr>
      <dsp:spPr>
        <a:xfrm>
          <a:off x="3153659" y="3701458"/>
          <a:ext cx="803591" cy="692400"/>
        </a:xfrm>
        <a:prstGeom prst="hexagon">
          <a:avLst>
            <a:gd name="adj" fmla="val 28900"/>
            <a:gd name="vf" fmla="val 115470"/>
          </a:avLst>
        </a:prstGeom>
        <a:solidFill>
          <a:schemeClr val="accent3">
            <a:tint val="4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1">
          <a:scrgbClr r="0" g="0" b="0"/>
        </a:effectRef>
        <a:fontRef idx="minor"/>
      </dsp:style>
    </dsp:sp>
    <dsp:sp modelId="{FE036907-00B2-AD4D-A052-7CCDD6F5EA6B}">
      <dsp:nvSpPr>
        <dsp:cNvPr id="0" name=""/>
        <dsp:cNvSpPr/>
      </dsp:nvSpPr>
      <dsp:spPr>
        <a:xfrm>
          <a:off x="3345887" y="3684316"/>
          <a:ext cx="1745408" cy="1509983"/>
        </a:xfrm>
        <a:prstGeom prst="hexagon">
          <a:avLst>
            <a:gd name="adj" fmla="val 28570"/>
            <a:gd name="vf" fmla="val 115470"/>
          </a:avLst>
        </a:prstGeom>
        <a:solidFill>
          <a:schemeClr val="accent3">
            <a:hueOff val="-11419210"/>
            <a:satOff val="54"/>
            <a:lumOff val="6351"/>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Church Life &amp; Events</a:t>
          </a:r>
          <a:endParaRPr lang="en-US" sz="1800" b="1" kern="1200" dirty="0"/>
        </a:p>
      </dsp:txBody>
      <dsp:txXfrm>
        <a:off x="3635138" y="3934552"/>
        <a:ext cx="1166906" cy="1009511"/>
      </dsp:txXfrm>
    </dsp:sp>
    <dsp:sp modelId="{62BF0313-7D42-493E-9B56-A4EEE802C122}">
      <dsp:nvSpPr>
        <dsp:cNvPr id="0" name=""/>
        <dsp:cNvSpPr/>
      </dsp:nvSpPr>
      <dsp:spPr>
        <a:xfrm>
          <a:off x="2200448" y="2407558"/>
          <a:ext cx="803591" cy="692400"/>
        </a:xfrm>
        <a:prstGeom prst="hexagon">
          <a:avLst>
            <a:gd name="adj" fmla="val 28900"/>
            <a:gd name="vf" fmla="val 115470"/>
          </a:avLst>
        </a:prstGeom>
        <a:solidFill>
          <a:schemeClr val="accent3">
            <a:tint val="4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1">
          <a:scrgbClr r="0" g="0" b="0"/>
        </a:effectRef>
        <a:fontRef idx="minor"/>
      </dsp:style>
    </dsp:sp>
    <dsp:sp modelId="{3F9D8F1C-5304-CF41-9E65-A66985006B8A}">
      <dsp:nvSpPr>
        <dsp:cNvPr id="0" name=""/>
        <dsp:cNvSpPr/>
      </dsp:nvSpPr>
      <dsp:spPr>
        <a:xfrm>
          <a:off x="1610648" y="2755576"/>
          <a:ext cx="1745408" cy="1509983"/>
        </a:xfrm>
        <a:prstGeom prst="hexagon">
          <a:avLst>
            <a:gd name="adj" fmla="val 28570"/>
            <a:gd name="vf" fmla="val 115470"/>
          </a:avLst>
        </a:prstGeom>
        <a:solidFill>
          <a:schemeClr val="accent3">
            <a:hueOff val="-15225612"/>
            <a:satOff val="72"/>
            <a:lumOff val="8468"/>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Community Programs, Events, &amp; Activities</a:t>
          </a:r>
          <a:endParaRPr lang="en-US" sz="1800" b="1" kern="1200" dirty="0"/>
        </a:p>
      </dsp:txBody>
      <dsp:txXfrm>
        <a:off x="1899899" y="3005812"/>
        <a:ext cx="1166906" cy="1009511"/>
      </dsp:txXfrm>
    </dsp:sp>
    <dsp:sp modelId="{2276EC0C-0ED6-E249-8125-B33C5049A5C2}">
      <dsp:nvSpPr>
        <dsp:cNvPr id="0" name=""/>
        <dsp:cNvSpPr/>
      </dsp:nvSpPr>
      <dsp:spPr>
        <a:xfrm>
          <a:off x="1610648" y="926663"/>
          <a:ext cx="1745408" cy="1509983"/>
        </a:xfrm>
        <a:prstGeom prst="hexagon">
          <a:avLst>
            <a:gd name="adj" fmla="val 28570"/>
            <a:gd name="vf" fmla="val 115470"/>
          </a:avLst>
        </a:prstGeom>
        <a:solidFill>
          <a:schemeClr val="accent3">
            <a:hueOff val="-19032015"/>
            <a:satOff val="90"/>
            <a:lumOff val="10585"/>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Online Activities &amp; Resources</a:t>
          </a:r>
          <a:endParaRPr lang="en-US" sz="1800" b="1" kern="1200" dirty="0"/>
        </a:p>
      </dsp:txBody>
      <dsp:txXfrm>
        <a:off x="1899899" y="1176899"/>
        <a:ext cx="1166906" cy="10095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44254-060A-764C-B1E1-2BEC5BCB070F}">
      <dsp:nvSpPr>
        <dsp:cNvPr id="0" name=""/>
        <dsp:cNvSpPr/>
      </dsp:nvSpPr>
      <dsp:spPr>
        <a:xfrm rot="10800000">
          <a:off x="815191" y="2364"/>
          <a:ext cx="3582854" cy="792987"/>
        </a:xfrm>
        <a:prstGeom prst="homePlate">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49685" tIns="83820" rIns="156464" bIns="83820" numCol="1" spcCol="1270" anchor="ctr" anchorCtr="0">
          <a:noAutofit/>
        </a:bodyPr>
        <a:lstStyle/>
        <a:p>
          <a:pPr lvl="0" algn="ctr" defTabSz="977900">
            <a:lnSpc>
              <a:spcPct val="90000"/>
            </a:lnSpc>
            <a:spcBef>
              <a:spcPct val="0"/>
            </a:spcBef>
            <a:spcAft>
              <a:spcPct val="35000"/>
            </a:spcAft>
          </a:pPr>
          <a:r>
            <a:rPr lang="en-US" sz="2200" kern="1200" dirty="0" smtClean="0"/>
            <a:t>iGeneration (2000 - )</a:t>
          </a:r>
          <a:endParaRPr lang="en-US" sz="2200" kern="1200" dirty="0"/>
        </a:p>
      </dsp:txBody>
      <dsp:txXfrm rot="10800000">
        <a:off x="1013438" y="2364"/>
        <a:ext cx="3384607" cy="792987"/>
      </dsp:txXfrm>
    </dsp:sp>
    <dsp:sp modelId="{C14D3CB5-1FD6-C448-BBFB-C52107A6702B}">
      <dsp:nvSpPr>
        <dsp:cNvPr id="0" name=""/>
        <dsp:cNvSpPr/>
      </dsp:nvSpPr>
      <dsp:spPr>
        <a:xfrm>
          <a:off x="533669" y="2364"/>
          <a:ext cx="866307" cy="792987"/>
        </a:xfrm>
        <a:prstGeom prst="ellipse">
          <a:avLst/>
        </a:prstGeom>
        <a:solidFill>
          <a:schemeClr val="accent3">
            <a:tint val="50000"/>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tint val="50000"/>
              <a:hueOff val="0"/>
              <a:satOff val="0"/>
              <a:lumOff val="0"/>
              <a:alphaOff val="0"/>
            </a:schemeClr>
          </a:contourClr>
        </a:sp3d>
      </dsp:spPr>
      <dsp:style>
        <a:lnRef idx="0">
          <a:scrgbClr r="0" g="0" b="0"/>
        </a:lnRef>
        <a:fillRef idx="1">
          <a:scrgbClr r="0" g="0" b="0"/>
        </a:fillRef>
        <a:effectRef idx="3">
          <a:scrgbClr r="0" g="0" b="0"/>
        </a:effectRef>
        <a:fontRef idx="minor"/>
      </dsp:style>
    </dsp:sp>
    <dsp:sp modelId="{C25134F0-20D1-2840-960C-E3D81315144B}">
      <dsp:nvSpPr>
        <dsp:cNvPr id="0" name=""/>
        <dsp:cNvSpPr/>
      </dsp:nvSpPr>
      <dsp:spPr>
        <a:xfrm rot="10800000">
          <a:off x="815191" y="1032065"/>
          <a:ext cx="3582854" cy="792987"/>
        </a:xfrm>
        <a:prstGeom prst="homePlate">
          <a:avLst/>
        </a:prstGeom>
        <a:solidFill>
          <a:schemeClr val="accent3">
            <a:hueOff val="-4758004"/>
            <a:satOff val="23"/>
            <a:lumOff val="2646"/>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4758004"/>
              <a:satOff val="23"/>
              <a:lumOff val="2646"/>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49685" tIns="83820" rIns="156464" bIns="83820" numCol="1" spcCol="1270" anchor="ctr" anchorCtr="0">
          <a:noAutofit/>
        </a:bodyPr>
        <a:lstStyle/>
        <a:p>
          <a:pPr lvl="0" algn="ctr" defTabSz="977900">
            <a:lnSpc>
              <a:spcPct val="90000"/>
            </a:lnSpc>
            <a:spcBef>
              <a:spcPct val="0"/>
            </a:spcBef>
            <a:spcAft>
              <a:spcPct val="35000"/>
            </a:spcAft>
          </a:pPr>
          <a:r>
            <a:rPr lang="en-US" sz="2200" kern="1200" dirty="0" smtClean="0"/>
            <a:t>Millennials (1980-99)</a:t>
          </a:r>
          <a:endParaRPr lang="en-US" sz="2200" kern="1200" dirty="0"/>
        </a:p>
      </dsp:txBody>
      <dsp:txXfrm rot="10800000">
        <a:off x="1013438" y="1032065"/>
        <a:ext cx="3384607" cy="792987"/>
      </dsp:txXfrm>
    </dsp:sp>
    <dsp:sp modelId="{C8F6EB13-1DC1-0940-B8C8-32DF694C33AD}">
      <dsp:nvSpPr>
        <dsp:cNvPr id="0" name=""/>
        <dsp:cNvSpPr/>
      </dsp:nvSpPr>
      <dsp:spPr>
        <a:xfrm>
          <a:off x="533669" y="1032065"/>
          <a:ext cx="866307" cy="792987"/>
        </a:xfrm>
        <a:prstGeom prst="ellipse">
          <a:avLst/>
        </a:prstGeom>
        <a:solidFill>
          <a:schemeClr val="accent3">
            <a:tint val="50000"/>
            <a:hueOff val="-5014276"/>
            <a:satOff val="9322"/>
            <a:lumOff val="1072"/>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tint val="50000"/>
              <a:hueOff val="-5014276"/>
              <a:satOff val="9322"/>
              <a:lumOff val="1072"/>
              <a:alphaOff val="0"/>
            </a:schemeClr>
          </a:contourClr>
        </a:sp3d>
      </dsp:spPr>
      <dsp:style>
        <a:lnRef idx="0">
          <a:scrgbClr r="0" g="0" b="0"/>
        </a:lnRef>
        <a:fillRef idx="1">
          <a:scrgbClr r="0" g="0" b="0"/>
        </a:fillRef>
        <a:effectRef idx="3">
          <a:scrgbClr r="0" g="0" b="0"/>
        </a:effectRef>
        <a:fontRef idx="minor"/>
      </dsp:style>
    </dsp:sp>
    <dsp:sp modelId="{B35E1075-14A8-9E4E-B84D-B77645CC9B9D}">
      <dsp:nvSpPr>
        <dsp:cNvPr id="0" name=""/>
        <dsp:cNvSpPr/>
      </dsp:nvSpPr>
      <dsp:spPr>
        <a:xfrm rot="10800000">
          <a:off x="815191" y="2061765"/>
          <a:ext cx="3582854" cy="792987"/>
        </a:xfrm>
        <a:prstGeom prst="homePlate">
          <a:avLst/>
        </a:prstGeom>
        <a:solidFill>
          <a:schemeClr val="accent3">
            <a:hueOff val="-9516008"/>
            <a:satOff val="45"/>
            <a:lumOff val="5293"/>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9516008"/>
              <a:satOff val="45"/>
              <a:lumOff val="5293"/>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49685" tIns="83820" rIns="156464" bIns="83820" numCol="1" spcCol="1270" anchor="ctr" anchorCtr="0">
          <a:noAutofit/>
        </a:bodyPr>
        <a:lstStyle/>
        <a:p>
          <a:pPr lvl="0" algn="ctr" defTabSz="977900">
            <a:lnSpc>
              <a:spcPct val="90000"/>
            </a:lnSpc>
            <a:spcBef>
              <a:spcPct val="0"/>
            </a:spcBef>
            <a:spcAft>
              <a:spcPct val="35000"/>
            </a:spcAft>
          </a:pPr>
          <a:r>
            <a:rPr lang="en-US" sz="2200" kern="1200" dirty="0" smtClean="0"/>
            <a:t>Generation X (1961-79)</a:t>
          </a:r>
          <a:endParaRPr lang="en-US" sz="2200" kern="1200" dirty="0"/>
        </a:p>
      </dsp:txBody>
      <dsp:txXfrm rot="10800000">
        <a:off x="1013438" y="2061765"/>
        <a:ext cx="3384607" cy="792987"/>
      </dsp:txXfrm>
    </dsp:sp>
    <dsp:sp modelId="{8E49EAD5-92AD-444A-8778-CE30B0DA7425}">
      <dsp:nvSpPr>
        <dsp:cNvPr id="0" name=""/>
        <dsp:cNvSpPr/>
      </dsp:nvSpPr>
      <dsp:spPr>
        <a:xfrm>
          <a:off x="533669" y="2061765"/>
          <a:ext cx="866307" cy="792987"/>
        </a:xfrm>
        <a:prstGeom prst="ellipse">
          <a:avLst/>
        </a:prstGeom>
        <a:solidFill>
          <a:schemeClr val="accent3">
            <a:tint val="50000"/>
            <a:hueOff val="-10028552"/>
            <a:satOff val="18644"/>
            <a:lumOff val="2144"/>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tint val="50000"/>
              <a:hueOff val="-10028552"/>
              <a:satOff val="18644"/>
              <a:lumOff val="2144"/>
              <a:alphaOff val="0"/>
            </a:schemeClr>
          </a:contourClr>
        </a:sp3d>
      </dsp:spPr>
      <dsp:style>
        <a:lnRef idx="0">
          <a:scrgbClr r="0" g="0" b="0"/>
        </a:lnRef>
        <a:fillRef idx="1">
          <a:scrgbClr r="0" g="0" b="0"/>
        </a:fillRef>
        <a:effectRef idx="3">
          <a:scrgbClr r="0" g="0" b="0"/>
        </a:effectRef>
        <a:fontRef idx="minor"/>
      </dsp:style>
    </dsp:sp>
    <dsp:sp modelId="{BD98A0D7-5D86-E642-BB30-854F2CB4159C}">
      <dsp:nvSpPr>
        <dsp:cNvPr id="0" name=""/>
        <dsp:cNvSpPr/>
      </dsp:nvSpPr>
      <dsp:spPr>
        <a:xfrm rot="10800000">
          <a:off x="815191" y="3091465"/>
          <a:ext cx="3582854" cy="792987"/>
        </a:xfrm>
        <a:prstGeom prst="homePlate">
          <a:avLst/>
        </a:prstGeom>
        <a:solidFill>
          <a:schemeClr val="accent3">
            <a:hueOff val="-14274012"/>
            <a:satOff val="68"/>
            <a:lumOff val="7939"/>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14274012"/>
              <a:satOff val="68"/>
              <a:lumOff val="7939"/>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49685" tIns="83820" rIns="156464" bIns="83820" numCol="1" spcCol="1270" anchor="ctr" anchorCtr="0">
          <a:noAutofit/>
        </a:bodyPr>
        <a:lstStyle/>
        <a:p>
          <a:pPr lvl="0" algn="ctr" defTabSz="977900">
            <a:lnSpc>
              <a:spcPct val="90000"/>
            </a:lnSpc>
            <a:spcBef>
              <a:spcPct val="0"/>
            </a:spcBef>
            <a:spcAft>
              <a:spcPct val="35000"/>
            </a:spcAft>
          </a:pPr>
          <a:r>
            <a:rPr lang="en-US" sz="2200" kern="1200" dirty="0" smtClean="0"/>
            <a:t>Baby Boomers (1946-60)</a:t>
          </a:r>
          <a:endParaRPr lang="en-US" sz="2200" kern="1200" dirty="0"/>
        </a:p>
      </dsp:txBody>
      <dsp:txXfrm rot="10800000">
        <a:off x="1013438" y="3091465"/>
        <a:ext cx="3384607" cy="792987"/>
      </dsp:txXfrm>
    </dsp:sp>
    <dsp:sp modelId="{F302AAC5-B0FE-4444-AB44-D8D59F61012F}">
      <dsp:nvSpPr>
        <dsp:cNvPr id="0" name=""/>
        <dsp:cNvSpPr/>
      </dsp:nvSpPr>
      <dsp:spPr>
        <a:xfrm>
          <a:off x="533669" y="3091465"/>
          <a:ext cx="866307" cy="792987"/>
        </a:xfrm>
        <a:prstGeom prst="ellipse">
          <a:avLst/>
        </a:prstGeom>
        <a:solidFill>
          <a:schemeClr val="accent3">
            <a:tint val="50000"/>
            <a:hueOff val="-15042828"/>
            <a:satOff val="27965"/>
            <a:lumOff val="3216"/>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tint val="50000"/>
              <a:hueOff val="-15042828"/>
              <a:satOff val="27965"/>
              <a:lumOff val="3216"/>
              <a:alphaOff val="0"/>
            </a:schemeClr>
          </a:contourClr>
        </a:sp3d>
      </dsp:spPr>
      <dsp:style>
        <a:lnRef idx="0">
          <a:scrgbClr r="0" g="0" b="0"/>
        </a:lnRef>
        <a:fillRef idx="1">
          <a:scrgbClr r="0" g="0" b="0"/>
        </a:fillRef>
        <a:effectRef idx="3">
          <a:scrgbClr r="0" g="0" b="0"/>
        </a:effectRef>
        <a:fontRef idx="minor"/>
      </dsp:style>
    </dsp:sp>
    <dsp:sp modelId="{4D7F6ABE-0491-D541-A9A0-48D537DE75FB}">
      <dsp:nvSpPr>
        <dsp:cNvPr id="0" name=""/>
        <dsp:cNvSpPr/>
      </dsp:nvSpPr>
      <dsp:spPr>
        <a:xfrm rot="10800000">
          <a:off x="815191" y="4121165"/>
          <a:ext cx="3582854" cy="792987"/>
        </a:xfrm>
        <a:prstGeom prst="homePlate">
          <a:avLst/>
        </a:prstGeom>
        <a:solidFill>
          <a:schemeClr val="accent3">
            <a:hueOff val="-19032015"/>
            <a:satOff val="90"/>
            <a:lumOff val="10585"/>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19032015"/>
              <a:satOff val="90"/>
              <a:lumOff val="10585"/>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49685" tIns="83820" rIns="156464" bIns="83820" numCol="1" spcCol="1270" anchor="ctr" anchorCtr="0">
          <a:noAutofit/>
        </a:bodyPr>
        <a:lstStyle/>
        <a:p>
          <a:pPr lvl="0" algn="ctr" defTabSz="977900">
            <a:lnSpc>
              <a:spcPct val="90000"/>
            </a:lnSpc>
            <a:spcBef>
              <a:spcPct val="0"/>
            </a:spcBef>
            <a:spcAft>
              <a:spcPct val="35000"/>
            </a:spcAft>
          </a:pPr>
          <a:r>
            <a:rPr lang="en-US" sz="2200" kern="1200" dirty="0" smtClean="0"/>
            <a:t>Builders (pre 1946)</a:t>
          </a:r>
          <a:endParaRPr lang="en-US" sz="2200" kern="1200" dirty="0"/>
        </a:p>
      </dsp:txBody>
      <dsp:txXfrm rot="10800000">
        <a:off x="1013438" y="4121165"/>
        <a:ext cx="3384607" cy="792987"/>
      </dsp:txXfrm>
    </dsp:sp>
    <dsp:sp modelId="{43633516-B9C1-C445-A6B3-3258064231F8}">
      <dsp:nvSpPr>
        <dsp:cNvPr id="0" name=""/>
        <dsp:cNvSpPr/>
      </dsp:nvSpPr>
      <dsp:spPr>
        <a:xfrm>
          <a:off x="533669" y="4121165"/>
          <a:ext cx="866307" cy="792987"/>
        </a:xfrm>
        <a:prstGeom prst="ellipse">
          <a:avLst/>
        </a:prstGeom>
        <a:solidFill>
          <a:schemeClr val="accent3">
            <a:tint val="50000"/>
            <a:hueOff val="-20057104"/>
            <a:satOff val="37287"/>
            <a:lumOff val="4288"/>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tint val="50000"/>
              <a:hueOff val="-20057104"/>
              <a:satOff val="37287"/>
              <a:lumOff val="4288"/>
              <a:alphaOff val="0"/>
            </a:schemeClr>
          </a:contourClr>
        </a:sp3d>
      </dsp:spPr>
      <dsp:style>
        <a:lnRef idx="0">
          <a:scrgbClr r="0" g="0" b="0"/>
        </a:lnRef>
        <a:fillRef idx="1">
          <a:scrgbClr r="0" g="0" b="0"/>
        </a:fillRef>
        <a:effectRef idx="3">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40392-780B-6147-A59F-16151628F2E1}">
      <dsp:nvSpPr>
        <dsp:cNvPr id="0" name=""/>
        <dsp:cNvSpPr/>
      </dsp:nvSpPr>
      <dsp:spPr>
        <a:xfrm>
          <a:off x="722875" y="2884297"/>
          <a:ext cx="2001010" cy="1000505"/>
        </a:xfrm>
        <a:prstGeom prst="roundRect">
          <a:avLst>
            <a:gd name="adj" fmla="val 1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i="0" kern="1200" dirty="0" smtClean="0">
              <a:latin typeface="Tw Cen MT"/>
            </a:rPr>
            <a:t>Baptism</a:t>
          </a:r>
          <a:endParaRPr lang="en-US" sz="2400" b="1" i="0" kern="1200" dirty="0">
            <a:latin typeface="Tw Cen MT"/>
          </a:endParaRPr>
        </a:p>
      </dsp:txBody>
      <dsp:txXfrm>
        <a:off x="752179" y="2913601"/>
        <a:ext cx="1942402" cy="941897"/>
      </dsp:txXfrm>
    </dsp:sp>
    <dsp:sp modelId="{E459E357-DABB-8741-B686-1FE9162F6C47}">
      <dsp:nvSpPr>
        <dsp:cNvPr id="0" name=""/>
        <dsp:cNvSpPr/>
      </dsp:nvSpPr>
      <dsp:spPr>
        <a:xfrm rot="17132988">
          <a:off x="1631219" y="1933021"/>
          <a:ext cx="2985736" cy="26604"/>
        </a:xfrm>
        <a:custGeom>
          <a:avLst/>
          <a:gdLst/>
          <a:ahLst/>
          <a:cxnLst/>
          <a:rect l="0" t="0" r="0" b="0"/>
          <a:pathLst>
            <a:path>
              <a:moveTo>
                <a:pt x="0" y="13302"/>
              </a:moveTo>
              <a:lnTo>
                <a:pt x="2985736" y="13302"/>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3049444" y="1871680"/>
        <a:ext cx="149286" cy="149286"/>
      </dsp:txXfrm>
    </dsp:sp>
    <dsp:sp modelId="{91A37B3E-0911-1D4C-8713-F7C0EDFEF47F}">
      <dsp:nvSpPr>
        <dsp:cNvPr id="0" name=""/>
        <dsp:cNvSpPr/>
      </dsp:nvSpPr>
      <dsp:spPr>
        <a:xfrm>
          <a:off x="3524289" y="7845"/>
          <a:ext cx="2001010" cy="1000505"/>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i="0" kern="1200" dirty="0" smtClean="0">
              <a:latin typeface="Tw Cen MT"/>
            </a:rPr>
            <a:t>Mentors</a:t>
          </a:r>
          <a:endParaRPr lang="en-US" sz="1800" b="1" i="0" kern="1200" dirty="0">
            <a:latin typeface="Tw Cen MT"/>
          </a:endParaRPr>
        </a:p>
      </dsp:txBody>
      <dsp:txXfrm>
        <a:off x="3553593" y="37149"/>
        <a:ext cx="1942402" cy="941897"/>
      </dsp:txXfrm>
    </dsp:sp>
    <dsp:sp modelId="{8D10413F-7EDD-0844-8536-634EE0F9EC41}">
      <dsp:nvSpPr>
        <dsp:cNvPr id="0" name=""/>
        <dsp:cNvSpPr/>
      </dsp:nvSpPr>
      <dsp:spPr>
        <a:xfrm rot="17692822">
          <a:off x="2172867" y="2508311"/>
          <a:ext cx="1902440" cy="26604"/>
        </a:xfrm>
        <a:custGeom>
          <a:avLst/>
          <a:gdLst/>
          <a:ahLst/>
          <a:cxnLst/>
          <a:rect l="0" t="0" r="0" b="0"/>
          <a:pathLst>
            <a:path>
              <a:moveTo>
                <a:pt x="0" y="13302"/>
              </a:moveTo>
              <a:lnTo>
                <a:pt x="1902440" y="13302"/>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3076526" y="2474053"/>
        <a:ext cx="95122" cy="95122"/>
      </dsp:txXfrm>
    </dsp:sp>
    <dsp:sp modelId="{ED4E861B-3F2B-3A4F-9B74-9746CF1FF11F}">
      <dsp:nvSpPr>
        <dsp:cNvPr id="0" name=""/>
        <dsp:cNvSpPr/>
      </dsp:nvSpPr>
      <dsp:spPr>
        <a:xfrm>
          <a:off x="3524289" y="1158426"/>
          <a:ext cx="2001010" cy="1000505"/>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i="0" kern="1200" dirty="0" smtClean="0">
              <a:latin typeface="Tw Cen MT"/>
            </a:rPr>
            <a:t>Faith Practices </a:t>
          </a:r>
          <a:br>
            <a:rPr lang="en-US" sz="1800" b="1" i="0" kern="1200" dirty="0" smtClean="0">
              <a:latin typeface="Tw Cen MT"/>
            </a:rPr>
          </a:br>
          <a:r>
            <a:rPr lang="en-US" sz="1800" b="1" i="0" kern="1200" dirty="0" smtClean="0">
              <a:latin typeface="Tw Cen MT"/>
            </a:rPr>
            <a:t>@ Home</a:t>
          </a:r>
          <a:endParaRPr lang="en-US" sz="1800" b="1" i="0" kern="1200" dirty="0">
            <a:latin typeface="Tw Cen MT"/>
          </a:endParaRPr>
        </a:p>
      </dsp:txBody>
      <dsp:txXfrm>
        <a:off x="3553593" y="1187730"/>
        <a:ext cx="1942402" cy="941897"/>
      </dsp:txXfrm>
    </dsp:sp>
    <dsp:sp modelId="{D8A0B370-E0DA-4A45-84C6-F741A9DDA18F}">
      <dsp:nvSpPr>
        <dsp:cNvPr id="0" name=""/>
        <dsp:cNvSpPr/>
      </dsp:nvSpPr>
      <dsp:spPr>
        <a:xfrm>
          <a:off x="5525299" y="1645376"/>
          <a:ext cx="800404" cy="26604"/>
        </a:xfrm>
        <a:custGeom>
          <a:avLst/>
          <a:gdLst/>
          <a:ahLst/>
          <a:cxnLst/>
          <a:rect l="0" t="0" r="0" b="0"/>
          <a:pathLst>
            <a:path>
              <a:moveTo>
                <a:pt x="0" y="13302"/>
              </a:moveTo>
              <a:lnTo>
                <a:pt x="800404" y="13302"/>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905491" y="1638668"/>
        <a:ext cx="40020" cy="40020"/>
      </dsp:txXfrm>
    </dsp:sp>
    <dsp:sp modelId="{7CD87B2C-ED25-1D4B-AC08-9E07F6EC9D48}">
      <dsp:nvSpPr>
        <dsp:cNvPr id="0" name=""/>
        <dsp:cNvSpPr/>
      </dsp:nvSpPr>
      <dsp:spPr>
        <a:xfrm>
          <a:off x="6325703" y="1158426"/>
          <a:ext cx="2001010" cy="1000505"/>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i="0" kern="1200" dirty="0" smtClean="0">
              <a:latin typeface="Tw Cen MT"/>
            </a:rPr>
            <a:t>Prayer, Rituals, Bible, Family Conversation, Service</a:t>
          </a:r>
          <a:endParaRPr lang="en-US" sz="1800" b="1" i="0" kern="1200" dirty="0">
            <a:latin typeface="Tw Cen MT"/>
          </a:endParaRPr>
        </a:p>
      </dsp:txBody>
      <dsp:txXfrm>
        <a:off x="6355007" y="1187730"/>
        <a:ext cx="1942402" cy="941897"/>
      </dsp:txXfrm>
    </dsp:sp>
    <dsp:sp modelId="{E6F61527-C295-E14F-AC86-42077299D3DF}">
      <dsp:nvSpPr>
        <dsp:cNvPr id="0" name=""/>
        <dsp:cNvSpPr/>
      </dsp:nvSpPr>
      <dsp:spPr>
        <a:xfrm rot="19457599">
          <a:off x="2631237" y="3083602"/>
          <a:ext cx="985700" cy="26604"/>
        </a:xfrm>
        <a:custGeom>
          <a:avLst/>
          <a:gdLst/>
          <a:ahLst/>
          <a:cxnLst/>
          <a:rect l="0" t="0" r="0" b="0"/>
          <a:pathLst>
            <a:path>
              <a:moveTo>
                <a:pt x="0" y="13302"/>
              </a:moveTo>
              <a:lnTo>
                <a:pt x="985700" y="13302"/>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099444" y="3072262"/>
        <a:ext cx="49285" cy="49285"/>
      </dsp:txXfrm>
    </dsp:sp>
    <dsp:sp modelId="{D052DDC3-64DA-024E-8813-2FB5BE9367BD}">
      <dsp:nvSpPr>
        <dsp:cNvPr id="0" name=""/>
        <dsp:cNvSpPr/>
      </dsp:nvSpPr>
      <dsp:spPr>
        <a:xfrm>
          <a:off x="3524289" y="2309007"/>
          <a:ext cx="2001010" cy="1000505"/>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i="0" kern="1200" dirty="0" smtClean="0">
              <a:latin typeface="Tw Cen MT"/>
            </a:rPr>
            <a:t>Parent Faith Formation &amp; Parenting Skills</a:t>
          </a:r>
          <a:endParaRPr lang="en-US" sz="1800" b="1" i="0" kern="1200" dirty="0">
            <a:latin typeface="Tw Cen MT"/>
          </a:endParaRPr>
        </a:p>
      </dsp:txBody>
      <dsp:txXfrm>
        <a:off x="3553593" y="2338311"/>
        <a:ext cx="1942402" cy="941897"/>
      </dsp:txXfrm>
    </dsp:sp>
    <dsp:sp modelId="{A4906DA7-AC3B-2446-A28A-0697C16EE854}">
      <dsp:nvSpPr>
        <dsp:cNvPr id="0" name=""/>
        <dsp:cNvSpPr/>
      </dsp:nvSpPr>
      <dsp:spPr>
        <a:xfrm>
          <a:off x="5525299" y="2795957"/>
          <a:ext cx="800404" cy="26604"/>
        </a:xfrm>
        <a:custGeom>
          <a:avLst/>
          <a:gdLst/>
          <a:ahLst/>
          <a:cxnLst/>
          <a:rect l="0" t="0" r="0" b="0"/>
          <a:pathLst>
            <a:path>
              <a:moveTo>
                <a:pt x="0" y="13302"/>
              </a:moveTo>
              <a:lnTo>
                <a:pt x="800404" y="13302"/>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905491" y="2789249"/>
        <a:ext cx="40020" cy="40020"/>
      </dsp:txXfrm>
    </dsp:sp>
    <dsp:sp modelId="{50132922-49CC-1D43-9E25-D4C3923D2C8F}">
      <dsp:nvSpPr>
        <dsp:cNvPr id="0" name=""/>
        <dsp:cNvSpPr/>
      </dsp:nvSpPr>
      <dsp:spPr>
        <a:xfrm>
          <a:off x="6325703" y="2309007"/>
          <a:ext cx="2001010" cy="1000505"/>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i="0" kern="1200" dirty="0" smtClean="0">
              <a:latin typeface="Tw Cen MT"/>
            </a:rPr>
            <a:t> Workshops Courses</a:t>
          </a:r>
          <a:br>
            <a:rPr lang="en-US" sz="1800" b="1" i="0" kern="1200" dirty="0" smtClean="0">
              <a:latin typeface="Tw Cen MT"/>
            </a:rPr>
          </a:br>
          <a:r>
            <a:rPr lang="en-US" sz="1800" b="1" i="0" kern="1200" dirty="0" smtClean="0">
              <a:latin typeface="Tw Cen MT"/>
            </a:rPr>
            <a:t>Online Resources</a:t>
          </a:r>
          <a:br>
            <a:rPr lang="en-US" sz="1800" b="1" i="0" kern="1200" dirty="0" smtClean="0">
              <a:latin typeface="Tw Cen MT"/>
            </a:rPr>
          </a:br>
          <a:r>
            <a:rPr lang="en-US" sz="1800" b="1" i="0" kern="1200" dirty="0" smtClean="0">
              <a:latin typeface="Tw Cen MT"/>
            </a:rPr>
            <a:t>Support Groups</a:t>
          </a:r>
          <a:endParaRPr lang="en-US" sz="1800" b="1" i="0" kern="1200" dirty="0">
            <a:latin typeface="Tw Cen MT"/>
          </a:endParaRPr>
        </a:p>
      </dsp:txBody>
      <dsp:txXfrm>
        <a:off x="6355007" y="2338311"/>
        <a:ext cx="1942402" cy="941897"/>
      </dsp:txXfrm>
    </dsp:sp>
    <dsp:sp modelId="{8E4D83A4-3579-9144-81FA-A80508FA6219}">
      <dsp:nvSpPr>
        <dsp:cNvPr id="0" name=""/>
        <dsp:cNvSpPr/>
      </dsp:nvSpPr>
      <dsp:spPr>
        <a:xfrm rot="2142401">
          <a:off x="2631237" y="3658892"/>
          <a:ext cx="985700" cy="26604"/>
        </a:xfrm>
        <a:custGeom>
          <a:avLst/>
          <a:gdLst/>
          <a:ahLst/>
          <a:cxnLst/>
          <a:rect l="0" t="0" r="0" b="0"/>
          <a:pathLst>
            <a:path>
              <a:moveTo>
                <a:pt x="0" y="13302"/>
              </a:moveTo>
              <a:lnTo>
                <a:pt x="985700" y="13302"/>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099444" y="3647552"/>
        <a:ext cx="49285" cy="49285"/>
      </dsp:txXfrm>
    </dsp:sp>
    <dsp:sp modelId="{1BFCC38F-1062-DD44-BE7F-0A191978BC99}">
      <dsp:nvSpPr>
        <dsp:cNvPr id="0" name=""/>
        <dsp:cNvSpPr/>
      </dsp:nvSpPr>
      <dsp:spPr>
        <a:xfrm>
          <a:off x="3524289" y="3572194"/>
          <a:ext cx="2001010" cy="775291"/>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i="0" kern="1200" dirty="0" smtClean="0">
              <a:latin typeface="Tw Cen MT"/>
            </a:rPr>
            <a:t>Milestones</a:t>
          </a:r>
          <a:endParaRPr lang="en-US" sz="1800" b="1" i="0" kern="1200" dirty="0">
            <a:latin typeface="Tw Cen MT"/>
          </a:endParaRPr>
        </a:p>
      </dsp:txBody>
      <dsp:txXfrm>
        <a:off x="3546996" y="3594901"/>
        <a:ext cx="1955596" cy="729877"/>
      </dsp:txXfrm>
    </dsp:sp>
    <dsp:sp modelId="{787D0263-FC15-B74A-B1CD-5B97A9230B2D}">
      <dsp:nvSpPr>
        <dsp:cNvPr id="0" name=""/>
        <dsp:cNvSpPr/>
      </dsp:nvSpPr>
      <dsp:spPr>
        <a:xfrm>
          <a:off x="5525299" y="3946537"/>
          <a:ext cx="800404" cy="26604"/>
        </a:xfrm>
        <a:custGeom>
          <a:avLst/>
          <a:gdLst/>
          <a:ahLst/>
          <a:cxnLst/>
          <a:rect l="0" t="0" r="0" b="0"/>
          <a:pathLst>
            <a:path>
              <a:moveTo>
                <a:pt x="0" y="13302"/>
              </a:moveTo>
              <a:lnTo>
                <a:pt x="800404" y="13302"/>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905491" y="3939830"/>
        <a:ext cx="40020" cy="40020"/>
      </dsp:txXfrm>
    </dsp:sp>
    <dsp:sp modelId="{7C012220-3B21-5340-9625-9D81BC9D6857}">
      <dsp:nvSpPr>
        <dsp:cNvPr id="0" name=""/>
        <dsp:cNvSpPr/>
      </dsp:nvSpPr>
      <dsp:spPr>
        <a:xfrm>
          <a:off x="6325703" y="3459587"/>
          <a:ext cx="2001010" cy="1000505"/>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i="0" kern="1200" dirty="0" smtClean="0">
              <a:latin typeface="Tw Cen MT"/>
            </a:rPr>
            <a:t>Baptism Anniversary, First Prayers, Start of School</a:t>
          </a:r>
          <a:endParaRPr lang="en-US" sz="1800" b="1" i="0" kern="1200" dirty="0">
            <a:latin typeface="Tw Cen MT"/>
          </a:endParaRPr>
        </a:p>
      </dsp:txBody>
      <dsp:txXfrm>
        <a:off x="6355007" y="3488891"/>
        <a:ext cx="1942402" cy="941897"/>
      </dsp:txXfrm>
    </dsp:sp>
    <dsp:sp modelId="{87620636-F1FC-8B49-85ED-40262D1FE550}">
      <dsp:nvSpPr>
        <dsp:cNvPr id="0" name=""/>
        <dsp:cNvSpPr/>
      </dsp:nvSpPr>
      <dsp:spPr>
        <a:xfrm rot="3907178">
          <a:off x="2172867" y="4234183"/>
          <a:ext cx="1902440" cy="26604"/>
        </a:xfrm>
        <a:custGeom>
          <a:avLst/>
          <a:gdLst/>
          <a:ahLst/>
          <a:cxnLst/>
          <a:rect l="0" t="0" r="0" b="0"/>
          <a:pathLst>
            <a:path>
              <a:moveTo>
                <a:pt x="0" y="13302"/>
              </a:moveTo>
              <a:lnTo>
                <a:pt x="1902440" y="13302"/>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3076526" y="4199924"/>
        <a:ext cx="95122" cy="95122"/>
      </dsp:txXfrm>
    </dsp:sp>
    <dsp:sp modelId="{D7DD03F1-48B5-8B4B-A333-21400FD8C251}">
      <dsp:nvSpPr>
        <dsp:cNvPr id="0" name=""/>
        <dsp:cNvSpPr/>
      </dsp:nvSpPr>
      <dsp:spPr>
        <a:xfrm>
          <a:off x="3524289" y="4610168"/>
          <a:ext cx="2001010" cy="1000505"/>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i="0" kern="1200" dirty="0" smtClean="0">
              <a:latin typeface="Tw Cen MT"/>
            </a:rPr>
            <a:t>Family Learning Programs </a:t>
          </a:r>
          <a:endParaRPr lang="en-US" sz="1800" b="1" i="0" kern="1200" dirty="0">
            <a:latin typeface="Tw Cen MT"/>
          </a:endParaRPr>
        </a:p>
      </dsp:txBody>
      <dsp:txXfrm>
        <a:off x="3553593" y="4639472"/>
        <a:ext cx="1942402" cy="941897"/>
      </dsp:txXfrm>
    </dsp:sp>
    <dsp:sp modelId="{43530D22-FE20-EE42-9E69-02DB742F779C}">
      <dsp:nvSpPr>
        <dsp:cNvPr id="0" name=""/>
        <dsp:cNvSpPr/>
      </dsp:nvSpPr>
      <dsp:spPr>
        <a:xfrm rot="21597937">
          <a:off x="5525299" y="5096878"/>
          <a:ext cx="800404" cy="26604"/>
        </a:xfrm>
        <a:custGeom>
          <a:avLst/>
          <a:gdLst/>
          <a:ahLst/>
          <a:cxnLst/>
          <a:rect l="0" t="0" r="0" b="0"/>
          <a:pathLst>
            <a:path>
              <a:moveTo>
                <a:pt x="0" y="13302"/>
              </a:moveTo>
              <a:lnTo>
                <a:pt x="800404" y="13302"/>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905491" y="5090170"/>
        <a:ext cx="40020" cy="40020"/>
      </dsp:txXfrm>
    </dsp:sp>
    <dsp:sp modelId="{7C9349F3-E4E6-994B-8BB7-6C3D3B392831}">
      <dsp:nvSpPr>
        <dsp:cNvPr id="0" name=""/>
        <dsp:cNvSpPr/>
      </dsp:nvSpPr>
      <dsp:spPr>
        <a:xfrm>
          <a:off x="6325703" y="4609688"/>
          <a:ext cx="2001010" cy="1000505"/>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i="0" kern="1200" dirty="0" smtClean="0">
              <a:latin typeface="Tw Cen MT"/>
            </a:rPr>
            <a:t>Church Gatherings</a:t>
          </a:r>
          <a:br>
            <a:rPr lang="en-US" sz="1800" b="1" i="0" kern="1200" dirty="0" smtClean="0">
              <a:latin typeface="Tw Cen MT"/>
            </a:rPr>
          </a:br>
          <a:r>
            <a:rPr lang="en-US" sz="1800" b="1" i="0" kern="1200" dirty="0" smtClean="0">
              <a:latin typeface="Tw Cen MT"/>
            </a:rPr>
            <a:t>Small Groups</a:t>
          </a:r>
          <a:br>
            <a:rPr lang="en-US" sz="1800" b="1" i="0" kern="1200" dirty="0" smtClean="0">
              <a:latin typeface="Tw Cen MT"/>
            </a:rPr>
          </a:br>
          <a:r>
            <a:rPr lang="en-US" sz="1800" b="1" i="0" kern="1200" dirty="0" smtClean="0">
              <a:latin typeface="Tw Cen MT"/>
            </a:rPr>
            <a:t>Workshops</a:t>
          </a:r>
          <a:endParaRPr lang="en-US" sz="1800" b="1" i="0" kern="1200" dirty="0">
            <a:latin typeface="Tw Cen MT"/>
          </a:endParaRPr>
        </a:p>
      </dsp:txBody>
      <dsp:txXfrm>
        <a:off x="6355007" y="4638992"/>
        <a:ext cx="1942402" cy="941897"/>
      </dsp:txXfrm>
    </dsp:sp>
    <dsp:sp modelId="{D7656944-E0C5-AD49-A61F-F8BE043007B2}">
      <dsp:nvSpPr>
        <dsp:cNvPr id="0" name=""/>
        <dsp:cNvSpPr/>
      </dsp:nvSpPr>
      <dsp:spPr>
        <a:xfrm rot="4467012">
          <a:off x="1631219" y="4809473"/>
          <a:ext cx="2985736" cy="26604"/>
        </a:xfrm>
        <a:custGeom>
          <a:avLst/>
          <a:gdLst/>
          <a:ahLst/>
          <a:cxnLst/>
          <a:rect l="0" t="0" r="0" b="0"/>
          <a:pathLst>
            <a:path>
              <a:moveTo>
                <a:pt x="0" y="13302"/>
              </a:moveTo>
              <a:lnTo>
                <a:pt x="2985736" y="13302"/>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3049444" y="4748132"/>
        <a:ext cx="149286" cy="149286"/>
      </dsp:txXfrm>
    </dsp:sp>
    <dsp:sp modelId="{D6878401-9B94-1546-8136-0F3B0B46901D}">
      <dsp:nvSpPr>
        <dsp:cNvPr id="0" name=""/>
        <dsp:cNvSpPr/>
      </dsp:nvSpPr>
      <dsp:spPr>
        <a:xfrm>
          <a:off x="3524289" y="5760749"/>
          <a:ext cx="2001010" cy="1000505"/>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i="0" kern="1200" dirty="0" smtClean="0">
              <a:latin typeface="Tw Cen MT"/>
            </a:rPr>
            <a:t>Parent/Family Online Resource Center</a:t>
          </a:r>
          <a:endParaRPr lang="en-US" sz="1800" b="1" i="0" kern="1200" dirty="0">
            <a:latin typeface="Tw Cen MT"/>
          </a:endParaRPr>
        </a:p>
      </dsp:txBody>
      <dsp:txXfrm>
        <a:off x="3553593" y="5790053"/>
        <a:ext cx="1942402" cy="94189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96C96-A28D-E047-B07C-11664921E7F4}">
      <dsp:nvSpPr>
        <dsp:cNvPr id="0" name=""/>
        <dsp:cNvSpPr/>
      </dsp:nvSpPr>
      <dsp:spPr>
        <a:xfrm>
          <a:off x="986791" y="671653"/>
          <a:ext cx="5328916" cy="5328916"/>
        </a:xfrm>
        <a:prstGeom prst="blockArc">
          <a:avLst>
            <a:gd name="adj1" fmla="val 13114286"/>
            <a:gd name="adj2" fmla="val 16200000"/>
            <a:gd name="adj3" fmla="val 3898"/>
          </a:avLst>
        </a:prstGeom>
        <a:solidFill>
          <a:schemeClr val="accent3">
            <a:hueOff val="-19032015"/>
            <a:satOff val="90"/>
            <a:lumOff val="10585"/>
            <a:alphaOff val="0"/>
          </a:schemeClr>
        </a:solidFill>
        <a:ln>
          <a:noFill/>
        </a:ln>
        <a:effectLst>
          <a:outerShdw blurRad="38100" dist="30000" dir="5400000" rotWithShape="0">
            <a:srgbClr val="000000">
              <a:alpha val="45000"/>
            </a:srgbClr>
          </a:outerShdw>
        </a:effectLst>
      </dsp:spPr>
      <dsp:style>
        <a:lnRef idx="0">
          <a:scrgbClr r="0" g="0" b="0"/>
        </a:lnRef>
        <a:fillRef idx="2">
          <a:scrgbClr r="0" g="0" b="0"/>
        </a:fillRef>
        <a:effectRef idx="1">
          <a:scrgbClr r="0" g="0" b="0"/>
        </a:effectRef>
        <a:fontRef idx="minor">
          <a:schemeClr val="dk1"/>
        </a:fontRef>
      </dsp:style>
    </dsp:sp>
    <dsp:sp modelId="{5FF4EA7C-7615-5544-AF9A-49A8FDEB7575}">
      <dsp:nvSpPr>
        <dsp:cNvPr id="0" name=""/>
        <dsp:cNvSpPr/>
      </dsp:nvSpPr>
      <dsp:spPr>
        <a:xfrm>
          <a:off x="986791" y="671653"/>
          <a:ext cx="5328916" cy="5328916"/>
        </a:xfrm>
        <a:prstGeom prst="blockArc">
          <a:avLst>
            <a:gd name="adj1" fmla="val 10028571"/>
            <a:gd name="adj2" fmla="val 13114286"/>
            <a:gd name="adj3" fmla="val 3898"/>
          </a:avLst>
        </a:prstGeom>
        <a:solidFill>
          <a:schemeClr val="accent3">
            <a:hueOff val="-15860012"/>
            <a:satOff val="75"/>
            <a:lumOff val="8821"/>
            <a:alphaOff val="0"/>
          </a:schemeClr>
        </a:solidFill>
        <a:ln>
          <a:noFill/>
        </a:ln>
        <a:effectLst>
          <a:outerShdw blurRad="38100" dist="30000" dir="5400000" rotWithShape="0">
            <a:srgbClr val="000000">
              <a:alpha val="45000"/>
            </a:srgbClr>
          </a:outerShdw>
        </a:effectLst>
      </dsp:spPr>
      <dsp:style>
        <a:lnRef idx="0">
          <a:scrgbClr r="0" g="0" b="0"/>
        </a:lnRef>
        <a:fillRef idx="2">
          <a:scrgbClr r="0" g="0" b="0"/>
        </a:fillRef>
        <a:effectRef idx="1">
          <a:scrgbClr r="0" g="0" b="0"/>
        </a:effectRef>
        <a:fontRef idx="minor">
          <a:schemeClr val="dk1"/>
        </a:fontRef>
      </dsp:style>
    </dsp:sp>
    <dsp:sp modelId="{E9A9D12A-8C34-5942-AFE1-534D1D9BE760}">
      <dsp:nvSpPr>
        <dsp:cNvPr id="0" name=""/>
        <dsp:cNvSpPr/>
      </dsp:nvSpPr>
      <dsp:spPr>
        <a:xfrm>
          <a:off x="986791" y="671653"/>
          <a:ext cx="5328916" cy="5328916"/>
        </a:xfrm>
        <a:prstGeom prst="blockArc">
          <a:avLst>
            <a:gd name="adj1" fmla="val 6942857"/>
            <a:gd name="adj2" fmla="val 10028571"/>
            <a:gd name="adj3" fmla="val 3898"/>
          </a:avLst>
        </a:prstGeom>
        <a:solidFill>
          <a:schemeClr val="accent3">
            <a:hueOff val="-12688011"/>
            <a:satOff val="60"/>
            <a:lumOff val="7057"/>
            <a:alphaOff val="0"/>
          </a:schemeClr>
        </a:solidFill>
        <a:ln>
          <a:noFill/>
        </a:ln>
        <a:effectLst>
          <a:outerShdw blurRad="38100" dist="30000" dir="5400000" rotWithShape="0">
            <a:srgbClr val="000000">
              <a:alpha val="45000"/>
            </a:srgbClr>
          </a:outerShdw>
        </a:effectLst>
      </dsp:spPr>
      <dsp:style>
        <a:lnRef idx="0">
          <a:scrgbClr r="0" g="0" b="0"/>
        </a:lnRef>
        <a:fillRef idx="2">
          <a:scrgbClr r="0" g="0" b="0"/>
        </a:fillRef>
        <a:effectRef idx="1">
          <a:scrgbClr r="0" g="0" b="0"/>
        </a:effectRef>
        <a:fontRef idx="minor">
          <a:schemeClr val="dk1"/>
        </a:fontRef>
      </dsp:style>
    </dsp:sp>
    <dsp:sp modelId="{5E9BBB93-FBE1-F44E-9C6F-07572071FF12}">
      <dsp:nvSpPr>
        <dsp:cNvPr id="0" name=""/>
        <dsp:cNvSpPr/>
      </dsp:nvSpPr>
      <dsp:spPr>
        <a:xfrm>
          <a:off x="986791" y="671653"/>
          <a:ext cx="5328916" cy="5328916"/>
        </a:xfrm>
        <a:prstGeom prst="blockArc">
          <a:avLst>
            <a:gd name="adj1" fmla="val 3857143"/>
            <a:gd name="adj2" fmla="val 6942857"/>
            <a:gd name="adj3" fmla="val 3898"/>
          </a:avLst>
        </a:prstGeom>
        <a:solidFill>
          <a:schemeClr val="accent3">
            <a:hueOff val="-9516008"/>
            <a:satOff val="45"/>
            <a:lumOff val="5293"/>
            <a:alphaOff val="0"/>
          </a:schemeClr>
        </a:solidFill>
        <a:ln>
          <a:noFill/>
        </a:ln>
        <a:effectLst>
          <a:outerShdw blurRad="38100" dist="30000" dir="5400000" rotWithShape="0">
            <a:srgbClr val="000000">
              <a:alpha val="45000"/>
            </a:srgbClr>
          </a:outerShdw>
        </a:effectLst>
      </dsp:spPr>
      <dsp:style>
        <a:lnRef idx="0">
          <a:scrgbClr r="0" g="0" b="0"/>
        </a:lnRef>
        <a:fillRef idx="2">
          <a:scrgbClr r="0" g="0" b="0"/>
        </a:fillRef>
        <a:effectRef idx="1">
          <a:scrgbClr r="0" g="0" b="0"/>
        </a:effectRef>
        <a:fontRef idx="minor">
          <a:schemeClr val="dk1"/>
        </a:fontRef>
      </dsp:style>
    </dsp:sp>
    <dsp:sp modelId="{317A0835-047B-B840-AD61-F6950D54960B}">
      <dsp:nvSpPr>
        <dsp:cNvPr id="0" name=""/>
        <dsp:cNvSpPr/>
      </dsp:nvSpPr>
      <dsp:spPr>
        <a:xfrm>
          <a:off x="986791" y="671653"/>
          <a:ext cx="5328916" cy="5328916"/>
        </a:xfrm>
        <a:prstGeom prst="blockArc">
          <a:avLst>
            <a:gd name="adj1" fmla="val 771429"/>
            <a:gd name="adj2" fmla="val 3857143"/>
            <a:gd name="adj3" fmla="val 3898"/>
          </a:avLst>
        </a:prstGeom>
        <a:solidFill>
          <a:schemeClr val="accent3">
            <a:hueOff val="-6344005"/>
            <a:satOff val="30"/>
            <a:lumOff val="3528"/>
            <a:alphaOff val="0"/>
          </a:schemeClr>
        </a:solidFill>
        <a:ln>
          <a:noFill/>
        </a:ln>
        <a:effectLst>
          <a:outerShdw blurRad="38100" dist="30000" dir="5400000" rotWithShape="0">
            <a:srgbClr val="000000">
              <a:alpha val="45000"/>
            </a:srgbClr>
          </a:outerShdw>
        </a:effectLst>
      </dsp:spPr>
      <dsp:style>
        <a:lnRef idx="0">
          <a:scrgbClr r="0" g="0" b="0"/>
        </a:lnRef>
        <a:fillRef idx="2">
          <a:scrgbClr r="0" g="0" b="0"/>
        </a:fillRef>
        <a:effectRef idx="1">
          <a:scrgbClr r="0" g="0" b="0"/>
        </a:effectRef>
        <a:fontRef idx="minor">
          <a:schemeClr val="dk1"/>
        </a:fontRef>
      </dsp:style>
    </dsp:sp>
    <dsp:sp modelId="{607103A2-8C53-334A-A084-228C85F80B23}">
      <dsp:nvSpPr>
        <dsp:cNvPr id="0" name=""/>
        <dsp:cNvSpPr/>
      </dsp:nvSpPr>
      <dsp:spPr>
        <a:xfrm>
          <a:off x="986791" y="671653"/>
          <a:ext cx="5328916" cy="5328916"/>
        </a:xfrm>
        <a:prstGeom prst="blockArc">
          <a:avLst>
            <a:gd name="adj1" fmla="val 19285714"/>
            <a:gd name="adj2" fmla="val 771429"/>
            <a:gd name="adj3" fmla="val 3898"/>
          </a:avLst>
        </a:prstGeom>
        <a:solidFill>
          <a:schemeClr val="accent3">
            <a:hueOff val="-3172003"/>
            <a:satOff val="15"/>
            <a:lumOff val="1764"/>
            <a:alphaOff val="0"/>
          </a:schemeClr>
        </a:solidFill>
        <a:ln>
          <a:noFill/>
        </a:ln>
        <a:effectLst>
          <a:outerShdw blurRad="38100" dist="30000" dir="5400000" rotWithShape="0">
            <a:srgbClr val="000000">
              <a:alpha val="45000"/>
            </a:srgbClr>
          </a:outerShdw>
        </a:effectLst>
      </dsp:spPr>
      <dsp:style>
        <a:lnRef idx="0">
          <a:scrgbClr r="0" g="0" b="0"/>
        </a:lnRef>
        <a:fillRef idx="2">
          <a:scrgbClr r="0" g="0" b="0"/>
        </a:fillRef>
        <a:effectRef idx="1">
          <a:scrgbClr r="0" g="0" b="0"/>
        </a:effectRef>
        <a:fontRef idx="minor">
          <a:schemeClr val="dk1"/>
        </a:fontRef>
      </dsp:style>
    </dsp:sp>
    <dsp:sp modelId="{8F84FEDD-4B4D-9B4B-B52B-84550EC4FAA6}">
      <dsp:nvSpPr>
        <dsp:cNvPr id="0" name=""/>
        <dsp:cNvSpPr/>
      </dsp:nvSpPr>
      <dsp:spPr>
        <a:xfrm>
          <a:off x="986791" y="671653"/>
          <a:ext cx="5328916" cy="5328916"/>
        </a:xfrm>
        <a:prstGeom prst="blockArc">
          <a:avLst>
            <a:gd name="adj1" fmla="val 16200000"/>
            <a:gd name="adj2" fmla="val 19285714"/>
            <a:gd name="adj3" fmla="val 3898"/>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2">
          <a:scrgbClr r="0" g="0" b="0"/>
        </a:fillRef>
        <a:effectRef idx="1">
          <a:scrgbClr r="0" g="0" b="0"/>
        </a:effectRef>
        <a:fontRef idx="minor">
          <a:schemeClr val="dk1"/>
        </a:fontRef>
      </dsp:style>
    </dsp:sp>
    <dsp:sp modelId="{1F5542E9-152D-E345-8CBD-81CD754B363A}">
      <dsp:nvSpPr>
        <dsp:cNvPr id="0" name=""/>
        <dsp:cNvSpPr/>
      </dsp:nvSpPr>
      <dsp:spPr>
        <a:xfrm>
          <a:off x="2298096" y="2112210"/>
          <a:ext cx="2706307" cy="2447801"/>
        </a:xfrm>
        <a:prstGeom prst="ellipse">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Tw Cen MT"/>
              <a:cs typeface="Tw Cen MT"/>
            </a:rPr>
            <a:t>Intergenerational Experiences with the Whole Faith Community</a:t>
          </a:r>
          <a:endParaRPr lang="en-US" sz="2000" b="1" kern="1200" dirty="0">
            <a:latin typeface="Tw Cen MT"/>
            <a:cs typeface="Tw Cen MT"/>
          </a:endParaRPr>
        </a:p>
      </dsp:txBody>
      <dsp:txXfrm>
        <a:off x="2694425" y="2470682"/>
        <a:ext cx="1913649" cy="1730857"/>
      </dsp:txXfrm>
    </dsp:sp>
    <dsp:sp modelId="{55667891-9EE2-7348-A65B-B085845A50C7}">
      <dsp:nvSpPr>
        <dsp:cNvPr id="0" name=""/>
        <dsp:cNvSpPr/>
      </dsp:nvSpPr>
      <dsp:spPr>
        <a:xfrm>
          <a:off x="2745439" y="-100695"/>
          <a:ext cx="1811620" cy="1648569"/>
        </a:xfrm>
        <a:prstGeom prst="ellipse">
          <a:avLst/>
        </a:prstGeom>
        <a:solidFill>
          <a:schemeClr val="accent3">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Tw Cen MT"/>
              <a:cs typeface="Tw Cen MT"/>
            </a:rPr>
            <a:t>Sunday Worship </a:t>
          </a:r>
          <a:br>
            <a:rPr lang="en-US" sz="2000" b="1" kern="1200" dirty="0" smtClean="0">
              <a:latin typeface="Tw Cen MT"/>
              <a:cs typeface="Tw Cen MT"/>
            </a:rPr>
          </a:br>
          <a:r>
            <a:rPr lang="en-US" sz="2000" b="1" kern="1200" dirty="0" smtClean="0">
              <a:latin typeface="Tw Cen MT"/>
              <a:cs typeface="Tw Cen MT"/>
            </a:rPr>
            <a:t>@ Home</a:t>
          </a:r>
        </a:p>
      </dsp:txBody>
      <dsp:txXfrm>
        <a:off x="3010745" y="140732"/>
        <a:ext cx="1281008" cy="1165715"/>
      </dsp:txXfrm>
    </dsp:sp>
    <dsp:sp modelId="{06FB14D1-103C-C84F-B44F-94A259B48B04}">
      <dsp:nvSpPr>
        <dsp:cNvPr id="0" name=""/>
        <dsp:cNvSpPr/>
      </dsp:nvSpPr>
      <dsp:spPr>
        <a:xfrm>
          <a:off x="4787991" y="882945"/>
          <a:ext cx="1811620" cy="1648569"/>
        </a:xfrm>
        <a:prstGeom prst="ellipse">
          <a:avLst/>
        </a:prstGeom>
        <a:solidFill>
          <a:schemeClr val="accent3">
            <a:hueOff val="-3172003"/>
            <a:satOff val="15"/>
            <a:lumOff val="1764"/>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Tw Cen MT"/>
              <a:cs typeface="Tw Cen MT"/>
            </a:rPr>
            <a:t>Seasons of the Year</a:t>
          </a:r>
        </a:p>
      </dsp:txBody>
      <dsp:txXfrm>
        <a:off x="5053297" y="1124372"/>
        <a:ext cx="1281008" cy="1165715"/>
      </dsp:txXfrm>
    </dsp:sp>
    <dsp:sp modelId="{DDD9949A-4B83-9C43-A852-2B790C83D4DA}">
      <dsp:nvSpPr>
        <dsp:cNvPr id="0" name=""/>
        <dsp:cNvSpPr/>
      </dsp:nvSpPr>
      <dsp:spPr>
        <a:xfrm>
          <a:off x="5292460" y="3093167"/>
          <a:ext cx="1811620" cy="1648569"/>
        </a:xfrm>
        <a:prstGeom prst="ellipse">
          <a:avLst/>
        </a:prstGeom>
        <a:solidFill>
          <a:schemeClr val="accent3">
            <a:hueOff val="-6344005"/>
            <a:satOff val="30"/>
            <a:lumOff val="3528"/>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Tw Cen MT"/>
              <a:cs typeface="Tw Cen MT"/>
            </a:rPr>
            <a:t>Family Life</a:t>
          </a:r>
          <a:endParaRPr lang="en-US" sz="2000" b="1" kern="1200" dirty="0">
            <a:latin typeface="Tw Cen MT"/>
            <a:cs typeface="Tw Cen MT"/>
          </a:endParaRPr>
        </a:p>
      </dsp:txBody>
      <dsp:txXfrm>
        <a:off x="5557766" y="3334594"/>
        <a:ext cx="1281008" cy="1165715"/>
      </dsp:txXfrm>
    </dsp:sp>
    <dsp:sp modelId="{552D61EF-6CD1-9442-B725-8930650CE019}">
      <dsp:nvSpPr>
        <dsp:cNvPr id="0" name=""/>
        <dsp:cNvSpPr/>
      </dsp:nvSpPr>
      <dsp:spPr>
        <a:xfrm>
          <a:off x="3878970" y="4865627"/>
          <a:ext cx="1811620" cy="1648569"/>
        </a:xfrm>
        <a:prstGeom prst="ellipse">
          <a:avLst/>
        </a:prstGeom>
        <a:solidFill>
          <a:schemeClr val="accent3">
            <a:hueOff val="-9516008"/>
            <a:satOff val="45"/>
            <a:lumOff val="5293"/>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Tw Cen MT"/>
              <a:cs typeface="Tw Cen MT"/>
            </a:rPr>
            <a:t>Practicing Our Faith </a:t>
          </a:r>
          <a:endParaRPr lang="en-US" sz="2000" b="1" kern="1200" dirty="0">
            <a:latin typeface="Tw Cen MT"/>
            <a:cs typeface="Tw Cen MT"/>
          </a:endParaRPr>
        </a:p>
      </dsp:txBody>
      <dsp:txXfrm>
        <a:off x="4144276" y="5107054"/>
        <a:ext cx="1281008" cy="1165715"/>
      </dsp:txXfrm>
    </dsp:sp>
    <dsp:sp modelId="{99E0B07E-C160-DA4B-987A-65A6D459285D}">
      <dsp:nvSpPr>
        <dsp:cNvPr id="0" name=""/>
        <dsp:cNvSpPr/>
      </dsp:nvSpPr>
      <dsp:spPr>
        <a:xfrm>
          <a:off x="1611908" y="4865627"/>
          <a:ext cx="1811620" cy="1648569"/>
        </a:xfrm>
        <a:prstGeom prst="ellipse">
          <a:avLst/>
        </a:prstGeom>
        <a:solidFill>
          <a:schemeClr val="accent3">
            <a:hueOff val="-12688011"/>
            <a:satOff val="60"/>
            <a:lumOff val="7057"/>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Tw Cen MT"/>
              <a:cs typeface="Tw Cen MT"/>
            </a:rPr>
            <a:t>Milestones </a:t>
          </a:r>
          <a:endParaRPr lang="en-US" sz="2000" b="1" kern="1200" dirty="0">
            <a:latin typeface="Tw Cen MT"/>
            <a:cs typeface="Tw Cen MT"/>
          </a:endParaRPr>
        </a:p>
      </dsp:txBody>
      <dsp:txXfrm>
        <a:off x="1877214" y="5107054"/>
        <a:ext cx="1281008" cy="1165715"/>
      </dsp:txXfrm>
    </dsp:sp>
    <dsp:sp modelId="{D5B8E15C-5176-D14C-9301-6DD51E81D4B4}">
      <dsp:nvSpPr>
        <dsp:cNvPr id="0" name=""/>
        <dsp:cNvSpPr/>
      </dsp:nvSpPr>
      <dsp:spPr>
        <a:xfrm>
          <a:off x="198419" y="3093167"/>
          <a:ext cx="1811620" cy="1648569"/>
        </a:xfrm>
        <a:prstGeom prst="ellipse">
          <a:avLst/>
        </a:prstGeom>
        <a:solidFill>
          <a:schemeClr val="accent3">
            <a:hueOff val="-15860012"/>
            <a:satOff val="75"/>
            <a:lumOff val="8821"/>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Tw Cen MT"/>
              <a:cs typeface="Tw Cen MT"/>
            </a:rPr>
            <a:t>For Parents</a:t>
          </a:r>
          <a:endParaRPr lang="en-US" sz="2000" b="1" kern="1200" dirty="0">
            <a:latin typeface="Tw Cen MT"/>
            <a:cs typeface="Tw Cen MT"/>
          </a:endParaRPr>
        </a:p>
      </dsp:txBody>
      <dsp:txXfrm>
        <a:off x="463725" y="3334594"/>
        <a:ext cx="1281008" cy="1165715"/>
      </dsp:txXfrm>
    </dsp:sp>
    <dsp:sp modelId="{B60741DA-9B20-3642-9B54-C82FF8812431}">
      <dsp:nvSpPr>
        <dsp:cNvPr id="0" name=""/>
        <dsp:cNvSpPr/>
      </dsp:nvSpPr>
      <dsp:spPr>
        <a:xfrm>
          <a:off x="702887" y="882945"/>
          <a:ext cx="1811620" cy="1648569"/>
        </a:xfrm>
        <a:prstGeom prst="ellipse">
          <a:avLst/>
        </a:prstGeom>
        <a:solidFill>
          <a:schemeClr val="accent3">
            <a:hueOff val="-19032015"/>
            <a:satOff val="90"/>
            <a:lumOff val="10585"/>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Tw Cen MT"/>
              <a:cs typeface="Tw Cen MT"/>
            </a:rPr>
            <a:t>Children’s Programs &amp; Events</a:t>
          </a:r>
          <a:endParaRPr lang="en-US" sz="2000" b="1" kern="1200" dirty="0">
            <a:latin typeface="Tw Cen MT"/>
            <a:cs typeface="Tw Cen MT"/>
          </a:endParaRPr>
        </a:p>
      </dsp:txBody>
      <dsp:txXfrm>
        <a:off x="968193" y="1124372"/>
        <a:ext cx="1281008" cy="116571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6F09A-33B0-DD4E-97CB-9378427FC09A}">
      <dsp:nvSpPr>
        <dsp:cNvPr id="0" name=""/>
        <dsp:cNvSpPr/>
      </dsp:nvSpPr>
      <dsp:spPr>
        <a:xfrm>
          <a:off x="964168" y="575215"/>
          <a:ext cx="5196363" cy="5196363"/>
        </a:xfrm>
        <a:prstGeom prst="blockArc">
          <a:avLst>
            <a:gd name="adj1" fmla="val 13500000"/>
            <a:gd name="adj2" fmla="val 16200000"/>
            <a:gd name="adj3" fmla="val 3428"/>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2">
          <a:scrgbClr r="0" g="0" b="0"/>
        </a:fillRef>
        <a:effectRef idx="1">
          <a:scrgbClr r="0" g="0" b="0"/>
        </a:effectRef>
        <a:fontRef idx="minor">
          <a:schemeClr val="dk1"/>
        </a:fontRef>
      </dsp:style>
    </dsp:sp>
    <dsp:sp modelId="{43ED0011-6D38-DB40-88D6-178908744AE6}">
      <dsp:nvSpPr>
        <dsp:cNvPr id="0" name=""/>
        <dsp:cNvSpPr/>
      </dsp:nvSpPr>
      <dsp:spPr>
        <a:xfrm>
          <a:off x="964168" y="575215"/>
          <a:ext cx="5196363" cy="5196363"/>
        </a:xfrm>
        <a:prstGeom prst="blockArc">
          <a:avLst>
            <a:gd name="adj1" fmla="val 10800000"/>
            <a:gd name="adj2" fmla="val 13500000"/>
            <a:gd name="adj3" fmla="val 3428"/>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2">
          <a:scrgbClr r="0" g="0" b="0"/>
        </a:fillRef>
        <a:effectRef idx="1">
          <a:scrgbClr r="0" g="0" b="0"/>
        </a:effectRef>
        <a:fontRef idx="minor">
          <a:schemeClr val="dk1"/>
        </a:fontRef>
      </dsp:style>
    </dsp:sp>
    <dsp:sp modelId="{90FA3CDA-FC02-2F45-B7F0-0C5CDB7F2CB5}">
      <dsp:nvSpPr>
        <dsp:cNvPr id="0" name=""/>
        <dsp:cNvSpPr/>
      </dsp:nvSpPr>
      <dsp:spPr>
        <a:xfrm>
          <a:off x="964168" y="575215"/>
          <a:ext cx="5196363" cy="5196363"/>
        </a:xfrm>
        <a:prstGeom prst="blockArc">
          <a:avLst>
            <a:gd name="adj1" fmla="val 8100000"/>
            <a:gd name="adj2" fmla="val 10800000"/>
            <a:gd name="adj3" fmla="val 3428"/>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2">
          <a:scrgbClr r="0" g="0" b="0"/>
        </a:fillRef>
        <a:effectRef idx="1">
          <a:scrgbClr r="0" g="0" b="0"/>
        </a:effectRef>
        <a:fontRef idx="minor">
          <a:schemeClr val="dk1"/>
        </a:fontRef>
      </dsp:style>
    </dsp:sp>
    <dsp:sp modelId="{57DA88B4-9316-8842-86DC-16828DC9B94F}">
      <dsp:nvSpPr>
        <dsp:cNvPr id="0" name=""/>
        <dsp:cNvSpPr/>
      </dsp:nvSpPr>
      <dsp:spPr>
        <a:xfrm>
          <a:off x="964168" y="575215"/>
          <a:ext cx="5196363" cy="5196363"/>
        </a:xfrm>
        <a:prstGeom prst="blockArc">
          <a:avLst>
            <a:gd name="adj1" fmla="val 5400000"/>
            <a:gd name="adj2" fmla="val 8100000"/>
            <a:gd name="adj3" fmla="val 3428"/>
          </a:avLst>
        </a:prstGeom>
        <a:solidFill>
          <a:schemeClr val="accent6">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2">
          <a:scrgbClr r="0" g="0" b="0"/>
        </a:fillRef>
        <a:effectRef idx="1">
          <a:scrgbClr r="0" g="0" b="0"/>
        </a:effectRef>
        <a:fontRef idx="minor">
          <a:schemeClr val="dk1"/>
        </a:fontRef>
      </dsp:style>
    </dsp:sp>
    <dsp:sp modelId="{7FF94A4F-BB6B-F644-9DFB-A10988FED5F2}">
      <dsp:nvSpPr>
        <dsp:cNvPr id="0" name=""/>
        <dsp:cNvSpPr/>
      </dsp:nvSpPr>
      <dsp:spPr>
        <a:xfrm>
          <a:off x="964168" y="575215"/>
          <a:ext cx="5196363" cy="5196363"/>
        </a:xfrm>
        <a:prstGeom prst="blockArc">
          <a:avLst>
            <a:gd name="adj1" fmla="val 2700000"/>
            <a:gd name="adj2" fmla="val 5400000"/>
            <a:gd name="adj3" fmla="val 3428"/>
          </a:avLst>
        </a:prstGeom>
        <a:solidFill>
          <a:schemeClr val="accent5">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2">
          <a:scrgbClr r="0" g="0" b="0"/>
        </a:fillRef>
        <a:effectRef idx="1">
          <a:scrgbClr r="0" g="0" b="0"/>
        </a:effectRef>
        <a:fontRef idx="minor">
          <a:schemeClr val="dk1"/>
        </a:fontRef>
      </dsp:style>
    </dsp:sp>
    <dsp:sp modelId="{8E93BD55-20C0-4141-849C-078C2348B652}">
      <dsp:nvSpPr>
        <dsp:cNvPr id="0" name=""/>
        <dsp:cNvSpPr/>
      </dsp:nvSpPr>
      <dsp:spPr>
        <a:xfrm>
          <a:off x="964168" y="575215"/>
          <a:ext cx="5196363" cy="5196363"/>
        </a:xfrm>
        <a:prstGeom prst="blockArc">
          <a:avLst>
            <a:gd name="adj1" fmla="val 0"/>
            <a:gd name="adj2" fmla="val 2700000"/>
            <a:gd name="adj3" fmla="val 3428"/>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2">
          <a:scrgbClr r="0" g="0" b="0"/>
        </a:fillRef>
        <a:effectRef idx="1">
          <a:scrgbClr r="0" g="0" b="0"/>
        </a:effectRef>
        <a:fontRef idx="minor">
          <a:schemeClr val="dk1"/>
        </a:fontRef>
      </dsp:style>
    </dsp:sp>
    <dsp:sp modelId="{E67B4A2E-C179-5746-AA5A-9DA489E2F089}">
      <dsp:nvSpPr>
        <dsp:cNvPr id="0" name=""/>
        <dsp:cNvSpPr/>
      </dsp:nvSpPr>
      <dsp:spPr>
        <a:xfrm>
          <a:off x="964168" y="575215"/>
          <a:ext cx="5196363" cy="5196363"/>
        </a:xfrm>
        <a:prstGeom prst="blockArc">
          <a:avLst>
            <a:gd name="adj1" fmla="val 18900000"/>
            <a:gd name="adj2" fmla="val 0"/>
            <a:gd name="adj3" fmla="val 3428"/>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2">
          <a:scrgbClr r="0" g="0" b="0"/>
        </a:fillRef>
        <a:effectRef idx="1">
          <a:scrgbClr r="0" g="0" b="0"/>
        </a:effectRef>
        <a:fontRef idx="minor">
          <a:schemeClr val="dk1"/>
        </a:fontRef>
      </dsp:style>
    </dsp:sp>
    <dsp:sp modelId="{5E9BBB93-FBE1-F44E-9C6F-07572071FF12}">
      <dsp:nvSpPr>
        <dsp:cNvPr id="0" name=""/>
        <dsp:cNvSpPr/>
      </dsp:nvSpPr>
      <dsp:spPr>
        <a:xfrm>
          <a:off x="964168" y="575215"/>
          <a:ext cx="5196363" cy="5196363"/>
        </a:xfrm>
        <a:prstGeom prst="blockArc">
          <a:avLst>
            <a:gd name="adj1" fmla="val 16200000"/>
            <a:gd name="adj2" fmla="val 18900000"/>
            <a:gd name="adj3" fmla="val 3428"/>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2">
          <a:scrgbClr r="0" g="0" b="0"/>
        </a:fillRef>
        <a:effectRef idx="1">
          <a:scrgbClr r="0" g="0" b="0"/>
        </a:effectRef>
        <a:fontRef idx="minor">
          <a:schemeClr val="dk1"/>
        </a:fontRef>
      </dsp:style>
    </dsp:sp>
    <dsp:sp modelId="{1F5542E9-152D-E345-8CBD-81CD754B363A}">
      <dsp:nvSpPr>
        <dsp:cNvPr id="0" name=""/>
        <dsp:cNvSpPr/>
      </dsp:nvSpPr>
      <dsp:spPr>
        <a:xfrm>
          <a:off x="2247897" y="2130395"/>
          <a:ext cx="2628904" cy="2086002"/>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Tw Cen MT"/>
              <a:cs typeface="Tw Cen MT"/>
            </a:rPr>
            <a:t>Intergenerational Experiences &amp;  Connections</a:t>
          </a:r>
          <a:endParaRPr lang="en-US" sz="2000" b="1" kern="1200" dirty="0">
            <a:latin typeface="Tw Cen MT"/>
            <a:cs typeface="Tw Cen MT"/>
          </a:endParaRPr>
        </a:p>
      </dsp:txBody>
      <dsp:txXfrm>
        <a:off x="2632891" y="2435883"/>
        <a:ext cx="1858916" cy="1475026"/>
      </dsp:txXfrm>
    </dsp:sp>
    <dsp:sp modelId="{552D61EF-6CD1-9442-B725-8930650CE019}">
      <dsp:nvSpPr>
        <dsp:cNvPr id="0" name=""/>
        <dsp:cNvSpPr/>
      </dsp:nvSpPr>
      <dsp:spPr>
        <a:xfrm>
          <a:off x="2730097" y="-174449"/>
          <a:ext cx="1664505" cy="1588400"/>
        </a:xfrm>
        <a:prstGeom prst="ellipse">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Tw Cen MT"/>
              <a:cs typeface="Tw Cen MT"/>
            </a:rPr>
            <a:t>Sunday Worship through the Week</a:t>
          </a:r>
          <a:endParaRPr lang="en-US" sz="1800" b="1" kern="1200" dirty="0">
            <a:latin typeface="Tw Cen MT"/>
            <a:cs typeface="Tw Cen MT"/>
          </a:endParaRPr>
        </a:p>
      </dsp:txBody>
      <dsp:txXfrm>
        <a:off x="2973858" y="58167"/>
        <a:ext cx="1176983" cy="1123168"/>
      </dsp:txXfrm>
    </dsp:sp>
    <dsp:sp modelId="{E2A6829C-B7C9-644E-B846-6C1136986DF1}">
      <dsp:nvSpPr>
        <dsp:cNvPr id="0" name=""/>
        <dsp:cNvSpPr/>
      </dsp:nvSpPr>
      <dsp:spPr>
        <a:xfrm>
          <a:off x="4535797" y="573495"/>
          <a:ext cx="1664505" cy="1588400"/>
        </a:xfrm>
        <a:prstGeom prst="ellipse">
          <a:avLst/>
        </a:prstGeom>
        <a:solidFill>
          <a:schemeClr val="accent3">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Tw Cen MT"/>
              <a:cs typeface="Tw Cen MT"/>
            </a:rPr>
            <a:t>Scripture Enrichment</a:t>
          </a:r>
          <a:endParaRPr lang="en-US" sz="1800" b="1" kern="1200" dirty="0">
            <a:latin typeface="Tw Cen MT"/>
            <a:cs typeface="Tw Cen MT"/>
          </a:endParaRPr>
        </a:p>
      </dsp:txBody>
      <dsp:txXfrm>
        <a:off x="4779558" y="806111"/>
        <a:ext cx="1176983" cy="1123168"/>
      </dsp:txXfrm>
    </dsp:sp>
    <dsp:sp modelId="{8A9183D2-C58E-C34D-8500-05ADC822D1AF}">
      <dsp:nvSpPr>
        <dsp:cNvPr id="0" name=""/>
        <dsp:cNvSpPr/>
      </dsp:nvSpPr>
      <dsp:spPr>
        <a:xfrm>
          <a:off x="5283743" y="2379196"/>
          <a:ext cx="1664505" cy="1588400"/>
        </a:xfrm>
        <a:prstGeom prst="ellipse">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Tw Cen MT"/>
              <a:cs typeface="Tw Cen MT"/>
            </a:rPr>
            <a:t>Spiritual Enrichment</a:t>
          </a:r>
          <a:endParaRPr lang="en-US" sz="1800" b="1" kern="1200" dirty="0">
            <a:latin typeface="Tw Cen MT"/>
            <a:cs typeface="Tw Cen MT"/>
          </a:endParaRPr>
        </a:p>
      </dsp:txBody>
      <dsp:txXfrm>
        <a:off x="5527504" y="2611812"/>
        <a:ext cx="1176983" cy="1123168"/>
      </dsp:txXfrm>
    </dsp:sp>
    <dsp:sp modelId="{60C3224B-F422-DC49-8699-A3543E9FD71A}">
      <dsp:nvSpPr>
        <dsp:cNvPr id="0" name=""/>
        <dsp:cNvSpPr/>
      </dsp:nvSpPr>
      <dsp:spPr>
        <a:xfrm>
          <a:off x="4535797" y="4184897"/>
          <a:ext cx="1664505" cy="1588400"/>
        </a:xfrm>
        <a:prstGeom prst="ellipse">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Tw Cen MT"/>
              <a:cs typeface="Tw Cen MT"/>
            </a:rPr>
            <a:t>Faith Enrichment</a:t>
          </a:r>
          <a:endParaRPr lang="en-US" sz="1800" b="1" kern="1200" dirty="0">
            <a:latin typeface="Tw Cen MT"/>
            <a:cs typeface="Tw Cen MT"/>
          </a:endParaRPr>
        </a:p>
      </dsp:txBody>
      <dsp:txXfrm>
        <a:off x="4779558" y="4417513"/>
        <a:ext cx="1176983" cy="1123168"/>
      </dsp:txXfrm>
    </dsp:sp>
    <dsp:sp modelId="{1D7C852A-AC5D-A944-B727-CAB8DC035C77}">
      <dsp:nvSpPr>
        <dsp:cNvPr id="0" name=""/>
        <dsp:cNvSpPr/>
      </dsp:nvSpPr>
      <dsp:spPr>
        <a:xfrm>
          <a:off x="2730097" y="4932843"/>
          <a:ext cx="1664505" cy="1588400"/>
        </a:xfrm>
        <a:prstGeom prst="ellipse">
          <a:avLst/>
        </a:prstGeom>
        <a:solidFill>
          <a:schemeClr val="accent6">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Tw Cen MT"/>
              <a:cs typeface="Tw Cen MT"/>
            </a:rPr>
            <a:t>Discovering Faith</a:t>
          </a:r>
          <a:endParaRPr lang="en-US" sz="1800" b="1" kern="1200" dirty="0">
            <a:latin typeface="Tw Cen MT"/>
            <a:cs typeface="Tw Cen MT"/>
          </a:endParaRPr>
        </a:p>
      </dsp:txBody>
      <dsp:txXfrm>
        <a:off x="2973858" y="5165459"/>
        <a:ext cx="1176983" cy="1123168"/>
      </dsp:txXfrm>
    </dsp:sp>
    <dsp:sp modelId="{3C92E047-FBCD-184D-B1C4-BB408354E0ED}">
      <dsp:nvSpPr>
        <dsp:cNvPr id="0" name=""/>
        <dsp:cNvSpPr/>
      </dsp:nvSpPr>
      <dsp:spPr>
        <a:xfrm>
          <a:off x="924396" y="4184897"/>
          <a:ext cx="1664505" cy="1588400"/>
        </a:xfrm>
        <a:prstGeom prst="ellipse">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Tw Cen MT"/>
              <a:cs typeface="Tw Cen MT"/>
            </a:rPr>
            <a:t>Life Issues</a:t>
          </a:r>
          <a:endParaRPr lang="en-US" sz="1800" b="1" kern="1200" dirty="0">
            <a:latin typeface="Tw Cen MT"/>
            <a:cs typeface="Tw Cen MT"/>
          </a:endParaRPr>
        </a:p>
      </dsp:txBody>
      <dsp:txXfrm>
        <a:off x="1168157" y="4417513"/>
        <a:ext cx="1176983" cy="1123168"/>
      </dsp:txXfrm>
    </dsp:sp>
    <dsp:sp modelId="{BF2C562C-2EA6-0244-AC13-E6A106388893}">
      <dsp:nvSpPr>
        <dsp:cNvPr id="0" name=""/>
        <dsp:cNvSpPr/>
      </dsp:nvSpPr>
      <dsp:spPr>
        <a:xfrm>
          <a:off x="176450" y="2379196"/>
          <a:ext cx="1664505" cy="1588400"/>
        </a:xfrm>
        <a:prstGeom prst="ellipse">
          <a:avLst/>
        </a:prstGeom>
        <a:solidFill>
          <a:schemeClr val="accent3">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Tw Cen MT"/>
              <a:cs typeface="Tw Cen MT"/>
            </a:rPr>
            <a:t>Service &amp; Mission</a:t>
          </a:r>
          <a:endParaRPr lang="en-US" sz="1800" b="1" kern="1200" dirty="0">
            <a:latin typeface="Tw Cen MT"/>
            <a:cs typeface="Tw Cen MT"/>
          </a:endParaRPr>
        </a:p>
      </dsp:txBody>
      <dsp:txXfrm>
        <a:off x="420211" y="2611812"/>
        <a:ext cx="1176983" cy="1123168"/>
      </dsp:txXfrm>
    </dsp:sp>
    <dsp:sp modelId="{7A61E1E4-C8CC-6342-8F51-0FCC61CBA065}">
      <dsp:nvSpPr>
        <dsp:cNvPr id="0" name=""/>
        <dsp:cNvSpPr/>
      </dsp:nvSpPr>
      <dsp:spPr>
        <a:xfrm>
          <a:off x="924396" y="573495"/>
          <a:ext cx="1664505" cy="1588400"/>
        </a:xfrm>
        <a:prstGeom prst="ellipse">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Tw Cen MT"/>
              <a:cs typeface="Tw Cen MT"/>
            </a:rPr>
            <a:t>Grand-parents</a:t>
          </a:r>
          <a:endParaRPr lang="en-US" sz="1800" b="1" kern="1200" dirty="0">
            <a:latin typeface="Tw Cen MT"/>
            <a:cs typeface="Tw Cen MT"/>
          </a:endParaRPr>
        </a:p>
      </dsp:txBody>
      <dsp:txXfrm>
        <a:off x="1168157" y="806111"/>
        <a:ext cx="1176983" cy="112316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EFA60-743C-2643-B5C8-9E50B001E672}">
      <dsp:nvSpPr>
        <dsp:cNvPr id="0" name=""/>
        <dsp:cNvSpPr/>
      </dsp:nvSpPr>
      <dsp:spPr>
        <a:xfrm>
          <a:off x="260668" y="2781852"/>
          <a:ext cx="1470359" cy="1141896"/>
        </a:xfrm>
        <a:prstGeom prst="roundRect">
          <a:avLst>
            <a:gd name="adj" fmla="val 1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Tw Cen MT"/>
              <a:cs typeface="Tw Cen MT"/>
            </a:rPr>
            <a:t>Spiritual Enrichment</a:t>
          </a:r>
          <a:endParaRPr lang="en-US" sz="2000" b="1" kern="1200" dirty="0">
            <a:latin typeface="Tw Cen MT"/>
            <a:cs typeface="Tw Cen MT"/>
          </a:endParaRPr>
        </a:p>
      </dsp:txBody>
      <dsp:txXfrm>
        <a:off x="294113" y="2815297"/>
        <a:ext cx="1403469" cy="1075006"/>
      </dsp:txXfrm>
    </dsp:sp>
    <dsp:sp modelId="{A7BEB393-BA33-534B-8C1A-403301CEF724}">
      <dsp:nvSpPr>
        <dsp:cNvPr id="0" name=""/>
        <dsp:cNvSpPr/>
      </dsp:nvSpPr>
      <dsp:spPr>
        <a:xfrm rot="18277929">
          <a:off x="948113" y="1850607"/>
          <a:ext cx="3627170" cy="19885"/>
        </a:xfrm>
        <a:custGeom>
          <a:avLst/>
          <a:gdLst/>
          <a:ahLst/>
          <a:cxnLst/>
          <a:rect l="0" t="0" r="0" b="0"/>
          <a:pathLst>
            <a:path>
              <a:moveTo>
                <a:pt x="0" y="9942"/>
              </a:moveTo>
              <a:lnTo>
                <a:pt x="3627170" y="9942"/>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2671019" y="1769871"/>
        <a:ext cx="181358" cy="181358"/>
      </dsp:txXfrm>
    </dsp:sp>
    <dsp:sp modelId="{785414B3-C107-544E-BFBF-D42FA2F84146}">
      <dsp:nvSpPr>
        <dsp:cNvPr id="0" name=""/>
        <dsp:cNvSpPr/>
      </dsp:nvSpPr>
      <dsp:spPr>
        <a:xfrm>
          <a:off x="3792369" y="710"/>
          <a:ext cx="1470359" cy="735179"/>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Online Courses</a:t>
          </a:r>
          <a:endParaRPr lang="en-US" sz="1600" b="1" kern="1200" dirty="0">
            <a:latin typeface="Tw Cen MT"/>
            <a:cs typeface="Tw Cen MT"/>
          </a:endParaRPr>
        </a:p>
      </dsp:txBody>
      <dsp:txXfrm>
        <a:off x="3813902" y="22243"/>
        <a:ext cx="1427293" cy="692113"/>
      </dsp:txXfrm>
    </dsp:sp>
    <dsp:sp modelId="{55FD9FF6-8899-FD47-906C-56648F2BF273}">
      <dsp:nvSpPr>
        <dsp:cNvPr id="0" name=""/>
        <dsp:cNvSpPr/>
      </dsp:nvSpPr>
      <dsp:spPr>
        <a:xfrm>
          <a:off x="5262729" y="358358"/>
          <a:ext cx="588143" cy="19885"/>
        </a:xfrm>
        <a:custGeom>
          <a:avLst/>
          <a:gdLst/>
          <a:ahLst/>
          <a:cxnLst/>
          <a:rect l="0" t="0" r="0" b="0"/>
          <a:pathLst>
            <a:path>
              <a:moveTo>
                <a:pt x="0" y="9942"/>
              </a:moveTo>
              <a:lnTo>
                <a:pt x="588143" y="9942"/>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542097" y="353597"/>
        <a:ext cx="29407" cy="29407"/>
      </dsp:txXfrm>
    </dsp:sp>
    <dsp:sp modelId="{07C6DFDE-9C9C-3049-9717-7114A980A487}">
      <dsp:nvSpPr>
        <dsp:cNvPr id="0" name=""/>
        <dsp:cNvSpPr/>
      </dsp:nvSpPr>
      <dsp:spPr>
        <a:xfrm>
          <a:off x="5850873" y="710"/>
          <a:ext cx="1470359" cy="735179"/>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Resource</a:t>
          </a:r>
          <a:endParaRPr lang="en-US" sz="1600" b="1" kern="1200" dirty="0">
            <a:latin typeface="Tw Cen MT"/>
            <a:cs typeface="Tw Cen MT"/>
          </a:endParaRPr>
        </a:p>
      </dsp:txBody>
      <dsp:txXfrm>
        <a:off x="5872406" y="22243"/>
        <a:ext cx="1427293" cy="692113"/>
      </dsp:txXfrm>
    </dsp:sp>
    <dsp:sp modelId="{42A2F579-4A38-8748-AB95-7E311F69AC43}">
      <dsp:nvSpPr>
        <dsp:cNvPr id="0" name=""/>
        <dsp:cNvSpPr/>
      </dsp:nvSpPr>
      <dsp:spPr>
        <a:xfrm rot="18836414">
          <a:off x="1276384" y="2273336"/>
          <a:ext cx="2970628" cy="19885"/>
        </a:xfrm>
        <a:custGeom>
          <a:avLst/>
          <a:gdLst/>
          <a:ahLst/>
          <a:cxnLst/>
          <a:rect l="0" t="0" r="0" b="0"/>
          <a:pathLst>
            <a:path>
              <a:moveTo>
                <a:pt x="0" y="9942"/>
              </a:moveTo>
              <a:lnTo>
                <a:pt x="2970628" y="9942"/>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2687433" y="2209013"/>
        <a:ext cx="148531" cy="148531"/>
      </dsp:txXfrm>
    </dsp:sp>
    <dsp:sp modelId="{F17C9BD4-2A56-A34D-BB4D-F1BCC0A44EFF}">
      <dsp:nvSpPr>
        <dsp:cNvPr id="0" name=""/>
        <dsp:cNvSpPr/>
      </dsp:nvSpPr>
      <dsp:spPr>
        <a:xfrm>
          <a:off x="3792369" y="846167"/>
          <a:ext cx="1470359" cy="735179"/>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Apps &amp; E-newsletters</a:t>
          </a:r>
          <a:endParaRPr lang="en-US" sz="1600" b="1" kern="1200" dirty="0">
            <a:latin typeface="Tw Cen MT"/>
            <a:cs typeface="Tw Cen MT"/>
          </a:endParaRPr>
        </a:p>
      </dsp:txBody>
      <dsp:txXfrm>
        <a:off x="3813902" y="867700"/>
        <a:ext cx="1427293" cy="692113"/>
      </dsp:txXfrm>
    </dsp:sp>
    <dsp:sp modelId="{6942C6B7-D51E-B64B-BA2D-3BCA89F9FA92}">
      <dsp:nvSpPr>
        <dsp:cNvPr id="0" name=""/>
        <dsp:cNvSpPr/>
      </dsp:nvSpPr>
      <dsp:spPr>
        <a:xfrm>
          <a:off x="5262729" y="1203815"/>
          <a:ext cx="588143" cy="19885"/>
        </a:xfrm>
        <a:custGeom>
          <a:avLst/>
          <a:gdLst/>
          <a:ahLst/>
          <a:cxnLst/>
          <a:rect l="0" t="0" r="0" b="0"/>
          <a:pathLst>
            <a:path>
              <a:moveTo>
                <a:pt x="0" y="9942"/>
              </a:moveTo>
              <a:lnTo>
                <a:pt x="588143" y="9942"/>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542097" y="1199054"/>
        <a:ext cx="29407" cy="29407"/>
      </dsp:txXfrm>
    </dsp:sp>
    <dsp:sp modelId="{9A236200-0D36-D44F-B716-0C069B1AFD44}">
      <dsp:nvSpPr>
        <dsp:cNvPr id="0" name=""/>
        <dsp:cNvSpPr/>
      </dsp:nvSpPr>
      <dsp:spPr>
        <a:xfrm>
          <a:off x="5850873" y="846167"/>
          <a:ext cx="1470359" cy="735179"/>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Resource</a:t>
          </a:r>
          <a:endParaRPr lang="en-US" sz="1600" b="1" kern="1200" dirty="0">
            <a:latin typeface="Tw Cen MT"/>
            <a:cs typeface="Tw Cen MT"/>
          </a:endParaRPr>
        </a:p>
      </dsp:txBody>
      <dsp:txXfrm>
        <a:off x="5872406" y="867700"/>
        <a:ext cx="1427293" cy="692113"/>
      </dsp:txXfrm>
    </dsp:sp>
    <dsp:sp modelId="{E9FA005F-98FA-CF45-9DE6-186B6BAFC235}">
      <dsp:nvSpPr>
        <dsp:cNvPr id="0" name=""/>
        <dsp:cNvSpPr/>
      </dsp:nvSpPr>
      <dsp:spPr>
        <a:xfrm rot="19673391">
          <a:off x="1544890" y="2696064"/>
          <a:ext cx="2433617" cy="19885"/>
        </a:xfrm>
        <a:custGeom>
          <a:avLst/>
          <a:gdLst/>
          <a:ahLst/>
          <a:cxnLst/>
          <a:rect l="0" t="0" r="0" b="0"/>
          <a:pathLst>
            <a:path>
              <a:moveTo>
                <a:pt x="0" y="9942"/>
              </a:moveTo>
              <a:lnTo>
                <a:pt x="2433617" y="9942"/>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dirty="0"/>
        </a:p>
      </dsp:txBody>
      <dsp:txXfrm>
        <a:off x="2700858" y="2645167"/>
        <a:ext cx="121680" cy="121680"/>
      </dsp:txXfrm>
    </dsp:sp>
    <dsp:sp modelId="{F82BFB20-FDA1-A44F-BDB2-2F1B641FC471}">
      <dsp:nvSpPr>
        <dsp:cNvPr id="0" name=""/>
        <dsp:cNvSpPr/>
      </dsp:nvSpPr>
      <dsp:spPr>
        <a:xfrm>
          <a:off x="3792369" y="1691624"/>
          <a:ext cx="1470359" cy="735179"/>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Online Prayer &amp; Spirituality</a:t>
          </a:r>
          <a:endParaRPr lang="en-US" sz="1600" b="1" kern="1200" dirty="0">
            <a:latin typeface="Tw Cen MT"/>
            <a:cs typeface="Tw Cen MT"/>
          </a:endParaRPr>
        </a:p>
      </dsp:txBody>
      <dsp:txXfrm>
        <a:off x="3813902" y="1713157"/>
        <a:ext cx="1427293" cy="692113"/>
      </dsp:txXfrm>
    </dsp:sp>
    <dsp:sp modelId="{41A2C2E4-5C95-1C40-9DC7-ABD8BC5F29F7}">
      <dsp:nvSpPr>
        <dsp:cNvPr id="0" name=""/>
        <dsp:cNvSpPr/>
      </dsp:nvSpPr>
      <dsp:spPr>
        <a:xfrm>
          <a:off x="5262729" y="2049271"/>
          <a:ext cx="588143" cy="19885"/>
        </a:xfrm>
        <a:custGeom>
          <a:avLst/>
          <a:gdLst/>
          <a:ahLst/>
          <a:cxnLst/>
          <a:rect l="0" t="0" r="0" b="0"/>
          <a:pathLst>
            <a:path>
              <a:moveTo>
                <a:pt x="0" y="9942"/>
              </a:moveTo>
              <a:lnTo>
                <a:pt x="588143" y="9942"/>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542097" y="2044511"/>
        <a:ext cx="29407" cy="29407"/>
      </dsp:txXfrm>
    </dsp:sp>
    <dsp:sp modelId="{9BC7033D-90F5-D547-B526-7616D8112405}">
      <dsp:nvSpPr>
        <dsp:cNvPr id="0" name=""/>
        <dsp:cNvSpPr/>
      </dsp:nvSpPr>
      <dsp:spPr>
        <a:xfrm>
          <a:off x="5850873" y="1691624"/>
          <a:ext cx="1470359" cy="735179"/>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Resources</a:t>
          </a:r>
          <a:endParaRPr lang="en-US" sz="1600" b="1" kern="1200" dirty="0">
            <a:latin typeface="Tw Cen MT"/>
            <a:cs typeface="Tw Cen MT"/>
          </a:endParaRPr>
        </a:p>
      </dsp:txBody>
      <dsp:txXfrm>
        <a:off x="5872406" y="1713157"/>
        <a:ext cx="1427293" cy="692113"/>
      </dsp:txXfrm>
    </dsp:sp>
    <dsp:sp modelId="{FD3D45D8-358B-1346-A07E-CB2A109BE9D4}">
      <dsp:nvSpPr>
        <dsp:cNvPr id="0" name=""/>
        <dsp:cNvSpPr/>
      </dsp:nvSpPr>
      <dsp:spPr>
        <a:xfrm rot="20864096">
          <a:off x="1706953" y="3118793"/>
          <a:ext cx="2109490" cy="19885"/>
        </a:xfrm>
        <a:custGeom>
          <a:avLst/>
          <a:gdLst/>
          <a:ahLst/>
          <a:cxnLst/>
          <a:rect l="0" t="0" r="0" b="0"/>
          <a:pathLst>
            <a:path>
              <a:moveTo>
                <a:pt x="0" y="9942"/>
              </a:moveTo>
              <a:lnTo>
                <a:pt x="2109490" y="9942"/>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dirty="0"/>
        </a:p>
      </dsp:txBody>
      <dsp:txXfrm>
        <a:off x="2708961" y="3075998"/>
        <a:ext cx="105474" cy="105474"/>
      </dsp:txXfrm>
    </dsp:sp>
    <dsp:sp modelId="{9CC264AD-4BEC-ED49-9B43-4C6D40440324}">
      <dsp:nvSpPr>
        <dsp:cNvPr id="0" name=""/>
        <dsp:cNvSpPr/>
      </dsp:nvSpPr>
      <dsp:spPr>
        <a:xfrm>
          <a:off x="3792369" y="2537081"/>
          <a:ext cx="1470359" cy="735179"/>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Small Group Bible Study</a:t>
          </a:r>
          <a:endParaRPr lang="en-US" sz="1600" b="1" kern="1200" dirty="0">
            <a:latin typeface="Tw Cen MT"/>
            <a:cs typeface="Tw Cen MT"/>
          </a:endParaRPr>
        </a:p>
      </dsp:txBody>
      <dsp:txXfrm>
        <a:off x="3813902" y="2558614"/>
        <a:ext cx="1427293" cy="692113"/>
      </dsp:txXfrm>
    </dsp:sp>
    <dsp:sp modelId="{465F730C-8AEA-1E41-A1EC-7B4C00E1C517}">
      <dsp:nvSpPr>
        <dsp:cNvPr id="0" name=""/>
        <dsp:cNvSpPr/>
      </dsp:nvSpPr>
      <dsp:spPr>
        <a:xfrm>
          <a:off x="5262729" y="2894728"/>
          <a:ext cx="588143" cy="19885"/>
        </a:xfrm>
        <a:custGeom>
          <a:avLst/>
          <a:gdLst/>
          <a:ahLst/>
          <a:cxnLst/>
          <a:rect l="0" t="0" r="0" b="0"/>
          <a:pathLst>
            <a:path>
              <a:moveTo>
                <a:pt x="0" y="9942"/>
              </a:moveTo>
              <a:lnTo>
                <a:pt x="588143" y="9942"/>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542097" y="2889967"/>
        <a:ext cx="29407" cy="29407"/>
      </dsp:txXfrm>
    </dsp:sp>
    <dsp:sp modelId="{D98EE982-C80D-2449-810E-0EB2CF9476CF}">
      <dsp:nvSpPr>
        <dsp:cNvPr id="0" name=""/>
        <dsp:cNvSpPr/>
      </dsp:nvSpPr>
      <dsp:spPr>
        <a:xfrm>
          <a:off x="5850873" y="2537081"/>
          <a:ext cx="1470359" cy="735179"/>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Resources</a:t>
          </a:r>
          <a:endParaRPr lang="en-US" sz="1600" b="1" kern="1200" dirty="0">
            <a:latin typeface="Tw Cen MT"/>
            <a:cs typeface="Tw Cen MT"/>
          </a:endParaRPr>
        </a:p>
      </dsp:txBody>
      <dsp:txXfrm>
        <a:off x="5872406" y="2558614"/>
        <a:ext cx="1427293" cy="692113"/>
      </dsp:txXfrm>
    </dsp:sp>
    <dsp:sp modelId="{6A36D4E7-7823-C348-9156-F60AC186ACBA}">
      <dsp:nvSpPr>
        <dsp:cNvPr id="0" name=""/>
        <dsp:cNvSpPr/>
      </dsp:nvSpPr>
      <dsp:spPr>
        <a:xfrm rot="654605">
          <a:off x="1712056" y="3541521"/>
          <a:ext cx="2099285" cy="19885"/>
        </a:xfrm>
        <a:custGeom>
          <a:avLst/>
          <a:gdLst/>
          <a:ahLst/>
          <a:cxnLst/>
          <a:rect l="0" t="0" r="0" b="0"/>
          <a:pathLst>
            <a:path>
              <a:moveTo>
                <a:pt x="0" y="9942"/>
              </a:moveTo>
              <a:lnTo>
                <a:pt x="2099285" y="9942"/>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dirty="0"/>
        </a:p>
      </dsp:txBody>
      <dsp:txXfrm>
        <a:off x="2709216" y="3498982"/>
        <a:ext cx="104964" cy="104964"/>
      </dsp:txXfrm>
    </dsp:sp>
    <dsp:sp modelId="{6480DC92-0B51-3A4A-8544-297628031956}">
      <dsp:nvSpPr>
        <dsp:cNvPr id="0" name=""/>
        <dsp:cNvSpPr/>
      </dsp:nvSpPr>
      <dsp:spPr>
        <a:xfrm>
          <a:off x="3792369" y="3382538"/>
          <a:ext cx="1470359" cy="735179"/>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Retreats</a:t>
          </a:r>
          <a:endParaRPr lang="en-US" sz="1600" b="1" kern="1200" dirty="0">
            <a:latin typeface="Tw Cen MT"/>
            <a:cs typeface="Tw Cen MT"/>
          </a:endParaRPr>
        </a:p>
      </dsp:txBody>
      <dsp:txXfrm>
        <a:off x="3813902" y="3404071"/>
        <a:ext cx="1427293" cy="692113"/>
      </dsp:txXfrm>
    </dsp:sp>
    <dsp:sp modelId="{046FC0C8-DC95-8146-A04A-0539F44BA029}">
      <dsp:nvSpPr>
        <dsp:cNvPr id="0" name=""/>
        <dsp:cNvSpPr/>
      </dsp:nvSpPr>
      <dsp:spPr>
        <a:xfrm>
          <a:off x="5262729" y="3740185"/>
          <a:ext cx="588143" cy="19885"/>
        </a:xfrm>
        <a:custGeom>
          <a:avLst/>
          <a:gdLst/>
          <a:ahLst/>
          <a:cxnLst/>
          <a:rect l="0" t="0" r="0" b="0"/>
          <a:pathLst>
            <a:path>
              <a:moveTo>
                <a:pt x="0" y="9942"/>
              </a:moveTo>
              <a:lnTo>
                <a:pt x="588143" y="9942"/>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542097" y="3735424"/>
        <a:ext cx="29407" cy="29407"/>
      </dsp:txXfrm>
    </dsp:sp>
    <dsp:sp modelId="{96543C68-4C70-C64B-9594-333E559E20F3}">
      <dsp:nvSpPr>
        <dsp:cNvPr id="0" name=""/>
        <dsp:cNvSpPr/>
      </dsp:nvSpPr>
      <dsp:spPr>
        <a:xfrm>
          <a:off x="5850873" y="3382538"/>
          <a:ext cx="1470359" cy="735179"/>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Resource</a:t>
          </a:r>
          <a:endParaRPr lang="en-US" sz="1600" b="1" kern="1200" dirty="0">
            <a:latin typeface="Tw Cen MT"/>
            <a:cs typeface="Tw Cen MT"/>
          </a:endParaRPr>
        </a:p>
      </dsp:txBody>
      <dsp:txXfrm>
        <a:off x="5872406" y="3404071"/>
        <a:ext cx="1427293" cy="692113"/>
      </dsp:txXfrm>
    </dsp:sp>
    <dsp:sp modelId="{C291F74C-0D89-D64F-AEEA-7AA63F608B40}">
      <dsp:nvSpPr>
        <dsp:cNvPr id="0" name=""/>
        <dsp:cNvSpPr/>
      </dsp:nvSpPr>
      <dsp:spPr>
        <a:xfrm rot="1865149">
          <a:off x="1558199" y="3964250"/>
          <a:ext cx="2406998" cy="19885"/>
        </a:xfrm>
        <a:custGeom>
          <a:avLst/>
          <a:gdLst/>
          <a:ahLst/>
          <a:cxnLst/>
          <a:rect l="0" t="0" r="0" b="0"/>
          <a:pathLst>
            <a:path>
              <a:moveTo>
                <a:pt x="0" y="9942"/>
              </a:moveTo>
              <a:lnTo>
                <a:pt x="2406998" y="9942"/>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dirty="0"/>
        </a:p>
      </dsp:txBody>
      <dsp:txXfrm>
        <a:off x="2701523" y="3914017"/>
        <a:ext cx="120349" cy="120349"/>
      </dsp:txXfrm>
    </dsp:sp>
    <dsp:sp modelId="{AAD11BD0-D640-1C4F-B940-08D82DEDC586}">
      <dsp:nvSpPr>
        <dsp:cNvPr id="0" name=""/>
        <dsp:cNvSpPr/>
      </dsp:nvSpPr>
      <dsp:spPr>
        <a:xfrm>
          <a:off x="3792369" y="4227995"/>
          <a:ext cx="1470359" cy="735179"/>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Day at the Monastery</a:t>
          </a:r>
          <a:endParaRPr lang="en-US" sz="1600" b="1" kern="1200" dirty="0">
            <a:latin typeface="Tw Cen MT"/>
            <a:cs typeface="Tw Cen MT"/>
          </a:endParaRPr>
        </a:p>
      </dsp:txBody>
      <dsp:txXfrm>
        <a:off x="3813902" y="4249528"/>
        <a:ext cx="1427293" cy="692113"/>
      </dsp:txXfrm>
    </dsp:sp>
    <dsp:sp modelId="{2AB40569-D47E-4E47-99AB-16F137CBE944}">
      <dsp:nvSpPr>
        <dsp:cNvPr id="0" name=""/>
        <dsp:cNvSpPr/>
      </dsp:nvSpPr>
      <dsp:spPr>
        <a:xfrm>
          <a:off x="5262729" y="4585642"/>
          <a:ext cx="588143" cy="19885"/>
        </a:xfrm>
        <a:custGeom>
          <a:avLst/>
          <a:gdLst/>
          <a:ahLst/>
          <a:cxnLst/>
          <a:rect l="0" t="0" r="0" b="0"/>
          <a:pathLst>
            <a:path>
              <a:moveTo>
                <a:pt x="0" y="9942"/>
              </a:moveTo>
              <a:lnTo>
                <a:pt x="588143" y="9942"/>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542097" y="4580881"/>
        <a:ext cx="29407" cy="29407"/>
      </dsp:txXfrm>
    </dsp:sp>
    <dsp:sp modelId="{B12E964E-E948-DF4D-9A74-C3DCCB11B550}">
      <dsp:nvSpPr>
        <dsp:cNvPr id="0" name=""/>
        <dsp:cNvSpPr/>
      </dsp:nvSpPr>
      <dsp:spPr>
        <a:xfrm>
          <a:off x="5850873" y="4227995"/>
          <a:ext cx="1470359" cy="735179"/>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Resource</a:t>
          </a:r>
          <a:endParaRPr lang="en-US" sz="1600" b="1" kern="1200" dirty="0">
            <a:latin typeface="Tw Cen MT"/>
            <a:cs typeface="Tw Cen MT"/>
          </a:endParaRPr>
        </a:p>
      </dsp:txBody>
      <dsp:txXfrm>
        <a:off x="5872406" y="4249528"/>
        <a:ext cx="1427293" cy="692113"/>
      </dsp:txXfrm>
    </dsp:sp>
    <dsp:sp modelId="{315DEC8D-4E1F-374E-8CC3-B5BD352C261F}">
      <dsp:nvSpPr>
        <dsp:cNvPr id="0" name=""/>
        <dsp:cNvSpPr/>
      </dsp:nvSpPr>
      <dsp:spPr>
        <a:xfrm rot="2722285">
          <a:off x="1294568" y="4386978"/>
          <a:ext cx="2934260" cy="19885"/>
        </a:xfrm>
        <a:custGeom>
          <a:avLst/>
          <a:gdLst/>
          <a:ahLst/>
          <a:cxnLst/>
          <a:rect l="0" t="0" r="0" b="0"/>
          <a:pathLst>
            <a:path>
              <a:moveTo>
                <a:pt x="0" y="9942"/>
              </a:moveTo>
              <a:lnTo>
                <a:pt x="2934260" y="9942"/>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2688342" y="4323564"/>
        <a:ext cx="146713" cy="146713"/>
      </dsp:txXfrm>
    </dsp:sp>
    <dsp:sp modelId="{B7B18CDF-F689-734E-B2A7-E0F3209BF1C1}">
      <dsp:nvSpPr>
        <dsp:cNvPr id="0" name=""/>
        <dsp:cNvSpPr/>
      </dsp:nvSpPr>
      <dsp:spPr>
        <a:xfrm>
          <a:off x="3792369" y="5073452"/>
          <a:ext cx="1470359" cy="735179"/>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Spiritual Book of the Month Club</a:t>
          </a:r>
          <a:endParaRPr lang="en-US" sz="1600" b="1" kern="1200" dirty="0">
            <a:latin typeface="Tw Cen MT"/>
            <a:cs typeface="Tw Cen MT"/>
          </a:endParaRPr>
        </a:p>
      </dsp:txBody>
      <dsp:txXfrm>
        <a:off x="3813902" y="5094985"/>
        <a:ext cx="1427293" cy="692113"/>
      </dsp:txXfrm>
    </dsp:sp>
    <dsp:sp modelId="{83131099-E407-A04D-929F-465976416652}">
      <dsp:nvSpPr>
        <dsp:cNvPr id="0" name=""/>
        <dsp:cNvSpPr/>
      </dsp:nvSpPr>
      <dsp:spPr>
        <a:xfrm>
          <a:off x="5262729" y="5431099"/>
          <a:ext cx="588143" cy="19885"/>
        </a:xfrm>
        <a:custGeom>
          <a:avLst/>
          <a:gdLst/>
          <a:ahLst/>
          <a:cxnLst/>
          <a:rect l="0" t="0" r="0" b="0"/>
          <a:pathLst>
            <a:path>
              <a:moveTo>
                <a:pt x="0" y="9942"/>
              </a:moveTo>
              <a:lnTo>
                <a:pt x="588143" y="9942"/>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542097" y="5426338"/>
        <a:ext cx="29407" cy="29407"/>
      </dsp:txXfrm>
    </dsp:sp>
    <dsp:sp modelId="{29C21966-EF7A-3642-87E4-5362FFD2ED93}">
      <dsp:nvSpPr>
        <dsp:cNvPr id="0" name=""/>
        <dsp:cNvSpPr/>
      </dsp:nvSpPr>
      <dsp:spPr>
        <a:xfrm>
          <a:off x="5850873" y="5073452"/>
          <a:ext cx="1470359" cy="735179"/>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Resource</a:t>
          </a:r>
          <a:endParaRPr lang="en-US" sz="1600" b="1" kern="1200" dirty="0">
            <a:latin typeface="Tw Cen MT"/>
            <a:cs typeface="Tw Cen MT"/>
          </a:endParaRPr>
        </a:p>
      </dsp:txBody>
      <dsp:txXfrm>
        <a:off x="5872406" y="5094985"/>
        <a:ext cx="1427293" cy="692113"/>
      </dsp:txXfrm>
    </dsp:sp>
    <dsp:sp modelId="{7138BF20-13A4-B449-B101-EABD4221F64F}">
      <dsp:nvSpPr>
        <dsp:cNvPr id="0" name=""/>
        <dsp:cNvSpPr/>
      </dsp:nvSpPr>
      <dsp:spPr>
        <a:xfrm rot="3294389">
          <a:off x="968955" y="4809707"/>
          <a:ext cx="3585487" cy="19885"/>
        </a:xfrm>
        <a:custGeom>
          <a:avLst/>
          <a:gdLst/>
          <a:ahLst/>
          <a:cxnLst/>
          <a:rect l="0" t="0" r="0" b="0"/>
          <a:pathLst>
            <a:path>
              <a:moveTo>
                <a:pt x="0" y="9942"/>
              </a:moveTo>
              <a:lnTo>
                <a:pt x="3585487" y="9942"/>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2672061" y="4730012"/>
        <a:ext cx="179274" cy="179274"/>
      </dsp:txXfrm>
    </dsp:sp>
    <dsp:sp modelId="{B687B9D9-ECF6-A746-9EDF-30B4D807FA85}">
      <dsp:nvSpPr>
        <dsp:cNvPr id="0" name=""/>
        <dsp:cNvSpPr/>
      </dsp:nvSpPr>
      <dsp:spPr>
        <a:xfrm>
          <a:off x="3792369" y="5918909"/>
          <a:ext cx="1470359" cy="735179"/>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Monthly Spiritual Practices Series</a:t>
          </a:r>
          <a:endParaRPr lang="en-US" sz="1600" b="1" kern="1200" dirty="0">
            <a:latin typeface="Tw Cen MT"/>
            <a:cs typeface="Tw Cen MT"/>
          </a:endParaRPr>
        </a:p>
      </dsp:txBody>
      <dsp:txXfrm>
        <a:off x="3813902" y="5940442"/>
        <a:ext cx="1427293" cy="692113"/>
      </dsp:txXfrm>
    </dsp:sp>
    <dsp:sp modelId="{3CB05615-D0F6-BB4E-BF51-077F9C773074}">
      <dsp:nvSpPr>
        <dsp:cNvPr id="0" name=""/>
        <dsp:cNvSpPr/>
      </dsp:nvSpPr>
      <dsp:spPr>
        <a:xfrm>
          <a:off x="5262729" y="6276556"/>
          <a:ext cx="588143" cy="19885"/>
        </a:xfrm>
        <a:custGeom>
          <a:avLst/>
          <a:gdLst/>
          <a:ahLst/>
          <a:cxnLst/>
          <a:rect l="0" t="0" r="0" b="0"/>
          <a:pathLst>
            <a:path>
              <a:moveTo>
                <a:pt x="0" y="9942"/>
              </a:moveTo>
              <a:lnTo>
                <a:pt x="588143" y="9942"/>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542097" y="6271795"/>
        <a:ext cx="29407" cy="29407"/>
      </dsp:txXfrm>
    </dsp:sp>
    <dsp:sp modelId="{F65F7FA4-98AA-1447-9BE0-659C7C87D8EF}">
      <dsp:nvSpPr>
        <dsp:cNvPr id="0" name=""/>
        <dsp:cNvSpPr/>
      </dsp:nvSpPr>
      <dsp:spPr>
        <a:xfrm>
          <a:off x="5850873" y="5918909"/>
          <a:ext cx="1470359" cy="735179"/>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Resource</a:t>
          </a:r>
          <a:endParaRPr lang="en-US" sz="1600" b="1" kern="1200" dirty="0">
            <a:latin typeface="Tw Cen MT"/>
            <a:cs typeface="Tw Cen MT"/>
          </a:endParaRPr>
        </a:p>
      </dsp:txBody>
      <dsp:txXfrm>
        <a:off x="5872406" y="5940442"/>
        <a:ext cx="1427293" cy="69211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6C76A-0606-8049-8B83-6503ABA222E2}">
      <dsp:nvSpPr>
        <dsp:cNvPr id="0" name=""/>
        <dsp:cNvSpPr/>
      </dsp:nvSpPr>
      <dsp:spPr>
        <a:xfrm>
          <a:off x="884377" y="264159"/>
          <a:ext cx="3413760" cy="3413760"/>
        </a:xfrm>
        <a:prstGeom prst="pie">
          <a:avLst>
            <a:gd name="adj1" fmla="val 16200000"/>
            <a:gd name="adj2" fmla="val 180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Fall</a:t>
          </a:r>
          <a:endParaRPr lang="en-US" sz="2600" kern="1200" dirty="0"/>
        </a:p>
      </dsp:txBody>
      <dsp:txXfrm>
        <a:off x="2683510" y="987551"/>
        <a:ext cx="1219200" cy="1016000"/>
      </dsp:txXfrm>
    </dsp:sp>
    <dsp:sp modelId="{B693E6FC-39D2-384F-B23E-F8D1633C9CDE}">
      <dsp:nvSpPr>
        <dsp:cNvPr id="0" name=""/>
        <dsp:cNvSpPr/>
      </dsp:nvSpPr>
      <dsp:spPr>
        <a:xfrm>
          <a:off x="814070" y="386079"/>
          <a:ext cx="3413760" cy="3413760"/>
        </a:xfrm>
        <a:prstGeom prst="pie">
          <a:avLst>
            <a:gd name="adj1" fmla="val 1800000"/>
            <a:gd name="adj2" fmla="val 9000000"/>
          </a:avLst>
        </a:prstGeom>
        <a:solidFill>
          <a:schemeClr val="accent3">
            <a:hueOff val="-9516008"/>
            <a:satOff val="45"/>
            <a:lumOff val="5293"/>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Winter-Spring</a:t>
          </a:r>
          <a:endParaRPr lang="en-US" sz="2600" kern="1200" dirty="0"/>
        </a:p>
      </dsp:txBody>
      <dsp:txXfrm>
        <a:off x="1626870" y="2600960"/>
        <a:ext cx="1828800" cy="894080"/>
      </dsp:txXfrm>
    </dsp:sp>
    <dsp:sp modelId="{DBFA8338-CC05-2940-A05E-BD3D2B0EE1F4}">
      <dsp:nvSpPr>
        <dsp:cNvPr id="0" name=""/>
        <dsp:cNvSpPr/>
      </dsp:nvSpPr>
      <dsp:spPr>
        <a:xfrm>
          <a:off x="743762" y="264159"/>
          <a:ext cx="3413760" cy="3413760"/>
        </a:xfrm>
        <a:prstGeom prst="pie">
          <a:avLst>
            <a:gd name="adj1" fmla="val 9000000"/>
            <a:gd name="adj2" fmla="val 16200000"/>
          </a:avLst>
        </a:prstGeom>
        <a:solidFill>
          <a:schemeClr val="accent3">
            <a:hueOff val="-19032015"/>
            <a:satOff val="90"/>
            <a:lumOff val="10585"/>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Summer</a:t>
          </a:r>
          <a:endParaRPr lang="en-US" sz="2600" kern="1200" dirty="0"/>
        </a:p>
      </dsp:txBody>
      <dsp:txXfrm>
        <a:off x="1139189" y="987551"/>
        <a:ext cx="1219200" cy="1016000"/>
      </dsp:txXfrm>
    </dsp:sp>
    <dsp:sp modelId="{227F2737-653F-6843-AF58-FFBC079C1985}">
      <dsp:nvSpPr>
        <dsp:cNvPr id="0" name=""/>
        <dsp:cNvSpPr/>
      </dsp:nvSpPr>
      <dsp:spPr>
        <a:xfrm>
          <a:off x="673330" y="52831"/>
          <a:ext cx="3836416" cy="3836416"/>
        </a:xfrm>
        <a:prstGeom prst="circularArrow">
          <a:avLst>
            <a:gd name="adj1" fmla="val 5085"/>
            <a:gd name="adj2" fmla="val 327528"/>
            <a:gd name="adj3" fmla="val 1472472"/>
            <a:gd name="adj4" fmla="val 16199432"/>
            <a:gd name="adj5" fmla="val 5932"/>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2285EB1-1A71-9D4C-A1EB-7F3C5A2DEEC5}">
      <dsp:nvSpPr>
        <dsp:cNvPr id="0" name=""/>
        <dsp:cNvSpPr/>
      </dsp:nvSpPr>
      <dsp:spPr>
        <a:xfrm>
          <a:off x="602742" y="174536"/>
          <a:ext cx="3836416" cy="3836416"/>
        </a:xfrm>
        <a:prstGeom prst="circularArrow">
          <a:avLst>
            <a:gd name="adj1" fmla="val 5085"/>
            <a:gd name="adj2" fmla="val 327528"/>
            <a:gd name="adj3" fmla="val 8671970"/>
            <a:gd name="adj4" fmla="val 1800502"/>
            <a:gd name="adj5" fmla="val 5932"/>
          </a:avLst>
        </a:prstGeom>
        <a:solidFill>
          <a:schemeClr val="accent3">
            <a:hueOff val="-9516008"/>
            <a:satOff val="45"/>
            <a:lumOff val="529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3DC0718-70FD-9F43-AB24-2A1A336A3636}">
      <dsp:nvSpPr>
        <dsp:cNvPr id="0" name=""/>
        <dsp:cNvSpPr/>
      </dsp:nvSpPr>
      <dsp:spPr>
        <a:xfrm>
          <a:off x="532153" y="52831"/>
          <a:ext cx="3836416" cy="3836416"/>
        </a:xfrm>
        <a:prstGeom prst="circularArrow">
          <a:avLst>
            <a:gd name="adj1" fmla="val 5085"/>
            <a:gd name="adj2" fmla="val 327528"/>
            <a:gd name="adj3" fmla="val 15873039"/>
            <a:gd name="adj4" fmla="val 9000000"/>
            <a:gd name="adj5" fmla="val 5932"/>
          </a:avLst>
        </a:prstGeom>
        <a:solidFill>
          <a:schemeClr val="accent3">
            <a:hueOff val="-19032015"/>
            <a:satOff val="90"/>
            <a:lumOff val="10585"/>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98C05-09EA-D246-A206-48AFECB46B87}">
      <dsp:nvSpPr>
        <dsp:cNvPr id="0" name=""/>
        <dsp:cNvSpPr/>
      </dsp:nvSpPr>
      <dsp:spPr>
        <a:xfrm>
          <a:off x="0" y="0"/>
          <a:ext cx="1758652" cy="4495800"/>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latin typeface="Tw Cen MT"/>
              <a:cs typeface="Tw Cen MT"/>
            </a:rPr>
            <a:t>Online Faith Formation</a:t>
          </a:r>
          <a:endParaRPr lang="en-US" sz="2000" b="1" kern="1200" dirty="0">
            <a:latin typeface="Tw Cen MT"/>
            <a:cs typeface="Tw Cen MT"/>
          </a:endParaRPr>
        </a:p>
      </dsp:txBody>
      <dsp:txXfrm>
        <a:off x="0" y="1798320"/>
        <a:ext cx="1758652" cy="1798320"/>
      </dsp:txXfrm>
    </dsp:sp>
    <dsp:sp modelId="{948DDB1C-C9CA-6C46-BE9D-19455343474B}">
      <dsp:nvSpPr>
        <dsp:cNvPr id="0" name=""/>
        <dsp:cNvSpPr/>
      </dsp:nvSpPr>
      <dsp:spPr>
        <a:xfrm>
          <a:off x="130775" y="269748"/>
          <a:ext cx="1497101" cy="1497101"/>
        </a:xfrm>
        <a:prstGeom prst="ellipse">
          <a:avLst/>
        </a:prstGeom>
        <a:solidFill>
          <a:schemeClr val="accent3">
            <a:tint val="50000"/>
            <a:hueOff val="0"/>
            <a:satOff val="0"/>
            <a:lumOff val="0"/>
            <a:alphaOff val="0"/>
          </a:schemeClr>
        </a:solidFill>
        <a:ln w="10000" cap="flat" cmpd="sng"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1">
          <a:scrgbClr r="0" g="0" b="0"/>
        </a:fillRef>
        <a:effectRef idx="1">
          <a:scrgbClr r="0" g="0" b="0"/>
        </a:effectRef>
        <a:fontRef idx="minor"/>
      </dsp:style>
    </dsp:sp>
    <dsp:sp modelId="{56E7A8ED-9E59-EA4A-BD5F-F84428BF70C8}">
      <dsp:nvSpPr>
        <dsp:cNvPr id="0" name=""/>
        <dsp:cNvSpPr/>
      </dsp:nvSpPr>
      <dsp:spPr>
        <a:xfrm>
          <a:off x="1811411" y="0"/>
          <a:ext cx="1758652" cy="4495800"/>
        </a:xfrm>
        <a:prstGeom prst="roundRect">
          <a:avLst>
            <a:gd name="adj" fmla="val 10000"/>
          </a:avLst>
        </a:prstGeom>
        <a:solidFill>
          <a:schemeClr val="accent2">
            <a:lumMod val="60000"/>
            <a:lumOff val="4000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latin typeface="Tw Cen MT"/>
              <a:cs typeface="Tw Cen MT"/>
            </a:rPr>
            <a:t>Mostly Online with Regular Interaction in Gathered Sessions</a:t>
          </a:r>
          <a:endParaRPr lang="en-US" sz="2000" b="1" kern="1200" dirty="0">
            <a:latin typeface="Tw Cen MT"/>
            <a:cs typeface="Tw Cen MT"/>
          </a:endParaRPr>
        </a:p>
      </dsp:txBody>
      <dsp:txXfrm>
        <a:off x="1811411" y="1798320"/>
        <a:ext cx="1758652" cy="1798320"/>
      </dsp:txXfrm>
    </dsp:sp>
    <dsp:sp modelId="{831A7594-1FAD-AC42-8EF9-8EB09330611F}">
      <dsp:nvSpPr>
        <dsp:cNvPr id="0" name=""/>
        <dsp:cNvSpPr/>
      </dsp:nvSpPr>
      <dsp:spPr>
        <a:xfrm>
          <a:off x="1942187" y="269748"/>
          <a:ext cx="1497101" cy="1497101"/>
        </a:xfrm>
        <a:prstGeom prst="ellipse">
          <a:avLst/>
        </a:prstGeom>
        <a:solidFill>
          <a:schemeClr val="accent3">
            <a:tint val="50000"/>
            <a:hueOff val="-5014276"/>
            <a:satOff val="9322"/>
            <a:lumOff val="1072"/>
            <a:alphaOff val="0"/>
          </a:schemeClr>
        </a:solidFill>
        <a:ln w="10000" cap="flat" cmpd="sng"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1">
          <a:scrgbClr r="0" g="0" b="0"/>
        </a:fillRef>
        <a:effectRef idx="1">
          <a:scrgbClr r="0" g="0" b="0"/>
        </a:effectRef>
        <a:fontRef idx="minor"/>
      </dsp:style>
    </dsp:sp>
    <dsp:sp modelId="{9F6CEE22-EA0E-9A40-BCFA-590D47744670}">
      <dsp:nvSpPr>
        <dsp:cNvPr id="0" name=""/>
        <dsp:cNvSpPr/>
      </dsp:nvSpPr>
      <dsp:spPr>
        <a:xfrm>
          <a:off x="3622823" y="0"/>
          <a:ext cx="1758652" cy="4495800"/>
        </a:xfrm>
        <a:prstGeom prst="roundRect">
          <a:avLst>
            <a:gd name="adj" fmla="val 10000"/>
          </a:avLst>
        </a:prstGeom>
        <a:solidFill>
          <a:schemeClr val="accent3">
            <a:hueOff val="-9516008"/>
            <a:satOff val="45"/>
            <a:lumOff val="5293"/>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latin typeface="Tw Cen MT"/>
              <a:cs typeface="Tw Cen MT"/>
            </a:rPr>
            <a:t>Online Faith Formation &amp; Gathered Sessions (Flipped Classroom)</a:t>
          </a:r>
          <a:endParaRPr lang="en-US" sz="2000" b="1" kern="1200" dirty="0">
            <a:latin typeface="Tw Cen MT"/>
            <a:cs typeface="Tw Cen MT"/>
          </a:endParaRPr>
        </a:p>
      </dsp:txBody>
      <dsp:txXfrm>
        <a:off x="3622823" y="1798320"/>
        <a:ext cx="1758652" cy="1798320"/>
      </dsp:txXfrm>
    </dsp:sp>
    <dsp:sp modelId="{44FA06BE-5967-DB4B-9074-25EDB33854E0}">
      <dsp:nvSpPr>
        <dsp:cNvPr id="0" name=""/>
        <dsp:cNvSpPr/>
      </dsp:nvSpPr>
      <dsp:spPr>
        <a:xfrm>
          <a:off x="3753599" y="269748"/>
          <a:ext cx="1497101" cy="1497101"/>
        </a:xfrm>
        <a:prstGeom prst="ellipse">
          <a:avLst/>
        </a:prstGeom>
        <a:solidFill>
          <a:schemeClr val="accent3">
            <a:tint val="50000"/>
            <a:hueOff val="-10028552"/>
            <a:satOff val="18644"/>
            <a:lumOff val="2144"/>
            <a:alphaOff val="0"/>
          </a:schemeClr>
        </a:solidFill>
        <a:ln w="10000" cap="flat" cmpd="sng"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1">
          <a:scrgbClr r="0" g="0" b="0"/>
        </a:fillRef>
        <a:effectRef idx="1">
          <a:scrgbClr r="0" g="0" b="0"/>
        </a:effectRef>
        <a:fontRef idx="minor"/>
      </dsp:style>
    </dsp:sp>
    <dsp:sp modelId="{4D6FD45E-D48A-E341-9F3A-39CFFB569147}">
      <dsp:nvSpPr>
        <dsp:cNvPr id="0" name=""/>
        <dsp:cNvSpPr/>
      </dsp:nvSpPr>
      <dsp:spPr>
        <a:xfrm>
          <a:off x="5434235" y="0"/>
          <a:ext cx="1758652" cy="4495800"/>
        </a:xfrm>
        <a:prstGeom prst="roundRect">
          <a:avLst>
            <a:gd name="adj" fmla="val 10000"/>
          </a:avLst>
        </a:prstGeom>
        <a:solidFill>
          <a:schemeClr val="accent3">
            <a:hueOff val="-14274012"/>
            <a:satOff val="68"/>
            <a:lumOff val="7939"/>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latin typeface="Tw Cen MT"/>
              <a:cs typeface="Tw Cen MT"/>
            </a:rPr>
            <a:t>Gathered Program with Online Components beyond the Program</a:t>
          </a:r>
          <a:endParaRPr lang="en-US" sz="2000" b="1" kern="1200" dirty="0">
            <a:latin typeface="Tw Cen MT"/>
            <a:cs typeface="Tw Cen MT"/>
          </a:endParaRPr>
        </a:p>
      </dsp:txBody>
      <dsp:txXfrm>
        <a:off x="5434235" y="1798320"/>
        <a:ext cx="1758652" cy="1798320"/>
      </dsp:txXfrm>
    </dsp:sp>
    <dsp:sp modelId="{748942E6-2E3E-A24C-99B4-01417E8FDDCD}">
      <dsp:nvSpPr>
        <dsp:cNvPr id="0" name=""/>
        <dsp:cNvSpPr/>
      </dsp:nvSpPr>
      <dsp:spPr>
        <a:xfrm>
          <a:off x="5565011" y="269748"/>
          <a:ext cx="1497101" cy="1497101"/>
        </a:xfrm>
        <a:prstGeom prst="ellipse">
          <a:avLst/>
        </a:prstGeom>
        <a:solidFill>
          <a:schemeClr val="accent3">
            <a:tint val="50000"/>
            <a:hueOff val="-15042828"/>
            <a:satOff val="27965"/>
            <a:lumOff val="3216"/>
            <a:alphaOff val="0"/>
          </a:schemeClr>
        </a:solidFill>
        <a:ln w="10000" cap="flat" cmpd="sng"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1">
          <a:scrgbClr r="0" g="0" b="0"/>
        </a:fillRef>
        <a:effectRef idx="1">
          <a:scrgbClr r="0" g="0" b="0"/>
        </a:effectRef>
        <a:fontRef idx="minor"/>
      </dsp:style>
    </dsp:sp>
    <dsp:sp modelId="{68303472-38D5-9447-8C7B-32B1AEB81FD5}">
      <dsp:nvSpPr>
        <dsp:cNvPr id="0" name=""/>
        <dsp:cNvSpPr/>
      </dsp:nvSpPr>
      <dsp:spPr>
        <a:xfrm>
          <a:off x="7245647" y="0"/>
          <a:ext cx="1758652" cy="4495800"/>
        </a:xfrm>
        <a:prstGeom prst="roundRect">
          <a:avLst>
            <a:gd name="adj" fmla="val 10000"/>
          </a:avLst>
        </a:prstGeom>
        <a:solidFill>
          <a:schemeClr val="accent3">
            <a:hueOff val="-19032015"/>
            <a:satOff val="90"/>
            <a:lumOff val="10585"/>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latin typeface="Tw Cen MT"/>
              <a:cs typeface="Tw Cen MT"/>
            </a:rPr>
            <a:t>Gathered Program with Supportive  Online Content</a:t>
          </a:r>
          <a:endParaRPr lang="en-US" sz="2000" b="1" kern="1200" dirty="0">
            <a:latin typeface="Tw Cen MT"/>
            <a:cs typeface="Tw Cen MT"/>
          </a:endParaRPr>
        </a:p>
      </dsp:txBody>
      <dsp:txXfrm>
        <a:off x="7245647" y="1798320"/>
        <a:ext cx="1758652" cy="1798320"/>
      </dsp:txXfrm>
    </dsp:sp>
    <dsp:sp modelId="{76FD9B29-D0E4-8B4C-B474-06860363B3D4}">
      <dsp:nvSpPr>
        <dsp:cNvPr id="0" name=""/>
        <dsp:cNvSpPr/>
      </dsp:nvSpPr>
      <dsp:spPr>
        <a:xfrm>
          <a:off x="7376423" y="269748"/>
          <a:ext cx="1497101" cy="1497101"/>
        </a:xfrm>
        <a:prstGeom prst="ellipse">
          <a:avLst/>
        </a:prstGeom>
        <a:solidFill>
          <a:schemeClr val="accent3">
            <a:tint val="50000"/>
            <a:hueOff val="-20057104"/>
            <a:satOff val="37287"/>
            <a:lumOff val="4288"/>
            <a:alphaOff val="0"/>
          </a:schemeClr>
        </a:solidFill>
        <a:ln w="10000" cap="flat" cmpd="sng"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1">
          <a:scrgbClr r="0" g="0" b="0"/>
        </a:fillRef>
        <a:effectRef idx="1">
          <a:scrgbClr r="0" g="0" b="0"/>
        </a:effectRef>
        <a:fontRef idx="minor"/>
      </dsp:style>
    </dsp:sp>
    <dsp:sp modelId="{F978572F-7449-4D45-9C74-2C3AF669E3A8}">
      <dsp:nvSpPr>
        <dsp:cNvPr id="0" name=""/>
        <dsp:cNvSpPr/>
      </dsp:nvSpPr>
      <dsp:spPr>
        <a:xfrm>
          <a:off x="360171" y="3596640"/>
          <a:ext cx="8283955" cy="674370"/>
        </a:xfrm>
        <a:prstGeom prst="leftRightArrow">
          <a:avLst/>
        </a:prstGeom>
        <a:solidFill>
          <a:schemeClr val="accent3">
            <a:tint val="40000"/>
            <a:hueOff val="0"/>
            <a:satOff val="0"/>
            <a:lumOff val="0"/>
            <a:alphaOff val="0"/>
          </a:schemeClr>
        </a:solidFill>
        <a:ln w="10000" cap="flat" cmpd="sng" algn="ctr">
          <a:solidFill>
            <a:schemeClr val="lt1">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ED5D9-0CD9-5B48-A4EF-E08BB2148509}">
      <dsp:nvSpPr>
        <dsp:cNvPr id="0" name=""/>
        <dsp:cNvSpPr/>
      </dsp:nvSpPr>
      <dsp:spPr>
        <a:xfrm>
          <a:off x="804479" y="-69589"/>
          <a:ext cx="7077841" cy="4762503"/>
        </a:xfrm>
        <a:prstGeom prst="ellipse">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latin typeface="Arial"/>
              <a:cs typeface="Arial"/>
            </a:rPr>
            <a:t>Online  Life</a:t>
          </a:r>
          <a:br>
            <a:rPr lang="en-US" sz="2400" b="1" kern="1200" dirty="0" smtClean="0">
              <a:latin typeface="Arial"/>
              <a:cs typeface="Arial"/>
            </a:rPr>
          </a:br>
          <a:endParaRPr lang="en-US" sz="2400" b="1" kern="1200" dirty="0">
            <a:latin typeface="Arial"/>
            <a:cs typeface="Arial"/>
          </a:endParaRPr>
        </a:p>
      </dsp:txBody>
      <dsp:txXfrm>
        <a:off x="3353918" y="168535"/>
        <a:ext cx="1978964" cy="714375"/>
      </dsp:txXfrm>
    </dsp:sp>
    <dsp:sp modelId="{EA9CB6DF-2AF3-5D47-AE63-24BBEF372E46}">
      <dsp:nvSpPr>
        <dsp:cNvPr id="0" name=""/>
        <dsp:cNvSpPr/>
      </dsp:nvSpPr>
      <dsp:spPr>
        <a:xfrm>
          <a:off x="1463800" y="743731"/>
          <a:ext cx="5759199" cy="4088361"/>
        </a:xfrm>
        <a:prstGeom prst="ellipse">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latin typeface="Arial"/>
              <a:cs typeface="Arial"/>
            </a:rPr>
            <a:t>Daily  &amp; Home Life </a:t>
          </a:r>
          <a:endParaRPr lang="en-US" sz="2400" b="1" kern="1200" dirty="0">
            <a:latin typeface="Arial"/>
            <a:cs typeface="Arial"/>
          </a:endParaRPr>
        </a:p>
      </dsp:txBody>
      <dsp:txXfrm>
        <a:off x="3336980" y="989033"/>
        <a:ext cx="2012840" cy="735905"/>
      </dsp:txXfrm>
    </dsp:sp>
    <dsp:sp modelId="{B97FC5EE-E6E5-1646-B5EF-FD388B1FF919}">
      <dsp:nvSpPr>
        <dsp:cNvPr id="0" name=""/>
        <dsp:cNvSpPr/>
      </dsp:nvSpPr>
      <dsp:spPr>
        <a:xfrm>
          <a:off x="2183700" y="1731026"/>
          <a:ext cx="4319399" cy="3066270"/>
        </a:xfrm>
        <a:prstGeom prst="ellipse">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latin typeface="Arial"/>
              <a:cs typeface="Arial"/>
            </a:rPr>
            <a:t>Community Life</a:t>
          </a:r>
          <a:endParaRPr lang="en-US" sz="2400" b="1" kern="1200" dirty="0">
            <a:latin typeface="Arial"/>
            <a:cs typeface="Arial"/>
          </a:endParaRPr>
        </a:p>
      </dsp:txBody>
      <dsp:txXfrm>
        <a:off x="3336980" y="1960997"/>
        <a:ext cx="2012840" cy="689910"/>
      </dsp:txXfrm>
    </dsp:sp>
    <dsp:sp modelId="{9BB9BAE6-16C5-094C-A720-5D1CD117D6CE}">
      <dsp:nvSpPr>
        <dsp:cNvPr id="0" name=""/>
        <dsp:cNvSpPr/>
      </dsp:nvSpPr>
      <dsp:spPr>
        <a:xfrm>
          <a:off x="2903600" y="2787912"/>
          <a:ext cx="2879599" cy="1905001"/>
        </a:xfrm>
        <a:prstGeom prst="ellipse">
          <a:avLst/>
        </a:prstGeom>
        <a:solidFill>
          <a:schemeClr val="accent5">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latin typeface="Arial"/>
              <a:cs typeface="Arial"/>
            </a:rPr>
            <a:t>Church</a:t>
          </a:r>
          <a:br>
            <a:rPr lang="en-US" sz="2400" b="1" kern="1200" dirty="0" smtClean="0">
              <a:latin typeface="Arial"/>
              <a:cs typeface="Arial"/>
            </a:rPr>
          </a:br>
          <a:r>
            <a:rPr lang="en-US" sz="2400" b="1" kern="1200" dirty="0" smtClean="0">
              <a:latin typeface="Arial"/>
              <a:cs typeface="Arial"/>
            </a:rPr>
            <a:t> Life</a:t>
          </a:r>
          <a:endParaRPr lang="en-US" sz="2400" b="1" kern="1200" dirty="0">
            <a:latin typeface="Arial"/>
            <a:cs typeface="Arial"/>
          </a:endParaRPr>
        </a:p>
      </dsp:txBody>
      <dsp:txXfrm>
        <a:off x="3325308" y="3264162"/>
        <a:ext cx="2036184" cy="95250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15D37-90A1-184A-B9BE-321FAEAE7057}">
      <dsp:nvSpPr>
        <dsp:cNvPr id="0" name=""/>
        <dsp:cNvSpPr/>
      </dsp:nvSpPr>
      <dsp:spPr>
        <a:xfrm>
          <a:off x="3689393" y="1962193"/>
          <a:ext cx="1396913" cy="1396913"/>
        </a:xfrm>
        <a:prstGeom prst="ellipse">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b="0" kern="1200" dirty="0">
            <a:latin typeface="Tw Cen MT"/>
            <a:cs typeface="Tw Cen MT"/>
          </a:endParaRPr>
        </a:p>
      </dsp:txBody>
      <dsp:txXfrm>
        <a:off x="3893966" y="2166766"/>
        <a:ext cx="987767" cy="987767"/>
      </dsp:txXfrm>
    </dsp:sp>
    <dsp:sp modelId="{75F5C320-DE5D-EC40-A256-B9CF697F735A}">
      <dsp:nvSpPr>
        <dsp:cNvPr id="0" name=""/>
        <dsp:cNvSpPr/>
      </dsp:nvSpPr>
      <dsp:spPr>
        <a:xfrm rot="16200000">
          <a:off x="4239044" y="1376174"/>
          <a:ext cx="297611" cy="47495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dsp:txBody>
      <dsp:txXfrm>
        <a:off x="4283686" y="1515806"/>
        <a:ext cx="208328" cy="284970"/>
      </dsp:txXfrm>
    </dsp:sp>
    <dsp:sp modelId="{3312C540-6E97-4543-8A4B-4CCAD8FAE79A}">
      <dsp:nvSpPr>
        <dsp:cNvPr id="0" name=""/>
        <dsp:cNvSpPr/>
      </dsp:nvSpPr>
      <dsp:spPr>
        <a:xfrm>
          <a:off x="3689393" y="3749"/>
          <a:ext cx="1396913" cy="1396913"/>
        </a:xfrm>
        <a:prstGeom prst="ellipse">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0" kern="1200" dirty="0" smtClean="0">
              <a:latin typeface="Tw Cen MT"/>
              <a:cs typeface="Tw Cen MT"/>
            </a:rPr>
            <a:t>Resource</a:t>
          </a:r>
          <a:endParaRPr lang="en-US" sz="2100" b="0" kern="1200" dirty="0">
            <a:latin typeface="Tw Cen MT"/>
            <a:cs typeface="Tw Cen MT"/>
          </a:endParaRPr>
        </a:p>
      </dsp:txBody>
      <dsp:txXfrm>
        <a:off x="3893966" y="208322"/>
        <a:ext cx="987767" cy="987767"/>
      </dsp:txXfrm>
    </dsp:sp>
    <dsp:sp modelId="{B5CF42A0-6188-0046-A03A-1BE9B64F18E2}">
      <dsp:nvSpPr>
        <dsp:cNvPr id="0" name=""/>
        <dsp:cNvSpPr/>
      </dsp:nvSpPr>
      <dsp:spPr>
        <a:xfrm rot="19933650">
          <a:off x="5407773" y="1544307"/>
          <a:ext cx="1297876" cy="47495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dsp:txBody>
      <dsp:txXfrm>
        <a:off x="5415980" y="1672493"/>
        <a:ext cx="1155391" cy="284970"/>
      </dsp:txXfrm>
    </dsp:sp>
    <dsp:sp modelId="{DF84A613-6320-9A4B-993F-51B069CC9594}">
      <dsp:nvSpPr>
        <dsp:cNvPr id="0" name=""/>
        <dsp:cNvSpPr/>
      </dsp:nvSpPr>
      <dsp:spPr>
        <a:xfrm>
          <a:off x="7092119" y="170226"/>
          <a:ext cx="1396913" cy="1396913"/>
        </a:xfrm>
        <a:prstGeom prst="ellipse">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0" kern="1200" dirty="0" smtClean="0">
              <a:latin typeface="Tw Cen MT"/>
              <a:cs typeface="Tw Cen MT"/>
            </a:rPr>
            <a:t>Resource</a:t>
          </a:r>
          <a:endParaRPr lang="en-US" sz="2100" b="0" kern="1200" dirty="0">
            <a:latin typeface="Tw Cen MT"/>
            <a:cs typeface="Tw Cen MT"/>
          </a:endParaRPr>
        </a:p>
      </dsp:txBody>
      <dsp:txXfrm>
        <a:off x="7296692" y="374799"/>
        <a:ext cx="987767" cy="987767"/>
      </dsp:txXfrm>
    </dsp:sp>
    <dsp:sp modelId="{5AFF3D07-C48F-DB47-9DDE-99EFDA5F353E}">
      <dsp:nvSpPr>
        <dsp:cNvPr id="0" name=""/>
        <dsp:cNvSpPr/>
      </dsp:nvSpPr>
      <dsp:spPr>
        <a:xfrm rot="1577736">
          <a:off x="5408447" y="3231630"/>
          <a:ext cx="1231010" cy="47495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dsp:txBody>
      <dsp:txXfrm>
        <a:off x="5415819" y="3295059"/>
        <a:ext cx="1088525" cy="284970"/>
      </dsp:txXfrm>
    </dsp:sp>
    <dsp:sp modelId="{A6D959B1-B09F-744A-8778-B0B1B9DDE485}">
      <dsp:nvSpPr>
        <dsp:cNvPr id="0" name=""/>
        <dsp:cNvSpPr/>
      </dsp:nvSpPr>
      <dsp:spPr>
        <a:xfrm>
          <a:off x="7024067" y="3609973"/>
          <a:ext cx="1396913" cy="1396913"/>
        </a:xfrm>
        <a:prstGeom prst="ellipse">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0" kern="1200" dirty="0" smtClean="0">
              <a:latin typeface="Tw Cen MT"/>
              <a:cs typeface="Tw Cen MT"/>
            </a:rPr>
            <a:t>Resource</a:t>
          </a:r>
          <a:endParaRPr lang="en-US" sz="2100" b="0" kern="1200" dirty="0">
            <a:latin typeface="Tw Cen MT"/>
            <a:cs typeface="Tw Cen MT"/>
          </a:endParaRPr>
        </a:p>
      </dsp:txBody>
      <dsp:txXfrm>
        <a:off x="7228640" y="3814546"/>
        <a:ext cx="987767" cy="987767"/>
      </dsp:txXfrm>
    </dsp:sp>
    <dsp:sp modelId="{7A0F80DF-9030-7144-BD2C-80D02930E273}">
      <dsp:nvSpPr>
        <dsp:cNvPr id="0" name=""/>
        <dsp:cNvSpPr/>
      </dsp:nvSpPr>
      <dsp:spPr>
        <a:xfrm rot="5461209">
          <a:off x="4220648" y="3395788"/>
          <a:ext cx="299763" cy="47495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dsp:txBody>
      <dsp:txXfrm rot="10800000">
        <a:off x="4266413" y="3445821"/>
        <a:ext cx="209834" cy="284970"/>
      </dsp:txXfrm>
    </dsp:sp>
    <dsp:sp modelId="{4606A9D0-21EE-8F48-82C2-4BB853E037E4}">
      <dsp:nvSpPr>
        <dsp:cNvPr id="0" name=""/>
        <dsp:cNvSpPr/>
      </dsp:nvSpPr>
      <dsp:spPr>
        <a:xfrm>
          <a:off x="3654452" y="3924386"/>
          <a:ext cx="1396913" cy="1396913"/>
        </a:xfrm>
        <a:prstGeom prst="ellipse">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0" kern="1200" dirty="0" smtClean="0">
              <a:latin typeface="Tw Cen MT"/>
              <a:cs typeface="Tw Cen MT"/>
            </a:rPr>
            <a:t>Resource</a:t>
          </a:r>
          <a:endParaRPr lang="en-US" sz="2100" b="0" kern="1200" dirty="0">
            <a:latin typeface="Tw Cen MT"/>
            <a:cs typeface="Tw Cen MT"/>
          </a:endParaRPr>
        </a:p>
      </dsp:txBody>
      <dsp:txXfrm>
        <a:off x="3859025" y="4128959"/>
        <a:ext cx="987767" cy="987767"/>
      </dsp:txXfrm>
    </dsp:sp>
    <dsp:sp modelId="{7EB8980C-E691-304D-AB92-16137A2E1D47}">
      <dsp:nvSpPr>
        <dsp:cNvPr id="0" name=""/>
        <dsp:cNvSpPr/>
      </dsp:nvSpPr>
      <dsp:spPr>
        <a:xfrm rot="9306684">
          <a:off x="2198479" y="3167588"/>
          <a:ext cx="1169665" cy="47495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dsp:txBody>
      <dsp:txXfrm rot="10800000">
        <a:off x="2334348" y="3232595"/>
        <a:ext cx="1027180" cy="284970"/>
      </dsp:txXfrm>
    </dsp:sp>
    <dsp:sp modelId="{48E528C0-1928-7A4E-9189-30D783ED5183}">
      <dsp:nvSpPr>
        <dsp:cNvPr id="0" name=""/>
        <dsp:cNvSpPr/>
      </dsp:nvSpPr>
      <dsp:spPr>
        <a:xfrm>
          <a:off x="420259" y="3478884"/>
          <a:ext cx="1396913" cy="1396913"/>
        </a:xfrm>
        <a:prstGeom prst="ellipse">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0" kern="1200" dirty="0" smtClean="0">
              <a:latin typeface="Tw Cen MT"/>
              <a:cs typeface="Tw Cen MT"/>
            </a:rPr>
            <a:t>Resource</a:t>
          </a:r>
          <a:endParaRPr lang="en-US" sz="2100" b="0" kern="1200" dirty="0">
            <a:latin typeface="Tw Cen MT"/>
            <a:cs typeface="Tw Cen MT"/>
          </a:endParaRPr>
        </a:p>
      </dsp:txBody>
      <dsp:txXfrm>
        <a:off x="624832" y="3683457"/>
        <a:ext cx="987767" cy="987767"/>
      </dsp:txXfrm>
    </dsp:sp>
    <dsp:sp modelId="{516AA64A-0BC5-324C-B9DC-F649BDF450E5}">
      <dsp:nvSpPr>
        <dsp:cNvPr id="0" name=""/>
        <dsp:cNvSpPr/>
      </dsp:nvSpPr>
      <dsp:spPr>
        <a:xfrm rot="12177756">
          <a:off x="2283246" y="1762060"/>
          <a:ext cx="1088568" cy="47495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dsp:txBody>
      <dsp:txXfrm rot="10800000">
        <a:off x="2420086" y="1884844"/>
        <a:ext cx="946083" cy="284970"/>
      </dsp:txXfrm>
    </dsp:sp>
    <dsp:sp modelId="{796871F8-DAF1-3249-A557-BF83532D1BFD}">
      <dsp:nvSpPr>
        <dsp:cNvPr id="0" name=""/>
        <dsp:cNvSpPr/>
      </dsp:nvSpPr>
      <dsp:spPr>
        <a:xfrm>
          <a:off x="512020" y="615925"/>
          <a:ext cx="1396913" cy="1396913"/>
        </a:xfrm>
        <a:prstGeom prst="ellipse">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0" kern="1200" dirty="0" smtClean="0">
              <a:latin typeface="Tw Cen MT"/>
              <a:cs typeface="Tw Cen MT"/>
            </a:rPr>
            <a:t>Resource</a:t>
          </a:r>
          <a:endParaRPr lang="en-US" sz="2100" b="0" kern="1200" dirty="0">
            <a:latin typeface="Tw Cen MT"/>
            <a:cs typeface="Tw Cen MT"/>
          </a:endParaRPr>
        </a:p>
      </dsp:txBody>
      <dsp:txXfrm>
        <a:off x="716593" y="820498"/>
        <a:ext cx="987767" cy="9877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DB495-3AFA-F641-B00D-221C1BE1D347}">
      <dsp:nvSpPr>
        <dsp:cNvPr id="0" name=""/>
        <dsp:cNvSpPr/>
      </dsp:nvSpPr>
      <dsp:spPr>
        <a:xfrm>
          <a:off x="107" y="883964"/>
          <a:ext cx="1076039" cy="2362332"/>
        </a:xfrm>
        <a:prstGeom prst="homePlate">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0-10</a:t>
          </a:r>
          <a:endParaRPr lang="en-US" sz="2400" b="1" kern="1200" dirty="0">
            <a:solidFill>
              <a:schemeClr val="tx1"/>
            </a:solidFill>
          </a:endParaRPr>
        </a:p>
      </dsp:txBody>
      <dsp:txXfrm>
        <a:off x="107" y="883964"/>
        <a:ext cx="807029" cy="2362332"/>
      </dsp:txXfrm>
    </dsp:sp>
    <dsp:sp modelId="{B9C0359E-2ABA-DB42-8CF7-84F75BEBDBA2}">
      <dsp:nvSpPr>
        <dsp:cNvPr id="0" name=""/>
        <dsp:cNvSpPr/>
      </dsp:nvSpPr>
      <dsp:spPr>
        <a:xfrm>
          <a:off x="860939" y="883964"/>
          <a:ext cx="1076039" cy="2362332"/>
        </a:xfrm>
        <a:prstGeom prst="chevron">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11-19</a:t>
          </a:r>
          <a:endParaRPr lang="en-US" sz="2400" b="1" kern="1200" dirty="0">
            <a:solidFill>
              <a:schemeClr val="tx1"/>
            </a:solidFill>
          </a:endParaRPr>
        </a:p>
      </dsp:txBody>
      <dsp:txXfrm>
        <a:off x="860939" y="883964"/>
        <a:ext cx="1076039" cy="2362332"/>
      </dsp:txXfrm>
    </dsp:sp>
    <dsp:sp modelId="{88EB2E8E-762C-DC45-9125-4591B837231B}">
      <dsp:nvSpPr>
        <dsp:cNvPr id="0" name=""/>
        <dsp:cNvSpPr/>
      </dsp:nvSpPr>
      <dsp:spPr>
        <a:xfrm>
          <a:off x="1721770" y="883964"/>
          <a:ext cx="1076039" cy="2362332"/>
        </a:xfrm>
        <a:prstGeom prst="chevron">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20s</a:t>
          </a:r>
          <a:endParaRPr lang="en-US" sz="2400" b="1" kern="1200" dirty="0">
            <a:solidFill>
              <a:schemeClr val="tx1"/>
            </a:solidFill>
          </a:endParaRPr>
        </a:p>
      </dsp:txBody>
      <dsp:txXfrm>
        <a:off x="1721770" y="883964"/>
        <a:ext cx="1076039" cy="2362332"/>
      </dsp:txXfrm>
    </dsp:sp>
    <dsp:sp modelId="{4D43A91B-6FAC-8944-AE5C-731306687F74}">
      <dsp:nvSpPr>
        <dsp:cNvPr id="0" name=""/>
        <dsp:cNvSpPr/>
      </dsp:nvSpPr>
      <dsp:spPr>
        <a:xfrm>
          <a:off x="2582602" y="883964"/>
          <a:ext cx="1076039" cy="2362332"/>
        </a:xfrm>
        <a:prstGeom prst="chevron">
          <a:avLst/>
        </a:prstGeom>
        <a:solidFill>
          <a:schemeClr val="accent5">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30s</a:t>
          </a:r>
          <a:endParaRPr lang="en-US" sz="2400" b="1" kern="1200" dirty="0">
            <a:solidFill>
              <a:schemeClr val="tx1"/>
            </a:solidFill>
          </a:endParaRPr>
        </a:p>
      </dsp:txBody>
      <dsp:txXfrm>
        <a:off x="2582602" y="883964"/>
        <a:ext cx="1076039" cy="2362332"/>
      </dsp:txXfrm>
    </dsp:sp>
    <dsp:sp modelId="{6B1DE52D-F0C6-454B-9F8A-48E1CF603604}">
      <dsp:nvSpPr>
        <dsp:cNvPr id="0" name=""/>
        <dsp:cNvSpPr/>
      </dsp:nvSpPr>
      <dsp:spPr>
        <a:xfrm>
          <a:off x="3443433" y="883964"/>
          <a:ext cx="1076039" cy="2362332"/>
        </a:xfrm>
        <a:prstGeom prst="chevron">
          <a:avLst/>
        </a:prstGeom>
        <a:solidFill>
          <a:schemeClr val="accent6">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40s</a:t>
          </a:r>
          <a:endParaRPr lang="en-US" sz="2400" b="1" kern="1200" dirty="0">
            <a:solidFill>
              <a:schemeClr val="tx1"/>
            </a:solidFill>
          </a:endParaRPr>
        </a:p>
      </dsp:txBody>
      <dsp:txXfrm>
        <a:off x="3443433" y="883964"/>
        <a:ext cx="1076039" cy="2362332"/>
      </dsp:txXfrm>
    </dsp:sp>
    <dsp:sp modelId="{EEF80E92-2CC3-5C41-A2E0-1863998C35FC}">
      <dsp:nvSpPr>
        <dsp:cNvPr id="0" name=""/>
        <dsp:cNvSpPr/>
      </dsp:nvSpPr>
      <dsp:spPr>
        <a:xfrm>
          <a:off x="4304265" y="883964"/>
          <a:ext cx="1076039" cy="2362332"/>
        </a:xfrm>
        <a:prstGeom prst="chevron">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50s</a:t>
          </a:r>
          <a:endParaRPr lang="en-US" sz="2400" b="1" kern="1200" dirty="0">
            <a:solidFill>
              <a:schemeClr val="tx1"/>
            </a:solidFill>
          </a:endParaRPr>
        </a:p>
      </dsp:txBody>
      <dsp:txXfrm>
        <a:off x="4304265" y="883964"/>
        <a:ext cx="1076039" cy="2362332"/>
      </dsp:txXfrm>
    </dsp:sp>
    <dsp:sp modelId="{12FB8649-9E3F-BA4B-A897-1542010EBF09}">
      <dsp:nvSpPr>
        <dsp:cNvPr id="0" name=""/>
        <dsp:cNvSpPr/>
      </dsp:nvSpPr>
      <dsp:spPr>
        <a:xfrm>
          <a:off x="5165097" y="883964"/>
          <a:ext cx="1076039" cy="2362332"/>
        </a:xfrm>
        <a:prstGeom prst="chevron">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60s</a:t>
          </a:r>
          <a:endParaRPr lang="en-US" sz="2400" b="1" kern="1200" dirty="0">
            <a:solidFill>
              <a:schemeClr val="tx1"/>
            </a:solidFill>
          </a:endParaRPr>
        </a:p>
      </dsp:txBody>
      <dsp:txXfrm>
        <a:off x="5165097" y="883964"/>
        <a:ext cx="1076039" cy="2362332"/>
      </dsp:txXfrm>
    </dsp:sp>
    <dsp:sp modelId="{889EF1D7-6B09-BD44-99FE-EC7B409E282A}">
      <dsp:nvSpPr>
        <dsp:cNvPr id="0" name=""/>
        <dsp:cNvSpPr/>
      </dsp:nvSpPr>
      <dsp:spPr>
        <a:xfrm>
          <a:off x="6025928" y="883964"/>
          <a:ext cx="1076039" cy="2362332"/>
        </a:xfrm>
        <a:prstGeom prst="chevron">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70s</a:t>
          </a:r>
          <a:endParaRPr lang="en-US" sz="2400" b="1" kern="1200" dirty="0">
            <a:solidFill>
              <a:schemeClr val="tx1"/>
            </a:solidFill>
          </a:endParaRPr>
        </a:p>
      </dsp:txBody>
      <dsp:txXfrm>
        <a:off x="6025928" y="883964"/>
        <a:ext cx="1076039" cy="2362332"/>
      </dsp:txXfrm>
    </dsp:sp>
    <dsp:sp modelId="{FE7F0F59-D2F2-D547-87C1-38E81FA0B152}">
      <dsp:nvSpPr>
        <dsp:cNvPr id="0" name=""/>
        <dsp:cNvSpPr/>
      </dsp:nvSpPr>
      <dsp:spPr>
        <a:xfrm>
          <a:off x="6886760" y="883964"/>
          <a:ext cx="1076039" cy="2362332"/>
        </a:xfrm>
        <a:prstGeom prst="chevron">
          <a:avLst/>
        </a:prstGeom>
        <a:solidFill>
          <a:schemeClr val="accent5">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80s</a:t>
          </a:r>
          <a:endParaRPr lang="en-US" sz="2400" b="1" kern="1200" dirty="0">
            <a:solidFill>
              <a:schemeClr val="tx1"/>
            </a:solidFill>
          </a:endParaRPr>
        </a:p>
      </dsp:txBody>
      <dsp:txXfrm>
        <a:off x="6886760" y="883964"/>
        <a:ext cx="1076039" cy="2362332"/>
      </dsp:txXfrm>
    </dsp:sp>
    <dsp:sp modelId="{ED87B2D7-97CA-2B4A-B490-D4B9425D605D}">
      <dsp:nvSpPr>
        <dsp:cNvPr id="0" name=""/>
        <dsp:cNvSpPr/>
      </dsp:nvSpPr>
      <dsp:spPr>
        <a:xfrm>
          <a:off x="7747591" y="883964"/>
          <a:ext cx="1076039" cy="2362332"/>
        </a:xfrm>
        <a:prstGeom prst="chevron">
          <a:avLst/>
        </a:prstGeom>
        <a:solidFill>
          <a:schemeClr val="accent6">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90s</a:t>
          </a:r>
          <a:endParaRPr lang="en-US" sz="2400" b="1" kern="1200" dirty="0">
            <a:solidFill>
              <a:schemeClr val="tx1"/>
            </a:solidFill>
          </a:endParaRPr>
        </a:p>
      </dsp:txBody>
      <dsp:txXfrm>
        <a:off x="7747591" y="883964"/>
        <a:ext cx="1076039" cy="23623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A6604-0AD2-6245-9969-C7AB13D0D400}">
      <dsp:nvSpPr>
        <dsp:cNvPr id="0" name=""/>
        <dsp:cNvSpPr/>
      </dsp:nvSpPr>
      <dsp:spPr>
        <a:xfrm>
          <a:off x="730834" y="0"/>
          <a:ext cx="4266235" cy="4266235"/>
        </a:xfrm>
        <a:prstGeom prst="quadArrow">
          <a:avLst>
            <a:gd name="adj1" fmla="val 2000"/>
            <a:gd name="adj2" fmla="val 4000"/>
            <a:gd name="adj3" fmla="val 5000"/>
          </a:avLst>
        </a:prstGeom>
        <a:solidFill>
          <a:schemeClr val="accent3">
            <a:tint val="4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746BA59F-A3F3-AD4C-A69A-D6A8A10A5EE4}">
      <dsp:nvSpPr>
        <dsp:cNvPr id="0" name=""/>
        <dsp:cNvSpPr/>
      </dsp:nvSpPr>
      <dsp:spPr>
        <a:xfrm>
          <a:off x="1008140" y="277305"/>
          <a:ext cx="1706494" cy="1706494"/>
        </a:xfrm>
        <a:prstGeom prst="roundRect">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i="0" kern="1200" dirty="0" smtClean="0"/>
            <a:t>Scenario 4 Variable Commitment &amp; Occasional Participation</a:t>
          </a:r>
          <a:endParaRPr lang="en-US" sz="2000" b="0" i="0" kern="1200" dirty="0"/>
        </a:p>
      </dsp:txBody>
      <dsp:txXfrm>
        <a:off x="1091444" y="360609"/>
        <a:ext cx="1539886" cy="1539886"/>
      </dsp:txXfrm>
    </dsp:sp>
    <dsp:sp modelId="{8F49A73A-D3B4-544F-AA7C-0CAF0F470597}">
      <dsp:nvSpPr>
        <dsp:cNvPr id="0" name=""/>
        <dsp:cNvSpPr/>
      </dsp:nvSpPr>
      <dsp:spPr>
        <a:xfrm>
          <a:off x="3013270" y="277305"/>
          <a:ext cx="1706494" cy="1706494"/>
        </a:xfrm>
        <a:prstGeom prst="roundRect">
          <a:avLst/>
        </a:prstGeom>
        <a:solidFill>
          <a:schemeClr val="accent3">
            <a:hueOff val="-6344005"/>
            <a:satOff val="30"/>
            <a:lumOff val="3528"/>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i="0" kern="1200" dirty="0" smtClean="0"/>
            <a:t>Scenario 1 Vibrant Faith &amp; Active Engagement</a:t>
          </a:r>
          <a:endParaRPr lang="en-US" sz="2000" b="0" i="0" kern="1200" dirty="0"/>
        </a:p>
      </dsp:txBody>
      <dsp:txXfrm>
        <a:off x="3096574" y="360609"/>
        <a:ext cx="1539886" cy="1539886"/>
      </dsp:txXfrm>
    </dsp:sp>
    <dsp:sp modelId="{9E381E28-4D00-A447-8302-36E437A35945}">
      <dsp:nvSpPr>
        <dsp:cNvPr id="0" name=""/>
        <dsp:cNvSpPr/>
      </dsp:nvSpPr>
      <dsp:spPr>
        <a:xfrm>
          <a:off x="1008140" y="2282435"/>
          <a:ext cx="1706494" cy="1706494"/>
        </a:xfrm>
        <a:prstGeom prst="roundRect">
          <a:avLst/>
        </a:prstGeom>
        <a:solidFill>
          <a:schemeClr val="accent3">
            <a:hueOff val="-12688011"/>
            <a:satOff val="60"/>
            <a:lumOff val="7057"/>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i="0" kern="1200" dirty="0" smtClean="0"/>
            <a:t>Scenario 3 Unaffiliated &amp; Uninterested </a:t>
          </a:r>
          <a:endParaRPr lang="en-US" sz="2000" b="0" i="0" kern="1200" dirty="0"/>
        </a:p>
      </dsp:txBody>
      <dsp:txXfrm>
        <a:off x="1091444" y="2365739"/>
        <a:ext cx="1539886" cy="1539886"/>
      </dsp:txXfrm>
    </dsp:sp>
    <dsp:sp modelId="{18C7F47C-30AD-0342-838E-91A768C34D0F}">
      <dsp:nvSpPr>
        <dsp:cNvPr id="0" name=""/>
        <dsp:cNvSpPr/>
      </dsp:nvSpPr>
      <dsp:spPr>
        <a:xfrm>
          <a:off x="3013270" y="2282435"/>
          <a:ext cx="1706494" cy="1706494"/>
        </a:xfrm>
        <a:prstGeom prst="roundRect">
          <a:avLst/>
        </a:prstGeom>
        <a:solidFill>
          <a:schemeClr val="accent3">
            <a:hueOff val="-19032015"/>
            <a:satOff val="90"/>
            <a:lumOff val="10585"/>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i="0" kern="1200" dirty="0" smtClean="0"/>
            <a:t>Scenario 2 Spiritual but Not Religious</a:t>
          </a:r>
          <a:endParaRPr lang="en-US" sz="2000" b="0" i="0" kern="1200" dirty="0"/>
        </a:p>
      </dsp:txBody>
      <dsp:txXfrm>
        <a:off x="3096574" y="2365739"/>
        <a:ext cx="1539886" cy="15398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F0246-E7A3-C64F-96E5-438D0D0341DC}">
      <dsp:nvSpPr>
        <dsp:cNvPr id="0" name=""/>
        <dsp:cNvSpPr/>
      </dsp:nvSpPr>
      <dsp:spPr>
        <a:xfrm>
          <a:off x="1953" y="0"/>
          <a:ext cx="2165430" cy="4779963"/>
        </a:xfrm>
        <a:prstGeom prst="roundRect">
          <a:avLst>
            <a:gd name="adj" fmla="val 10000"/>
          </a:avLst>
        </a:prstGeom>
        <a:solidFill>
          <a:schemeClr val="accent2">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0" kern="1200" dirty="0" smtClean="0">
              <a:solidFill>
                <a:srgbClr val="000000"/>
              </a:solidFill>
            </a:rPr>
            <a:t>Not Religiously Affiliated</a:t>
          </a:r>
          <a:endParaRPr lang="en-US" sz="2400" b="0" kern="1200" dirty="0">
            <a:solidFill>
              <a:srgbClr val="000000"/>
            </a:solidFill>
          </a:endParaRPr>
        </a:p>
      </dsp:txBody>
      <dsp:txXfrm>
        <a:off x="1953" y="1911985"/>
        <a:ext cx="2165430" cy="1911985"/>
      </dsp:txXfrm>
    </dsp:sp>
    <dsp:sp modelId="{8A9EB826-7948-4F4C-88E9-2E150BEBDE25}">
      <dsp:nvSpPr>
        <dsp:cNvPr id="0" name=""/>
        <dsp:cNvSpPr/>
      </dsp:nvSpPr>
      <dsp:spPr>
        <a:xfrm>
          <a:off x="288805" y="286797"/>
          <a:ext cx="1591727" cy="1591727"/>
        </a:xfrm>
        <a:prstGeom prst="ellipse">
          <a:avLst/>
        </a:prstGeom>
        <a:solidFill>
          <a:schemeClr val="accent2">
            <a:tint val="50000"/>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dsp:style>
    </dsp:sp>
    <dsp:sp modelId="{820A0329-744D-C74A-B522-3516DAF851A3}">
      <dsp:nvSpPr>
        <dsp:cNvPr id="0" name=""/>
        <dsp:cNvSpPr/>
      </dsp:nvSpPr>
      <dsp:spPr>
        <a:xfrm>
          <a:off x="2232347" y="0"/>
          <a:ext cx="2165430" cy="4779963"/>
        </a:xfrm>
        <a:prstGeom prst="roundRect">
          <a:avLst>
            <a:gd name="adj" fmla="val 10000"/>
          </a:avLst>
        </a:prstGeom>
        <a:solidFill>
          <a:schemeClr val="accent3">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0" kern="1200" dirty="0" smtClean="0">
              <a:solidFill>
                <a:srgbClr val="000000"/>
              </a:solidFill>
            </a:rPr>
            <a:t>Spiritual but Not Religious</a:t>
          </a:r>
          <a:endParaRPr lang="en-US" sz="2400" b="0" kern="1200" dirty="0">
            <a:solidFill>
              <a:srgbClr val="000000"/>
            </a:solidFill>
          </a:endParaRPr>
        </a:p>
      </dsp:txBody>
      <dsp:txXfrm>
        <a:off x="2232347" y="1911985"/>
        <a:ext cx="2165430" cy="1911985"/>
      </dsp:txXfrm>
    </dsp:sp>
    <dsp:sp modelId="{5AF2C04B-EF9F-BA43-81D4-8E4779A7D97E}">
      <dsp:nvSpPr>
        <dsp:cNvPr id="0" name=""/>
        <dsp:cNvSpPr/>
      </dsp:nvSpPr>
      <dsp:spPr>
        <a:xfrm>
          <a:off x="2519198" y="286797"/>
          <a:ext cx="1591727" cy="1591727"/>
        </a:xfrm>
        <a:prstGeom prst="ellipse">
          <a:avLst/>
        </a:prstGeom>
        <a:solidFill>
          <a:schemeClr val="accent3">
            <a:tint val="50000"/>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dsp:style>
    </dsp:sp>
    <dsp:sp modelId="{E631F2B0-23C3-0249-9E08-F3E6F17015C2}">
      <dsp:nvSpPr>
        <dsp:cNvPr id="0" name=""/>
        <dsp:cNvSpPr/>
      </dsp:nvSpPr>
      <dsp:spPr>
        <a:xfrm>
          <a:off x="4462740" y="0"/>
          <a:ext cx="2165430" cy="4779963"/>
        </a:xfrm>
        <a:prstGeom prst="roundRect">
          <a:avLst>
            <a:gd name="adj" fmla="val 10000"/>
          </a:avLst>
        </a:prstGeom>
        <a:solidFill>
          <a:schemeClr val="accent4">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0" kern="1200" dirty="0" smtClean="0">
              <a:solidFill>
                <a:srgbClr val="000000"/>
              </a:solidFill>
            </a:rPr>
            <a:t>Minimal Engagement with Faith and Community</a:t>
          </a:r>
          <a:endParaRPr lang="en-US" sz="2400" b="0" kern="1200" dirty="0">
            <a:solidFill>
              <a:srgbClr val="000000"/>
            </a:solidFill>
          </a:endParaRPr>
        </a:p>
      </dsp:txBody>
      <dsp:txXfrm>
        <a:off x="4462740" y="1911985"/>
        <a:ext cx="2165430" cy="1911985"/>
      </dsp:txXfrm>
    </dsp:sp>
    <dsp:sp modelId="{18CF072A-30E2-844B-B81C-6D42C7C135E1}">
      <dsp:nvSpPr>
        <dsp:cNvPr id="0" name=""/>
        <dsp:cNvSpPr/>
      </dsp:nvSpPr>
      <dsp:spPr>
        <a:xfrm>
          <a:off x="4749592" y="286797"/>
          <a:ext cx="1591727" cy="1591727"/>
        </a:xfrm>
        <a:prstGeom prst="ellipse">
          <a:avLst/>
        </a:prstGeom>
        <a:solidFill>
          <a:schemeClr val="accent4">
            <a:tint val="50000"/>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dsp:style>
    </dsp:sp>
    <dsp:sp modelId="{CB2AA07B-8D9B-D04A-BB27-F1F82AC034E2}">
      <dsp:nvSpPr>
        <dsp:cNvPr id="0" name=""/>
        <dsp:cNvSpPr/>
      </dsp:nvSpPr>
      <dsp:spPr>
        <a:xfrm>
          <a:off x="6693134" y="0"/>
          <a:ext cx="2156812" cy="4779963"/>
        </a:xfrm>
        <a:prstGeom prst="roundRect">
          <a:avLst>
            <a:gd name="adj" fmla="val 10000"/>
          </a:avLst>
        </a:prstGeom>
        <a:solidFill>
          <a:schemeClr val="accent5">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0" kern="1200" dirty="0" smtClean="0">
              <a:solidFill>
                <a:srgbClr val="000000"/>
              </a:solidFill>
            </a:rPr>
            <a:t>Vibrant Faith</a:t>
          </a:r>
          <a:br>
            <a:rPr lang="en-US" sz="2400" b="0" kern="1200" dirty="0" smtClean="0">
              <a:solidFill>
                <a:srgbClr val="000000"/>
              </a:solidFill>
            </a:rPr>
          </a:br>
          <a:r>
            <a:rPr lang="en-US" sz="2400" b="0" kern="1200" dirty="0" smtClean="0">
              <a:solidFill>
                <a:srgbClr val="000000"/>
              </a:solidFill>
            </a:rPr>
            <a:t>&amp; Active Engagement</a:t>
          </a:r>
          <a:endParaRPr lang="en-US" sz="2400" b="0" kern="1200" dirty="0">
            <a:solidFill>
              <a:srgbClr val="000000"/>
            </a:solidFill>
          </a:endParaRPr>
        </a:p>
      </dsp:txBody>
      <dsp:txXfrm>
        <a:off x="6693134" y="1911985"/>
        <a:ext cx="2156812" cy="1911985"/>
      </dsp:txXfrm>
    </dsp:sp>
    <dsp:sp modelId="{D908F25E-593C-6D40-828D-2A68C1F09009}">
      <dsp:nvSpPr>
        <dsp:cNvPr id="0" name=""/>
        <dsp:cNvSpPr/>
      </dsp:nvSpPr>
      <dsp:spPr>
        <a:xfrm>
          <a:off x="6975676" y="286797"/>
          <a:ext cx="1591727" cy="1591727"/>
        </a:xfrm>
        <a:prstGeom prst="ellipse">
          <a:avLst/>
        </a:prstGeom>
        <a:solidFill>
          <a:schemeClr val="accent5">
            <a:tint val="50000"/>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dsp:style>
    </dsp:sp>
    <dsp:sp modelId="{612614A4-A650-6343-B1C6-C89384F923E7}">
      <dsp:nvSpPr>
        <dsp:cNvPr id="0" name=""/>
        <dsp:cNvSpPr/>
      </dsp:nvSpPr>
      <dsp:spPr>
        <a:xfrm>
          <a:off x="354260" y="3823970"/>
          <a:ext cx="8143378" cy="716994"/>
        </a:xfrm>
        <a:prstGeom prst="leftRightArrow">
          <a:avLst/>
        </a:prstGeom>
        <a:solidFill>
          <a:schemeClr val="accent2">
            <a:tint val="40000"/>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CCB33-61B4-C14E-81C3-F050BF6958ED}">
      <dsp:nvSpPr>
        <dsp:cNvPr id="0" name=""/>
        <dsp:cNvSpPr/>
      </dsp:nvSpPr>
      <dsp:spPr>
        <a:xfrm>
          <a:off x="2272101" y="224965"/>
          <a:ext cx="4433649" cy="153974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4EDA48-1DB3-FA4F-ACC5-64FFF8C17E04}">
      <dsp:nvSpPr>
        <dsp:cNvPr id="0" name=""/>
        <dsp:cNvSpPr/>
      </dsp:nvSpPr>
      <dsp:spPr>
        <a:xfrm>
          <a:off x="4066182" y="3909970"/>
          <a:ext cx="859234" cy="720541"/>
        </a:xfrm>
        <a:prstGeom prst="downArrow">
          <a:avLst/>
        </a:prstGeom>
        <a:solidFill>
          <a:schemeClr val="accent2">
            <a:tint val="4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dsp:style>
    </dsp:sp>
    <dsp:sp modelId="{33EDB88B-8031-8E44-8E04-BBD51110F712}">
      <dsp:nvSpPr>
        <dsp:cNvPr id="0" name=""/>
        <dsp:cNvSpPr/>
      </dsp:nvSpPr>
      <dsp:spPr>
        <a:xfrm>
          <a:off x="774524" y="4438343"/>
          <a:ext cx="7442550" cy="1024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en-US" sz="4400" b="0" kern="1200" dirty="0" smtClean="0">
              <a:solidFill>
                <a:schemeClr val="tx1"/>
              </a:solidFill>
              <a:latin typeface="Candara"/>
              <a:cs typeface="Candara"/>
            </a:rPr>
            <a:t>Digital World</a:t>
          </a:r>
          <a:endParaRPr lang="en-US" sz="4400" b="0" kern="1200" dirty="0">
            <a:solidFill>
              <a:schemeClr val="tx1"/>
            </a:solidFill>
            <a:latin typeface="Candara"/>
            <a:cs typeface="Candara"/>
          </a:endParaRPr>
        </a:p>
      </dsp:txBody>
      <dsp:txXfrm>
        <a:off x="774524" y="4438343"/>
        <a:ext cx="7442550" cy="1024822"/>
      </dsp:txXfrm>
    </dsp:sp>
    <dsp:sp modelId="{2561D728-9A63-E742-812F-0A4C04F6CFF7}">
      <dsp:nvSpPr>
        <dsp:cNvPr id="0" name=""/>
        <dsp:cNvSpPr/>
      </dsp:nvSpPr>
      <dsp:spPr>
        <a:xfrm>
          <a:off x="3747373" y="1888325"/>
          <a:ext cx="1819925" cy="1537233"/>
        </a:xfrm>
        <a:prstGeom prst="ellipse">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Abundance of Digital Tools</a:t>
          </a:r>
          <a:endParaRPr lang="en-US" sz="1800" b="1" kern="1200" dirty="0"/>
        </a:p>
      </dsp:txBody>
      <dsp:txXfrm>
        <a:off x="4013895" y="2113448"/>
        <a:ext cx="1286881" cy="1086987"/>
      </dsp:txXfrm>
    </dsp:sp>
    <dsp:sp modelId="{22E5770E-4A59-C24A-8B4E-B8C8A6A1C5F3}">
      <dsp:nvSpPr>
        <dsp:cNvPr id="0" name=""/>
        <dsp:cNvSpPr/>
      </dsp:nvSpPr>
      <dsp:spPr>
        <a:xfrm>
          <a:off x="2449401" y="737117"/>
          <a:ext cx="1938937" cy="1519030"/>
        </a:xfrm>
        <a:prstGeom prst="ellipse">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Abundance of Mobile Technologies </a:t>
          </a:r>
          <a:endParaRPr lang="en-US" sz="1800" b="1" kern="1200" dirty="0"/>
        </a:p>
      </dsp:txBody>
      <dsp:txXfrm>
        <a:off x="2733352" y="959574"/>
        <a:ext cx="1371035" cy="1074116"/>
      </dsp:txXfrm>
    </dsp:sp>
    <dsp:sp modelId="{B8917DD8-9CA1-E147-96C4-E139A7A61EA9}">
      <dsp:nvSpPr>
        <dsp:cNvPr id="0" name=""/>
        <dsp:cNvSpPr/>
      </dsp:nvSpPr>
      <dsp:spPr>
        <a:xfrm>
          <a:off x="4221670" y="354076"/>
          <a:ext cx="1819925" cy="1537233"/>
        </a:xfrm>
        <a:prstGeom prst="ellipse">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Abundance of Digital Content</a:t>
          </a:r>
          <a:endParaRPr lang="en-US" sz="1800" b="1" kern="1200" dirty="0"/>
        </a:p>
      </dsp:txBody>
      <dsp:txXfrm>
        <a:off x="4488192" y="579199"/>
        <a:ext cx="1286881" cy="1086987"/>
      </dsp:txXfrm>
    </dsp:sp>
    <dsp:sp modelId="{8EDAA249-4637-444F-93FC-987A76F1DA69}">
      <dsp:nvSpPr>
        <dsp:cNvPr id="0" name=""/>
        <dsp:cNvSpPr/>
      </dsp:nvSpPr>
      <dsp:spPr>
        <a:xfrm>
          <a:off x="1238294" y="35934"/>
          <a:ext cx="6515010" cy="3849370"/>
        </a:xfrm>
        <a:prstGeom prst="funnel">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1AFCD-22D1-0548-82DC-94CAFFB535A6}">
      <dsp:nvSpPr>
        <dsp:cNvPr id="0" name=""/>
        <dsp:cNvSpPr/>
      </dsp:nvSpPr>
      <dsp:spPr>
        <a:xfrm>
          <a:off x="1369844" y="244630"/>
          <a:ext cx="1356270" cy="678135"/>
        </a:xfrm>
        <a:prstGeom prst="roundRect">
          <a:avLst>
            <a:gd name="adj" fmla="val 1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Church</a:t>
          </a:r>
          <a:endParaRPr lang="en-US" sz="1800" b="1" kern="1200" dirty="0"/>
        </a:p>
      </dsp:txBody>
      <dsp:txXfrm>
        <a:off x="1389706" y="264492"/>
        <a:ext cx="1316546" cy="638411"/>
      </dsp:txXfrm>
    </dsp:sp>
    <dsp:sp modelId="{5DD52243-D4EC-9F48-B849-583BE5D24FB7}">
      <dsp:nvSpPr>
        <dsp:cNvPr id="0" name=""/>
        <dsp:cNvSpPr/>
      </dsp:nvSpPr>
      <dsp:spPr>
        <a:xfrm rot="2700000">
          <a:off x="2362387" y="1116150"/>
          <a:ext cx="673435" cy="237347"/>
        </a:xfrm>
        <a:prstGeom prst="leftRightArrow">
          <a:avLst>
            <a:gd name="adj1" fmla="val 60000"/>
            <a:gd name="adj2" fmla="val 5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2433591" y="1163619"/>
        <a:ext cx="531027" cy="142409"/>
      </dsp:txXfrm>
    </dsp:sp>
    <dsp:sp modelId="{CBAFF447-5A09-4845-9527-DB540360D7D3}">
      <dsp:nvSpPr>
        <dsp:cNvPr id="0" name=""/>
        <dsp:cNvSpPr/>
      </dsp:nvSpPr>
      <dsp:spPr>
        <a:xfrm>
          <a:off x="2672095" y="1546882"/>
          <a:ext cx="1356270" cy="678135"/>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Home</a:t>
          </a:r>
          <a:endParaRPr lang="en-US" sz="1800" b="1" kern="1200" dirty="0"/>
        </a:p>
      </dsp:txBody>
      <dsp:txXfrm>
        <a:off x="2691957" y="1566744"/>
        <a:ext cx="1316546" cy="638411"/>
      </dsp:txXfrm>
    </dsp:sp>
    <dsp:sp modelId="{AD06B1E8-98E8-6347-A5D5-D749A30960BC}">
      <dsp:nvSpPr>
        <dsp:cNvPr id="0" name=""/>
        <dsp:cNvSpPr/>
      </dsp:nvSpPr>
      <dsp:spPr>
        <a:xfrm rot="8100000">
          <a:off x="2362387" y="2418402"/>
          <a:ext cx="673435" cy="237347"/>
        </a:xfrm>
        <a:prstGeom prst="leftRightArrow">
          <a:avLst>
            <a:gd name="adj1" fmla="val 60000"/>
            <a:gd name="adj2" fmla="val 5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rot="10800000">
        <a:off x="2433591" y="2465871"/>
        <a:ext cx="531027" cy="142409"/>
      </dsp:txXfrm>
    </dsp:sp>
    <dsp:sp modelId="{F1F22526-7E44-294A-8214-DFF18FC6D921}">
      <dsp:nvSpPr>
        <dsp:cNvPr id="0" name=""/>
        <dsp:cNvSpPr/>
      </dsp:nvSpPr>
      <dsp:spPr>
        <a:xfrm>
          <a:off x="1369844" y="2849133"/>
          <a:ext cx="1356270" cy="678135"/>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Ethnic Culture</a:t>
          </a:r>
          <a:endParaRPr lang="en-US" sz="1800" b="1" kern="1200" dirty="0"/>
        </a:p>
      </dsp:txBody>
      <dsp:txXfrm>
        <a:off x="1389706" y="2868995"/>
        <a:ext cx="1316546" cy="638411"/>
      </dsp:txXfrm>
    </dsp:sp>
    <dsp:sp modelId="{96359D11-58C1-E544-BE90-AB18C5168B3A}">
      <dsp:nvSpPr>
        <dsp:cNvPr id="0" name=""/>
        <dsp:cNvSpPr/>
      </dsp:nvSpPr>
      <dsp:spPr>
        <a:xfrm rot="13671105">
          <a:off x="1121927" y="2418402"/>
          <a:ext cx="673435" cy="237347"/>
        </a:xfrm>
        <a:prstGeom prst="leftRightArrow">
          <a:avLst>
            <a:gd name="adj1" fmla="val 60000"/>
            <a:gd name="adj2" fmla="val 5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rot="10800000">
        <a:off x="1193131" y="2465871"/>
        <a:ext cx="531027" cy="142409"/>
      </dsp:txXfrm>
    </dsp:sp>
    <dsp:sp modelId="{01EF89DF-8DB2-3741-8420-E8D41386F7A2}">
      <dsp:nvSpPr>
        <dsp:cNvPr id="0" name=""/>
        <dsp:cNvSpPr/>
      </dsp:nvSpPr>
      <dsp:spPr>
        <a:xfrm>
          <a:off x="57617" y="1546882"/>
          <a:ext cx="1623388" cy="678135"/>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Neighborhood</a:t>
          </a:r>
          <a:endParaRPr lang="en-US" sz="1800" b="1" kern="1200" dirty="0"/>
        </a:p>
      </dsp:txBody>
      <dsp:txXfrm>
        <a:off x="77479" y="1566744"/>
        <a:ext cx="1583664" cy="638411"/>
      </dsp:txXfrm>
    </dsp:sp>
    <dsp:sp modelId="{E2C5C410-5C7D-2F45-AAA1-786BCD0BF586}">
      <dsp:nvSpPr>
        <dsp:cNvPr id="0" name=""/>
        <dsp:cNvSpPr/>
      </dsp:nvSpPr>
      <dsp:spPr>
        <a:xfrm rot="18728895">
          <a:off x="1121927" y="1116150"/>
          <a:ext cx="673435" cy="237347"/>
        </a:xfrm>
        <a:prstGeom prst="leftRightArrow">
          <a:avLst>
            <a:gd name="adj1" fmla="val 60000"/>
            <a:gd name="adj2" fmla="val 5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1193131" y="1163619"/>
        <a:ext cx="531027" cy="1424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90FA2-75B7-C044-90AA-F126493B6DAC}">
      <dsp:nvSpPr>
        <dsp:cNvPr id="0" name=""/>
        <dsp:cNvSpPr/>
      </dsp:nvSpPr>
      <dsp:spPr>
        <a:xfrm>
          <a:off x="3177450" y="3317012"/>
          <a:ext cx="2054675" cy="1943615"/>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latin typeface="Tw Cen MT"/>
              <a:cs typeface="Tw Cen MT"/>
            </a:rPr>
            <a:t>GROWTH IN FAITH</a:t>
          </a:r>
          <a:endParaRPr lang="en-US" sz="2600" kern="1200" dirty="0">
            <a:latin typeface="Tw Cen MT"/>
            <a:cs typeface="Tw Cen MT"/>
          </a:endParaRPr>
        </a:p>
      </dsp:txBody>
      <dsp:txXfrm>
        <a:off x="3478350" y="3601648"/>
        <a:ext cx="1452875" cy="1374343"/>
      </dsp:txXfrm>
    </dsp:sp>
    <dsp:sp modelId="{F8BE6A67-E23D-FA41-8D94-8672CB317A9A}">
      <dsp:nvSpPr>
        <dsp:cNvPr id="0" name=""/>
        <dsp:cNvSpPr/>
      </dsp:nvSpPr>
      <dsp:spPr>
        <a:xfrm rot="10800000">
          <a:off x="681476" y="4025359"/>
          <a:ext cx="2358695" cy="526920"/>
        </a:xfrm>
        <a:prstGeom prst="leftArrow">
          <a:avLst>
            <a:gd name="adj1" fmla="val 60000"/>
            <a:gd name="adj2" fmla="val 5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E6E9F2DF-D0DF-7A42-8479-6AAE9B446CCE}">
      <dsp:nvSpPr>
        <dsp:cNvPr id="0" name=""/>
        <dsp:cNvSpPr/>
      </dsp:nvSpPr>
      <dsp:spPr>
        <a:xfrm>
          <a:off x="-124849" y="3741030"/>
          <a:ext cx="1612652" cy="1095579"/>
        </a:xfrm>
        <a:prstGeom prst="roundRect">
          <a:avLst>
            <a:gd name="adj" fmla="val 1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Tw Cen MT"/>
              <a:cs typeface="Tw Cen MT"/>
            </a:rPr>
            <a:t>Caring Relationships</a:t>
          </a:r>
          <a:endParaRPr lang="en-US" sz="2000" kern="1200" dirty="0">
            <a:latin typeface="Tw Cen MT"/>
            <a:cs typeface="Tw Cen MT"/>
          </a:endParaRPr>
        </a:p>
      </dsp:txBody>
      <dsp:txXfrm>
        <a:off x="-92761" y="3773118"/>
        <a:ext cx="1548476" cy="1031403"/>
      </dsp:txXfrm>
    </dsp:sp>
    <dsp:sp modelId="{999BB4BD-3DDB-B64B-96FD-9E84D2F302B4}">
      <dsp:nvSpPr>
        <dsp:cNvPr id="0" name=""/>
        <dsp:cNvSpPr/>
      </dsp:nvSpPr>
      <dsp:spPr>
        <a:xfrm rot="12342857">
          <a:off x="913078" y="3010644"/>
          <a:ext cx="2369261" cy="526920"/>
        </a:xfrm>
        <a:prstGeom prst="leftArrow">
          <a:avLst>
            <a:gd name="adj1" fmla="val 60000"/>
            <a:gd name="adj2" fmla="val 5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8F0DF070-5C1C-3447-BB78-F0DE8FB207A1}">
      <dsp:nvSpPr>
        <dsp:cNvPr id="0" name=""/>
        <dsp:cNvSpPr/>
      </dsp:nvSpPr>
      <dsp:spPr>
        <a:xfrm>
          <a:off x="309659" y="2242436"/>
          <a:ext cx="1441469" cy="1035352"/>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Tw Cen MT"/>
              <a:cs typeface="Tw Cen MT"/>
            </a:rPr>
            <a:t>Rituals &amp; Milestones</a:t>
          </a:r>
          <a:endParaRPr lang="en-US" sz="2000" kern="1200" dirty="0">
            <a:latin typeface="Tw Cen MT"/>
            <a:cs typeface="Tw Cen MT"/>
          </a:endParaRPr>
        </a:p>
      </dsp:txBody>
      <dsp:txXfrm>
        <a:off x="339983" y="2272760"/>
        <a:ext cx="1380821" cy="974704"/>
      </dsp:txXfrm>
    </dsp:sp>
    <dsp:sp modelId="{C1DE2ED8-D0BA-2A4A-A67D-0B9DB8885EAA}">
      <dsp:nvSpPr>
        <dsp:cNvPr id="0" name=""/>
        <dsp:cNvSpPr/>
      </dsp:nvSpPr>
      <dsp:spPr>
        <a:xfrm rot="13885714">
          <a:off x="1557771" y="2205716"/>
          <a:ext cx="2391799" cy="526920"/>
        </a:xfrm>
        <a:prstGeom prst="leftArrow">
          <a:avLst>
            <a:gd name="adj1" fmla="val 60000"/>
            <a:gd name="adj2" fmla="val 5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ADEBC3E9-F55C-E640-A441-7C9BE61E1135}">
      <dsp:nvSpPr>
        <dsp:cNvPr id="0" name=""/>
        <dsp:cNvSpPr/>
      </dsp:nvSpPr>
      <dsp:spPr>
        <a:xfrm>
          <a:off x="1360944" y="1016507"/>
          <a:ext cx="1294190" cy="1035352"/>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Tw Cen MT"/>
              <a:cs typeface="Tw Cen MT"/>
            </a:rPr>
            <a:t>Church Year Seasons</a:t>
          </a:r>
          <a:endParaRPr lang="en-US" sz="2000" kern="1200" dirty="0">
            <a:latin typeface="Tw Cen MT"/>
            <a:cs typeface="Tw Cen MT"/>
          </a:endParaRPr>
        </a:p>
      </dsp:txBody>
      <dsp:txXfrm>
        <a:off x="1391268" y="1046831"/>
        <a:ext cx="1233542" cy="974704"/>
      </dsp:txXfrm>
    </dsp:sp>
    <dsp:sp modelId="{57DBEB46-132C-FC49-81C5-2776F1C3EA50}">
      <dsp:nvSpPr>
        <dsp:cNvPr id="0" name=""/>
        <dsp:cNvSpPr/>
      </dsp:nvSpPr>
      <dsp:spPr>
        <a:xfrm rot="15428571">
          <a:off x="2484393" y="1764573"/>
          <a:ext cx="2408770" cy="526920"/>
        </a:xfrm>
        <a:prstGeom prst="leftArrow">
          <a:avLst>
            <a:gd name="adj1" fmla="val 60000"/>
            <a:gd name="adj2" fmla="val 5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A9D26234-1B6D-8540-9AF2-AB1B7E393EFE}">
      <dsp:nvSpPr>
        <dsp:cNvPr id="0" name=""/>
        <dsp:cNvSpPr/>
      </dsp:nvSpPr>
      <dsp:spPr>
        <a:xfrm>
          <a:off x="2773682" y="336168"/>
          <a:ext cx="1294190" cy="1035352"/>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Tw Cen MT"/>
              <a:cs typeface="Tw Cen MT"/>
            </a:rPr>
            <a:t>Learning the Tradition</a:t>
          </a:r>
          <a:endParaRPr lang="en-US" sz="2000" kern="1200" dirty="0">
            <a:latin typeface="Tw Cen MT"/>
            <a:cs typeface="Tw Cen MT"/>
          </a:endParaRPr>
        </a:p>
      </dsp:txBody>
      <dsp:txXfrm>
        <a:off x="2804006" y="366492"/>
        <a:ext cx="1233542" cy="974704"/>
      </dsp:txXfrm>
    </dsp:sp>
    <dsp:sp modelId="{C41117A4-7368-6D49-8780-672F39D0100E}">
      <dsp:nvSpPr>
        <dsp:cNvPr id="0" name=""/>
        <dsp:cNvSpPr/>
      </dsp:nvSpPr>
      <dsp:spPr>
        <a:xfrm rot="16971429">
          <a:off x="3516413" y="1764573"/>
          <a:ext cx="2408770" cy="526920"/>
        </a:xfrm>
        <a:prstGeom prst="leftArrow">
          <a:avLst>
            <a:gd name="adj1" fmla="val 60000"/>
            <a:gd name="adj2" fmla="val 50000"/>
          </a:avLst>
        </a:prstGeom>
        <a:solidFill>
          <a:schemeClr val="accent6">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622E44B8-CEF8-334D-B40C-C706B58EFCB9}">
      <dsp:nvSpPr>
        <dsp:cNvPr id="0" name=""/>
        <dsp:cNvSpPr/>
      </dsp:nvSpPr>
      <dsp:spPr>
        <a:xfrm>
          <a:off x="4341703" y="336168"/>
          <a:ext cx="1294190" cy="1035352"/>
        </a:xfrm>
        <a:prstGeom prst="roundRect">
          <a:avLst>
            <a:gd name="adj" fmla="val 10000"/>
          </a:avLst>
        </a:prstGeom>
        <a:solidFill>
          <a:schemeClr val="accent6">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Tw Cen MT"/>
              <a:cs typeface="Tw Cen MT"/>
            </a:rPr>
            <a:t>Praying</a:t>
          </a:r>
        </a:p>
        <a:p>
          <a:pPr lvl="0" algn="ctr" defTabSz="889000">
            <a:lnSpc>
              <a:spcPct val="90000"/>
            </a:lnSpc>
            <a:spcBef>
              <a:spcPct val="0"/>
            </a:spcBef>
            <a:spcAft>
              <a:spcPct val="35000"/>
            </a:spcAft>
          </a:pPr>
          <a:r>
            <a:rPr lang="en-US" sz="2000" kern="1200" dirty="0" smtClean="0">
              <a:latin typeface="Tw Cen MT"/>
              <a:cs typeface="Tw Cen MT"/>
            </a:rPr>
            <a:t>Spiritual Formation</a:t>
          </a:r>
          <a:endParaRPr lang="en-US" sz="2000" kern="1200" dirty="0">
            <a:latin typeface="Tw Cen MT"/>
            <a:cs typeface="Tw Cen MT"/>
          </a:endParaRPr>
        </a:p>
      </dsp:txBody>
      <dsp:txXfrm>
        <a:off x="4372027" y="366492"/>
        <a:ext cx="1233542" cy="974704"/>
      </dsp:txXfrm>
    </dsp:sp>
    <dsp:sp modelId="{46359FB7-AE2D-AD48-BA3F-7A6D9F8A325C}">
      <dsp:nvSpPr>
        <dsp:cNvPr id="0" name=""/>
        <dsp:cNvSpPr/>
      </dsp:nvSpPr>
      <dsp:spPr>
        <a:xfrm rot="18514286">
          <a:off x="4460006" y="2205716"/>
          <a:ext cx="2391799" cy="526920"/>
        </a:xfrm>
        <a:prstGeom prst="leftArrow">
          <a:avLst>
            <a:gd name="adj1" fmla="val 60000"/>
            <a:gd name="adj2" fmla="val 5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84DD20D6-EA29-D549-89FE-D6C243272021}">
      <dsp:nvSpPr>
        <dsp:cNvPr id="0" name=""/>
        <dsp:cNvSpPr/>
      </dsp:nvSpPr>
      <dsp:spPr>
        <a:xfrm>
          <a:off x="5754442" y="1016507"/>
          <a:ext cx="1294190" cy="1035352"/>
        </a:xfrm>
        <a:prstGeom prst="roundRect">
          <a:avLst>
            <a:gd name="adj" fmla="val 1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Tw Cen MT"/>
              <a:cs typeface="Tw Cen MT"/>
            </a:rPr>
            <a:t>Reading the Bible</a:t>
          </a:r>
          <a:endParaRPr lang="en-US" sz="2000" kern="1200" dirty="0">
            <a:latin typeface="Tw Cen MT"/>
            <a:cs typeface="Tw Cen MT"/>
          </a:endParaRPr>
        </a:p>
      </dsp:txBody>
      <dsp:txXfrm>
        <a:off x="5784766" y="1046831"/>
        <a:ext cx="1233542" cy="974704"/>
      </dsp:txXfrm>
    </dsp:sp>
    <dsp:sp modelId="{CB254614-3AE3-5942-B4A8-B94331E526C1}">
      <dsp:nvSpPr>
        <dsp:cNvPr id="0" name=""/>
        <dsp:cNvSpPr/>
      </dsp:nvSpPr>
      <dsp:spPr>
        <a:xfrm rot="20163671">
          <a:off x="5158431" y="3086881"/>
          <a:ext cx="2320576" cy="526920"/>
        </a:xfrm>
        <a:prstGeom prst="leftArrow">
          <a:avLst>
            <a:gd name="adj1" fmla="val 60000"/>
            <a:gd name="adj2" fmla="val 5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8A10532C-9CDC-0F4D-AC32-3F3031B107C5}">
      <dsp:nvSpPr>
        <dsp:cNvPr id="0" name=""/>
        <dsp:cNvSpPr/>
      </dsp:nvSpPr>
      <dsp:spPr>
        <a:xfrm>
          <a:off x="6732103" y="2126768"/>
          <a:ext cx="1294190" cy="1505547"/>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Tw Cen MT"/>
              <a:cs typeface="Tw Cen MT"/>
            </a:rPr>
            <a:t>Serving Working for Justice Caring for Creation</a:t>
          </a:r>
          <a:endParaRPr lang="en-US" sz="2000" kern="1200" dirty="0">
            <a:latin typeface="Tw Cen MT"/>
            <a:cs typeface="Tw Cen MT"/>
          </a:endParaRPr>
        </a:p>
      </dsp:txBody>
      <dsp:txXfrm>
        <a:off x="6770009" y="2164674"/>
        <a:ext cx="1218378" cy="1429735"/>
      </dsp:txXfrm>
    </dsp:sp>
    <dsp:sp modelId="{853CB1C5-0190-7648-BF25-B8119ACA74DB}">
      <dsp:nvSpPr>
        <dsp:cNvPr id="0" name=""/>
        <dsp:cNvSpPr/>
      </dsp:nvSpPr>
      <dsp:spPr>
        <a:xfrm>
          <a:off x="5369404" y="4025359"/>
          <a:ext cx="2358695" cy="526920"/>
        </a:xfrm>
        <a:prstGeom prst="leftArrow">
          <a:avLst>
            <a:gd name="adj1" fmla="val 60000"/>
            <a:gd name="adj2" fmla="val 5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E524CBBB-262F-5B4E-A4DE-55B0DFBD9C87}">
      <dsp:nvSpPr>
        <dsp:cNvPr id="0" name=""/>
        <dsp:cNvSpPr/>
      </dsp:nvSpPr>
      <dsp:spPr>
        <a:xfrm>
          <a:off x="6983836" y="3771143"/>
          <a:ext cx="1488526" cy="1035352"/>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Tw Cen MT"/>
              <a:cs typeface="Tw Cen MT"/>
            </a:rPr>
            <a:t>Worshipping</a:t>
          </a:r>
          <a:endParaRPr lang="en-US" sz="2000" kern="1200" dirty="0">
            <a:latin typeface="Tw Cen MT"/>
            <a:cs typeface="Tw Cen MT"/>
          </a:endParaRPr>
        </a:p>
      </dsp:txBody>
      <dsp:txXfrm>
        <a:off x="7014160" y="3801467"/>
        <a:ext cx="1427878" cy="9747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90FA2-75B7-C044-90AA-F126493B6DAC}">
      <dsp:nvSpPr>
        <dsp:cNvPr id="0" name=""/>
        <dsp:cNvSpPr/>
      </dsp:nvSpPr>
      <dsp:spPr>
        <a:xfrm>
          <a:off x="3177450" y="3317012"/>
          <a:ext cx="2054675" cy="1943615"/>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latin typeface="Tw Cen MT"/>
              <a:cs typeface="Tw Cen MT"/>
            </a:rPr>
            <a:t>GROWTH IN FAITH</a:t>
          </a:r>
          <a:endParaRPr lang="en-US" sz="2600" kern="1200" dirty="0">
            <a:latin typeface="Tw Cen MT"/>
            <a:cs typeface="Tw Cen MT"/>
          </a:endParaRPr>
        </a:p>
      </dsp:txBody>
      <dsp:txXfrm>
        <a:off x="3478350" y="3601648"/>
        <a:ext cx="1452875" cy="1374343"/>
      </dsp:txXfrm>
    </dsp:sp>
    <dsp:sp modelId="{F8BE6A67-E23D-FA41-8D94-8672CB317A9A}">
      <dsp:nvSpPr>
        <dsp:cNvPr id="0" name=""/>
        <dsp:cNvSpPr/>
      </dsp:nvSpPr>
      <dsp:spPr>
        <a:xfrm rot="10800000">
          <a:off x="681476" y="4025359"/>
          <a:ext cx="2358695" cy="526920"/>
        </a:xfrm>
        <a:prstGeom prst="leftArrow">
          <a:avLst>
            <a:gd name="adj1" fmla="val 60000"/>
            <a:gd name="adj2" fmla="val 5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E6E9F2DF-D0DF-7A42-8479-6AAE9B446CCE}">
      <dsp:nvSpPr>
        <dsp:cNvPr id="0" name=""/>
        <dsp:cNvSpPr/>
      </dsp:nvSpPr>
      <dsp:spPr>
        <a:xfrm>
          <a:off x="-124849" y="3741030"/>
          <a:ext cx="1612652" cy="1095579"/>
        </a:xfrm>
        <a:prstGeom prst="roundRect">
          <a:avLst>
            <a:gd name="adj" fmla="val 1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Tw Cen MT"/>
              <a:cs typeface="Tw Cen MT"/>
            </a:rPr>
            <a:t>Caring Relationships</a:t>
          </a:r>
          <a:endParaRPr lang="en-US" sz="2000" kern="1200" dirty="0">
            <a:latin typeface="Tw Cen MT"/>
            <a:cs typeface="Tw Cen MT"/>
          </a:endParaRPr>
        </a:p>
      </dsp:txBody>
      <dsp:txXfrm>
        <a:off x="-92761" y="3773118"/>
        <a:ext cx="1548476" cy="1031403"/>
      </dsp:txXfrm>
    </dsp:sp>
    <dsp:sp modelId="{999BB4BD-3DDB-B64B-96FD-9E84D2F302B4}">
      <dsp:nvSpPr>
        <dsp:cNvPr id="0" name=""/>
        <dsp:cNvSpPr/>
      </dsp:nvSpPr>
      <dsp:spPr>
        <a:xfrm rot="12342857">
          <a:off x="913078" y="3010644"/>
          <a:ext cx="2369261" cy="526920"/>
        </a:xfrm>
        <a:prstGeom prst="leftArrow">
          <a:avLst>
            <a:gd name="adj1" fmla="val 60000"/>
            <a:gd name="adj2" fmla="val 5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8F0DF070-5C1C-3447-BB78-F0DE8FB207A1}">
      <dsp:nvSpPr>
        <dsp:cNvPr id="0" name=""/>
        <dsp:cNvSpPr/>
      </dsp:nvSpPr>
      <dsp:spPr>
        <a:xfrm>
          <a:off x="309659" y="2242436"/>
          <a:ext cx="1441469" cy="1035352"/>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Tw Cen MT"/>
              <a:cs typeface="Tw Cen MT"/>
            </a:rPr>
            <a:t>Rituals &amp; Milestones</a:t>
          </a:r>
          <a:endParaRPr lang="en-US" sz="2000" kern="1200" dirty="0">
            <a:latin typeface="Tw Cen MT"/>
            <a:cs typeface="Tw Cen MT"/>
          </a:endParaRPr>
        </a:p>
      </dsp:txBody>
      <dsp:txXfrm>
        <a:off x="339983" y="2272760"/>
        <a:ext cx="1380821" cy="974704"/>
      </dsp:txXfrm>
    </dsp:sp>
    <dsp:sp modelId="{C1DE2ED8-D0BA-2A4A-A67D-0B9DB8885EAA}">
      <dsp:nvSpPr>
        <dsp:cNvPr id="0" name=""/>
        <dsp:cNvSpPr/>
      </dsp:nvSpPr>
      <dsp:spPr>
        <a:xfrm rot="13885714">
          <a:off x="1557771" y="2205716"/>
          <a:ext cx="2391799" cy="526920"/>
        </a:xfrm>
        <a:prstGeom prst="leftArrow">
          <a:avLst>
            <a:gd name="adj1" fmla="val 60000"/>
            <a:gd name="adj2" fmla="val 5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ADEBC3E9-F55C-E640-A441-7C9BE61E1135}">
      <dsp:nvSpPr>
        <dsp:cNvPr id="0" name=""/>
        <dsp:cNvSpPr/>
      </dsp:nvSpPr>
      <dsp:spPr>
        <a:xfrm>
          <a:off x="1360944" y="1016507"/>
          <a:ext cx="1294190" cy="1035352"/>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Tw Cen MT"/>
              <a:cs typeface="Tw Cen MT"/>
            </a:rPr>
            <a:t>Church Year Seasons</a:t>
          </a:r>
          <a:endParaRPr lang="en-US" sz="2000" kern="1200" dirty="0">
            <a:latin typeface="Tw Cen MT"/>
            <a:cs typeface="Tw Cen MT"/>
          </a:endParaRPr>
        </a:p>
      </dsp:txBody>
      <dsp:txXfrm>
        <a:off x="1391268" y="1046831"/>
        <a:ext cx="1233542" cy="974704"/>
      </dsp:txXfrm>
    </dsp:sp>
    <dsp:sp modelId="{57DBEB46-132C-FC49-81C5-2776F1C3EA50}">
      <dsp:nvSpPr>
        <dsp:cNvPr id="0" name=""/>
        <dsp:cNvSpPr/>
      </dsp:nvSpPr>
      <dsp:spPr>
        <a:xfrm rot="15428571">
          <a:off x="2484393" y="1764573"/>
          <a:ext cx="2408770" cy="526920"/>
        </a:xfrm>
        <a:prstGeom prst="leftArrow">
          <a:avLst>
            <a:gd name="adj1" fmla="val 60000"/>
            <a:gd name="adj2" fmla="val 5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A9D26234-1B6D-8540-9AF2-AB1B7E393EFE}">
      <dsp:nvSpPr>
        <dsp:cNvPr id="0" name=""/>
        <dsp:cNvSpPr/>
      </dsp:nvSpPr>
      <dsp:spPr>
        <a:xfrm>
          <a:off x="2773682" y="336168"/>
          <a:ext cx="1294190" cy="1035352"/>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Tw Cen MT"/>
              <a:cs typeface="Tw Cen MT"/>
            </a:rPr>
            <a:t>Learning the Tradition</a:t>
          </a:r>
          <a:endParaRPr lang="en-US" sz="2000" kern="1200" dirty="0">
            <a:latin typeface="Tw Cen MT"/>
            <a:cs typeface="Tw Cen MT"/>
          </a:endParaRPr>
        </a:p>
      </dsp:txBody>
      <dsp:txXfrm>
        <a:off x="2804006" y="366492"/>
        <a:ext cx="1233542" cy="974704"/>
      </dsp:txXfrm>
    </dsp:sp>
    <dsp:sp modelId="{C41117A4-7368-6D49-8780-672F39D0100E}">
      <dsp:nvSpPr>
        <dsp:cNvPr id="0" name=""/>
        <dsp:cNvSpPr/>
      </dsp:nvSpPr>
      <dsp:spPr>
        <a:xfrm rot="16971429">
          <a:off x="3516413" y="1764573"/>
          <a:ext cx="2408770" cy="526920"/>
        </a:xfrm>
        <a:prstGeom prst="leftArrow">
          <a:avLst>
            <a:gd name="adj1" fmla="val 60000"/>
            <a:gd name="adj2" fmla="val 50000"/>
          </a:avLst>
        </a:prstGeom>
        <a:solidFill>
          <a:schemeClr val="accent6">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622E44B8-CEF8-334D-B40C-C706B58EFCB9}">
      <dsp:nvSpPr>
        <dsp:cNvPr id="0" name=""/>
        <dsp:cNvSpPr/>
      </dsp:nvSpPr>
      <dsp:spPr>
        <a:xfrm>
          <a:off x="4341703" y="336168"/>
          <a:ext cx="1294190" cy="1035352"/>
        </a:xfrm>
        <a:prstGeom prst="roundRect">
          <a:avLst>
            <a:gd name="adj" fmla="val 10000"/>
          </a:avLst>
        </a:prstGeom>
        <a:solidFill>
          <a:schemeClr val="accent6">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Tw Cen MT"/>
              <a:cs typeface="Tw Cen MT"/>
            </a:rPr>
            <a:t>Praying</a:t>
          </a:r>
        </a:p>
        <a:p>
          <a:pPr lvl="0" algn="ctr" defTabSz="889000">
            <a:lnSpc>
              <a:spcPct val="90000"/>
            </a:lnSpc>
            <a:spcBef>
              <a:spcPct val="0"/>
            </a:spcBef>
            <a:spcAft>
              <a:spcPct val="35000"/>
            </a:spcAft>
          </a:pPr>
          <a:r>
            <a:rPr lang="en-US" sz="2000" kern="1200" dirty="0" smtClean="0">
              <a:latin typeface="Tw Cen MT"/>
              <a:cs typeface="Tw Cen MT"/>
            </a:rPr>
            <a:t>Spiritual Formation</a:t>
          </a:r>
          <a:endParaRPr lang="en-US" sz="2000" kern="1200" dirty="0">
            <a:latin typeface="Tw Cen MT"/>
            <a:cs typeface="Tw Cen MT"/>
          </a:endParaRPr>
        </a:p>
      </dsp:txBody>
      <dsp:txXfrm>
        <a:off x="4372027" y="366492"/>
        <a:ext cx="1233542" cy="974704"/>
      </dsp:txXfrm>
    </dsp:sp>
    <dsp:sp modelId="{46359FB7-AE2D-AD48-BA3F-7A6D9F8A325C}">
      <dsp:nvSpPr>
        <dsp:cNvPr id="0" name=""/>
        <dsp:cNvSpPr/>
      </dsp:nvSpPr>
      <dsp:spPr>
        <a:xfrm rot="18514286">
          <a:off x="4460006" y="2205716"/>
          <a:ext cx="2391799" cy="526920"/>
        </a:xfrm>
        <a:prstGeom prst="leftArrow">
          <a:avLst>
            <a:gd name="adj1" fmla="val 60000"/>
            <a:gd name="adj2" fmla="val 5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84DD20D6-EA29-D549-89FE-D6C243272021}">
      <dsp:nvSpPr>
        <dsp:cNvPr id="0" name=""/>
        <dsp:cNvSpPr/>
      </dsp:nvSpPr>
      <dsp:spPr>
        <a:xfrm>
          <a:off x="5754442" y="1016507"/>
          <a:ext cx="1294190" cy="1035352"/>
        </a:xfrm>
        <a:prstGeom prst="roundRect">
          <a:avLst>
            <a:gd name="adj" fmla="val 1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Tw Cen MT"/>
              <a:cs typeface="Tw Cen MT"/>
            </a:rPr>
            <a:t>Reading the Bible</a:t>
          </a:r>
          <a:endParaRPr lang="en-US" sz="2000" kern="1200" dirty="0">
            <a:latin typeface="Tw Cen MT"/>
            <a:cs typeface="Tw Cen MT"/>
          </a:endParaRPr>
        </a:p>
      </dsp:txBody>
      <dsp:txXfrm>
        <a:off x="5784766" y="1046831"/>
        <a:ext cx="1233542" cy="974704"/>
      </dsp:txXfrm>
    </dsp:sp>
    <dsp:sp modelId="{CB254614-3AE3-5942-B4A8-B94331E526C1}">
      <dsp:nvSpPr>
        <dsp:cNvPr id="0" name=""/>
        <dsp:cNvSpPr/>
      </dsp:nvSpPr>
      <dsp:spPr>
        <a:xfrm rot="20163671">
          <a:off x="5158431" y="3086881"/>
          <a:ext cx="2320576" cy="526920"/>
        </a:xfrm>
        <a:prstGeom prst="leftArrow">
          <a:avLst>
            <a:gd name="adj1" fmla="val 60000"/>
            <a:gd name="adj2" fmla="val 5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8A10532C-9CDC-0F4D-AC32-3F3031B107C5}">
      <dsp:nvSpPr>
        <dsp:cNvPr id="0" name=""/>
        <dsp:cNvSpPr/>
      </dsp:nvSpPr>
      <dsp:spPr>
        <a:xfrm>
          <a:off x="6732103" y="2126768"/>
          <a:ext cx="1294190" cy="1505547"/>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Tw Cen MT"/>
              <a:cs typeface="Tw Cen MT"/>
            </a:rPr>
            <a:t>Serving Working for Justice Caring for Creation</a:t>
          </a:r>
          <a:endParaRPr lang="en-US" sz="2000" kern="1200" dirty="0">
            <a:latin typeface="Tw Cen MT"/>
            <a:cs typeface="Tw Cen MT"/>
          </a:endParaRPr>
        </a:p>
      </dsp:txBody>
      <dsp:txXfrm>
        <a:off x="6770009" y="2164674"/>
        <a:ext cx="1218378" cy="1429735"/>
      </dsp:txXfrm>
    </dsp:sp>
    <dsp:sp modelId="{853CB1C5-0190-7648-BF25-B8119ACA74DB}">
      <dsp:nvSpPr>
        <dsp:cNvPr id="0" name=""/>
        <dsp:cNvSpPr/>
      </dsp:nvSpPr>
      <dsp:spPr>
        <a:xfrm>
          <a:off x="5369404" y="4025359"/>
          <a:ext cx="2358695" cy="526920"/>
        </a:xfrm>
        <a:prstGeom prst="leftArrow">
          <a:avLst>
            <a:gd name="adj1" fmla="val 60000"/>
            <a:gd name="adj2" fmla="val 5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E524CBBB-262F-5B4E-A4DE-55B0DFBD9C87}">
      <dsp:nvSpPr>
        <dsp:cNvPr id="0" name=""/>
        <dsp:cNvSpPr/>
      </dsp:nvSpPr>
      <dsp:spPr>
        <a:xfrm>
          <a:off x="6983836" y="3771143"/>
          <a:ext cx="1488526" cy="1035352"/>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Tw Cen MT"/>
              <a:cs typeface="Tw Cen MT"/>
            </a:rPr>
            <a:t>Worshipping</a:t>
          </a:r>
          <a:endParaRPr lang="en-US" sz="2000" kern="1200" dirty="0">
            <a:latin typeface="Tw Cen MT"/>
            <a:cs typeface="Tw Cen MT"/>
          </a:endParaRPr>
        </a:p>
      </dsp:txBody>
      <dsp:txXfrm>
        <a:off x="7014160" y="3801467"/>
        <a:ext cx="1427878" cy="97470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1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6.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9.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282420-B0A4-7B4B-A7DF-B9D59C59E968}" type="datetimeFigureOut">
              <a:rPr lang="en-US" smtClean="0"/>
              <a:t>10/20/14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54141C-2A3B-4A42-BADA-A8AD36FFDB86}" type="slidenum">
              <a:rPr lang="en-US" smtClean="0"/>
              <a:t>‹#›</a:t>
            </a:fld>
            <a:endParaRPr lang="en-US"/>
          </a:p>
        </p:txBody>
      </p:sp>
    </p:spTree>
    <p:extLst>
      <p:ext uri="{BB962C8B-B14F-4D97-AF65-F5344CB8AC3E}">
        <p14:creationId xmlns:p14="http://schemas.microsoft.com/office/powerpoint/2010/main" val="2827450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A639C2-B6D2-D34E-ADF1-160402E244B7}" type="datetimeFigureOut">
              <a:rPr lang="en-US" smtClean="0"/>
              <a:t>10/20/14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8CB6B8-1CFA-F34A-8BCE-5B679FD3C73B}" type="slidenum">
              <a:rPr lang="en-US" smtClean="0"/>
              <a:t>‹#›</a:t>
            </a:fld>
            <a:endParaRPr lang="en-US" dirty="0"/>
          </a:p>
        </p:txBody>
      </p:sp>
    </p:spTree>
    <p:extLst>
      <p:ext uri="{BB962C8B-B14F-4D97-AF65-F5344CB8AC3E}">
        <p14:creationId xmlns:p14="http://schemas.microsoft.com/office/powerpoint/2010/main" val="4475240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2103D3E-B9DE-F042-A81B-9023B6863032}" type="datetimeFigureOut">
              <a:rPr lang="en-US" smtClean="0"/>
              <a:t>10/20/14</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4A334BD-FE82-A84C-875F-DDC9CF61CB6F}"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103D3E-B9DE-F042-A81B-9023B6863032}" type="datetimeFigureOut">
              <a:rPr lang="en-US" smtClean="0"/>
              <a:t>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A334BD-FE82-A84C-875F-DDC9CF61CB6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92103D3E-B9DE-F042-A81B-9023B6863032}" type="datetimeFigureOut">
              <a:rPr lang="en-US" smtClean="0"/>
              <a:t>10/20/14</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Tw Cen MT"/>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Tw Cen MT"/>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Tw Cen MT"/>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D4A334BD-FE82-A84C-875F-DDC9CF61CB6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2103D3E-B9DE-F042-A81B-9023B6863032}" type="datetimeFigureOut">
              <a:rPr lang="en-US" smtClean="0"/>
              <a:t>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4A334BD-FE82-A84C-875F-DDC9CF61CB6F}"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2103D3E-B9DE-F042-A81B-9023B6863032}" type="datetimeFigureOut">
              <a:rPr lang="en-US" smtClean="0"/>
              <a:t>10/20/14</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4A334BD-FE82-A84C-875F-DDC9CF61CB6F}"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92103D3E-B9DE-F042-A81B-9023B6863032}" type="datetimeFigureOut">
              <a:rPr lang="en-US" smtClean="0"/>
              <a:t>10/20/14</a:t>
            </a:fld>
            <a:endParaRPr lang="en-US" dirty="0"/>
          </a:p>
        </p:txBody>
      </p:sp>
      <p:sp>
        <p:nvSpPr>
          <p:cNvPr id="10" name="Slide Number Placeholder 9"/>
          <p:cNvSpPr>
            <a:spLocks noGrp="1"/>
          </p:cNvSpPr>
          <p:nvPr>
            <p:ph type="sldNum" sz="quarter" idx="16"/>
          </p:nvPr>
        </p:nvSpPr>
        <p:spPr/>
        <p:txBody>
          <a:bodyPr rtlCol="0"/>
          <a:lstStyle/>
          <a:p>
            <a:fld id="{D4A334BD-FE82-A84C-875F-DDC9CF61CB6F}" type="slidenum">
              <a:rPr lang="en-US" smtClean="0"/>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92103D3E-B9DE-F042-A81B-9023B6863032}" type="datetimeFigureOut">
              <a:rPr lang="en-US" smtClean="0"/>
              <a:t>10/20/14</a:t>
            </a:fld>
            <a:endParaRPr lang="en-US" dirty="0"/>
          </a:p>
        </p:txBody>
      </p:sp>
      <p:sp>
        <p:nvSpPr>
          <p:cNvPr id="12" name="Slide Number Placeholder 11"/>
          <p:cNvSpPr>
            <a:spLocks noGrp="1"/>
          </p:cNvSpPr>
          <p:nvPr>
            <p:ph type="sldNum" sz="quarter" idx="16"/>
          </p:nvPr>
        </p:nvSpPr>
        <p:spPr/>
        <p:txBody>
          <a:bodyPr rtlCol="0"/>
          <a:lstStyle/>
          <a:p>
            <a:fld id="{D4A334BD-FE82-A84C-875F-DDC9CF61CB6F}" type="slidenum">
              <a:rPr lang="en-US" smtClean="0"/>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2103D3E-B9DE-F042-A81B-9023B6863032}" type="datetimeFigureOut">
              <a:rPr lang="en-US" smtClean="0"/>
              <a:t>10/20/14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4A334BD-FE82-A84C-875F-DDC9CF61CB6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03D3E-B9DE-F042-A81B-9023B6863032}" type="datetimeFigureOut">
              <a:rPr lang="en-US" smtClean="0"/>
              <a:t>10/20/14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4A334BD-FE82-A84C-875F-DDC9CF61CB6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2103D3E-B9DE-F042-A81B-9023B6863032}" type="datetimeFigureOut">
              <a:rPr lang="en-US" smtClean="0"/>
              <a:t>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4A334BD-FE82-A84C-875F-DDC9CF61CB6F}" type="slidenum">
              <a:rPr lang="en-US" smtClean="0"/>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Tw Cen MT"/>
              </a:defRPr>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12" name="Date Placeholder 11"/>
          <p:cNvSpPr>
            <a:spLocks noGrp="1"/>
          </p:cNvSpPr>
          <p:nvPr>
            <p:ph type="dt" sz="half" idx="10"/>
          </p:nvPr>
        </p:nvSpPr>
        <p:spPr>
          <a:xfrm>
            <a:off x="6248400" y="6248400"/>
            <a:ext cx="2667000" cy="365125"/>
          </a:xfrm>
        </p:spPr>
        <p:txBody>
          <a:bodyPr rtlCol="0"/>
          <a:lstStyle/>
          <a:p>
            <a:fld id="{92103D3E-B9DE-F042-A81B-9023B6863032}" type="datetimeFigureOut">
              <a:rPr lang="en-US" smtClean="0"/>
              <a:t>10/20/14</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4A334BD-FE82-A84C-875F-DDC9CF61CB6F}" type="slidenum">
              <a:rPr lang="en-US" smtClean="0"/>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Drag picture to placeholder or click icon to add</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latin typeface="Tw Cen MT"/>
              </a:defRPr>
            </a:lvl1pPr>
          </a:lstStyle>
          <a:p>
            <a:fld id="{92103D3E-B9DE-F042-A81B-9023B6863032}" type="datetimeFigureOut">
              <a:rPr lang="en-US" smtClean="0"/>
              <a:pPr/>
              <a:t>10/20/14</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latin typeface="Tw Cen MT"/>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latin typeface="Tw Cen MT"/>
              </a:defRPr>
            </a:lvl1pPr>
          </a:lstStyle>
          <a:p>
            <a:fld id="{D4A334BD-FE82-A84C-875F-DDC9CF61CB6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400" kern="1200">
          <a:solidFill>
            <a:schemeClr val="tx2"/>
          </a:solidFill>
          <a:latin typeface="Candara"/>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Tw Cen M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Tw Cen M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Tw Cen M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Tw Cen M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Tw Cen M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6.xml"/><Relationship Id="rId2"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23.jpeg"/><Relationship Id="rId13"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image" Target="../media/image13.gif"/><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7.png"/><Relationship Id="rId3"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7" Type="http://schemas.openxmlformats.org/officeDocument/2006/relationships/image" Target="../media/image29.jpeg"/><Relationship Id="rId1" Type="http://schemas.openxmlformats.org/officeDocument/2006/relationships/slideLayout" Target="../slideLayouts/slideLayout5.xml"/><Relationship Id="rId2"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jpg"/><Relationship Id="rId3" Type="http://schemas.openxmlformats.org/officeDocument/2006/relationships/image" Target="../media/image3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6.xml"/><Relationship Id="rId2" Type="http://schemas.openxmlformats.org/officeDocument/2006/relationships/diagramData" Target="../diagrams/data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 Id="rId3" Type="http://schemas.openxmlformats.org/officeDocument/2006/relationships/image" Target="../media/image3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6.xml"/><Relationship Id="rId2" Type="http://schemas.openxmlformats.org/officeDocument/2006/relationships/diagramData" Target="../diagrams/data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6" Type="http://schemas.openxmlformats.org/officeDocument/2006/relationships/image" Target="../media/image39.jpeg"/><Relationship Id="rId7" Type="http://schemas.openxmlformats.org/officeDocument/2006/relationships/image" Target="../media/image40.jpeg"/><Relationship Id="rId8" Type="http://schemas.openxmlformats.org/officeDocument/2006/relationships/image" Target="../media/image41.jpeg"/><Relationship Id="rId9" Type="http://schemas.openxmlformats.org/officeDocument/2006/relationships/image" Target="../media/image42.jpeg"/><Relationship Id="rId1" Type="http://schemas.openxmlformats.org/officeDocument/2006/relationships/slideLayout" Target="../slideLayouts/slideLayout7.xml"/><Relationship Id="rId2"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6.xml"/><Relationship Id="rId2" Type="http://schemas.openxmlformats.org/officeDocument/2006/relationships/diagramData" Target="../diagrams/data10.xml"/></Relationships>
</file>

<file path=ppt/slides/_rels/slide32.xml.rels><?xml version="1.0" encoding="UTF-8" standalone="yes"?>
<Relationships xmlns="http://schemas.openxmlformats.org/package/2006/relationships"><Relationship Id="rId11" Type="http://schemas.openxmlformats.org/officeDocument/2006/relationships/diagramColors" Target="../diagrams/colors12.xml"/><Relationship Id="rId12" Type="http://schemas.microsoft.com/office/2007/relationships/diagramDrawing" Target="../diagrams/drawing12.xml"/><Relationship Id="rId1" Type="http://schemas.openxmlformats.org/officeDocument/2006/relationships/slideLayout" Target="../slideLayouts/slideLayout4.xml"/><Relationship Id="rId2" Type="http://schemas.openxmlformats.org/officeDocument/2006/relationships/image" Target="../media/image43.jpeg"/><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8" Type="http://schemas.openxmlformats.org/officeDocument/2006/relationships/diagramData" Target="../diagrams/data12.xml"/><Relationship Id="rId9" Type="http://schemas.openxmlformats.org/officeDocument/2006/relationships/diagramLayout" Target="../diagrams/layout12.xml"/><Relationship Id="rId10" Type="http://schemas.openxmlformats.org/officeDocument/2006/relationships/diagramQuickStyle" Target="../diagrams/quickStyle12.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5" Type="http://schemas.openxmlformats.org/officeDocument/2006/relationships/image" Target="../media/image47.jpeg"/><Relationship Id="rId1" Type="http://schemas.openxmlformats.org/officeDocument/2006/relationships/slideLayout" Target="../slideLayouts/slideLayout6.xml"/><Relationship Id="rId2" Type="http://schemas.openxmlformats.org/officeDocument/2006/relationships/image" Target="../media/image44.jpeg"/></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diagramData" Target="../diagrams/data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8.jpeg"/></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2.xml"/><Relationship Id="rId2" Type="http://schemas.openxmlformats.org/officeDocument/2006/relationships/diagramData" Target="../diagrams/data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9.jpg"/><Relationship Id="rId3" Type="http://schemas.openxmlformats.org/officeDocument/2006/relationships/image" Target="../media/image5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5" Type="http://schemas.openxmlformats.org/officeDocument/2006/relationships/image" Target="../media/image54.jpg"/><Relationship Id="rId6" Type="http://schemas.openxmlformats.org/officeDocument/2006/relationships/image" Target="../media/image55.jpeg"/><Relationship Id="rId1" Type="http://schemas.openxmlformats.org/officeDocument/2006/relationships/slideLayout" Target="../slideLayouts/slideLayout6.xml"/><Relationship Id="rId2" Type="http://schemas.openxmlformats.org/officeDocument/2006/relationships/image" Target="../media/image51.jpeg"/></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7" Type="http://schemas.openxmlformats.org/officeDocument/2006/relationships/image" Target="../media/image29.jpeg"/><Relationship Id="rId1" Type="http://schemas.openxmlformats.org/officeDocument/2006/relationships/slideLayout" Target="../slideLayouts/slideLayout5.xml"/><Relationship Id="rId2" Type="http://schemas.openxmlformats.org/officeDocument/2006/relationships/diagramData" Target="../diagrams/data15.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6.xml"/><Relationship Id="rId4" Type="http://schemas.openxmlformats.org/officeDocument/2006/relationships/diagramQuickStyle" Target="../diagrams/quickStyle16.xml"/><Relationship Id="rId5" Type="http://schemas.openxmlformats.org/officeDocument/2006/relationships/diagramColors" Target="../diagrams/colors16.xml"/><Relationship Id="rId6" Type="http://schemas.microsoft.com/office/2007/relationships/diagramDrawing" Target="../diagrams/drawing16.xml"/><Relationship Id="rId1" Type="http://schemas.openxmlformats.org/officeDocument/2006/relationships/slideLayout" Target="../slideLayouts/slideLayout2.xml"/><Relationship Id="rId2" Type="http://schemas.openxmlformats.org/officeDocument/2006/relationships/diagramData" Target="../diagrams/data16.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7.xml"/><Relationship Id="rId4" Type="http://schemas.openxmlformats.org/officeDocument/2006/relationships/diagramQuickStyle" Target="../diagrams/quickStyle17.xml"/><Relationship Id="rId5" Type="http://schemas.openxmlformats.org/officeDocument/2006/relationships/diagramColors" Target="../diagrams/colors17.xml"/><Relationship Id="rId6" Type="http://schemas.microsoft.com/office/2007/relationships/diagramDrawing" Target="../diagrams/drawing17.xml"/><Relationship Id="rId1" Type="http://schemas.openxmlformats.org/officeDocument/2006/relationships/slideLayout" Target="../slideLayouts/slideLayout2.xml"/><Relationship Id="rId2" Type="http://schemas.openxmlformats.org/officeDocument/2006/relationships/diagramData" Target="../diagrams/data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diagramData" Target="../diagrams/data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8.xml"/><Relationship Id="rId4" Type="http://schemas.openxmlformats.org/officeDocument/2006/relationships/diagramQuickStyle" Target="../diagrams/quickStyle18.xml"/><Relationship Id="rId5" Type="http://schemas.openxmlformats.org/officeDocument/2006/relationships/diagramColors" Target="../diagrams/colors18.xml"/><Relationship Id="rId6" Type="http://schemas.microsoft.com/office/2007/relationships/diagramDrawing" Target="../diagrams/drawing18.xml"/><Relationship Id="rId1" Type="http://schemas.openxmlformats.org/officeDocument/2006/relationships/slideLayout" Target="../slideLayouts/slideLayout5.xml"/><Relationship Id="rId2" Type="http://schemas.openxmlformats.org/officeDocument/2006/relationships/diagramData" Target="../diagrams/data18.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9.xml"/><Relationship Id="rId4" Type="http://schemas.openxmlformats.org/officeDocument/2006/relationships/diagramQuickStyle" Target="../diagrams/quickStyle19.xml"/><Relationship Id="rId5" Type="http://schemas.openxmlformats.org/officeDocument/2006/relationships/diagramColors" Target="../diagrams/colors19.xml"/><Relationship Id="rId6" Type="http://schemas.microsoft.com/office/2007/relationships/diagramDrawing" Target="../diagrams/drawing19.xml"/><Relationship Id="rId1" Type="http://schemas.openxmlformats.org/officeDocument/2006/relationships/slideLayout" Target="../slideLayouts/slideLayout2.xml"/><Relationship Id="rId2" Type="http://schemas.openxmlformats.org/officeDocument/2006/relationships/diagramData" Target="../diagrams/data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6.png"/></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0.xml"/><Relationship Id="rId4" Type="http://schemas.openxmlformats.org/officeDocument/2006/relationships/diagramQuickStyle" Target="../diagrams/quickStyle20.xml"/><Relationship Id="rId5" Type="http://schemas.openxmlformats.org/officeDocument/2006/relationships/diagramColors" Target="../diagrams/colors20.xml"/><Relationship Id="rId6" Type="http://schemas.microsoft.com/office/2007/relationships/diagramDrawing" Target="../diagrams/drawing20.xml"/><Relationship Id="rId1" Type="http://schemas.openxmlformats.org/officeDocument/2006/relationships/slideLayout" Target="../slideLayouts/slideLayout7.xml"/><Relationship Id="rId2" Type="http://schemas.openxmlformats.org/officeDocument/2006/relationships/diagramData" Target="../diagrams/data20.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1.xml"/><Relationship Id="rId4" Type="http://schemas.openxmlformats.org/officeDocument/2006/relationships/diagramQuickStyle" Target="../diagrams/quickStyle21.xml"/><Relationship Id="rId5" Type="http://schemas.openxmlformats.org/officeDocument/2006/relationships/diagramColors" Target="../diagrams/colors21.xml"/><Relationship Id="rId6" Type="http://schemas.microsoft.com/office/2007/relationships/diagramDrawing" Target="../diagrams/drawing21.xml"/><Relationship Id="rId1" Type="http://schemas.openxmlformats.org/officeDocument/2006/relationships/slideLayout" Target="../slideLayouts/slideLayout7.xml"/><Relationship Id="rId2" Type="http://schemas.openxmlformats.org/officeDocument/2006/relationships/diagramData" Target="../diagrams/data2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6.png"/></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2.xml"/><Relationship Id="rId4" Type="http://schemas.openxmlformats.org/officeDocument/2006/relationships/diagramQuickStyle" Target="../diagrams/quickStyle22.xml"/><Relationship Id="rId5" Type="http://schemas.openxmlformats.org/officeDocument/2006/relationships/diagramColors" Target="../diagrams/colors22.xml"/><Relationship Id="rId6" Type="http://schemas.microsoft.com/office/2007/relationships/diagramDrawing" Target="../diagrams/drawing22.xml"/><Relationship Id="rId1" Type="http://schemas.openxmlformats.org/officeDocument/2006/relationships/slideLayout" Target="../slideLayouts/slideLayout7.xml"/><Relationship Id="rId2" Type="http://schemas.openxmlformats.org/officeDocument/2006/relationships/diagramData" Target="../diagrams/data2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3.xml"/><Relationship Id="rId4" Type="http://schemas.openxmlformats.org/officeDocument/2006/relationships/diagramQuickStyle" Target="../diagrams/quickStyle23.xml"/><Relationship Id="rId5" Type="http://schemas.openxmlformats.org/officeDocument/2006/relationships/diagramColors" Target="../diagrams/colors23.xml"/><Relationship Id="rId6" Type="http://schemas.microsoft.com/office/2007/relationships/diagramDrawing" Target="../diagrams/drawing23.xml"/><Relationship Id="rId1" Type="http://schemas.openxmlformats.org/officeDocument/2006/relationships/slideLayout" Target="../slideLayouts/slideLayout7.xml"/><Relationship Id="rId2" Type="http://schemas.openxmlformats.org/officeDocument/2006/relationships/diagramData" Target="../diagrams/data2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7.png"/></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4.xml"/><Relationship Id="rId4" Type="http://schemas.openxmlformats.org/officeDocument/2006/relationships/diagramQuickStyle" Target="../diagrams/quickStyle24.xml"/><Relationship Id="rId5" Type="http://schemas.openxmlformats.org/officeDocument/2006/relationships/diagramColors" Target="../diagrams/colors24.xml"/><Relationship Id="rId6" Type="http://schemas.microsoft.com/office/2007/relationships/diagramDrawing" Target="../diagrams/drawing24.xml"/><Relationship Id="rId1" Type="http://schemas.openxmlformats.org/officeDocument/2006/relationships/slideLayout" Target="../slideLayouts/slideLayout2.xml"/><Relationship Id="rId2" Type="http://schemas.openxmlformats.org/officeDocument/2006/relationships/diagramData" Target="../diagrams/data2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diagramData" Target="../diagrams/data3.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5.xml"/><Relationship Id="rId4" Type="http://schemas.openxmlformats.org/officeDocument/2006/relationships/diagramQuickStyle" Target="../diagrams/quickStyle25.xml"/><Relationship Id="rId5" Type="http://schemas.openxmlformats.org/officeDocument/2006/relationships/diagramColors" Target="../diagrams/colors25.xml"/><Relationship Id="rId6" Type="http://schemas.microsoft.com/office/2007/relationships/diagramDrawing" Target="../diagrams/drawing25.xml"/><Relationship Id="rId1" Type="http://schemas.openxmlformats.org/officeDocument/2006/relationships/slideLayout" Target="../slideLayouts/slideLayout2.xml"/><Relationship Id="rId2" Type="http://schemas.openxmlformats.org/officeDocument/2006/relationships/diagramData" Target="../diagrams/data25.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6.xml"/><Relationship Id="rId4" Type="http://schemas.openxmlformats.org/officeDocument/2006/relationships/diagramQuickStyle" Target="../diagrams/quickStyle26.xml"/><Relationship Id="rId5" Type="http://schemas.openxmlformats.org/officeDocument/2006/relationships/diagramColors" Target="../diagrams/colors26.xml"/><Relationship Id="rId6" Type="http://schemas.microsoft.com/office/2007/relationships/diagramDrawing" Target="../diagrams/drawing26.xml"/><Relationship Id="rId1" Type="http://schemas.openxmlformats.org/officeDocument/2006/relationships/slideLayout" Target="../slideLayouts/slideLayout6.xml"/><Relationship Id="rId2" Type="http://schemas.openxmlformats.org/officeDocument/2006/relationships/diagramData" Target="../diagrams/data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9.png"/></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27.xml"/><Relationship Id="rId4" Type="http://schemas.openxmlformats.org/officeDocument/2006/relationships/diagramQuickStyle" Target="../diagrams/quickStyle27.xml"/><Relationship Id="rId5" Type="http://schemas.openxmlformats.org/officeDocument/2006/relationships/diagramColors" Target="../diagrams/colors27.xml"/><Relationship Id="rId6" Type="http://schemas.microsoft.com/office/2007/relationships/diagramDrawing" Target="../diagrams/drawing27.xml"/><Relationship Id="rId7" Type="http://schemas.openxmlformats.org/officeDocument/2006/relationships/image" Target="../media/image60.jpeg"/><Relationship Id="rId1" Type="http://schemas.openxmlformats.org/officeDocument/2006/relationships/slideLayout" Target="../slideLayouts/slideLayout6.xml"/><Relationship Id="rId2" Type="http://schemas.openxmlformats.org/officeDocument/2006/relationships/diagramData" Target="../diagrams/data2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2.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356" y="4070835"/>
            <a:ext cx="8278420" cy="1812159"/>
          </a:xfrm>
        </p:spPr>
        <p:txBody>
          <a:bodyPr>
            <a:normAutofit fontScale="90000"/>
          </a:bodyPr>
          <a:lstStyle/>
          <a:p>
            <a:pPr algn="ctr"/>
            <a:r>
              <a:rPr lang="en-US" dirty="0" smtClean="0">
                <a:solidFill>
                  <a:schemeClr val="tx1"/>
                </a:solidFill>
              </a:rPr>
              <a:t>Part One</a:t>
            </a:r>
            <a:br>
              <a:rPr lang="en-US" dirty="0" smtClean="0">
                <a:solidFill>
                  <a:schemeClr val="tx1"/>
                </a:solidFill>
              </a:rPr>
            </a:br>
            <a:r>
              <a:rPr lang="en-US" dirty="0" smtClean="0">
                <a:solidFill>
                  <a:schemeClr val="tx1"/>
                </a:solidFill>
              </a:rPr>
              <a:t>Reimagining faith formation for the 21</a:t>
            </a:r>
            <a:r>
              <a:rPr lang="en-US" baseline="30000" dirty="0" smtClean="0">
                <a:solidFill>
                  <a:schemeClr val="tx1"/>
                </a:solidFill>
              </a:rPr>
              <a:t>st</a:t>
            </a:r>
            <a:r>
              <a:rPr lang="en-US" dirty="0" smtClean="0">
                <a:solidFill>
                  <a:schemeClr val="tx1"/>
                </a:solidFill>
              </a:rPr>
              <a:t> Century</a:t>
            </a:r>
            <a:endParaRPr lang="en-US" dirty="0">
              <a:solidFill>
                <a:schemeClr val="tx1"/>
              </a:solidFill>
            </a:endParaRPr>
          </a:p>
        </p:txBody>
      </p:sp>
      <p:sp>
        <p:nvSpPr>
          <p:cNvPr id="2" name="TextBox 1"/>
          <p:cNvSpPr txBox="1"/>
          <p:nvPr/>
        </p:nvSpPr>
        <p:spPr>
          <a:xfrm>
            <a:off x="2410120" y="6014791"/>
            <a:ext cx="6647021" cy="769441"/>
          </a:xfrm>
          <a:prstGeom prst="rect">
            <a:avLst/>
          </a:prstGeom>
          <a:noFill/>
        </p:spPr>
        <p:txBody>
          <a:bodyPr wrap="square" rtlCol="0">
            <a:spAutoFit/>
          </a:bodyPr>
          <a:lstStyle/>
          <a:p>
            <a:pPr algn="ctr"/>
            <a:r>
              <a:rPr lang="en-US" sz="2400" dirty="0" smtClean="0">
                <a:latin typeface="Tw Cen MT"/>
              </a:rPr>
              <a:t>John Roberto</a:t>
            </a:r>
          </a:p>
          <a:p>
            <a:pPr algn="ctr"/>
            <a:r>
              <a:rPr lang="en-US" sz="2000" dirty="0" smtClean="0">
                <a:latin typeface="Tw Cen MT"/>
              </a:rPr>
              <a:t>jroberto@lifelongfaith.com     www.LifelongFaith.com</a:t>
            </a:r>
            <a:endParaRPr lang="en-US" sz="2000" dirty="0">
              <a:latin typeface="Tw Cen MT"/>
            </a:endParaRPr>
          </a:p>
        </p:txBody>
      </p:sp>
      <p:pic>
        <p:nvPicPr>
          <p:cNvPr id="3" name="Picture 2" descr="hi res coloful tree 450.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36135" y="227458"/>
            <a:ext cx="4395817" cy="3702255"/>
          </a:xfrm>
          <a:prstGeom prst="rect">
            <a:avLst/>
          </a:prstGeom>
        </p:spPr>
      </p:pic>
    </p:spTree>
    <p:extLst>
      <p:ext uri="{BB962C8B-B14F-4D97-AF65-F5344CB8AC3E}">
        <p14:creationId xmlns:p14="http://schemas.microsoft.com/office/powerpoint/2010/main" val="2241880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4005705574"/>
              </p:ext>
            </p:extLst>
          </p:nvPr>
        </p:nvGraphicFramePr>
        <p:xfrm>
          <a:off x="165100" y="1727200"/>
          <a:ext cx="8851900" cy="4779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pPr algn="ctr"/>
            <a:r>
              <a:rPr lang="en-US" dirty="0" smtClean="0"/>
              <a:t>Religious Diversity</a:t>
            </a:r>
            <a:endParaRPr lang="en-US" dirty="0"/>
          </a:p>
        </p:txBody>
      </p:sp>
    </p:spTree>
    <p:extLst>
      <p:ext uri="{BB962C8B-B14F-4D97-AF65-F5344CB8AC3E}">
        <p14:creationId xmlns:p14="http://schemas.microsoft.com/office/powerpoint/2010/main" val="24027274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Digital Abundance</a:t>
            </a:r>
            <a:endParaRPr lang="en-US" dirty="0"/>
          </a:p>
        </p:txBody>
      </p:sp>
      <p:graphicFrame>
        <p:nvGraphicFramePr>
          <p:cNvPr id="6" name="Content Placeholder 5"/>
          <p:cNvGraphicFramePr>
            <a:graphicFrameLocks noGrp="1"/>
          </p:cNvGraphicFramePr>
          <p:nvPr>
            <p:ph sz="quarter" idx="4294967295"/>
            <p:extLst>
              <p:ext uri="{D42A27DB-BD31-4B8C-83A1-F6EECF244321}">
                <p14:modId xmlns:p14="http://schemas.microsoft.com/office/powerpoint/2010/main" val="1562674418"/>
              </p:ext>
            </p:extLst>
          </p:nvPr>
        </p:nvGraphicFramePr>
        <p:xfrm>
          <a:off x="152400" y="1536700"/>
          <a:ext cx="8991600" cy="549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68005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l="2377" t="12069" r="1743" b="4187"/>
          <a:stretch/>
        </p:blipFill>
        <p:spPr>
          <a:xfrm>
            <a:off x="172057" y="1702483"/>
            <a:ext cx="4541091" cy="2552018"/>
          </a:xfrm>
          <a:prstGeom prst="rect">
            <a:avLst/>
          </a:prstGeom>
        </p:spPr>
      </p:pic>
      <p:sp>
        <p:nvSpPr>
          <p:cNvPr id="3" name="Title 2"/>
          <p:cNvSpPr>
            <a:spLocks noGrp="1"/>
          </p:cNvSpPr>
          <p:nvPr>
            <p:ph type="title"/>
          </p:nvPr>
        </p:nvSpPr>
        <p:spPr/>
        <p:txBody>
          <a:bodyPr/>
          <a:lstStyle/>
          <a:p>
            <a:pPr algn="ctr"/>
            <a:r>
              <a:rPr lang="en-US" dirty="0" smtClean="0"/>
              <a:t>Mobile Technologies</a:t>
            </a:r>
            <a:endParaRPr lang="en-US" dirty="0"/>
          </a:p>
        </p:txBody>
      </p:sp>
      <p:pic>
        <p:nvPicPr>
          <p:cNvPr id="2" name="Picture 1" descr="v_ATIV_170x170_medium2.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7158" y="4475666"/>
            <a:ext cx="1101382" cy="2065156"/>
          </a:xfrm>
          <a:prstGeom prst="rect">
            <a:avLst/>
          </a:prstGeom>
        </p:spPr>
      </p:pic>
      <p:pic>
        <p:nvPicPr>
          <p:cNvPr id="4" name="Picture 3" descr="tabpro10wht_600x600_xlarge.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54368" y="4574171"/>
            <a:ext cx="2714035" cy="1966651"/>
          </a:xfrm>
          <a:prstGeom prst="rect">
            <a:avLst/>
          </a:prstGeom>
        </p:spPr>
      </p:pic>
      <p:pic>
        <p:nvPicPr>
          <p:cNvPr id="5" name="Picture 4" descr="e995d5b6-d023-4909-be29-af0c57f5f359.png"/>
          <p:cNvPicPr>
            <a:picLocks noChangeAspect="1"/>
          </p:cNvPicPr>
          <p:nvPr/>
        </p:nvPicPr>
        <p:blipFill rotWithShape="1">
          <a:blip r:embed="rId5" cstate="screen">
            <a:extLst>
              <a:ext uri="{28A0092B-C50C-407E-A947-70E740481C1C}">
                <a14:useLocalDpi xmlns:a14="http://schemas.microsoft.com/office/drawing/2010/main"/>
              </a:ext>
            </a:extLst>
          </a:blip>
          <a:srcRect l="24295" r="1364"/>
          <a:stretch/>
        </p:blipFill>
        <p:spPr>
          <a:xfrm>
            <a:off x="4950678" y="1435101"/>
            <a:ext cx="4130558" cy="2857500"/>
          </a:xfrm>
          <a:prstGeom prst="rect">
            <a:avLst/>
          </a:prstGeom>
        </p:spPr>
      </p:pic>
      <p:pic>
        <p:nvPicPr>
          <p:cNvPr id="7" name="Picture 6" descr="overview_gallery_perform.pn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418644" y="4216401"/>
            <a:ext cx="3524703" cy="2385456"/>
          </a:xfrm>
          <a:prstGeom prst="rect">
            <a:avLst/>
          </a:prstGeom>
        </p:spPr>
      </p:pic>
    </p:spTree>
    <p:extLst>
      <p:ext uri="{BB962C8B-B14F-4D97-AF65-F5344CB8AC3E}">
        <p14:creationId xmlns:p14="http://schemas.microsoft.com/office/powerpoint/2010/main" val="21264938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elcome_3.gif"/>
          <p:cNvPicPr>
            <a:picLocks noChangeAspect="1"/>
          </p:cNvPicPr>
          <p:nvPr/>
        </p:nvPicPr>
        <p:blipFill>
          <a:blip r:embed="rId2"/>
          <a:stretch>
            <a:fillRect/>
          </a:stretch>
        </p:blipFill>
        <p:spPr>
          <a:xfrm>
            <a:off x="3233311" y="1630272"/>
            <a:ext cx="2838620" cy="1344610"/>
          </a:xfrm>
          <a:prstGeom prst="rect">
            <a:avLst/>
          </a:prstGeom>
          <a:ln>
            <a:noFill/>
          </a:ln>
          <a:effectLst>
            <a:outerShdw blurRad="190500" algn="tl" rotWithShape="0">
              <a:srgbClr val="000000">
                <a:alpha val="70000"/>
              </a:srgbClr>
            </a:outerShdw>
          </a:effectLst>
        </p:spPr>
      </p:pic>
      <p:pic>
        <p:nvPicPr>
          <p:cNvPr id="6" name="Picture 5" descr="twitter.png"/>
          <p:cNvPicPr>
            <a:picLocks noChangeAspect="1"/>
          </p:cNvPicPr>
          <p:nvPr/>
        </p:nvPicPr>
        <p:blipFill>
          <a:blip r:embed="rId3"/>
          <a:stretch>
            <a:fillRect/>
          </a:stretch>
        </p:blipFill>
        <p:spPr>
          <a:xfrm>
            <a:off x="2435678" y="5822712"/>
            <a:ext cx="3097179" cy="722675"/>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a:blip r:embed="rId4"/>
          <a:stretch>
            <a:fillRect/>
          </a:stretch>
        </p:blipFill>
        <p:spPr>
          <a:xfrm>
            <a:off x="4559300" y="3416300"/>
            <a:ext cx="12700" cy="12700"/>
          </a:xfrm>
          <a:prstGeom prst="rect">
            <a:avLst/>
          </a:prstGeom>
        </p:spPr>
      </p:pic>
      <p:pic>
        <p:nvPicPr>
          <p:cNvPr id="12" name="Picture 11"/>
          <p:cNvPicPr>
            <a:picLocks noChangeAspect="1"/>
          </p:cNvPicPr>
          <p:nvPr/>
        </p:nvPicPr>
        <p:blipFill>
          <a:blip r:embed="rId4"/>
          <a:stretch>
            <a:fillRect/>
          </a:stretch>
        </p:blipFill>
        <p:spPr>
          <a:xfrm>
            <a:off x="4559300" y="3416300"/>
            <a:ext cx="12700" cy="12700"/>
          </a:xfrm>
          <a:prstGeom prst="rect">
            <a:avLst/>
          </a:prstGeom>
        </p:spPr>
      </p:pic>
      <p:pic>
        <p:nvPicPr>
          <p:cNvPr id="13" name="Picture 12"/>
          <p:cNvPicPr>
            <a:picLocks noChangeAspect="1"/>
          </p:cNvPicPr>
          <p:nvPr/>
        </p:nvPicPr>
        <p:blipFill>
          <a:blip r:embed="rId4"/>
          <a:stretch>
            <a:fillRect/>
          </a:stretch>
        </p:blipFill>
        <p:spPr>
          <a:xfrm>
            <a:off x="4559300" y="3416300"/>
            <a:ext cx="12700" cy="12700"/>
          </a:xfrm>
          <a:prstGeom prst="rect">
            <a:avLst/>
          </a:prstGeom>
        </p:spPr>
      </p:pic>
      <p:pic>
        <p:nvPicPr>
          <p:cNvPr id="14" name="Picture 13"/>
          <p:cNvPicPr>
            <a:picLocks noChangeAspect="1"/>
          </p:cNvPicPr>
          <p:nvPr/>
        </p:nvPicPr>
        <p:blipFill>
          <a:blip r:embed="rId4"/>
          <a:stretch>
            <a:fillRect/>
          </a:stretch>
        </p:blipFill>
        <p:spPr>
          <a:xfrm>
            <a:off x="4559300" y="3416300"/>
            <a:ext cx="12700" cy="12700"/>
          </a:xfrm>
          <a:prstGeom prst="rect">
            <a:avLst/>
          </a:prstGeom>
        </p:spPr>
      </p:pic>
      <p:pic>
        <p:nvPicPr>
          <p:cNvPr id="15" name="Picture 14"/>
          <p:cNvPicPr>
            <a:picLocks noChangeAspect="1"/>
          </p:cNvPicPr>
          <p:nvPr/>
        </p:nvPicPr>
        <p:blipFill>
          <a:blip r:embed="rId4"/>
          <a:stretch>
            <a:fillRect/>
          </a:stretch>
        </p:blipFill>
        <p:spPr>
          <a:xfrm>
            <a:off x="4559300" y="3416300"/>
            <a:ext cx="12700" cy="12700"/>
          </a:xfrm>
          <a:prstGeom prst="rect">
            <a:avLst/>
          </a:prstGeom>
        </p:spPr>
      </p:pic>
      <p:pic>
        <p:nvPicPr>
          <p:cNvPr id="16" name="Picture 15"/>
          <p:cNvPicPr>
            <a:picLocks noChangeAspect="1"/>
          </p:cNvPicPr>
          <p:nvPr/>
        </p:nvPicPr>
        <p:blipFill>
          <a:blip r:embed="rId4"/>
          <a:stretch>
            <a:fillRect/>
          </a:stretch>
        </p:blipFill>
        <p:spPr>
          <a:xfrm>
            <a:off x="4559300" y="3416300"/>
            <a:ext cx="12700" cy="12700"/>
          </a:xfrm>
          <a:prstGeom prst="rect">
            <a:avLst/>
          </a:prstGeom>
        </p:spPr>
      </p:pic>
      <p:pic>
        <p:nvPicPr>
          <p:cNvPr id="22" name="Picture 2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35678" y="3041827"/>
            <a:ext cx="3363686" cy="950193"/>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44669" y="5072360"/>
            <a:ext cx="1641092" cy="1641092"/>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4"/>
          <a:stretch>
            <a:fillRect/>
          </a:stretch>
        </p:blipFill>
        <p:spPr>
          <a:xfrm>
            <a:off x="4559300" y="3416300"/>
            <a:ext cx="12700" cy="12700"/>
          </a:xfrm>
          <a:prstGeom prst="rect">
            <a:avLst/>
          </a:prstGeom>
        </p:spPr>
      </p:pic>
      <p:pic>
        <p:nvPicPr>
          <p:cNvPr id="10" name="Picture 9"/>
          <p:cNvPicPr>
            <a:picLocks noChangeAspect="1"/>
          </p:cNvPicPr>
          <p:nvPr/>
        </p:nvPicPr>
        <p:blipFill>
          <a:blip r:embed="rId4"/>
          <a:stretch>
            <a:fillRect/>
          </a:stretch>
        </p:blipFill>
        <p:spPr>
          <a:xfrm>
            <a:off x="4559300" y="3416300"/>
            <a:ext cx="12700" cy="12700"/>
          </a:xfrm>
          <a:prstGeom prst="rect">
            <a:avLst/>
          </a:prstGeom>
        </p:spPr>
      </p:pic>
      <p:pic>
        <p:nvPicPr>
          <p:cNvPr id="21" name="Picture 20"/>
          <p:cNvPicPr>
            <a:picLocks noChangeAspect="1"/>
          </p:cNvPicPr>
          <p:nvPr/>
        </p:nvPicPr>
        <p:blipFill>
          <a:blip r:embed="rId4"/>
          <a:stretch>
            <a:fillRect/>
          </a:stretch>
        </p:blipFill>
        <p:spPr>
          <a:xfrm>
            <a:off x="4559300" y="3416300"/>
            <a:ext cx="12700" cy="12700"/>
          </a:xfrm>
          <a:prstGeom prst="rect">
            <a:avLst/>
          </a:prstGeom>
        </p:spPr>
      </p:pic>
      <p:pic>
        <p:nvPicPr>
          <p:cNvPr id="24" name="Picture 23"/>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02061" y="1759429"/>
            <a:ext cx="2501900" cy="1026521"/>
          </a:xfrm>
          <a:prstGeom prst="rect">
            <a:avLst/>
          </a:prstGeom>
          <a:ln>
            <a:noFill/>
          </a:ln>
          <a:effectLst>
            <a:outerShdw blurRad="190500" algn="tl" rotWithShape="0">
              <a:srgbClr val="000000">
                <a:alpha val="70000"/>
              </a:srgbClr>
            </a:outerShdw>
          </a:effectLst>
        </p:spPr>
      </p:pic>
      <p:pic>
        <p:nvPicPr>
          <p:cNvPr id="26" name="Picture 25"/>
          <p:cNvPicPr>
            <a:picLocks noChangeAspect="1"/>
          </p:cNvPicPr>
          <p:nvPr/>
        </p:nvPicPr>
        <p:blipFill rotWithShape="1">
          <a:blip r:embed="rId8" cstate="screen">
            <a:extLst>
              <a:ext uri="{28A0092B-C50C-407E-A947-70E740481C1C}">
                <a14:useLocalDpi xmlns:a14="http://schemas.microsoft.com/office/drawing/2010/main"/>
              </a:ext>
            </a:extLst>
          </a:blip>
          <a:srcRect t="27425" b="25026"/>
          <a:stretch/>
        </p:blipFill>
        <p:spPr>
          <a:xfrm>
            <a:off x="6071931" y="3640634"/>
            <a:ext cx="2870523" cy="1020267"/>
          </a:xfrm>
          <a:prstGeom prst="rect">
            <a:avLst/>
          </a:prstGeom>
          <a:ln>
            <a:noFill/>
          </a:ln>
          <a:effectLst>
            <a:outerShdw blurRad="190500" algn="tl" rotWithShape="0">
              <a:srgbClr val="000000">
                <a:alpha val="70000"/>
              </a:srgbClr>
            </a:outerShdw>
          </a:effectLst>
        </p:spPr>
      </p:pic>
      <p:pic>
        <p:nvPicPr>
          <p:cNvPr id="18" name="Picture 1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251673" y="4110140"/>
            <a:ext cx="3281184" cy="830796"/>
          </a:xfrm>
          <a:prstGeom prst="rect">
            <a:avLst/>
          </a:prstGeom>
        </p:spPr>
      </p:pic>
      <p:pic>
        <p:nvPicPr>
          <p:cNvPr id="23" name="Picture 22"/>
          <p:cNvPicPr>
            <a:picLocks noChangeAspect="1"/>
          </p:cNvPicPr>
          <p:nvPr/>
        </p:nvPicPr>
        <p:blipFill>
          <a:blip r:embed="rId10"/>
          <a:stretch>
            <a:fillRect/>
          </a:stretch>
        </p:blipFill>
        <p:spPr>
          <a:xfrm>
            <a:off x="3984268" y="5072360"/>
            <a:ext cx="2584289" cy="593332"/>
          </a:xfrm>
          <a:prstGeom prst="rect">
            <a:avLst/>
          </a:prstGeom>
          <a:solidFill>
            <a:schemeClr val="tx1"/>
          </a:solidFill>
        </p:spPr>
      </p:pic>
      <p:pic>
        <p:nvPicPr>
          <p:cNvPr id="25" name="Picture 24"/>
          <p:cNvPicPr>
            <a:picLocks noChangeAspect="1"/>
          </p:cNvPicPr>
          <p:nvPr/>
        </p:nvPicPr>
        <p:blipFill>
          <a:blip r:embed="rId11"/>
          <a:stretch>
            <a:fillRect/>
          </a:stretch>
        </p:blipFill>
        <p:spPr>
          <a:xfrm>
            <a:off x="336872" y="2974882"/>
            <a:ext cx="1574274" cy="1574274"/>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p:txBody>
          <a:bodyPr>
            <a:normAutofit/>
          </a:bodyPr>
          <a:lstStyle/>
          <a:p>
            <a:pPr algn="ctr"/>
            <a:r>
              <a:rPr lang="en-US" dirty="0" smtClean="0"/>
              <a:t>Social Networking Tools</a:t>
            </a:r>
            <a:endParaRPr lang="en-US" dirty="0"/>
          </a:p>
        </p:txBody>
      </p:sp>
      <p:pic>
        <p:nvPicPr>
          <p:cNvPr id="3" name="Picture 2" descr="Unknown.jpg"/>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6723095" y="1630272"/>
            <a:ext cx="1862666" cy="1866754"/>
          </a:xfrm>
          <a:prstGeom prst="rect">
            <a:avLst/>
          </a:prstGeom>
        </p:spPr>
      </p:pic>
      <p:pic>
        <p:nvPicPr>
          <p:cNvPr id="5" name="Picture 4" descr="snapchat.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36872" y="4785996"/>
            <a:ext cx="1759391" cy="1759391"/>
          </a:xfrm>
          <a:prstGeom prst="rect">
            <a:avLst/>
          </a:prstGeom>
        </p:spPr>
      </p:pic>
    </p:spTree>
    <p:extLst>
      <p:ext uri="{BB962C8B-B14F-4D97-AF65-F5344CB8AC3E}">
        <p14:creationId xmlns:p14="http://schemas.microsoft.com/office/powerpoint/2010/main" val="15427981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capture.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4300" y="1549400"/>
            <a:ext cx="4597400" cy="4610100"/>
          </a:xfrm>
          <a:prstGeom prst="rect">
            <a:avLst/>
          </a:prstGeom>
          <a:ln>
            <a:noFill/>
          </a:ln>
          <a:effectLst>
            <a:outerShdw blurRad="190500" algn="tl" rotWithShape="0">
              <a:srgbClr val="000000">
                <a:alpha val="70000"/>
              </a:srgbClr>
            </a:outerShdw>
          </a:effectLst>
        </p:spPr>
      </p:pic>
      <p:pic>
        <p:nvPicPr>
          <p:cNvPr id="6" name="Picture 5" descr="screen-capture-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08500" y="2197100"/>
            <a:ext cx="4521200" cy="4533900"/>
          </a:xfrm>
          <a:prstGeom prst="rect">
            <a:avLst/>
          </a:prstGeom>
          <a:ln>
            <a:noFill/>
          </a:ln>
          <a:effectLst>
            <a:outerShdw blurRad="190500" algn="tl" rotWithShape="0">
              <a:srgbClr val="000000">
                <a:alpha val="70000"/>
              </a:srgbClr>
            </a:outerShdw>
          </a:effectLst>
        </p:spPr>
      </p:pic>
      <p:sp>
        <p:nvSpPr>
          <p:cNvPr id="7" name="Title 6"/>
          <p:cNvSpPr>
            <a:spLocks noGrp="1"/>
          </p:cNvSpPr>
          <p:nvPr>
            <p:ph type="title"/>
          </p:nvPr>
        </p:nvSpPr>
        <p:spPr/>
        <p:txBody>
          <a:bodyPr>
            <a:normAutofit/>
          </a:bodyPr>
          <a:lstStyle/>
          <a:p>
            <a:pPr algn="ctr"/>
            <a:r>
              <a:rPr lang="en-US" dirty="0" smtClean="0"/>
              <a:t>Digital Content</a:t>
            </a:r>
            <a:endParaRPr lang="en-US" dirty="0"/>
          </a:p>
        </p:txBody>
      </p:sp>
    </p:spTree>
    <p:extLst>
      <p:ext uri="{BB962C8B-B14F-4D97-AF65-F5344CB8AC3E}">
        <p14:creationId xmlns:p14="http://schemas.microsoft.com/office/powerpoint/2010/main" val="184205108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563202"/>
            <a:ext cx="8595889" cy="5184160"/>
          </a:xfrm>
        </p:spPr>
        <p:txBody>
          <a:bodyPr>
            <a:normAutofit lnSpcReduction="10000"/>
          </a:bodyPr>
          <a:lstStyle/>
          <a:p>
            <a:pPr marL="457200" indent="-457200">
              <a:spcBef>
                <a:spcPts val="0"/>
              </a:spcBef>
              <a:buSzPct val="80000"/>
              <a:buFont typeface="Wingdings" charset="2"/>
              <a:buChar char=""/>
            </a:pPr>
            <a:r>
              <a:rPr lang="en-US" sz="2800" dirty="0" smtClean="0"/>
              <a:t>Mobile devices have fundamentally changed the relationship between information, time, &amp; space.</a:t>
            </a:r>
          </a:p>
          <a:p>
            <a:pPr marL="457200" indent="-457200">
              <a:spcBef>
                <a:spcPts val="0"/>
              </a:spcBef>
              <a:buSzPct val="80000"/>
              <a:buFont typeface="Wingdings" charset="2"/>
              <a:buChar char=""/>
            </a:pPr>
            <a:r>
              <a:rPr lang="en-US" sz="2800" dirty="0" smtClean="0"/>
              <a:t>Information is now </a:t>
            </a:r>
            <a:r>
              <a:rPr lang="en-US" sz="2800" b="1" dirty="0" smtClean="0">
                <a:solidFill>
                  <a:schemeClr val="accent3"/>
                </a:solidFill>
              </a:rPr>
              <a:t>PORTABLE</a:t>
            </a:r>
            <a:r>
              <a:rPr lang="en-US" sz="2800" dirty="0" smtClean="0"/>
              <a:t>, </a:t>
            </a:r>
            <a:r>
              <a:rPr lang="en-US" sz="2800" b="1" dirty="0" smtClean="0">
                <a:solidFill>
                  <a:schemeClr val="accent3"/>
                </a:solidFill>
              </a:rPr>
              <a:t>PARTICIPATORY</a:t>
            </a:r>
            <a:r>
              <a:rPr lang="en-US" sz="2800" dirty="0" smtClean="0"/>
              <a:t>, </a:t>
            </a:r>
            <a:r>
              <a:rPr lang="en-US" sz="2800" b="1" dirty="0" smtClean="0">
                <a:solidFill>
                  <a:schemeClr val="accent3"/>
                </a:solidFill>
              </a:rPr>
              <a:t>PERSONAL</a:t>
            </a:r>
          </a:p>
          <a:p>
            <a:pPr marL="457200" indent="-457200">
              <a:spcBef>
                <a:spcPts val="0"/>
              </a:spcBef>
              <a:buSzPct val="80000"/>
              <a:buFont typeface="Wingdings" charset="2"/>
              <a:buChar char=""/>
            </a:pPr>
            <a:r>
              <a:rPr lang="en-US" sz="2800" dirty="0"/>
              <a:t>Information will find you through social networking. </a:t>
            </a:r>
            <a:r>
              <a:rPr lang="en-US" sz="2800" dirty="0" smtClean="0"/>
              <a:t/>
            </a:r>
            <a:br>
              <a:rPr lang="en-US" sz="2800" dirty="0" smtClean="0"/>
            </a:br>
            <a:r>
              <a:rPr lang="en-US" sz="2800" dirty="0" smtClean="0"/>
              <a:t>“</a:t>
            </a:r>
            <a:r>
              <a:rPr lang="en-US" sz="2800" dirty="0"/>
              <a:t>If news is important it will find its way to me.”</a:t>
            </a:r>
          </a:p>
          <a:p>
            <a:pPr marL="457200" indent="-457200">
              <a:spcBef>
                <a:spcPts val="0"/>
              </a:spcBef>
              <a:buSzPct val="80000"/>
              <a:buFont typeface="Wingdings" charset="2"/>
              <a:buChar char=""/>
            </a:pPr>
            <a:r>
              <a:rPr lang="en-US" sz="2800" dirty="0"/>
              <a:t>People turn to their social networks to help them evaluate new information they encounter. </a:t>
            </a:r>
          </a:p>
          <a:p>
            <a:pPr marL="457200" indent="-457200">
              <a:spcBef>
                <a:spcPts val="0"/>
              </a:spcBef>
              <a:buSzPct val="80000"/>
              <a:buFont typeface="Wingdings" charset="2"/>
              <a:buChar char=""/>
            </a:pPr>
            <a:r>
              <a:rPr lang="en-US" sz="2800" dirty="0"/>
              <a:t>People have become content creators – when they discover content they will share it with their broad network.</a:t>
            </a:r>
          </a:p>
          <a:p>
            <a:pPr marL="457200" indent="-457200">
              <a:spcBef>
                <a:spcPts val="0"/>
              </a:spcBef>
              <a:buSzPct val="80000"/>
              <a:buFont typeface="Wingdings" charset="2"/>
              <a:buChar char=""/>
            </a:pPr>
            <a:r>
              <a:rPr lang="en-US" sz="2800" dirty="0"/>
              <a:t>Reciprocal sharing is the way people build their social capital and reputations. </a:t>
            </a:r>
          </a:p>
        </p:txBody>
      </p:sp>
      <p:sp>
        <p:nvSpPr>
          <p:cNvPr id="4" name="Title 3"/>
          <p:cNvSpPr>
            <a:spLocks noGrp="1"/>
          </p:cNvSpPr>
          <p:nvPr>
            <p:ph type="title"/>
          </p:nvPr>
        </p:nvSpPr>
        <p:spPr/>
        <p:txBody>
          <a:bodyPr/>
          <a:lstStyle/>
          <a:p>
            <a:pPr algn="ctr"/>
            <a:r>
              <a:rPr lang="en-US" dirty="0" smtClean="0"/>
              <a:t>Mobile Revolution</a:t>
            </a:r>
            <a:endParaRPr lang="en-US" dirty="0"/>
          </a:p>
        </p:txBody>
      </p:sp>
    </p:spTree>
    <p:extLst>
      <p:ext uri="{BB962C8B-B14F-4D97-AF65-F5344CB8AC3E}">
        <p14:creationId xmlns:p14="http://schemas.microsoft.com/office/powerpoint/2010/main" val="145211683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
          </p:nvPr>
        </p:nvSpPr>
        <p:spPr/>
        <p:txBody>
          <a:bodyPr/>
          <a:lstStyle/>
          <a:p>
            <a:pPr algn="ctr"/>
            <a:r>
              <a:rPr lang="en-US" sz="2800" dirty="0" smtClean="0">
                <a:solidFill>
                  <a:schemeClr val="bg1"/>
                </a:solidFill>
              </a:rPr>
              <a:t>Embedded</a:t>
            </a:r>
            <a:r>
              <a:rPr lang="en-US" dirty="0" smtClean="0">
                <a:solidFill>
                  <a:schemeClr val="bg1"/>
                </a:solidFill>
              </a:rPr>
              <a:t> </a:t>
            </a:r>
            <a:endParaRPr lang="en-US" dirty="0">
              <a:solidFill>
                <a:schemeClr val="bg1"/>
              </a:solidFill>
            </a:endParaRPr>
          </a:p>
        </p:txBody>
      </p:sp>
      <p:sp>
        <p:nvSpPr>
          <p:cNvPr id="7" name="Text Placeholder 6"/>
          <p:cNvSpPr>
            <a:spLocks noGrp="1"/>
          </p:cNvSpPr>
          <p:nvPr>
            <p:ph type="body" sz="quarter" idx="3"/>
          </p:nvPr>
        </p:nvSpPr>
        <p:spPr/>
        <p:txBody>
          <a:bodyPr/>
          <a:lstStyle/>
          <a:p>
            <a:pPr algn="ctr"/>
            <a:r>
              <a:rPr lang="en-US" sz="2800" dirty="0" smtClean="0"/>
              <a:t>Social Networks</a:t>
            </a:r>
            <a:endParaRPr lang="en-US" sz="2800" dirty="0"/>
          </a:p>
        </p:txBody>
      </p:sp>
      <p:pic>
        <p:nvPicPr>
          <p:cNvPr id="3" name="Picture 2"/>
          <p:cNvPicPr>
            <a:picLocks noChangeAspect="1"/>
          </p:cNvPicPr>
          <p:nvPr/>
        </p:nvPicPr>
        <p:blipFill>
          <a:blip r:embed="rId2"/>
          <a:stretch>
            <a:fillRect/>
          </a:stretch>
        </p:blipFill>
        <p:spPr>
          <a:xfrm>
            <a:off x="4746169" y="2641600"/>
            <a:ext cx="4033906" cy="2628900"/>
          </a:xfrm>
          <a:prstGeom prst="rect">
            <a:avLst/>
          </a:prstGeom>
          <a:ln>
            <a:noFill/>
          </a:ln>
          <a:effectLst>
            <a:outerShdw blurRad="190500" algn="tl" rotWithShape="0">
              <a:srgbClr val="000000">
                <a:alpha val="70000"/>
              </a:srgbClr>
            </a:outerShdw>
          </a:effectLst>
        </p:spPr>
      </p:pic>
      <p:pic>
        <p:nvPicPr>
          <p:cNvPr id="9" name="Picture 8" descr="shutterstock_158446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600" y="2641600"/>
            <a:ext cx="3967564" cy="2654300"/>
          </a:xfrm>
          <a:prstGeom prst="rect">
            <a:avLst/>
          </a:prstGeom>
          <a:ln>
            <a:noFill/>
          </a:ln>
          <a:effectLst>
            <a:outerShdw blurRad="190500" algn="tl" rotWithShape="0">
              <a:srgbClr val="000000">
                <a:alpha val="70000"/>
              </a:srgbClr>
            </a:outerShdw>
          </a:effectLst>
        </p:spPr>
      </p:pic>
      <p:sp>
        <p:nvSpPr>
          <p:cNvPr id="4" name="Title 3"/>
          <p:cNvSpPr>
            <a:spLocks noGrp="1"/>
          </p:cNvSpPr>
          <p:nvPr>
            <p:ph type="title"/>
          </p:nvPr>
        </p:nvSpPr>
        <p:spPr/>
        <p:txBody>
          <a:bodyPr>
            <a:normAutofit/>
          </a:bodyPr>
          <a:lstStyle/>
          <a:p>
            <a:pPr algn="ctr"/>
            <a:r>
              <a:rPr lang="en-US" dirty="0" smtClean="0"/>
              <a:t>Adaptive Challenge: Social </a:t>
            </a:r>
            <a:r>
              <a:rPr lang="en-US" dirty="0"/>
              <a:t>L</a:t>
            </a:r>
            <a:r>
              <a:rPr lang="en-US" dirty="0" smtClean="0"/>
              <a:t>ife</a:t>
            </a:r>
            <a:endParaRPr lang="en-US" dirty="0"/>
          </a:p>
        </p:txBody>
      </p:sp>
    </p:spTree>
    <p:extLst>
      <p:ext uri="{BB962C8B-B14F-4D97-AF65-F5344CB8AC3E}">
        <p14:creationId xmlns:p14="http://schemas.microsoft.com/office/powerpoint/2010/main" val="212192108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Adaptive Challenge: Social Life</a:t>
            </a:r>
            <a:endParaRPr lang="en-US" dirty="0">
              <a:solidFill>
                <a:srgbClr val="000000"/>
              </a:solidFill>
            </a:endParaRPr>
          </a:p>
        </p:txBody>
      </p:sp>
      <p:graphicFrame>
        <p:nvGraphicFramePr>
          <p:cNvPr id="9" name="Content Placeholder 8"/>
          <p:cNvGraphicFramePr>
            <a:graphicFrameLocks noGrp="1"/>
          </p:cNvGraphicFramePr>
          <p:nvPr>
            <p:ph sz="quarter" idx="2"/>
            <p:extLst>
              <p:ext uri="{D42A27DB-BD31-4B8C-83A1-F6EECF244321}">
                <p14:modId xmlns:p14="http://schemas.microsoft.com/office/powerpoint/2010/main" val="2345335374"/>
              </p:ext>
            </p:extLst>
          </p:nvPr>
        </p:nvGraphicFramePr>
        <p:xfrm>
          <a:off x="533400" y="2514600"/>
          <a:ext cx="3962400" cy="377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Content Placeholder 10" descr="social_network_icon.jpg"/>
          <p:cNvPicPr>
            <a:picLocks noGrp="1" noChangeAspect="1"/>
          </p:cNvPicPr>
          <p:nvPr>
            <p:ph sz="quarter" idx="4"/>
          </p:nvPr>
        </p:nvPicPr>
        <p:blipFill>
          <a:blip r:embed="rId7" cstate="print">
            <a:extLst>
              <a:ext uri="{28A0092B-C50C-407E-A947-70E740481C1C}">
                <a14:useLocalDpi xmlns:a14="http://schemas.microsoft.com/office/drawing/2010/main"/>
              </a:ext>
            </a:extLst>
          </a:blip>
          <a:srcRect/>
          <a:stretch>
            <a:fillRect/>
          </a:stretch>
        </p:blipFill>
        <p:spPr>
          <a:xfrm>
            <a:off x="4800600" y="2489200"/>
            <a:ext cx="3886200" cy="3581400"/>
          </a:xfrm>
        </p:spPr>
      </p:pic>
      <p:sp>
        <p:nvSpPr>
          <p:cNvPr id="2" name="Text Placeholder 1"/>
          <p:cNvSpPr>
            <a:spLocks noGrp="1"/>
          </p:cNvSpPr>
          <p:nvPr>
            <p:ph type="body" sz="quarter" idx="3"/>
          </p:nvPr>
        </p:nvSpPr>
        <p:spPr>
          <a:xfrm>
            <a:off x="4800600" y="1689100"/>
            <a:ext cx="3886200" cy="640080"/>
          </a:xfrm>
          <a:solidFill>
            <a:srgbClr val="3366FF"/>
          </a:solidFill>
        </p:spPr>
        <p:txBody>
          <a:bodyPr>
            <a:noAutofit/>
          </a:bodyPr>
          <a:lstStyle/>
          <a:p>
            <a:pPr algn="ctr"/>
            <a:r>
              <a:rPr lang="en-US" sz="2800" dirty="0" smtClean="0">
                <a:solidFill>
                  <a:srgbClr val="000000"/>
                </a:solidFill>
              </a:rPr>
              <a:t>Network-Centered Life </a:t>
            </a:r>
            <a:endParaRPr lang="en-US" sz="2800" dirty="0">
              <a:solidFill>
                <a:srgbClr val="000000"/>
              </a:solidFill>
            </a:endParaRPr>
          </a:p>
        </p:txBody>
      </p:sp>
      <p:sp>
        <p:nvSpPr>
          <p:cNvPr id="3" name="Text Placeholder 2"/>
          <p:cNvSpPr>
            <a:spLocks noGrp="1"/>
          </p:cNvSpPr>
          <p:nvPr>
            <p:ph type="body" sz="quarter" idx="1"/>
          </p:nvPr>
        </p:nvSpPr>
        <p:spPr>
          <a:xfrm>
            <a:off x="609600" y="1689100"/>
            <a:ext cx="3886200" cy="640080"/>
          </a:xfrm>
          <a:solidFill>
            <a:schemeClr val="accent2">
              <a:lumMod val="60000"/>
              <a:lumOff val="40000"/>
            </a:schemeClr>
          </a:solidFill>
        </p:spPr>
        <p:txBody>
          <a:bodyPr>
            <a:normAutofit/>
          </a:bodyPr>
          <a:lstStyle/>
          <a:p>
            <a:pPr algn="ctr"/>
            <a:r>
              <a:rPr lang="en-US" sz="2800" dirty="0" smtClean="0">
                <a:solidFill>
                  <a:srgbClr val="000000"/>
                </a:solidFill>
              </a:rPr>
              <a:t>Group-Centered Life </a:t>
            </a:r>
            <a:endParaRPr lang="en-US" sz="2800" dirty="0">
              <a:solidFill>
                <a:srgbClr val="000000"/>
              </a:solidFill>
            </a:endParaRPr>
          </a:p>
        </p:txBody>
      </p:sp>
    </p:spTree>
    <p:extLst>
      <p:ext uri="{BB962C8B-B14F-4D97-AF65-F5344CB8AC3E}">
        <p14:creationId xmlns:p14="http://schemas.microsoft.com/office/powerpoint/2010/main" val="3644784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smtClean="0">
                <a:solidFill>
                  <a:srgbClr val="000000"/>
                </a:solidFill>
              </a:rPr>
              <a:t>Adaptive Challenges: Education</a:t>
            </a:r>
            <a:endParaRPr lang="en-US" dirty="0">
              <a:solidFill>
                <a:srgbClr val="000000"/>
              </a:solidFill>
            </a:endParaRPr>
          </a:p>
        </p:txBody>
      </p:sp>
      <p:pic>
        <p:nvPicPr>
          <p:cNvPr id="3" name="Picture 2" descr="empower-livetraining-gta-clas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99905" y="1606623"/>
            <a:ext cx="4104395" cy="2222646"/>
          </a:xfrm>
          <a:prstGeom prst="rect">
            <a:avLst/>
          </a:prstGeom>
        </p:spPr>
      </p:pic>
      <p:pic>
        <p:nvPicPr>
          <p:cNvPr id="5" name="Picture 4" descr="ipad_clas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8299" y="1581223"/>
            <a:ext cx="3115859" cy="2222646"/>
          </a:xfrm>
          <a:prstGeom prst="rect">
            <a:avLst/>
          </a:prstGeom>
        </p:spPr>
      </p:pic>
      <p:sp>
        <p:nvSpPr>
          <p:cNvPr id="6" name="Content Placeholder 2"/>
          <p:cNvSpPr txBox="1">
            <a:spLocks/>
          </p:cNvSpPr>
          <p:nvPr/>
        </p:nvSpPr>
        <p:spPr>
          <a:xfrm>
            <a:off x="0" y="4114800"/>
            <a:ext cx="9143999" cy="2565400"/>
          </a:xfrm>
          <a:prstGeom prst="rect">
            <a:avLst/>
          </a:prstGeom>
        </p:spPr>
        <p:txBody>
          <a:bodyPr>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Tw Cen M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Tw Cen M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Tw Cen M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Tw Cen M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Tw Cen M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spcBef>
                <a:spcPts val="0"/>
              </a:spcBef>
              <a:buClr>
                <a:schemeClr val="accent3"/>
              </a:buClr>
              <a:buNone/>
            </a:pPr>
            <a:r>
              <a:rPr lang="en-US" sz="3200" dirty="0" smtClean="0"/>
              <a:t>A shift from education to learning anywhere, anytime.</a:t>
            </a:r>
          </a:p>
          <a:p>
            <a:pPr marL="0" indent="0" algn="ctr">
              <a:spcBef>
                <a:spcPts val="1200"/>
              </a:spcBef>
              <a:buClr>
                <a:schemeClr val="accent3"/>
              </a:buClr>
              <a:buNone/>
            </a:pPr>
            <a:r>
              <a:rPr lang="en-US" sz="3200" dirty="0" smtClean="0"/>
              <a:t>A shift from consumption of information </a:t>
            </a:r>
            <a:r>
              <a:rPr lang="en-US" sz="3200" dirty="0"/>
              <a:t>t</a:t>
            </a:r>
            <a:r>
              <a:rPr lang="en-US" sz="3200" dirty="0" smtClean="0"/>
              <a:t>o </a:t>
            </a:r>
            <a:br>
              <a:rPr lang="en-US" sz="3200" dirty="0" smtClean="0"/>
            </a:br>
            <a:r>
              <a:rPr lang="en-US" sz="3200" dirty="0" smtClean="0"/>
              <a:t>participatory learning.</a:t>
            </a:r>
          </a:p>
          <a:p>
            <a:pPr marL="0" indent="0" algn="ctr">
              <a:spcBef>
                <a:spcPts val="1200"/>
              </a:spcBef>
              <a:buClr>
                <a:schemeClr val="accent3"/>
              </a:buClr>
              <a:buNone/>
            </a:pPr>
            <a:r>
              <a:rPr lang="en-US" sz="3200" dirty="0" smtClean="0"/>
              <a:t>A shift from institutions to networks. </a:t>
            </a:r>
          </a:p>
          <a:p>
            <a:pPr>
              <a:spcBef>
                <a:spcPts val="0"/>
              </a:spcBef>
            </a:pPr>
            <a:endParaRPr lang="en-US" sz="3200" dirty="0"/>
          </a:p>
        </p:txBody>
      </p:sp>
    </p:spTree>
    <p:extLst>
      <p:ext uri="{BB962C8B-B14F-4D97-AF65-F5344CB8AC3E}">
        <p14:creationId xmlns:p14="http://schemas.microsoft.com/office/powerpoint/2010/main" val="38819483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Shifts in Education</a:t>
            </a:r>
            <a:endParaRPr lang="en-US" dirty="0"/>
          </a:p>
        </p:txBody>
      </p:sp>
      <p:sp>
        <p:nvSpPr>
          <p:cNvPr id="3" name="Content Placeholder 2"/>
          <p:cNvSpPr>
            <a:spLocks noGrp="1"/>
          </p:cNvSpPr>
          <p:nvPr>
            <p:ph sz="quarter" idx="1"/>
          </p:nvPr>
        </p:nvSpPr>
        <p:spPr>
          <a:xfrm>
            <a:off x="612648" y="1600199"/>
            <a:ext cx="8153400" cy="5075970"/>
          </a:xfrm>
        </p:spPr>
        <p:txBody>
          <a:bodyPr>
            <a:normAutofit fontScale="92500" lnSpcReduction="10000"/>
          </a:bodyPr>
          <a:lstStyle/>
          <a:p>
            <a:pPr marL="457200" indent="-457200">
              <a:spcBef>
                <a:spcPts val="0"/>
              </a:spcBef>
              <a:buSzPct val="80000"/>
              <a:buFont typeface="Wingdings" charset="2"/>
              <a:buChar char=""/>
            </a:pPr>
            <a:r>
              <a:rPr lang="en-US" sz="2600" b="1" dirty="0">
                <a:solidFill>
                  <a:schemeClr val="accent3"/>
                </a:solidFill>
              </a:rPr>
              <a:t>A shift from education to learning</a:t>
            </a:r>
            <a:r>
              <a:rPr lang="en-US" sz="2600" dirty="0"/>
              <a:t>. Education is what institutions do, learning is what people do. Digital media enable learning anywhere, anytime; formal learning must be mobile and just in </a:t>
            </a:r>
            <a:r>
              <a:rPr lang="en-US" sz="2600" dirty="0" smtClean="0"/>
              <a:t>time.</a:t>
            </a:r>
            <a:endParaRPr lang="en-US" sz="2600" dirty="0"/>
          </a:p>
          <a:p>
            <a:pPr marL="457200" indent="-457200">
              <a:spcBef>
                <a:spcPts val="0"/>
              </a:spcBef>
              <a:buSzPct val="80000"/>
              <a:buFont typeface="Wingdings" charset="2"/>
              <a:buChar char=""/>
            </a:pPr>
            <a:r>
              <a:rPr lang="en-US" sz="2600" b="1" dirty="0" smtClean="0">
                <a:solidFill>
                  <a:srgbClr val="B50B1B"/>
                </a:solidFill>
              </a:rPr>
              <a:t>A </a:t>
            </a:r>
            <a:r>
              <a:rPr lang="en-US" sz="2600" b="1" dirty="0">
                <a:solidFill>
                  <a:srgbClr val="B50B1B"/>
                </a:solidFill>
              </a:rPr>
              <a:t>shift from consumption of information to participatory learning.</a:t>
            </a:r>
            <a:r>
              <a:rPr lang="en-US" sz="2600" dirty="0"/>
              <a:t> A new system of learning must be peer-based and organized around learners’ interests, enabling them to create as well as consume information</a:t>
            </a:r>
            <a:r>
              <a:rPr lang="en-US" sz="2600" dirty="0" smtClean="0"/>
              <a:t>.</a:t>
            </a:r>
            <a:endParaRPr lang="en-US" sz="2600" dirty="0"/>
          </a:p>
          <a:p>
            <a:pPr marL="457200" indent="-457200">
              <a:spcBef>
                <a:spcPts val="0"/>
              </a:spcBef>
              <a:buSzPct val="80000"/>
              <a:buFont typeface="Wingdings" charset="2"/>
              <a:buChar char=""/>
            </a:pPr>
            <a:r>
              <a:rPr lang="en-US" sz="2600" b="1" dirty="0">
                <a:solidFill>
                  <a:srgbClr val="B50B1B"/>
                </a:solidFill>
              </a:rPr>
              <a:t>A shift from institutions to networks.</a:t>
            </a:r>
            <a:r>
              <a:rPr lang="en-US" sz="2600" dirty="0"/>
              <a:t> In the digital age, the fundamental operating and delivery systems are networks, not institutions such as schools, which are a node on a young person’s network of learning opportunities. People learn across institutions, so an entire learning network must be supported. </a:t>
            </a:r>
          </a:p>
        </p:txBody>
      </p:sp>
    </p:spTree>
    <p:extLst>
      <p:ext uri="{BB962C8B-B14F-4D97-AF65-F5344CB8AC3E}">
        <p14:creationId xmlns:p14="http://schemas.microsoft.com/office/powerpoint/2010/main" val="37094967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 1. Adaptive Challenges</a:t>
            </a:r>
            <a:endParaRPr lang="en-US" dirty="0"/>
          </a:p>
        </p:txBody>
      </p:sp>
    </p:spTree>
    <p:extLst>
      <p:ext uri="{BB962C8B-B14F-4D97-AF65-F5344CB8AC3E}">
        <p14:creationId xmlns:p14="http://schemas.microsoft.com/office/powerpoint/2010/main" val="288637848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a:xfrm>
            <a:off x="612648" y="1476356"/>
            <a:ext cx="8153400" cy="5134679"/>
          </a:xfrm>
        </p:spPr>
        <p:txBody>
          <a:bodyPr>
            <a:normAutofit fontScale="92500"/>
          </a:bodyPr>
          <a:lstStyle/>
          <a:p>
            <a:pPr marL="0" indent="0" algn="ctr">
              <a:buNone/>
            </a:pPr>
            <a:r>
              <a:rPr lang="en-US" sz="3500" dirty="0" smtClean="0"/>
              <a:t>The world is now changing at a rate at which  the basic systems, structures, and cultures built over the past century cannot keep up with the demands being placed on them. Incremental adjustments to how you manage and strategize, not matter how clever, are not up to the job. You need something very new to stay ahead in a age of tumultuous change and growing uncertainties</a:t>
            </a:r>
            <a:r>
              <a:rPr lang="en-US" dirty="0" smtClean="0"/>
              <a:t>. </a:t>
            </a:r>
          </a:p>
          <a:p>
            <a:pPr marL="0" indent="0">
              <a:buNone/>
            </a:pPr>
            <a:endParaRPr lang="en-US" sz="1300" dirty="0" smtClean="0"/>
          </a:p>
          <a:p>
            <a:pPr marL="0" indent="0" algn="ctr">
              <a:buNone/>
            </a:pPr>
            <a:r>
              <a:rPr lang="en-US" sz="2200" dirty="0" smtClean="0"/>
              <a:t>(John </a:t>
            </a:r>
            <a:r>
              <a:rPr lang="en-US" sz="2200" dirty="0" err="1" smtClean="0"/>
              <a:t>Kotter</a:t>
            </a:r>
            <a:r>
              <a:rPr lang="en-US" sz="2200" dirty="0" smtClean="0"/>
              <a:t>, </a:t>
            </a:r>
            <a:r>
              <a:rPr lang="en-US" sz="2200" i="1" dirty="0" smtClean="0"/>
              <a:t>Accelerate: Building Strategic Agility for a Faster-Moving World</a:t>
            </a:r>
            <a:endParaRPr lang="en-US" sz="2200" i="1" dirty="0"/>
          </a:p>
        </p:txBody>
      </p:sp>
    </p:spTree>
    <p:extLst>
      <p:ext uri="{BB962C8B-B14F-4D97-AF65-F5344CB8AC3E}">
        <p14:creationId xmlns:p14="http://schemas.microsoft.com/office/powerpoint/2010/main" val="1767397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71600" y="1600200"/>
            <a:ext cx="7772400" cy="990600"/>
          </a:xfrm>
        </p:spPr>
        <p:txBody>
          <a:bodyPr>
            <a:normAutofit fontScale="90000"/>
          </a:bodyPr>
          <a:lstStyle/>
          <a:p>
            <a:r>
              <a:rPr lang="en-US" dirty="0" smtClean="0"/>
              <a:t>Part 2. </a:t>
            </a:r>
            <a:r>
              <a:rPr lang="en-US" dirty="0" smtClean="0"/>
              <a:t>21</a:t>
            </a:r>
            <a:r>
              <a:rPr lang="en-US" baseline="30000" dirty="0" smtClean="0"/>
              <a:t>st</a:t>
            </a:r>
            <a:r>
              <a:rPr lang="en-US" dirty="0" smtClean="0"/>
              <a:t> Century Faith </a:t>
            </a:r>
            <a:r>
              <a:rPr lang="en-US" dirty="0" smtClean="0"/>
              <a:t>Formation</a:t>
            </a:r>
            <a:endParaRPr lang="en-US" dirty="0"/>
          </a:p>
        </p:txBody>
      </p:sp>
    </p:spTree>
    <p:extLst>
      <p:ext uri="{BB962C8B-B14F-4D97-AF65-F5344CB8AC3E}">
        <p14:creationId xmlns:p14="http://schemas.microsoft.com/office/powerpoint/2010/main" val="103408921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Twin Challenges</a:t>
            </a:r>
            <a:endParaRPr lang="en-US" dirty="0"/>
          </a:p>
        </p:txBody>
      </p:sp>
      <p:sp>
        <p:nvSpPr>
          <p:cNvPr id="6" name="Text Placeholder 5"/>
          <p:cNvSpPr>
            <a:spLocks noGrp="1"/>
          </p:cNvSpPr>
          <p:nvPr>
            <p:ph type="body" idx="2"/>
          </p:nvPr>
        </p:nvSpPr>
        <p:spPr/>
        <p:txBody>
          <a:bodyPr/>
          <a:lstStyle/>
          <a:p>
            <a:r>
              <a:rPr lang="en-US" dirty="0" smtClean="0"/>
              <a:t> </a:t>
            </a:r>
            <a:endParaRPr lang="en-US" dirty="0"/>
          </a:p>
        </p:txBody>
      </p:sp>
      <p:sp>
        <p:nvSpPr>
          <p:cNvPr id="5" name="Content Placeholder 4"/>
          <p:cNvSpPr>
            <a:spLocks noGrp="1"/>
          </p:cNvSpPr>
          <p:nvPr>
            <p:ph sz="quarter" idx="1"/>
          </p:nvPr>
        </p:nvSpPr>
        <p:spPr>
          <a:xfrm>
            <a:off x="2362200" y="1752599"/>
            <a:ext cx="6400800" cy="4859707"/>
          </a:xfrm>
        </p:spPr>
        <p:txBody>
          <a:bodyPr>
            <a:normAutofit/>
          </a:bodyPr>
          <a:lstStyle/>
          <a:p>
            <a:r>
              <a:rPr lang="en-US" sz="3000" dirty="0" smtClean="0"/>
              <a:t>Foster, Support, Encourage, Equip </a:t>
            </a:r>
            <a:r>
              <a:rPr lang="en-US" sz="3000" dirty="0" smtClean="0"/>
              <a:t>for…  </a:t>
            </a:r>
            <a:r>
              <a:rPr lang="en-US" sz="3000" b="1" cap="all" dirty="0" smtClean="0">
                <a:solidFill>
                  <a:schemeClr val="accent5"/>
                </a:solidFill>
              </a:rPr>
              <a:t>intergenerational religious transmission </a:t>
            </a:r>
            <a:r>
              <a:rPr lang="en-US" sz="3000" dirty="0" smtClean="0"/>
              <a:t>through the family and </a:t>
            </a:r>
            <a:r>
              <a:rPr lang="en-US" sz="3000" dirty="0" smtClean="0"/>
              <a:t>congregation</a:t>
            </a:r>
            <a:endParaRPr lang="en-US" sz="3000" dirty="0"/>
          </a:p>
          <a:p>
            <a:r>
              <a:rPr lang="en-US" sz="3000" dirty="0" smtClean="0"/>
              <a:t>Connect </a:t>
            </a:r>
            <a:r>
              <a:rPr lang="en-US" sz="3000" dirty="0" smtClean="0"/>
              <a:t>with, Build </a:t>
            </a:r>
            <a:r>
              <a:rPr lang="en-US" sz="3000" dirty="0" smtClean="0"/>
              <a:t>relationships </a:t>
            </a:r>
            <a:r>
              <a:rPr lang="en-US" sz="3000" dirty="0" smtClean="0"/>
              <a:t>with</a:t>
            </a:r>
            <a:r>
              <a:rPr lang="en-US" sz="3000" dirty="0" smtClean="0"/>
              <a:t>, </a:t>
            </a:r>
            <a:r>
              <a:rPr lang="en-US" sz="3000" dirty="0" smtClean="0"/>
              <a:t>Engage with the … </a:t>
            </a:r>
            <a:r>
              <a:rPr lang="en-US" sz="3000" dirty="0" smtClean="0"/>
              <a:t/>
            </a:r>
            <a:br>
              <a:rPr lang="en-US" sz="3000" dirty="0" smtClean="0"/>
            </a:br>
            <a:r>
              <a:rPr lang="en-US" sz="3000" b="1" cap="all" dirty="0" smtClean="0">
                <a:solidFill>
                  <a:schemeClr val="accent2"/>
                </a:solidFill>
              </a:rPr>
              <a:t>Religiously unaffiliated </a:t>
            </a:r>
            <a:r>
              <a:rPr lang="en-US" sz="3000" dirty="0" smtClean="0">
                <a:solidFill>
                  <a:srgbClr val="000000"/>
                </a:solidFill>
              </a:rPr>
              <a:t>and the</a:t>
            </a:r>
            <a:r>
              <a:rPr lang="en-US" sz="3000" b="1" cap="all" dirty="0" smtClean="0">
                <a:solidFill>
                  <a:schemeClr val="accent2"/>
                </a:solidFill>
              </a:rPr>
              <a:t>  spiritual </a:t>
            </a:r>
            <a:r>
              <a:rPr lang="en-US" sz="3000" b="1" cap="all" dirty="0">
                <a:solidFill>
                  <a:schemeClr val="accent2"/>
                </a:solidFill>
              </a:rPr>
              <a:t>but not </a:t>
            </a:r>
            <a:r>
              <a:rPr lang="en-US" sz="3000" b="1" cap="all" dirty="0" smtClean="0">
                <a:solidFill>
                  <a:schemeClr val="accent2"/>
                </a:solidFill>
              </a:rPr>
              <a:t>religious </a:t>
            </a:r>
            <a:r>
              <a:rPr lang="en-US" sz="3000" dirty="0" smtClean="0"/>
              <a:t>by expanding our reach and our “campus” to the wider world</a:t>
            </a:r>
            <a:endParaRPr lang="en-US" sz="3000" b="1" cap="all" dirty="0" smtClean="0">
              <a:solidFill>
                <a:schemeClr val="accent2"/>
              </a:solidFill>
            </a:endParaRPr>
          </a:p>
        </p:txBody>
      </p:sp>
    </p:spTree>
    <p:extLst>
      <p:ext uri="{BB962C8B-B14F-4D97-AF65-F5344CB8AC3E}">
        <p14:creationId xmlns:p14="http://schemas.microsoft.com/office/powerpoint/2010/main" val="3581545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Faith Formation Goals</a:t>
            </a:r>
            <a:endParaRPr lang="en-US" dirty="0"/>
          </a:p>
        </p:txBody>
      </p:sp>
      <p:sp>
        <p:nvSpPr>
          <p:cNvPr id="5" name="Content Placeholder 4"/>
          <p:cNvSpPr>
            <a:spLocks noGrp="1"/>
          </p:cNvSpPr>
          <p:nvPr>
            <p:ph sz="quarter" idx="1"/>
          </p:nvPr>
        </p:nvSpPr>
        <p:spPr>
          <a:xfrm>
            <a:off x="612648" y="1600200"/>
            <a:ext cx="8153400" cy="5097680"/>
          </a:xfrm>
        </p:spPr>
        <p:txBody>
          <a:bodyPr>
            <a:normAutofit fontScale="92500" lnSpcReduction="20000"/>
          </a:bodyPr>
          <a:lstStyle/>
          <a:p>
            <a:pPr marL="118872" indent="0">
              <a:lnSpc>
                <a:spcPct val="110000"/>
              </a:lnSpc>
              <a:buNone/>
            </a:pPr>
            <a:r>
              <a:rPr lang="en-US" sz="2800" dirty="0" smtClean="0">
                <a:solidFill>
                  <a:schemeClr val="tx1"/>
                </a:solidFill>
              </a:rPr>
              <a:t>Churches </a:t>
            </a:r>
            <a:r>
              <a:rPr lang="en-US" sz="2800" dirty="0">
                <a:solidFill>
                  <a:schemeClr val="tx1"/>
                </a:solidFill>
              </a:rPr>
              <a:t>want faith formation </a:t>
            </a:r>
            <a:r>
              <a:rPr lang="en-US" sz="2800" dirty="0" smtClean="0">
                <a:solidFill>
                  <a:schemeClr val="tx1"/>
                </a:solidFill>
              </a:rPr>
              <a:t>that helps people. . . </a:t>
            </a:r>
          </a:p>
          <a:p>
            <a:pPr marL="754380" lvl="1" indent="-457200">
              <a:lnSpc>
                <a:spcPct val="110000"/>
              </a:lnSpc>
              <a:buClr>
                <a:schemeClr val="accent2"/>
              </a:buClr>
              <a:buFont typeface="Wingdings" charset="2"/>
              <a:buChar char="Ø"/>
            </a:pPr>
            <a:r>
              <a:rPr lang="en-US" sz="2800" dirty="0" smtClean="0">
                <a:solidFill>
                  <a:schemeClr val="tx1"/>
                </a:solidFill>
              </a:rPr>
              <a:t>grow </a:t>
            </a:r>
            <a:r>
              <a:rPr lang="en-US" sz="2800" dirty="0">
                <a:solidFill>
                  <a:schemeClr val="tx1"/>
                </a:solidFill>
              </a:rPr>
              <a:t>in their relationship with God throughout their </a:t>
            </a:r>
            <a:r>
              <a:rPr lang="en-US" sz="2800" dirty="0" smtClean="0">
                <a:solidFill>
                  <a:schemeClr val="tx1"/>
                </a:solidFill>
              </a:rPr>
              <a:t>lives</a:t>
            </a:r>
          </a:p>
          <a:p>
            <a:pPr marL="754380" lvl="1" indent="-457200">
              <a:lnSpc>
                <a:spcPct val="110000"/>
              </a:lnSpc>
              <a:buClr>
                <a:schemeClr val="accent2"/>
              </a:buClr>
              <a:buFont typeface="Wingdings" charset="2"/>
              <a:buChar char="Ø"/>
            </a:pPr>
            <a:r>
              <a:rPr lang="en-US" sz="2800" dirty="0" smtClean="0">
                <a:solidFill>
                  <a:schemeClr val="tx1"/>
                </a:solidFill>
              </a:rPr>
              <a:t>live </a:t>
            </a:r>
            <a:r>
              <a:rPr lang="en-US" sz="2800" dirty="0">
                <a:solidFill>
                  <a:schemeClr val="tx1"/>
                </a:solidFill>
              </a:rPr>
              <a:t>as disciples of Jesus Christ at home, in the workplace, in the community and the </a:t>
            </a:r>
            <a:r>
              <a:rPr lang="en-US" sz="2800" dirty="0" smtClean="0">
                <a:solidFill>
                  <a:schemeClr val="tx1"/>
                </a:solidFill>
              </a:rPr>
              <a:t>world</a:t>
            </a:r>
          </a:p>
          <a:p>
            <a:pPr marL="754380" lvl="1" indent="-457200">
              <a:lnSpc>
                <a:spcPct val="110000"/>
              </a:lnSpc>
              <a:buClr>
                <a:schemeClr val="accent2"/>
              </a:buClr>
              <a:buFont typeface="Wingdings" charset="2"/>
              <a:buChar char="Ø"/>
            </a:pPr>
            <a:r>
              <a:rPr lang="en-US" sz="2800" dirty="0" smtClean="0">
                <a:solidFill>
                  <a:schemeClr val="tx1"/>
                </a:solidFill>
              </a:rPr>
              <a:t>develop </a:t>
            </a:r>
            <a:r>
              <a:rPr lang="en-US" sz="2800" dirty="0">
                <a:solidFill>
                  <a:schemeClr val="tx1"/>
                </a:solidFill>
              </a:rPr>
              <a:t>an understanding of the Bible and their faith </a:t>
            </a:r>
            <a:r>
              <a:rPr lang="en-US" sz="2800" dirty="0" smtClean="0">
                <a:solidFill>
                  <a:schemeClr val="tx1"/>
                </a:solidFill>
              </a:rPr>
              <a:t>tradition</a:t>
            </a:r>
          </a:p>
          <a:p>
            <a:pPr marL="754380" lvl="1" indent="-457200">
              <a:lnSpc>
                <a:spcPct val="110000"/>
              </a:lnSpc>
              <a:buClr>
                <a:schemeClr val="accent2"/>
              </a:buClr>
              <a:buFont typeface="Wingdings" charset="2"/>
              <a:buChar char="Ø"/>
            </a:pPr>
            <a:r>
              <a:rPr lang="en-US" sz="2800" dirty="0" smtClean="0">
                <a:solidFill>
                  <a:schemeClr val="tx1"/>
                </a:solidFill>
              </a:rPr>
              <a:t>deepen </a:t>
            </a:r>
            <a:r>
              <a:rPr lang="en-US" sz="2800" dirty="0">
                <a:solidFill>
                  <a:schemeClr val="tx1"/>
                </a:solidFill>
              </a:rPr>
              <a:t>their spiritual life and </a:t>
            </a:r>
            <a:r>
              <a:rPr lang="en-US" sz="2800" dirty="0" smtClean="0">
                <a:solidFill>
                  <a:schemeClr val="tx1"/>
                </a:solidFill>
              </a:rPr>
              <a:t>practices</a:t>
            </a:r>
          </a:p>
          <a:p>
            <a:pPr marL="754380" lvl="1" indent="-457200">
              <a:lnSpc>
                <a:spcPct val="110000"/>
              </a:lnSpc>
              <a:buClr>
                <a:schemeClr val="accent2"/>
              </a:buClr>
              <a:buFont typeface="Wingdings" charset="2"/>
              <a:buChar char="Ø"/>
            </a:pPr>
            <a:r>
              <a:rPr lang="en-US" sz="2800" dirty="0" smtClean="0">
                <a:solidFill>
                  <a:schemeClr val="tx1"/>
                </a:solidFill>
              </a:rPr>
              <a:t>engage </a:t>
            </a:r>
            <a:r>
              <a:rPr lang="en-US" sz="2800" dirty="0">
                <a:solidFill>
                  <a:schemeClr val="tx1"/>
                </a:solidFill>
              </a:rPr>
              <a:t>in service and </a:t>
            </a:r>
            <a:r>
              <a:rPr lang="en-US" sz="2800" dirty="0" smtClean="0">
                <a:solidFill>
                  <a:schemeClr val="tx1"/>
                </a:solidFill>
              </a:rPr>
              <a:t>mission</a:t>
            </a:r>
          </a:p>
          <a:p>
            <a:pPr marL="754380" lvl="1" indent="-457200">
              <a:lnSpc>
                <a:spcPct val="110000"/>
              </a:lnSpc>
              <a:buClr>
                <a:schemeClr val="accent2"/>
              </a:buClr>
              <a:buFont typeface="Wingdings" charset="2"/>
              <a:buChar char="Ø"/>
            </a:pPr>
            <a:r>
              <a:rPr lang="en-US" sz="2800" dirty="0" smtClean="0">
                <a:solidFill>
                  <a:schemeClr val="tx1"/>
                </a:solidFill>
              </a:rPr>
              <a:t>relate </a:t>
            </a:r>
            <a:r>
              <a:rPr lang="en-US" sz="2800" dirty="0">
                <a:solidFill>
                  <a:schemeClr val="tx1"/>
                </a:solidFill>
              </a:rPr>
              <a:t>the Christian faith to life </a:t>
            </a:r>
            <a:r>
              <a:rPr lang="en-US" sz="2800" dirty="0" smtClean="0">
                <a:solidFill>
                  <a:schemeClr val="tx1"/>
                </a:solidFill>
              </a:rPr>
              <a:t>today</a:t>
            </a:r>
          </a:p>
          <a:p>
            <a:pPr marL="754380" lvl="1" indent="-457200">
              <a:lnSpc>
                <a:spcPct val="110000"/>
              </a:lnSpc>
              <a:buClr>
                <a:schemeClr val="accent2"/>
              </a:buClr>
              <a:buFont typeface="Wingdings" charset="2"/>
              <a:buChar char="Ø"/>
            </a:pPr>
            <a:r>
              <a:rPr lang="en-US" sz="2800" dirty="0" smtClean="0">
                <a:solidFill>
                  <a:schemeClr val="tx1"/>
                </a:solidFill>
              </a:rPr>
              <a:t>participate </a:t>
            </a:r>
            <a:r>
              <a:rPr lang="en-US" sz="2800" dirty="0">
                <a:solidFill>
                  <a:schemeClr val="tx1"/>
                </a:solidFill>
              </a:rPr>
              <a:t>in the life and ministries of the faith </a:t>
            </a:r>
            <a:r>
              <a:rPr lang="en-US" sz="2800" dirty="0" smtClean="0">
                <a:solidFill>
                  <a:schemeClr val="tx1"/>
                </a:solidFill>
              </a:rPr>
              <a:t>community</a:t>
            </a:r>
            <a:endParaRPr lang="en-US" sz="2800" dirty="0">
              <a:solidFill>
                <a:schemeClr val="tx1"/>
              </a:solidFill>
            </a:endParaRPr>
          </a:p>
        </p:txBody>
      </p:sp>
    </p:spTree>
    <p:extLst>
      <p:ext uri="{BB962C8B-B14F-4D97-AF65-F5344CB8AC3E}">
        <p14:creationId xmlns:p14="http://schemas.microsoft.com/office/powerpoint/2010/main" val="3254651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Holistic Faith &amp; Formation</a:t>
            </a:r>
            <a:endParaRPr lang="en-US" dirty="0"/>
          </a:p>
        </p:txBody>
      </p:sp>
      <p:sp>
        <p:nvSpPr>
          <p:cNvPr id="3" name="Content Placeholder 2"/>
          <p:cNvSpPr>
            <a:spLocks noGrp="1"/>
          </p:cNvSpPr>
          <p:nvPr>
            <p:ph sz="quarter" idx="1"/>
          </p:nvPr>
        </p:nvSpPr>
        <p:spPr>
          <a:xfrm>
            <a:off x="612648" y="1600199"/>
            <a:ext cx="8153400" cy="5043403"/>
          </a:xfrm>
        </p:spPr>
        <p:txBody>
          <a:bodyPr>
            <a:normAutofit fontScale="92500" lnSpcReduction="10000"/>
          </a:bodyPr>
          <a:lstStyle/>
          <a:p>
            <a:pPr marL="457200" lvl="0" indent="-457200">
              <a:buFont typeface="Wingdings" charset="2"/>
              <a:buChar char=""/>
            </a:pPr>
            <a:r>
              <a:rPr lang="en-US" i="1" dirty="0">
                <a:solidFill>
                  <a:schemeClr val="accent3"/>
                </a:solidFill>
              </a:rPr>
              <a:t>A way of the head</a:t>
            </a:r>
            <a:r>
              <a:rPr lang="en-US" dirty="0">
                <a:solidFill>
                  <a:schemeClr val="accent3"/>
                </a:solidFill>
              </a:rPr>
              <a:t> </a:t>
            </a:r>
            <a:r>
              <a:rPr lang="en-US" dirty="0"/>
              <a:t>(inform) demands a discipleship of faith seeking understanding and belief with personal conviction, sustained by study, reflecting, discerning and deciding, all toward spiritual wisdom for life. </a:t>
            </a:r>
          </a:p>
          <a:p>
            <a:pPr marL="457200" lvl="0" indent="-457200">
              <a:buFont typeface="Wingdings" charset="2"/>
              <a:buChar char=""/>
            </a:pPr>
            <a:r>
              <a:rPr lang="en-US" i="1" dirty="0">
                <a:solidFill>
                  <a:srgbClr val="B50B1B"/>
                </a:solidFill>
              </a:rPr>
              <a:t>A way of the heart</a:t>
            </a:r>
            <a:r>
              <a:rPr lang="en-US" dirty="0">
                <a:solidFill>
                  <a:srgbClr val="B50B1B"/>
                </a:solidFill>
              </a:rPr>
              <a:t> </a:t>
            </a:r>
            <a:r>
              <a:rPr lang="en-US" dirty="0"/>
              <a:t>(form) demands a discipleship of right relationships and right desires, community building, hospitality and inclusion, trust in God’s love, and prayer and worship.</a:t>
            </a:r>
          </a:p>
          <a:p>
            <a:pPr marL="457200" lvl="0" indent="-457200">
              <a:buFont typeface="Wingdings" charset="2"/>
              <a:buChar char=""/>
            </a:pPr>
            <a:r>
              <a:rPr lang="en-US" i="1" dirty="0">
                <a:solidFill>
                  <a:srgbClr val="B50B1B"/>
                </a:solidFill>
              </a:rPr>
              <a:t>A way of the hands</a:t>
            </a:r>
            <a:r>
              <a:rPr lang="en-US" dirty="0">
                <a:solidFill>
                  <a:srgbClr val="B50B1B"/>
                </a:solidFill>
              </a:rPr>
              <a:t> </a:t>
            </a:r>
            <a:r>
              <a:rPr lang="en-US" dirty="0"/>
              <a:t>(transform) demands a discipleship of love, justice, peace-making, simplicity, integrity, healing, and repentance.</a:t>
            </a:r>
          </a:p>
          <a:p>
            <a:pPr marL="114300" indent="0" algn="ctr">
              <a:buNone/>
            </a:pPr>
            <a:r>
              <a:rPr lang="en-US" dirty="0"/>
              <a:t>(</a:t>
            </a:r>
            <a:r>
              <a:rPr lang="en-US" dirty="0" smtClean="0"/>
              <a:t>Thomas Groome</a:t>
            </a:r>
            <a:r>
              <a:rPr lang="en-US" dirty="0"/>
              <a:t>)</a:t>
            </a:r>
          </a:p>
          <a:p>
            <a:pPr marL="114300" indent="0">
              <a:buNone/>
            </a:pPr>
            <a:endParaRPr lang="en-US" dirty="0"/>
          </a:p>
        </p:txBody>
      </p:sp>
    </p:spTree>
    <p:extLst>
      <p:ext uri="{BB962C8B-B14F-4D97-AF65-F5344CB8AC3E}">
        <p14:creationId xmlns:p14="http://schemas.microsoft.com/office/powerpoint/2010/main" val="234151581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143853482"/>
              </p:ext>
            </p:extLst>
          </p:nvPr>
        </p:nvGraphicFramePr>
        <p:xfrm>
          <a:off x="488475" y="1447799"/>
          <a:ext cx="8347514" cy="5596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pPr algn="ctr"/>
            <a:r>
              <a:rPr lang="en-US" dirty="0" smtClean="0"/>
              <a:t>Faith Forming Processes</a:t>
            </a:r>
            <a:endParaRPr lang="en-US" dirty="0"/>
          </a:p>
        </p:txBody>
      </p:sp>
    </p:spTree>
    <p:extLst>
      <p:ext uri="{BB962C8B-B14F-4D97-AF65-F5344CB8AC3E}">
        <p14:creationId xmlns:p14="http://schemas.microsoft.com/office/powerpoint/2010/main" val="69760416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Religious Transmission</a:t>
            </a:r>
            <a:endParaRPr lang="en-US" dirty="0"/>
          </a:p>
        </p:txBody>
      </p:sp>
      <p:pic>
        <p:nvPicPr>
          <p:cNvPr id="3" name="Picture 2" descr="Page193.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92309" y="1791167"/>
            <a:ext cx="7168386" cy="4960991"/>
          </a:xfrm>
          <a:prstGeom prst="rect">
            <a:avLst/>
          </a:prstGeom>
        </p:spPr>
      </p:pic>
      <p:pic>
        <p:nvPicPr>
          <p:cNvPr id="4" name="Picture 3" descr="94865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269" y="2875390"/>
            <a:ext cx="1474717" cy="2260103"/>
          </a:xfrm>
          <a:prstGeom prst="rect">
            <a:avLst/>
          </a:prstGeom>
        </p:spPr>
      </p:pic>
    </p:spTree>
    <p:extLst>
      <p:ext uri="{BB962C8B-B14F-4D97-AF65-F5344CB8AC3E}">
        <p14:creationId xmlns:p14="http://schemas.microsoft.com/office/powerpoint/2010/main" val="165633048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rgbClr val="000000"/>
                </a:solidFill>
              </a:rPr>
              <a:t>Factors Promoting Faith Growth</a:t>
            </a:r>
            <a:endParaRPr lang="en-US" dirty="0">
              <a:solidFill>
                <a:srgbClr val="000000"/>
              </a:solidFill>
            </a:endParaRPr>
          </a:p>
        </p:txBody>
      </p:sp>
      <p:sp>
        <p:nvSpPr>
          <p:cNvPr id="4" name="Content Placeholder 3"/>
          <p:cNvSpPr>
            <a:spLocks noGrp="1"/>
          </p:cNvSpPr>
          <p:nvPr>
            <p:ph sz="quarter" idx="1"/>
          </p:nvPr>
        </p:nvSpPr>
        <p:spPr>
          <a:xfrm>
            <a:off x="1549400" y="1562100"/>
            <a:ext cx="7391400" cy="5295900"/>
          </a:xfrm>
        </p:spPr>
        <p:txBody>
          <a:bodyPr>
            <a:normAutofit lnSpcReduction="10000"/>
          </a:bodyPr>
          <a:lstStyle/>
          <a:p>
            <a:pPr marL="2286" indent="0">
              <a:lnSpc>
                <a:spcPct val="90000"/>
              </a:lnSpc>
              <a:spcBef>
                <a:spcPts val="600"/>
              </a:spcBef>
              <a:buNone/>
            </a:pPr>
            <a:r>
              <a:rPr lang="en-US" sz="2800" dirty="0">
                <a:solidFill>
                  <a:srgbClr val="000000"/>
                </a:solidFill>
              </a:rPr>
              <a:t>The combination </a:t>
            </a:r>
            <a:r>
              <a:rPr lang="en-US" sz="2800" dirty="0" smtClean="0">
                <a:solidFill>
                  <a:srgbClr val="000000"/>
                </a:solidFill>
              </a:rPr>
              <a:t>of the following factors </a:t>
            </a:r>
            <a:r>
              <a:rPr lang="en-US" sz="2800" dirty="0">
                <a:solidFill>
                  <a:srgbClr val="000000"/>
                </a:solidFill>
              </a:rPr>
              <a:t>makes an enormous difference in religious outcomes during emerging adulthood</a:t>
            </a:r>
            <a:r>
              <a:rPr lang="en-US" sz="2800" dirty="0" smtClean="0">
                <a:solidFill>
                  <a:srgbClr val="000000"/>
                </a:solidFill>
              </a:rPr>
              <a:t>:</a:t>
            </a:r>
          </a:p>
          <a:p>
            <a:pPr marL="800100" lvl="1" indent="-514350">
              <a:lnSpc>
                <a:spcPct val="90000"/>
              </a:lnSpc>
              <a:spcBef>
                <a:spcPts val="600"/>
              </a:spcBef>
              <a:buFont typeface="+mj-lt"/>
              <a:buAutoNum type="arabicPeriod"/>
            </a:pPr>
            <a:r>
              <a:rPr lang="en-US" sz="2800" dirty="0" smtClean="0">
                <a:solidFill>
                  <a:srgbClr val="000000"/>
                </a:solidFill>
              </a:rPr>
              <a:t>the </a:t>
            </a:r>
            <a:r>
              <a:rPr lang="en-US" sz="2800" dirty="0">
                <a:solidFill>
                  <a:srgbClr val="000000"/>
                </a:solidFill>
              </a:rPr>
              <a:t>teenager’s parental </a:t>
            </a:r>
            <a:r>
              <a:rPr lang="en-US" sz="2800" dirty="0" smtClean="0">
                <a:solidFill>
                  <a:srgbClr val="000000"/>
                </a:solidFill>
              </a:rPr>
              <a:t>religion </a:t>
            </a:r>
          </a:p>
          <a:p>
            <a:pPr marL="800100" lvl="1" indent="-514350">
              <a:lnSpc>
                <a:spcPct val="90000"/>
              </a:lnSpc>
              <a:spcBef>
                <a:spcPts val="600"/>
              </a:spcBef>
              <a:buFont typeface="+mj-lt"/>
              <a:buAutoNum type="arabicPeriod"/>
            </a:pPr>
            <a:r>
              <a:rPr lang="en-US" sz="2800" dirty="0" smtClean="0">
                <a:solidFill>
                  <a:srgbClr val="000000"/>
                </a:solidFill>
              </a:rPr>
              <a:t>importance </a:t>
            </a:r>
            <a:r>
              <a:rPr lang="en-US" sz="2800" dirty="0">
                <a:solidFill>
                  <a:srgbClr val="000000"/>
                </a:solidFill>
              </a:rPr>
              <a:t>of </a:t>
            </a:r>
            <a:r>
              <a:rPr lang="en-US" sz="2800" dirty="0" smtClean="0">
                <a:solidFill>
                  <a:srgbClr val="000000"/>
                </a:solidFill>
              </a:rPr>
              <a:t>faith</a:t>
            </a:r>
            <a:endParaRPr lang="en-US" sz="2800" dirty="0">
              <a:solidFill>
                <a:srgbClr val="000000"/>
              </a:solidFill>
            </a:endParaRPr>
          </a:p>
          <a:p>
            <a:pPr marL="800100" lvl="1" indent="-514350">
              <a:lnSpc>
                <a:spcPct val="90000"/>
              </a:lnSpc>
              <a:spcBef>
                <a:spcPts val="600"/>
              </a:spcBef>
              <a:buFont typeface="+mj-lt"/>
              <a:buAutoNum type="arabicPeriod"/>
            </a:pPr>
            <a:r>
              <a:rPr lang="en-US" sz="2800" dirty="0">
                <a:solidFill>
                  <a:srgbClr val="000000"/>
                </a:solidFill>
              </a:rPr>
              <a:t>prayer</a:t>
            </a:r>
          </a:p>
          <a:p>
            <a:pPr marL="800100" lvl="1" indent="-514350">
              <a:lnSpc>
                <a:spcPct val="90000"/>
              </a:lnSpc>
              <a:spcBef>
                <a:spcPts val="600"/>
              </a:spcBef>
              <a:buFont typeface="+mj-lt"/>
              <a:buAutoNum type="arabicPeriod"/>
            </a:pPr>
            <a:r>
              <a:rPr lang="en-US" sz="2800" dirty="0">
                <a:solidFill>
                  <a:srgbClr val="000000"/>
                </a:solidFill>
              </a:rPr>
              <a:t>Scripture reading </a:t>
            </a:r>
          </a:p>
          <a:p>
            <a:pPr marL="800100" lvl="1" indent="-514350">
              <a:lnSpc>
                <a:spcPct val="90000"/>
              </a:lnSpc>
              <a:spcBef>
                <a:spcPts val="600"/>
              </a:spcBef>
              <a:buFont typeface="+mj-lt"/>
              <a:buAutoNum type="arabicPeriod"/>
            </a:pPr>
            <a:r>
              <a:rPr lang="en-US" sz="2800" dirty="0" smtClean="0">
                <a:solidFill>
                  <a:srgbClr val="000000"/>
                </a:solidFill>
              </a:rPr>
              <a:t>lack </a:t>
            </a:r>
            <a:r>
              <a:rPr lang="en-US" sz="2800" dirty="0">
                <a:solidFill>
                  <a:srgbClr val="000000"/>
                </a:solidFill>
              </a:rPr>
              <a:t>of religious </a:t>
            </a:r>
            <a:r>
              <a:rPr lang="en-US" sz="2800" dirty="0" smtClean="0">
                <a:solidFill>
                  <a:srgbClr val="000000"/>
                </a:solidFill>
              </a:rPr>
              <a:t>doubts</a:t>
            </a:r>
            <a:endParaRPr lang="en-US" sz="2800" dirty="0">
              <a:solidFill>
                <a:srgbClr val="000000"/>
              </a:solidFill>
            </a:endParaRPr>
          </a:p>
          <a:p>
            <a:pPr marL="800100" lvl="1" indent="-514350">
              <a:lnSpc>
                <a:spcPct val="90000"/>
              </a:lnSpc>
              <a:spcBef>
                <a:spcPts val="600"/>
              </a:spcBef>
              <a:buFont typeface="+mj-lt"/>
              <a:buAutoNum type="arabicPeriod"/>
            </a:pPr>
            <a:r>
              <a:rPr lang="en-US" sz="2800" dirty="0" smtClean="0">
                <a:solidFill>
                  <a:srgbClr val="000000"/>
                </a:solidFill>
              </a:rPr>
              <a:t>personal </a:t>
            </a:r>
            <a:r>
              <a:rPr lang="en-US" sz="2800" dirty="0">
                <a:solidFill>
                  <a:srgbClr val="000000"/>
                </a:solidFill>
              </a:rPr>
              <a:t>religious experiences </a:t>
            </a:r>
            <a:endParaRPr lang="en-US" sz="2800" dirty="0" smtClean="0">
              <a:solidFill>
                <a:srgbClr val="000000"/>
              </a:solidFill>
            </a:endParaRPr>
          </a:p>
          <a:p>
            <a:pPr marL="800100" lvl="1" indent="-514350">
              <a:lnSpc>
                <a:spcPct val="90000"/>
              </a:lnSpc>
              <a:spcBef>
                <a:spcPts val="600"/>
              </a:spcBef>
              <a:buFont typeface="+mj-lt"/>
              <a:buAutoNum type="arabicPeriod"/>
            </a:pPr>
            <a:r>
              <a:rPr lang="en-US" sz="2800" dirty="0" smtClean="0">
                <a:solidFill>
                  <a:srgbClr val="000000"/>
                </a:solidFill>
              </a:rPr>
              <a:t>having supportive nonparent adults in the church</a:t>
            </a:r>
            <a:endParaRPr lang="en-US" sz="2800" dirty="0">
              <a:solidFill>
                <a:srgbClr val="000000"/>
              </a:solidFill>
            </a:endParaRPr>
          </a:p>
          <a:p>
            <a:pPr marL="2286" indent="0">
              <a:lnSpc>
                <a:spcPct val="90000"/>
              </a:lnSpc>
              <a:spcBef>
                <a:spcPts val="600"/>
              </a:spcBef>
              <a:buNone/>
            </a:pPr>
            <a:r>
              <a:rPr lang="en-US" sz="2800" dirty="0">
                <a:solidFill>
                  <a:srgbClr val="000000"/>
                </a:solidFill>
              </a:rPr>
              <a:t>These most influential factors make differences of sizeable magnitude in substantive outcomes. </a:t>
            </a:r>
          </a:p>
        </p:txBody>
      </p:sp>
      <p:pic>
        <p:nvPicPr>
          <p:cNvPr id="5" name="Picture 4" descr="Souls.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8900" y="1600200"/>
            <a:ext cx="1270000" cy="19407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40301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rgbClr val="000000"/>
                </a:solidFill>
              </a:rPr>
              <a:t>Factors Promoting Faith Growth</a:t>
            </a:r>
          </a:p>
        </p:txBody>
      </p:sp>
      <p:sp>
        <p:nvSpPr>
          <p:cNvPr id="3" name="Content Placeholder 2"/>
          <p:cNvSpPr>
            <a:spLocks noGrp="1"/>
          </p:cNvSpPr>
          <p:nvPr>
            <p:ph sz="quarter" idx="1"/>
          </p:nvPr>
        </p:nvSpPr>
        <p:spPr>
          <a:xfrm>
            <a:off x="426128" y="1574800"/>
            <a:ext cx="8260672" cy="5143500"/>
          </a:xfrm>
        </p:spPr>
        <p:txBody>
          <a:bodyPr>
            <a:normAutofit/>
          </a:bodyPr>
          <a:lstStyle/>
          <a:p>
            <a:pPr marL="733806" indent="-514350">
              <a:buFont typeface="Wingdings" charset="2"/>
              <a:buChar char="Ø"/>
            </a:pPr>
            <a:r>
              <a:rPr lang="en-US" sz="3200" b="1" i="1" dirty="0" smtClean="0">
                <a:solidFill>
                  <a:schemeClr val="accent1"/>
                </a:solidFill>
              </a:rPr>
              <a:t>Parental </a:t>
            </a:r>
            <a:r>
              <a:rPr lang="en-US" sz="3200" b="1" i="1" dirty="0">
                <a:solidFill>
                  <a:schemeClr val="accent1"/>
                </a:solidFill>
              </a:rPr>
              <a:t>Influence</a:t>
            </a:r>
            <a:r>
              <a:rPr lang="en-US" sz="3200" dirty="0">
                <a:solidFill>
                  <a:schemeClr val="accent1"/>
                </a:solidFill>
              </a:rPr>
              <a:t>: </a:t>
            </a:r>
            <a:r>
              <a:rPr lang="en-US" sz="3200" dirty="0"/>
              <a:t>The single most important social influence on the religious and spiritual lives of </a:t>
            </a:r>
            <a:r>
              <a:rPr lang="en-US" sz="3200" dirty="0" smtClean="0"/>
              <a:t>children and adolescents (and emerging adults) is </a:t>
            </a:r>
            <a:r>
              <a:rPr lang="en-US" sz="3200" dirty="0"/>
              <a:t>their parents. </a:t>
            </a:r>
          </a:p>
          <a:p>
            <a:pPr marL="733806" indent="-514350">
              <a:buFont typeface="Wingdings" charset="2"/>
              <a:buChar char="Ø"/>
            </a:pPr>
            <a:r>
              <a:rPr lang="en-US" sz="3200" b="1" i="1" dirty="0">
                <a:solidFill>
                  <a:srgbClr val="008000"/>
                </a:solidFill>
              </a:rPr>
              <a:t>Embedded Family Religious Practices</a:t>
            </a:r>
            <a:r>
              <a:rPr lang="en-US" sz="3200" dirty="0">
                <a:solidFill>
                  <a:srgbClr val="008000"/>
                </a:solidFill>
              </a:rPr>
              <a:t>: </a:t>
            </a:r>
            <a:r>
              <a:rPr lang="en-US" sz="3200" dirty="0">
                <a:solidFill>
                  <a:schemeClr val="tx1"/>
                </a:solidFill>
              </a:rPr>
              <a:t>E</a:t>
            </a:r>
            <a:r>
              <a:rPr lang="en-US" sz="3200" dirty="0"/>
              <a:t>ffective religious socialization comes about through specific religious activities that are firmly intertwined with the daily habits of family </a:t>
            </a:r>
            <a:r>
              <a:rPr lang="en-US" sz="3200" dirty="0" smtClean="0"/>
              <a:t>life. </a:t>
            </a:r>
            <a:endParaRPr lang="en-US" sz="3200" dirty="0"/>
          </a:p>
        </p:txBody>
      </p:sp>
    </p:spTree>
    <p:extLst>
      <p:ext uri="{BB962C8B-B14F-4D97-AF65-F5344CB8AC3E}">
        <p14:creationId xmlns:p14="http://schemas.microsoft.com/office/powerpoint/2010/main" val="4143822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654202706"/>
              </p:ext>
            </p:extLst>
          </p:nvPr>
        </p:nvGraphicFramePr>
        <p:xfrm>
          <a:off x="488475" y="1447799"/>
          <a:ext cx="8347514" cy="5596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pPr algn="ctr"/>
            <a:r>
              <a:rPr lang="en-US" dirty="0" smtClean="0"/>
              <a:t>Faith Forming Processes</a:t>
            </a:r>
            <a:endParaRPr lang="en-US" dirty="0"/>
          </a:p>
        </p:txBody>
      </p:sp>
    </p:spTree>
    <p:extLst>
      <p:ext uri="{BB962C8B-B14F-4D97-AF65-F5344CB8AC3E}">
        <p14:creationId xmlns:p14="http://schemas.microsoft.com/office/powerpoint/2010/main" val="13112758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Adaptive Challenges We Face</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901964442"/>
              </p:ext>
            </p:extLst>
          </p:nvPr>
        </p:nvGraphicFramePr>
        <p:xfrm>
          <a:off x="303213" y="1643063"/>
          <a:ext cx="8269287" cy="528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1341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1" name="Picture 10" descr="iStock_000009957221Medium.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2046" y="4876800"/>
            <a:ext cx="2736962" cy="1823030"/>
          </a:xfrm>
          <a:prstGeom prst="rect">
            <a:avLst/>
          </a:prstGeom>
          <a:ln>
            <a:noFill/>
          </a:ln>
          <a:effectLst>
            <a:outerShdw blurRad="190500" algn="tl" rotWithShape="0">
              <a:srgbClr val="000000">
                <a:alpha val="70000"/>
              </a:srgbClr>
            </a:outerShdw>
          </a:effectLst>
        </p:spPr>
      </p:pic>
      <p:pic>
        <p:nvPicPr>
          <p:cNvPr id="13" name="Picture 12" descr="iStock_000015223372Medium.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28101" y="196490"/>
            <a:ext cx="2360992" cy="2001745"/>
          </a:xfrm>
          <a:prstGeom prst="rect">
            <a:avLst/>
          </a:prstGeom>
          <a:ln>
            <a:noFill/>
          </a:ln>
          <a:effectLst>
            <a:outerShdw blurRad="190500" algn="tl" rotWithShape="0">
              <a:srgbClr val="000000">
                <a:alpha val="70000"/>
              </a:srgbClr>
            </a:outerShdw>
          </a:effectLst>
        </p:spPr>
      </p:pic>
      <p:pic>
        <p:nvPicPr>
          <p:cNvPr id="16" name="Picture 15" descr="iStock_000006261879Medium.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17000" y="2558222"/>
            <a:ext cx="2550811" cy="1699039"/>
          </a:xfrm>
          <a:prstGeom prst="rect">
            <a:avLst/>
          </a:prstGeom>
          <a:ln>
            <a:noFill/>
          </a:ln>
          <a:effectLst>
            <a:outerShdw blurRad="190500" algn="tl" rotWithShape="0">
              <a:srgbClr val="000000">
                <a:alpha val="70000"/>
              </a:srgbClr>
            </a:outerShdw>
          </a:effectLst>
        </p:spPr>
      </p:pic>
      <p:pic>
        <p:nvPicPr>
          <p:cNvPr id="17" name="Picture 16" descr="200402434-00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6040" y="2460430"/>
            <a:ext cx="2436660" cy="1828666"/>
          </a:xfrm>
          <a:prstGeom prst="rect">
            <a:avLst/>
          </a:prstGeom>
          <a:ln>
            <a:noFill/>
          </a:ln>
          <a:effectLst>
            <a:outerShdw blurRad="190500" algn="tl" rotWithShape="0">
              <a:srgbClr val="000000">
                <a:alpha val="70000"/>
              </a:srgbClr>
            </a:outerShdw>
          </a:effectLst>
        </p:spPr>
      </p:pic>
      <p:pic>
        <p:nvPicPr>
          <p:cNvPr id="18" name="Picture 17" descr="iStock_000014294961Medium.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5077" y="318241"/>
            <a:ext cx="2995476" cy="1711000"/>
          </a:xfrm>
          <a:prstGeom prst="rect">
            <a:avLst/>
          </a:prstGeom>
          <a:ln>
            <a:noFill/>
          </a:ln>
          <a:effectLst>
            <a:outerShdw blurRad="190500" algn="tl" rotWithShape="0">
              <a:srgbClr val="000000">
                <a:alpha val="70000"/>
              </a:srgbClr>
            </a:outerShdw>
          </a:effectLst>
        </p:spPr>
      </p:pic>
      <p:sp>
        <p:nvSpPr>
          <p:cNvPr id="19" name="Content Placeholder 4"/>
          <p:cNvSpPr txBox="1">
            <a:spLocks/>
          </p:cNvSpPr>
          <p:nvPr/>
        </p:nvSpPr>
        <p:spPr>
          <a:xfrm>
            <a:off x="2552700" y="2138257"/>
            <a:ext cx="3964300" cy="2690695"/>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bg1">
                  <a:lumMod val="65000"/>
                </a:schemeClr>
              </a:buClr>
              <a:buSzPct val="90000"/>
              <a:buFont typeface="Wingdings" pitchFamily="2" charset="2"/>
              <a:buNone/>
              <a:defRPr sz="3200" kern="1200">
                <a:solidFill>
                  <a:schemeClr val="tx1">
                    <a:lumMod val="85000"/>
                    <a:lumOff val="15000"/>
                  </a:schemeClr>
                </a:solidFill>
                <a:latin typeface="+mn-lt"/>
                <a:ea typeface="+mn-ea"/>
                <a:cs typeface="+mn-cs"/>
              </a:defRPr>
            </a:lvl1pPr>
            <a:lvl2pPr marL="457200" indent="0" algn="l" defTabSz="914400" rtl="0" eaLnBrk="1" latinLnBrk="0" hangingPunct="1">
              <a:spcBef>
                <a:spcPts val="600"/>
              </a:spcBef>
              <a:buClr>
                <a:schemeClr val="tx1">
                  <a:lumMod val="75000"/>
                  <a:lumOff val="25000"/>
                </a:schemeClr>
              </a:buClr>
              <a:buSzPct val="90000"/>
              <a:buFont typeface="Wingdings" pitchFamily="2" charset="2"/>
              <a:buNone/>
              <a:defRPr sz="2800" kern="1200">
                <a:solidFill>
                  <a:schemeClr val="tx1">
                    <a:lumMod val="85000"/>
                    <a:lumOff val="15000"/>
                  </a:schemeClr>
                </a:solidFill>
                <a:latin typeface="+mn-lt"/>
                <a:ea typeface="+mn-ea"/>
                <a:cs typeface="+mn-cs"/>
              </a:defRPr>
            </a:lvl2pPr>
            <a:lvl3pPr marL="914400" indent="0" algn="l" defTabSz="914400" rtl="0" eaLnBrk="1" latinLnBrk="0" hangingPunct="1">
              <a:spcBef>
                <a:spcPts val="600"/>
              </a:spcBef>
              <a:buClr>
                <a:schemeClr val="bg1">
                  <a:lumMod val="65000"/>
                </a:schemeClr>
              </a:buClr>
              <a:buSzPct val="90000"/>
              <a:buFont typeface="Wingdings" pitchFamily="2" charset="2"/>
              <a:buNone/>
              <a:defRPr sz="2400" kern="1200">
                <a:solidFill>
                  <a:schemeClr val="tx1">
                    <a:lumMod val="85000"/>
                    <a:lumOff val="15000"/>
                  </a:schemeClr>
                </a:solidFill>
                <a:latin typeface="+mn-lt"/>
                <a:ea typeface="+mn-ea"/>
                <a:cs typeface="+mn-cs"/>
              </a:defRPr>
            </a:lvl3pPr>
            <a:lvl4pPr marL="1371600" indent="0" algn="l" defTabSz="914400" rtl="0" eaLnBrk="1" latinLnBrk="0" hangingPunct="1">
              <a:spcBef>
                <a:spcPts val="600"/>
              </a:spcBef>
              <a:buClr>
                <a:schemeClr val="tx1">
                  <a:lumMod val="75000"/>
                  <a:lumOff val="25000"/>
                </a:schemeClr>
              </a:buClr>
              <a:buSzPct val="90000"/>
              <a:buFont typeface="Wingdings" pitchFamily="2" charset="2"/>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spcBef>
                <a:spcPts val="600"/>
              </a:spcBef>
              <a:buClr>
                <a:schemeClr val="bg1">
                  <a:lumMod val="65000"/>
                </a:schemeClr>
              </a:buClr>
              <a:buSzPct val="90000"/>
              <a:buFont typeface="Wingdings" pitchFamily="2" charset="2"/>
              <a:buNone/>
              <a:defRPr sz="2000"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marL="118872" algn="ctr"/>
            <a:r>
              <a:rPr lang="en-US" sz="3600" b="1" dirty="0">
                <a:solidFill>
                  <a:srgbClr val="FFFFFF"/>
                </a:solidFill>
                <a:latin typeface="Chalkboard"/>
                <a:cs typeface="Chalkboard"/>
              </a:rPr>
              <a:t>Lifelong &amp; </a:t>
            </a:r>
            <a:r>
              <a:rPr lang="en-US" sz="3600" b="1" dirty="0" smtClean="0">
                <a:solidFill>
                  <a:srgbClr val="FFFFFF"/>
                </a:solidFill>
                <a:latin typeface="Chalkboard"/>
                <a:cs typeface="Chalkboard"/>
              </a:rPr>
              <a:t>Lifewide Faith Formation for Everyone!</a:t>
            </a:r>
            <a:endParaRPr lang="en-US" sz="3600" dirty="0">
              <a:solidFill>
                <a:srgbClr val="FFFFFF"/>
              </a:solidFill>
              <a:latin typeface="Chalkboard"/>
              <a:cs typeface="Chalkboard"/>
            </a:endParaRPr>
          </a:p>
        </p:txBody>
      </p:sp>
      <p:pic>
        <p:nvPicPr>
          <p:cNvPr id="20" name="Picture 19" descr="iStock_000006387822Medium.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25694" y="4876800"/>
            <a:ext cx="2657357" cy="1770006"/>
          </a:xfrm>
          <a:prstGeom prst="rect">
            <a:avLst/>
          </a:prstGeom>
          <a:ln>
            <a:noFill/>
          </a:ln>
          <a:effectLst>
            <a:outerShdw blurRad="190500" algn="tl" rotWithShape="0">
              <a:srgbClr val="000000">
                <a:alpha val="70000"/>
              </a:srgbClr>
            </a:outerShdw>
          </a:effectLst>
        </p:spPr>
      </p:pic>
      <p:pic>
        <p:nvPicPr>
          <p:cNvPr id="21" name="Picture 20" descr="iStock_000002966961Medium.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95532" y="140441"/>
            <a:ext cx="2379107" cy="1777259"/>
          </a:xfrm>
          <a:prstGeom prst="rect">
            <a:avLst/>
          </a:prstGeom>
          <a:ln>
            <a:noFill/>
          </a:ln>
          <a:effectLst>
            <a:outerShdw blurRad="190500" algn="tl" rotWithShape="0">
              <a:srgbClr val="000000">
                <a:alpha val="70000"/>
              </a:srgbClr>
            </a:outerShdw>
          </a:effectLst>
        </p:spPr>
      </p:pic>
      <p:pic>
        <p:nvPicPr>
          <p:cNvPr id="22" name="Picture 21" descr="iStock_000002380173Medium.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406633" y="5080771"/>
            <a:ext cx="2494595" cy="166159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27175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229836953"/>
              </p:ext>
            </p:extLst>
          </p:nvPr>
        </p:nvGraphicFramePr>
        <p:xfrm>
          <a:off x="198783" y="1888435"/>
          <a:ext cx="8823739" cy="4130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pPr algn="ctr"/>
            <a:r>
              <a:rPr lang="en-US" dirty="0" smtClean="0"/>
              <a:t>Lifelong Faith Formation</a:t>
            </a:r>
            <a:endParaRPr lang="en-US" dirty="0"/>
          </a:p>
        </p:txBody>
      </p:sp>
    </p:spTree>
    <p:extLst>
      <p:ext uri="{BB962C8B-B14F-4D97-AF65-F5344CB8AC3E}">
        <p14:creationId xmlns:p14="http://schemas.microsoft.com/office/powerpoint/2010/main" val="192024492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Lifewide Faith Formation</a:t>
            </a:r>
            <a:endParaRPr lang="en-US" dirty="0"/>
          </a:p>
        </p:txBody>
      </p:sp>
      <p:sp>
        <p:nvSpPr>
          <p:cNvPr id="9" name="Content Placeholder 8"/>
          <p:cNvSpPr>
            <a:spLocks noGrp="1"/>
          </p:cNvSpPr>
          <p:nvPr>
            <p:ph sz="quarter" idx="1"/>
          </p:nvPr>
        </p:nvSpPr>
        <p:spPr>
          <a:xfrm>
            <a:off x="609600" y="1589566"/>
            <a:ext cx="3886200" cy="4976333"/>
          </a:xfrm>
        </p:spPr>
        <p:txBody>
          <a:bodyPr/>
          <a:lstStyle/>
          <a:p>
            <a:pPr marL="0" indent="0" algn="ctr">
              <a:buNone/>
            </a:pPr>
            <a:r>
              <a:rPr lang="en-US" sz="3600" dirty="0" smtClean="0"/>
              <a:t>Holistic &amp; Comprehensive</a:t>
            </a:r>
          </a:p>
          <a:p>
            <a:pPr marL="0" indent="0" algn="ctr">
              <a:buNone/>
            </a:pPr>
            <a:endParaRPr lang="en-US" dirty="0" smtClean="0"/>
          </a:p>
          <a:p>
            <a:pPr marL="0" indent="0" algn="ctr">
              <a:buNone/>
            </a:pPr>
            <a:endParaRPr lang="en-US" dirty="0"/>
          </a:p>
        </p:txBody>
      </p:sp>
      <p:pic>
        <p:nvPicPr>
          <p:cNvPr id="11" name="Picture 10" descr="iStock_000019080135Medium.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 y="2743200"/>
            <a:ext cx="3886688" cy="4000500"/>
          </a:xfrm>
          <a:prstGeom prst="rect">
            <a:avLst/>
          </a:prstGeom>
          <a:ln>
            <a:noFill/>
          </a:ln>
          <a:effectLst>
            <a:outerShdw blurRad="190500" algn="tl" rotWithShape="0">
              <a:srgbClr val="000000">
                <a:alpha val="70000"/>
              </a:srgbClr>
            </a:outerShdw>
          </a:effectLst>
        </p:spPr>
      </p:pic>
      <p:graphicFrame>
        <p:nvGraphicFramePr>
          <p:cNvPr id="14" name="Diagram 13"/>
          <p:cNvGraphicFramePr/>
          <p:nvPr>
            <p:extLst>
              <p:ext uri="{D42A27DB-BD31-4B8C-83A1-F6EECF244321}">
                <p14:modId xmlns:p14="http://schemas.microsoft.com/office/powerpoint/2010/main" val="637401973"/>
              </p:ext>
            </p:extLst>
          </p:nvPr>
        </p:nvGraphicFramePr>
        <p:xfrm>
          <a:off x="5194300" y="4038600"/>
          <a:ext cx="3771900" cy="264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1337176642"/>
              </p:ext>
            </p:extLst>
          </p:nvPr>
        </p:nvGraphicFramePr>
        <p:xfrm>
          <a:off x="5130800" y="1734583"/>
          <a:ext cx="3810000" cy="20119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p:cNvSpPr txBox="1"/>
          <p:nvPr/>
        </p:nvSpPr>
        <p:spPr>
          <a:xfrm>
            <a:off x="4724400" y="1533449"/>
            <a:ext cx="3086100" cy="646331"/>
          </a:xfrm>
          <a:prstGeom prst="rect">
            <a:avLst/>
          </a:prstGeom>
          <a:noFill/>
        </p:spPr>
        <p:txBody>
          <a:bodyPr wrap="square" rtlCol="0">
            <a:spAutoFit/>
          </a:bodyPr>
          <a:lstStyle/>
          <a:p>
            <a:r>
              <a:rPr lang="en-US" sz="3600" dirty="0" smtClean="0">
                <a:latin typeface="Tw Cen MT"/>
              </a:rPr>
              <a:t>From. .. . </a:t>
            </a:r>
            <a:endParaRPr lang="en-US" sz="3600" dirty="0">
              <a:latin typeface="Tw Cen MT"/>
            </a:endParaRPr>
          </a:p>
        </p:txBody>
      </p:sp>
      <p:sp>
        <p:nvSpPr>
          <p:cNvPr id="12" name="TextBox 11"/>
          <p:cNvSpPr txBox="1"/>
          <p:nvPr/>
        </p:nvSpPr>
        <p:spPr>
          <a:xfrm>
            <a:off x="4762500" y="3399652"/>
            <a:ext cx="3086100" cy="646331"/>
          </a:xfrm>
          <a:prstGeom prst="rect">
            <a:avLst/>
          </a:prstGeom>
          <a:noFill/>
        </p:spPr>
        <p:txBody>
          <a:bodyPr wrap="square" rtlCol="0">
            <a:spAutoFit/>
          </a:bodyPr>
          <a:lstStyle/>
          <a:p>
            <a:r>
              <a:rPr lang="en-US" sz="3600" dirty="0" smtClean="0">
                <a:latin typeface="Tw Cen MT"/>
              </a:rPr>
              <a:t>To. .. . </a:t>
            </a:r>
            <a:endParaRPr lang="en-US" sz="3600" dirty="0">
              <a:latin typeface="Tw Cen MT"/>
            </a:endParaRPr>
          </a:p>
        </p:txBody>
      </p:sp>
    </p:spTree>
    <p:extLst>
      <p:ext uri="{BB962C8B-B14F-4D97-AF65-F5344CB8AC3E}">
        <p14:creationId xmlns:p14="http://schemas.microsoft.com/office/powerpoint/2010/main" val="384173055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Intergenerational &amp; Generational</a:t>
            </a:r>
            <a:endParaRPr lang="en-US" dirty="0"/>
          </a:p>
        </p:txBody>
      </p:sp>
      <p:pic>
        <p:nvPicPr>
          <p:cNvPr id="6" name="Picture 5" descr="socializati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600" y="2171700"/>
            <a:ext cx="4324976" cy="3454400"/>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64298" y="3311557"/>
            <a:ext cx="2540002" cy="1797113"/>
          </a:xfrm>
          <a:prstGeom prst="rect">
            <a:avLst/>
          </a:prstGeom>
          <a:ln>
            <a:noFill/>
          </a:ln>
          <a:effectLst>
            <a:outerShdw blurRad="190500" algn="tl" rotWithShape="0">
              <a:srgbClr val="000000">
                <a:alpha val="70000"/>
              </a:srgbClr>
            </a:outerShdw>
          </a:effectLst>
        </p:spPr>
      </p:pic>
      <p:pic>
        <p:nvPicPr>
          <p:cNvPr id="8" name="Picture 7" descr="iStock_000015223372Medium.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43224" y="1625600"/>
            <a:ext cx="2168776" cy="1712045"/>
          </a:xfrm>
          <a:prstGeom prst="rect">
            <a:avLst/>
          </a:prstGeom>
          <a:ln>
            <a:noFill/>
          </a:ln>
          <a:effectLst>
            <a:outerShdw blurRad="190500" algn="tl" rotWithShape="0">
              <a:srgbClr val="000000">
                <a:alpha val="70000"/>
              </a:srgbClr>
            </a:outerShdw>
          </a:effectLst>
        </p:spPr>
      </p:pic>
      <p:pic>
        <p:nvPicPr>
          <p:cNvPr id="10" name="Picture 9" descr="200402434-00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43224" y="5108670"/>
            <a:ext cx="2473576" cy="174933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8431672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062634933"/>
              </p:ext>
            </p:extLst>
          </p:nvPr>
        </p:nvGraphicFramePr>
        <p:xfrm>
          <a:off x="0" y="243982"/>
          <a:ext cx="91440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377543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Missional</a:t>
            </a:r>
            <a:endParaRPr lang="en-US" dirty="0"/>
          </a:p>
        </p:txBody>
      </p:sp>
      <p:pic>
        <p:nvPicPr>
          <p:cNvPr id="2" name="Picture 1" descr="Multigenerational World.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0200" y="1787330"/>
            <a:ext cx="8534400" cy="47326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7964867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Missional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13210605"/>
              </p:ext>
            </p:extLst>
          </p:nvPr>
        </p:nvGraphicFramePr>
        <p:xfrm>
          <a:off x="1686075" y="2078780"/>
          <a:ext cx="5727905" cy="4266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26128" y="1644314"/>
            <a:ext cx="8377296" cy="369332"/>
          </a:xfrm>
          <a:prstGeom prst="rect">
            <a:avLst/>
          </a:prstGeom>
          <a:noFill/>
        </p:spPr>
        <p:txBody>
          <a:bodyPr wrap="square" rtlCol="0">
            <a:spAutoFit/>
          </a:bodyPr>
          <a:lstStyle/>
          <a:p>
            <a:pPr algn="ctr"/>
            <a:r>
              <a:rPr lang="en-US" dirty="0" smtClean="0"/>
              <a:t>Receptive to Organized Religion</a:t>
            </a:r>
            <a:endParaRPr lang="en-US" dirty="0"/>
          </a:p>
        </p:txBody>
      </p:sp>
      <p:sp>
        <p:nvSpPr>
          <p:cNvPr id="5" name="TextBox 4"/>
          <p:cNvSpPr txBox="1"/>
          <p:nvPr/>
        </p:nvSpPr>
        <p:spPr>
          <a:xfrm>
            <a:off x="578528" y="6345015"/>
            <a:ext cx="8377296" cy="369332"/>
          </a:xfrm>
          <a:prstGeom prst="rect">
            <a:avLst/>
          </a:prstGeom>
          <a:noFill/>
        </p:spPr>
        <p:txBody>
          <a:bodyPr wrap="square" rtlCol="0">
            <a:spAutoFit/>
          </a:bodyPr>
          <a:lstStyle/>
          <a:p>
            <a:pPr algn="ctr"/>
            <a:r>
              <a:rPr lang="en-US" dirty="0" smtClean="0"/>
              <a:t>Resistant to Organized Religion</a:t>
            </a:r>
            <a:endParaRPr lang="en-US" dirty="0"/>
          </a:p>
        </p:txBody>
      </p:sp>
      <p:sp>
        <p:nvSpPr>
          <p:cNvPr id="6" name="TextBox 5"/>
          <p:cNvSpPr txBox="1"/>
          <p:nvPr/>
        </p:nvSpPr>
        <p:spPr>
          <a:xfrm>
            <a:off x="271376" y="3723458"/>
            <a:ext cx="1899629" cy="923330"/>
          </a:xfrm>
          <a:prstGeom prst="rect">
            <a:avLst/>
          </a:prstGeom>
          <a:noFill/>
        </p:spPr>
        <p:txBody>
          <a:bodyPr wrap="square" rtlCol="0">
            <a:spAutoFit/>
          </a:bodyPr>
          <a:lstStyle/>
          <a:p>
            <a:r>
              <a:rPr lang="en-US" dirty="0" smtClean="0"/>
              <a:t>Low Hunger &amp; Commitment to Spiritual Life </a:t>
            </a:r>
            <a:endParaRPr lang="en-US" dirty="0"/>
          </a:p>
        </p:txBody>
      </p:sp>
      <p:sp>
        <p:nvSpPr>
          <p:cNvPr id="7" name="TextBox 6"/>
          <p:cNvSpPr txBox="1"/>
          <p:nvPr/>
        </p:nvSpPr>
        <p:spPr>
          <a:xfrm>
            <a:off x="6903795" y="3713633"/>
            <a:ext cx="1899629" cy="923330"/>
          </a:xfrm>
          <a:prstGeom prst="rect">
            <a:avLst/>
          </a:prstGeom>
          <a:noFill/>
        </p:spPr>
        <p:txBody>
          <a:bodyPr wrap="square" rtlCol="0">
            <a:spAutoFit/>
          </a:bodyPr>
          <a:lstStyle/>
          <a:p>
            <a:r>
              <a:rPr lang="en-US" dirty="0" smtClean="0"/>
              <a:t>High Hunger &amp; Commitment to Spiritual Life </a:t>
            </a:r>
            <a:endParaRPr lang="en-US" dirty="0"/>
          </a:p>
        </p:txBody>
      </p:sp>
    </p:spTree>
    <p:extLst>
      <p:ext uri="{BB962C8B-B14F-4D97-AF65-F5344CB8AC3E}">
        <p14:creationId xmlns:p14="http://schemas.microsoft.com/office/powerpoint/2010/main" val="282745594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3</a:t>
            </a:r>
            <a:r>
              <a:rPr lang="en-US" dirty="0" smtClean="0"/>
              <a:t>. 21</a:t>
            </a:r>
            <a:r>
              <a:rPr lang="en-US" baseline="30000" dirty="0" smtClean="0"/>
              <a:t>st</a:t>
            </a:r>
            <a:r>
              <a:rPr lang="en-US" dirty="0" smtClean="0"/>
              <a:t> Century </a:t>
            </a:r>
            <a:r>
              <a:rPr lang="en-US" dirty="0" smtClean="0"/>
              <a:t>Approach</a:t>
            </a:r>
            <a:endParaRPr lang="en-US" dirty="0"/>
          </a:p>
        </p:txBody>
      </p:sp>
    </p:spTree>
    <p:extLst>
      <p:ext uri="{BB962C8B-B14F-4D97-AF65-F5344CB8AC3E}">
        <p14:creationId xmlns:p14="http://schemas.microsoft.com/office/powerpoint/2010/main" val="408908113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Twin Challenges</a:t>
            </a:r>
            <a:endParaRPr lang="en-US" dirty="0"/>
          </a:p>
        </p:txBody>
      </p:sp>
      <p:sp>
        <p:nvSpPr>
          <p:cNvPr id="6" name="Text Placeholder 5"/>
          <p:cNvSpPr>
            <a:spLocks noGrp="1"/>
          </p:cNvSpPr>
          <p:nvPr>
            <p:ph type="body" idx="2"/>
          </p:nvPr>
        </p:nvSpPr>
        <p:spPr/>
        <p:txBody>
          <a:bodyPr/>
          <a:lstStyle/>
          <a:p>
            <a:r>
              <a:rPr lang="en-US" dirty="0" smtClean="0"/>
              <a:t> </a:t>
            </a:r>
            <a:endParaRPr lang="en-US" dirty="0"/>
          </a:p>
        </p:txBody>
      </p:sp>
      <p:sp>
        <p:nvSpPr>
          <p:cNvPr id="5" name="Content Placeholder 4"/>
          <p:cNvSpPr>
            <a:spLocks noGrp="1"/>
          </p:cNvSpPr>
          <p:nvPr>
            <p:ph sz="quarter" idx="1"/>
          </p:nvPr>
        </p:nvSpPr>
        <p:spPr>
          <a:xfrm>
            <a:off x="2362200" y="1752599"/>
            <a:ext cx="6400800" cy="4859707"/>
          </a:xfrm>
        </p:spPr>
        <p:txBody>
          <a:bodyPr>
            <a:normAutofit/>
          </a:bodyPr>
          <a:lstStyle/>
          <a:p>
            <a:r>
              <a:rPr lang="en-US" sz="3000" dirty="0" smtClean="0"/>
              <a:t>Foster, Support, Encourage, Equip </a:t>
            </a:r>
            <a:r>
              <a:rPr lang="en-US" sz="3000" dirty="0" smtClean="0"/>
              <a:t>for…  </a:t>
            </a:r>
            <a:r>
              <a:rPr lang="en-US" sz="3000" b="1" cap="all" dirty="0" smtClean="0">
                <a:solidFill>
                  <a:schemeClr val="accent5"/>
                </a:solidFill>
              </a:rPr>
              <a:t>intergenerational religious transmission </a:t>
            </a:r>
            <a:r>
              <a:rPr lang="en-US" sz="3000" dirty="0" smtClean="0"/>
              <a:t>through the family and </a:t>
            </a:r>
            <a:r>
              <a:rPr lang="en-US" sz="3000" dirty="0" smtClean="0"/>
              <a:t>congregation</a:t>
            </a:r>
            <a:endParaRPr lang="en-US" sz="3000" dirty="0"/>
          </a:p>
          <a:p>
            <a:r>
              <a:rPr lang="en-US" sz="3000" dirty="0" smtClean="0"/>
              <a:t>Connect </a:t>
            </a:r>
            <a:r>
              <a:rPr lang="en-US" sz="3000" dirty="0" smtClean="0"/>
              <a:t>with, Build </a:t>
            </a:r>
            <a:r>
              <a:rPr lang="en-US" sz="3000" dirty="0" smtClean="0"/>
              <a:t>relationships </a:t>
            </a:r>
            <a:r>
              <a:rPr lang="en-US" sz="3000" dirty="0" smtClean="0"/>
              <a:t>with</a:t>
            </a:r>
            <a:r>
              <a:rPr lang="en-US" sz="3000" dirty="0" smtClean="0"/>
              <a:t>, </a:t>
            </a:r>
            <a:r>
              <a:rPr lang="en-US" sz="3000" dirty="0" smtClean="0"/>
              <a:t>Engage with the … </a:t>
            </a:r>
            <a:r>
              <a:rPr lang="en-US" sz="3000" dirty="0" smtClean="0"/>
              <a:t/>
            </a:r>
            <a:br>
              <a:rPr lang="en-US" sz="3000" dirty="0" smtClean="0"/>
            </a:br>
            <a:r>
              <a:rPr lang="en-US" sz="3000" b="1" cap="all" dirty="0" smtClean="0">
                <a:solidFill>
                  <a:schemeClr val="accent2"/>
                </a:solidFill>
              </a:rPr>
              <a:t>Religiously unaffiliated </a:t>
            </a:r>
            <a:r>
              <a:rPr lang="en-US" sz="3000" dirty="0" smtClean="0">
                <a:solidFill>
                  <a:srgbClr val="000000"/>
                </a:solidFill>
              </a:rPr>
              <a:t>and the</a:t>
            </a:r>
            <a:r>
              <a:rPr lang="en-US" sz="3000" b="1" cap="all" dirty="0" smtClean="0">
                <a:solidFill>
                  <a:schemeClr val="accent2"/>
                </a:solidFill>
              </a:rPr>
              <a:t>  spiritual </a:t>
            </a:r>
            <a:r>
              <a:rPr lang="en-US" sz="3000" b="1" cap="all" dirty="0">
                <a:solidFill>
                  <a:schemeClr val="accent2"/>
                </a:solidFill>
              </a:rPr>
              <a:t>but not </a:t>
            </a:r>
            <a:r>
              <a:rPr lang="en-US" sz="3000" b="1" cap="all" dirty="0" smtClean="0">
                <a:solidFill>
                  <a:schemeClr val="accent2"/>
                </a:solidFill>
              </a:rPr>
              <a:t>religious </a:t>
            </a:r>
            <a:r>
              <a:rPr lang="en-US" sz="3000" dirty="0" smtClean="0"/>
              <a:t>by expanding our reach and our “campus” to the wider world</a:t>
            </a:r>
            <a:endParaRPr lang="en-US" sz="3000" b="1" cap="all" dirty="0" smtClean="0">
              <a:solidFill>
                <a:schemeClr val="accent2"/>
              </a:solidFill>
            </a:endParaRPr>
          </a:p>
        </p:txBody>
      </p:sp>
    </p:spTree>
    <p:extLst>
      <p:ext uri="{BB962C8B-B14F-4D97-AF65-F5344CB8AC3E}">
        <p14:creationId xmlns:p14="http://schemas.microsoft.com/office/powerpoint/2010/main" val="6082250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228600"/>
            <a:ext cx="8915400" cy="990600"/>
          </a:xfrm>
        </p:spPr>
        <p:txBody>
          <a:bodyPr>
            <a:normAutofit/>
          </a:bodyPr>
          <a:lstStyle/>
          <a:p>
            <a:pPr algn="r"/>
            <a:r>
              <a:rPr lang="en-US" dirty="0" smtClean="0"/>
              <a:t>Developing a New Operating </a:t>
            </a:r>
            <a:r>
              <a:rPr lang="en-US" dirty="0"/>
              <a:t>System</a:t>
            </a:r>
          </a:p>
        </p:txBody>
      </p:sp>
      <p:pic>
        <p:nvPicPr>
          <p:cNvPr id="7" name="Picture 6" descr="ipad_icons_popping_out.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71397" y="2499792"/>
            <a:ext cx="6658303" cy="3609174"/>
          </a:xfrm>
          <a:prstGeom prst="rect">
            <a:avLst/>
          </a:prstGeom>
        </p:spPr>
      </p:pic>
      <p:pic>
        <p:nvPicPr>
          <p:cNvPr id="8" name="Picture 7" descr="ios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426376"/>
            <a:ext cx="3035300" cy="3035300"/>
          </a:xfrm>
          <a:prstGeom prst="rect">
            <a:avLst/>
          </a:prstGeom>
        </p:spPr>
      </p:pic>
    </p:spTree>
    <p:extLst>
      <p:ext uri="{BB962C8B-B14F-4D97-AF65-F5344CB8AC3E}">
        <p14:creationId xmlns:p14="http://schemas.microsoft.com/office/powerpoint/2010/main" val="34302618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ultigenerational World.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787329"/>
            <a:ext cx="9144000" cy="5070671"/>
          </a:xfrm>
          <a:prstGeom prst="rect">
            <a:avLst/>
          </a:prstGeom>
        </p:spPr>
      </p:pic>
      <p:sp>
        <p:nvSpPr>
          <p:cNvPr id="4" name="Title 3"/>
          <p:cNvSpPr>
            <a:spLocks noGrp="1"/>
          </p:cNvSpPr>
          <p:nvPr>
            <p:ph type="title"/>
          </p:nvPr>
        </p:nvSpPr>
        <p:spPr/>
        <p:txBody>
          <a:bodyPr/>
          <a:lstStyle/>
          <a:p>
            <a:pPr algn="ctr"/>
            <a:r>
              <a:rPr lang="en-US" dirty="0" smtClean="0"/>
              <a:t>We Are More Diverse</a:t>
            </a:r>
            <a:endParaRPr lang="en-US" dirty="0"/>
          </a:p>
        </p:txBody>
      </p:sp>
    </p:spTree>
    <p:extLst>
      <p:ext uri="{BB962C8B-B14F-4D97-AF65-F5344CB8AC3E}">
        <p14:creationId xmlns:p14="http://schemas.microsoft.com/office/powerpoint/2010/main" val="423460438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Old Operating System</a:t>
            </a:r>
            <a:endParaRPr lang="en-US" dirty="0"/>
          </a:p>
        </p:txBody>
      </p:sp>
      <p:pic>
        <p:nvPicPr>
          <p:cNvPr id="3" name="Picture 2" descr="classroom-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695" y="1716614"/>
            <a:ext cx="2704340" cy="2028255"/>
          </a:xfrm>
          <a:prstGeom prst="rect">
            <a:avLst/>
          </a:prstGeom>
        </p:spPr>
      </p:pic>
      <p:pic>
        <p:nvPicPr>
          <p:cNvPr id="6" name="Picture 5" descr="finding-god-chidrens-books.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0013" y="4391686"/>
            <a:ext cx="3891786" cy="1960468"/>
          </a:xfrm>
          <a:prstGeom prst="rect">
            <a:avLst/>
          </a:prstGeom>
        </p:spPr>
      </p:pic>
      <p:pic>
        <p:nvPicPr>
          <p:cNvPr id="7" name="Picture 6" descr="shutterstock_1793809.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17829" y="1684047"/>
            <a:ext cx="3026171" cy="2060822"/>
          </a:xfrm>
          <a:prstGeom prst="rect">
            <a:avLst/>
          </a:prstGeom>
        </p:spPr>
      </p:pic>
      <p:pic>
        <p:nvPicPr>
          <p:cNvPr id="8" name="Picture 7" descr="Unknown.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574564" y="4302566"/>
            <a:ext cx="4188436" cy="2230206"/>
          </a:xfrm>
          <a:prstGeom prst="rect">
            <a:avLst/>
          </a:prstGeom>
        </p:spPr>
      </p:pic>
      <p:pic>
        <p:nvPicPr>
          <p:cNvPr id="9" name="Picture 8" descr="sunday-school_t.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76667" y="1850000"/>
            <a:ext cx="3047957" cy="2285968"/>
          </a:xfrm>
          <a:prstGeom prst="rect">
            <a:avLst/>
          </a:prstGeom>
        </p:spPr>
      </p:pic>
    </p:spTree>
    <p:extLst>
      <p:ext uri="{BB962C8B-B14F-4D97-AF65-F5344CB8AC3E}">
        <p14:creationId xmlns:p14="http://schemas.microsoft.com/office/powerpoint/2010/main" val="208295062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Transformation</a:t>
            </a:r>
            <a:endParaRPr lang="en-US" dirty="0">
              <a:solidFill>
                <a:srgbClr val="000000"/>
              </a:solidFill>
            </a:endParaRPr>
          </a:p>
        </p:txBody>
      </p:sp>
      <p:graphicFrame>
        <p:nvGraphicFramePr>
          <p:cNvPr id="9" name="Content Placeholder 8"/>
          <p:cNvGraphicFramePr>
            <a:graphicFrameLocks noGrp="1"/>
          </p:cNvGraphicFramePr>
          <p:nvPr>
            <p:ph sz="quarter" idx="2"/>
            <p:extLst>
              <p:ext uri="{D42A27DB-BD31-4B8C-83A1-F6EECF244321}">
                <p14:modId xmlns:p14="http://schemas.microsoft.com/office/powerpoint/2010/main" val="3473750202"/>
              </p:ext>
            </p:extLst>
          </p:nvPr>
        </p:nvGraphicFramePr>
        <p:xfrm>
          <a:off x="533400" y="2514600"/>
          <a:ext cx="3962400" cy="377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Content Placeholder 10" descr="social_network_icon.jpg"/>
          <p:cNvPicPr>
            <a:picLocks noGrp="1" noChangeAspect="1"/>
          </p:cNvPicPr>
          <p:nvPr>
            <p:ph sz="quarter" idx="4"/>
          </p:nvPr>
        </p:nvPicPr>
        <p:blipFill>
          <a:blip r:embed="rId7" cstate="print">
            <a:extLst>
              <a:ext uri="{28A0092B-C50C-407E-A947-70E740481C1C}">
                <a14:useLocalDpi xmlns:a14="http://schemas.microsoft.com/office/drawing/2010/main"/>
              </a:ext>
            </a:extLst>
          </a:blip>
          <a:srcRect/>
          <a:stretch>
            <a:fillRect/>
          </a:stretch>
        </p:blipFill>
        <p:spPr>
          <a:xfrm>
            <a:off x="4800600" y="2489200"/>
            <a:ext cx="3886200" cy="3581400"/>
          </a:xfrm>
        </p:spPr>
      </p:pic>
      <p:sp>
        <p:nvSpPr>
          <p:cNvPr id="2" name="Text Placeholder 1"/>
          <p:cNvSpPr>
            <a:spLocks noGrp="1"/>
          </p:cNvSpPr>
          <p:nvPr>
            <p:ph type="body" sz="quarter" idx="3"/>
          </p:nvPr>
        </p:nvSpPr>
        <p:spPr>
          <a:xfrm>
            <a:off x="4800600" y="1689100"/>
            <a:ext cx="3886200" cy="640080"/>
          </a:xfrm>
          <a:solidFill>
            <a:srgbClr val="3366FF"/>
          </a:solidFill>
        </p:spPr>
        <p:txBody>
          <a:bodyPr>
            <a:noAutofit/>
          </a:bodyPr>
          <a:lstStyle/>
          <a:p>
            <a:pPr algn="ctr"/>
            <a:r>
              <a:rPr lang="en-US" sz="2800" dirty="0" smtClean="0">
                <a:solidFill>
                  <a:srgbClr val="000000"/>
                </a:solidFill>
              </a:rPr>
              <a:t>Network-Centered Life </a:t>
            </a:r>
            <a:endParaRPr lang="en-US" sz="2800" dirty="0">
              <a:solidFill>
                <a:srgbClr val="000000"/>
              </a:solidFill>
            </a:endParaRPr>
          </a:p>
        </p:txBody>
      </p:sp>
      <p:sp>
        <p:nvSpPr>
          <p:cNvPr id="3" name="Text Placeholder 2"/>
          <p:cNvSpPr>
            <a:spLocks noGrp="1"/>
          </p:cNvSpPr>
          <p:nvPr>
            <p:ph type="body" sz="quarter" idx="1"/>
          </p:nvPr>
        </p:nvSpPr>
        <p:spPr>
          <a:xfrm>
            <a:off x="609600" y="1689100"/>
            <a:ext cx="3886200" cy="640080"/>
          </a:xfrm>
          <a:solidFill>
            <a:schemeClr val="accent2">
              <a:lumMod val="60000"/>
              <a:lumOff val="40000"/>
            </a:schemeClr>
          </a:solidFill>
        </p:spPr>
        <p:txBody>
          <a:bodyPr>
            <a:normAutofit/>
          </a:bodyPr>
          <a:lstStyle/>
          <a:p>
            <a:pPr algn="ctr"/>
            <a:r>
              <a:rPr lang="en-US" sz="2800" dirty="0" smtClean="0">
                <a:solidFill>
                  <a:srgbClr val="000000"/>
                </a:solidFill>
              </a:rPr>
              <a:t>Group-Centered Life </a:t>
            </a:r>
            <a:endParaRPr lang="en-US" sz="2800" dirty="0">
              <a:solidFill>
                <a:srgbClr val="000000"/>
              </a:solidFill>
            </a:endParaRPr>
          </a:p>
        </p:txBody>
      </p:sp>
    </p:spTree>
    <p:extLst>
      <p:ext uri="{BB962C8B-B14F-4D97-AF65-F5344CB8AC3E}">
        <p14:creationId xmlns:p14="http://schemas.microsoft.com/office/powerpoint/2010/main" val="2837729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3437500074"/>
              </p:ext>
            </p:extLst>
          </p:nvPr>
        </p:nvGraphicFramePr>
        <p:xfrm>
          <a:off x="371348" y="1600200"/>
          <a:ext cx="8429752" cy="5194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612648" y="0"/>
            <a:ext cx="8153400" cy="1219200"/>
          </a:xfrm>
        </p:spPr>
        <p:txBody>
          <a:bodyPr>
            <a:normAutofit/>
          </a:bodyPr>
          <a:lstStyle/>
          <a:p>
            <a:pPr algn="ctr"/>
            <a:r>
              <a:rPr lang="en-US" dirty="0" smtClean="0">
                <a:solidFill>
                  <a:schemeClr val="tx1"/>
                </a:solidFill>
              </a:rPr>
              <a:t>New Operating System: </a:t>
            </a:r>
            <a:r>
              <a:rPr lang="en-US" i="1" dirty="0" smtClean="0">
                <a:solidFill>
                  <a:schemeClr val="tx1"/>
                </a:solidFill>
              </a:rPr>
              <a:t>Network</a:t>
            </a:r>
            <a:endParaRPr lang="en-US" i="1" dirty="0">
              <a:solidFill>
                <a:schemeClr val="tx1"/>
              </a:solidFill>
            </a:endParaRPr>
          </a:p>
        </p:txBody>
      </p:sp>
    </p:spTree>
    <p:extLst>
      <p:ext uri="{BB962C8B-B14F-4D97-AF65-F5344CB8AC3E}">
        <p14:creationId xmlns:p14="http://schemas.microsoft.com/office/powerpoint/2010/main" val="47893406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At the Center: Intergenerational</a:t>
            </a:r>
            <a:endParaRPr lang="en-US"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3009311298"/>
              </p:ext>
            </p:extLst>
          </p:nvPr>
        </p:nvGraphicFramePr>
        <p:xfrm>
          <a:off x="75985" y="1600199"/>
          <a:ext cx="8992029" cy="50216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38664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2648" y="119411"/>
            <a:ext cx="8153400" cy="1099789"/>
          </a:xfrm>
        </p:spPr>
        <p:txBody>
          <a:bodyPr>
            <a:normAutofit fontScale="90000"/>
          </a:bodyPr>
          <a:lstStyle/>
          <a:p>
            <a:pPr algn="ctr"/>
            <a:r>
              <a:rPr lang="en-US" dirty="0" smtClean="0"/>
              <a:t>Intergenerational: Caring Community </a:t>
            </a:r>
            <a:endParaRPr lang="en-US" dirty="0"/>
          </a:p>
        </p:txBody>
      </p:sp>
      <p:sp>
        <p:nvSpPr>
          <p:cNvPr id="6" name="Content Placeholder 5"/>
          <p:cNvSpPr>
            <a:spLocks noGrp="1"/>
          </p:cNvSpPr>
          <p:nvPr>
            <p:ph sz="quarter" idx="1"/>
          </p:nvPr>
        </p:nvSpPr>
        <p:spPr>
          <a:xfrm>
            <a:off x="612648" y="1600199"/>
            <a:ext cx="8153400" cy="5043404"/>
          </a:xfrm>
        </p:spPr>
        <p:txBody>
          <a:bodyPr>
            <a:normAutofit fontScale="92500"/>
          </a:bodyPr>
          <a:lstStyle/>
          <a:p>
            <a:pPr marL="0" indent="0">
              <a:buClr>
                <a:schemeClr val="accent4"/>
              </a:buClr>
              <a:buNone/>
            </a:pPr>
            <a:r>
              <a:rPr lang="en-US" sz="3200" i="1" dirty="0"/>
              <a:t>Cultivating caring relationships across generations in the congregation and community, becoming a life-giving spiritual community of faith, hope, and love</a:t>
            </a:r>
            <a:r>
              <a:rPr lang="en-US" sz="3200" i="1" dirty="0" smtClean="0"/>
              <a:t>.</a:t>
            </a:r>
            <a:endParaRPr lang="en-US" sz="3200" dirty="0" smtClean="0"/>
          </a:p>
          <a:p>
            <a:pPr marL="457200" indent="-457200">
              <a:buClr>
                <a:schemeClr val="accent4"/>
              </a:buClr>
              <a:buFont typeface="Wingdings" charset="2"/>
              <a:buChar char=""/>
            </a:pPr>
            <a:r>
              <a:rPr lang="en-US" sz="3200" dirty="0" smtClean="0"/>
              <a:t>Intergenerational Caring Conversations </a:t>
            </a:r>
          </a:p>
          <a:p>
            <a:pPr marL="457200" indent="-457200">
              <a:buClr>
                <a:schemeClr val="accent4"/>
              </a:buClr>
              <a:buFont typeface="Wingdings" charset="2"/>
              <a:buChar char=""/>
            </a:pPr>
            <a:r>
              <a:rPr lang="en-US" sz="3200" dirty="0" smtClean="0"/>
              <a:t>Intergenerational Community Building</a:t>
            </a:r>
          </a:p>
          <a:p>
            <a:pPr marL="457200" indent="-457200">
              <a:buClr>
                <a:schemeClr val="accent4"/>
              </a:buClr>
              <a:buFont typeface="Wingdings" charset="2"/>
              <a:buChar char=""/>
            </a:pPr>
            <a:r>
              <a:rPr lang="en-US" sz="3200" dirty="0" smtClean="0"/>
              <a:t>Intergenerational Relationships in Existing Programs </a:t>
            </a:r>
          </a:p>
          <a:p>
            <a:pPr marL="457200" indent="-457200">
              <a:buClr>
                <a:schemeClr val="accent4"/>
              </a:buClr>
              <a:buFont typeface="Wingdings" charset="2"/>
              <a:buChar char=""/>
            </a:pPr>
            <a:r>
              <a:rPr lang="en-US" sz="3200" dirty="0" smtClean="0"/>
              <a:t>Intergenerational Storytelling </a:t>
            </a:r>
          </a:p>
          <a:p>
            <a:pPr marL="457200" indent="-457200">
              <a:buClr>
                <a:schemeClr val="accent4"/>
              </a:buClr>
              <a:buFont typeface="Wingdings" charset="2"/>
              <a:buChar char=""/>
            </a:pPr>
            <a:r>
              <a:rPr lang="en-US" sz="3200" dirty="0" smtClean="0"/>
              <a:t>Intergenerational Relationships through Mentoring </a:t>
            </a:r>
          </a:p>
        </p:txBody>
      </p:sp>
    </p:spTree>
    <p:extLst>
      <p:ext uri="{BB962C8B-B14F-4D97-AF65-F5344CB8AC3E}">
        <p14:creationId xmlns:p14="http://schemas.microsoft.com/office/powerpoint/2010/main" val="9849391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Intergenerational: Celebrating</a:t>
            </a:r>
            <a:endParaRPr lang="en-US" dirty="0"/>
          </a:p>
        </p:txBody>
      </p:sp>
      <p:sp>
        <p:nvSpPr>
          <p:cNvPr id="6" name="Content Placeholder 5"/>
          <p:cNvSpPr>
            <a:spLocks noGrp="1"/>
          </p:cNvSpPr>
          <p:nvPr>
            <p:ph sz="quarter" idx="1"/>
          </p:nvPr>
        </p:nvSpPr>
        <p:spPr/>
        <p:txBody>
          <a:bodyPr>
            <a:normAutofit/>
          </a:bodyPr>
          <a:lstStyle/>
          <a:p>
            <a:pPr marL="0" indent="0">
              <a:buClr>
                <a:schemeClr val="accent4"/>
              </a:buClr>
              <a:buNone/>
            </a:pPr>
            <a:r>
              <a:rPr lang="en-US" sz="3200" i="1" dirty="0"/>
              <a:t>Worshiping God together through Sunday worship, rituals, sacraments, and the liturgical seasons that involves all of the ages and generations</a:t>
            </a:r>
            <a:r>
              <a:rPr lang="en-US" sz="3200" i="1" dirty="0" smtClean="0"/>
              <a:t>.</a:t>
            </a:r>
            <a:endParaRPr lang="en-US" sz="3200" dirty="0" smtClean="0"/>
          </a:p>
          <a:p>
            <a:pPr marL="457200" indent="-457200">
              <a:buClr>
                <a:schemeClr val="accent4"/>
              </a:buClr>
              <a:buFont typeface="Wingdings" charset="2"/>
              <a:buChar char=""/>
            </a:pPr>
            <a:r>
              <a:rPr lang="en-US" sz="3200" dirty="0" smtClean="0"/>
              <a:t>Intergenerational Sunday Worship</a:t>
            </a:r>
          </a:p>
          <a:p>
            <a:pPr marL="457200" indent="-457200">
              <a:buClr>
                <a:schemeClr val="accent4"/>
              </a:buClr>
              <a:buFont typeface="Wingdings" charset="2"/>
              <a:buChar char=""/>
            </a:pPr>
            <a:r>
              <a:rPr lang="en-US" sz="3200" dirty="0" smtClean="0"/>
              <a:t>Whole Community Sacramental Celebrations</a:t>
            </a:r>
            <a:endParaRPr lang="en-US" sz="3200" dirty="0"/>
          </a:p>
          <a:p>
            <a:pPr marL="457200" indent="-457200">
              <a:buClr>
                <a:schemeClr val="accent4"/>
              </a:buClr>
              <a:buFont typeface="Wingdings" charset="2"/>
              <a:buChar char=""/>
            </a:pPr>
            <a:r>
              <a:rPr lang="en-US" sz="3200" dirty="0" smtClean="0"/>
              <a:t>Milestones throughout Life </a:t>
            </a:r>
          </a:p>
          <a:p>
            <a:pPr marL="457200" indent="-457200">
              <a:buClr>
                <a:schemeClr val="accent4"/>
              </a:buClr>
              <a:buFont typeface="Wingdings" charset="2"/>
              <a:buChar char=""/>
            </a:pPr>
            <a:r>
              <a:rPr lang="en-US" sz="3200" dirty="0" smtClean="0"/>
              <a:t>Church Year Feasts &amp; Seasons</a:t>
            </a:r>
          </a:p>
        </p:txBody>
      </p:sp>
    </p:spTree>
    <p:extLst>
      <p:ext uri="{BB962C8B-B14F-4D97-AF65-F5344CB8AC3E}">
        <p14:creationId xmlns:p14="http://schemas.microsoft.com/office/powerpoint/2010/main" val="7938962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Intergenerational: Learning</a:t>
            </a:r>
            <a:endParaRPr lang="en-US" dirty="0"/>
          </a:p>
        </p:txBody>
      </p:sp>
      <p:sp>
        <p:nvSpPr>
          <p:cNvPr id="6" name="Content Placeholder 5"/>
          <p:cNvSpPr>
            <a:spLocks noGrp="1"/>
          </p:cNvSpPr>
          <p:nvPr>
            <p:ph sz="quarter" idx="1"/>
          </p:nvPr>
        </p:nvSpPr>
        <p:spPr>
          <a:xfrm>
            <a:off x="612648" y="1508923"/>
            <a:ext cx="8255906" cy="5145535"/>
          </a:xfrm>
        </p:spPr>
        <p:txBody>
          <a:bodyPr>
            <a:normAutofit fontScale="92500"/>
          </a:bodyPr>
          <a:lstStyle/>
          <a:p>
            <a:pPr marL="0" indent="0">
              <a:buClr>
                <a:schemeClr val="accent4"/>
              </a:buClr>
              <a:buNone/>
            </a:pPr>
            <a:r>
              <a:rPr lang="en-US" sz="2800" i="1" dirty="0"/>
              <a:t>Engaging all ages and generations together in learning experiences that teach scripture and the Christian tradition, informing and forming disciples of all ages in Christian identity</a:t>
            </a:r>
            <a:r>
              <a:rPr lang="en-US" sz="2800" i="1" dirty="0" smtClean="0"/>
              <a:t>.</a:t>
            </a:r>
            <a:endParaRPr lang="en-US" sz="1500" dirty="0" smtClean="0"/>
          </a:p>
          <a:p>
            <a:pPr marL="457200" indent="-457200">
              <a:buClr>
                <a:schemeClr val="accent4"/>
              </a:buClr>
              <a:buFont typeface="Wingdings" charset="2"/>
              <a:buChar char=""/>
            </a:pPr>
            <a:r>
              <a:rPr lang="en-US" sz="2800" dirty="0" smtClean="0"/>
              <a:t>Intergenerational Learning (James White)</a:t>
            </a:r>
          </a:p>
          <a:p>
            <a:pPr marL="1062990" lvl="2" indent="-514350">
              <a:buClr>
                <a:schemeClr val="accent4"/>
              </a:buClr>
              <a:buFont typeface="+mj-lt"/>
              <a:buAutoNum type="arabicPeriod"/>
            </a:pPr>
            <a:r>
              <a:rPr lang="en-US" sz="2600" dirty="0" smtClean="0"/>
              <a:t>In-Common All Ages Experiences</a:t>
            </a:r>
          </a:p>
          <a:p>
            <a:pPr marL="1062990" lvl="2" indent="-514350">
              <a:buClr>
                <a:schemeClr val="accent4"/>
              </a:buClr>
              <a:buFont typeface="+mj-lt"/>
              <a:buAutoNum type="arabicPeriod"/>
            </a:pPr>
            <a:r>
              <a:rPr lang="en-US" sz="2600" dirty="0" smtClean="0"/>
              <a:t>Parallel Learning</a:t>
            </a:r>
          </a:p>
          <a:p>
            <a:pPr marL="1062990" lvl="2" indent="-514350">
              <a:buClr>
                <a:schemeClr val="accent4"/>
              </a:buClr>
              <a:buFont typeface="+mj-lt"/>
              <a:buAutoNum type="arabicPeriod"/>
            </a:pPr>
            <a:r>
              <a:rPr lang="en-US" sz="2600" dirty="0" smtClean="0"/>
              <a:t>Contributive </a:t>
            </a:r>
            <a:r>
              <a:rPr lang="en-US" sz="2600" dirty="0" smtClean="0"/>
              <a:t>Occasions</a:t>
            </a:r>
          </a:p>
          <a:p>
            <a:pPr marL="1062990" lvl="2" indent="-514350">
              <a:buClr>
                <a:schemeClr val="accent4"/>
              </a:buClr>
              <a:buFont typeface="+mj-lt"/>
              <a:buAutoNum type="arabicPeriod"/>
            </a:pPr>
            <a:r>
              <a:rPr lang="en-US" sz="2600" dirty="0" smtClean="0"/>
              <a:t>Interactive </a:t>
            </a:r>
            <a:r>
              <a:rPr lang="en-US" sz="2600" dirty="0" smtClean="0"/>
              <a:t>Sharing</a:t>
            </a:r>
          </a:p>
          <a:p>
            <a:pPr marL="457200" indent="-457200">
              <a:buClr>
                <a:schemeClr val="accent4"/>
              </a:buClr>
              <a:buFont typeface="Wingdings" charset="2"/>
              <a:buChar char=""/>
            </a:pPr>
            <a:r>
              <a:rPr lang="en-US" sz="2800" dirty="0" smtClean="0"/>
              <a:t>Incorporating the Five Elements </a:t>
            </a:r>
          </a:p>
          <a:p>
            <a:pPr marL="457200" indent="-457200">
              <a:buClr>
                <a:schemeClr val="accent4"/>
              </a:buClr>
              <a:buFont typeface="Wingdings" charset="2"/>
              <a:buChar char=""/>
            </a:pPr>
            <a:r>
              <a:rPr lang="en-US" sz="2800" dirty="0" smtClean="0"/>
              <a:t>Weekly, Bi-Weekly, and Monthly Models </a:t>
            </a:r>
          </a:p>
          <a:p>
            <a:pPr marL="457200" indent="-457200">
              <a:buClr>
                <a:schemeClr val="accent4"/>
              </a:buClr>
              <a:buFont typeface="Wingdings" charset="2"/>
              <a:buChar char=""/>
            </a:pPr>
            <a:r>
              <a:rPr lang="en-US" sz="2800" dirty="0" smtClean="0"/>
              <a:t>Small Group &amp; Large Group Models</a:t>
            </a:r>
            <a:endParaRPr lang="en-US" sz="2800" dirty="0"/>
          </a:p>
          <a:p>
            <a:pPr marL="457200" indent="-457200">
              <a:buClr>
                <a:schemeClr val="accent4"/>
              </a:buClr>
              <a:buFont typeface="Wingdings" charset="2"/>
              <a:buChar char=""/>
            </a:pPr>
            <a:endParaRPr lang="en-US" sz="2800" dirty="0" smtClean="0"/>
          </a:p>
          <a:p>
            <a:pPr marL="0" indent="0">
              <a:buClr>
                <a:schemeClr val="accent4"/>
              </a:buClr>
              <a:buNone/>
            </a:pPr>
            <a:endParaRPr lang="en-US" sz="2800" dirty="0" smtClean="0"/>
          </a:p>
        </p:txBody>
      </p:sp>
    </p:spTree>
    <p:extLst>
      <p:ext uri="{BB962C8B-B14F-4D97-AF65-F5344CB8AC3E}">
        <p14:creationId xmlns:p14="http://schemas.microsoft.com/office/powerpoint/2010/main" val="32279910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Intergenerational: Learning</a:t>
            </a:r>
            <a:endParaRPr lang="en-US" dirty="0"/>
          </a:p>
        </p:txBody>
      </p:sp>
      <p:sp>
        <p:nvSpPr>
          <p:cNvPr id="6" name="Content Placeholder 5"/>
          <p:cNvSpPr>
            <a:spLocks noGrp="1"/>
          </p:cNvSpPr>
          <p:nvPr>
            <p:ph sz="quarter" idx="1"/>
          </p:nvPr>
        </p:nvSpPr>
        <p:spPr>
          <a:xfrm>
            <a:off x="612648" y="1600199"/>
            <a:ext cx="8153400" cy="4848003"/>
          </a:xfrm>
        </p:spPr>
        <p:txBody>
          <a:bodyPr>
            <a:normAutofit/>
          </a:bodyPr>
          <a:lstStyle/>
          <a:p>
            <a:pPr marL="0" indent="0">
              <a:buClr>
                <a:schemeClr val="accent4"/>
              </a:buClr>
              <a:buNone/>
            </a:pPr>
            <a:r>
              <a:rPr lang="en-US" sz="3200" dirty="0" smtClean="0"/>
              <a:t>Incorporating Intergenerational Learning in Church Life </a:t>
            </a:r>
          </a:p>
          <a:p>
            <a:pPr marL="731520" lvl="1" indent="-457200">
              <a:buClr>
                <a:schemeClr val="accent4"/>
              </a:buClr>
              <a:buFont typeface="Wingdings" charset="2"/>
              <a:buChar char=""/>
            </a:pPr>
            <a:r>
              <a:rPr lang="en-US" sz="3200" dirty="0" smtClean="0"/>
              <a:t>Age Group Programming</a:t>
            </a:r>
          </a:p>
          <a:p>
            <a:pPr marL="731520" lvl="1" indent="-457200">
              <a:buClr>
                <a:schemeClr val="accent4"/>
              </a:buClr>
              <a:buFont typeface="Wingdings" charset="2"/>
              <a:buChar char=""/>
            </a:pPr>
            <a:r>
              <a:rPr lang="en-US" sz="3200" dirty="0" smtClean="0"/>
              <a:t>Sacramental and Milestone Celebrations</a:t>
            </a:r>
          </a:p>
          <a:p>
            <a:pPr marL="731520" lvl="1" indent="-457200">
              <a:buClr>
                <a:schemeClr val="accent4"/>
              </a:buClr>
              <a:buFont typeface="Wingdings" charset="2"/>
              <a:buChar char=""/>
            </a:pPr>
            <a:r>
              <a:rPr lang="en-US" sz="3200" dirty="0" smtClean="0"/>
              <a:t>Church Year Feasts &amp; Seasons</a:t>
            </a:r>
          </a:p>
          <a:p>
            <a:pPr marL="731520" lvl="1" indent="-457200">
              <a:buClr>
                <a:schemeClr val="accent4"/>
              </a:buClr>
              <a:buFont typeface="Wingdings" charset="2"/>
              <a:buChar char=""/>
            </a:pPr>
            <a:r>
              <a:rPr lang="en-US" sz="3200" dirty="0" smtClean="0"/>
              <a:t>Vacation Bible School </a:t>
            </a:r>
          </a:p>
          <a:p>
            <a:pPr marL="731520" lvl="1" indent="-457200">
              <a:buClr>
                <a:schemeClr val="accent4"/>
              </a:buClr>
              <a:buFont typeface="Wingdings" charset="2"/>
              <a:buChar char=""/>
            </a:pPr>
            <a:r>
              <a:rPr lang="en-US" sz="3200" dirty="0" smtClean="0"/>
              <a:t>Mission Trips &amp; Service Projects</a:t>
            </a:r>
          </a:p>
          <a:p>
            <a:pPr marL="731520" lvl="1" indent="-457200">
              <a:buClr>
                <a:schemeClr val="accent4"/>
              </a:buClr>
              <a:buFont typeface="Wingdings" charset="2"/>
              <a:buChar char=""/>
            </a:pPr>
            <a:r>
              <a:rPr lang="en-US" sz="3200" dirty="0" smtClean="0"/>
              <a:t>Retreat and Camp </a:t>
            </a:r>
            <a:r>
              <a:rPr lang="en-US" sz="3200" dirty="0" smtClean="0"/>
              <a:t>Experiences</a:t>
            </a:r>
            <a:endParaRPr lang="en-US" sz="3200" dirty="0" smtClean="0"/>
          </a:p>
        </p:txBody>
      </p:sp>
    </p:spTree>
    <p:extLst>
      <p:ext uri="{BB962C8B-B14F-4D97-AF65-F5344CB8AC3E}">
        <p14:creationId xmlns:p14="http://schemas.microsoft.com/office/powerpoint/2010/main" val="23869815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Intergenerational: Praying</a:t>
            </a:r>
            <a:endParaRPr lang="en-US" dirty="0"/>
          </a:p>
        </p:txBody>
      </p:sp>
      <p:sp>
        <p:nvSpPr>
          <p:cNvPr id="6" name="Content Placeholder 5"/>
          <p:cNvSpPr>
            <a:spLocks noGrp="1"/>
          </p:cNvSpPr>
          <p:nvPr>
            <p:ph sz="quarter" idx="1"/>
          </p:nvPr>
        </p:nvSpPr>
        <p:spPr>
          <a:xfrm>
            <a:off x="612648" y="1600199"/>
            <a:ext cx="8153400" cy="4880569"/>
          </a:xfrm>
        </p:spPr>
        <p:txBody>
          <a:bodyPr>
            <a:normAutofit/>
          </a:bodyPr>
          <a:lstStyle/>
          <a:p>
            <a:pPr marL="0" indent="0">
              <a:buClr>
                <a:schemeClr val="accent4"/>
              </a:buClr>
              <a:buNone/>
            </a:pPr>
            <a:r>
              <a:rPr lang="en-US" sz="3200" i="1" dirty="0"/>
              <a:t>Nurturing the spiritual life of the whole community through the congregation’s prayer services, rituals, and blessings throughout the year</a:t>
            </a:r>
            <a:r>
              <a:rPr lang="en-US" sz="3200" i="1" dirty="0" smtClean="0"/>
              <a:t>.</a:t>
            </a:r>
            <a:endParaRPr lang="en-US" sz="3200" dirty="0" smtClean="0"/>
          </a:p>
          <a:p>
            <a:pPr marL="457200" indent="-457200">
              <a:buClr>
                <a:schemeClr val="accent4"/>
              </a:buClr>
              <a:buFont typeface="Wingdings" charset="2"/>
              <a:buChar char=""/>
            </a:pPr>
            <a:r>
              <a:rPr lang="en-US" sz="3200" dirty="0" smtClean="0"/>
              <a:t>Intergenerational Formation in Spiritual Practices</a:t>
            </a:r>
          </a:p>
          <a:p>
            <a:pPr marL="457200" indent="-457200">
              <a:buClr>
                <a:schemeClr val="accent4"/>
              </a:buClr>
              <a:buFont typeface="Wingdings" charset="2"/>
              <a:buChar char=""/>
            </a:pPr>
            <a:r>
              <a:rPr lang="en-US" sz="3200" dirty="0" smtClean="0"/>
              <a:t>Intergenerational Prayer Stations</a:t>
            </a:r>
          </a:p>
          <a:p>
            <a:pPr marL="457200" indent="-457200">
              <a:buClr>
                <a:schemeClr val="accent4"/>
              </a:buClr>
              <a:buFont typeface="Wingdings" charset="2"/>
              <a:buChar char=""/>
            </a:pPr>
            <a:r>
              <a:rPr lang="en-US" sz="3200" dirty="0" smtClean="0"/>
              <a:t>Intergenerational </a:t>
            </a:r>
            <a:r>
              <a:rPr lang="en-US" sz="3200" dirty="0" smtClean="0"/>
              <a:t>Prayer Partners &amp; Spiritual Guides</a:t>
            </a:r>
          </a:p>
          <a:p>
            <a:pPr marL="457200" indent="-457200">
              <a:buClr>
                <a:schemeClr val="accent4"/>
              </a:buClr>
              <a:buFont typeface="Wingdings" charset="2"/>
              <a:buChar char=""/>
            </a:pPr>
            <a:r>
              <a:rPr lang="en-US" sz="3200" dirty="0" smtClean="0"/>
              <a:t>Intergenerational Prayer Groups </a:t>
            </a:r>
          </a:p>
        </p:txBody>
      </p:sp>
    </p:spTree>
    <p:extLst>
      <p:ext uri="{BB962C8B-B14F-4D97-AF65-F5344CB8AC3E}">
        <p14:creationId xmlns:p14="http://schemas.microsoft.com/office/powerpoint/2010/main" val="337033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Serving </a:t>
            </a:r>
            <a:endParaRPr lang="en-US" dirty="0"/>
          </a:p>
        </p:txBody>
      </p:sp>
      <p:sp>
        <p:nvSpPr>
          <p:cNvPr id="6" name="Content Placeholder 5"/>
          <p:cNvSpPr>
            <a:spLocks noGrp="1"/>
          </p:cNvSpPr>
          <p:nvPr>
            <p:ph sz="quarter" idx="1"/>
          </p:nvPr>
        </p:nvSpPr>
        <p:spPr>
          <a:xfrm>
            <a:off x="612648" y="1600200"/>
            <a:ext cx="8153400" cy="5119392"/>
          </a:xfrm>
        </p:spPr>
        <p:txBody>
          <a:bodyPr>
            <a:normAutofit/>
          </a:bodyPr>
          <a:lstStyle/>
          <a:p>
            <a:pPr marL="0" indent="0">
              <a:buClr>
                <a:schemeClr val="accent4"/>
              </a:buClr>
              <a:buNone/>
            </a:pPr>
            <a:r>
              <a:rPr lang="en-US" sz="3200" i="1" dirty="0" smtClean="0"/>
              <a:t>Involving </a:t>
            </a:r>
            <a:r>
              <a:rPr lang="en-US" sz="3200" i="1" dirty="0"/>
              <a:t>all ages and generations in service and mission to the world, especially to the poor and vulnerable, and in the works of justice and advocacy</a:t>
            </a:r>
            <a:r>
              <a:rPr lang="en-US" sz="3200" i="1" dirty="0" smtClean="0"/>
              <a:t>.</a:t>
            </a:r>
            <a:endParaRPr lang="en-US" sz="3200" dirty="0" smtClean="0"/>
          </a:p>
          <a:p>
            <a:pPr marL="457200" indent="-457200">
              <a:buClr>
                <a:schemeClr val="accent4"/>
              </a:buClr>
              <a:buFont typeface="Wingdings" charset="2"/>
              <a:buChar char=""/>
            </a:pPr>
            <a:r>
              <a:rPr lang="en-US" sz="3200" dirty="0" smtClean="0"/>
              <a:t>Intergenerational Mission Trips</a:t>
            </a:r>
          </a:p>
          <a:p>
            <a:pPr marL="457200" indent="-457200">
              <a:buClr>
                <a:schemeClr val="accent4"/>
              </a:buClr>
              <a:buFont typeface="Wingdings" charset="2"/>
              <a:buChar char=""/>
            </a:pPr>
            <a:r>
              <a:rPr lang="en-US" sz="3200" dirty="0" smtClean="0"/>
              <a:t>Churchwide Service Day</a:t>
            </a:r>
          </a:p>
          <a:p>
            <a:pPr marL="457200" indent="-457200">
              <a:buClr>
                <a:schemeClr val="accent4"/>
              </a:buClr>
              <a:buFont typeface="Wingdings" charset="2"/>
              <a:buChar char=""/>
            </a:pPr>
            <a:r>
              <a:rPr lang="en-US" sz="3200" dirty="0" smtClean="0"/>
              <a:t>Intergenerational Monthly Project </a:t>
            </a:r>
          </a:p>
          <a:p>
            <a:pPr marL="457200" indent="-457200">
              <a:buClr>
                <a:schemeClr val="accent4"/>
              </a:buClr>
              <a:buFont typeface="Wingdings" charset="2"/>
              <a:buChar char=""/>
            </a:pPr>
            <a:r>
              <a:rPr lang="en-US" sz="3200" dirty="0" smtClean="0"/>
              <a:t>Intergenerational Service Nights</a:t>
            </a:r>
          </a:p>
          <a:p>
            <a:pPr marL="457200" indent="-457200">
              <a:buClr>
                <a:schemeClr val="accent4"/>
              </a:buClr>
              <a:buFont typeface="Wingdings" charset="2"/>
              <a:buChar char=""/>
            </a:pPr>
            <a:r>
              <a:rPr lang="en-US" sz="3200" dirty="0" smtClean="0"/>
              <a:t>Intergenerational Service Projects </a:t>
            </a:r>
          </a:p>
        </p:txBody>
      </p:sp>
    </p:spTree>
    <p:extLst>
      <p:ext uri="{BB962C8B-B14F-4D97-AF65-F5344CB8AC3E}">
        <p14:creationId xmlns:p14="http://schemas.microsoft.com/office/powerpoint/2010/main" val="152490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3879031434"/>
              </p:ext>
            </p:extLst>
          </p:nvPr>
        </p:nvGraphicFramePr>
        <p:xfrm>
          <a:off x="-278527" y="1710455"/>
          <a:ext cx="4931715" cy="4916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pPr algn="ctr"/>
            <a:r>
              <a:rPr lang="en-US" dirty="0" smtClean="0"/>
              <a:t>Generational Diversity</a:t>
            </a:r>
            <a:endParaRPr lang="en-US" dirty="0"/>
          </a:p>
        </p:txBody>
      </p:sp>
      <p:sp>
        <p:nvSpPr>
          <p:cNvPr id="4" name="Content Placeholder 3"/>
          <p:cNvSpPr>
            <a:spLocks noGrp="1"/>
          </p:cNvSpPr>
          <p:nvPr>
            <p:ph sz="half" idx="2"/>
          </p:nvPr>
        </p:nvSpPr>
        <p:spPr>
          <a:xfrm>
            <a:off x="4326437" y="1502833"/>
            <a:ext cx="4595746" cy="5355167"/>
          </a:xfrm>
        </p:spPr>
        <p:txBody>
          <a:bodyPr>
            <a:normAutofit lnSpcReduction="10000"/>
          </a:bodyPr>
          <a:lstStyle/>
          <a:p>
            <a:pPr marL="118872" indent="0" algn="ctr">
              <a:buNone/>
            </a:pPr>
            <a:r>
              <a:rPr lang="en-US" sz="3000" b="1" dirty="0" smtClean="0">
                <a:solidFill>
                  <a:srgbClr val="B50B1B"/>
                </a:solidFill>
              </a:rPr>
              <a:t>Generational Differences</a:t>
            </a:r>
          </a:p>
          <a:p>
            <a:pPr marL="118872" indent="0">
              <a:buNone/>
            </a:pPr>
            <a:endParaRPr lang="en-US" sz="800" b="1" dirty="0" smtClean="0">
              <a:solidFill>
                <a:schemeClr val="accent1"/>
              </a:solidFill>
            </a:endParaRPr>
          </a:p>
          <a:p>
            <a:pPr>
              <a:buClr>
                <a:schemeClr val="accent3"/>
              </a:buClr>
            </a:pPr>
            <a:r>
              <a:rPr lang="en-US" dirty="0" smtClean="0"/>
              <a:t>Relationship to Institutions</a:t>
            </a:r>
          </a:p>
          <a:p>
            <a:pPr>
              <a:buClr>
                <a:schemeClr val="accent3"/>
              </a:buClr>
            </a:pPr>
            <a:r>
              <a:rPr lang="en-US" dirty="0" smtClean="0"/>
              <a:t>Relationship to Authority</a:t>
            </a:r>
          </a:p>
          <a:p>
            <a:pPr>
              <a:buClr>
                <a:schemeClr val="accent3"/>
              </a:buClr>
            </a:pPr>
            <a:r>
              <a:rPr lang="en-US" dirty="0" smtClean="0"/>
              <a:t>Family Relationships</a:t>
            </a:r>
          </a:p>
          <a:p>
            <a:pPr>
              <a:buClr>
                <a:schemeClr val="accent3"/>
              </a:buClr>
            </a:pPr>
            <a:r>
              <a:rPr lang="en-US" dirty="0"/>
              <a:t>Work-Life Balance</a:t>
            </a:r>
          </a:p>
          <a:p>
            <a:pPr>
              <a:buClr>
                <a:schemeClr val="accent3"/>
              </a:buClr>
            </a:pPr>
            <a:r>
              <a:rPr lang="en-US" dirty="0" smtClean="0"/>
              <a:t>Communication Style</a:t>
            </a:r>
          </a:p>
          <a:p>
            <a:pPr>
              <a:buClr>
                <a:schemeClr val="accent3"/>
              </a:buClr>
            </a:pPr>
            <a:r>
              <a:rPr lang="en-US" dirty="0" smtClean="0"/>
              <a:t>Technology Usage</a:t>
            </a:r>
            <a:endParaRPr lang="en-US" dirty="0"/>
          </a:p>
          <a:p>
            <a:pPr>
              <a:buClr>
                <a:schemeClr val="accent3"/>
              </a:buClr>
            </a:pPr>
            <a:r>
              <a:rPr lang="en-US" dirty="0" smtClean="0"/>
              <a:t>Learning Style</a:t>
            </a:r>
          </a:p>
          <a:p>
            <a:pPr>
              <a:buClr>
                <a:schemeClr val="accent3"/>
              </a:buClr>
            </a:pPr>
            <a:r>
              <a:rPr lang="en-US" dirty="0" smtClean="0"/>
              <a:t>Religious Expression</a:t>
            </a:r>
          </a:p>
          <a:p>
            <a:pPr>
              <a:buClr>
                <a:schemeClr val="accent3"/>
              </a:buClr>
            </a:pPr>
            <a:r>
              <a:rPr lang="en-US" dirty="0" smtClean="0"/>
              <a:t>Worship Style</a:t>
            </a:r>
          </a:p>
          <a:p>
            <a:endParaRPr lang="en-US" dirty="0"/>
          </a:p>
        </p:txBody>
      </p:sp>
    </p:spTree>
    <p:extLst>
      <p:ext uri="{BB962C8B-B14F-4D97-AF65-F5344CB8AC3E}">
        <p14:creationId xmlns:p14="http://schemas.microsoft.com/office/powerpoint/2010/main" val="10453727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Operating System: </a:t>
            </a:r>
            <a:r>
              <a:rPr lang="en-US" i="1" dirty="0" smtClean="0"/>
              <a:t>Network</a:t>
            </a:r>
            <a:endParaRPr lang="en-US" i="1" dirty="0"/>
          </a:p>
        </p:txBody>
      </p:sp>
      <p:graphicFrame>
        <p:nvGraphicFramePr>
          <p:cNvPr id="4" name="Content Placeholder 3"/>
          <p:cNvGraphicFramePr>
            <a:graphicFrameLocks noGrp="1"/>
          </p:cNvGraphicFramePr>
          <p:nvPr>
            <p:ph sz="quarter" idx="2"/>
            <p:extLst>
              <p:ext uri="{D42A27DB-BD31-4B8C-83A1-F6EECF244321}">
                <p14:modId xmlns:p14="http://schemas.microsoft.com/office/powerpoint/2010/main" val="111571788"/>
              </p:ext>
            </p:extLst>
          </p:nvPr>
        </p:nvGraphicFramePr>
        <p:xfrm>
          <a:off x="195390" y="2579522"/>
          <a:ext cx="4332975" cy="3998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6"/>
          <p:cNvSpPr>
            <a:spLocks noGrp="1"/>
          </p:cNvSpPr>
          <p:nvPr>
            <p:ph sz="quarter" idx="4"/>
          </p:nvPr>
        </p:nvSpPr>
        <p:spPr>
          <a:xfrm>
            <a:off x="4800600" y="2438399"/>
            <a:ext cx="3886200" cy="4140069"/>
          </a:xfrm>
        </p:spPr>
        <p:txBody>
          <a:bodyPr>
            <a:normAutofit fontScale="92500" lnSpcReduction="10000"/>
          </a:bodyPr>
          <a:lstStyle/>
          <a:p>
            <a:r>
              <a:rPr lang="en-US" dirty="0" smtClean="0"/>
              <a:t>Diversity of faith formation experiences</a:t>
            </a:r>
          </a:p>
          <a:p>
            <a:r>
              <a:rPr lang="en-US" dirty="0" smtClean="0"/>
              <a:t>Targeted to religious and spiritual needs</a:t>
            </a:r>
          </a:p>
          <a:p>
            <a:r>
              <a:rPr lang="en-US" dirty="0" smtClean="0"/>
              <a:t>Tailored to people’s busy lives</a:t>
            </a:r>
          </a:p>
          <a:p>
            <a:r>
              <a:rPr lang="en-US" dirty="0" smtClean="0"/>
              <a:t>Multiple formats</a:t>
            </a:r>
          </a:p>
          <a:p>
            <a:r>
              <a:rPr lang="en-US" dirty="0" smtClean="0"/>
              <a:t>Anytime - 24x7x365 </a:t>
            </a:r>
          </a:p>
          <a:p>
            <a:r>
              <a:rPr lang="en-US" dirty="0" smtClean="0"/>
              <a:t>Anywhere - Mobile</a:t>
            </a:r>
          </a:p>
          <a:p>
            <a:endParaRPr lang="en-US" dirty="0"/>
          </a:p>
        </p:txBody>
      </p:sp>
      <p:sp>
        <p:nvSpPr>
          <p:cNvPr id="5" name="Text Placeholder 4"/>
          <p:cNvSpPr>
            <a:spLocks noGrp="1"/>
          </p:cNvSpPr>
          <p:nvPr>
            <p:ph type="body" sz="quarter" idx="1"/>
          </p:nvPr>
        </p:nvSpPr>
        <p:spPr/>
        <p:txBody>
          <a:bodyPr>
            <a:normAutofit/>
          </a:bodyPr>
          <a:lstStyle/>
          <a:p>
            <a:pPr algn="ctr"/>
            <a:r>
              <a:rPr lang="en-US" sz="2800" dirty="0" smtClean="0"/>
              <a:t>Connected</a:t>
            </a:r>
            <a:endParaRPr lang="en-US" sz="2800" dirty="0"/>
          </a:p>
        </p:txBody>
      </p:sp>
      <p:sp>
        <p:nvSpPr>
          <p:cNvPr id="6" name="Text Placeholder 5"/>
          <p:cNvSpPr>
            <a:spLocks noGrp="1"/>
          </p:cNvSpPr>
          <p:nvPr>
            <p:ph type="body" sz="quarter" idx="3"/>
          </p:nvPr>
        </p:nvSpPr>
        <p:spPr/>
        <p:txBody>
          <a:bodyPr/>
          <a:lstStyle/>
          <a:p>
            <a:pPr algn="ctr"/>
            <a:r>
              <a:rPr lang="en-US" sz="2800" dirty="0" smtClean="0"/>
              <a:t>Features</a:t>
            </a:r>
            <a:endParaRPr lang="en-US" sz="2800" dirty="0"/>
          </a:p>
        </p:txBody>
      </p:sp>
    </p:spTree>
    <p:extLst>
      <p:ext uri="{BB962C8B-B14F-4D97-AF65-F5344CB8AC3E}">
        <p14:creationId xmlns:p14="http://schemas.microsoft.com/office/powerpoint/2010/main" val="328253340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369213475"/>
              </p:ext>
            </p:extLst>
          </p:nvPr>
        </p:nvGraphicFramePr>
        <p:xfrm>
          <a:off x="371348" y="1600200"/>
          <a:ext cx="8429752" cy="5194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612648" y="0"/>
            <a:ext cx="8153400" cy="1219200"/>
          </a:xfrm>
        </p:spPr>
        <p:txBody>
          <a:bodyPr>
            <a:normAutofit/>
          </a:bodyPr>
          <a:lstStyle/>
          <a:p>
            <a:pPr algn="ctr"/>
            <a:r>
              <a:rPr lang="en-US" dirty="0" smtClean="0">
                <a:solidFill>
                  <a:schemeClr val="tx1"/>
                </a:solidFill>
              </a:rPr>
              <a:t>New Operating System: </a:t>
            </a:r>
            <a:r>
              <a:rPr lang="en-US" i="1" dirty="0" smtClean="0">
                <a:solidFill>
                  <a:schemeClr val="tx1"/>
                </a:solidFill>
              </a:rPr>
              <a:t>Network</a:t>
            </a:r>
            <a:r>
              <a:rPr lang="en-US" dirty="0" smtClean="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278611048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Operating System: </a:t>
            </a:r>
            <a:r>
              <a:rPr lang="en-US" i="1" dirty="0" smtClean="0"/>
              <a:t>Network</a:t>
            </a:r>
            <a:endParaRPr lang="en-US" i="1" dirty="0"/>
          </a:p>
        </p:txBody>
      </p:sp>
      <p:pic>
        <p:nvPicPr>
          <p:cNvPr id="3" name="Picture 2" descr="2014-08-24 06.41.36 pm.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00666" y="1811868"/>
            <a:ext cx="6540501" cy="470746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2422902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30183797"/>
              </p:ext>
            </p:extLst>
          </p:nvPr>
        </p:nvGraphicFramePr>
        <p:xfrm>
          <a:off x="94411" y="76200"/>
          <a:ext cx="9049589" cy="676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15900" y="88900"/>
            <a:ext cx="2857500" cy="2308324"/>
          </a:xfrm>
          <a:prstGeom prst="rect">
            <a:avLst/>
          </a:prstGeom>
          <a:noFill/>
        </p:spPr>
        <p:txBody>
          <a:bodyPr wrap="square" rtlCol="0">
            <a:spAutoFit/>
          </a:bodyPr>
          <a:lstStyle/>
          <a:p>
            <a:r>
              <a:rPr lang="en-US" sz="3600" dirty="0" smtClean="0">
                <a:solidFill>
                  <a:srgbClr val="000000"/>
                </a:solidFill>
                <a:latin typeface="Candara"/>
                <a:cs typeface="Candara"/>
              </a:rPr>
              <a:t>Families in the First Decade of Life </a:t>
            </a:r>
            <a:endParaRPr lang="en-US" sz="3600" dirty="0">
              <a:solidFill>
                <a:srgbClr val="000000"/>
              </a:solidFill>
              <a:latin typeface="Candara"/>
              <a:cs typeface="Candara"/>
            </a:endParaRPr>
          </a:p>
        </p:txBody>
      </p:sp>
    </p:spTree>
    <p:extLst>
      <p:ext uri="{BB962C8B-B14F-4D97-AF65-F5344CB8AC3E}">
        <p14:creationId xmlns:p14="http://schemas.microsoft.com/office/powerpoint/2010/main" val="6225460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1286399902"/>
              </p:ext>
            </p:extLst>
          </p:nvPr>
        </p:nvGraphicFramePr>
        <p:xfrm>
          <a:off x="1866900" y="228598"/>
          <a:ext cx="7302500" cy="6413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65100" y="25398"/>
            <a:ext cx="2971800" cy="2862322"/>
          </a:xfrm>
          <a:prstGeom prst="rect">
            <a:avLst/>
          </a:prstGeom>
          <a:noFill/>
        </p:spPr>
        <p:txBody>
          <a:bodyPr wrap="square" rtlCol="0">
            <a:spAutoFit/>
          </a:bodyPr>
          <a:lstStyle/>
          <a:p>
            <a:r>
              <a:rPr lang="en-US" sz="3600" dirty="0" smtClean="0">
                <a:latin typeface="Candara"/>
                <a:cs typeface="Candara"/>
              </a:rPr>
              <a:t>Families with Children</a:t>
            </a:r>
          </a:p>
          <a:p>
            <a:r>
              <a:rPr lang="en-US" sz="3600" dirty="0" smtClean="0">
                <a:latin typeface="Candara"/>
                <a:cs typeface="Candara"/>
              </a:rPr>
              <a:t>Faith </a:t>
            </a:r>
          </a:p>
          <a:p>
            <a:r>
              <a:rPr lang="en-US" sz="3600" dirty="0" smtClean="0">
                <a:latin typeface="Candara"/>
                <a:cs typeface="Candara"/>
              </a:rPr>
              <a:t>Formation</a:t>
            </a:r>
          </a:p>
          <a:p>
            <a:r>
              <a:rPr lang="en-US" sz="3600" dirty="0" smtClean="0">
                <a:latin typeface="Candara"/>
                <a:cs typeface="Candara"/>
              </a:rPr>
              <a:t>Network</a:t>
            </a:r>
            <a:endParaRPr lang="en-US" sz="3600" dirty="0">
              <a:latin typeface="Candara"/>
              <a:cs typeface="Candara"/>
            </a:endParaRPr>
          </a:p>
        </p:txBody>
      </p:sp>
    </p:spTree>
    <p:extLst>
      <p:ext uri="{BB962C8B-B14F-4D97-AF65-F5344CB8AC3E}">
        <p14:creationId xmlns:p14="http://schemas.microsoft.com/office/powerpoint/2010/main" val="34882371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Family Faith Formation Network</a:t>
            </a:r>
            <a:endParaRPr lang="en-US" dirty="0"/>
          </a:p>
        </p:txBody>
      </p:sp>
      <p:pic>
        <p:nvPicPr>
          <p:cNvPr id="3" name="Picture 2" descr="2014-08-24 06.41.36 pm.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00666" y="1811868"/>
            <a:ext cx="6540501" cy="470746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1943221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665171019"/>
              </p:ext>
            </p:extLst>
          </p:nvPr>
        </p:nvGraphicFramePr>
        <p:xfrm>
          <a:off x="2019300" y="241300"/>
          <a:ext cx="7124700" cy="6346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203200" y="0"/>
            <a:ext cx="2730500" cy="2308324"/>
          </a:xfrm>
          <a:prstGeom prst="rect">
            <a:avLst/>
          </a:prstGeom>
          <a:noFill/>
        </p:spPr>
        <p:txBody>
          <a:bodyPr wrap="square" rtlCol="0">
            <a:spAutoFit/>
          </a:bodyPr>
          <a:lstStyle/>
          <a:p>
            <a:r>
              <a:rPr lang="en-US" sz="3600" dirty="0" smtClean="0">
                <a:solidFill>
                  <a:srgbClr val="000000"/>
                </a:solidFill>
                <a:latin typeface="Candara"/>
                <a:cs typeface="Candara"/>
              </a:rPr>
              <a:t>Adult </a:t>
            </a:r>
          </a:p>
          <a:p>
            <a:r>
              <a:rPr lang="en-US" sz="3600" dirty="0" smtClean="0">
                <a:solidFill>
                  <a:srgbClr val="000000"/>
                </a:solidFill>
                <a:latin typeface="Candara"/>
                <a:cs typeface="Candara"/>
              </a:rPr>
              <a:t>Faith Formation</a:t>
            </a:r>
          </a:p>
          <a:p>
            <a:r>
              <a:rPr lang="en-US" sz="3600" dirty="0" smtClean="0">
                <a:solidFill>
                  <a:srgbClr val="000000"/>
                </a:solidFill>
                <a:latin typeface="Candara"/>
                <a:cs typeface="Candara"/>
              </a:rPr>
              <a:t>Network</a:t>
            </a:r>
            <a:endParaRPr lang="en-US" sz="3600" dirty="0">
              <a:solidFill>
                <a:srgbClr val="000000"/>
              </a:solidFill>
              <a:latin typeface="Candara"/>
              <a:cs typeface="Candara"/>
            </a:endParaRPr>
          </a:p>
        </p:txBody>
      </p:sp>
    </p:spTree>
    <p:extLst>
      <p:ext uri="{BB962C8B-B14F-4D97-AF65-F5344CB8AC3E}">
        <p14:creationId xmlns:p14="http://schemas.microsoft.com/office/powerpoint/2010/main" val="4616080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852132032"/>
              </p:ext>
            </p:extLst>
          </p:nvPr>
        </p:nvGraphicFramePr>
        <p:xfrm>
          <a:off x="1" y="140252"/>
          <a:ext cx="9055099" cy="665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65100" y="0"/>
            <a:ext cx="2768600" cy="2308324"/>
          </a:xfrm>
          <a:prstGeom prst="rect">
            <a:avLst/>
          </a:prstGeom>
          <a:noFill/>
        </p:spPr>
        <p:txBody>
          <a:bodyPr wrap="square" rtlCol="0">
            <a:spAutoFit/>
          </a:bodyPr>
          <a:lstStyle/>
          <a:p>
            <a:r>
              <a:rPr lang="en-US" sz="3600" dirty="0" smtClean="0">
                <a:solidFill>
                  <a:srgbClr val="000000"/>
                </a:solidFill>
                <a:latin typeface="Candara"/>
                <a:cs typeface="Candara"/>
              </a:rPr>
              <a:t>Adult </a:t>
            </a:r>
          </a:p>
          <a:p>
            <a:r>
              <a:rPr lang="en-US" sz="3600" dirty="0" smtClean="0">
                <a:solidFill>
                  <a:srgbClr val="000000"/>
                </a:solidFill>
                <a:latin typeface="Candara"/>
                <a:cs typeface="Candara"/>
              </a:rPr>
              <a:t>Faith Formation</a:t>
            </a:r>
          </a:p>
          <a:p>
            <a:r>
              <a:rPr lang="en-US" sz="3600" dirty="0" smtClean="0">
                <a:solidFill>
                  <a:srgbClr val="000000"/>
                </a:solidFill>
                <a:latin typeface="Candara"/>
                <a:cs typeface="Candara"/>
              </a:rPr>
              <a:t>Network</a:t>
            </a:r>
            <a:endParaRPr lang="en-US" sz="3600" dirty="0">
              <a:solidFill>
                <a:srgbClr val="000000"/>
              </a:solidFill>
              <a:latin typeface="Candara"/>
              <a:cs typeface="Candara"/>
            </a:endParaRPr>
          </a:p>
        </p:txBody>
      </p:sp>
    </p:spTree>
    <p:extLst>
      <p:ext uri="{BB962C8B-B14F-4D97-AF65-F5344CB8AC3E}">
        <p14:creationId xmlns:p14="http://schemas.microsoft.com/office/powerpoint/2010/main" val="1591077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Adult Faith Formation Network</a:t>
            </a:r>
            <a:endParaRPr lang="en-US" dirty="0"/>
          </a:p>
        </p:txBody>
      </p:sp>
      <p:pic>
        <p:nvPicPr>
          <p:cNvPr id="3" name="Picture 2" descr="2014-08-24 07.54.02 pm.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88516" y="1709375"/>
            <a:ext cx="6874750" cy="485007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4631713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Three Seasons of Programming</a:t>
            </a:r>
            <a:endParaRPr lang="en-US" dirty="0"/>
          </a:p>
        </p:txBody>
      </p:sp>
      <p:sp>
        <p:nvSpPr>
          <p:cNvPr id="4" name="Content Placeholder 3"/>
          <p:cNvSpPr>
            <a:spLocks noGrp="1"/>
          </p:cNvSpPr>
          <p:nvPr>
            <p:ph sz="quarter" idx="1"/>
          </p:nvPr>
        </p:nvSpPr>
        <p:spPr>
          <a:xfrm>
            <a:off x="612648" y="1892300"/>
            <a:ext cx="2994152" cy="4635500"/>
          </a:xfrm>
        </p:spPr>
        <p:txBody>
          <a:bodyPr>
            <a:normAutofit fontScale="92500" lnSpcReduction="10000"/>
          </a:bodyPr>
          <a:lstStyle/>
          <a:p>
            <a:pPr marL="0" indent="0" algn="ctr">
              <a:buNone/>
            </a:pPr>
            <a:r>
              <a:rPr lang="en-US" sz="3200" b="1" dirty="0" smtClean="0">
                <a:solidFill>
                  <a:schemeClr val="accent3"/>
                </a:solidFill>
              </a:rPr>
              <a:t>Fall Season: September 1 – January 1</a:t>
            </a:r>
          </a:p>
          <a:p>
            <a:pPr marL="0" indent="0" algn="ctr">
              <a:buNone/>
            </a:pPr>
            <a:endParaRPr lang="en-US" sz="1200" b="1" dirty="0">
              <a:solidFill>
                <a:schemeClr val="accent3"/>
              </a:solidFill>
            </a:endParaRPr>
          </a:p>
          <a:p>
            <a:pPr marL="0" indent="0" algn="ctr">
              <a:buNone/>
            </a:pPr>
            <a:r>
              <a:rPr lang="en-US" sz="3200" b="1" dirty="0" smtClean="0">
                <a:solidFill>
                  <a:schemeClr val="accent3"/>
                </a:solidFill>
              </a:rPr>
              <a:t>Winter/Spring Season: January 1 – May 1</a:t>
            </a:r>
          </a:p>
          <a:p>
            <a:pPr marL="0" indent="0" algn="ctr">
              <a:buNone/>
            </a:pPr>
            <a:endParaRPr lang="en-US" sz="1200" b="1" dirty="0">
              <a:solidFill>
                <a:schemeClr val="accent3"/>
              </a:solidFill>
            </a:endParaRPr>
          </a:p>
          <a:p>
            <a:pPr marL="0" indent="0" algn="ctr">
              <a:buNone/>
            </a:pPr>
            <a:r>
              <a:rPr lang="en-US" sz="3200" b="1" dirty="0" smtClean="0">
                <a:solidFill>
                  <a:schemeClr val="accent3"/>
                </a:solidFill>
              </a:rPr>
              <a:t>Summer Season: May 1 – September 1</a:t>
            </a:r>
            <a:endParaRPr lang="en-US" sz="3200" b="1" dirty="0">
              <a:solidFill>
                <a:schemeClr val="accent3"/>
              </a:solidFill>
            </a:endParaRPr>
          </a:p>
        </p:txBody>
      </p:sp>
      <p:graphicFrame>
        <p:nvGraphicFramePr>
          <p:cNvPr id="5" name="Diagram 4"/>
          <p:cNvGraphicFramePr/>
          <p:nvPr>
            <p:extLst>
              <p:ext uri="{D42A27DB-BD31-4B8C-83A1-F6EECF244321}">
                <p14:modId xmlns:p14="http://schemas.microsoft.com/office/powerpoint/2010/main" val="2239506208"/>
              </p:ext>
            </p:extLst>
          </p:nvPr>
        </p:nvGraphicFramePr>
        <p:xfrm>
          <a:off x="3924300" y="2032000"/>
          <a:ext cx="50419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51590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49706924"/>
              </p:ext>
            </p:extLst>
          </p:nvPr>
        </p:nvGraphicFramePr>
        <p:xfrm>
          <a:off x="198783" y="1888435"/>
          <a:ext cx="8823739" cy="4130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pPr algn="ctr"/>
            <a:r>
              <a:rPr lang="en-US" dirty="0" smtClean="0"/>
              <a:t>Life Span Diversity</a:t>
            </a:r>
            <a:endParaRPr lang="en-US" dirty="0"/>
          </a:p>
        </p:txBody>
      </p:sp>
    </p:spTree>
    <p:extLst>
      <p:ext uri="{BB962C8B-B14F-4D97-AF65-F5344CB8AC3E}">
        <p14:creationId xmlns:p14="http://schemas.microsoft.com/office/powerpoint/2010/main" val="413951707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0"/>
            <a:ext cx="8153400" cy="1219200"/>
          </a:xfrm>
        </p:spPr>
        <p:txBody>
          <a:bodyPr>
            <a:normAutofit fontScale="90000"/>
          </a:bodyPr>
          <a:lstStyle/>
          <a:p>
            <a:pPr algn="ctr"/>
            <a:r>
              <a:rPr lang="en-US" dirty="0" smtClean="0"/>
              <a:t>Connected &amp; Blended </a:t>
            </a:r>
            <a:br>
              <a:rPr lang="en-US" dirty="0" smtClean="0"/>
            </a:br>
            <a:r>
              <a:rPr lang="en-US" dirty="0" smtClean="0"/>
              <a:t>Faith Formation</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345970973"/>
              </p:ext>
            </p:extLst>
          </p:nvPr>
        </p:nvGraphicFramePr>
        <p:xfrm>
          <a:off x="63500" y="1841500"/>
          <a:ext cx="90043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619132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421886275"/>
              </p:ext>
            </p:extLst>
          </p:nvPr>
        </p:nvGraphicFramePr>
        <p:xfrm>
          <a:off x="355599" y="1820314"/>
          <a:ext cx="8686801" cy="4762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pPr algn="ctr"/>
            <a:r>
              <a:rPr lang="en-US" dirty="0" smtClean="0"/>
              <a:t>Connected Faith Formation</a:t>
            </a:r>
            <a:endParaRPr lang="en-US" dirty="0"/>
          </a:p>
        </p:txBody>
      </p:sp>
    </p:spTree>
    <p:extLst>
      <p:ext uri="{BB962C8B-B14F-4D97-AF65-F5344CB8AC3E}">
        <p14:creationId xmlns:p14="http://schemas.microsoft.com/office/powerpoint/2010/main" val="1250486759"/>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Connected Faith </a:t>
            </a:r>
            <a:r>
              <a:rPr lang="en-US" dirty="0"/>
              <a:t>F</a:t>
            </a:r>
            <a:r>
              <a:rPr lang="en-US" dirty="0" smtClean="0"/>
              <a:t>ormation</a:t>
            </a:r>
            <a:endParaRPr lang="en-US" dirty="0"/>
          </a:p>
        </p:txBody>
      </p:sp>
      <p:sp>
        <p:nvSpPr>
          <p:cNvPr id="3" name="Content Placeholder 2"/>
          <p:cNvSpPr>
            <a:spLocks noGrp="1"/>
          </p:cNvSpPr>
          <p:nvPr>
            <p:ph idx="1"/>
          </p:nvPr>
        </p:nvSpPr>
        <p:spPr>
          <a:xfrm>
            <a:off x="304800" y="1752600"/>
            <a:ext cx="8509000" cy="4373563"/>
          </a:xfrm>
        </p:spPr>
        <p:txBody>
          <a:bodyPr>
            <a:normAutofit/>
          </a:bodyPr>
          <a:lstStyle/>
          <a:p>
            <a:pPr marL="114300" indent="0" algn="ctr">
              <a:buNone/>
            </a:pPr>
            <a:r>
              <a:rPr lang="en-US" sz="3000" b="1" dirty="0" smtClean="0">
                <a:solidFill>
                  <a:schemeClr val="accent1">
                    <a:lumMod val="75000"/>
                  </a:schemeClr>
                </a:solidFill>
              </a:rPr>
              <a:t>Church Life </a:t>
            </a:r>
            <a:r>
              <a:rPr lang="en-US" sz="3000" b="1" dirty="0" smtClean="0">
                <a:solidFill>
                  <a:schemeClr val="accent1">
                    <a:lumMod val="75000"/>
                  </a:schemeClr>
                </a:solidFill>
                <a:latin typeface="Wingdings"/>
                <a:ea typeface="Wingdings"/>
                <a:cs typeface="Wingdings"/>
                <a:sym typeface="Wingdings"/>
              </a:rPr>
              <a:t></a:t>
            </a:r>
            <a:r>
              <a:rPr lang="en-US" sz="3000" b="1" dirty="0" smtClean="0">
                <a:solidFill>
                  <a:schemeClr val="accent1">
                    <a:lumMod val="75000"/>
                  </a:schemeClr>
                </a:solidFill>
              </a:rPr>
              <a:t> Daily &amp; Home Life  </a:t>
            </a:r>
            <a:r>
              <a:rPr lang="en-US" sz="3000" b="1" u="sng" dirty="0" smtClean="0">
                <a:solidFill>
                  <a:schemeClr val="accent1">
                    <a:lumMod val="75000"/>
                  </a:schemeClr>
                </a:solidFill>
              </a:rPr>
              <a:t>via</a:t>
            </a:r>
            <a:r>
              <a:rPr lang="en-US" sz="3000" b="1" dirty="0" smtClean="0">
                <a:solidFill>
                  <a:schemeClr val="accent1">
                    <a:lumMod val="75000"/>
                  </a:schemeClr>
                </a:solidFill>
              </a:rPr>
              <a:t>  Online Life  </a:t>
            </a:r>
          </a:p>
          <a:p>
            <a:pPr marL="114300" indent="0" algn="ctr">
              <a:buNone/>
            </a:pPr>
            <a:endParaRPr lang="en-US" sz="3000" dirty="0"/>
          </a:p>
          <a:p>
            <a:pPr marL="114300" indent="0" algn="ctr">
              <a:buNone/>
            </a:pPr>
            <a:r>
              <a:rPr lang="en-US" sz="3000" b="1" dirty="0" smtClean="0">
                <a:solidFill>
                  <a:schemeClr val="accent3"/>
                </a:solidFill>
              </a:rPr>
              <a:t>Online Life </a:t>
            </a:r>
            <a:r>
              <a:rPr lang="en-US" sz="3000" b="1" dirty="0" smtClean="0">
                <a:solidFill>
                  <a:schemeClr val="accent3"/>
                </a:solidFill>
                <a:latin typeface="Wingdings"/>
                <a:ea typeface="Wingdings"/>
                <a:cs typeface="Wingdings"/>
                <a:sym typeface="Wingdings"/>
              </a:rPr>
              <a:t></a:t>
            </a:r>
            <a:r>
              <a:rPr lang="en-US" sz="3000" b="1" dirty="0" smtClean="0">
                <a:solidFill>
                  <a:schemeClr val="accent3"/>
                </a:solidFill>
              </a:rPr>
              <a:t> Daily &amp; Home Life </a:t>
            </a:r>
            <a:r>
              <a:rPr lang="en-US" sz="3000" b="1" dirty="0" smtClean="0">
                <a:solidFill>
                  <a:schemeClr val="accent3"/>
                </a:solidFill>
                <a:latin typeface="Wingdings"/>
                <a:ea typeface="Wingdings"/>
                <a:cs typeface="Wingdings"/>
                <a:sym typeface="Wingdings"/>
              </a:rPr>
              <a:t></a:t>
            </a:r>
            <a:r>
              <a:rPr lang="en-US" sz="3000" b="1" dirty="0" smtClean="0">
                <a:solidFill>
                  <a:schemeClr val="accent3"/>
                </a:solidFill>
              </a:rPr>
              <a:t> Church </a:t>
            </a:r>
            <a:r>
              <a:rPr lang="en-US" sz="3000" b="1" dirty="0">
                <a:solidFill>
                  <a:schemeClr val="accent3"/>
                </a:solidFill>
              </a:rPr>
              <a:t>Life </a:t>
            </a:r>
          </a:p>
          <a:p>
            <a:pPr marL="114300" indent="0" algn="ctr">
              <a:buNone/>
            </a:pPr>
            <a:endParaRPr lang="en-US" sz="3000" b="1" dirty="0" smtClean="0">
              <a:solidFill>
                <a:schemeClr val="accent3"/>
              </a:solidFill>
              <a:latin typeface="Wingdings"/>
              <a:ea typeface="Wingdings"/>
              <a:cs typeface="Wingdings"/>
              <a:sym typeface="Wingdings"/>
            </a:endParaRPr>
          </a:p>
          <a:p>
            <a:pPr marL="114300" indent="0" algn="ctr">
              <a:buNone/>
            </a:pPr>
            <a:r>
              <a:rPr lang="en-US" sz="3000" b="1" dirty="0" smtClean="0">
                <a:solidFill>
                  <a:schemeClr val="accent5">
                    <a:lumMod val="75000"/>
                  </a:schemeClr>
                </a:solidFill>
              </a:rPr>
              <a:t>Community </a:t>
            </a:r>
            <a:r>
              <a:rPr lang="en-US" sz="3000" b="1" dirty="0">
                <a:solidFill>
                  <a:schemeClr val="accent5">
                    <a:lumMod val="75000"/>
                  </a:schemeClr>
                </a:solidFill>
              </a:rPr>
              <a:t>Life </a:t>
            </a:r>
            <a:r>
              <a:rPr lang="en-US" sz="3000" b="1" dirty="0">
                <a:solidFill>
                  <a:schemeClr val="accent5">
                    <a:lumMod val="75000"/>
                  </a:schemeClr>
                </a:solidFill>
                <a:latin typeface="Wingdings"/>
                <a:ea typeface="Wingdings"/>
                <a:cs typeface="Wingdings"/>
                <a:sym typeface="Wingdings"/>
              </a:rPr>
              <a:t></a:t>
            </a:r>
            <a:r>
              <a:rPr lang="en-US" sz="3000" b="1" dirty="0">
                <a:solidFill>
                  <a:schemeClr val="accent5">
                    <a:lumMod val="75000"/>
                  </a:schemeClr>
                </a:solidFill>
              </a:rPr>
              <a:t> </a:t>
            </a:r>
            <a:r>
              <a:rPr lang="en-US" sz="3000" b="1" dirty="0" smtClean="0">
                <a:solidFill>
                  <a:schemeClr val="accent5">
                    <a:lumMod val="75000"/>
                  </a:schemeClr>
                </a:solidFill>
              </a:rPr>
              <a:t>Daily/Home Life </a:t>
            </a:r>
            <a:r>
              <a:rPr lang="en-US" sz="3000" b="1" u="sng" dirty="0" smtClean="0">
                <a:solidFill>
                  <a:schemeClr val="accent5">
                    <a:lumMod val="75000"/>
                  </a:schemeClr>
                </a:solidFill>
              </a:rPr>
              <a:t>via</a:t>
            </a:r>
            <a:r>
              <a:rPr lang="en-US" sz="3000" b="1" dirty="0" smtClean="0">
                <a:solidFill>
                  <a:schemeClr val="accent5">
                    <a:lumMod val="75000"/>
                  </a:schemeClr>
                </a:solidFill>
              </a:rPr>
              <a:t> Online Life </a:t>
            </a:r>
            <a:endParaRPr lang="en-US" sz="3000" b="1" dirty="0">
              <a:solidFill>
                <a:schemeClr val="accent5">
                  <a:lumMod val="75000"/>
                </a:schemeClr>
              </a:solidFill>
            </a:endParaRPr>
          </a:p>
          <a:p>
            <a:pPr marL="114300" indent="0" algn="ctr">
              <a:buNone/>
            </a:pPr>
            <a:endParaRPr lang="en-US" sz="3000" dirty="0" smtClean="0">
              <a:latin typeface="Wingdings"/>
              <a:ea typeface="Wingdings"/>
              <a:cs typeface="Wingdings"/>
              <a:sym typeface="Wingdings"/>
            </a:endParaRPr>
          </a:p>
          <a:p>
            <a:pPr marL="114300" indent="0" algn="ctr">
              <a:buNone/>
            </a:pPr>
            <a:r>
              <a:rPr lang="en-US" sz="3000" b="1" dirty="0">
                <a:solidFill>
                  <a:schemeClr val="accent4">
                    <a:lumMod val="75000"/>
                  </a:schemeClr>
                </a:solidFill>
              </a:rPr>
              <a:t>Online Life </a:t>
            </a:r>
            <a:r>
              <a:rPr lang="en-US" sz="3000" b="1" dirty="0">
                <a:solidFill>
                  <a:schemeClr val="accent4">
                    <a:lumMod val="75000"/>
                  </a:schemeClr>
                </a:solidFill>
                <a:latin typeface="Wingdings"/>
                <a:ea typeface="Wingdings"/>
                <a:cs typeface="Wingdings"/>
                <a:sym typeface="Wingdings"/>
              </a:rPr>
              <a:t></a:t>
            </a:r>
            <a:r>
              <a:rPr lang="en-US" sz="3000" b="1" dirty="0">
                <a:solidFill>
                  <a:schemeClr val="accent4">
                    <a:lumMod val="75000"/>
                  </a:schemeClr>
                </a:solidFill>
              </a:rPr>
              <a:t> </a:t>
            </a:r>
            <a:r>
              <a:rPr lang="en-US" sz="3000" b="1" dirty="0" smtClean="0">
                <a:solidFill>
                  <a:schemeClr val="accent4">
                    <a:lumMod val="75000"/>
                  </a:schemeClr>
                </a:solidFill>
              </a:rPr>
              <a:t>Church Life </a:t>
            </a:r>
            <a:r>
              <a:rPr lang="en-US" sz="3000" b="1" dirty="0" smtClean="0">
                <a:solidFill>
                  <a:schemeClr val="accent4">
                    <a:lumMod val="75000"/>
                  </a:schemeClr>
                </a:solidFill>
                <a:latin typeface="Wingdings"/>
                <a:ea typeface="Wingdings"/>
                <a:cs typeface="Wingdings"/>
                <a:sym typeface="Wingdings"/>
              </a:rPr>
              <a:t></a:t>
            </a:r>
            <a:r>
              <a:rPr lang="en-US" sz="3000" b="1" dirty="0" smtClean="0">
                <a:solidFill>
                  <a:schemeClr val="accent4">
                    <a:lumMod val="75000"/>
                  </a:schemeClr>
                </a:solidFill>
              </a:rPr>
              <a:t> </a:t>
            </a:r>
            <a:r>
              <a:rPr lang="en-US" sz="3000" b="1" dirty="0">
                <a:solidFill>
                  <a:schemeClr val="accent4">
                    <a:lumMod val="75000"/>
                  </a:schemeClr>
                </a:solidFill>
              </a:rPr>
              <a:t>Daily &amp; Home Life </a:t>
            </a:r>
          </a:p>
          <a:p>
            <a:pPr marL="114300" indent="0" algn="ctr">
              <a:buNone/>
            </a:pPr>
            <a:endParaRPr lang="en-US" sz="3000" b="1" dirty="0" smtClean="0">
              <a:solidFill>
                <a:schemeClr val="accent4">
                  <a:lumMod val="75000"/>
                </a:schemeClr>
              </a:solidFill>
              <a:latin typeface="Wingdings"/>
              <a:ea typeface="Wingdings"/>
              <a:cs typeface="Wingdings"/>
              <a:sym typeface="Wingdings"/>
            </a:endParaRPr>
          </a:p>
        </p:txBody>
      </p:sp>
    </p:spTree>
    <p:extLst>
      <p:ext uri="{BB962C8B-B14F-4D97-AF65-F5344CB8AC3E}">
        <p14:creationId xmlns:p14="http://schemas.microsoft.com/office/powerpoint/2010/main" val="362474130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solidFill>
                  <a:schemeClr val="tx1"/>
                </a:solidFill>
              </a:rPr>
              <a:t>Church </a:t>
            </a:r>
            <a:r>
              <a:rPr lang="en-US" sz="3200" b="1" dirty="0" smtClean="0">
                <a:solidFill>
                  <a:schemeClr val="tx1"/>
                </a:solidFill>
                <a:latin typeface="Wingdings"/>
                <a:ea typeface="Wingdings"/>
                <a:cs typeface="Wingdings"/>
                <a:sym typeface="Wingdings"/>
              </a:rPr>
              <a:t></a:t>
            </a:r>
            <a:r>
              <a:rPr lang="en-US" sz="4000" dirty="0" smtClean="0">
                <a:solidFill>
                  <a:schemeClr val="tx1"/>
                </a:solidFill>
              </a:rPr>
              <a:t> Daily/Home </a:t>
            </a:r>
            <a:r>
              <a:rPr lang="en-US" sz="4000" u="sng" dirty="0" smtClean="0">
                <a:solidFill>
                  <a:schemeClr val="tx1"/>
                </a:solidFill>
              </a:rPr>
              <a:t>via</a:t>
            </a:r>
            <a:r>
              <a:rPr lang="en-US" sz="4000" dirty="0" smtClean="0">
                <a:solidFill>
                  <a:schemeClr val="tx1"/>
                </a:solidFill>
              </a:rPr>
              <a:t>  Online</a:t>
            </a:r>
            <a:endParaRPr lang="en-US" sz="4000" dirty="0">
              <a:solidFill>
                <a:schemeClr val="tx1"/>
              </a:solidFill>
            </a:endParaRPr>
          </a:p>
        </p:txBody>
      </p:sp>
      <p:sp>
        <p:nvSpPr>
          <p:cNvPr id="6" name="Content Placeholder 5"/>
          <p:cNvSpPr>
            <a:spLocks noGrp="1"/>
          </p:cNvSpPr>
          <p:nvPr>
            <p:ph sz="quarter" idx="1"/>
          </p:nvPr>
        </p:nvSpPr>
        <p:spPr>
          <a:xfrm>
            <a:off x="612648" y="1600200"/>
            <a:ext cx="8153400" cy="4978400"/>
          </a:xfrm>
          <a:prstGeom prst="rect">
            <a:avLst/>
          </a:prstGeom>
        </p:spPr>
        <p:txBody>
          <a:bodyPr>
            <a:normAutofit/>
          </a:bodyPr>
          <a:lstStyle/>
          <a:p>
            <a:pPr marL="457200" indent="-457200">
              <a:buSzPct val="80000"/>
              <a:buFont typeface="Wingdings" charset="2"/>
              <a:buChar char=""/>
            </a:pPr>
            <a:r>
              <a:rPr lang="en-US" sz="3200" dirty="0" smtClean="0">
                <a:solidFill>
                  <a:srgbClr val="000000"/>
                </a:solidFill>
              </a:rPr>
              <a:t>Sunday worship</a:t>
            </a:r>
          </a:p>
          <a:p>
            <a:pPr marL="457200" indent="-457200">
              <a:buSzPct val="80000"/>
              <a:buFont typeface="Wingdings" charset="2"/>
              <a:buChar char=""/>
            </a:pPr>
            <a:r>
              <a:rPr lang="en-US" sz="3200" dirty="0" smtClean="0">
                <a:solidFill>
                  <a:srgbClr val="000000"/>
                </a:solidFill>
              </a:rPr>
              <a:t>Church year feasts and seasons</a:t>
            </a:r>
          </a:p>
          <a:p>
            <a:pPr marL="457200" indent="-457200">
              <a:buSzPct val="80000"/>
              <a:buFont typeface="Wingdings" charset="2"/>
              <a:buChar char=""/>
            </a:pPr>
            <a:r>
              <a:rPr lang="en-US" sz="3200" dirty="0" smtClean="0">
                <a:solidFill>
                  <a:srgbClr val="000000"/>
                </a:solidFill>
              </a:rPr>
              <a:t>Sacrament and ritual celebrations</a:t>
            </a:r>
          </a:p>
          <a:p>
            <a:pPr marL="457200" indent="-457200">
              <a:buSzPct val="80000"/>
              <a:buFont typeface="Wingdings" charset="2"/>
              <a:buChar char=""/>
            </a:pPr>
            <a:r>
              <a:rPr lang="en-US" sz="3200" dirty="0" smtClean="0">
                <a:solidFill>
                  <a:srgbClr val="000000"/>
                </a:solidFill>
              </a:rPr>
              <a:t>Children, teen, or family programming</a:t>
            </a:r>
          </a:p>
          <a:p>
            <a:pPr marL="457200" indent="-457200">
              <a:buSzPct val="80000"/>
              <a:buFont typeface="Wingdings" charset="2"/>
              <a:buChar char=""/>
            </a:pPr>
            <a:r>
              <a:rPr lang="en-US" sz="3200" dirty="0" smtClean="0">
                <a:solidFill>
                  <a:srgbClr val="000000"/>
                </a:solidFill>
              </a:rPr>
              <a:t>VBS and summer camp </a:t>
            </a:r>
          </a:p>
          <a:p>
            <a:pPr marL="457200" indent="-457200">
              <a:buSzPct val="80000"/>
              <a:buFont typeface="Wingdings" charset="2"/>
              <a:buChar char=""/>
            </a:pPr>
            <a:r>
              <a:rPr lang="en-US" sz="3200" dirty="0" smtClean="0">
                <a:solidFill>
                  <a:srgbClr val="000000"/>
                </a:solidFill>
              </a:rPr>
              <a:t>Mission trips and service projects </a:t>
            </a:r>
          </a:p>
          <a:p>
            <a:pPr marL="457200" indent="-457200">
              <a:buSzPct val="80000"/>
              <a:buFont typeface="Wingdings" charset="2"/>
              <a:buChar char=""/>
            </a:pPr>
            <a:r>
              <a:rPr lang="en-US" sz="3200" dirty="0" smtClean="0">
                <a:solidFill>
                  <a:srgbClr val="000000"/>
                </a:solidFill>
              </a:rPr>
              <a:t>Retreat experiences</a:t>
            </a:r>
          </a:p>
          <a:p>
            <a:pPr marL="457200" indent="-457200">
              <a:buSzPct val="80000"/>
              <a:buNone/>
            </a:pPr>
            <a:r>
              <a:rPr lang="en-US" sz="3200" dirty="0" smtClean="0">
                <a:solidFill>
                  <a:srgbClr val="000000"/>
                </a:solidFill>
              </a:rPr>
              <a:t>. . . . and more</a:t>
            </a:r>
          </a:p>
        </p:txBody>
      </p:sp>
    </p:spTree>
    <p:extLst>
      <p:ext uri="{BB962C8B-B14F-4D97-AF65-F5344CB8AC3E}">
        <p14:creationId xmlns:p14="http://schemas.microsoft.com/office/powerpoint/2010/main" val="13258618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Connected Faith Formation: Worship</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663915441"/>
              </p:ext>
            </p:extLst>
          </p:nvPr>
        </p:nvGraphicFramePr>
        <p:xfrm>
          <a:off x="38100" y="1643450"/>
          <a:ext cx="9055100" cy="5140324"/>
        </p:xfrm>
        <a:graphic>
          <a:graphicData uri="http://schemas.openxmlformats.org/drawingml/2006/table">
            <a:tbl>
              <a:tblPr firstRow="1" bandRow="1">
                <a:tableStyleId>{1FECB4D8-DB02-4DC6-A0A2-4F2EBAE1DC90}</a:tableStyleId>
              </a:tblPr>
              <a:tblGrid>
                <a:gridCol w="2832137"/>
                <a:gridCol w="3301963"/>
                <a:gridCol w="2921000"/>
              </a:tblGrid>
              <a:tr h="558731">
                <a:tc>
                  <a:txBody>
                    <a:bodyPr/>
                    <a:lstStyle/>
                    <a:p>
                      <a:pPr algn="r"/>
                      <a:r>
                        <a:rPr lang="en-US" sz="2400" dirty="0" smtClean="0">
                          <a:latin typeface="Tw Cen MT"/>
                          <a:cs typeface="Tw Cen MT"/>
                        </a:rPr>
                        <a:t>Church Life     </a:t>
                      </a:r>
                      <a:r>
                        <a:rPr lang="en-US" sz="2400" dirty="0" smtClean="0">
                          <a:latin typeface="Tw Cen MT"/>
                          <a:cs typeface="Tw Cen MT"/>
                          <a:sym typeface="Wingdings"/>
                        </a:rPr>
                        <a:t></a:t>
                      </a:r>
                      <a:endParaRPr lang="en-US" sz="240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latin typeface="Tw Cen MT"/>
                          <a:cs typeface="Tw Cen MT"/>
                        </a:rPr>
                        <a:t>Daily &amp; Home</a:t>
                      </a:r>
                      <a:r>
                        <a:rPr lang="en-US" sz="2400" baseline="0" dirty="0" smtClean="0">
                          <a:latin typeface="Tw Cen MT"/>
                          <a:cs typeface="Tw Cen MT"/>
                        </a:rPr>
                        <a:t> Life</a:t>
                      </a:r>
                      <a:endParaRPr lang="en-US" sz="240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2400" dirty="0" smtClean="0">
                          <a:latin typeface="Tw Cen MT"/>
                          <a:cs typeface="Tw Cen MT"/>
                          <a:sym typeface="Wingdings"/>
                        </a:rPr>
                        <a:t>      </a:t>
                      </a:r>
                      <a:r>
                        <a:rPr lang="en-US" sz="2400" dirty="0" smtClean="0">
                          <a:latin typeface="Tw Cen MT"/>
                          <a:cs typeface="Tw Cen MT"/>
                        </a:rPr>
                        <a:t>Online Life</a:t>
                      </a:r>
                      <a:endParaRPr lang="en-US" sz="240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581593">
                <a:tc>
                  <a:txBody>
                    <a:bodyPr/>
                    <a:lstStyle/>
                    <a:p>
                      <a:r>
                        <a:rPr lang="en-US" sz="2400" kern="1200" dirty="0" smtClean="0">
                          <a:effectLst/>
                          <a:latin typeface="Tw Cen MT"/>
                          <a:cs typeface="Tw Cen MT"/>
                        </a:rPr>
                        <a:t>Experience of Worship in the Congregation</a:t>
                      </a:r>
                    </a:p>
                    <a:p>
                      <a:pPr marL="342900" indent="-342900">
                        <a:buFont typeface="Arial"/>
                        <a:buChar char="•"/>
                      </a:pPr>
                      <a:r>
                        <a:rPr lang="en-US" sz="2400" kern="1200" dirty="0" smtClean="0">
                          <a:effectLst/>
                          <a:latin typeface="Tw Cen MT"/>
                          <a:cs typeface="Tw Cen MT"/>
                        </a:rPr>
                        <a:t>Sunday worship and lectionary</a:t>
                      </a:r>
                    </a:p>
                    <a:p>
                      <a:pPr marL="342900" indent="-342900">
                        <a:buFont typeface="Arial"/>
                        <a:buChar char="•"/>
                      </a:pPr>
                      <a:r>
                        <a:rPr lang="en-US" sz="2400" kern="1200" dirty="0" smtClean="0">
                          <a:effectLst/>
                          <a:latin typeface="Tw Cen MT"/>
                          <a:cs typeface="Tw Cen MT"/>
                        </a:rPr>
                        <a:t>Church year feasts and seasons</a:t>
                      </a:r>
                    </a:p>
                    <a:p>
                      <a:pPr marL="342900" indent="-342900">
                        <a:buFont typeface="Arial"/>
                        <a:buChar char="•"/>
                      </a:pPr>
                      <a:r>
                        <a:rPr lang="en-US" sz="2400" kern="1200" dirty="0" smtClean="0">
                          <a:effectLst/>
                          <a:latin typeface="Tw Cen MT"/>
                          <a:cs typeface="Tw Cen MT"/>
                        </a:rPr>
                        <a:t>Church rituals: baptism, communion, funerals, etc.</a:t>
                      </a:r>
                    </a:p>
                    <a:p>
                      <a:pPr marL="0" indent="0">
                        <a:buFont typeface="Arial"/>
                        <a:buNone/>
                      </a:pPr>
                      <a:r>
                        <a:rPr lang="en-US" sz="2400" kern="1200" dirty="0" smtClean="0">
                          <a:effectLst/>
                          <a:latin typeface="Tw Cen MT"/>
                          <a:cs typeface="Tw Cen MT"/>
                        </a:rPr>
                        <a: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kern="1200" dirty="0" smtClean="0">
                          <a:effectLst/>
                          <a:latin typeface="Tw Cen MT"/>
                          <a:cs typeface="Tw Cen MT"/>
                        </a:rPr>
                        <a:t>Experience of Sunday worship, rituals, and church year seasons in daily life  </a:t>
                      </a:r>
                    </a:p>
                    <a:p>
                      <a:pPr marL="342900" indent="-342900">
                        <a:buFont typeface="Arial"/>
                        <a:buChar char="•"/>
                      </a:pPr>
                      <a:r>
                        <a:rPr lang="en-US" sz="2400" kern="1200" dirty="0" smtClean="0">
                          <a:effectLst/>
                          <a:latin typeface="Tw Cen MT"/>
                          <a:cs typeface="Tw Cen MT"/>
                        </a:rPr>
                        <a:t>Reflecting on the sermon and readings at home</a:t>
                      </a:r>
                    </a:p>
                    <a:p>
                      <a:pPr marL="342900" indent="-342900">
                        <a:buFont typeface="Arial"/>
                        <a:buChar char="•"/>
                      </a:pPr>
                      <a:r>
                        <a:rPr lang="en-US" sz="2400" kern="1200" dirty="0" smtClean="0">
                          <a:effectLst/>
                          <a:latin typeface="Tw Cen MT"/>
                          <a:cs typeface="Tw Cen MT"/>
                        </a:rPr>
                        <a:t>Practices: Lectio, etc. </a:t>
                      </a:r>
                    </a:p>
                    <a:p>
                      <a:pPr marL="342900" indent="-342900">
                        <a:buFont typeface="Arial"/>
                        <a:buChar char="•"/>
                      </a:pPr>
                      <a:r>
                        <a:rPr lang="en-US" sz="2400" kern="1200" dirty="0" smtClean="0">
                          <a:effectLst/>
                          <a:latin typeface="Tw Cen MT"/>
                          <a:cs typeface="Tw Cen MT"/>
                        </a:rPr>
                        <a:t>Application to daily living</a:t>
                      </a:r>
                    </a:p>
                    <a:p>
                      <a:endParaRPr lang="en-US" sz="2400" kern="1200" dirty="0" smtClean="0">
                        <a:effectLst/>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kern="1200" dirty="0" smtClean="0">
                          <a:effectLst/>
                          <a:latin typeface="Tw Cen MT"/>
                          <a:cs typeface="Tw Cen MT"/>
                        </a:rPr>
                        <a:t>Online worship, church year, and lectionary resources on the church’s faith formation website</a:t>
                      </a:r>
                    </a:p>
                    <a:p>
                      <a:pPr marL="342900" indent="-342900">
                        <a:buFont typeface="Arial"/>
                        <a:buChar char="•"/>
                      </a:pPr>
                      <a:r>
                        <a:rPr lang="en-US" sz="2400" kern="1200" dirty="0" smtClean="0">
                          <a:effectLst/>
                          <a:latin typeface="Tw Cen MT"/>
                          <a:cs typeface="Tw Cen MT"/>
                        </a:rPr>
                        <a:t>Lectionary commentaries online</a:t>
                      </a:r>
                    </a:p>
                    <a:p>
                      <a:pPr marL="342900" indent="-342900">
                        <a:buFont typeface="Arial"/>
                        <a:buChar char="•"/>
                      </a:pPr>
                      <a:r>
                        <a:rPr lang="en-US" sz="2400" kern="1200" dirty="0" smtClean="0">
                          <a:effectLst/>
                          <a:latin typeface="Tw Cen MT"/>
                          <a:cs typeface="Tw Cen MT"/>
                        </a:rPr>
                        <a:t>Video reflections and commentary</a:t>
                      </a:r>
                    </a:p>
                    <a:p>
                      <a:pPr marL="342900" indent="-342900">
                        <a:buFont typeface="Arial"/>
                        <a:buChar char="•"/>
                      </a:pPr>
                      <a:r>
                        <a:rPr lang="en-US" sz="2400" kern="1200" dirty="0" smtClean="0">
                          <a:effectLst/>
                          <a:latin typeface="Tw Cen MT"/>
                          <a:cs typeface="Tw Cen MT"/>
                        </a:rPr>
                        <a:t>Online activities and projects </a:t>
                      </a:r>
                      <a:endParaRPr lang="en-US" sz="240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59183258"/>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Connected Faith Formation: Lent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4904724"/>
              </p:ext>
            </p:extLst>
          </p:nvPr>
        </p:nvGraphicFramePr>
        <p:xfrm>
          <a:off x="177801" y="1841500"/>
          <a:ext cx="8788398" cy="4495800"/>
        </p:xfrm>
        <a:graphic>
          <a:graphicData uri="http://schemas.openxmlformats.org/drawingml/2006/table">
            <a:tbl>
              <a:tblPr firstRow="1" bandRow="1">
                <a:tableStyleId>{1FECB4D8-DB02-4DC6-A0A2-4F2EBAE1DC90}</a:tableStyleId>
              </a:tblPr>
              <a:tblGrid>
                <a:gridCol w="2929466"/>
                <a:gridCol w="2929466"/>
                <a:gridCol w="2929466"/>
              </a:tblGrid>
              <a:tr h="624417">
                <a:tc>
                  <a:txBody>
                    <a:bodyPr/>
                    <a:lstStyle/>
                    <a:p>
                      <a:pPr algn="r"/>
                      <a:r>
                        <a:rPr lang="en-US" sz="2400" dirty="0" smtClean="0">
                          <a:latin typeface="Tw Cen MT"/>
                          <a:cs typeface="Tw Cen MT"/>
                        </a:rPr>
                        <a:t>Church Life     </a:t>
                      </a:r>
                      <a:r>
                        <a:rPr lang="en-US" sz="2400" dirty="0" smtClean="0">
                          <a:latin typeface="Tw Cen MT"/>
                          <a:cs typeface="Tw Cen MT"/>
                          <a:sym typeface="Wingdings"/>
                        </a:rPr>
                        <a:t></a:t>
                      </a:r>
                      <a:endParaRPr lang="en-US" sz="240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latin typeface="Tw Cen MT"/>
                          <a:cs typeface="Tw Cen MT"/>
                        </a:rPr>
                        <a:t>Daily &amp; Home</a:t>
                      </a:r>
                      <a:r>
                        <a:rPr lang="en-US" sz="2400" baseline="0" dirty="0" smtClean="0">
                          <a:latin typeface="Tw Cen MT"/>
                          <a:cs typeface="Tw Cen MT"/>
                        </a:rPr>
                        <a:t> Life</a:t>
                      </a:r>
                      <a:endParaRPr lang="en-US" sz="240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2400" dirty="0" smtClean="0">
                          <a:latin typeface="Tw Cen MT"/>
                          <a:cs typeface="Tw Cen MT"/>
                          <a:sym typeface="Wingdings"/>
                        </a:rPr>
                        <a:t>      </a:t>
                      </a:r>
                      <a:r>
                        <a:rPr lang="en-US" sz="2400" dirty="0" smtClean="0">
                          <a:latin typeface="Tw Cen MT"/>
                          <a:cs typeface="Tw Cen MT"/>
                        </a:rPr>
                        <a:t>Online Life</a:t>
                      </a:r>
                      <a:endParaRPr lang="en-US" sz="240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871383">
                <a:tc>
                  <a:txBody>
                    <a:bodyPr/>
                    <a:lstStyle/>
                    <a:p>
                      <a:pPr marL="342900" indent="-342900">
                        <a:buFont typeface="Arial"/>
                        <a:buChar char="•"/>
                      </a:pPr>
                      <a:r>
                        <a:rPr lang="en-US" sz="2400" kern="1200" dirty="0" smtClean="0">
                          <a:effectLst/>
                          <a:latin typeface="Tw Cen MT"/>
                          <a:cs typeface="Tw Cen MT"/>
                        </a:rPr>
                        <a:t>Ash Wednesday</a:t>
                      </a:r>
                    </a:p>
                    <a:p>
                      <a:pPr marL="342900" indent="-342900">
                        <a:buFont typeface="Arial"/>
                        <a:buChar char="•"/>
                      </a:pPr>
                      <a:r>
                        <a:rPr lang="en-US" sz="2400" kern="1200" dirty="0" smtClean="0">
                          <a:effectLst/>
                          <a:latin typeface="Tw Cen MT"/>
                          <a:cs typeface="Tw Cen MT"/>
                        </a:rPr>
                        <a:t>Lenten Sunday</a:t>
                      </a:r>
                      <a:r>
                        <a:rPr lang="en-US" sz="2400" kern="1200" baseline="0" dirty="0" smtClean="0">
                          <a:effectLst/>
                          <a:latin typeface="Tw Cen MT"/>
                          <a:cs typeface="Tw Cen MT"/>
                        </a:rPr>
                        <a:t> liturgies</a:t>
                      </a:r>
                    </a:p>
                    <a:p>
                      <a:pPr marL="342900" indent="-342900">
                        <a:buFont typeface="Arial"/>
                        <a:buChar char="•"/>
                      </a:pPr>
                      <a:r>
                        <a:rPr lang="en-US" sz="2400" kern="1200" baseline="0" dirty="0" smtClean="0">
                          <a:effectLst/>
                          <a:latin typeface="Tw Cen MT"/>
                          <a:cs typeface="Tw Cen MT"/>
                        </a:rPr>
                        <a:t>Stations of the Cross</a:t>
                      </a:r>
                      <a:endParaRPr lang="en-US" sz="2400" kern="1200" dirty="0" smtClean="0">
                        <a:effectLst/>
                        <a:latin typeface="Tw Cen MT"/>
                        <a:cs typeface="Tw Cen MT"/>
                      </a:endParaRPr>
                    </a:p>
                    <a:p>
                      <a:pPr marL="342900" indent="-342900">
                        <a:buFont typeface="Arial"/>
                        <a:buChar char="•"/>
                      </a:pPr>
                      <a:r>
                        <a:rPr lang="en-US" sz="2400" kern="1200" dirty="0" smtClean="0">
                          <a:effectLst/>
                          <a:latin typeface="Tw Cen MT"/>
                          <a:cs typeface="Tw Cen MT"/>
                        </a:rPr>
                        <a:t>Lenten prayer </a:t>
                      </a:r>
                    </a:p>
                    <a:p>
                      <a:pPr marL="342900" indent="-342900">
                        <a:buFont typeface="Arial"/>
                        <a:buChar char="•"/>
                      </a:pPr>
                      <a:r>
                        <a:rPr lang="en-US" sz="2400" kern="1200" dirty="0" smtClean="0">
                          <a:effectLst/>
                          <a:latin typeface="Tw Cen MT"/>
                          <a:cs typeface="Tw Cen MT"/>
                        </a:rPr>
                        <a:t>Lenten retreat</a:t>
                      </a:r>
                    </a:p>
                    <a:p>
                      <a:pPr marL="342900" indent="-342900">
                        <a:buFont typeface="Arial"/>
                        <a:buChar char="•"/>
                      </a:pPr>
                      <a:r>
                        <a:rPr lang="en-US" sz="2400" kern="1200" dirty="0" smtClean="0">
                          <a:effectLst/>
                          <a:latin typeface="Tw Cen MT"/>
                          <a:cs typeface="Tw Cen MT"/>
                        </a:rPr>
                        <a:t>Lenten</a:t>
                      </a:r>
                      <a:r>
                        <a:rPr lang="en-US" sz="2400" kern="1200" baseline="0" dirty="0" smtClean="0">
                          <a:effectLst/>
                          <a:latin typeface="Tw Cen MT"/>
                          <a:cs typeface="Tw Cen MT"/>
                        </a:rPr>
                        <a:t> service</a:t>
                      </a:r>
                    </a:p>
                    <a:p>
                      <a:pPr marL="342900" indent="-342900">
                        <a:buFont typeface="Arial"/>
                        <a:buChar char="•"/>
                      </a:pPr>
                      <a:r>
                        <a:rPr lang="en-US" sz="2400" kern="1200" baseline="0" dirty="0" smtClean="0">
                          <a:effectLst/>
                          <a:latin typeface="Tw Cen MT"/>
                          <a:cs typeface="Tw Cen MT"/>
                        </a:rPr>
                        <a:t>Lenten soup suppers</a:t>
                      </a:r>
                      <a:endParaRPr lang="en-US" sz="240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indent="-342900">
                        <a:buFont typeface="Arial"/>
                        <a:buChar char="•"/>
                      </a:pPr>
                      <a:r>
                        <a:rPr lang="en-US" sz="2400" kern="1200" dirty="0" smtClean="0">
                          <a:effectLst/>
                          <a:latin typeface="Tw Cen MT"/>
                          <a:cs typeface="Tw Cen MT"/>
                        </a:rPr>
                        <a:t>Fasting</a:t>
                      </a:r>
                    </a:p>
                    <a:p>
                      <a:pPr marL="342900" indent="-342900">
                        <a:buFont typeface="Arial"/>
                        <a:buChar char="•"/>
                      </a:pPr>
                      <a:r>
                        <a:rPr lang="en-US" sz="2400" kern="1200" dirty="0" smtClean="0">
                          <a:effectLst/>
                          <a:latin typeface="Tw Cen MT"/>
                          <a:cs typeface="Tw Cen MT"/>
                        </a:rPr>
                        <a:t>Praying</a:t>
                      </a:r>
                    </a:p>
                    <a:p>
                      <a:pPr marL="342900" indent="-342900">
                        <a:buFont typeface="Arial"/>
                        <a:buChar char="•"/>
                      </a:pPr>
                      <a:r>
                        <a:rPr lang="en-US" sz="2400" kern="1200" baseline="0" dirty="0" smtClean="0">
                          <a:effectLst/>
                          <a:latin typeface="Tw Cen MT"/>
                          <a:cs typeface="Tw Cen MT"/>
                        </a:rPr>
                        <a:t>Service/Almsgiving</a:t>
                      </a:r>
                    </a:p>
                    <a:p>
                      <a:pPr marL="342900" indent="-342900">
                        <a:buFont typeface="Arial"/>
                        <a:buChar char="•"/>
                      </a:pPr>
                      <a:r>
                        <a:rPr lang="en-US" sz="2400" kern="1200" baseline="0" dirty="0" smtClean="0">
                          <a:effectLst/>
                          <a:latin typeface="Tw Cen MT"/>
                          <a:cs typeface="Tw Cen MT"/>
                        </a:rPr>
                        <a:t>Lectionary reflection</a:t>
                      </a:r>
                    </a:p>
                    <a:p>
                      <a:pPr marL="342900" indent="-342900">
                        <a:buFont typeface="Arial"/>
                        <a:buChar char="•"/>
                      </a:pPr>
                      <a:r>
                        <a:rPr lang="en-US" sz="2400" kern="1200" baseline="0" dirty="0" smtClean="0">
                          <a:effectLst/>
                          <a:latin typeface="Tw Cen MT"/>
                          <a:cs typeface="Tw Cen MT"/>
                        </a:rPr>
                        <a:t>Family activities </a:t>
                      </a:r>
                      <a:endParaRPr lang="en-US" sz="2400" kern="1200" dirty="0" smtClean="0">
                        <a:effectLst/>
                        <a:latin typeface="Tw Cen MT"/>
                        <a:cs typeface="Tw Cen MT"/>
                      </a:endParaRPr>
                    </a:p>
                    <a:p>
                      <a:pPr marL="342900" indent="-342900">
                        <a:buFont typeface="Arial"/>
                        <a:buChar char="•"/>
                      </a:pPr>
                      <a:endParaRPr lang="en-US" sz="2400" kern="1200" dirty="0" smtClean="0">
                        <a:effectLst/>
                        <a:latin typeface="Tw Cen MT"/>
                        <a:cs typeface="Tw Cen MT"/>
                      </a:endParaRPr>
                    </a:p>
                    <a:p>
                      <a:r>
                        <a:rPr lang="en-US" sz="2400" kern="1200" dirty="0" smtClean="0">
                          <a:effectLst/>
                          <a:latin typeface="Tw Cen MT"/>
                          <a:cs typeface="Tw Cen MT"/>
                        </a:rPr>
                        <a: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indent="-342900">
                        <a:buFont typeface="Arial"/>
                        <a:buChar char="•"/>
                      </a:pPr>
                      <a:r>
                        <a:rPr lang="en-US" sz="2400" kern="1200" dirty="0" smtClean="0">
                          <a:effectLst/>
                          <a:latin typeface="Tw Cen MT"/>
                          <a:cs typeface="Tw Cen MT"/>
                        </a:rPr>
                        <a:t>Lenten learning resources</a:t>
                      </a:r>
                    </a:p>
                    <a:p>
                      <a:pPr marL="342900" indent="-342900">
                        <a:buFont typeface="Arial"/>
                        <a:buChar char="•"/>
                      </a:pPr>
                      <a:r>
                        <a:rPr lang="en-US" sz="2400" kern="1200" dirty="0" smtClean="0">
                          <a:effectLst/>
                          <a:latin typeface="Tw Cen MT"/>
                          <a:cs typeface="Tw Cen MT"/>
                        </a:rPr>
                        <a:t>Lenten calendar</a:t>
                      </a:r>
                    </a:p>
                    <a:p>
                      <a:pPr marL="342900" indent="-342900">
                        <a:buFont typeface="Arial"/>
                        <a:buChar char="•"/>
                      </a:pPr>
                      <a:r>
                        <a:rPr lang="en-US" sz="2400" kern="1200" dirty="0" smtClean="0">
                          <a:effectLst/>
                          <a:latin typeface="Tw Cen MT"/>
                          <a:cs typeface="Tw Cen MT"/>
                        </a:rPr>
                        <a:t>Daily Lenten prayer</a:t>
                      </a:r>
                    </a:p>
                    <a:p>
                      <a:pPr marL="342900" indent="-342900">
                        <a:buFont typeface="Arial"/>
                        <a:buChar char="•"/>
                      </a:pPr>
                      <a:r>
                        <a:rPr lang="en-US" sz="2400" kern="1200" dirty="0" smtClean="0">
                          <a:effectLst/>
                          <a:latin typeface="Tw Cen MT"/>
                          <a:cs typeface="Tw Cen MT"/>
                        </a:rPr>
                        <a:t>Weekly table prayer</a:t>
                      </a:r>
                    </a:p>
                    <a:p>
                      <a:pPr marL="342900" indent="-342900">
                        <a:buFont typeface="Arial"/>
                        <a:buChar char="•"/>
                      </a:pPr>
                      <a:r>
                        <a:rPr lang="en-US" sz="2400" kern="1200" dirty="0" smtClean="0">
                          <a:effectLst/>
                          <a:latin typeface="Tw Cen MT"/>
                          <a:cs typeface="Tw Cen MT"/>
                        </a:rPr>
                        <a:t>Video resources</a:t>
                      </a:r>
                    </a:p>
                    <a:p>
                      <a:pPr marL="342900" indent="-342900">
                        <a:buFont typeface="Arial"/>
                        <a:buChar char="•"/>
                      </a:pPr>
                      <a:r>
                        <a:rPr lang="en-US" sz="2400" kern="1200" dirty="0" smtClean="0">
                          <a:effectLst/>
                          <a:latin typeface="Tw Cen MT"/>
                          <a:cs typeface="Tw Cen MT"/>
                        </a:rPr>
                        <a:t>Online retreat experience</a:t>
                      </a:r>
                      <a:r>
                        <a:rPr lang="en-US" sz="2400" dirty="0" smtClean="0">
                          <a:effectLst/>
                          <a:latin typeface="Tw Cen MT"/>
                          <a:cs typeface="Tw Cen MT"/>
                        </a:rPr>
                        <a:t> </a:t>
                      </a:r>
                      <a:endParaRPr lang="en-US" sz="240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19885222"/>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capture-2.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50134" y="449336"/>
            <a:ext cx="5723835" cy="6153980"/>
          </a:xfrm>
          <a:prstGeom prst="rect">
            <a:avLst/>
          </a:prstGeom>
          <a:solidFill>
            <a:schemeClr val="bg1"/>
          </a:solidFill>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Vertical Title 2"/>
          <p:cNvSpPr>
            <a:spLocks noGrp="1"/>
          </p:cNvSpPr>
          <p:nvPr>
            <p:ph type="title" orient="vert"/>
          </p:nvPr>
        </p:nvSpPr>
        <p:spPr/>
        <p:txBody>
          <a:bodyPr/>
          <a:lstStyle/>
          <a:p>
            <a:r>
              <a:rPr lang="en-US" dirty="0" smtClean="0"/>
              <a:t>Flipped Classroom</a:t>
            </a:r>
            <a:endParaRPr lang="en-US" dirty="0"/>
          </a:p>
        </p:txBody>
      </p:sp>
      <p:sp>
        <p:nvSpPr>
          <p:cNvPr id="4" name="Vertical Text Placeholder 3"/>
          <p:cNvSpPr>
            <a:spLocks noGrp="1"/>
          </p:cNvSpPr>
          <p:nvPr>
            <p:ph type="body" orient="vert" idx="1"/>
          </p:nvPr>
        </p:nvSpPr>
        <p:spPr/>
        <p:txBody>
          <a:bodyPr/>
          <a:lstStyle/>
          <a:p>
            <a:endParaRPr lang="en-US" dirty="0"/>
          </a:p>
        </p:txBody>
      </p:sp>
    </p:spTree>
    <p:extLst>
      <p:ext uri="{BB962C8B-B14F-4D97-AF65-F5344CB8AC3E}">
        <p14:creationId xmlns:p14="http://schemas.microsoft.com/office/powerpoint/2010/main" val="2083049019"/>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capture-3.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41013" y="613259"/>
            <a:ext cx="5896926" cy="55129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Vertical Title 2"/>
          <p:cNvSpPr>
            <a:spLocks noGrp="1"/>
          </p:cNvSpPr>
          <p:nvPr>
            <p:ph type="title" orient="vert"/>
          </p:nvPr>
        </p:nvSpPr>
        <p:spPr/>
        <p:txBody>
          <a:bodyPr/>
          <a:lstStyle/>
          <a:p>
            <a:r>
              <a:rPr lang="en-US" dirty="0" smtClean="0"/>
              <a:t>Flipped Classroom</a:t>
            </a:r>
            <a:endParaRPr lang="en-US" dirty="0"/>
          </a:p>
        </p:txBody>
      </p:sp>
    </p:spTree>
    <p:extLst>
      <p:ext uri="{BB962C8B-B14F-4D97-AF65-F5344CB8AC3E}">
        <p14:creationId xmlns:p14="http://schemas.microsoft.com/office/powerpoint/2010/main" val="2915957179"/>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Personalized</a:t>
            </a:r>
            <a:endParaRPr lang="en-US" dirty="0"/>
          </a:p>
        </p:txBody>
      </p:sp>
      <p:graphicFrame>
        <p:nvGraphicFramePr>
          <p:cNvPr id="2" name="Diagram 1"/>
          <p:cNvGraphicFramePr/>
          <p:nvPr>
            <p:extLst>
              <p:ext uri="{D42A27DB-BD31-4B8C-83A1-F6EECF244321}">
                <p14:modId xmlns:p14="http://schemas.microsoft.com/office/powerpoint/2010/main" val="3344898875"/>
              </p:ext>
            </p:extLst>
          </p:nvPr>
        </p:nvGraphicFramePr>
        <p:xfrm>
          <a:off x="203200" y="1524000"/>
          <a:ext cx="8775700" cy="532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iStock_000009717204Medium.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83000" y="3348414"/>
            <a:ext cx="1848194" cy="16045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79648677"/>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45720" indent="0">
              <a:buSzPct val="80000"/>
              <a:buNone/>
            </a:pPr>
            <a:r>
              <a:rPr lang="en-US" sz="3200" dirty="0"/>
              <a:t>Personalized pathways for discipleship &amp; faith </a:t>
            </a:r>
            <a:r>
              <a:rPr lang="en-US" sz="3200" dirty="0" smtClean="0"/>
              <a:t>growth. . . .  </a:t>
            </a:r>
          </a:p>
          <a:p>
            <a:pPr marL="502920" indent="-457200">
              <a:buSzPct val="80000"/>
              <a:buFont typeface="Wingdings" charset="2"/>
              <a:buChar char=""/>
            </a:pPr>
            <a:r>
              <a:rPr lang="en-US" sz="3200" dirty="0" smtClean="0"/>
              <a:t>Guide people in discerning their religious and spiritual needs</a:t>
            </a:r>
          </a:p>
          <a:p>
            <a:pPr marL="502920" indent="-457200">
              <a:buSzPct val="80000"/>
              <a:buFont typeface="Wingdings" charset="2"/>
              <a:buChar char=""/>
            </a:pPr>
            <a:r>
              <a:rPr lang="en-US" sz="3200" dirty="0"/>
              <a:t>Equip </a:t>
            </a:r>
            <a:r>
              <a:rPr lang="en-US" sz="3200" dirty="0" smtClean="0"/>
              <a:t>people with </a:t>
            </a:r>
            <a:r>
              <a:rPr lang="en-US" sz="3200" dirty="0"/>
              <a:t>the resources and tools to learn and grow at their own pace</a:t>
            </a:r>
          </a:p>
          <a:p>
            <a:pPr marL="502920" indent="-457200">
              <a:buSzPct val="80000"/>
              <a:buFont typeface="Wingdings" charset="2"/>
              <a:buChar char=""/>
            </a:pPr>
            <a:r>
              <a:rPr lang="en-US" sz="3200" dirty="0" smtClean="0"/>
              <a:t>Provide mentoring</a:t>
            </a:r>
            <a:r>
              <a:rPr lang="en-US" sz="3200" dirty="0"/>
              <a:t> </a:t>
            </a:r>
            <a:r>
              <a:rPr lang="en-US" sz="3200" dirty="0" smtClean="0"/>
              <a:t>and support for the journey</a:t>
            </a:r>
            <a:endParaRPr lang="en-US" sz="3200" dirty="0"/>
          </a:p>
          <a:p>
            <a:pPr marL="45720" indent="0">
              <a:buSzPct val="80000"/>
              <a:buNone/>
            </a:pPr>
            <a:endParaRPr lang="en-US" dirty="0" smtClean="0"/>
          </a:p>
        </p:txBody>
      </p:sp>
      <p:sp>
        <p:nvSpPr>
          <p:cNvPr id="4" name="Title 3"/>
          <p:cNvSpPr>
            <a:spLocks noGrp="1"/>
          </p:cNvSpPr>
          <p:nvPr>
            <p:ph type="title"/>
          </p:nvPr>
        </p:nvSpPr>
        <p:spPr/>
        <p:txBody>
          <a:bodyPr/>
          <a:lstStyle/>
          <a:p>
            <a:pPr algn="ctr"/>
            <a:r>
              <a:rPr lang="en-US" dirty="0" smtClean="0"/>
              <a:t>Personalized Faith Formation</a:t>
            </a:r>
            <a:endParaRPr lang="en-US" dirty="0"/>
          </a:p>
        </p:txBody>
      </p:sp>
    </p:spTree>
    <p:extLst>
      <p:ext uri="{BB962C8B-B14F-4D97-AF65-F5344CB8AC3E}">
        <p14:creationId xmlns:p14="http://schemas.microsoft.com/office/powerpoint/2010/main" val="11985858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609600" y="1752600"/>
            <a:ext cx="3526202" cy="640080"/>
          </a:xfrm>
          <a:solidFill>
            <a:schemeClr val="accent2">
              <a:lumMod val="60000"/>
              <a:lumOff val="40000"/>
            </a:schemeClr>
          </a:solidFill>
        </p:spPr>
        <p:txBody>
          <a:bodyPr>
            <a:noAutofit/>
          </a:bodyPr>
          <a:lstStyle/>
          <a:p>
            <a:pPr algn="ctr"/>
            <a:r>
              <a:rPr lang="en-US" sz="3200" dirty="0" smtClean="0">
                <a:solidFill>
                  <a:schemeClr val="tx1"/>
                </a:solidFill>
              </a:rPr>
              <a:t>The 1950s Family</a:t>
            </a:r>
            <a:endParaRPr lang="en-US" sz="3200" dirty="0">
              <a:solidFill>
                <a:schemeClr val="tx1"/>
              </a:solidFill>
            </a:endParaRPr>
          </a:p>
        </p:txBody>
      </p:sp>
      <p:sp>
        <p:nvSpPr>
          <p:cNvPr id="6" name="Text Placeholder 5"/>
          <p:cNvSpPr>
            <a:spLocks noGrp="1"/>
          </p:cNvSpPr>
          <p:nvPr>
            <p:ph type="body" sz="quarter" idx="3"/>
          </p:nvPr>
        </p:nvSpPr>
        <p:spPr>
          <a:solidFill>
            <a:schemeClr val="accent5">
              <a:lumMod val="60000"/>
              <a:lumOff val="40000"/>
            </a:schemeClr>
          </a:solidFill>
        </p:spPr>
        <p:txBody>
          <a:bodyPr/>
          <a:lstStyle/>
          <a:p>
            <a:pPr algn="ctr"/>
            <a:r>
              <a:rPr lang="en-US" sz="3200" dirty="0" smtClean="0">
                <a:solidFill>
                  <a:schemeClr val="tx1"/>
                </a:solidFill>
              </a:rPr>
              <a:t>The 2010s Family</a:t>
            </a:r>
            <a:endParaRPr lang="en-US" sz="3200" dirty="0">
              <a:solidFill>
                <a:schemeClr val="tx1"/>
              </a:solidFill>
            </a:endParaRPr>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600" y="3162300"/>
            <a:ext cx="3340817" cy="2133600"/>
          </a:xfrm>
          <a:prstGeom prst="rect">
            <a:avLst/>
          </a:prstGeom>
        </p:spPr>
      </p:pic>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37357" y="2494279"/>
            <a:ext cx="4386578" cy="668021"/>
          </a:xfrm>
          <a:prstGeom prst="rect">
            <a:avLst/>
          </a:prstGeom>
        </p:spPr>
      </p:pic>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37357" y="3162300"/>
            <a:ext cx="4341617" cy="3187700"/>
          </a:xfrm>
          <a:prstGeom prst="rect">
            <a:avLst/>
          </a:prstGeom>
        </p:spPr>
      </p:pic>
      <p:sp>
        <p:nvSpPr>
          <p:cNvPr id="2" name="Title 1"/>
          <p:cNvSpPr>
            <a:spLocks noGrp="1"/>
          </p:cNvSpPr>
          <p:nvPr>
            <p:ph type="title"/>
          </p:nvPr>
        </p:nvSpPr>
        <p:spPr/>
        <p:txBody>
          <a:bodyPr/>
          <a:lstStyle/>
          <a:p>
            <a:pPr algn="ctr"/>
            <a:r>
              <a:rPr lang="en-US" dirty="0" smtClean="0"/>
              <a:t>Family Diversity</a:t>
            </a:r>
            <a:endParaRPr lang="en-US" dirty="0"/>
          </a:p>
        </p:txBody>
      </p:sp>
    </p:spTree>
    <p:extLst>
      <p:ext uri="{BB962C8B-B14F-4D97-AF65-F5344CB8AC3E}">
        <p14:creationId xmlns:p14="http://schemas.microsoft.com/office/powerpoint/2010/main" val="2371109995"/>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7" name="Rectangle 3"/>
          <p:cNvSpPr>
            <a:spLocks noGrp="1" noChangeArrowheads="1"/>
          </p:cNvSpPr>
          <p:nvPr>
            <p:ph idx="1"/>
          </p:nvPr>
        </p:nvSpPr>
        <p:spPr>
          <a:xfrm>
            <a:off x="612648" y="1600200"/>
            <a:ext cx="8153400" cy="5092700"/>
          </a:xfrm>
        </p:spPr>
        <p:txBody>
          <a:bodyPr>
            <a:normAutofit fontScale="92500" lnSpcReduction="10000"/>
          </a:bodyPr>
          <a:lstStyle/>
          <a:p>
            <a:pPr marL="0" indent="0">
              <a:buClr>
                <a:schemeClr val="accent3"/>
              </a:buClr>
              <a:buNone/>
            </a:pPr>
            <a:r>
              <a:rPr lang="en-US" sz="3200" dirty="0" smtClean="0">
                <a:solidFill>
                  <a:srgbClr val="000000"/>
                </a:solidFill>
              </a:rPr>
              <a:t>Create expectations for participation in faith formation and church life by providing a seasonal/yearly growth plan with a variety of options for experiencing the Christian faith through community life. For example: </a:t>
            </a:r>
          </a:p>
          <a:p>
            <a:pPr marL="838200" lvl="1" indent="-609600">
              <a:buClr>
                <a:schemeClr val="accent2"/>
              </a:buClr>
              <a:buFont typeface="Wingdings" charset="2"/>
              <a:buChar char=""/>
            </a:pPr>
            <a:r>
              <a:rPr lang="en-US" sz="3000" dirty="0" smtClean="0">
                <a:solidFill>
                  <a:srgbClr val="000000"/>
                </a:solidFill>
              </a:rPr>
              <a:t>Sunday worship</a:t>
            </a:r>
          </a:p>
          <a:p>
            <a:pPr marL="838200" lvl="1" indent="-609600">
              <a:buClr>
                <a:schemeClr val="accent2"/>
              </a:buClr>
              <a:buFont typeface="Wingdings" charset="2"/>
              <a:buChar char=""/>
            </a:pPr>
            <a:r>
              <a:rPr lang="en-US" sz="3000" dirty="0" smtClean="0">
                <a:solidFill>
                  <a:srgbClr val="000000"/>
                </a:solidFill>
              </a:rPr>
              <a:t>Church year feasts and seasons</a:t>
            </a:r>
          </a:p>
          <a:p>
            <a:pPr marL="838200" lvl="1" indent="-609600">
              <a:buClr>
                <a:schemeClr val="accent2"/>
              </a:buClr>
              <a:buFont typeface="Wingdings" charset="2"/>
              <a:buChar char=""/>
            </a:pPr>
            <a:r>
              <a:rPr lang="en-US" sz="3000" dirty="0" smtClean="0">
                <a:solidFill>
                  <a:srgbClr val="000000"/>
                </a:solidFill>
              </a:rPr>
              <a:t>Service/mission projects</a:t>
            </a:r>
          </a:p>
          <a:p>
            <a:pPr marL="838200" lvl="1" indent="-609600">
              <a:buClr>
                <a:schemeClr val="accent2"/>
              </a:buClr>
              <a:buFont typeface="Wingdings" charset="2"/>
              <a:buChar char=""/>
            </a:pPr>
            <a:r>
              <a:rPr lang="en-US" sz="3000" dirty="0" smtClean="0">
                <a:solidFill>
                  <a:srgbClr val="000000"/>
                </a:solidFill>
              </a:rPr>
              <a:t>Retreat experience</a:t>
            </a:r>
          </a:p>
          <a:p>
            <a:pPr marL="838200" lvl="1" indent="-609600">
              <a:buClr>
                <a:schemeClr val="accent2"/>
              </a:buClr>
              <a:buFont typeface="Wingdings" charset="2"/>
              <a:buChar char=""/>
            </a:pPr>
            <a:r>
              <a:rPr lang="en-US" sz="3000" dirty="0" smtClean="0">
                <a:solidFill>
                  <a:srgbClr val="000000"/>
                </a:solidFill>
              </a:rPr>
              <a:t>Faith practices @ home, e.g. reading the Bible, praying, rituals, and more    </a:t>
            </a:r>
          </a:p>
        </p:txBody>
      </p:sp>
      <p:sp>
        <p:nvSpPr>
          <p:cNvPr id="2" name="Title 1"/>
          <p:cNvSpPr>
            <a:spLocks noGrp="1"/>
          </p:cNvSpPr>
          <p:nvPr>
            <p:ph type="title"/>
          </p:nvPr>
        </p:nvSpPr>
        <p:spPr/>
        <p:txBody>
          <a:bodyPr/>
          <a:lstStyle/>
          <a:p>
            <a:pPr algn="ctr"/>
            <a:r>
              <a:rPr lang="en-US" dirty="0" smtClean="0"/>
              <a:t>Faith Growth Plan</a:t>
            </a:r>
            <a:endParaRPr lang="en-US" dirty="0"/>
          </a:p>
        </p:txBody>
      </p:sp>
    </p:spTree>
    <p:extLst>
      <p:ext uri="{BB962C8B-B14F-4D97-AF65-F5344CB8AC3E}">
        <p14:creationId xmlns:p14="http://schemas.microsoft.com/office/powerpoint/2010/main" val="1509457748"/>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80" name="Picture 4" descr="KEF Requirement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84085" y="177800"/>
            <a:ext cx="6901576" cy="64896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02943648"/>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sz="3200" dirty="0" smtClean="0">
                <a:solidFill>
                  <a:schemeClr val="bg1"/>
                </a:solidFill>
              </a:rPr>
              <a:t>Current Roles</a:t>
            </a:r>
            <a:endParaRPr lang="en-US" sz="3200" dirty="0">
              <a:solidFill>
                <a:schemeClr val="bg1"/>
              </a:solidFill>
            </a:endParaRPr>
          </a:p>
        </p:txBody>
      </p:sp>
      <p:sp>
        <p:nvSpPr>
          <p:cNvPr id="3" name="Content Placeholder 2"/>
          <p:cNvSpPr>
            <a:spLocks noGrp="1"/>
          </p:cNvSpPr>
          <p:nvPr>
            <p:ph sz="half" idx="2"/>
          </p:nvPr>
        </p:nvSpPr>
        <p:spPr>
          <a:xfrm>
            <a:off x="426128" y="2438400"/>
            <a:ext cx="4040188" cy="4076084"/>
          </a:xfrm>
        </p:spPr>
        <p:txBody>
          <a:bodyPr>
            <a:normAutofit/>
          </a:bodyPr>
          <a:lstStyle/>
          <a:p>
            <a:pPr marL="457200" indent="-457200">
              <a:buSzPct val="80000"/>
            </a:pPr>
            <a:r>
              <a:rPr lang="en-US" sz="2800" b="1" dirty="0" smtClean="0"/>
              <a:t>Developing</a:t>
            </a:r>
            <a:r>
              <a:rPr lang="en-US" sz="2800" dirty="0" smtClean="0"/>
              <a:t> religious content</a:t>
            </a:r>
          </a:p>
          <a:p>
            <a:pPr marL="457200" indent="-457200">
              <a:buSzPct val="80000"/>
            </a:pPr>
            <a:r>
              <a:rPr lang="en-US" sz="2800" b="1" dirty="0" smtClean="0"/>
              <a:t>Designing</a:t>
            </a:r>
            <a:r>
              <a:rPr lang="en-US" sz="2800" dirty="0" smtClean="0"/>
              <a:t> programming </a:t>
            </a:r>
            <a:endParaRPr lang="en-US" sz="2800" dirty="0"/>
          </a:p>
          <a:p>
            <a:pPr marL="457200" indent="-457200">
              <a:buSzPct val="80000"/>
            </a:pPr>
            <a:r>
              <a:rPr lang="en-US" sz="2800" b="1" dirty="0" smtClean="0"/>
              <a:t>Managing </a:t>
            </a:r>
            <a:r>
              <a:rPr lang="en-US" sz="2800" dirty="0" smtClean="0"/>
              <a:t>programming</a:t>
            </a:r>
          </a:p>
          <a:p>
            <a:pPr marL="457200" indent="-457200">
              <a:buSzPct val="80000"/>
            </a:pPr>
            <a:r>
              <a:rPr lang="en-US" sz="2800" b="1" dirty="0" smtClean="0"/>
              <a:t>Teaching/Facilitating</a:t>
            </a:r>
            <a:r>
              <a:rPr lang="en-US" sz="2800" dirty="0" smtClean="0"/>
              <a:t> programming </a:t>
            </a:r>
          </a:p>
          <a:p>
            <a:pPr marL="114300" indent="0">
              <a:buNone/>
            </a:pPr>
            <a:endParaRPr lang="en-US" sz="2800" dirty="0" smtClean="0"/>
          </a:p>
        </p:txBody>
      </p:sp>
      <p:sp>
        <p:nvSpPr>
          <p:cNvPr id="8" name="Text Placeholder 7"/>
          <p:cNvSpPr>
            <a:spLocks noGrp="1"/>
          </p:cNvSpPr>
          <p:nvPr>
            <p:ph type="body" sz="quarter" idx="3"/>
          </p:nvPr>
        </p:nvSpPr>
        <p:spPr/>
        <p:txBody>
          <a:bodyPr/>
          <a:lstStyle/>
          <a:p>
            <a:pPr algn="ctr"/>
            <a:r>
              <a:rPr lang="en-US" sz="3200" dirty="0" smtClean="0">
                <a:solidFill>
                  <a:schemeClr val="bg1"/>
                </a:solidFill>
              </a:rPr>
              <a:t>Emerging Roles</a:t>
            </a:r>
            <a:endParaRPr lang="en-US" sz="3200" dirty="0">
              <a:solidFill>
                <a:schemeClr val="bg1"/>
              </a:solidFill>
            </a:endParaRPr>
          </a:p>
        </p:txBody>
      </p:sp>
      <p:sp>
        <p:nvSpPr>
          <p:cNvPr id="6" name="Content Placeholder 5"/>
          <p:cNvSpPr>
            <a:spLocks noGrp="1"/>
          </p:cNvSpPr>
          <p:nvPr>
            <p:ph sz="quarter" idx="4"/>
          </p:nvPr>
        </p:nvSpPr>
        <p:spPr>
          <a:xfrm>
            <a:off x="4800600" y="2438400"/>
            <a:ext cx="3886200" cy="4076084"/>
          </a:xfrm>
        </p:spPr>
        <p:txBody>
          <a:bodyPr>
            <a:normAutofit/>
          </a:bodyPr>
          <a:lstStyle/>
          <a:p>
            <a:pPr marL="457200" indent="-457200">
              <a:buSzPct val="80000"/>
              <a:buFont typeface="Wingdings" charset="2"/>
              <a:buChar char="Ø"/>
            </a:pPr>
            <a:r>
              <a:rPr lang="en-US" sz="2800" b="1" i="1" dirty="0" smtClean="0">
                <a:solidFill>
                  <a:srgbClr val="000000"/>
                </a:solidFill>
              </a:rPr>
              <a:t>Designing</a:t>
            </a:r>
            <a:r>
              <a:rPr lang="en-US" sz="2800" dirty="0" smtClean="0">
                <a:solidFill>
                  <a:srgbClr val="000000"/>
                </a:solidFill>
              </a:rPr>
              <a:t> </a:t>
            </a:r>
            <a:r>
              <a:rPr lang="en-US" sz="2800" dirty="0">
                <a:solidFill>
                  <a:srgbClr val="000000"/>
                </a:solidFill>
              </a:rPr>
              <a:t>learning environments—</a:t>
            </a:r>
            <a:r>
              <a:rPr lang="en-US" sz="2800" b="1" i="1" dirty="0">
                <a:solidFill>
                  <a:srgbClr val="000000"/>
                </a:solidFill>
              </a:rPr>
              <a:t>architecture</a:t>
            </a:r>
            <a:r>
              <a:rPr lang="en-US" sz="2800" dirty="0">
                <a:solidFill>
                  <a:srgbClr val="000000"/>
                </a:solidFill>
              </a:rPr>
              <a:t> </a:t>
            </a:r>
          </a:p>
          <a:p>
            <a:pPr marL="457200" indent="-457200">
              <a:buSzPct val="80000"/>
              <a:buFont typeface="Wingdings" charset="2"/>
              <a:buChar char="Ø"/>
            </a:pPr>
            <a:r>
              <a:rPr lang="en-US" sz="2800" b="1" dirty="0">
                <a:solidFill>
                  <a:srgbClr val="000000"/>
                </a:solidFill>
              </a:rPr>
              <a:t>C</a:t>
            </a:r>
            <a:r>
              <a:rPr lang="en-US" sz="2800" b="1" i="1" dirty="0">
                <a:solidFill>
                  <a:srgbClr val="000000"/>
                </a:solidFill>
              </a:rPr>
              <a:t>urating</a:t>
            </a:r>
            <a:r>
              <a:rPr lang="en-US" sz="2800" dirty="0">
                <a:solidFill>
                  <a:srgbClr val="000000"/>
                </a:solidFill>
              </a:rPr>
              <a:t> religious content and </a:t>
            </a:r>
            <a:r>
              <a:rPr lang="en-US" sz="2800" dirty="0" smtClean="0">
                <a:solidFill>
                  <a:srgbClr val="000000"/>
                </a:solidFill>
              </a:rPr>
              <a:t>experiences</a:t>
            </a:r>
            <a:endParaRPr lang="en-US" sz="3200" dirty="0">
              <a:solidFill>
                <a:srgbClr val="000000"/>
              </a:solidFill>
            </a:endParaRPr>
          </a:p>
        </p:txBody>
      </p:sp>
      <p:sp>
        <p:nvSpPr>
          <p:cNvPr id="4" name="Title 3"/>
          <p:cNvSpPr>
            <a:spLocks noGrp="1"/>
          </p:cNvSpPr>
          <p:nvPr>
            <p:ph type="title"/>
          </p:nvPr>
        </p:nvSpPr>
        <p:spPr/>
        <p:txBody>
          <a:bodyPr/>
          <a:lstStyle/>
          <a:p>
            <a:pPr algn="ctr"/>
            <a:r>
              <a:rPr lang="en-US" dirty="0" smtClean="0"/>
              <a:t>Emerging Roles</a:t>
            </a:r>
            <a:endParaRPr lang="en-US" dirty="0"/>
          </a:p>
        </p:txBody>
      </p:sp>
    </p:spTree>
    <p:extLst>
      <p:ext uri="{BB962C8B-B14F-4D97-AF65-F5344CB8AC3E}">
        <p14:creationId xmlns:p14="http://schemas.microsoft.com/office/powerpoint/2010/main" val="2847750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f7c201b182ecd26f5abfa445cc57900.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5100" y="2067771"/>
            <a:ext cx="3911273" cy="4117129"/>
          </a:xfrm>
          <a:prstGeom prst="rect">
            <a:avLst/>
          </a:prstGeom>
        </p:spPr>
      </p:pic>
      <p:sp>
        <p:nvSpPr>
          <p:cNvPr id="5" name="Title 4"/>
          <p:cNvSpPr>
            <a:spLocks noGrp="1"/>
          </p:cNvSpPr>
          <p:nvPr>
            <p:ph type="title"/>
          </p:nvPr>
        </p:nvSpPr>
        <p:spPr/>
        <p:txBody>
          <a:bodyPr/>
          <a:lstStyle/>
          <a:p>
            <a:pPr algn="ctr"/>
            <a:r>
              <a:rPr lang="en-US" dirty="0" smtClean="0"/>
              <a:t>Curated Faith Formation</a:t>
            </a:r>
            <a:endParaRPr lang="en-US" dirty="0"/>
          </a:p>
        </p:txBody>
      </p:sp>
      <p:sp>
        <p:nvSpPr>
          <p:cNvPr id="7" name="Content Placeholder 6"/>
          <p:cNvSpPr>
            <a:spLocks noGrp="1"/>
          </p:cNvSpPr>
          <p:nvPr>
            <p:ph sz="quarter" idx="2"/>
          </p:nvPr>
        </p:nvSpPr>
        <p:spPr>
          <a:xfrm>
            <a:off x="4165600" y="1587500"/>
            <a:ext cx="4889500" cy="5270500"/>
          </a:xfrm>
        </p:spPr>
        <p:txBody>
          <a:bodyPr>
            <a:normAutofit/>
          </a:bodyPr>
          <a:lstStyle/>
          <a:p>
            <a:pPr marL="0" indent="0" algn="ctr">
              <a:spcBef>
                <a:spcPts val="0"/>
              </a:spcBef>
              <a:buNone/>
            </a:pPr>
            <a:r>
              <a:rPr lang="en-US" sz="2800" b="1" dirty="0" smtClean="0"/>
              <a:t>Curating </a:t>
            </a:r>
            <a:r>
              <a:rPr lang="en-US" sz="2800" b="1" dirty="0"/>
              <a:t>C</a:t>
            </a:r>
            <a:r>
              <a:rPr lang="en-US" sz="2800" b="1" dirty="0" smtClean="0"/>
              <a:t>ontent &amp; Experiences</a:t>
            </a:r>
          </a:p>
          <a:p>
            <a:pPr marL="0" indent="0" algn="ctr">
              <a:spcBef>
                <a:spcPts val="0"/>
              </a:spcBef>
              <a:buNone/>
            </a:pPr>
            <a:endParaRPr lang="en-US" sz="1300" b="1" dirty="0" smtClean="0"/>
          </a:p>
          <a:p>
            <a:pPr marL="514350" indent="-514350">
              <a:spcBef>
                <a:spcPts val="0"/>
              </a:spcBef>
              <a:buClr>
                <a:schemeClr val="accent1"/>
              </a:buClr>
              <a:buSzPct val="80000"/>
              <a:buFont typeface="+mj-lt"/>
              <a:buAutoNum type="arabicPeriod"/>
            </a:pPr>
            <a:r>
              <a:rPr lang="en-US" sz="2800" dirty="0" smtClean="0">
                <a:solidFill>
                  <a:srgbClr val="000000"/>
                </a:solidFill>
              </a:rPr>
              <a:t>Church Programs </a:t>
            </a:r>
            <a:r>
              <a:rPr lang="en-US" sz="2800" dirty="0">
                <a:solidFill>
                  <a:srgbClr val="000000"/>
                </a:solidFill>
              </a:rPr>
              <a:t>&amp; Activities</a:t>
            </a:r>
          </a:p>
          <a:p>
            <a:pPr marL="514350" indent="-514350">
              <a:spcBef>
                <a:spcPts val="0"/>
              </a:spcBef>
              <a:buClr>
                <a:schemeClr val="accent1"/>
              </a:buClr>
              <a:buSzPct val="80000"/>
              <a:buFont typeface="+mj-lt"/>
              <a:buAutoNum type="arabicPeriod"/>
            </a:pPr>
            <a:r>
              <a:rPr lang="en-US" sz="2800" dirty="0">
                <a:solidFill>
                  <a:srgbClr val="000000"/>
                </a:solidFill>
              </a:rPr>
              <a:t>Denominational Resources</a:t>
            </a:r>
          </a:p>
          <a:p>
            <a:pPr marL="514350" indent="-514350">
              <a:spcBef>
                <a:spcPts val="0"/>
              </a:spcBef>
              <a:buClr>
                <a:schemeClr val="accent1"/>
              </a:buClr>
              <a:buSzPct val="80000"/>
              <a:buFont typeface="+mj-lt"/>
              <a:buAutoNum type="arabicPeriod"/>
            </a:pPr>
            <a:r>
              <a:rPr lang="en-US" sz="2800" dirty="0">
                <a:solidFill>
                  <a:srgbClr val="000000"/>
                </a:solidFill>
              </a:rPr>
              <a:t>Community Programs &amp; Activities</a:t>
            </a:r>
          </a:p>
          <a:p>
            <a:pPr marL="514350" indent="-514350">
              <a:spcBef>
                <a:spcPts val="0"/>
              </a:spcBef>
              <a:buClr>
                <a:schemeClr val="accent1"/>
              </a:buClr>
              <a:buSzPct val="80000"/>
              <a:buFont typeface="+mj-lt"/>
              <a:buAutoNum type="arabicPeriod"/>
            </a:pPr>
            <a:r>
              <a:rPr lang="en-US" sz="2800" dirty="0">
                <a:solidFill>
                  <a:srgbClr val="000000"/>
                </a:solidFill>
              </a:rPr>
              <a:t>People Resources</a:t>
            </a:r>
          </a:p>
          <a:p>
            <a:pPr marL="514350" indent="-514350">
              <a:spcBef>
                <a:spcPts val="0"/>
              </a:spcBef>
              <a:buClr>
                <a:schemeClr val="accent1"/>
              </a:buClr>
              <a:buSzPct val="80000"/>
              <a:buFont typeface="+mj-lt"/>
              <a:buAutoNum type="arabicPeriod"/>
            </a:pPr>
            <a:r>
              <a:rPr lang="en-US" sz="2800" dirty="0" smtClean="0">
                <a:solidFill>
                  <a:srgbClr val="000000"/>
                </a:solidFill>
              </a:rPr>
              <a:t>Print, Audio, Video </a:t>
            </a:r>
            <a:r>
              <a:rPr lang="en-US" sz="2800" dirty="0">
                <a:solidFill>
                  <a:srgbClr val="000000"/>
                </a:solidFill>
              </a:rPr>
              <a:t>Resources</a:t>
            </a:r>
          </a:p>
          <a:p>
            <a:pPr marL="514350" indent="-514350">
              <a:spcBef>
                <a:spcPts val="0"/>
              </a:spcBef>
              <a:buClr>
                <a:schemeClr val="accent1"/>
              </a:buClr>
              <a:buSzPct val="80000"/>
              <a:buFont typeface="+mj-lt"/>
              <a:buAutoNum type="arabicPeriod"/>
            </a:pPr>
            <a:r>
              <a:rPr lang="en-US" sz="2800" dirty="0">
                <a:solidFill>
                  <a:srgbClr val="000000"/>
                </a:solidFill>
              </a:rPr>
              <a:t>Art, Drama, </a:t>
            </a:r>
            <a:r>
              <a:rPr lang="en-US" sz="2800" dirty="0" smtClean="0">
                <a:solidFill>
                  <a:srgbClr val="000000"/>
                </a:solidFill>
              </a:rPr>
              <a:t>Music</a:t>
            </a:r>
            <a:endParaRPr lang="en-US" sz="2800" dirty="0">
              <a:solidFill>
                <a:srgbClr val="000000"/>
              </a:solidFill>
            </a:endParaRPr>
          </a:p>
          <a:p>
            <a:pPr marL="514350" indent="-514350">
              <a:spcBef>
                <a:spcPts val="0"/>
              </a:spcBef>
              <a:buClr>
                <a:schemeClr val="accent1"/>
              </a:buClr>
              <a:buSzPct val="80000"/>
              <a:buFont typeface="+mj-lt"/>
              <a:buAutoNum type="arabicPeriod"/>
            </a:pPr>
            <a:r>
              <a:rPr lang="en-US" sz="2800" dirty="0" smtClean="0">
                <a:solidFill>
                  <a:srgbClr val="000000"/>
                </a:solidFill>
              </a:rPr>
              <a:t>Websites</a:t>
            </a:r>
            <a:r>
              <a:rPr lang="en-US" sz="2800" dirty="0">
                <a:solidFill>
                  <a:srgbClr val="000000"/>
                </a:solidFill>
              </a:rPr>
              <a:t>, Courses, Blogs </a:t>
            </a:r>
          </a:p>
          <a:p>
            <a:pPr marL="514350" indent="-514350">
              <a:spcBef>
                <a:spcPts val="0"/>
              </a:spcBef>
              <a:buClr>
                <a:schemeClr val="accent1"/>
              </a:buClr>
              <a:buSzPct val="80000"/>
              <a:buFont typeface="+mj-lt"/>
              <a:buAutoNum type="arabicPeriod"/>
            </a:pPr>
            <a:r>
              <a:rPr lang="en-US" sz="2800" dirty="0">
                <a:solidFill>
                  <a:srgbClr val="000000"/>
                </a:solidFill>
              </a:rPr>
              <a:t>Apps &amp; Digital </a:t>
            </a:r>
            <a:r>
              <a:rPr lang="en-US" sz="2800" dirty="0" smtClean="0">
                <a:solidFill>
                  <a:srgbClr val="000000"/>
                </a:solidFill>
              </a:rPr>
              <a:t>Resources</a:t>
            </a:r>
            <a:endParaRPr lang="en-US" sz="2800" dirty="0">
              <a:solidFill>
                <a:srgbClr val="000000"/>
              </a:solidFill>
            </a:endParaRPr>
          </a:p>
          <a:p>
            <a:pPr marL="0" indent="0">
              <a:spcBef>
                <a:spcPts val="0"/>
              </a:spcBef>
              <a:buNone/>
            </a:pPr>
            <a:endParaRPr lang="en-US" sz="2800" dirty="0"/>
          </a:p>
        </p:txBody>
      </p:sp>
    </p:spTree>
    <p:extLst>
      <p:ext uri="{BB962C8B-B14F-4D97-AF65-F5344CB8AC3E}">
        <p14:creationId xmlns:p14="http://schemas.microsoft.com/office/powerpoint/2010/main" val="2156190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accent5">
                    <a:lumMod val="75000"/>
                  </a:schemeClr>
                </a:solidFill>
                <a:latin typeface="Cambria"/>
                <a:cs typeface="Cambria"/>
              </a:rPr>
              <a:t>How do I get rid of the fear</a:t>
            </a:r>
            <a:r>
              <a:rPr lang="en-US" dirty="0" smtClean="0">
                <a:solidFill>
                  <a:schemeClr val="accent5">
                    <a:lumMod val="75000"/>
                  </a:schemeClr>
                </a:solidFill>
                <a:latin typeface="Cambria"/>
                <a:cs typeface="Cambria"/>
              </a:rPr>
              <a:t>?</a:t>
            </a:r>
            <a:endParaRPr lang="en-US" dirty="0">
              <a:solidFill>
                <a:schemeClr val="accent5">
                  <a:lumMod val="75000"/>
                </a:schemeClr>
              </a:solidFill>
            </a:endParaRPr>
          </a:p>
        </p:txBody>
      </p:sp>
      <p:sp>
        <p:nvSpPr>
          <p:cNvPr id="3" name="Content Placeholder 2"/>
          <p:cNvSpPr>
            <a:spLocks noGrp="1"/>
          </p:cNvSpPr>
          <p:nvPr>
            <p:ph sz="quarter" idx="1"/>
          </p:nvPr>
        </p:nvSpPr>
        <p:spPr>
          <a:xfrm>
            <a:off x="612648" y="1524000"/>
            <a:ext cx="8290052" cy="5257800"/>
          </a:xfrm>
        </p:spPr>
        <p:txBody>
          <a:bodyPr>
            <a:noAutofit/>
          </a:bodyPr>
          <a:lstStyle/>
          <a:p>
            <a:pPr marL="114300" indent="0">
              <a:buNone/>
            </a:pPr>
            <a:r>
              <a:rPr lang="en-US" sz="3200" i="1" dirty="0" smtClean="0">
                <a:latin typeface="Cambria"/>
                <a:cs typeface="Cambria"/>
              </a:rPr>
              <a:t>Alas</a:t>
            </a:r>
            <a:r>
              <a:rPr lang="en-US" sz="3200" i="1" dirty="0">
                <a:latin typeface="Cambria"/>
                <a:cs typeface="Cambria"/>
              </a:rPr>
              <a:t>, this is the wrong question.</a:t>
            </a:r>
          </a:p>
          <a:p>
            <a:pPr marL="114300" indent="0">
              <a:spcBef>
                <a:spcPts val="1464"/>
              </a:spcBef>
              <a:buNone/>
            </a:pPr>
            <a:r>
              <a:rPr lang="en-US" sz="3200" i="1" dirty="0">
                <a:latin typeface="Cambria"/>
                <a:cs typeface="Cambria"/>
              </a:rPr>
              <a:t>The only way to get rid of the fear is to stop doing things that might not work, to stop putting yourself out there, to stop doing work that matters.</a:t>
            </a:r>
          </a:p>
          <a:p>
            <a:pPr marL="114300" indent="0">
              <a:spcBef>
                <a:spcPts val="1464"/>
              </a:spcBef>
              <a:buNone/>
            </a:pPr>
            <a:r>
              <a:rPr lang="en-US" sz="3200" i="1" dirty="0">
                <a:latin typeface="Cambria"/>
                <a:cs typeface="Cambria"/>
              </a:rPr>
              <a:t>No, the right question is, "How do I dance with the fear?"</a:t>
            </a:r>
          </a:p>
          <a:p>
            <a:pPr marL="114300" indent="0">
              <a:spcBef>
                <a:spcPts val="1464"/>
              </a:spcBef>
              <a:buNone/>
            </a:pPr>
            <a:r>
              <a:rPr lang="en-US" sz="3200" i="1" dirty="0">
                <a:latin typeface="Cambria"/>
                <a:cs typeface="Cambria"/>
              </a:rPr>
              <a:t>Fear is not the enemy. Paralysis is the enemy</a:t>
            </a:r>
            <a:r>
              <a:rPr lang="en-US" sz="3600" i="1" dirty="0" smtClean="0">
                <a:latin typeface="Cambria"/>
                <a:cs typeface="Cambria"/>
              </a:rPr>
              <a:t>.</a:t>
            </a:r>
          </a:p>
          <a:p>
            <a:pPr marL="114300" indent="0" algn="ctr">
              <a:spcBef>
                <a:spcPts val="1464"/>
              </a:spcBef>
              <a:buNone/>
            </a:pPr>
            <a:r>
              <a:rPr lang="en-US" sz="3200" dirty="0" smtClean="0">
                <a:latin typeface="Cambria"/>
                <a:cs typeface="Cambria"/>
              </a:rPr>
              <a:t>(Seth Godin)</a:t>
            </a:r>
            <a:endParaRPr lang="en-US" sz="3200" dirty="0">
              <a:latin typeface="Cambria"/>
              <a:cs typeface="Cambria"/>
            </a:endParaRPr>
          </a:p>
        </p:txBody>
      </p:sp>
    </p:spTree>
    <p:extLst>
      <p:ext uri="{BB962C8B-B14F-4D97-AF65-F5344CB8AC3E}">
        <p14:creationId xmlns:p14="http://schemas.microsoft.com/office/powerpoint/2010/main" val="2408181089"/>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subTitle" idx="1"/>
          </p:nvPr>
        </p:nvSpPr>
        <p:spPr>
          <a:xfrm>
            <a:off x="1181100" y="762000"/>
            <a:ext cx="6705600" cy="4419600"/>
          </a:xfrm>
        </p:spPr>
        <p:txBody>
          <a:bodyPr>
            <a:normAutofit/>
          </a:bodyPr>
          <a:lstStyle/>
          <a:p>
            <a:pPr marL="114300" indent="0" algn="ctr">
              <a:buNone/>
            </a:pPr>
            <a:r>
              <a:rPr lang="en-US" sz="4400" i="1" dirty="0">
                <a:solidFill>
                  <a:schemeClr val="accent1">
                    <a:lumMod val="75000"/>
                  </a:schemeClr>
                </a:solidFill>
                <a:latin typeface="Cambria"/>
                <a:cs typeface="Cambria"/>
              </a:rPr>
              <a:t>You never change things by fighting the existing reality.  </a:t>
            </a:r>
            <a:endParaRPr lang="en-US" sz="4400" i="1" dirty="0" smtClean="0">
              <a:solidFill>
                <a:schemeClr val="accent1">
                  <a:lumMod val="75000"/>
                </a:schemeClr>
              </a:solidFill>
              <a:latin typeface="Cambria"/>
              <a:cs typeface="Cambria"/>
            </a:endParaRPr>
          </a:p>
          <a:p>
            <a:pPr marL="114300" indent="0" algn="ctr">
              <a:buNone/>
            </a:pPr>
            <a:endParaRPr lang="en-US" sz="1200" i="1" dirty="0" smtClean="0">
              <a:solidFill>
                <a:schemeClr val="accent1">
                  <a:lumMod val="75000"/>
                </a:schemeClr>
              </a:solidFill>
              <a:latin typeface="Cambria"/>
              <a:cs typeface="Cambria"/>
            </a:endParaRPr>
          </a:p>
          <a:p>
            <a:pPr marL="114300" indent="0" algn="ctr">
              <a:buNone/>
            </a:pPr>
            <a:r>
              <a:rPr lang="en-US" sz="4400" i="1" dirty="0" smtClean="0">
                <a:solidFill>
                  <a:schemeClr val="accent1">
                    <a:lumMod val="75000"/>
                  </a:schemeClr>
                </a:solidFill>
                <a:latin typeface="Cambria"/>
                <a:cs typeface="Cambria"/>
              </a:rPr>
              <a:t>To </a:t>
            </a:r>
            <a:r>
              <a:rPr lang="en-US" sz="4400" i="1" dirty="0">
                <a:solidFill>
                  <a:schemeClr val="accent1">
                    <a:lumMod val="75000"/>
                  </a:schemeClr>
                </a:solidFill>
                <a:latin typeface="Cambria"/>
                <a:cs typeface="Cambria"/>
              </a:rPr>
              <a:t>change something, build a new model that makes the existing model obsolete</a:t>
            </a:r>
            <a:r>
              <a:rPr lang="en-US" sz="4400" i="1" dirty="0" smtClean="0">
                <a:solidFill>
                  <a:schemeClr val="accent1">
                    <a:lumMod val="75000"/>
                  </a:schemeClr>
                </a:solidFill>
                <a:latin typeface="Cambria"/>
                <a:cs typeface="Cambria"/>
              </a:rPr>
              <a:t>.</a:t>
            </a:r>
            <a:endParaRPr lang="en-US" sz="4400" i="1" dirty="0">
              <a:solidFill>
                <a:schemeClr val="accent1">
                  <a:lumMod val="75000"/>
                </a:schemeClr>
              </a:solidFill>
              <a:latin typeface="Cambria"/>
              <a:cs typeface="Cambria"/>
            </a:endParaRPr>
          </a:p>
        </p:txBody>
      </p:sp>
      <p:sp>
        <p:nvSpPr>
          <p:cNvPr id="2" name="Rectangle 1"/>
          <p:cNvSpPr/>
          <p:nvPr/>
        </p:nvSpPr>
        <p:spPr>
          <a:xfrm>
            <a:off x="3031596" y="6076434"/>
            <a:ext cx="4956704" cy="646331"/>
          </a:xfrm>
          <a:prstGeom prst="rect">
            <a:avLst/>
          </a:prstGeom>
        </p:spPr>
        <p:txBody>
          <a:bodyPr wrap="square">
            <a:spAutoFit/>
          </a:bodyPr>
          <a:lstStyle/>
          <a:p>
            <a:pPr algn="ctr"/>
            <a:r>
              <a:rPr lang="en-US" sz="3600" dirty="0">
                <a:solidFill>
                  <a:srgbClr val="000000"/>
                </a:solidFill>
                <a:latin typeface="Tw Cen MT"/>
              </a:rPr>
              <a:t> </a:t>
            </a:r>
            <a:r>
              <a:rPr lang="en-US" sz="3600" dirty="0">
                <a:solidFill>
                  <a:srgbClr val="000000"/>
                </a:solidFill>
                <a:latin typeface="Tw Cen MT"/>
                <a:cs typeface="Cambria"/>
              </a:rPr>
              <a:t>Buckminster Fuller</a:t>
            </a:r>
            <a:endParaRPr lang="en-US" sz="3600" dirty="0">
              <a:latin typeface="Tw Cen MT"/>
            </a:endParaRPr>
          </a:p>
        </p:txBody>
      </p:sp>
    </p:spTree>
    <p:extLst>
      <p:ext uri="{BB962C8B-B14F-4D97-AF65-F5344CB8AC3E}">
        <p14:creationId xmlns:p14="http://schemas.microsoft.com/office/powerpoint/2010/main" val="36275268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Family Diversity</a:t>
            </a:r>
            <a:endParaRPr lang="en-US" dirty="0"/>
          </a:p>
        </p:txBody>
      </p:sp>
      <p:sp>
        <p:nvSpPr>
          <p:cNvPr id="8" name="Content Placeholder 7"/>
          <p:cNvSpPr>
            <a:spLocks noGrp="1"/>
          </p:cNvSpPr>
          <p:nvPr>
            <p:ph idx="1"/>
          </p:nvPr>
        </p:nvSpPr>
        <p:spPr>
          <a:xfrm>
            <a:off x="457200" y="1545167"/>
            <a:ext cx="8496300" cy="5164665"/>
          </a:xfrm>
        </p:spPr>
        <p:txBody>
          <a:bodyPr>
            <a:normAutofit fontScale="92500"/>
          </a:bodyPr>
          <a:lstStyle/>
          <a:p>
            <a:pPr marL="457200" indent="-457200">
              <a:buSzPct val="80000"/>
              <a:buFont typeface="+mj-lt"/>
              <a:buAutoNum type="arabicPeriod"/>
            </a:pPr>
            <a:r>
              <a:rPr lang="en-US" sz="2800" dirty="0" smtClean="0"/>
              <a:t>Married Couple with Children (original biological family)</a:t>
            </a:r>
          </a:p>
          <a:p>
            <a:pPr marL="457200" indent="-457200">
              <a:buSzPct val="80000"/>
              <a:buFont typeface="+mj-lt"/>
              <a:buAutoNum type="arabicPeriod"/>
            </a:pPr>
            <a:r>
              <a:rPr lang="en-US" sz="2800" dirty="0" smtClean="0"/>
              <a:t>Married Couple with Children (blended family)</a:t>
            </a:r>
          </a:p>
          <a:p>
            <a:pPr marL="457200" indent="-457200">
              <a:buSzPct val="80000"/>
              <a:buFont typeface="+mj-lt"/>
              <a:buAutoNum type="arabicPeriod"/>
            </a:pPr>
            <a:r>
              <a:rPr lang="en-US" sz="2800" dirty="0" smtClean="0"/>
              <a:t>Single Parent with Children</a:t>
            </a:r>
          </a:p>
          <a:p>
            <a:pPr marL="457200" indent="-457200">
              <a:buSzPct val="80000"/>
              <a:buFont typeface="+mj-lt"/>
              <a:buAutoNum type="arabicPeriod"/>
            </a:pPr>
            <a:r>
              <a:rPr lang="en-US" sz="2800" dirty="0" smtClean="0"/>
              <a:t>Unmarried Couple with Children</a:t>
            </a:r>
          </a:p>
          <a:p>
            <a:pPr marL="457200" indent="-457200">
              <a:buSzPct val="80000"/>
              <a:buFont typeface="+mj-lt"/>
              <a:buAutoNum type="arabicPeriod"/>
            </a:pPr>
            <a:r>
              <a:rPr lang="en-US" sz="2800" dirty="0" smtClean="0"/>
              <a:t>Unmarried Couple without Children </a:t>
            </a:r>
          </a:p>
          <a:p>
            <a:pPr marL="457200" indent="-457200">
              <a:buSzPct val="80000"/>
              <a:buFont typeface="+mj-lt"/>
              <a:buAutoNum type="arabicPeriod"/>
            </a:pPr>
            <a:r>
              <a:rPr lang="en-US" sz="2800" dirty="0" smtClean="0"/>
              <a:t>Same Sex Couple with Children (married or unmarried)</a:t>
            </a:r>
          </a:p>
          <a:p>
            <a:pPr marL="457200" indent="-457200">
              <a:buSzPct val="80000"/>
              <a:buFont typeface="+mj-lt"/>
              <a:buAutoNum type="arabicPeriod"/>
            </a:pPr>
            <a:r>
              <a:rPr lang="en-US" sz="2800" dirty="0" smtClean="0"/>
              <a:t>Same Sex Couple without Children (married or unmarried)</a:t>
            </a:r>
          </a:p>
          <a:p>
            <a:pPr marL="457200" indent="-457200">
              <a:buSzPct val="80000"/>
              <a:buFont typeface="+mj-lt"/>
              <a:buAutoNum type="arabicPeriod"/>
            </a:pPr>
            <a:r>
              <a:rPr lang="en-US" sz="2800" dirty="0" smtClean="0"/>
              <a:t>Grandparents &amp; Parents with Children (3-generational)</a:t>
            </a:r>
          </a:p>
          <a:p>
            <a:pPr marL="457200" indent="-457200">
              <a:buSzPct val="80000"/>
              <a:buFont typeface="+mj-lt"/>
              <a:buAutoNum type="arabicPeriod"/>
            </a:pPr>
            <a:r>
              <a:rPr lang="en-US" sz="2800" dirty="0" smtClean="0"/>
              <a:t>Grandparents as </a:t>
            </a:r>
            <a:r>
              <a:rPr lang="en-US" sz="2800" dirty="0"/>
              <a:t>P</a:t>
            </a:r>
            <a:r>
              <a:rPr lang="en-US" sz="2800" dirty="0" smtClean="0"/>
              <a:t>rimary Caregivers</a:t>
            </a:r>
          </a:p>
          <a:p>
            <a:pPr marL="457200" indent="-457200">
              <a:buSzPct val="80000"/>
              <a:buFont typeface="+mj-lt"/>
              <a:buAutoNum type="arabicPeriod"/>
            </a:pPr>
            <a:r>
              <a:rPr lang="en-US" sz="2800" dirty="0" smtClean="0"/>
              <a:t>Parents with Single Young Adults Living at Home</a:t>
            </a:r>
          </a:p>
        </p:txBody>
      </p:sp>
    </p:spTree>
    <p:extLst>
      <p:ext uri="{BB962C8B-B14F-4D97-AF65-F5344CB8AC3E}">
        <p14:creationId xmlns:p14="http://schemas.microsoft.com/office/powerpoint/2010/main" val="38739684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Religious Diversity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96111642"/>
              </p:ext>
            </p:extLst>
          </p:nvPr>
        </p:nvGraphicFramePr>
        <p:xfrm>
          <a:off x="1686075" y="2078780"/>
          <a:ext cx="5727905" cy="4266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26128" y="1644314"/>
            <a:ext cx="8377296" cy="369332"/>
          </a:xfrm>
          <a:prstGeom prst="rect">
            <a:avLst/>
          </a:prstGeom>
          <a:noFill/>
        </p:spPr>
        <p:txBody>
          <a:bodyPr wrap="square" rtlCol="0">
            <a:spAutoFit/>
          </a:bodyPr>
          <a:lstStyle/>
          <a:p>
            <a:pPr algn="ctr"/>
            <a:r>
              <a:rPr lang="en-US" dirty="0" smtClean="0"/>
              <a:t>Receptive to Organized Religion</a:t>
            </a:r>
            <a:endParaRPr lang="en-US" dirty="0"/>
          </a:p>
        </p:txBody>
      </p:sp>
      <p:sp>
        <p:nvSpPr>
          <p:cNvPr id="5" name="TextBox 4"/>
          <p:cNvSpPr txBox="1"/>
          <p:nvPr/>
        </p:nvSpPr>
        <p:spPr>
          <a:xfrm>
            <a:off x="578528" y="6345015"/>
            <a:ext cx="8377296" cy="369332"/>
          </a:xfrm>
          <a:prstGeom prst="rect">
            <a:avLst/>
          </a:prstGeom>
          <a:noFill/>
        </p:spPr>
        <p:txBody>
          <a:bodyPr wrap="square" rtlCol="0">
            <a:spAutoFit/>
          </a:bodyPr>
          <a:lstStyle/>
          <a:p>
            <a:pPr algn="ctr"/>
            <a:r>
              <a:rPr lang="en-US" dirty="0" smtClean="0"/>
              <a:t>Resistant to Organized Religion</a:t>
            </a:r>
            <a:endParaRPr lang="en-US" dirty="0"/>
          </a:p>
        </p:txBody>
      </p:sp>
      <p:sp>
        <p:nvSpPr>
          <p:cNvPr id="6" name="TextBox 5"/>
          <p:cNvSpPr txBox="1"/>
          <p:nvPr/>
        </p:nvSpPr>
        <p:spPr>
          <a:xfrm>
            <a:off x="271376" y="3723458"/>
            <a:ext cx="1899629" cy="923330"/>
          </a:xfrm>
          <a:prstGeom prst="rect">
            <a:avLst/>
          </a:prstGeom>
          <a:noFill/>
        </p:spPr>
        <p:txBody>
          <a:bodyPr wrap="square" rtlCol="0">
            <a:spAutoFit/>
          </a:bodyPr>
          <a:lstStyle/>
          <a:p>
            <a:r>
              <a:rPr lang="en-US" dirty="0" smtClean="0"/>
              <a:t>Low Hunger &amp; Commitment to Spiritual Life </a:t>
            </a:r>
            <a:endParaRPr lang="en-US" dirty="0"/>
          </a:p>
        </p:txBody>
      </p:sp>
      <p:sp>
        <p:nvSpPr>
          <p:cNvPr id="7" name="TextBox 6"/>
          <p:cNvSpPr txBox="1"/>
          <p:nvPr/>
        </p:nvSpPr>
        <p:spPr>
          <a:xfrm>
            <a:off x="6903795" y="3713633"/>
            <a:ext cx="1899629" cy="923330"/>
          </a:xfrm>
          <a:prstGeom prst="rect">
            <a:avLst/>
          </a:prstGeom>
          <a:noFill/>
        </p:spPr>
        <p:txBody>
          <a:bodyPr wrap="square" rtlCol="0">
            <a:spAutoFit/>
          </a:bodyPr>
          <a:lstStyle/>
          <a:p>
            <a:r>
              <a:rPr lang="en-US" dirty="0" smtClean="0"/>
              <a:t>High Hunger &amp; Commitment to Spiritual Life </a:t>
            </a:r>
            <a:endParaRPr lang="en-US" dirty="0"/>
          </a:p>
        </p:txBody>
      </p:sp>
    </p:spTree>
    <p:extLst>
      <p:ext uri="{BB962C8B-B14F-4D97-AF65-F5344CB8AC3E}">
        <p14:creationId xmlns:p14="http://schemas.microsoft.com/office/powerpoint/2010/main" val="31070327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Custom 7">
      <a:dk1>
        <a:srgbClr val="000000"/>
      </a:dk1>
      <a:lt1>
        <a:sysClr val="window" lastClr="FFFFFF"/>
      </a:lt1>
      <a:dk2>
        <a:srgbClr val="000000"/>
      </a:dk2>
      <a:lt2>
        <a:srgbClr val="CDD4D7"/>
      </a:lt2>
      <a:accent1>
        <a:srgbClr val="008000"/>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5183</TotalTime>
  <Words>2320</Words>
  <Application>Microsoft Macintosh PowerPoint</Application>
  <PresentationFormat>On-screen Show (4:3)</PresentationFormat>
  <Paragraphs>485</Paragraphs>
  <Slides>75</Slides>
  <Notes>0</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Median</vt:lpstr>
      <vt:lpstr>Part One Reimagining faith formation for the 21st Century</vt:lpstr>
      <vt:lpstr>Part 1. Adaptive Challenges</vt:lpstr>
      <vt:lpstr>Adaptive Challenges We Face</vt:lpstr>
      <vt:lpstr>We Are More Diverse</vt:lpstr>
      <vt:lpstr>Generational Diversity</vt:lpstr>
      <vt:lpstr>Life Span Diversity</vt:lpstr>
      <vt:lpstr>Family Diversity</vt:lpstr>
      <vt:lpstr>Family Diversity</vt:lpstr>
      <vt:lpstr>Religious Diversity</vt:lpstr>
      <vt:lpstr>Religious Diversity</vt:lpstr>
      <vt:lpstr>Digital Abundance</vt:lpstr>
      <vt:lpstr>Mobile Technologies</vt:lpstr>
      <vt:lpstr>Social Networking Tools</vt:lpstr>
      <vt:lpstr>Digital Content</vt:lpstr>
      <vt:lpstr>Mobile Revolution</vt:lpstr>
      <vt:lpstr>Adaptive Challenge: Social Life</vt:lpstr>
      <vt:lpstr>Adaptive Challenge: Social Life</vt:lpstr>
      <vt:lpstr>Adaptive Challenges: Education</vt:lpstr>
      <vt:lpstr>Shifts in Education</vt:lpstr>
      <vt:lpstr>PowerPoint Presentation</vt:lpstr>
      <vt:lpstr>Part 2. 21st Century Faith Formation</vt:lpstr>
      <vt:lpstr>Twin Challenges</vt:lpstr>
      <vt:lpstr>Faith Formation Goals</vt:lpstr>
      <vt:lpstr>Holistic Faith &amp; Formation</vt:lpstr>
      <vt:lpstr>Faith Forming Processes</vt:lpstr>
      <vt:lpstr>Religious Transmission</vt:lpstr>
      <vt:lpstr>Factors Promoting Faith Growth</vt:lpstr>
      <vt:lpstr>Factors Promoting Faith Growth</vt:lpstr>
      <vt:lpstr>Faith Forming Processes</vt:lpstr>
      <vt:lpstr>PowerPoint Presentation</vt:lpstr>
      <vt:lpstr>Lifelong Faith Formation</vt:lpstr>
      <vt:lpstr>Lifewide Faith Formation</vt:lpstr>
      <vt:lpstr>Intergenerational &amp; Generational</vt:lpstr>
      <vt:lpstr>PowerPoint Presentation</vt:lpstr>
      <vt:lpstr>Missional</vt:lpstr>
      <vt:lpstr>Missional</vt:lpstr>
      <vt:lpstr>3. 21st Century Approach</vt:lpstr>
      <vt:lpstr>Twin Challenges</vt:lpstr>
      <vt:lpstr>Developing a New Operating System</vt:lpstr>
      <vt:lpstr>Old Operating System</vt:lpstr>
      <vt:lpstr>Transformation</vt:lpstr>
      <vt:lpstr>New Operating System: Network</vt:lpstr>
      <vt:lpstr>At the Center: Intergenerational</vt:lpstr>
      <vt:lpstr>Intergenerational: Caring Community </vt:lpstr>
      <vt:lpstr>Intergenerational: Celebrating</vt:lpstr>
      <vt:lpstr>Intergenerational: Learning</vt:lpstr>
      <vt:lpstr>Intergenerational: Learning</vt:lpstr>
      <vt:lpstr>Intergenerational: Praying</vt:lpstr>
      <vt:lpstr>Serving </vt:lpstr>
      <vt:lpstr>New Operating System: Network</vt:lpstr>
      <vt:lpstr>New Operating System: Network </vt:lpstr>
      <vt:lpstr>New Operating System: Network</vt:lpstr>
      <vt:lpstr>PowerPoint Presentation</vt:lpstr>
      <vt:lpstr>PowerPoint Presentation</vt:lpstr>
      <vt:lpstr>Family Faith Formation Network</vt:lpstr>
      <vt:lpstr>PowerPoint Presentation</vt:lpstr>
      <vt:lpstr>PowerPoint Presentation</vt:lpstr>
      <vt:lpstr>Adult Faith Formation Network</vt:lpstr>
      <vt:lpstr>Three Seasons of Programming</vt:lpstr>
      <vt:lpstr>Connected &amp; Blended  Faith Formation</vt:lpstr>
      <vt:lpstr>Connected Faith Formation</vt:lpstr>
      <vt:lpstr>Connected Faith Formation</vt:lpstr>
      <vt:lpstr>Church  Daily/Home via  Online</vt:lpstr>
      <vt:lpstr>Connected Faith Formation: Worship</vt:lpstr>
      <vt:lpstr>Connected Faith Formation: Lent</vt:lpstr>
      <vt:lpstr>Flipped Classroom</vt:lpstr>
      <vt:lpstr>Flipped Classroom</vt:lpstr>
      <vt:lpstr>Personalized</vt:lpstr>
      <vt:lpstr>Personalized Faith Formation</vt:lpstr>
      <vt:lpstr>Faith Growth Plan</vt:lpstr>
      <vt:lpstr>PowerPoint Presentation</vt:lpstr>
      <vt:lpstr>Emerging Roles</vt:lpstr>
      <vt:lpstr>Curated Faith Formation</vt:lpstr>
      <vt:lpstr>How do I get rid of the fear?</vt:lpstr>
      <vt:lpstr>PowerPoint Presentation</vt:lpstr>
    </vt:vector>
  </TitlesOfParts>
  <Company>LifelongFaith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Something Old Something New something Borrowed Something True</dc:title>
  <dc:creator>John Roberto</dc:creator>
  <cp:lastModifiedBy>John Roberto</cp:lastModifiedBy>
  <cp:revision>177</cp:revision>
  <cp:lastPrinted>2014-10-20T11:18:36Z</cp:lastPrinted>
  <dcterms:created xsi:type="dcterms:W3CDTF">2014-07-18T09:25:24Z</dcterms:created>
  <dcterms:modified xsi:type="dcterms:W3CDTF">2014-10-20T11:19:18Z</dcterms:modified>
</cp:coreProperties>
</file>