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2"/>
  </p:notesMasterIdLst>
  <p:handoutMasterIdLst>
    <p:handoutMasterId r:id="rId123"/>
  </p:handoutMasterIdLst>
  <p:sldIdLst>
    <p:sldId id="478" r:id="rId2"/>
    <p:sldId id="485" r:id="rId3"/>
    <p:sldId id="533" r:id="rId4"/>
    <p:sldId id="831" r:id="rId5"/>
    <p:sldId id="489" r:id="rId6"/>
    <p:sldId id="482" r:id="rId7"/>
    <p:sldId id="826" r:id="rId8"/>
    <p:sldId id="483" r:id="rId9"/>
    <p:sldId id="827" r:id="rId10"/>
    <p:sldId id="484" r:id="rId11"/>
    <p:sldId id="788" r:id="rId12"/>
    <p:sldId id="789" r:id="rId13"/>
    <p:sldId id="486" r:id="rId14"/>
    <p:sldId id="487" r:id="rId15"/>
    <p:sldId id="267" r:id="rId16"/>
    <p:sldId id="828" r:id="rId17"/>
    <p:sldId id="580" r:id="rId18"/>
    <p:sldId id="581" r:id="rId19"/>
    <p:sldId id="582" r:id="rId20"/>
    <p:sldId id="584" r:id="rId21"/>
    <p:sldId id="583" r:id="rId22"/>
    <p:sldId id="586" r:id="rId23"/>
    <p:sldId id="490" r:id="rId24"/>
    <p:sldId id="761" r:id="rId25"/>
    <p:sldId id="718" r:id="rId26"/>
    <p:sldId id="830" r:id="rId27"/>
    <p:sldId id="807" r:id="rId28"/>
    <p:sldId id="808" r:id="rId29"/>
    <p:sldId id="809" r:id="rId30"/>
    <p:sldId id="823" r:id="rId31"/>
    <p:sldId id="824" r:id="rId32"/>
    <p:sldId id="659" r:id="rId33"/>
    <p:sldId id="733" r:id="rId34"/>
    <p:sldId id="734" r:id="rId35"/>
    <p:sldId id="735" r:id="rId36"/>
    <p:sldId id="736" r:id="rId37"/>
    <p:sldId id="732" r:id="rId38"/>
    <p:sldId id="758" r:id="rId39"/>
    <p:sldId id="829" r:id="rId40"/>
    <p:sldId id="781" r:id="rId41"/>
    <p:sldId id="746" r:id="rId42"/>
    <p:sldId id="760" r:id="rId43"/>
    <p:sldId id="731" r:id="rId44"/>
    <p:sldId id="747" r:id="rId45"/>
    <p:sldId id="750" r:id="rId46"/>
    <p:sldId id="748" r:id="rId47"/>
    <p:sldId id="696" r:id="rId48"/>
    <p:sldId id="749" r:id="rId49"/>
    <p:sldId id="832" r:id="rId50"/>
    <p:sldId id="833" r:id="rId51"/>
    <p:sldId id="785" r:id="rId52"/>
    <p:sldId id="794" r:id="rId53"/>
    <p:sldId id="792" r:id="rId54"/>
    <p:sldId id="810" r:id="rId55"/>
    <p:sldId id="836" r:id="rId56"/>
    <p:sldId id="797" r:id="rId57"/>
    <p:sldId id="798" r:id="rId58"/>
    <p:sldId id="717" r:id="rId59"/>
    <p:sldId id="786" r:id="rId60"/>
    <p:sldId id="737" r:id="rId61"/>
    <p:sldId id="844" r:id="rId62"/>
    <p:sldId id="805" r:id="rId63"/>
    <p:sldId id="845" r:id="rId64"/>
    <p:sldId id="759" r:id="rId65"/>
    <p:sldId id="837" r:id="rId66"/>
    <p:sldId id="513" r:id="rId67"/>
    <p:sldId id="769" r:id="rId68"/>
    <p:sldId id="811" r:id="rId69"/>
    <p:sldId id="787" r:id="rId70"/>
    <p:sldId id="801" r:id="rId71"/>
    <p:sldId id="838" r:id="rId72"/>
    <p:sldId id="799" r:id="rId73"/>
    <p:sldId id="800" r:id="rId74"/>
    <p:sldId id="802" r:id="rId75"/>
    <p:sldId id="804" r:id="rId76"/>
    <p:sldId id="803" r:id="rId77"/>
    <p:sldId id="806" r:id="rId78"/>
    <p:sldId id="525" r:id="rId79"/>
    <p:sldId id="771" r:id="rId80"/>
    <p:sldId id="520" r:id="rId81"/>
    <p:sldId id="521" r:id="rId82"/>
    <p:sldId id="522" r:id="rId83"/>
    <p:sldId id="773" r:id="rId84"/>
    <p:sldId id="523" r:id="rId85"/>
    <p:sldId id="524" r:id="rId86"/>
    <p:sldId id="403" r:id="rId87"/>
    <p:sldId id="839" r:id="rId88"/>
    <p:sldId id="840" r:id="rId89"/>
    <p:sldId id="841" r:id="rId90"/>
    <p:sldId id="815" r:id="rId91"/>
    <p:sldId id="816" r:id="rId92"/>
    <p:sldId id="817" r:id="rId93"/>
    <p:sldId id="818" r:id="rId94"/>
    <p:sldId id="819" r:id="rId95"/>
    <p:sldId id="820" r:id="rId96"/>
    <p:sldId id="821" r:id="rId97"/>
    <p:sldId id="822" r:id="rId98"/>
    <p:sldId id="510" r:id="rId99"/>
    <p:sldId id="843" r:id="rId100"/>
    <p:sldId id="508" r:id="rId101"/>
    <p:sldId id="406" r:id="rId102"/>
    <p:sldId id="686" r:id="rId103"/>
    <p:sldId id="558" r:id="rId104"/>
    <p:sldId id="687" r:id="rId105"/>
    <p:sldId id="405" r:id="rId106"/>
    <p:sldId id="541" r:id="rId107"/>
    <p:sldId id="425" r:id="rId108"/>
    <p:sldId id="539" r:id="rId109"/>
    <p:sldId id="812" r:id="rId110"/>
    <p:sldId id="813" r:id="rId111"/>
    <p:sldId id="691" r:id="rId112"/>
    <p:sldId id="540" r:id="rId113"/>
    <p:sldId id="526" r:id="rId114"/>
    <p:sldId id="688" r:id="rId115"/>
    <p:sldId id="689" r:id="rId116"/>
    <p:sldId id="690" r:id="rId117"/>
    <p:sldId id="527" r:id="rId118"/>
    <p:sldId id="528" r:id="rId119"/>
    <p:sldId id="529" r:id="rId120"/>
    <p:sldId id="814"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323" autoAdjust="0"/>
    <p:restoredTop sz="97568" autoAdjust="0"/>
  </p:normalViewPr>
  <p:slideViewPr>
    <p:cSldViewPr snapToGrid="0" snapToObjects="1">
      <p:cViewPr>
        <p:scale>
          <a:sx n="100" d="100"/>
          <a:sy n="100" d="100"/>
        </p:scale>
        <p:origin x="-1208" y="-4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0B8679-2701-424B-9DF1-7A0665254F02}" type="doc">
      <dgm:prSet loTypeId="urn:microsoft.com/office/officeart/2005/8/layout/radial6" loCatId="" qsTypeId="urn:microsoft.com/office/officeart/2005/8/quickstyle/simple4" qsCatId="simple" csTypeId="urn:microsoft.com/office/officeart/2005/8/colors/colorful2" csCatId="colorful" phldr="1"/>
      <dgm:spPr/>
      <dgm:t>
        <a:bodyPr/>
        <a:lstStyle/>
        <a:p>
          <a:endParaRPr lang="en-US"/>
        </a:p>
      </dgm:t>
    </dgm:pt>
    <dgm:pt modelId="{A3A73C5E-FE3D-8B42-93C0-E79C35A48AC4}">
      <dgm:prSet phldrT="[Text]"/>
      <dgm:spPr/>
      <dgm:t>
        <a:bodyPr/>
        <a:lstStyle/>
        <a:p>
          <a:r>
            <a:rPr lang="en-US" dirty="0" smtClean="0"/>
            <a:t>Faith Forming Ecology</a:t>
          </a:r>
          <a:endParaRPr lang="en-US" dirty="0"/>
        </a:p>
      </dgm:t>
    </dgm:pt>
    <dgm:pt modelId="{6E601834-BD05-E74B-912D-641EEE31040B}" type="parTrans" cxnId="{6FFBFFEB-38A7-F245-9969-18A73EB1DBDB}">
      <dgm:prSet/>
      <dgm:spPr/>
      <dgm:t>
        <a:bodyPr/>
        <a:lstStyle/>
        <a:p>
          <a:endParaRPr lang="en-US"/>
        </a:p>
      </dgm:t>
    </dgm:pt>
    <dgm:pt modelId="{A8618A9E-3172-4148-81EB-033253C514F2}" type="sibTrans" cxnId="{6FFBFFEB-38A7-F245-9969-18A73EB1DBDB}">
      <dgm:prSet/>
      <dgm:spPr/>
      <dgm:t>
        <a:bodyPr/>
        <a:lstStyle/>
        <a:p>
          <a:endParaRPr lang="en-US"/>
        </a:p>
      </dgm:t>
    </dgm:pt>
    <dgm:pt modelId="{2EF844C6-6305-864A-AB5E-9C4FDF1F16DA}">
      <dgm:prSet phldrT="[Text]" custT="1"/>
      <dgm:spPr/>
      <dgm:t>
        <a:bodyPr/>
        <a:lstStyle/>
        <a:p>
          <a:r>
            <a:rPr lang="en-US" sz="1800" dirty="0" smtClean="0"/>
            <a:t>Inter-genera-tional</a:t>
          </a:r>
          <a:endParaRPr lang="en-US" sz="1800" dirty="0"/>
        </a:p>
      </dgm:t>
    </dgm:pt>
    <dgm:pt modelId="{DD5CE9B4-1E79-5645-9EBA-7F3B8A83EFBC}" type="parTrans" cxnId="{BF724F65-9FA9-044D-AD59-941FCEF66AA6}">
      <dgm:prSet/>
      <dgm:spPr/>
      <dgm:t>
        <a:bodyPr/>
        <a:lstStyle/>
        <a:p>
          <a:endParaRPr lang="en-US"/>
        </a:p>
      </dgm:t>
    </dgm:pt>
    <dgm:pt modelId="{21A235E1-C233-BF44-8642-4C15196B8D98}" type="sibTrans" cxnId="{BF724F65-9FA9-044D-AD59-941FCEF66AA6}">
      <dgm:prSet/>
      <dgm:spPr/>
      <dgm:t>
        <a:bodyPr/>
        <a:lstStyle/>
        <a:p>
          <a:endParaRPr lang="en-US"/>
        </a:p>
      </dgm:t>
    </dgm:pt>
    <dgm:pt modelId="{25BC8C85-079C-8A4C-B27F-8B1828E310B0}">
      <dgm:prSet phldrT="[Text]" custT="1"/>
      <dgm:spPr/>
      <dgm:t>
        <a:bodyPr/>
        <a:lstStyle/>
        <a:p>
          <a:r>
            <a:rPr lang="en-US" sz="1800" dirty="0" smtClean="0"/>
            <a:t>Family</a:t>
          </a:r>
          <a:endParaRPr lang="en-US" sz="1800" dirty="0"/>
        </a:p>
      </dgm:t>
    </dgm:pt>
    <dgm:pt modelId="{F2055B36-AFB8-8444-BBF6-EE6465033203}" type="parTrans" cxnId="{8B9596FD-FF11-9D47-BF5B-75031E3CF5A4}">
      <dgm:prSet/>
      <dgm:spPr/>
      <dgm:t>
        <a:bodyPr/>
        <a:lstStyle/>
        <a:p>
          <a:endParaRPr lang="en-US"/>
        </a:p>
      </dgm:t>
    </dgm:pt>
    <dgm:pt modelId="{05D24B9B-D177-0041-88C9-2E5CEB21156F}" type="sibTrans" cxnId="{8B9596FD-FF11-9D47-BF5B-75031E3CF5A4}">
      <dgm:prSet/>
      <dgm:spPr/>
      <dgm:t>
        <a:bodyPr/>
        <a:lstStyle/>
        <a:p>
          <a:endParaRPr lang="en-US"/>
        </a:p>
      </dgm:t>
    </dgm:pt>
    <dgm:pt modelId="{57CE21E1-227D-2640-B363-472D9EBB87C2}">
      <dgm:prSet phldrT="[Text]" custT="1"/>
      <dgm:spPr/>
      <dgm:t>
        <a:bodyPr/>
        <a:lstStyle/>
        <a:p>
          <a:r>
            <a:rPr lang="en-US" sz="1800" dirty="0" smtClean="0"/>
            <a:t>Life Cycle</a:t>
          </a:r>
          <a:endParaRPr lang="en-US" sz="1800" dirty="0"/>
        </a:p>
      </dgm:t>
    </dgm:pt>
    <dgm:pt modelId="{B41E68DB-2E28-5045-99C5-B7F8EB8B8095}" type="parTrans" cxnId="{A3876416-D6B6-5A40-A23A-0B70F1E24608}">
      <dgm:prSet/>
      <dgm:spPr/>
      <dgm:t>
        <a:bodyPr/>
        <a:lstStyle/>
        <a:p>
          <a:endParaRPr lang="en-US"/>
        </a:p>
      </dgm:t>
    </dgm:pt>
    <dgm:pt modelId="{1F922F80-C4A4-894F-B3C7-EBF9D3B1EAF6}" type="sibTrans" cxnId="{A3876416-D6B6-5A40-A23A-0B70F1E24608}">
      <dgm:prSet/>
      <dgm:spPr/>
      <dgm:t>
        <a:bodyPr/>
        <a:lstStyle/>
        <a:p>
          <a:endParaRPr lang="en-US"/>
        </a:p>
      </dgm:t>
    </dgm:pt>
    <dgm:pt modelId="{C0808BEB-C46A-664F-9E8F-23DF609D5171}">
      <dgm:prSet phldrT="[Text]" custT="1"/>
      <dgm:spPr/>
      <dgm:t>
        <a:bodyPr/>
        <a:lstStyle/>
        <a:p>
          <a:r>
            <a:rPr lang="en-US" sz="1800" dirty="0" smtClean="0"/>
            <a:t>Missional </a:t>
          </a:r>
          <a:endParaRPr lang="en-US" sz="1800" dirty="0"/>
        </a:p>
      </dgm:t>
    </dgm:pt>
    <dgm:pt modelId="{B112FB32-2F68-CA49-BA8B-316D2D66E4F3}" type="parTrans" cxnId="{AF097300-8E77-124A-90DD-1D1CBBD058C6}">
      <dgm:prSet/>
      <dgm:spPr/>
      <dgm:t>
        <a:bodyPr/>
        <a:lstStyle/>
        <a:p>
          <a:endParaRPr lang="en-US"/>
        </a:p>
      </dgm:t>
    </dgm:pt>
    <dgm:pt modelId="{F8DF337A-89BF-F944-9D9A-2DB799A47A9F}" type="sibTrans" cxnId="{AF097300-8E77-124A-90DD-1D1CBBD058C6}">
      <dgm:prSet/>
      <dgm:spPr/>
      <dgm:t>
        <a:bodyPr/>
        <a:lstStyle/>
        <a:p>
          <a:endParaRPr lang="en-US"/>
        </a:p>
      </dgm:t>
    </dgm:pt>
    <dgm:pt modelId="{27FDA820-2179-0341-B3CD-EAE2F18E8DF7}" type="pres">
      <dgm:prSet presAssocID="{FC0B8679-2701-424B-9DF1-7A0665254F02}" presName="Name0" presStyleCnt="0">
        <dgm:presLayoutVars>
          <dgm:chMax val="1"/>
          <dgm:dir/>
          <dgm:animLvl val="ctr"/>
          <dgm:resizeHandles val="exact"/>
        </dgm:presLayoutVars>
      </dgm:prSet>
      <dgm:spPr/>
      <dgm:t>
        <a:bodyPr/>
        <a:lstStyle/>
        <a:p>
          <a:endParaRPr lang="en-US"/>
        </a:p>
      </dgm:t>
    </dgm:pt>
    <dgm:pt modelId="{ED603BE3-EEDA-1748-B25D-5EECCE7949BF}" type="pres">
      <dgm:prSet presAssocID="{A3A73C5E-FE3D-8B42-93C0-E79C35A48AC4}" presName="centerShape" presStyleLbl="node0" presStyleIdx="0" presStyleCnt="1"/>
      <dgm:spPr/>
      <dgm:t>
        <a:bodyPr/>
        <a:lstStyle/>
        <a:p>
          <a:endParaRPr lang="en-US"/>
        </a:p>
      </dgm:t>
    </dgm:pt>
    <dgm:pt modelId="{B845428E-4566-554A-A7C6-2F7A9DD730A6}" type="pres">
      <dgm:prSet presAssocID="{2EF844C6-6305-864A-AB5E-9C4FDF1F16DA}" presName="node" presStyleLbl="node1" presStyleIdx="0" presStyleCnt="4" custScaleX="116820" custScaleY="118799">
        <dgm:presLayoutVars>
          <dgm:bulletEnabled val="1"/>
        </dgm:presLayoutVars>
      </dgm:prSet>
      <dgm:spPr/>
      <dgm:t>
        <a:bodyPr/>
        <a:lstStyle/>
        <a:p>
          <a:endParaRPr lang="en-US"/>
        </a:p>
      </dgm:t>
    </dgm:pt>
    <dgm:pt modelId="{C4A42CD4-5B11-6748-863F-01EFF0E2E950}" type="pres">
      <dgm:prSet presAssocID="{2EF844C6-6305-864A-AB5E-9C4FDF1F16DA}" presName="dummy" presStyleCnt="0"/>
      <dgm:spPr/>
    </dgm:pt>
    <dgm:pt modelId="{2BEA4424-6324-C94C-8C6A-4427DDB2F2E4}" type="pres">
      <dgm:prSet presAssocID="{21A235E1-C233-BF44-8642-4C15196B8D98}" presName="sibTrans" presStyleLbl="sibTrans2D1" presStyleIdx="0" presStyleCnt="4"/>
      <dgm:spPr/>
      <dgm:t>
        <a:bodyPr/>
        <a:lstStyle/>
        <a:p>
          <a:endParaRPr lang="en-US"/>
        </a:p>
      </dgm:t>
    </dgm:pt>
    <dgm:pt modelId="{C53737FC-E5B0-B14B-9012-ACE324BE134E}" type="pres">
      <dgm:prSet presAssocID="{25BC8C85-079C-8A4C-B27F-8B1828E310B0}" presName="node" presStyleLbl="node1" presStyleIdx="1" presStyleCnt="4" custScaleX="123624" custScaleY="116317">
        <dgm:presLayoutVars>
          <dgm:bulletEnabled val="1"/>
        </dgm:presLayoutVars>
      </dgm:prSet>
      <dgm:spPr/>
      <dgm:t>
        <a:bodyPr/>
        <a:lstStyle/>
        <a:p>
          <a:endParaRPr lang="en-US"/>
        </a:p>
      </dgm:t>
    </dgm:pt>
    <dgm:pt modelId="{B90B39C9-2316-5E4E-955E-454EF8A01348}" type="pres">
      <dgm:prSet presAssocID="{25BC8C85-079C-8A4C-B27F-8B1828E310B0}" presName="dummy" presStyleCnt="0"/>
      <dgm:spPr/>
    </dgm:pt>
    <dgm:pt modelId="{9418B18D-1745-6442-BC7F-616C10F0807B}" type="pres">
      <dgm:prSet presAssocID="{05D24B9B-D177-0041-88C9-2E5CEB21156F}" presName="sibTrans" presStyleLbl="sibTrans2D1" presStyleIdx="1" presStyleCnt="4"/>
      <dgm:spPr/>
      <dgm:t>
        <a:bodyPr/>
        <a:lstStyle/>
        <a:p>
          <a:endParaRPr lang="en-US"/>
        </a:p>
      </dgm:t>
    </dgm:pt>
    <dgm:pt modelId="{A3EA3BE2-84DA-EC44-B91C-44EAAE549242}" type="pres">
      <dgm:prSet presAssocID="{57CE21E1-227D-2640-B363-472D9EBB87C2}" presName="node" presStyleLbl="node1" presStyleIdx="2" presStyleCnt="4" custScaleX="124710" custScaleY="114866">
        <dgm:presLayoutVars>
          <dgm:bulletEnabled val="1"/>
        </dgm:presLayoutVars>
      </dgm:prSet>
      <dgm:spPr/>
      <dgm:t>
        <a:bodyPr/>
        <a:lstStyle/>
        <a:p>
          <a:endParaRPr lang="en-US"/>
        </a:p>
      </dgm:t>
    </dgm:pt>
    <dgm:pt modelId="{B1314FAB-B808-1245-AC31-1BF30F90364E}" type="pres">
      <dgm:prSet presAssocID="{57CE21E1-227D-2640-B363-472D9EBB87C2}" presName="dummy" presStyleCnt="0"/>
      <dgm:spPr/>
    </dgm:pt>
    <dgm:pt modelId="{CCF02EED-299B-2144-97F5-854042D36A9E}" type="pres">
      <dgm:prSet presAssocID="{1F922F80-C4A4-894F-B3C7-EBF9D3B1EAF6}" presName="sibTrans" presStyleLbl="sibTrans2D1" presStyleIdx="2" presStyleCnt="4"/>
      <dgm:spPr/>
      <dgm:t>
        <a:bodyPr/>
        <a:lstStyle/>
        <a:p>
          <a:endParaRPr lang="en-US"/>
        </a:p>
      </dgm:t>
    </dgm:pt>
    <dgm:pt modelId="{8B2AD8E2-CCBE-8B49-9BD3-ACEB7580E9F6}" type="pres">
      <dgm:prSet presAssocID="{C0808BEB-C46A-664F-9E8F-23DF609D5171}" presName="node" presStyleLbl="node1" presStyleIdx="3" presStyleCnt="4" custScaleX="121063" custScaleY="119750">
        <dgm:presLayoutVars>
          <dgm:bulletEnabled val="1"/>
        </dgm:presLayoutVars>
      </dgm:prSet>
      <dgm:spPr/>
      <dgm:t>
        <a:bodyPr/>
        <a:lstStyle/>
        <a:p>
          <a:endParaRPr lang="en-US"/>
        </a:p>
      </dgm:t>
    </dgm:pt>
    <dgm:pt modelId="{6B454DB6-5620-D047-A256-AFFB58DA0D59}" type="pres">
      <dgm:prSet presAssocID="{C0808BEB-C46A-664F-9E8F-23DF609D5171}" presName="dummy" presStyleCnt="0"/>
      <dgm:spPr/>
    </dgm:pt>
    <dgm:pt modelId="{696C2432-19E4-C446-A048-5E7134837109}" type="pres">
      <dgm:prSet presAssocID="{F8DF337A-89BF-F944-9D9A-2DB799A47A9F}" presName="sibTrans" presStyleLbl="sibTrans2D1" presStyleIdx="3" presStyleCnt="4"/>
      <dgm:spPr/>
      <dgm:t>
        <a:bodyPr/>
        <a:lstStyle/>
        <a:p>
          <a:endParaRPr lang="en-US"/>
        </a:p>
      </dgm:t>
    </dgm:pt>
  </dgm:ptLst>
  <dgm:cxnLst>
    <dgm:cxn modelId="{2DE3D431-3BB8-A343-AAE6-28D33F6D87E8}" type="presOf" srcId="{F8DF337A-89BF-F944-9D9A-2DB799A47A9F}" destId="{696C2432-19E4-C446-A048-5E7134837109}" srcOrd="0" destOrd="0" presId="urn:microsoft.com/office/officeart/2005/8/layout/radial6"/>
    <dgm:cxn modelId="{B138E467-1EF5-DB4B-821E-BD15707CF122}" type="presOf" srcId="{2EF844C6-6305-864A-AB5E-9C4FDF1F16DA}" destId="{B845428E-4566-554A-A7C6-2F7A9DD730A6}" srcOrd="0" destOrd="0" presId="urn:microsoft.com/office/officeart/2005/8/layout/radial6"/>
    <dgm:cxn modelId="{A3876416-D6B6-5A40-A23A-0B70F1E24608}" srcId="{A3A73C5E-FE3D-8B42-93C0-E79C35A48AC4}" destId="{57CE21E1-227D-2640-B363-472D9EBB87C2}" srcOrd="2" destOrd="0" parTransId="{B41E68DB-2E28-5045-99C5-B7F8EB8B8095}" sibTransId="{1F922F80-C4A4-894F-B3C7-EBF9D3B1EAF6}"/>
    <dgm:cxn modelId="{25ABA5F7-1408-894B-90DF-AA075784DCCB}" type="presOf" srcId="{FC0B8679-2701-424B-9DF1-7A0665254F02}" destId="{27FDA820-2179-0341-B3CD-EAE2F18E8DF7}" srcOrd="0" destOrd="0" presId="urn:microsoft.com/office/officeart/2005/8/layout/radial6"/>
    <dgm:cxn modelId="{FBBD840F-1D90-FC48-959D-2BC530566B52}" type="presOf" srcId="{1F922F80-C4A4-894F-B3C7-EBF9D3B1EAF6}" destId="{CCF02EED-299B-2144-97F5-854042D36A9E}" srcOrd="0" destOrd="0" presId="urn:microsoft.com/office/officeart/2005/8/layout/radial6"/>
    <dgm:cxn modelId="{D3F526EB-32FB-654F-A34C-5251C8B6339F}" type="presOf" srcId="{A3A73C5E-FE3D-8B42-93C0-E79C35A48AC4}" destId="{ED603BE3-EEDA-1748-B25D-5EECCE7949BF}" srcOrd="0" destOrd="0" presId="urn:microsoft.com/office/officeart/2005/8/layout/radial6"/>
    <dgm:cxn modelId="{7B4F302B-6BAB-8249-83D0-AF26A5F32D6E}" type="presOf" srcId="{25BC8C85-079C-8A4C-B27F-8B1828E310B0}" destId="{C53737FC-E5B0-B14B-9012-ACE324BE134E}" srcOrd="0" destOrd="0" presId="urn:microsoft.com/office/officeart/2005/8/layout/radial6"/>
    <dgm:cxn modelId="{6FFBFFEB-38A7-F245-9969-18A73EB1DBDB}" srcId="{FC0B8679-2701-424B-9DF1-7A0665254F02}" destId="{A3A73C5E-FE3D-8B42-93C0-E79C35A48AC4}" srcOrd="0" destOrd="0" parTransId="{6E601834-BD05-E74B-912D-641EEE31040B}" sibTransId="{A8618A9E-3172-4148-81EB-033253C514F2}"/>
    <dgm:cxn modelId="{87935AD4-45DE-AF48-BB78-9741291EF311}" type="presOf" srcId="{C0808BEB-C46A-664F-9E8F-23DF609D5171}" destId="{8B2AD8E2-CCBE-8B49-9BD3-ACEB7580E9F6}" srcOrd="0" destOrd="0" presId="urn:microsoft.com/office/officeart/2005/8/layout/radial6"/>
    <dgm:cxn modelId="{167B4EC7-7A90-7A4A-9580-25B8AD566D58}" type="presOf" srcId="{21A235E1-C233-BF44-8642-4C15196B8D98}" destId="{2BEA4424-6324-C94C-8C6A-4427DDB2F2E4}" srcOrd="0" destOrd="0" presId="urn:microsoft.com/office/officeart/2005/8/layout/radial6"/>
    <dgm:cxn modelId="{49F095D3-AFCE-5649-A08F-486B692D80CE}" type="presOf" srcId="{57CE21E1-227D-2640-B363-472D9EBB87C2}" destId="{A3EA3BE2-84DA-EC44-B91C-44EAAE549242}" srcOrd="0" destOrd="0" presId="urn:microsoft.com/office/officeart/2005/8/layout/radial6"/>
    <dgm:cxn modelId="{BF724F65-9FA9-044D-AD59-941FCEF66AA6}" srcId="{A3A73C5E-FE3D-8B42-93C0-E79C35A48AC4}" destId="{2EF844C6-6305-864A-AB5E-9C4FDF1F16DA}" srcOrd="0" destOrd="0" parTransId="{DD5CE9B4-1E79-5645-9EBA-7F3B8A83EFBC}" sibTransId="{21A235E1-C233-BF44-8642-4C15196B8D98}"/>
    <dgm:cxn modelId="{1B3641A7-E0B2-3D40-9516-A46AB15DAA60}" type="presOf" srcId="{05D24B9B-D177-0041-88C9-2E5CEB21156F}" destId="{9418B18D-1745-6442-BC7F-616C10F0807B}" srcOrd="0" destOrd="0" presId="urn:microsoft.com/office/officeart/2005/8/layout/radial6"/>
    <dgm:cxn modelId="{8B9596FD-FF11-9D47-BF5B-75031E3CF5A4}" srcId="{A3A73C5E-FE3D-8B42-93C0-E79C35A48AC4}" destId="{25BC8C85-079C-8A4C-B27F-8B1828E310B0}" srcOrd="1" destOrd="0" parTransId="{F2055B36-AFB8-8444-BBF6-EE6465033203}" sibTransId="{05D24B9B-D177-0041-88C9-2E5CEB21156F}"/>
    <dgm:cxn modelId="{AF097300-8E77-124A-90DD-1D1CBBD058C6}" srcId="{A3A73C5E-FE3D-8B42-93C0-E79C35A48AC4}" destId="{C0808BEB-C46A-664F-9E8F-23DF609D5171}" srcOrd="3" destOrd="0" parTransId="{B112FB32-2F68-CA49-BA8B-316D2D66E4F3}" sibTransId="{F8DF337A-89BF-F944-9D9A-2DB799A47A9F}"/>
    <dgm:cxn modelId="{CC89DCD1-EE5B-D04A-A764-99D8C2F8FDDF}" type="presParOf" srcId="{27FDA820-2179-0341-B3CD-EAE2F18E8DF7}" destId="{ED603BE3-EEDA-1748-B25D-5EECCE7949BF}" srcOrd="0" destOrd="0" presId="urn:microsoft.com/office/officeart/2005/8/layout/radial6"/>
    <dgm:cxn modelId="{9A0C0BB1-0DED-384D-B746-3793E9326F48}" type="presParOf" srcId="{27FDA820-2179-0341-B3CD-EAE2F18E8DF7}" destId="{B845428E-4566-554A-A7C6-2F7A9DD730A6}" srcOrd="1" destOrd="0" presId="urn:microsoft.com/office/officeart/2005/8/layout/radial6"/>
    <dgm:cxn modelId="{E69B211E-84FA-D846-A4FE-48E217085274}" type="presParOf" srcId="{27FDA820-2179-0341-B3CD-EAE2F18E8DF7}" destId="{C4A42CD4-5B11-6748-863F-01EFF0E2E950}" srcOrd="2" destOrd="0" presId="urn:microsoft.com/office/officeart/2005/8/layout/radial6"/>
    <dgm:cxn modelId="{1EE02F91-7D13-264B-BB50-66EDABD539B4}" type="presParOf" srcId="{27FDA820-2179-0341-B3CD-EAE2F18E8DF7}" destId="{2BEA4424-6324-C94C-8C6A-4427DDB2F2E4}" srcOrd="3" destOrd="0" presId="urn:microsoft.com/office/officeart/2005/8/layout/radial6"/>
    <dgm:cxn modelId="{DE186BEF-3F7A-2943-878C-BF796A16EC82}" type="presParOf" srcId="{27FDA820-2179-0341-B3CD-EAE2F18E8DF7}" destId="{C53737FC-E5B0-B14B-9012-ACE324BE134E}" srcOrd="4" destOrd="0" presId="urn:microsoft.com/office/officeart/2005/8/layout/radial6"/>
    <dgm:cxn modelId="{1FC038E9-63BC-7241-9AD8-BE28865DC8AE}" type="presParOf" srcId="{27FDA820-2179-0341-B3CD-EAE2F18E8DF7}" destId="{B90B39C9-2316-5E4E-955E-454EF8A01348}" srcOrd="5" destOrd="0" presId="urn:microsoft.com/office/officeart/2005/8/layout/radial6"/>
    <dgm:cxn modelId="{E064337A-8962-B648-A331-A9C4865414EE}" type="presParOf" srcId="{27FDA820-2179-0341-B3CD-EAE2F18E8DF7}" destId="{9418B18D-1745-6442-BC7F-616C10F0807B}" srcOrd="6" destOrd="0" presId="urn:microsoft.com/office/officeart/2005/8/layout/radial6"/>
    <dgm:cxn modelId="{FA9F10F1-A379-1846-85F0-EC9C91A75D79}" type="presParOf" srcId="{27FDA820-2179-0341-B3CD-EAE2F18E8DF7}" destId="{A3EA3BE2-84DA-EC44-B91C-44EAAE549242}" srcOrd="7" destOrd="0" presId="urn:microsoft.com/office/officeart/2005/8/layout/radial6"/>
    <dgm:cxn modelId="{2632BCE2-E591-D048-A224-B0521CCF55CB}" type="presParOf" srcId="{27FDA820-2179-0341-B3CD-EAE2F18E8DF7}" destId="{B1314FAB-B808-1245-AC31-1BF30F90364E}" srcOrd="8" destOrd="0" presId="urn:microsoft.com/office/officeart/2005/8/layout/radial6"/>
    <dgm:cxn modelId="{F48F5B26-83AE-CA48-9B5C-83E254B3B8C1}" type="presParOf" srcId="{27FDA820-2179-0341-B3CD-EAE2F18E8DF7}" destId="{CCF02EED-299B-2144-97F5-854042D36A9E}" srcOrd="9" destOrd="0" presId="urn:microsoft.com/office/officeart/2005/8/layout/radial6"/>
    <dgm:cxn modelId="{FD0F255A-3C0F-5242-B832-E01E49FCC417}" type="presParOf" srcId="{27FDA820-2179-0341-B3CD-EAE2F18E8DF7}" destId="{8B2AD8E2-CCBE-8B49-9BD3-ACEB7580E9F6}" srcOrd="10" destOrd="0" presId="urn:microsoft.com/office/officeart/2005/8/layout/radial6"/>
    <dgm:cxn modelId="{877545B7-834B-714C-A715-202AF08D157D}" type="presParOf" srcId="{27FDA820-2179-0341-B3CD-EAE2F18E8DF7}" destId="{6B454DB6-5620-D047-A256-AFFB58DA0D59}" srcOrd="11" destOrd="0" presId="urn:microsoft.com/office/officeart/2005/8/layout/radial6"/>
    <dgm:cxn modelId="{B5750B70-D88F-834C-A3E3-A3C2DCBBE8A3}" type="presParOf" srcId="{27FDA820-2179-0341-B3CD-EAE2F18E8DF7}" destId="{696C2432-19E4-C446-A048-5E7134837109}"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DCEE05-CEE2-1045-A6B6-CBB63D7DAFBD}"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C0AB8535-5F4B-4F43-B729-2A969B51248F}">
      <dgm:prSet phldrT="[Text]" custT="1"/>
      <dgm:spPr/>
      <dgm:t>
        <a:bodyPr/>
        <a:lstStyle/>
        <a:p>
          <a:r>
            <a:rPr lang="en-US" sz="2000" dirty="0" smtClean="0"/>
            <a:t>Parent Role</a:t>
          </a:r>
          <a:endParaRPr lang="en-US" sz="2000" dirty="0"/>
        </a:p>
      </dgm:t>
    </dgm:pt>
    <dgm:pt modelId="{22122AAC-9248-E348-AE75-0B9D376D260F}" type="parTrans" cxnId="{0BD3C295-AD23-C444-9836-EB372E57DA7C}">
      <dgm:prSet/>
      <dgm:spPr/>
      <dgm:t>
        <a:bodyPr/>
        <a:lstStyle/>
        <a:p>
          <a:endParaRPr lang="en-US"/>
        </a:p>
      </dgm:t>
    </dgm:pt>
    <dgm:pt modelId="{CC62EC64-3501-A144-963E-4C9C9EDC6300}" type="sibTrans" cxnId="{0BD3C295-AD23-C444-9836-EB372E57DA7C}">
      <dgm:prSet/>
      <dgm:spPr/>
      <dgm:t>
        <a:bodyPr/>
        <a:lstStyle/>
        <a:p>
          <a:endParaRPr lang="en-US"/>
        </a:p>
      </dgm:t>
    </dgm:pt>
    <dgm:pt modelId="{0A2F82DC-00BE-DB49-BA1B-A9C8410D81FC}">
      <dgm:prSet phldrT="[Text]" custT="1"/>
      <dgm:spPr/>
      <dgm:t>
        <a:bodyPr/>
        <a:lstStyle/>
        <a:p>
          <a:r>
            <a:rPr lang="en-US" sz="2000" b="1" dirty="0" smtClean="0"/>
            <a:t>Sponsor of the Faith</a:t>
          </a:r>
          <a:br>
            <a:rPr lang="en-US" sz="2000" b="1" dirty="0" smtClean="0"/>
          </a:br>
          <a:r>
            <a:rPr lang="en-US" sz="1800" i="1" dirty="0" smtClean="0"/>
            <a:t>point of access between church  home</a:t>
          </a:r>
          <a:endParaRPr lang="en-US" sz="1800" i="1" dirty="0"/>
        </a:p>
      </dgm:t>
    </dgm:pt>
    <dgm:pt modelId="{7F99A714-9757-064F-BB54-183DAF5A7B3C}" type="parTrans" cxnId="{107006FA-88F7-E841-A291-F9173191CD55}">
      <dgm:prSet/>
      <dgm:spPr/>
      <dgm:t>
        <a:bodyPr/>
        <a:lstStyle/>
        <a:p>
          <a:endParaRPr lang="en-US"/>
        </a:p>
      </dgm:t>
    </dgm:pt>
    <dgm:pt modelId="{7AD5F92F-D79E-EA48-AD59-9257EE18F6F5}" type="sibTrans" cxnId="{107006FA-88F7-E841-A291-F9173191CD55}">
      <dgm:prSet/>
      <dgm:spPr/>
      <dgm:t>
        <a:bodyPr/>
        <a:lstStyle/>
        <a:p>
          <a:endParaRPr lang="en-US"/>
        </a:p>
      </dgm:t>
    </dgm:pt>
    <dgm:pt modelId="{F90C9639-F634-DA45-BE3A-461815B09CAD}">
      <dgm:prSet phldrT="[Text]" custT="1"/>
      <dgm:spPr/>
      <dgm:t>
        <a:bodyPr/>
        <a:lstStyle/>
        <a:p>
          <a:r>
            <a:rPr lang="en-US" sz="2000" b="1" dirty="0" smtClean="0"/>
            <a:t>Gatekeeper of the Faith</a:t>
          </a:r>
          <a:br>
            <a:rPr lang="en-US" sz="2000" b="1" dirty="0" smtClean="0"/>
          </a:br>
          <a:r>
            <a:rPr lang="en-US" sz="1800" i="1" dirty="0" smtClean="0"/>
            <a:t>control over how much and what sorts of religious content their children encounter</a:t>
          </a:r>
          <a:endParaRPr lang="en-US" sz="1800" i="1" dirty="0"/>
        </a:p>
      </dgm:t>
    </dgm:pt>
    <dgm:pt modelId="{0C14E215-8B3D-0A41-9574-EB6AA68A776A}" type="parTrans" cxnId="{80B24F0B-51ED-134D-8A2B-B316D11B0F75}">
      <dgm:prSet/>
      <dgm:spPr/>
      <dgm:t>
        <a:bodyPr/>
        <a:lstStyle/>
        <a:p>
          <a:endParaRPr lang="en-US"/>
        </a:p>
      </dgm:t>
    </dgm:pt>
    <dgm:pt modelId="{FEA906B5-7B46-374E-A6A5-560BC952E92B}" type="sibTrans" cxnId="{80B24F0B-51ED-134D-8A2B-B316D11B0F75}">
      <dgm:prSet/>
      <dgm:spPr/>
      <dgm:t>
        <a:bodyPr/>
        <a:lstStyle/>
        <a:p>
          <a:endParaRPr lang="en-US"/>
        </a:p>
      </dgm:t>
    </dgm:pt>
    <dgm:pt modelId="{F7C9B947-E73E-414F-885D-5AFF2A12F9A4}">
      <dgm:prSet phldrT="[Text]" custT="1"/>
      <dgm:spPr/>
      <dgm:t>
        <a:bodyPr/>
        <a:lstStyle/>
        <a:p>
          <a:r>
            <a:rPr lang="en-US" sz="2000" b="1" dirty="0" smtClean="0"/>
            <a:t>Interpreter of the Faith</a:t>
          </a:r>
          <a:br>
            <a:rPr lang="en-US" sz="2000" b="1" dirty="0" smtClean="0"/>
          </a:br>
          <a:r>
            <a:rPr lang="en-US" sz="1800" i="1" dirty="0" smtClean="0"/>
            <a:t>meaningful embodiment of the Christian faith in the lives of children</a:t>
          </a:r>
          <a:endParaRPr lang="en-US" sz="1800" dirty="0"/>
        </a:p>
      </dgm:t>
    </dgm:pt>
    <dgm:pt modelId="{3DF0ADFC-A659-264C-AD9F-F13DA585701F}" type="parTrans" cxnId="{715AF11C-6713-F846-8EEB-113BEEE03362}">
      <dgm:prSet/>
      <dgm:spPr/>
      <dgm:t>
        <a:bodyPr/>
        <a:lstStyle/>
        <a:p>
          <a:endParaRPr lang="en-US"/>
        </a:p>
      </dgm:t>
    </dgm:pt>
    <dgm:pt modelId="{8345D22A-E59D-7E46-84F7-9A164AFFAA2D}" type="sibTrans" cxnId="{715AF11C-6713-F846-8EEB-113BEEE03362}">
      <dgm:prSet/>
      <dgm:spPr/>
      <dgm:t>
        <a:bodyPr/>
        <a:lstStyle/>
        <a:p>
          <a:endParaRPr lang="en-US"/>
        </a:p>
      </dgm:t>
    </dgm:pt>
    <dgm:pt modelId="{4D2990BE-E9B7-D64D-96D0-8D9516CE477D}" type="pres">
      <dgm:prSet presAssocID="{0ADCEE05-CEE2-1045-A6B6-CBB63D7DAFBD}" presName="cycle" presStyleCnt="0">
        <dgm:presLayoutVars>
          <dgm:chMax val="1"/>
          <dgm:dir/>
          <dgm:animLvl val="ctr"/>
          <dgm:resizeHandles val="exact"/>
        </dgm:presLayoutVars>
      </dgm:prSet>
      <dgm:spPr/>
      <dgm:t>
        <a:bodyPr/>
        <a:lstStyle/>
        <a:p>
          <a:endParaRPr lang="en-US"/>
        </a:p>
      </dgm:t>
    </dgm:pt>
    <dgm:pt modelId="{30FF54F4-08A6-CB4E-AAEB-17AA81FF7D3B}" type="pres">
      <dgm:prSet presAssocID="{C0AB8535-5F4B-4F43-B729-2A969B51248F}" presName="centerShape" presStyleLbl="node0" presStyleIdx="0" presStyleCnt="1" custScaleX="80872" custScaleY="77229"/>
      <dgm:spPr/>
      <dgm:t>
        <a:bodyPr/>
        <a:lstStyle/>
        <a:p>
          <a:endParaRPr lang="en-US"/>
        </a:p>
      </dgm:t>
    </dgm:pt>
    <dgm:pt modelId="{A4062A86-7DA4-624B-BC3D-70B80C3A8BA2}" type="pres">
      <dgm:prSet presAssocID="{7F99A714-9757-064F-BB54-183DAF5A7B3C}" presName="parTrans" presStyleLbl="bgSibTrans2D1" presStyleIdx="0" presStyleCnt="3"/>
      <dgm:spPr/>
      <dgm:t>
        <a:bodyPr/>
        <a:lstStyle/>
        <a:p>
          <a:endParaRPr lang="en-US"/>
        </a:p>
      </dgm:t>
    </dgm:pt>
    <dgm:pt modelId="{2EEB1DA9-150D-0A42-9FC9-3EE157F1C766}" type="pres">
      <dgm:prSet presAssocID="{0A2F82DC-00BE-DB49-BA1B-A9C8410D81FC}" presName="node" presStyleLbl="node1" presStyleIdx="0" presStyleCnt="3" custScaleX="104748" custScaleY="103191">
        <dgm:presLayoutVars>
          <dgm:bulletEnabled val="1"/>
        </dgm:presLayoutVars>
      </dgm:prSet>
      <dgm:spPr/>
      <dgm:t>
        <a:bodyPr/>
        <a:lstStyle/>
        <a:p>
          <a:endParaRPr lang="en-US"/>
        </a:p>
      </dgm:t>
    </dgm:pt>
    <dgm:pt modelId="{DED836C0-1EB7-B946-816C-05F8E711CDE0}" type="pres">
      <dgm:prSet presAssocID="{0C14E215-8B3D-0A41-9574-EB6AA68A776A}" presName="parTrans" presStyleLbl="bgSibTrans2D1" presStyleIdx="1" presStyleCnt="3"/>
      <dgm:spPr/>
      <dgm:t>
        <a:bodyPr/>
        <a:lstStyle/>
        <a:p>
          <a:endParaRPr lang="en-US"/>
        </a:p>
      </dgm:t>
    </dgm:pt>
    <dgm:pt modelId="{7F7B55AD-89AC-7248-BE72-5FC9C1B1D712}" type="pres">
      <dgm:prSet presAssocID="{F90C9639-F634-DA45-BE3A-461815B09CAD}" presName="node" presStyleLbl="node1" presStyleIdx="1" presStyleCnt="3" custScaleX="104748" custScaleY="103191">
        <dgm:presLayoutVars>
          <dgm:bulletEnabled val="1"/>
        </dgm:presLayoutVars>
      </dgm:prSet>
      <dgm:spPr/>
      <dgm:t>
        <a:bodyPr/>
        <a:lstStyle/>
        <a:p>
          <a:endParaRPr lang="en-US"/>
        </a:p>
      </dgm:t>
    </dgm:pt>
    <dgm:pt modelId="{AA18ADB7-6F77-F248-BA3B-BCDE6D26B43F}" type="pres">
      <dgm:prSet presAssocID="{3DF0ADFC-A659-264C-AD9F-F13DA585701F}" presName="parTrans" presStyleLbl="bgSibTrans2D1" presStyleIdx="2" presStyleCnt="3"/>
      <dgm:spPr/>
      <dgm:t>
        <a:bodyPr/>
        <a:lstStyle/>
        <a:p>
          <a:endParaRPr lang="en-US"/>
        </a:p>
      </dgm:t>
    </dgm:pt>
    <dgm:pt modelId="{361FDCC2-C2A3-2744-94E2-EE14B8D77952}" type="pres">
      <dgm:prSet presAssocID="{F7C9B947-E73E-414F-885D-5AFF2A12F9A4}" presName="node" presStyleLbl="node1" presStyleIdx="2" presStyleCnt="3" custScaleX="104748" custScaleY="103191">
        <dgm:presLayoutVars>
          <dgm:bulletEnabled val="1"/>
        </dgm:presLayoutVars>
      </dgm:prSet>
      <dgm:spPr/>
      <dgm:t>
        <a:bodyPr/>
        <a:lstStyle/>
        <a:p>
          <a:endParaRPr lang="en-US"/>
        </a:p>
      </dgm:t>
    </dgm:pt>
  </dgm:ptLst>
  <dgm:cxnLst>
    <dgm:cxn modelId="{0BD3C295-AD23-C444-9836-EB372E57DA7C}" srcId="{0ADCEE05-CEE2-1045-A6B6-CBB63D7DAFBD}" destId="{C0AB8535-5F4B-4F43-B729-2A969B51248F}" srcOrd="0" destOrd="0" parTransId="{22122AAC-9248-E348-AE75-0B9D376D260F}" sibTransId="{CC62EC64-3501-A144-963E-4C9C9EDC6300}"/>
    <dgm:cxn modelId="{107006FA-88F7-E841-A291-F9173191CD55}" srcId="{C0AB8535-5F4B-4F43-B729-2A969B51248F}" destId="{0A2F82DC-00BE-DB49-BA1B-A9C8410D81FC}" srcOrd="0" destOrd="0" parTransId="{7F99A714-9757-064F-BB54-183DAF5A7B3C}" sibTransId="{7AD5F92F-D79E-EA48-AD59-9257EE18F6F5}"/>
    <dgm:cxn modelId="{9517EF8B-A1A6-0147-819E-FE7F59192343}" type="presOf" srcId="{F7C9B947-E73E-414F-885D-5AFF2A12F9A4}" destId="{361FDCC2-C2A3-2744-94E2-EE14B8D77952}" srcOrd="0" destOrd="0" presId="urn:microsoft.com/office/officeart/2005/8/layout/radial4"/>
    <dgm:cxn modelId="{937E8B04-9E71-DD41-A8F6-69E6DF3019A2}" type="presOf" srcId="{0C14E215-8B3D-0A41-9574-EB6AA68A776A}" destId="{DED836C0-1EB7-B946-816C-05F8E711CDE0}" srcOrd="0" destOrd="0" presId="urn:microsoft.com/office/officeart/2005/8/layout/radial4"/>
    <dgm:cxn modelId="{A0C7EC7A-030B-9143-8F8E-C2FE7D015535}" type="presOf" srcId="{0ADCEE05-CEE2-1045-A6B6-CBB63D7DAFBD}" destId="{4D2990BE-E9B7-D64D-96D0-8D9516CE477D}" srcOrd="0" destOrd="0" presId="urn:microsoft.com/office/officeart/2005/8/layout/radial4"/>
    <dgm:cxn modelId="{80B24F0B-51ED-134D-8A2B-B316D11B0F75}" srcId="{C0AB8535-5F4B-4F43-B729-2A969B51248F}" destId="{F90C9639-F634-DA45-BE3A-461815B09CAD}" srcOrd="1" destOrd="0" parTransId="{0C14E215-8B3D-0A41-9574-EB6AA68A776A}" sibTransId="{FEA906B5-7B46-374E-A6A5-560BC952E92B}"/>
    <dgm:cxn modelId="{BECC0408-3BAA-0C41-BF3B-FCB077F22AA8}" type="presOf" srcId="{0A2F82DC-00BE-DB49-BA1B-A9C8410D81FC}" destId="{2EEB1DA9-150D-0A42-9FC9-3EE157F1C766}" srcOrd="0" destOrd="0" presId="urn:microsoft.com/office/officeart/2005/8/layout/radial4"/>
    <dgm:cxn modelId="{AA9964A7-0CB5-794C-9055-AE09653C7E87}" type="presOf" srcId="{3DF0ADFC-A659-264C-AD9F-F13DA585701F}" destId="{AA18ADB7-6F77-F248-BA3B-BCDE6D26B43F}" srcOrd="0" destOrd="0" presId="urn:microsoft.com/office/officeart/2005/8/layout/radial4"/>
    <dgm:cxn modelId="{884CD4E9-4F58-F441-AB04-15505B840932}" type="presOf" srcId="{7F99A714-9757-064F-BB54-183DAF5A7B3C}" destId="{A4062A86-7DA4-624B-BC3D-70B80C3A8BA2}" srcOrd="0" destOrd="0" presId="urn:microsoft.com/office/officeart/2005/8/layout/radial4"/>
    <dgm:cxn modelId="{05BB3373-E084-2641-BF72-A058E00A673C}" type="presOf" srcId="{F90C9639-F634-DA45-BE3A-461815B09CAD}" destId="{7F7B55AD-89AC-7248-BE72-5FC9C1B1D712}" srcOrd="0" destOrd="0" presId="urn:microsoft.com/office/officeart/2005/8/layout/radial4"/>
    <dgm:cxn modelId="{715AF11C-6713-F846-8EEB-113BEEE03362}" srcId="{C0AB8535-5F4B-4F43-B729-2A969B51248F}" destId="{F7C9B947-E73E-414F-885D-5AFF2A12F9A4}" srcOrd="2" destOrd="0" parTransId="{3DF0ADFC-A659-264C-AD9F-F13DA585701F}" sibTransId="{8345D22A-E59D-7E46-84F7-9A164AFFAA2D}"/>
    <dgm:cxn modelId="{71DC2898-A9EC-4E40-AB0C-9FFFC468FF32}" type="presOf" srcId="{C0AB8535-5F4B-4F43-B729-2A969B51248F}" destId="{30FF54F4-08A6-CB4E-AAEB-17AA81FF7D3B}" srcOrd="0" destOrd="0" presId="urn:microsoft.com/office/officeart/2005/8/layout/radial4"/>
    <dgm:cxn modelId="{A1462C65-5B5B-3D49-9023-274C1EE04776}" type="presParOf" srcId="{4D2990BE-E9B7-D64D-96D0-8D9516CE477D}" destId="{30FF54F4-08A6-CB4E-AAEB-17AA81FF7D3B}" srcOrd="0" destOrd="0" presId="urn:microsoft.com/office/officeart/2005/8/layout/radial4"/>
    <dgm:cxn modelId="{F0E8980D-2D9C-D04C-AB13-8373E2801D53}" type="presParOf" srcId="{4D2990BE-E9B7-D64D-96D0-8D9516CE477D}" destId="{A4062A86-7DA4-624B-BC3D-70B80C3A8BA2}" srcOrd="1" destOrd="0" presId="urn:microsoft.com/office/officeart/2005/8/layout/radial4"/>
    <dgm:cxn modelId="{E14B2D67-905B-744E-B187-5ABA19C21766}" type="presParOf" srcId="{4D2990BE-E9B7-D64D-96D0-8D9516CE477D}" destId="{2EEB1DA9-150D-0A42-9FC9-3EE157F1C766}" srcOrd="2" destOrd="0" presId="urn:microsoft.com/office/officeart/2005/8/layout/radial4"/>
    <dgm:cxn modelId="{39B3B0D6-A2FE-6E4F-A554-C3B14FD5A425}" type="presParOf" srcId="{4D2990BE-E9B7-D64D-96D0-8D9516CE477D}" destId="{DED836C0-1EB7-B946-816C-05F8E711CDE0}" srcOrd="3" destOrd="0" presId="urn:microsoft.com/office/officeart/2005/8/layout/radial4"/>
    <dgm:cxn modelId="{88460C60-5FD9-8143-83BB-733B945D01EA}" type="presParOf" srcId="{4D2990BE-E9B7-D64D-96D0-8D9516CE477D}" destId="{7F7B55AD-89AC-7248-BE72-5FC9C1B1D712}" srcOrd="4" destOrd="0" presId="urn:microsoft.com/office/officeart/2005/8/layout/radial4"/>
    <dgm:cxn modelId="{FDAAA75D-C089-CD42-AFD2-959E74D57C86}" type="presParOf" srcId="{4D2990BE-E9B7-D64D-96D0-8D9516CE477D}" destId="{AA18ADB7-6F77-F248-BA3B-BCDE6D26B43F}" srcOrd="5" destOrd="0" presId="urn:microsoft.com/office/officeart/2005/8/layout/radial4"/>
    <dgm:cxn modelId="{4AE77870-5D95-AD45-9606-F7941B3A6B06}" type="presParOf" srcId="{4D2990BE-E9B7-D64D-96D0-8D9516CE477D}" destId="{361FDCC2-C2A3-2744-94E2-EE14B8D7795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F5AD1B-53A8-5546-AA7E-70444093E9AA}" type="doc">
      <dgm:prSet loTypeId="urn:microsoft.com/office/officeart/2005/8/layout/cycle8" loCatId="" qsTypeId="urn:microsoft.com/office/officeart/2005/8/quickstyle/simple5" qsCatId="simple" csTypeId="urn:microsoft.com/office/officeart/2005/8/colors/colorful2" csCatId="colorful" phldr="1"/>
      <dgm:spPr/>
    </dgm:pt>
    <dgm:pt modelId="{045276AB-8FD8-F344-BEDF-92DF39FF5DF1}">
      <dgm:prSet phldrT="[Text]" custT="1"/>
      <dgm:spPr/>
      <dgm:t>
        <a:bodyPr/>
        <a:lstStyle/>
        <a:p>
          <a:r>
            <a:rPr lang="en-US" sz="2200" dirty="0" smtClean="0"/>
            <a:t>Family Faith </a:t>
          </a:r>
          <a:br>
            <a:rPr lang="en-US" sz="2200" dirty="0" smtClean="0"/>
          </a:br>
          <a:r>
            <a:rPr lang="en-US" sz="2200" dirty="0" smtClean="0"/>
            <a:t>at Home </a:t>
          </a:r>
          <a:endParaRPr lang="en-US" sz="2200" dirty="0"/>
        </a:p>
      </dgm:t>
    </dgm:pt>
    <dgm:pt modelId="{9A3888D8-5475-CD44-B485-3E7A7D085675}" type="parTrans" cxnId="{0C68E5B8-B78D-C448-AC80-55EC36C9A92F}">
      <dgm:prSet/>
      <dgm:spPr/>
      <dgm:t>
        <a:bodyPr/>
        <a:lstStyle/>
        <a:p>
          <a:endParaRPr lang="en-US"/>
        </a:p>
      </dgm:t>
    </dgm:pt>
    <dgm:pt modelId="{169C9CDD-7042-F84D-8E8D-36B5A118ED1E}" type="sibTrans" cxnId="{0C68E5B8-B78D-C448-AC80-55EC36C9A92F}">
      <dgm:prSet/>
      <dgm:spPr/>
      <dgm:t>
        <a:bodyPr/>
        <a:lstStyle/>
        <a:p>
          <a:endParaRPr lang="en-US"/>
        </a:p>
      </dgm:t>
    </dgm:pt>
    <dgm:pt modelId="{CBAEAD36-0C27-6D49-9056-B615960E0EA7}">
      <dgm:prSet phldrT="[Text]" custT="1"/>
      <dgm:spPr/>
      <dgm:t>
        <a:bodyPr/>
        <a:lstStyle/>
        <a:p>
          <a:r>
            <a:rPr lang="en-US" sz="2200" dirty="0" smtClean="0"/>
            <a:t>Family Engagement in the Intergenerational Faith Community</a:t>
          </a:r>
          <a:endParaRPr lang="en-US" sz="2200" dirty="0"/>
        </a:p>
      </dgm:t>
    </dgm:pt>
    <dgm:pt modelId="{8B2ED7D5-32DB-444B-9E51-1986ECB58447}" type="parTrans" cxnId="{77753CD7-FB7A-9542-8385-824B437E31ED}">
      <dgm:prSet/>
      <dgm:spPr/>
      <dgm:t>
        <a:bodyPr/>
        <a:lstStyle/>
        <a:p>
          <a:endParaRPr lang="en-US"/>
        </a:p>
      </dgm:t>
    </dgm:pt>
    <dgm:pt modelId="{A2FD1143-E75E-5946-8612-0BB84C122CE2}" type="sibTrans" cxnId="{77753CD7-FB7A-9542-8385-824B437E31ED}">
      <dgm:prSet/>
      <dgm:spPr/>
      <dgm:t>
        <a:bodyPr/>
        <a:lstStyle/>
        <a:p>
          <a:endParaRPr lang="en-US"/>
        </a:p>
      </dgm:t>
    </dgm:pt>
    <dgm:pt modelId="{94D89DC4-ECAD-D24E-9C45-0CF167C192CA}">
      <dgm:prSet phldrT="[Text]" custT="1"/>
      <dgm:spPr/>
      <dgm:t>
        <a:bodyPr/>
        <a:lstStyle/>
        <a:p>
          <a:r>
            <a:rPr lang="en-US" sz="2200" dirty="0" smtClean="0"/>
            <a:t>Family Life </a:t>
          </a:r>
          <a:br>
            <a:rPr lang="en-US" sz="2200" dirty="0" smtClean="0"/>
          </a:br>
          <a:r>
            <a:rPr lang="en-US" sz="2200" dirty="0" smtClean="0"/>
            <a:t>&amp; Parent Formation</a:t>
          </a:r>
          <a:endParaRPr lang="en-US" sz="2200" dirty="0"/>
        </a:p>
      </dgm:t>
    </dgm:pt>
    <dgm:pt modelId="{DB88CBA2-3356-1C4A-8BFB-5A182BECCFE2}" type="parTrans" cxnId="{5AA3A1D5-43DC-6B41-B201-002515553D83}">
      <dgm:prSet/>
      <dgm:spPr/>
      <dgm:t>
        <a:bodyPr/>
        <a:lstStyle/>
        <a:p>
          <a:endParaRPr lang="en-US"/>
        </a:p>
      </dgm:t>
    </dgm:pt>
    <dgm:pt modelId="{02900280-2773-FA40-82CB-8F337CB935E3}" type="sibTrans" cxnId="{5AA3A1D5-43DC-6B41-B201-002515553D83}">
      <dgm:prSet/>
      <dgm:spPr/>
      <dgm:t>
        <a:bodyPr/>
        <a:lstStyle/>
        <a:p>
          <a:endParaRPr lang="en-US"/>
        </a:p>
      </dgm:t>
    </dgm:pt>
    <dgm:pt modelId="{30D54AD5-574B-E749-8A46-B855024339ED}" type="pres">
      <dgm:prSet presAssocID="{99F5AD1B-53A8-5546-AA7E-70444093E9AA}" presName="compositeShape" presStyleCnt="0">
        <dgm:presLayoutVars>
          <dgm:chMax val="7"/>
          <dgm:dir/>
          <dgm:resizeHandles val="exact"/>
        </dgm:presLayoutVars>
      </dgm:prSet>
      <dgm:spPr/>
    </dgm:pt>
    <dgm:pt modelId="{A4EDB3A7-41DA-A34C-B48E-963CA5BFF9DB}" type="pres">
      <dgm:prSet presAssocID="{99F5AD1B-53A8-5546-AA7E-70444093E9AA}" presName="wedge1" presStyleLbl="node1" presStyleIdx="0" presStyleCnt="3"/>
      <dgm:spPr/>
      <dgm:t>
        <a:bodyPr/>
        <a:lstStyle/>
        <a:p>
          <a:endParaRPr lang="en-US"/>
        </a:p>
      </dgm:t>
    </dgm:pt>
    <dgm:pt modelId="{85A6ADA6-B56C-E246-B438-9D01D7016CFF}" type="pres">
      <dgm:prSet presAssocID="{99F5AD1B-53A8-5546-AA7E-70444093E9AA}" presName="dummy1a" presStyleCnt="0"/>
      <dgm:spPr/>
    </dgm:pt>
    <dgm:pt modelId="{E20A8E64-F2F1-0E45-B384-B1FFB13A0180}" type="pres">
      <dgm:prSet presAssocID="{99F5AD1B-53A8-5546-AA7E-70444093E9AA}" presName="dummy1b" presStyleCnt="0"/>
      <dgm:spPr/>
    </dgm:pt>
    <dgm:pt modelId="{21AEB943-78A4-9148-AA32-99215E2D5166}" type="pres">
      <dgm:prSet presAssocID="{99F5AD1B-53A8-5546-AA7E-70444093E9AA}" presName="wedge1Tx" presStyleLbl="node1" presStyleIdx="0" presStyleCnt="3">
        <dgm:presLayoutVars>
          <dgm:chMax val="0"/>
          <dgm:chPref val="0"/>
          <dgm:bulletEnabled val="1"/>
        </dgm:presLayoutVars>
      </dgm:prSet>
      <dgm:spPr/>
      <dgm:t>
        <a:bodyPr/>
        <a:lstStyle/>
        <a:p>
          <a:endParaRPr lang="en-US"/>
        </a:p>
      </dgm:t>
    </dgm:pt>
    <dgm:pt modelId="{4061A072-689F-A440-84A9-E307D17BC703}" type="pres">
      <dgm:prSet presAssocID="{99F5AD1B-53A8-5546-AA7E-70444093E9AA}" presName="wedge2" presStyleLbl="node1" presStyleIdx="1" presStyleCnt="3"/>
      <dgm:spPr/>
      <dgm:t>
        <a:bodyPr/>
        <a:lstStyle/>
        <a:p>
          <a:endParaRPr lang="en-US"/>
        </a:p>
      </dgm:t>
    </dgm:pt>
    <dgm:pt modelId="{54B26C4C-1483-134E-A9CF-EF4CD9E25159}" type="pres">
      <dgm:prSet presAssocID="{99F5AD1B-53A8-5546-AA7E-70444093E9AA}" presName="dummy2a" presStyleCnt="0"/>
      <dgm:spPr/>
    </dgm:pt>
    <dgm:pt modelId="{33C13BE3-98D1-2047-8B15-0E0370F12FD4}" type="pres">
      <dgm:prSet presAssocID="{99F5AD1B-53A8-5546-AA7E-70444093E9AA}" presName="dummy2b" presStyleCnt="0"/>
      <dgm:spPr/>
    </dgm:pt>
    <dgm:pt modelId="{F5574F75-FEA0-014F-A894-1E3D415A2A94}" type="pres">
      <dgm:prSet presAssocID="{99F5AD1B-53A8-5546-AA7E-70444093E9AA}" presName="wedge2Tx" presStyleLbl="node1" presStyleIdx="1" presStyleCnt="3">
        <dgm:presLayoutVars>
          <dgm:chMax val="0"/>
          <dgm:chPref val="0"/>
          <dgm:bulletEnabled val="1"/>
        </dgm:presLayoutVars>
      </dgm:prSet>
      <dgm:spPr/>
      <dgm:t>
        <a:bodyPr/>
        <a:lstStyle/>
        <a:p>
          <a:endParaRPr lang="en-US"/>
        </a:p>
      </dgm:t>
    </dgm:pt>
    <dgm:pt modelId="{6FC002E1-6D53-FE42-9521-AC10A0BED703}" type="pres">
      <dgm:prSet presAssocID="{99F5AD1B-53A8-5546-AA7E-70444093E9AA}" presName="wedge3" presStyleLbl="node1" presStyleIdx="2" presStyleCnt="3"/>
      <dgm:spPr/>
      <dgm:t>
        <a:bodyPr/>
        <a:lstStyle/>
        <a:p>
          <a:endParaRPr lang="en-US"/>
        </a:p>
      </dgm:t>
    </dgm:pt>
    <dgm:pt modelId="{5B980076-4ED5-3944-B8CD-439FCF03F1CC}" type="pres">
      <dgm:prSet presAssocID="{99F5AD1B-53A8-5546-AA7E-70444093E9AA}" presName="dummy3a" presStyleCnt="0"/>
      <dgm:spPr/>
    </dgm:pt>
    <dgm:pt modelId="{0C655C1C-0820-9D4B-A878-198670CEF7FC}" type="pres">
      <dgm:prSet presAssocID="{99F5AD1B-53A8-5546-AA7E-70444093E9AA}" presName="dummy3b" presStyleCnt="0"/>
      <dgm:spPr/>
    </dgm:pt>
    <dgm:pt modelId="{D9C56520-4F32-2A49-80C3-9731B4780878}" type="pres">
      <dgm:prSet presAssocID="{99F5AD1B-53A8-5546-AA7E-70444093E9AA}" presName="wedge3Tx" presStyleLbl="node1" presStyleIdx="2" presStyleCnt="3">
        <dgm:presLayoutVars>
          <dgm:chMax val="0"/>
          <dgm:chPref val="0"/>
          <dgm:bulletEnabled val="1"/>
        </dgm:presLayoutVars>
      </dgm:prSet>
      <dgm:spPr/>
      <dgm:t>
        <a:bodyPr/>
        <a:lstStyle/>
        <a:p>
          <a:endParaRPr lang="en-US"/>
        </a:p>
      </dgm:t>
    </dgm:pt>
    <dgm:pt modelId="{46B837C8-897F-1349-95AF-F26A14831AE6}" type="pres">
      <dgm:prSet presAssocID="{169C9CDD-7042-F84D-8E8D-36B5A118ED1E}" presName="arrowWedge1" presStyleLbl="fgSibTrans2D1" presStyleIdx="0" presStyleCnt="3"/>
      <dgm:spPr/>
    </dgm:pt>
    <dgm:pt modelId="{01AE7613-27CB-084F-B57D-F4E8FB5DAB8A}" type="pres">
      <dgm:prSet presAssocID="{A2FD1143-E75E-5946-8612-0BB84C122CE2}" presName="arrowWedge2" presStyleLbl="fgSibTrans2D1" presStyleIdx="1" presStyleCnt="3"/>
      <dgm:spPr/>
    </dgm:pt>
    <dgm:pt modelId="{40E6D39D-D8A5-674F-82F0-9DCA011A5C54}" type="pres">
      <dgm:prSet presAssocID="{02900280-2773-FA40-82CB-8F337CB935E3}" presName="arrowWedge3" presStyleLbl="fgSibTrans2D1" presStyleIdx="2" presStyleCnt="3"/>
      <dgm:spPr/>
    </dgm:pt>
  </dgm:ptLst>
  <dgm:cxnLst>
    <dgm:cxn modelId="{0C68E5B8-B78D-C448-AC80-55EC36C9A92F}" srcId="{99F5AD1B-53A8-5546-AA7E-70444093E9AA}" destId="{045276AB-8FD8-F344-BEDF-92DF39FF5DF1}" srcOrd="0" destOrd="0" parTransId="{9A3888D8-5475-CD44-B485-3E7A7D085675}" sibTransId="{169C9CDD-7042-F84D-8E8D-36B5A118ED1E}"/>
    <dgm:cxn modelId="{D43E1372-8AF7-D546-BB7F-AB9A0BB7AAE3}" type="presOf" srcId="{99F5AD1B-53A8-5546-AA7E-70444093E9AA}" destId="{30D54AD5-574B-E749-8A46-B855024339ED}" srcOrd="0" destOrd="0" presId="urn:microsoft.com/office/officeart/2005/8/layout/cycle8"/>
    <dgm:cxn modelId="{C60CE23A-E352-E741-92F0-634D73BD2DDD}" type="presOf" srcId="{045276AB-8FD8-F344-BEDF-92DF39FF5DF1}" destId="{A4EDB3A7-41DA-A34C-B48E-963CA5BFF9DB}" srcOrd="0" destOrd="0" presId="urn:microsoft.com/office/officeart/2005/8/layout/cycle8"/>
    <dgm:cxn modelId="{8654D78E-FB7F-D44F-A3CD-9E7AF4D99DC8}" type="presOf" srcId="{CBAEAD36-0C27-6D49-9056-B615960E0EA7}" destId="{4061A072-689F-A440-84A9-E307D17BC703}" srcOrd="0" destOrd="0" presId="urn:microsoft.com/office/officeart/2005/8/layout/cycle8"/>
    <dgm:cxn modelId="{CEAFA7AD-EDA0-574B-B59C-A2CEBA2DF818}" type="presOf" srcId="{CBAEAD36-0C27-6D49-9056-B615960E0EA7}" destId="{F5574F75-FEA0-014F-A894-1E3D415A2A94}" srcOrd="1" destOrd="0" presId="urn:microsoft.com/office/officeart/2005/8/layout/cycle8"/>
    <dgm:cxn modelId="{66B2C422-4988-9342-8F1C-FEDDF13D9E4C}" type="presOf" srcId="{94D89DC4-ECAD-D24E-9C45-0CF167C192CA}" destId="{6FC002E1-6D53-FE42-9521-AC10A0BED703}" srcOrd="0" destOrd="0" presId="urn:microsoft.com/office/officeart/2005/8/layout/cycle8"/>
    <dgm:cxn modelId="{40274551-2D75-CD46-99B2-9A47DF806A05}" type="presOf" srcId="{045276AB-8FD8-F344-BEDF-92DF39FF5DF1}" destId="{21AEB943-78A4-9148-AA32-99215E2D5166}" srcOrd="1" destOrd="0" presId="urn:microsoft.com/office/officeart/2005/8/layout/cycle8"/>
    <dgm:cxn modelId="{9D26E349-C44E-7B46-9139-905939955ACC}" type="presOf" srcId="{94D89DC4-ECAD-D24E-9C45-0CF167C192CA}" destId="{D9C56520-4F32-2A49-80C3-9731B4780878}" srcOrd="1" destOrd="0" presId="urn:microsoft.com/office/officeart/2005/8/layout/cycle8"/>
    <dgm:cxn modelId="{5AA3A1D5-43DC-6B41-B201-002515553D83}" srcId="{99F5AD1B-53A8-5546-AA7E-70444093E9AA}" destId="{94D89DC4-ECAD-D24E-9C45-0CF167C192CA}" srcOrd="2" destOrd="0" parTransId="{DB88CBA2-3356-1C4A-8BFB-5A182BECCFE2}" sibTransId="{02900280-2773-FA40-82CB-8F337CB935E3}"/>
    <dgm:cxn modelId="{77753CD7-FB7A-9542-8385-824B437E31ED}" srcId="{99F5AD1B-53A8-5546-AA7E-70444093E9AA}" destId="{CBAEAD36-0C27-6D49-9056-B615960E0EA7}" srcOrd="1" destOrd="0" parTransId="{8B2ED7D5-32DB-444B-9E51-1986ECB58447}" sibTransId="{A2FD1143-E75E-5946-8612-0BB84C122CE2}"/>
    <dgm:cxn modelId="{5D9D50E7-DE8B-A243-BA02-D3D63F5630E5}" type="presParOf" srcId="{30D54AD5-574B-E749-8A46-B855024339ED}" destId="{A4EDB3A7-41DA-A34C-B48E-963CA5BFF9DB}" srcOrd="0" destOrd="0" presId="urn:microsoft.com/office/officeart/2005/8/layout/cycle8"/>
    <dgm:cxn modelId="{9BA93EE1-69BC-B94F-90E1-1A249B7040C1}" type="presParOf" srcId="{30D54AD5-574B-E749-8A46-B855024339ED}" destId="{85A6ADA6-B56C-E246-B438-9D01D7016CFF}" srcOrd="1" destOrd="0" presId="urn:microsoft.com/office/officeart/2005/8/layout/cycle8"/>
    <dgm:cxn modelId="{C5D0B9A1-7631-BA41-AB3C-C9133A20A7DD}" type="presParOf" srcId="{30D54AD5-574B-E749-8A46-B855024339ED}" destId="{E20A8E64-F2F1-0E45-B384-B1FFB13A0180}" srcOrd="2" destOrd="0" presId="urn:microsoft.com/office/officeart/2005/8/layout/cycle8"/>
    <dgm:cxn modelId="{3E2DFEBF-ED19-194A-A9FC-D102B1F5BEE1}" type="presParOf" srcId="{30D54AD5-574B-E749-8A46-B855024339ED}" destId="{21AEB943-78A4-9148-AA32-99215E2D5166}" srcOrd="3" destOrd="0" presId="urn:microsoft.com/office/officeart/2005/8/layout/cycle8"/>
    <dgm:cxn modelId="{16F6DF48-CF86-5A4F-AD90-3FF350CE7424}" type="presParOf" srcId="{30D54AD5-574B-E749-8A46-B855024339ED}" destId="{4061A072-689F-A440-84A9-E307D17BC703}" srcOrd="4" destOrd="0" presId="urn:microsoft.com/office/officeart/2005/8/layout/cycle8"/>
    <dgm:cxn modelId="{DD4368F9-EA9F-4B44-AC7A-231CF2064AD7}" type="presParOf" srcId="{30D54AD5-574B-E749-8A46-B855024339ED}" destId="{54B26C4C-1483-134E-A9CF-EF4CD9E25159}" srcOrd="5" destOrd="0" presId="urn:microsoft.com/office/officeart/2005/8/layout/cycle8"/>
    <dgm:cxn modelId="{04C173B3-3432-9440-ADCF-47248E08CFA8}" type="presParOf" srcId="{30D54AD5-574B-E749-8A46-B855024339ED}" destId="{33C13BE3-98D1-2047-8B15-0E0370F12FD4}" srcOrd="6" destOrd="0" presId="urn:microsoft.com/office/officeart/2005/8/layout/cycle8"/>
    <dgm:cxn modelId="{27F2CBE9-1778-984C-946A-76E42B309A4C}" type="presParOf" srcId="{30D54AD5-574B-E749-8A46-B855024339ED}" destId="{F5574F75-FEA0-014F-A894-1E3D415A2A94}" srcOrd="7" destOrd="0" presId="urn:microsoft.com/office/officeart/2005/8/layout/cycle8"/>
    <dgm:cxn modelId="{6701F1AE-32BD-DE4A-842F-B99C0F799858}" type="presParOf" srcId="{30D54AD5-574B-E749-8A46-B855024339ED}" destId="{6FC002E1-6D53-FE42-9521-AC10A0BED703}" srcOrd="8" destOrd="0" presId="urn:microsoft.com/office/officeart/2005/8/layout/cycle8"/>
    <dgm:cxn modelId="{84C6DD70-362E-004B-9890-6D66B419B32A}" type="presParOf" srcId="{30D54AD5-574B-E749-8A46-B855024339ED}" destId="{5B980076-4ED5-3944-B8CD-439FCF03F1CC}" srcOrd="9" destOrd="0" presId="urn:microsoft.com/office/officeart/2005/8/layout/cycle8"/>
    <dgm:cxn modelId="{828E7075-C6C3-7D46-A9E6-39B12C97AE8F}" type="presParOf" srcId="{30D54AD5-574B-E749-8A46-B855024339ED}" destId="{0C655C1C-0820-9D4B-A878-198670CEF7FC}" srcOrd="10" destOrd="0" presId="urn:microsoft.com/office/officeart/2005/8/layout/cycle8"/>
    <dgm:cxn modelId="{6815940C-8788-6143-A7BE-33C476323ED0}" type="presParOf" srcId="{30D54AD5-574B-E749-8A46-B855024339ED}" destId="{D9C56520-4F32-2A49-80C3-9731B4780878}" srcOrd="11" destOrd="0" presId="urn:microsoft.com/office/officeart/2005/8/layout/cycle8"/>
    <dgm:cxn modelId="{F9AB65E1-8FAC-F848-99FF-D6C0DFAC9B09}" type="presParOf" srcId="{30D54AD5-574B-E749-8A46-B855024339ED}" destId="{46B837C8-897F-1349-95AF-F26A14831AE6}" srcOrd="12" destOrd="0" presId="urn:microsoft.com/office/officeart/2005/8/layout/cycle8"/>
    <dgm:cxn modelId="{FAD0D49D-76E1-0B48-8062-81BE44715D50}" type="presParOf" srcId="{30D54AD5-574B-E749-8A46-B855024339ED}" destId="{01AE7613-27CB-084F-B57D-F4E8FB5DAB8A}" srcOrd="13" destOrd="0" presId="urn:microsoft.com/office/officeart/2005/8/layout/cycle8"/>
    <dgm:cxn modelId="{A4ABB001-8912-D64A-B03F-588074753F38}" type="presParOf" srcId="{30D54AD5-574B-E749-8A46-B855024339ED}" destId="{40E6D39D-D8A5-674F-82F0-9DCA011A5C5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3B599C-FA84-F241-811B-0FE7B844EDD4}" type="doc">
      <dgm:prSet loTypeId="urn:microsoft.com/office/officeart/2005/8/layout/hierarchy2" loCatId="" qsTypeId="urn:microsoft.com/office/officeart/2005/8/quickstyle/3D2" qsCatId="3D" csTypeId="urn:microsoft.com/office/officeart/2005/8/colors/accent0_1" csCatId="mainScheme" phldr="1"/>
      <dgm:spPr/>
      <dgm:t>
        <a:bodyPr/>
        <a:lstStyle/>
        <a:p>
          <a:endParaRPr lang="en-US"/>
        </a:p>
      </dgm:t>
    </dgm:pt>
    <dgm:pt modelId="{5D847C1E-355B-D642-AE46-D26765306BB8}">
      <dgm:prSet phldrT="[Text]"/>
      <dgm:spPr/>
      <dgm:t>
        <a:bodyPr/>
        <a:lstStyle/>
        <a:p>
          <a:r>
            <a:rPr lang="en-US" dirty="0" smtClean="0"/>
            <a:t>Young Children</a:t>
          </a:r>
          <a:endParaRPr lang="en-US" dirty="0"/>
        </a:p>
      </dgm:t>
    </dgm:pt>
    <dgm:pt modelId="{3067069F-A15A-FA4E-B118-CB7AA5FF2CFC}" type="parTrans" cxnId="{E74025FB-E9E2-8E41-B1ED-93D6B84E5189}">
      <dgm:prSet/>
      <dgm:spPr/>
      <dgm:t>
        <a:bodyPr/>
        <a:lstStyle/>
        <a:p>
          <a:endParaRPr lang="en-US"/>
        </a:p>
      </dgm:t>
    </dgm:pt>
    <dgm:pt modelId="{0E82356A-DEEF-4242-A2AF-446890E321DF}" type="sibTrans" cxnId="{E74025FB-E9E2-8E41-B1ED-93D6B84E5189}">
      <dgm:prSet/>
      <dgm:spPr/>
      <dgm:t>
        <a:bodyPr/>
        <a:lstStyle/>
        <a:p>
          <a:endParaRPr lang="en-US"/>
        </a:p>
      </dgm:t>
    </dgm:pt>
    <dgm:pt modelId="{29C93BF1-D7E8-BF4A-B007-015C9434BFEA}">
      <dgm:prSet phldrT="[Text]"/>
      <dgm:spPr/>
      <dgm:t>
        <a:bodyPr/>
        <a:lstStyle/>
        <a:p>
          <a:r>
            <a:rPr lang="en-US" dirty="0" smtClean="0"/>
            <a:t>Older Children</a:t>
          </a:r>
          <a:endParaRPr lang="en-US" dirty="0"/>
        </a:p>
      </dgm:t>
    </dgm:pt>
    <dgm:pt modelId="{7D22009E-665C-9745-97B2-37A397DA1C1A}" type="parTrans" cxnId="{1BCDA9F2-84F6-1B47-8A83-6A0AB609735C}">
      <dgm:prSet/>
      <dgm:spPr/>
      <dgm:t>
        <a:bodyPr/>
        <a:lstStyle/>
        <a:p>
          <a:endParaRPr lang="en-US" dirty="0"/>
        </a:p>
      </dgm:t>
    </dgm:pt>
    <dgm:pt modelId="{0D03ABBD-C231-2B43-8927-DBB0C880F0FF}" type="sibTrans" cxnId="{1BCDA9F2-84F6-1B47-8A83-6A0AB609735C}">
      <dgm:prSet/>
      <dgm:spPr/>
      <dgm:t>
        <a:bodyPr/>
        <a:lstStyle/>
        <a:p>
          <a:endParaRPr lang="en-US"/>
        </a:p>
      </dgm:t>
    </dgm:pt>
    <dgm:pt modelId="{79B13654-C0AC-A043-99F5-985624D7D68D}">
      <dgm:prSet phldrT="[Text]"/>
      <dgm:spPr/>
      <dgm:t>
        <a:bodyPr/>
        <a:lstStyle/>
        <a:p>
          <a:r>
            <a:rPr lang="en-US" dirty="0" smtClean="0"/>
            <a:t>Young Adolescents</a:t>
          </a:r>
          <a:endParaRPr lang="en-US" dirty="0"/>
        </a:p>
      </dgm:t>
    </dgm:pt>
    <dgm:pt modelId="{22BCAD0A-BA2D-FA40-A9F2-D757ADE01018}" type="parTrans" cxnId="{95479F2C-256C-5B4E-80E3-FEF93D5DC399}">
      <dgm:prSet/>
      <dgm:spPr/>
      <dgm:t>
        <a:bodyPr/>
        <a:lstStyle/>
        <a:p>
          <a:endParaRPr lang="en-US" dirty="0"/>
        </a:p>
      </dgm:t>
    </dgm:pt>
    <dgm:pt modelId="{21464371-14D0-2D43-955B-D3CA6A1EC2DD}" type="sibTrans" cxnId="{95479F2C-256C-5B4E-80E3-FEF93D5DC399}">
      <dgm:prSet/>
      <dgm:spPr/>
      <dgm:t>
        <a:bodyPr/>
        <a:lstStyle/>
        <a:p>
          <a:endParaRPr lang="en-US"/>
        </a:p>
      </dgm:t>
    </dgm:pt>
    <dgm:pt modelId="{3B9E1A97-882E-AC43-9C98-70C67D1E2303}">
      <dgm:prSet phldrT="[Text]"/>
      <dgm:spPr/>
      <dgm:t>
        <a:bodyPr/>
        <a:lstStyle/>
        <a:p>
          <a:r>
            <a:rPr lang="en-US" dirty="0" smtClean="0"/>
            <a:t>Older Adolescents </a:t>
          </a:r>
          <a:endParaRPr lang="en-US" dirty="0"/>
        </a:p>
      </dgm:t>
    </dgm:pt>
    <dgm:pt modelId="{159E1DF4-9EF9-D945-AE39-2F684D245B75}" type="parTrans" cxnId="{0CDCB28B-0726-4E49-AFCE-AEC656E459D1}">
      <dgm:prSet/>
      <dgm:spPr/>
      <dgm:t>
        <a:bodyPr/>
        <a:lstStyle/>
        <a:p>
          <a:endParaRPr lang="en-US" dirty="0"/>
        </a:p>
      </dgm:t>
    </dgm:pt>
    <dgm:pt modelId="{5A8BECA7-B1F8-1C4B-AA7C-3BDA1B3DB444}" type="sibTrans" cxnId="{0CDCB28B-0726-4E49-AFCE-AEC656E459D1}">
      <dgm:prSet/>
      <dgm:spPr/>
      <dgm:t>
        <a:bodyPr/>
        <a:lstStyle/>
        <a:p>
          <a:endParaRPr lang="en-US"/>
        </a:p>
      </dgm:t>
    </dgm:pt>
    <dgm:pt modelId="{482E90DE-B860-8C4C-87C0-32DFD82F0F28}" type="pres">
      <dgm:prSet presAssocID="{153B599C-FA84-F241-811B-0FE7B844EDD4}" presName="diagram" presStyleCnt="0">
        <dgm:presLayoutVars>
          <dgm:chPref val="1"/>
          <dgm:dir/>
          <dgm:animOne val="branch"/>
          <dgm:animLvl val="lvl"/>
          <dgm:resizeHandles val="exact"/>
        </dgm:presLayoutVars>
      </dgm:prSet>
      <dgm:spPr/>
      <dgm:t>
        <a:bodyPr/>
        <a:lstStyle/>
        <a:p>
          <a:endParaRPr lang="en-US"/>
        </a:p>
      </dgm:t>
    </dgm:pt>
    <dgm:pt modelId="{33D1B847-C750-6C4C-8150-BDA87C1C49BF}" type="pres">
      <dgm:prSet presAssocID="{5D847C1E-355B-D642-AE46-D26765306BB8}" presName="root1" presStyleCnt="0"/>
      <dgm:spPr/>
      <dgm:t>
        <a:bodyPr/>
        <a:lstStyle/>
        <a:p>
          <a:endParaRPr lang="en-US"/>
        </a:p>
      </dgm:t>
    </dgm:pt>
    <dgm:pt modelId="{BCADD338-7D9D-084F-858F-211DB9C9C72D}" type="pres">
      <dgm:prSet presAssocID="{5D847C1E-355B-D642-AE46-D26765306BB8}" presName="LevelOneTextNode" presStyleLbl="node0" presStyleIdx="0" presStyleCnt="1">
        <dgm:presLayoutVars>
          <dgm:chPref val="3"/>
        </dgm:presLayoutVars>
      </dgm:prSet>
      <dgm:spPr/>
      <dgm:t>
        <a:bodyPr/>
        <a:lstStyle/>
        <a:p>
          <a:endParaRPr lang="en-US"/>
        </a:p>
      </dgm:t>
    </dgm:pt>
    <dgm:pt modelId="{299DC906-5B54-FB45-9A59-B65B10BC9466}" type="pres">
      <dgm:prSet presAssocID="{5D847C1E-355B-D642-AE46-D26765306BB8}" presName="level2hierChild" presStyleCnt="0"/>
      <dgm:spPr/>
      <dgm:t>
        <a:bodyPr/>
        <a:lstStyle/>
        <a:p>
          <a:endParaRPr lang="en-US"/>
        </a:p>
      </dgm:t>
    </dgm:pt>
    <dgm:pt modelId="{EFAFE094-55B3-3C41-829A-4E5BDBF70DF9}" type="pres">
      <dgm:prSet presAssocID="{7D22009E-665C-9745-97B2-37A397DA1C1A}" presName="conn2-1" presStyleLbl="parChTrans1D2" presStyleIdx="0" presStyleCnt="1"/>
      <dgm:spPr/>
      <dgm:t>
        <a:bodyPr/>
        <a:lstStyle/>
        <a:p>
          <a:endParaRPr lang="en-US"/>
        </a:p>
      </dgm:t>
    </dgm:pt>
    <dgm:pt modelId="{18588BE4-AFF9-3544-B3C3-0E9420295B9B}" type="pres">
      <dgm:prSet presAssocID="{7D22009E-665C-9745-97B2-37A397DA1C1A}" presName="connTx" presStyleLbl="parChTrans1D2" presStyleIdx="0" presStyleCnt="1"/>
      <dgm:spPr/>
      <dgm:t>
        <a:bodyPr/>
        <a:lstStyle/>
        <a:p>
          <a:endParaRPr lang="en-US"/>
        </a:p>
      </dgm:t>
    </dgm:pt>
    <dgm:pt modelId="{C4886CE0-2D1D-B746-BB92-FB4A6F8147E1}" type="pres">
      <dgm:prSet presAssocID="{29C93BF1-D7E8-BF4A-B007-015C9434BFEA}" presName="root2" presStyleCnt="0"/>
      <dgm:spPr/>
      <dgm:t>
        <a:bodyPr/>
        <a:lstStyle/>
        <a:p>
          <a:endParaRPr lang="en-US"/>
        </a:p>
      </dgm:t>
    </dgm:pt>
    <dgm:pt modelId="{39B1E613-B5C2-1248-A311-322F8AC86764}" type="pres">
      <dgm:prSet presAssocID="{29C93BF1-D7E8-BF4A-B007-015C9434BFEA}" presName="LevelTwoTextNode" presStyleLbl="node2" presStyleIdx="0" presStyleCnt="1">
        <dgm:presLayoutVars>
          <dgm:chPref val="3"/>
        </dgm:presLayoutVars>
      </dgm:prSet>
      <dgm:spPr/>
      <dgm:t>
        <a:bodyPr/>
        <a:lstStyle/>
        <a:p>
          <a:endParaRPr lang="en-US"/>
        </a:p>
      </dgm:t>
    </dgm:pt>
    <dgm:pt modelId="{2705A217-D92D-A545-B373-1108ADA2A530}" type="pres">
      <dgm:prSet presAssocID="{29C93BF1-D7E8-BF4A-B007-015C9434BFEA}" presName="level3hierChild" presStyleCnt="0"/>
      <dgm:spPr/>
      <dgm:t>
        <a:bodyPr/>
        <a:lstStyle/>
        <a:p>
          <a:endParaRPr lang="en-US"/>
        </a:p>
      </dgm:t>
    </dgm:pt>
    <dgm:pt modelId="{150D39AB-3100-CA44-AF0D-2EC63C4C689D}" type="pres">
      <dgm:prSet presAssocID="{22BCAD0A-BA2D-FA40-A9F2-D757ADE01018}" presName="conn2-1" presStyleLbl="parChTrans1D3" presStyleIdx="0" presStyleCnt="1"/>
      <dgm:spPr/>
      <dgm:t>
        <a:bodyPr/>
        <a:lstStyle/>
        <a:p>
          <a:endParaRPr lang="en-US"/>
        </a:p>
      </dgm:t>
    </dgm:pt>
    <dgm:pt modelId="{C003DF58-FEF0-8649-A46F-03F132B27976}" type="pres">
      <dgm:prSet presAssocID="{22BCAD0A-BA2D-FA40-A9F2-D757ADE01018}" presName="connTx" presStyleLbl="parChTrans1D3" presStyleIdx="0" presStyleCnt="1"/>
      <dgm:spPr/>
      <dgm:t>
        <a:bodyPr/>
        <a:lstStyle/>
        <a:p>
          <a:endParaRPr lang="en-US"/>
        </a:p>
      </dgm:t>
    </dgm:pt>
    <dgm:pt modelId="{18F1A506-255D-E441-803C-E08956316FD5}" type="pres">
      <dgm:prSet presAssocID="{79B13654-C0AC-A043-99F5-985624D7D68D}" presName="root2" presStyleCnt="0"/>
      <dgm:spPr/>
      <dgm:t>
        <a:bodyPr/>
        <a:lstStyle/>
        <a:p>
          <a:endParaRPr lang="en-US"/>
        </a:p>
      </dgm:t>
    </dgm:pt>
    <dgm:pt modelId="{DD72FD3B-35F1-7847-988A-F164007925FD}" type="pres">
      <dgm:prSet presAssocID="{79B13654-C0AC-A043-99F5-985624D7D68D}" presName="LevelTwoTextNode" presStyleLbl="node3" presStyleIdx="0" presStyleCnt="1">
        <dgm:presLayoutVars>
          <dgm:chPref val="3"/>
        </dgm:presLayoutVars>
      </dgm:prSet>
      <dgm:spPr/>
      <dgm:t>
        <a:bodyPr/>
        <a:lstStyle/>
        <a:p>
          <a:endParaRPr lang="en-US"/>
        </a:p>
      </dgm:t>
    </dgm:pt>
    <dgm:pt modelId="{EA280FB8-782A-B942-8BED-B2ED58340850}" type="pres">
      <dgm:prSet presAssocID="{79B13654-C0AC-A043-99F5-985624D7D68D}" presName="level3hierChild" presStyleCnt="0"/>
      <dgm:spPr/>
      <dgm:t>
        <a:bodyPr/>
        <a:lstStyle/>
        <a:p>
          <a:endParaRPr lang="en-US"/>
        </a:p>
      </dgm:t>
    </dgm:pt>
    <dgm:pt modelId="{E0227A0D-A61D-C646-8E0B-1AE599A94352}" type="pres">
      <dgm:prSet presAssocID="{159E1DF4-9EF9-D945-AE39-2F684D245B75}" presName="conn2-1" presStyleLbl="parChTrans1D4" presStyleIdx="0" presStyleCnt="1"/>
      <dgm:spPr/>
      <dgm:t>
        <a:bodyPr/>
        <a:lstStyle/>
        <a:p>
          <a:endParaRPr lang="en-US"/>
        </a:p>
      </dgm:t>
    </dgm:pt>
    <dgm:pt modelId="{AB5E9FC3-6306-2646-A103-914D0ED9257B}" type="pres">
      <dgm:prSet presAssocID="{159E1DF4-9EF9-D945-AE39-2F684D245B75}" presName="connTx" presStyleLbl="parChTrans1D4" presStyleIdx="0" presStyleCnt="1"/>
      <dgm:spPr/>
      <dgm:t>
        <a:bodyPr/>
        <a:lstStyle/>
        <a:p>
          <a:endParaRPr lang="en-US"/>
        </a:p>
      </dgm:t>
    </dgm:pt>
    <dgm:pt modelId="{87122DF8-F28A-F740-8C44-9CE63F17BFE2}" type="pres">
      <dgm:prSet presAssocID="{3B9E1A97-882E-AC43-9C98-70C67D1E2303}" presName="root2" presStyleCnt="0"/>
      <dgm:spPr/>
      <dgm:t>
        <a:bodyPr/>
        <a:lstStyle/>
        <a:p>
          <a:endParaRPr lang="en-US"/>
        </a:p>
      </dgm:t>
    </dgm:pt>
    <dgm:pt modelId="{DE266291-777D-DC4A-BCF7-675126FA5D90}" type="pres">
      <dgm:prSet presAssocID="{3B9E1A97-882E-AC43-9C98-70C67D1E2303}" presName="LevelTwoTextNode" presStyleLbl="node4" presStyleIdx="0" presStyleCnt="1">
        <dgm:presLayoutVars>
          <dgm:chPref val="3"/>
        </dgm:presLayoutVars>
      </dgm:prSet>
      <dgm:spPr/>
      <dgm:t>
        <a:bodyPr/>
        <a:lstStyle/>
        <a:p>
          <a:endParaRPr lang="en-US"/>
        </a:p>
      </dgm:t>
    </dgm:pt>
    <dgm:pt modelId="{5F19DE2D-798D-BB43-AAC6-AEE70E9DAD8C}" type="pres">
      <dgm:prSet presAssocID="{3B9E1A97-882E-AC43-9C98-70C67D1E2303}" presName="level3hierChild" presStyleCnt="0"/>
      <dgm:spPr/>
      <dgm:t>
        <a:bodyPr/>
        <a:lstStyle/>
        <a:p>
          <a:endParaRPr lang="en-US"/>
        </a:p>
      </dgm:t>
    </dgm:pt>
  </dgm:ptLst>
  <dgm:cxnLst>
    <dgm:cxn modelId="{E74025FB-E9E2-8E41-B1ED-93D6B84E5189}" srcId="{153B599C-FA84-F241-811B-0FE7B844EDD4}" destId="{5D847C1E-355B-D642-AE46-D26765306BB8}" srcOrd="0" destOrd="0" parTransId="{3067069F-A15A-FA4E-B118-CB7AA5FF2CFC}" sibTransId="{0E82356A-DEEF-4242-A2AF-446890E321DF}"/>
    <dgm:cxn modelId="{0CDCB28B-0726-4E49-AFCE-AEC656E459D1}" srcId="{79B13654-C0AC-A043-99F5-985624D7D68D}" destId="{3B9E1A97-882E-AC43-9C98-70C67D1E2303}" srcOrd="0" destOrd="0" parTransId="{159E1DF4-9EF9-D945-AE39-2F684D245B75}" sibTransId="{5A8BECA7-B1F8-1C4B-AA7C-3BDA1B3DB444}"/>
    <dgm:cxn modelId="{DA9450D4-9109-2B47-8A83-D12CA32CA007}" type="presOf" srcId="{79B13654-C0AC-A043-99F5-985624D7D68D}" destId="{DD72FD3B-35F1-7847-988A-F164007925FD}" srcOrd="0" destOrd="0" presId="urn:microsoft.com/office/officeart/2005/8/layout/hierarchy2"/>
    <dgm:cxn modelId="{83925CC4-BE86-6547-A25A-2D26874DA0B2}" type="presOf" srcId="{22BCAD0A-BA2D-FA40-A9F2-D757ADE01018}" destId="{150D39AB-3100-CA44-AF0D-2EC63C4C689D}" srcOrd="0" destOrd="0" presId="urn:microsoft.com/office/officeart/2005/8/layout/hierarchy2"/>
    <dgm:cxn modelId="{84BAFD6C-8531-6847-BB2B-241FA61D7629}" type="presOf" srcId="{159E1DF4-9EF9-D945-AE39-2F684D245B75}" destId="{AB5E9FC3-6306-2646-A103-914D0ED9257B}" srcOrd="1" destOrd="0" presId="urn:microsoft.com/office/officeart/2005/8/layout/hierarchy2"/>
    <dgm:cxn modelId="{95479F2C-256C-5B4E-80E3-FEF93D5DC399}" srcId="{29C93BF1-D7E8-BF4A-B007-015C9434BFEA}" destId="{79B13654-C0AC-A043-99F5-985624D7D68D}" srcOrd="0" destOrd="0" parTransId="{22BCAD0A-BA2D-FA40-A9F2-D757ADE01018}" sibTransId="{21464371-14D0-2D43-955B-D3CA6A1EC2DD}"/>
    <dgm:cxn modelId="{6873EB8A-0BA4-0F46-AEBC-B9878E2C4D24}" type="presOf" srcId="{22BCAD0A-BA2D-FA40-A9F2-D757ADE01018}" destId="{C003DF58-FEF0-8649-A46F-03F132B27976}" srcOrd="1" destOrd="0" presId="urn:microsoft.com/office/officeart/2005/8/layout/hierarchy2"/>
    <dgm:cxn modelId="{53507402-CAA7-1947-98B4-4350B3DE7F95}" type="presOf" srcId="{7D22009E-665C-9745-97B2-37A397DA1C1A}" destId="{18588BE4-AFF9-3544-B3C3-0E9420295B9B}" srcOrd="1" destOrd="0" presId="urn:microsoft.com/office/officeart/2005/8/layout/hierarchy2"/>
    <dgm:cxn modelId="{F07D8FE5-5422-7949-AB9F-A15DFA1724EC}" type="presOf" srcId="{153B599C-FA84-F241-811B-0FE7B844EDD4}" destId="{482E90DE-B860-8C4C-87C0-32DFD82F0F28}" srcOrd="0" destOrd="0" presId="urn:microsoft.com/office/officeart/2005/8/layout/hierarchy2"/>
    <dgm:cxn modelId="{CF482DC5-299D-0042-9C25-9602EA3E02D4}" type="presOf" srcId="{7D22009E-665C-9745-97B2-37A397DA1C1A}" destId="{EFAFE094-55B3-3C41-829A-4E5BDBF70DF9}" srcOrd="0" destOrd="0" presId="urn:microsoft.com/office/officeart/2005/8/layout/hierarchy2"/>
    <dgm:cxn modelId="{45CCF14C-DEB7-714A-A117-544C25F8FE7C}" type="presOf" srcId="{3B9E1A97-882E-AC43-9C98-70C67D1E2303}" destId="{DE266291-777D-DC4A-BCF7-675126FA5D90}" srcOrd="0" destOrd="0" presId="urn:microsoft.com/office/officeart/2005/8/layout/hierarchy2"/>
    <dgm:cxn modelId="{2FF21B09-D0B7-1347-A7CE-90E24BEC8C68}" type="presOf" srcId="{29C93BF1-D7E8-BF4A-B007-015C9434BFEA}" destId="{39B1E613-B5C2-1248-A311-322F8AC86764}" srcOrd="0" destOrd="0" presId="urn:microsoft.com/office/officeart/2005/8/layout/hierarchy2"/>
    <dgm:cxn modelId="{1BCDA9F2-84F6-1B47-8A83-6A0AB609735C}" srcId="{5D847C1E-355B-D642-AE46-D26765306BB8}" destId="{29C93BF1-D7E8-BF4A-B007-015C9434BFEA}" srcOrd="0" destOrd="0" parTransId="{7D22009E-665C-9745-97B2-37A397DA1C1A}" sibTransId="{0D03ABBD-C231-2B43-8927-DBB0C880F0FF}"/>
    <dgm:cxn modelId="{23537DC2-E7A0-6646-A169-4C05C74C3B8A}" type="presOf" srcId="{5D847C1E-355B-D642-AE46-D26765306BB8}" destId="{BCADD338-7D9D-084F-858F-211DB9C9C72D}" srcOrd="0" destOrd="0" presId="urn:microsoft.com/office/officeart/2005/8/layout/hierarchy2"/>
    <dgm:cxn modelId="{3625E432-07FB-9847-8AD7-155DE45FC798}" type="presOf" srcId="{159E1DF4-9EF9-D945-AE39-2F684D245B75}" destId="{E0227A0D-A61D-C646-8E0B-1AE599A94352}" srcOrd="0" destOrd="0" presId="urn:microsoft.com/office/officeart/2005/8/layout/hierarchy2"/>
    <dgm:cxn modelId="{635C1D73-2A2B-064A-803F-777E0911E8F6}" type="presParOf" srcId="{482E90DE-B860-8C4C-87C0-32DFD82F0F28}" destId="{33D1B847-C750-6C4C-8150-BDA87C1C49BF}" srcOrd="0" destOrd="0" presId="urn:microsoft.com/office/officeart/2005/8/layout/hierarchy2"/>
    <dgm:cxn modelId="{6D5AB560-443B-9F48-AE26-03D8D6F159F5}" type="presParOf" srcId="{33D1B847-C750-6C4C-8150-BDA87C1C49BF}" destId="{BCADD338-7D9D-084F-858F-211DB9C9C72D}" srcOrd="0" destOrd="0" presId="urn:microsoft.com/office/officeart/2005/8/layout/hierarchy2"/>
    <dgm:cxn modelId="{3DE72538-2DD1-BA47-BC91-19CD4112CB8F}" type="presParOf" srcId="{33D1B847-C750-6C4C-8150-BDA87C1C49BF}" destId="{299DC906-5B54-FB45-9A59-B65B10BC9466}" srcOrd="1" destOrd="0" presId="urn:microsoft.com/office/officeart/2005/8/layout/hierarchy2"/>
    <dgm:cxn modelId="{9D00BC2C-F099-3547-B1BB-AA6C230BE258}" type="presParOf" srcId="{299DC906-5B54-FB45-9A59-B65B10BC9466}" destId="{EFAFE094-55B3-3C41-829A-4E5BDBF70DF9}" srcOrd="0" destOrd="0" presId="urn:microsoft.com/office/officeart/2005/8/layout/hierarchy2"/>
    <dgm:cxn modelId="{6F8ADA23-2481-034B-B83F-90A8F1C1624E}" type="presParOf" srcId="{EFAFE094-55B3-3C41-829A-4E5BDBF70DF9}" destId="{18588BE4-AFF9-3544-B3C3-0E9420295B9B}" srcOrd="0" destOrd="0" presId="urn:microsoft.com/office/officeart/2005/8/layout/hierarchy2"/>
    <dgm:cxn modelId="{37F7B42F-39BC-6B42-91D1-503FF91E3A85}" type="presParOf" srcId="{299DC906-5B54-FB45-9A59-B65B10BC9466}" destId="{C4886CE0-2D1D-B746-BB92-FB4A6F8147E1}" srcOrd="1" destOrd="0" presId="urn:microsoft.com/office/officeart/2005/8/layout/hierarchy2"/>
    <dgm:cxn modelId="{F444BBC7-52A7-2948-8DC6-643FFFFD2030}" type="presParOf" srcId="{C4886CE0-2D1D-B746-BB92-FB4A6F8147E1}" destId="{39B1E613-B5C2-1248-A311-322F8AC86764}" srcOrd="0" destOrd="0" presId="urn:microsoft.com/office/officeart/2005/8/layout/hierarchy2"/>
    <dgm:cxn modelId="{DCF4379B-BCFD-2C47-902C-2D5793750C56}" type="presParOf" srcId="{C4886CE0-2D1D-B746-BB92-FB4A6F8147E1}" destId="{2705A217-D92D-A545-B373-1108ADA2A530}" srcOrd="1" destOrd="0" presId="urn:microsoft.com/office/officeart/2005/8/layout/hierarchy2"/>
    <dgm:cxn modelId="{0C8501B1-CD78-2E48-9D92-C618E5348ACD}" type="presParOf" srcId="{2705A217-D92D-A545-B373-1108ADA2A530}" destId="{150D39AB-3100-CA44-AF0D-2EC63C4C689D}" srcOrd="0" destOrd="0" presId="urn:microsoft.com/office/officeart/2005/8/layout/hierarchy2"/>
    <dgm:cxn modelId="{791A2A9B-DDFE-3049-97CB-729525D301D5}" type="presParOf" srcId="{150D39AB-3100-CA44-AF0D-2EC63C4C689D}" destId="{C003DF58-FEF0-8649-A46F-03F132B27976}" srcOrd="0" destOrd="0" presId="urn:microsoft.com/office/officeart/2005/8/layout/hierarchy2"/>
    <dgm:cxn modelId="{5AC20EDE-7BDC-A94D-81F4-8EE4178098D5}" type="presParOf" srcId="{2705A217-D92D-A545-B373-1108ADA2A530}" destId="{18F1A506-255D-E441-803C-E08956316FD5}" srcOrd="1" destOrd="0" presId="urn:microsoft.com/office/officeart/2005/8/layout/hierarchy2"/>
    <dgm:cxn modelId="{89925CF3-09C1-354A-9D7E-1A4417F72BF5}" type="presParOf" srcId="{18F1A506-255D-E441-803C-E08956316FD5}" destId="{DD72FD3B-35F1-7847-988A-F164007925FD}" srcOrd="0" destOrd="0" presId="urn:microsoft.com/office/officeart/2005/8/layout/hierarchy2"/>
    <dgm:cxn modelId="{12F49C5E-22FB-174D-98FF-2420FF66A4B1}" type="presParOf" srcId="{18F1A506-255D-E441-803C-E08956316FD5}" destId="{EA280FB8-782A-B942-8BED-B2ED58340850}" srcOrd="1" destOrd="0" presId="urn:microsoft.com/office/officeart/2005/8/layout/hierarchy2"/>
    <dgm:cxn modelId="{B2EFBF72-A408-5B43-B76D-BA8978D61CF0}" type="presParOf" srcId="{EA280FB8-782A-B942-8BED-B2ED58340850}" destId="{E0227A0D-A61D-C646-8E0B-1AE599A94352}" srcOrd="0" destOrd="0" presId="urn:microsoft.com/office/officeart/2005/8/layout/hierarchy2"/>
    <dgm:cxn modelId="{A0DC49E8-F9AA-4E48-A40D-5B86A27D5BC4}" type="presParOf" srcId="{E0227A0D-A61D-C646-8E0B-1AE599A94352}" destId="{AB5E9FC3-6306-2646-A103-914D0ED9257B}" srcOrd="0" destOrd="0" presId="urn:microsoft.com/office/officeart/2005/8/layout/hierarchy2"/>
    <dgm:cxn modelId="{EEE59DBA-97F7-A342-8EF9-083023ADC1EA}" type="presParOf" srcId="{EA280FB8-782A-B942-8BED-B2ED58340850}" destId="{87122DF8-F28A-F740-8C44-9CE63F17BFE2}" srcOrd="1" destOrd="0" presId="urn:microsoft.com/office/officeart/2005/8/layout/hierarchy2"/>
    <dgm:cxn modelId="{39A64A0E-8238-D24C-BC8A-0F5B8D435F0B}" type="presParOf" srcId="{87122DF8-F28A-F740-8C44-9CE63F17BFE2}" destId="{DE266291-777D-DC4A-BCF7-675126FA5D90}" srcOrd="0" destOrd="0" presId="urn:microsoft.com/office/officeart/2005/8/layout/hierarchy2"/>
    <dgm:cxn modelId="{324F8571-DBF1-A744-A3BB-967BEFD5C300}" type="presParOf" srcId="{87122DF8-F28A-F740-8C44-9CE63F17BFE2}" destId="{5F19DE2D-798D-BB43-AAC6-AEE70E9DAD8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4"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F95BEACF-E55C-9F43-A2F9-65BCA15DB1E7}" srcId="{38D3B3A3-51BD-7B47-B9A6-1E2ADD2DAC10}" destId="{C7C8D447-C70F-1540-B56D-A0B9A84834DA}" srcOrd="4" destOrd="0" parTransId="{728A556D-3D94-CE41-98A3-8405DE46C103}" sibTransId="{09BA7551-08BA-5D4A-9760-F735DE413866}"/>
    <dgm:cxn modelId="{6B96EADC-4F2C-DF44-85DB-B56A0A024884}" type="presOf" srcId="{38D3B3A3-51BD-7B47-B9A6-1E2ADD2DAC10}" destId="{8AD2BB40-7AE4-FB44-9DFB-91ED4158CCCC}" srcOrd="0" destOrd="0" presId="urn:microsoft.com/office/officeart/2005/8/layout/vList3"/>
    <dgm:cxn modelId="{839E6AD6-D1E3-EA4F-BBF8-A8EE4EE46410}" type="presOf" srcId="{5B8C08AA-1CE7-EB44-905F-1DA34A494E0C}" destId="{29B9B681-246F-164E-883E-2373144CE37D}" srcOrd="0" destOrd="0" presId="urn:microsoft.com/office/officeart/2005/8/layout/vList3"/>
    <dgm:cxn modelId="{C33F20E6-B4F3-3E48-8A36-EF33DD214BCF}" srcId="{38D3B3A3-51BD-7B47-B9A6-1E2ADD2DAC10}" destId="{A3AAA7D4-42C8-9E41-A09F-804966BF7AB6}" srcOrd="0" destOrd="0" parTransId="{3ECF4D48-6AAA-FD46-B854-F45A78E19D3B}" sibTransId="{71A8D90A-BCBF-6B4F-A5C2-8F7039759C27}"/>
    <dgm:cxn modelId="{E759FBAA-89D5-014B-A8CE-0EF3BE143DF5}" type="presOf" srcId="{7A7C9FFE-9674-E847-A6B1-AFC02B4CCB49}" destId="{AF639665-8EB4-C945-B837-E4AAAE8BE631}" srcOrd="0" destOrd="0" presId="urn:microsoft.com/office/officeart/2005/8/layout/vList3"/>
    <dgm:cxn modelId="{7535A735-9788-FF45-BF32-3C05585E9071}" type="presOf" srcId="{A3AAA7D4-42C8-9E41-A09F-804966BF7AB6}" destId="{C445A465-1015-FD49-B84E-A82373047BEE}" srcOrd="0" destOrd="0" presId="urn:microsoft.com/office/officeart/2005/8/layout/vList3"/>
    <dgm:cxn modelId="{C4AAF984-AD3B-454B-93AC-683DBE144D73}" type="presOf" srcId="{C7C8D447-C70F-1540-B56D-A0B9A84834DA}" destId="{CDD261AC-F6BA-A642-B15D-904D820384F2}" srcOrd="0" destOrd="0" presId="urn:microsoft.com/office/officeart/2005/8/layout/vList3"/>
    <dgm:cxn modelId="{D5250D9D-4C25-194B-AFF2-B54DA6DF9880}" srcId="{38D3B3A3-51BD-7B47-B9A6-1E2ADD2DAC10}" destId="{9701ACE3-63C6-BF44-AABD-B8214BE669CA}" srcOrd="1" destOrd="0" parTransId="{E46F4F49-8380-2C4F-A0D6-9DFF12B10AF6}" sibTransId="{B4A656A4-6BDE-AB45-ADBF-EC72A332D227}"/>
    <dgm:cxn modelId="{FEEA5464-D17C-F64D-B9BC-93911FECF0EB}" srcId="{38D3B3A3-51BD-7B47-B9A6-1E2ADD2DAC10}" destId="{7A7C9FFE-9674-E847-A6B1-AFC02B4CCB49}" srcOrd="3" destOrd="0" parTransId="{80F61A5D-F7BD-4E4C-AFA9-C570E9C96397}" sibTransId="{3E5E16FB-AD86-E54B-9558-8B9BE9A2DDCC}"/>
    <dgm:cxn modelId="{C18DCFBB-81D7-BC44-BF99-5F03F840D1BE}" type="presOf" srcId="{9701ACE3-63C6-BF44-AABD-B8214BE669CA}" destId="{7E6F584B-4108-9942-A79C-9789280DCB09}" srcOrd="0" destOrd="0" presId="urn:microsoft.com/office/officeart/2005/8/layout/vList3"/>
    <dgm:cxn modelId="{3E172A8E-E5A9-BB49-91A4-B27710B0D981}" srcId="{38D3B3A3-51BD-7B47-B9A6-1E2ADD2DAC10}" destId="{5B8C08AA-1CE7-EB44-905F-1DA34A494E0C}" srcOrd="2" destOrd="0" parTransId="{EF05EDCF-A93F-A74B-9416-4E792ED2DE89}" sibTransId="{E24585C6-C58B-C046-A819-6AAFF9907FF7}"/>
    <dgm:cxn modelId="{FAFF05F0-D2BC-5749-A114-998423DD9371}" type="presParOf" srcId="{8AD2BB40-7AE4-FB44-9DFB-91ED4158CCCC}" destId="{295928CB-91ED-3F4F-9D03-2C69C4FAC959}" srcOrd="0" destOrd="0" presId="urn:microsoft.com/office/officeart/2005/8/layout/vList3"/>
    <dgm:cxn modelId="{77EE5DF7-BD10-D942-8978-BD5FDAC4B700}" type="presParOf" srcId="{295928CB-91ED-3F4F-9D03-2C69C4FAC959}" destId="{378A0F51-8547-5A4C-AD66-9FE11F3232CD}" srcOrd="0" destOrd="0" presId="urn:microsoft.com/office/officeart/2005/8/layout/vList3"/>
    <dgm:cxn modelId="{C1CA58BF-9815-8E47-B6F6-867F4C23E584}" type="presParOf" srcId="{295928CB-91ED-3F4F-9D03-2C69C4FAC959}" destId="{C445A465-1015-FD49-B84E-A82373047BEE}" srcOrd="1" destOrd="0" presId="urn:microsoft.com/office/officeart/2005/8/layout/vList3"/>
    <dgm:cxn modelId="{8BFD31DD-F61E-A144-BC58-D9990E73DDB2}" type="presParOf" srcId="{8AD2BB40-7AE4-FB44-9DFB-91ED4158CCCC}" destId="{BE2A599C-8289-2E47-BA51-ABB2197635E1}" srcOrd="1" destOrd="0" presId="urn:microsoft.com/office/officeart/2005/8/layout/vList3"/>
    <dgm:cxn modelId="{31F74BBE-8B4B-A049-91EB-75F34A5D26D9}" type="presParOf" srcId="{8AD2BB40-7AE4-FB44-9DFB-91ED4158CCCC}" destId="{C897A0CE-3180-2446-9BB6-A61E419991A5}" srcOrd="2" destOrd="0" presId="urn:microsoft.com/office/officeart/2005/8/layout/vList3"/>
    <dgm:cxn modelId="{56123266-A87E-F24E-9F90-A0E727578F6F}" type="presParOf" srcId="{C897A0CE-3180-2446-9BB6-A61E419991A5}" destId="{13B01A6B-D754-774F-BF65-AB2EC8273270}" srcOrd="0" destOrd="0" presId="urn:microsoft.com/office/officeart/2005/8/layout/vList3"/>
    <dgm:cxn modelId="{F1E234D0-F7DD-C840-B700-A258947AFFA4}" type="presParOf" srcId="{C897A0CE-3180-2446-9BB6-A61E419991A5}" destId="{7E6F584B-4108-9942-A79C-9789280DCB09}" srcOrd="1" destOrd="0" presId="urn:microsoft.com/office/officeart/2005/8/layout/vList3"/>
    <dgm:cxn modelId="{77152EAD-6E13-984D-8625-02976C3905B6}" type="presParOf" srcId="{8AD2BB40-7AE4-FB44-9DFB-91ED4158CCCC}" destId="{B5ECDB3E-C36E-4049-BE47-D889C74B6C7C}" srcOrd="3" destOrd="0" presId="urn:microsoft.com/office/officeart/2005/8/layout/vList3"/>
    <dgm:cxn modelId="{C0DA09D6-AFBD-534B-AD08-22345C4E040D}" type="presParOf" srcId="{8AD2BB40-7AE4-FB44-9DFB-91ED4158CCCC}" destId="{167DE73E-D1A3-8D48-9129-BAA93F26CF7F}" srcOrd="4" destOrd="0" presId="urn:microsoft.com/office/officeart/2005/8/layout/vList3"/>
    <dgm:cxn modelId="{8BAC0549-191F-054F-AF37-39880ED450A5}" type="presParOf" srcId="{167DE73E-D1A3-8D48-9129-BAA93F26CF7F}" destId="{D5788682-437A-2148-80DB-9974C69B1A98}" srcOrd="0" destOrd="0" presId="urn:microsoft.com/office/officeart/2005/8/layout/vList3"/>
    <dgm:cxn modelId="{3C0D692C-EDEC-0F4E-9E6A-FF5055ADB959}" type="presParOf" srcId="{167DE73E-D1A3-8D48-9129-BAA93F26CF7F}" destId="{29B9B681-246F-164E-883E-2373144CE37D}" srcOrd="1" destOrd="0" presId="urn:microsoft.com/office/officeart/2005/8/layout/vList3"/>
    <dgm:cxn modelId="{1A250AB1-6CEB-EF4F-A45D-CA37A07B32CE}" type="presParOf" srcId="{8AD2BB40-7AE4-FB44-9DFB-91ED4158CCCC}" destId="{56DCE47C-E55E-604C-A106-939845E10C74}" srcOrd="5" destOrd="0" presId="urn:microsoft.com/office/officeart/2005/8/layout/vList3"/>
    <dgm:cxn modelId="{3D257ED5-62F8-B14F-9D5E-C45E3887812E}" type="presParOf" srcId="{8AD2BB40-7AE4-FB44-9DFB-91ED4158CCCC}" destId="{878BE055-B190-5A46-8F84-BE176A997B75}" srcOrd="6" destOrd="0" presId="urn:microsoft.com/office/officeart/2005/8/layout/vList3"/>
    <dgm:cxn modelId="{F8138FF1-85D6-BC44-9E50-1C5076016672}" type="presParOf" srcId="{878BE055-B190-5A46-8F84-BE176A997B75}" destId="{D21C72DB-2F05-B248-8F66-BDD7320B7CEA}" srcOrd="0" destOrd="0" presId="urn:microsoft.com/office/officeart/2005/8/layout/vList3"/>
    <dgm:cxn modelId="{99F8AD61-DB6E-AA4F-BC99-CA7DBBCB4E89}" type="presParOf" srcId="{878BE055-B190-5A46-8F84-BE176A997B75}" destId="{AF639665-8EB4-C945-B837-E4AAAE8BE631}" srcOrd="1" destOrd="0" presId="urn:microsoft.com/office/officeart/2005/8/layout/vList3"/>
    <dgm:cxn modelId="{8B2C5F25-F247-D142-A4E7-A641F968B2A1}" type="presParOf" srcId="{8AD2BB40-7AE4-FB44-9DFB-91ED4158CCCC}" destId="{96FB33C0-2C51-C748-9BB2-1F71A3A3C9E9}" srcOrd="7" destOrd="0" presId="urn:microsoft.com/office/officeart/2005/8/layout/vList3"/>
    <dgm:cxn modelId="{61C431AD-4F51-CA43-885F-B10D65F32B79}" type="presParOf" srcId="{8AD2BB40-7AE4-FB44-9DFB-91ED4158CCCC}" destId="{396D1DD5-4D5E-8740-BE87-93E615BDAC3A}" srcOrd="8" destOrd="0" presId="urn:microsoft.com/office/officeart/2005/8/layout/vList3"/>
    <dgm:cxn modelId="{54F26598-73A6-1248-A2BB-FEF405F8CC38}" type="presParOf" srcId="{396D1DD5-4D5E-8740-BE87-93E615BDAC3A}" destId="{3C47D43D-2B7A-5144-892C-06DBAD810C1D}" srcOrd="0" destOrd="0" presId="urn:microsoft.com/office/officeart/2005/8/layout/vList3"/>
    <dgm:cxn modelId="{6E483483-8359-9F42-8B7D-D0B05C3D90C4}"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0B8679-2701-424B-9DF1-7A0665254F02}" type="doc">
      <dgm:prSet loTypeId="urn:microsoft.com/office/officeart/2005/8/layout/radial6" loCatId="" qsTypeId="urn:microsoft.com/office/officeart/2005/8/quickstyle/simple4" qsCatId="simple" csTypeId="urn:microsoft.com/office/officeart/2005/8/colors/colorful2" csCatId="colorful" phldr="1"/>
      <dgm:spPr/>
      <dgm:t>
        <a:bodyPr/>
        <a:lstStyle/>
        <a:p>
          <a:endParaRPr lang="en-US"/>
        </a:p>
      </dgm:t>
    </dgm:pt>
    <dgm:pt modelId="{A3A73C5E-FE3D-8B42-93C0-E79C35A48AC4}">
      <dgm:prSet phldrT="[Text]"/>
      <dgm:spPr/>
      <dgm:t>
        <a:bodyPr/>
        <a:lstStyle/>
        <a:p>
          <a:r>
            <a:rPr lang="en-US" dirty="0" smtClean="0"/>
            <a:t>Faith Forming Ecology</a:t>
          </a:r>
          <a:endParaRPr lang="en-US" dirty="0"/>
        </a:p>
      </dgm:t>
    </dgm:pt>
    <dgm:pt modelId="{6E601834-BD05-E74B-912D-641EEE31040B}" type="parTrans" cxnId="{6FFBFFEB-38A7-F245-9969-18A73EB1DBDB}">
      <dgm:prSet/>
      <dgm:spPr/>
      <dgm:t>
        <a:bodyPr/>
        <a:lstStyle/>
        <a:p>
          <a:endParaRPr lang="en-US"/>
        </a:p>
      </dgm:t>
    </dgm:pt>
    <dgm:pt modelId="{A8618A9E-3172-4148-81EB-033253C514F2}" type="sibTrans" cxnId="{6FFBFFEB-38A7-F245-9969-18A73EB1DBDB}">
      <dgm:prSet/>
      <dgm:spPr/>
      <dgm:t>
        <a:bodyPr/>
        <a:lstStyle/>
        <a:p>
          <a:endParaRPr lang="en-US"/>
        </a:p>
      </dgm:t>
    </dgm:pt>
    <dgm:pt modelId="{2EF844C6-6305-864A-AB5E-9C4FDF1F16DA}">
      <dgm:prSet phldrT="[Text]" custT="1"/>
      <dgm:spPr/>
      <dgm:t>
        <a:bodyPr/>
        <a:lstStyle/>
        <a:p>
          <a:r>
            <a:rPr lang="en-US" sz="1800" dirty="0" smtClean="0"/>
            <a:t>Inter-genera-tional</a:t>
          </a:r>
          <a:endParaRPr lang="en-US" sz="1800" dirty="0"/>
        </a:p>
      </dgm:t>
    </dgm:pt>
    <dgm:pt modelId="{DD5CE9B4-1E79-5645-9EBA-7F3B8A83EFBC}" type="parTrans" cxnId="{BF724F65-9FA9-044D-AD59-941FCEF66AA6}">
      <dgm:prSet/>
      <dgm:spPr/>
      <dgm:t>
        <a:bodyPr/>
        <a:lstStyle/>
        <a:p>
          <a:endParaRPr lang="en-US"/>
        </a:p>
      </dgm:t>
    </dgm:pt>
    <dgm:pt modelId="{21A235E1-C233-BF44-8642-4C15196B8D98}" type="sibTrans" cxnId="{BF724F65-9FA9-044D-AD59-941FCEF66AA6}">
      <dgm:prSet/>
      <dgm:spPr/>
      <dgm:t>
        <a:bodyPr/>
        <a:lstStyle/>
        <a:p>
          <a:endParaRPr lang="en-US"/>
        </a:p>
      </dgm:t>
    </dgm:pt>
    <dgm:pt modelId="{25BC8C85-079C-8A4C-B27F-8B1828E310B0}">
      <dgm:prSet phldrT="[Text]" custT="1"/>
      <dgm:spPr/>
      <dgm:t>
        <a:bodyPr/>
        <a:lstStyle/>
        <a:p>
          <a:r>
            <a:rPr lang="en-US" sz="1800" dirty="0" smtClean="0"/>
            <a:t>Family</a:t>
          </a:r>
          <a:endParaRPr lang="en-US" sz="1800" dirty="0"/>
        </a:p>
      </dgm:t>
    </dgm:pt>
    <dgm:pt modelId="{F2055B36-AFB8-8444-BBF6-EE6465033203}" type="parTrans" cxnId="{8B9596FD-FF11-9D47-BF5B-75031E3CF5A4}">
      <dgm:prSet/>
      <dgm:spPr/>
      <dgm:t>
        <a:bodyPr/>
        <a:lstStyle/>
        <a:p>
          <a:endParaRPr lang="en-US"/>
        </a:p>
      </dgm:t>
    </dgm:pt>
    <dgm:pt modelId="{05D24B9B-D177-0041-88C9-2E5CEB21156F}" type="sibTrans" cxnId="{8B9596FD-FF11-9D47-BF5B-75031E3CF5A4}">
      <dgm:prSet/>
      <dgm:spPr/>
      <dgm:t>
        <a:bodyPr/>
        <a:lstStyle/>
        <a:p>
          <a:endParaRPr lang="en-US"/>
        </a:p>
      </dgm:t>
    </dgm:pt>
    <dgm:pt modelId="{57CE21E1-227D-2640-B363-472D9EBB87C2}">
      <dgm:prSet phldrT="[Text]" custT="1"/>
      <dgm:spPr/>
      <dgm:t>
        <a:bodyPr/>
        <a:lstStyle/>
        <a:p>
          <a:r>
            <a:rPr lang="en-US" sz="1800" dirty="0" smtClean="0"/>
            <a:t>Life Cycle</a:t>
          </a:r>
          <a:endParaRPr lang="en-US" sz="1800" dirty="0"/>
        </a:p>
      </dgm:t>
    </dgm:pt>
    <dgm:pt modelId="{B41E68DB-2E28-5045-99C5-B7F8EB8B8095}" type="parTrans" cxnId="{A3876416-D6B6-5A40-A23A-0B70F1E24608}">
      <dgm:prSet/>
      <dgm:spPr/>
      <dgm:t>
        <a:bodyPr/>
        <a:lstStyle/>
        <a:p>
          <a:endParaRPr lang="en-US"/>
        </a:p>
      </dgm:t>
    </dgm:pt>
    <dgm:pt modelId="{1F922F80-C4A4-894F-B3C7-EBF9D3B1EAF6}" type="sibTrans" cxnId="{A3876416-D6B6-5A40-A23A-0B70F1E24608}">
      <dgm:prSet/>
      <dgm:spPr/>
      <dgm:t>
        <a:bodyPr/>
        <a:lstStyle/>
        <a:p>
          <a:endParaRPr lang="en-US"/>
        </a:p>
      </dgm:t>
    </dgm:pt>
    <dgm:pt modelId="{C0808BEB-C46A-664F-9E8F-23DF609D5171}">
      <dgm:prSet phldrT="[Text]" custT="1"/>
      <dgm:spPr/>
      <dgm:t>
        <a:bodyPr/>
        <a:lstStyle/>
        <a:p>
          <a:r>
            <a:rPr lang="en-US" sz="1800" dirty="0" smtClean="0"/>
            <a:t>Missional </a:t>
          </a:r>
          <a:endParaRPr lang="en-US" sz="1800" dirty="0"/>
        </a:p>
      </dgm:t>
    </dgm:pt>
    <dgm:pt modelId="{B112FB32-2F68-CA49-BA8B-316D2D66E4F3}" type="parTrans" cxnId="{AF097300-8E77-124A-90DD-1D1CBBD058C6}">
      <dgm:prSet/>
      <dgm:spPr/>
      <dgm:t>
        <a:bodyPr/>
        <a:lstStyle/>
        <a:p>
          <a:endParaRPr lang="en-US"/>
        </a:p>
      </dgm:t>
    </dgm:pt>
    <dgm:pt modelId="{F8DF337A-89BF-F944-9D9A-2DB799A47A9F}" type="sibTrans" cxnId="{AF097300-8E77-124A-90DD-1D1CBBD058C6}">
      <dgm:prSet/>
      <dgm:spPr/>
      <dgm:t>
        <a:bodyPr/>
        <a:lstStyle/>
        <a:p>
          <a:endParaRPr lang="en-US"/>
        </a:p>
      </dgm:t>
    </dgm:pt>
    <dgm:pt modelId="{27FDA820-2179-0341-B3CD-EAE2F18E8DF7}" type="pres">
      <dgm:prSet presAssocID="{FC0B8679-2701-424B-9DF1-7A0665254F02}" presName="Name0" presStyleCnt="0">
        <dgm:presLayoutVars>
          <dgm:chMax val="1"/>
          <dgm:dir/>
          <dgm:animLvl val="ctr"/>
          <dgm:resizeHandles val="exact"/>
        </dgm:presLayoutVars>
      </dgm:prSet>
      <dgm:spPr/>
      <dgm:t>
        <a:bodyPr/>
        <a:lstStyle/>
        <a:p>
          <a:endParaRPr lang="en-US"/>
        </a:p>
      </dgm:t>
    </dgm:pt>
    <dgm:pt modelId="{ED603BE3-EEDA-1748-B25D-5EECCE7949BF}" type="pres">
      <dgm:prSet presAssocID="{A3A73C5E-FE3D-8B42-93C0-E79C35A48AC4}" presName="centerShape" presStyleLbl="node0" presStyleIdx="0" presStyleCnt="1"/>
      <dgm:spPr/>
      <dgm:t>
        <a:bodyPr/>
        <a:lstStyle/>
        <a:p>
          <a:endParaRPr lang="en-US"/>
        </a:p>
      </dgm:t>
    </dgm:pt>
    <dgm:pt modelId="{B845428E-4566-554A-A7C6-2F7A9DD730A6}" type="pres">
      <dgm:prSet presAssocID="{2EF844C6-6305-864A-AB5E-9C4FDF1F16DA}" presName="node" presStyleLbl="node1" presStyleIdx="0" presStyleCnt="4" custScaleX="116820" custScaleY="118799">
        <dgm:presLayoutVars>
          <dgm:bulletEnabled val="1"/>
        </dgm:presLayoutVars>
      </dgm:prSet>
      <dgm:spPr/>
      <dgm:t>
        <a:bodyPr/>
        <a:lstStyle/>
        <a:p>
          <a:endParaRPr lang="en-US"/>
        </a:p>
      </dgm:t>
    </dgm:pt>
    <dgm:pt modelId="{C4A42CD4-5B11-6748-863F-01EFF0E2E950}" type="pres">
      <dgm:prSet presAssocID="{2EF844C6-6305-864A-AB5E-9C4FDF1F16DA}" presName="dummy" presStyleCnt="0"/>
      <dgm:spPr/>
    </dgm:pt>
    <dgm:pt modelId="{2BEA4424-6324-C94C-8C6A-4427DDB2F2E4}" type="pres">
      <dgm:prSet presAssocID="{21A235E1-C233-BF44-8642-4C15196B8D98}" presName="sibTrans" presStyleLbl="sibTrans2D1" presStyleIdx="0" presStyleCnt="4"/>
      <dgm:spPr/>
      <dgm:t>
        <a:bodyPr/>
        <a:lstStyle/>
        <a:p>
          <a:endParaRPr lang="en-US"/>
        </a:p>
      </dgm:t>
    </dgm:pt>
    <dgm:pt modelId="{C53737FC-E5B0-B14B-9012-ACE324BE134E}" type="pres">
      <dgm:prSet presAssocID="{25BC8C85-079C-8A4C-B27F-8B1828E310B0}" presName="node" presStyleLbl="node1" presStyleIdx="1" presStyleCnt="4" custScaleX="123624" custScaleY="116317">
        <dgm:presLayoutVars>
          <dgm:bulletEnabled val="1"/>
        </dgm:presLayoutVars>
      </dgm:prSet>
      <dgm:spPr/>
      <dgm:t>
        <a:bodyPr/>
        <a:lstStyle/>
        <a:p>
          <a:endParaRPr lang="en-US"/>
        </a:p>
      </dgm:t>
    </dgm:pt>
    <dgm:pt modelId="{B90B39C9-2316-5E4E-955E-454EF8A01348}" type="pres">
      <dgm:prSet presAssocID="{25BC8C85-079C-8A4C-B27F-8B1828E310B0}" presName="dummy" presStyleCnt="0"/>
      <dgm:spPr/>
    </dgm:pt>
    <dgm:pt modelId="{9418B18D-1745-6442-BC7F-616C10F0807B}" type="pres">
      <dgm:prSet presAssocID="{05D24B9B-D177-0041-88C9-2E5CEB21156F}" presName="sibTrans" presStyleLbl="sibTrans2D1" presStyleIdx="1" presStyleCnt="4"/>
      <dgm:spPr/>
      <dgm:t>
        <a:bodyPr/>
        <a:lstStyle/>
        <a:p>
          <a:endParaRPr lang="en-US"/>
        </a:p>
      </dgm:t>
    </dgm:pt>
    <dgm:pt modelId="{A3EA3BE2-84DA-EC44-B91C-44EAAE549242}" type="pres">
      <dgm:prSet presAssocID="{57CE21E1-227D-2640-B363-472D9EBB87C2}" presName="node" presStyleLbl="node1" presStyleIdx="2" presStyleCnt="4" custScaleX="124710" custScaleY="114866">
        <dgm:presLayoutVars>
          <dgm:bulletEnabled val="1"/>
        </dgm:presLayoutVars>
      </dgm:prSet>
      <dgm:spPr/>
      <dgm:t>
        <a:bodyPr/>
        <a:lstStyle/>
        <a:p>
          <a:endParaRPr lang="en-US"/>
        </a:p>
      </dgm:t>
    </dgm:pt>
    <dgm:pt modelId="{B1314FAB-B808-1245-AC31-1BF30F90364E}" type="pres">
      <dgm:prSet presAssocID="{57CE21E1-227D-2640-B363-472D9EBB87C2}" presName="dummy" presStyleCnt="0"/>
      <dgm:spPr/>
    </dgm:pt>
    <dgm:pt modelId="{CCF02EED-299B-2144-97F5-854042D36A9E}" type="pres">
      <dgm:prSet presAssocID="{1F922F80-C4A4-894F-B3C7-EBF9D3B1EAF6}" presName="sibTrans" presStyleLbl="sibTrans2D1" presStyleIdx="2" presStyleCnt="4"/>
      <dgm:spPr/>
      <dgm:t>
        <a:bodyPr/>
        <a:lstStyle/>
        <a:p>
          <a:endParaRPr lang="en-US"/>
        </a:p>
      </dgm:t>
    </dgm:pt>
    <dgm:pt modelId="{8B2AD8E2-CCBE-8B49-9BD3-ACEB7580E9F6}" type="pres">
      <dgm:prSet presAssocID="{C0808BEB-C46A-664F-9E8F-23DF609D5171}" presName="node" presStyleLbl="node1" presStyleIdx="3" presStyleCnt="4" custScaleX="121063" custScaleY="119750">
        <dgm:presLayoutVars>
          <dgm:bulletEnabled val="1"/>
        </dgm:presLayoutVars>
      </dgm:prSet>
      <dgm:spPr/>
      <dgm:t>
        <a:bodyPr/>
        <a:lstStyle/>
        <a:p>
          <a:endParaRPr lang="en-US"/>
        </a:p>
      </dgm:t>
    </dgm:pt>
    <dgm:pt modelId="{6B454DB6-5620-D047-A256-AFFB58DA0D59}" type="pres">
      <dgm:prSet presAssocID="{C0808BEB-C46A-664F-9E8F-23DF609D5171}" presName="dummy" presStyleCnt="0"/>
      <dgm:spPr/>
    </dgm:pt>
    <dgm:pt modelId="{696C2432-19E4-C446-A048-5E7134837109}" type="pres">
      <dgm:prSet presAssocID="{F8DF337A-89BF-F944-9D9A-2DB799A47A9F}" presName="sibTrans" presStyleLbl="sibTrans2D1" presStyleIdx="3" presStyleCnt="4"/>
      <dgm:spPr/>
      <dgm:t>
        <a:bodyPr/>
        <a:lstStyle/>
        <a:p>
          <a:endParaRPr lang="en-US"/>
        </a:p>
      </dgm:t>
    </dgm:pt>
  </dgm:ptLst>
  <dgm:cxnLst>
    <dgm:cxn modelId="{A3876416-D6B6-5A40-A23A-0B70F1E24608}" srcId="{A3A73C5E-FE3D-8B42-93C0-E79C35A48AC4}" destId="{57CE21E1-227D-2640-B363-472D9EBB87C2}" srcOrd="2" destOrd="0" parTransId="{B41E68DB-2E28-5045-99C5-B7F8EB8B8095}" sibTransId="{1F922F80-C4A4-894F-B3C7-EBF9D3B1EAF6}"/>
    <dgm:cxn modelId="{A6076F16-10E9-5240-856A-B95D67E6622F}" type="presOf" srcId="{2EF844C6-6305-864A-AB5E-9C4FDF1F16DA}" destId="{B845428E-4566-554A-A7C6-2F7A9DD730A6}" srcOrd="0" destOrd="0" presId="urn:microsoft.com/office/officeart/2005/8/layout/radial6"/>
    <dgm:cxn modelId="{6FFBFFEB-38A7-F245-9969-18A73EB1DBDB}" srcId="{FC0B8679-2701-424B-9DF1-7A0665254F02}" destId="{A3A73C5E-FE3D-8B42-93C0-E79C35A48AC4}" srcOrd="0" destOrd="0" parTransId="{6E601834-BD05-E74B-912D-641EEE31040B}" sibTransId="{A8618A9E-3172-4148-81EB-033253C514F2}"/>
    <dgm:cxn modelId="{1D96FD97-5B97-B84E-A81A-015757E2D3DF}" type="presOf" srcId="{25BC8C85-079C-8A4C-B27F-8B1828E310B0}" destId="{C53737FC-E5B0-B14B-9012-ACE324BE134E}" srcOrd="0" destOrd="0" presId="urn:microsoft.com/office/officeart/2005/8/layout/radial6"/>
    <dgm:cxn modelId="{3F807269-6852-3A45-AADF-E3A6B5821363}" type="presOf" srcId="{C0808BEB-C46A-664F-9E8F-23DF609D5171}" destId="{8B2AD8E2-CCBE-8B49-9BD3-ACEB7580E9F6}" srcOrd="0" destOrd="0" presId="urn:microsoft.com/office/officeart/2005/8/layout/radial6"/>
    <dgm:cxn modelId="{B62D79CC-BAB5-9143-A148-7BCEB1B0959C}" type="presOf" srcId="{21A235E1-C233-BF44-8642-4C15196B8D98}" destId="{2BEA4424-6324-C94C-8C6A-4427DDB2F2E4}" srcOrd="0" destOrd="0" presId="urn:microsoft.com/office/officeart/2005/8/layout/radial6"/>
    <dgm:cxn modelId="{9309DDE8-7464-C749-AA6E-62155DB39831}" type="presOf" srcId="{F8DF337A-89BF-F944-9D9A-2DB799A47A9F}" destId="{696C2432-19E4-C446-A048-5E7134837109}" srcOrd="0" destOrd="0" presId="urn:microsoft.com/office/officeart/2005/8/layout/radial6"/>
    <dgm:cxn modelId="{54AF458C-12E9-F64C-A7AB-3215E79CEED6}" type="presOf" srcId="{1F922F80-C4A4-894F-B3C7-EBF9D3B1EAF6}" destId="{CCF02EED-299B-2144-97F5-854042D36A9E}" srcOrd="0" destOrd="0" presId="urn:microsoft.com/office/officeart/2005/8/layout/radial6"/>
    <dgm:cxn modelId="{C6F2A7FB-07E0-8149-9436-B82F0662F915}" type="presOf" srcId="{57CE21E1-227D-2640-B363-472D9EBB87C2}" destId="{A3EA3BE2-84DA-EC44-B91C-44EAAE549242}" srcOrd="0" destOrd="0" presId="urn:microsoft.com/office/officeart/2005/8/layout/radial6"/>
    <dgm:cxn modelId="{BF724F65-9FA9-044D-AD59-941FCEF66AA6}" srcId="{A3A73C5E-FE3D-8B42-93C0-E79C35A48AC4}" destId="{2EF844C6-6305-864A-AB5E-9C4FDF1F16DA}" srcOrd="0" destOrd="0" parTransId="{DD5CE9B4-1E79-5645-9EBA-7F3B8A83EFBC}" sibTransId="{21A235E1-C233-BF44-8642-4C15196B8D98}"/>
    <dgm:cxn modelId="{E72A8F6D-AF5E-5D4E-824F-D165366F36BB}" type="presOf" srcId="{A3A73C5E-FE3D-8B42-93C0-E79C35A48AC4}" destId="{ED603BE3-EEDA-1748-B25D-5EECCE7949BF}" srcOrd="0" destOrd="0" presId="urn:microsoft.com/office/officeart/2005/8/layout/radial6"/>
    <dgm:cxn modelId="{99BFBFC0-140B-7542-9D27-AE794739B199}" type="presOf" srcId="{FC0B8679-2701-424B-9DF1-7A0665254F02}" destId="{27FDA820-2179-0341-B3CD-EAE2F18E8DF7}" srcOrd="0" destOrd="0" presId="urn:microsoft.com/office/officeart/2005/8/layout/radial6"/>
    <dgm:cxn modelId="{8B9596FD-FF11-9D47-BF5B-75031E3CF5A4}" srcId="{A3A73C5E-FE3D-8B42-93C0-E79C35A48AC4}" destId="{25BC8C85-079C-8A4C-B27F-8B1828E310B0}" srcOrd="1" destOrd="0" parTransId="{F2055B36-AFB8-8444-BBF6-EE6465033203}" sibTransId="{05D24B9B-D177-0041-88C9-2E5CEB21156F}"/>
    <dgm:cxn modelId="{8680C708-18CC-F349-9C99-D65A563FFBFD}" type="presOf" srcId="{05D24B9B-D177-0041-88C9-2E5CEB21156F}" destId="{9418B18D-1745-6442-BC7F-616C10F0807B}" srcOrd="0" destOrd="0" presId="urn:microsoft.com/office/officeart/2005/8/layout/radial6"/>
    <dgm:cxn modelId="{AF097300-8E77-124A-90DD-1D1CBBD058C6}" srcId="{A3A73C5E-FE3D-8B42-93C0-E79C35A48AC4}" destId="{C0808BEB-C46A-664F-9E8F-23DF609D5171}" srcOrd="3" destOrd="0" parTransId="{B112FB32-2F68-CA49-BA8B-316D2D66E4F3}" sibTransId="{F8DF337A-89BF-F944-9D9A-2DB799A47A9F}"/>
    <dgm:cxn modelId="{B89BC224-B1AC-CF49-ADD6-5FA3622D79BA}" type="presParOf" srcId="{27FDA820-2179-0341-B3CD-EAE2F18E8DF7}" destId="{ED603BE3-EEDA-1748-B25D-5EECCE7949BF}" srcOrd="0" destOrd="0" presId="urn:microsoft.com/office/officeart/2005/8/layout/radial6"/>
    <dgm:cxn modelId="{08D5BDE8-C32D-524F-A253-73BB7F42F17D}" type="presParOf" srcId="{27FDA820-2179-0341-B3CD-EAE2F18E8DF7}" destId="{B845428E-4566-554A-A7C6-2F7A9DD730A6}" srcOrd="1" destOrd="0" presId="urn:microsoft.com/office/officeart/2005/8/layout/radial6"/>
    <dgm:cxn modelId="{ADDED625-F32D-E84A-BFD3-BE74A69E0F0F}" type="presParOf" srcId="{27FDA820-2179-0341-B3CD-EAE2F18E8DF7}" destId="{C4A42CD4-5B11-6748-863F-01EFF0E2E950}" srcOrd="2" destOrd="0" presId="urn:microsoft.com/office/officeart/2005/8/layout/radial6"/>
    <dgm:cxn modelId="{CBD753AA-F872-624E-8EB3-B2AF5A4A3B73}" type="presParOf" srcId="{27FDA820-2179-0341-B3CD-EAE2F18E8DF7}" destId="{2BEA4424-6324-C94C-8C6A-4427DDB2F2E4}" srcOrd="3" destOrd="0" presId="urn:microsoft.com/office/officeart/2005/8/layout/radial6"/>
    <dgm:cxn modelId="{56C2F331-B153-A742-86C2-468A12DD4920}" type="presParOf" srcId="{27FDA820-2179-0341-B3CD-EAE2F18E8DF7}" destId="{C53737FC-E5B0-B14B-9012-ACE324BE134E}" srcOrd="4" destOrd="0" presId="urn:microsoft.com/office/officeart/2005/8/layout/radial6"/>
    <dgm:cxn modelId="{88867857-CDC5-3645-9FCE-B67EF793FD93}" type="presParOf" srcId="{27FDA820-2179-0341-B3CD-EAE2F18E8DF7}" destId="{B90B39C9-2316-5E4E-955E-454EF8A01348}" srcOrd="5" destOrd="0" presId="urn:microsoft.com/office/officeart/2005/8/layout/radial6"/>
    <dgm:cxn modelId="{0FD899BB-A508-104D-B11B-76E768E5E0A1}" type="presParOf" srcId="{27FDA820-2179-0341-B3CD-EAE2F18E8DF7}" destId="{9418B18D-1745-6442-BC7F-616C10F0807B}" srcOrd="6" destOrd="0" presId="urn:microsoft.com/office/officeart/2005/8/layout/radial6"/>
    <dgm:cxn modelId="{A4DC59C9-75EB-E34F-B325-BD73276EE584}" type="presParOf" srcId="{27FDA820-2179-0341-B3CD-EAE2F18E8DF7}" destId="{A3EA3BE2-84DA-EC44-B91C-44EAAE549242}" srcOrd="7" destOrd="0" presId="urn:microsoft.com/office/officeart/2005/8/layout/radial6"/>
    <dgm:cxn modelId="{281252F8-0853-2546-82C2-62CF306597FB}" type="presParOf" srcId="{27FDA820-2179-0341-B3CD-EAE2F18E8DF7}" destId="{B1314FAB-B808-1245-AC31-1BF30F90364E}" srcOrd="8" destOrd="0" presId="urn:microsoft.com/office/officeart/2005/8/layout/radial6"/>
    <dgm:cxn modelId="{553F596B-7780-6D43-AD8F-1BDC4A58E51A}" type="presParOf" srcId="{27FDA820-2179-0341-B3CD-EAE2F18E8DF7}" destId="{CCF02EED-299B-2144-97F5-854042D36A9E}" srcOrd="9" destOrd="0" presId="urn:microsoft.com/office/officeart/2005/8/layout/radial6"/>
    <dgm:cxn modelId="{0D3C5E8B-2F46-B447-B415-1F9E409D13DF}" type="presParOf" srcId="{27FDA820-2179-0341-B3CD-EAE2F18E8DF7}" destId="{8B2AD8E2-CCBE-8B49-9BD3-ACEB7580E9F6}" srcOrd="10" destOrd="0" presId="urn:microsoft.com/office/officeart/2005/8/layout/radial6"/>
    <dgm:cxn modelId="{43617227-69E2-124D-96CA-C487F8C9897F}" type="presParOf" srcId="{27FDA820-2179-0341-B3CD-EAE2F18E8DF7}" destId="{6B454DB6-5620-D047-A256-AFFB58DA0D59}" srcOrd="11" destOrd="0" presId="urn:microsoft.com/office/officeart/2005/8/layout/radial6"/>
    <dgm:cxn modelId="{0C258845-5AA4-7E43-8D1B-4D5633B8CF50}" type="presParOf" srcId="{27FDA820-2179-0341-B3CD-EAE2F18E8DF7}" destId="{696C2432-19E4-C446-A048-5E7134837109}"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dirty="0" smtClean="0"/>
            <a:t>Not Spiritual, Not Religious</a:t>
          </a:r>
        </a:p>
        <a:p>
          <a:r>
            <a:rPr lang="en-US" b="1" dirty="0" smtClean="0"/>
            <a:t> </a:t>
          </a:r>
          <a:r>
            <a:rPr lang="en-US" b="1" i="1" dirty="0" smtClean="0"/>
            <a:t>Unaffiliateds</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dirty="0" smtClean="0"/>
            <a:t>The </a:t>
          </a:r>
          <a:br>
            <a:rPr lang="en-US" b="1" dirty="0" smtClean="0"/>
          </a:br>
          <a:r>
            <a:rPr lang="en-US" b="1" dirty="0" smtClean="0"/>
            <a:t>Spiritual but Not Religious</a:t>
          </a:r>
        </a:p>
        <a:p>
          <a:r>
            <a:rPr lang="en-US" b="1" i="1" dirty="0" smtClean="0"/>
            <a:t>Uninvolved</a:t>
          </a:r>
          <a:endParaRPr lang="en-US" b="1" i="1"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dirty="0" smtClean="0"/>
            <a:t>Faith &amp; Engagement </a:t>
          </a:r>
          <a:r>
            <a:rPr lang="mr-IN" b="1" dirty="0" smtClean="0"/>
            <a:t>–</a:t>
          </a:r>
          <a:r>
            <a:rPr lang="en-US" b="1" dirty="0" smtClean="0"/>
            <a:t> one among many priorities </a:t>
          </a:r>
        </a:p>
        <a:p>
          <a:r>
            <a:rPr lang="en-US" b="1" i="1" dirty="0" smtClean="0"/>
            <a:t>Occasionals</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dirty="0" smtClean="0"/>
            <a:t>Faith &amp; Engagement at the Center of Life</a:t>
          </a:r>
          <a:br>
            <a:rPr lang="en-US" b="1" dirty="0" smtClean="0"/>
          </a:br>
          <a:endParaRPr lang="en-US" b="1" dirty="0" smtClean="0"/>
        </a:p>
        <a:p>
          <a:r>
            <a:rPr lang="en-US" b="1" i="1" dirty="0" smtClean="0"/>
            <a:t>Actives</a:t>
          </a:r>
          <a:endParaRPr lang="en-US" b="1" i="1" dirty="0"/>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2AD2AF93-6D4B-D347-9E76-D49BCC31E099}" srcId="{CCFBF550-2C9A-3E47-81DE-BEC65E213BA3}" destId="{E1D07957-1742-6E4B-8D93-71EA5415E49E}" srcOrd="1" destOrd="0" parTransId="{7E117FCC-01A1-004C-AC5B-CFD37ED96740}" sibTransId="{8DF00AAA-0BD0-9D4A-8E2A-08A52DAC2DB2}"/>
    <dgm:cxn modelId="{C68D5A7D-3520-FC4E-8388-5D4E42D8A822}" type="presOf" srcId="{E1D07957-1742-6E4B-8D93-71EA5415E49E}" destId="{04E70E17-E008-F24F-BC2D-91A00A40A5EF}" srcOrd="0" destOrd="0" presId="urn:microsoft.com/office/officeart/2005/8/layout/hList7"/>
    <dgm:cxn modelId="{A8CAD3B8-C155-9F41-B442-3DC1284EA43B}" type="presOf" srcId="{0C8018D6-E88D-5F44-9C67-5CD7E84BE8E1}" destId="{8C8A3D8F-5A4C-424C-AFC4-27E275165382}" srcOrd="1" destOrd="0" presId="urn:microsoft.com/office/officeart/2005/8/layout/hList7"/>
    <dgm:cxn modelId="{D2D60B9F-EE15-3041-AC63-BD7D88CA92BB}" type="presOf" srcId="{0CF41A6D-4D40-C048-B8C9-FCAC8E88D79B}" destId="{64F2BA3B-D8D2-8D4C-B6A5-B65490261D5D}" srcOrd="0" destOrd="0" presId="urn:microsoft.com/office/officeart/2005/8/layout/hList7"/>
    <dgm:cxn modelId="{FEA60381-FD80-194A-B038-81AC572E9483}" type="presOf" srcId="{0C8018D6-E88D-5F44-9C67-5CD7E84BE8E1}" destId="{AA41197B-4F60-E945-B216-0541651715DD}" srcOrd="0" destOrd="0" presId="urn:microsoft.com/office/officeart/2005/8/layout/hList7"/>
    <dgm:cxn modelId="{1AA3FE42-BD08-4E49-AB6B-F385A53F7989}" srcId="{CCFBF550-2C9A-3E47-81DE-BEC65E213BA3}" destId="{CFBD5336-16D6-CA4F-8D5A-B82068808F55}" srcOrd="3" destOrd="0" parTransId="{D4C8E2B8-6BDD-1E4F-AB0B-98078626B434}" sibTransId="{1CD60D8B-5C1D-B04E-BC1C-D02A363F76AA}"/>
    <dgm:cxn modelId="{172A186E-9908-C243-A887-0C8BF6757BAE}" type="presOf" srcId="{1327ADFF-4D30-2749-AE7A-7D643560BFBF}" destId="{4214A039-A32A-F244-979E-5D00FA35B24F}" srcOrd="0" destOrd="0" presId="urn:microsoft.com/office/officeart/2005/8/layout/hList7"/>
    <dgm:cxn modelId="{088C65B9-F10B-8948-BA50-C83C9B310DEE}" type="presOf" srcId="{CFBD5336-16D6-CA4F-8D5A-B82068808F55}" destId="{520C20EB-9150-2247-B8B4-A6A052155685}" srcOrd="0" destOrd="0" presId="urn:microsoft.com/office/officeart/2005/8/layout/hList7"/>
    <dgm:cxn modelId="{AAAB1982-8C57-4949-9AF9-74B8F6364CDA}" type="presOf" srcId="{CFBD5336-16D6-CA4F-8D5A-B82068808F55}" destId="{EE963566-545B-A34B-8566-4E9C569D613C}" srcOrd="1"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6A3D1D4C-5791-3949-89FF-41101A50D44F}" type="presOf" srcId="{8CF8EFAD-8E6D-1F42-ADAF-036F03AB8BE3}" destId="{646C78E1-4804-3444-A873-746A20F434DA}" srcOrd="0" destOrd="0" presId="urn:microsoft.com/office/officeart/2005/8/layout/hList7"/>
    <dgm:cxn modelId="{64F9328F-BEB8-2F46-A9C8-AB14DB436E23}" type="presOf" srcId="{8DF00AAA-0BD0-9D4A-8E2A-08A52DAC2DB2}" destId="{0218AD1E-F440-354B-AFC4-EBC0151532D4}" srcOrd="0" destOrd="0" presId="urn:microsoft.com/office/officeart/2005/8/layout/hList7"/>
    <dgm:cxn modelId="{61A35411-CAFD-194C-A4C6-05ECBB8A2457}" type="presOf" srcId="{0CF41A6D-4D40-C048-B8C9-FCAC8E88D79B}" destId="{D210FBBD-0838-8441-9C16-02819FF58274}" srcOrd="1" destOrd="0" presId="urn:microsoft.com/office/officeart/2005/8/layout/hList7"/>
    <dgm:cxn modelId="{B7518895-8A1F-CC4D-910D-3F926C60D97D}" type="presOf" srcId="{CCFBF550-2C9A-3E47-81DE-BEC65E213BA3}" destId="{40361FB6-2292-C249-996A-4E5454574408}"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49CA1C82-9B2D-3246-A086-FBDE7EA5440E}" type="presOf" srcId="{E1D07957-1742-6E4B-8D93-71EA5415E49E}" destId="{72D5AB9C-F68F-764B-A967-B8DC5ABEA85A}" srcOrd="1" destOrd="0" presId="urn:microsoft.com/office/officeart/2005/8/layout/hList7"/>
    <dgm:cxn modelId="{2548A219-10CB-044A-9CC0-4A5155713341}" type="presParOf" srcId="{40361FB6-2292-C249-996A-4E5454574408}" destId="{7DF96884-D9A2-E94C-9801-4205BA8E27AF}" srcOrd="0" destOrd="0" presId="urn:microsoft.com/office/officeart/2005/8/layout/hList7"/>
    <dgm:cxn modelId="{A7BCFD61-34B5-A34A-BE99-6646BC2C0FB5}" type="presParOf" srcId="{40361FB6-2292-C249-996A-4E5454574408}" destId="{BE2EBFC3-AF0F-B64E-B5B5-EDF79E339D85}" srcOrd="1" destOrd="0" presId="urn:microsoft.com/office/officeart/2005/8/layout/hList7"/>
    <dgm:cxn modelId="{1BEE9196-291A-B848-A7E7-5F9FDDAE9F48}" type="presParOf" srcId="{BE2EBFC3-AF0F-B64E-B5B5-EDF79E339D85}" destId="{6380A007-A5B0-964D-A4E0-B2C94DA5FF8B}" srcOrd="0" destOrd="0" presId="urn:microsoft.com/office/officeart/2005/8/layout/hList7"/>
    <dgm:cxn modelId="{751615C4-F845-8841-BF64-E157FE08050C}" type="presParOf" srcId="{6380A007-A5B0-964D-A4E0-B2C94DA5FF8B}" destId="{AA41197B-4F60-E945-B216-0541651715DD}" srcOrd="0" destOrd="0" presId="urn:microsoft.com/office/officeart/2005/8/layout/hList7"/>
    <dgm:cxn modelId="{EE43D97C-B63A-4A4C-8FCC-08E83B2D05C8}" type="presParOf" srcId="{6380A007-A5B0-964D-A4E0-B2C94DA5FF8B}" destId="{8C8A3D8F-5A4C-424C-AFC4-27E275165382}" srcOrd="1" destOrd="0" presId="urn:microsoft.com/office/officeart/2005/8/layout/hList7"/>
    <dgm:cxn modelId="{CCF6B848-2810-8E46-ADBE-E8BD001C7D9D}" type="presParOf" srcId="{6380A007-A5B0-964D-A4E0-B2C94DA5FF8B}" destId="{8E57A570-8D1C-2B4C-A299-59F0B2BA5465}" srcOrd="2" destOrd="0" presId="urn:microsoft.com/office/officeart/2005/8/layout/hList7"/>
    <dgm:cxn modelId="{EC037973-9048-244A-AF49-8F325E0C8E69}" type="presParOf" srcId="{6380A007-A5B0-964D-A4E0-B2C94DA5FF8B}" destId="{6AAA34CC-E0C9-3B4E-A410-4BE39EA85FB3}" srcOrd="3" destOrd="0" presId="urn:microsoft.com/office/officeart/2005/8/layout/hList7"/>
    <dgm:cxn modelId="{84E17F3B-086E-5246-B9BE-CCFCCD463FD5}" type="presParOf" srcId="{BE2EBFC3-AF0F-B64E-B5B5-EDF79E339D85}" destId="{646C78E1-4804-3444-A873-746A20F434DA}" srcOrd="1" destOrd="0" presId="urn:microsoft.com/office/officeart/2005/8/layout/hList7"/>
    <dgm:cxn modelId="{8E5FA544-7805-0246-AA85-BE73CDA17F3C}" type="presParOf" srcId="{BE2EBFC3-AF0F-B64E-B5B5-EDF79E339D85}" destId="{B4B9A00B-410E-CC43-8AD8-6D403E791264}" srcOrd="2" destOrd="0" presId="urn:microsoft.com/office/officeart/2005/8/layout/hList7"/>
    <dgm:cxn modelId="{D686826F-DFAC-C54D-BA53-E6021CE6662A}" type="presParOf" srcId="{B4B9A00B-410E-CC43-8AD8-6D403E791264}" destId="{04E70E17-E008-F24F-BC2D-91A00A40A5EF}" srcOrd="0" destOrd="0" presId="urn:microsoft.com/office/officeart/2005/8/layout/hList7"/>
    <dgm:cxn modelId="{43C813B5-4FF5-2345-9B40-0E206EE9B5D6}" type="presParOf" srcId="{B4B9A00B-410E-CC43-8AD8-6D403E791264}" destId="{72D5AB9C-F68F-764B-A967-B8DC5ABEA85A}" srcOrd="1" destOrd="0" presId="urn:microsoft.com/office/officeart/2005/8/layout/hList7"/>
    <dgm:cxn modelId="{073F4ACD-C37E-674A-B93E-4DE2205CD2A4}" type="presParOf" srcId="{B4B9A00B-410E-CC43-8AD8-6D403E791264}" destId="{F4A484BD-119F-0840-9EAE-0EFCAF0C3635}" srcOrd="2" destOrd="0" presId="urn:microsoft.com/office/officeart/2005/8/layout/hList7"/>
    <dgm:cxn modelId="{360CD90A-B2AA-644E-9C57-57FFF751C148}" type="presParOf" srcId="{B4B9A00B-410E-CC43-8AD8-6D403E791264}" destId="{5D132B27-0C7F-BF41-AD1C-422B949A81CA}" srcOrd="3" destOrd="0" presId="urn:microsoft.com/office/officeart/2005/8/layout/hList7"/>
    <dgm:cxn modelId="{BB65E996-466F-4642-859F-5E2F108AB389}" type="presParOf" srcId="{BE2EBFC3-AF0F-B64E-B5B5-EDF79E339D85}" destId="{0218AD1E-F440-354B-AFC4-EBC0151532D4}" srcOrd="3" destOrd="0" presId="urn:microsoft.com/office/officeart/2005/8/layout/hList7"/>
    <dgm:cxn modelId="{D293377D-C8B4-DF4C-A90C-1DA251A5A44D}" type="presParOf" srcId="{BE2EBFC3-AF0F-B64E-B5B5-EDF79E339D85}" destId="{A2B19012-450D-3D4C-9482-224AC5C1D57E}" srcOrd="4" destOrd="0" presId="urn:microsoft.com/office/officeart/2005/8/layout/hList7"/>
    <dgm:cxn modelId="{9A866A15-CDDF-1847-801E-E24F1D3D8C57}" type="presParOf" srcId="{A2B19012-450D-3D4C-9482-224AC5C1D57E}" destId="{64F2BA3B-D8D2-8D4C-B6A5-B65490261D5D}" srcOrd="0" destOrd="0" presId="urn:microsoft.com/office/officeart/2005/8/layout/hList7"/>
    <dgm:cxn modelId="{9D3AF228-6284-2247-8559-98B068BE1B62}" type="presParOf" srcId="{A2B19012-450D-3D4C-9482-224AC5C1D57E}" destId="{D210FBBD-0838-8441-9C16-02819FF58274}" srcOrd="1" destOrd="0" presId="urn:microsoft.com/office/officeart/2005/8/layout/hList7"/>
    <dgm:cxn modelId="{5C0911E6-4405-B14A-B39F-ABB3CE96603F}" type="presParOf" srcId="{A2B19012-450D-3D4C-9482-224AC5C1D57E}" destId="{6F2B11FC-08BF-714D-B62E-E5BE7482E79B}" srcOrd="2" destOrd="0" presId="urn:microsoft.com/office/officeart/2005/8/layout/hList7"/>
    <dgm:cxn modelId="{907CE749-91E9-7147-A1C0-199442CC43DE}" type="presParOf" srcId="{A2B19012-450D-3D4C-9482-224AC5C1D57E}" destId="{90509C2F-8184-1741-B9CC-556AD29243D9}" srcOrd="3" destOrd="0" presId="urn:microsoft.com/office/officeart/2005/8/layout/hList7"/>
    <dgm:cxn modelId="{7762705F-6C84-C24B-917A-0B7BA002A10A}" type="presParOf" srcId="{BE2EBFC3-AF0F-B64E-B5B5-EDF79E339D85}" destId="{4214A039-A32A-F244-979E-5D00FA35B24F}" srcOrd="5" destOrd="0" presId="urn:microsoft.com/office/officeart/2005/8/layout/hList7"/>
    <dgm:cxn modelId="{48536AF1-4974-4041-8B89-91044DB5FB52}" type="presParOf" srcId="{BE2EBFC3-AF0F-B64E-B5B5-EDF79E339D85}" destId="{AC478FE5-CAB9-B643-8AAD-4ADB59751ECB}" srcOrd="6" destOrd="0" presId="urn:microsoft.com/office/officeart/2005/8/layout/hList7"/>
    <dgm:cxn modelId="{21DE1248-C533-4641-B766-72BC3176A90A}" type="presParOf" srcId="{AC478FE5-CAB9-B643-8AAD-4ADB59751ECB}" destId="{520C20EB-9150-2247-B8B4-A6A052155685}" srcOrd="0" destOrd="0" presId="urn:microsoft.com/office/officeart/2005/8/layout/hList7"/>
    <dgm:cxn modelId="{019CE258-699B-5744-9C9E-A16FDD159181}" type="presParOf" srcId="{AC478FE5-CAB9-B643-8AAD-4ADB59751ECB}" destId="{EE963566-545B-A34B-8566-4E9C569D613C}" srcOrd="1" destOrd="0" presId="urn:microsoft.com/office/officeart/2005/8/layout/hList7"/>
    <dgm:cxn modelId="{3F99B7CF-1121-E148-BE60-7648EB9B011B}" type="presParOf" srcId="{AC478FE5-CAB9-B643-8AAD-4ADB59751ECB}" destId="{BD3DD43C-C3A1-324E-A020-5DC75CBF4022}" srcOrd="2" destOrd="0" presId="urn:microsoft.com/office/officeart/2005/8/layout/hList7"/>
    <dgm:cxn modelId="{D8B6CC85-96F7-6044-AD58-A5779108A3A9}"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861D8E5-15AF-5D4D-8663-F88A3D3904D4}"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n-US"/>
        </a:p>
      </dgm:t>
    </dgm:pt>
    <dgm:pt modelId="{42556C3C-0AFB-D942-BE05-F9C9470A8FE8}">
      <dgm:prSet phldrT="[Text]" custT="1"/>
      <dgm:spPr/>
      <dgm:t>
        <a:bodyPr/>
        <a:lstStyle/>
        <a:p>
          <a:r>
            <a:rPr lang="en-US" sz="2400" dirty="0" smtClean="0"/>
            <a:t>Pathways</a:t>
          </a:r>
          <a:endParaRPr lang="en-US" sz="2400" dirty="0"/>
        </a:p>
      </dgm:t>
    </dgm:pt>
    <dgm:pt modelId="{0F803C33-3BCD-214F-A54A-B735F493ABE1}" type="parTrans" cxnId="{7DF56368-395F-024D-ADC5-9BB9663F26FF}">
      <dgm:prSet/>
      <dgm:spPr/>
      <dgm:t>
        <a:bodyPr/>
        <a:lstStyle/>
        <a:p>
          <a:endParaRPr lang="en-US"/>
        </a:p>
      </dgm:t>
    </dgm:pt>
    <dgm:pt modelId="{87E0AEE8-5302-AF49-B116-C189A3537BCC}" type="sibTrans" cxnId="{7DF56368-395F-024D-ADC5-9BB9663F26FF}">
      <dgm:prSet/>
      <dgm:spPr/>
      <dgm:t>
        <a:bodyPr/>
        <a:lstStyle/>
        <a:p>
          <a:endParaRPr lang="en-US"/>
        </a:p>
      </dgm:t>
    </dgm:pt>
    <dgm:pt modelId="{BD0C2B1E-DCC8-7B47-A1D6-EFD979905423}">
      <dgm:prSet phldrT="[Text]" custT="1"/>
      <dgm:spPr/>
      <dgm:t>
        <a:bodyPr/>
        <a:lstStyle/>
        <a:p>
          <a:r>
            <a:rPr lang="en-US" sz="2400" dirty="0" smtClean="0"/>
            <a:t>Vibrant</a:t>
          </a:r>
          <a:endParaRPr lang="en-US" sz="2400" dirty="0"/>
        </a:p>
      </dgm:t>
    </dgm:pt>
    <dgm:pt modelId="{FB9CC6C2-46CD-394D-B427-85400A0A8CEB}" type="parTrans" cxnId="{2DC98A06-4980-8F4F-9BDB-33307F4427E6}">
      <dgm:prSet/>
      <dgm:spPr/>
      <dgm:t>
        <a:bodyPr/>
        <a:lstStyle/>
        <a:p>
          <a:endParaRPr lang="en-US" dirty="0"/>
        </a:p>
      </dgm:t>
    </dgm:pt>
    <dgm:pt modelId="{7E109227-63D8-474F-94AB-AF9D8B02BF05}" type="sibTrans" cxnId="{2DC98A06-4980-8F4F-9BDB-33307F4427E6}">
      <dgm:prSet/>
      <dgm:spPr/>
      <dgm:t>
        <a:bodyPr/>
        <a:lstStyle/>
        <a:p>
          <a:endParaRPr lang="en-US"/>
        </a:p>
      </dgm:t>
    </dgm:pt>
    <dgm:pt modelId="{76C95643-BBBB-E046-BD86-38C9B239DFAC}">
      <dgm:prSet phldrT="[Text]" custT="1"/>
      <dgm:spPr/>
      <dgm:t>
        <a:bodyPr/>
        <a:lstStyle/>
        <a:p>
          <a:r>
            <a:rPr lang="en-US" sz="2400" dirty="0" smtClean="0"/>
            <a:t>Variety of Experiences &amp; Activities</a:t>
          </a:r>
          <a:endParaRPr lang="en-US" sz="2400" dirty="0"/>
        </a:p>
      </dgm:t>
    </dgm:pt>
    <dgm:pt modelId="{EE18CB91-FD52-AE42-B6F1-DA543565B47F}" type="parTrans" cxnId="{C3913AF3-2AFF-9A49-8FAE-6F1BD367CCDC}">
      <dgm:prSet/>
      <dgm:spPr/>
      <dgm:t>
        <a:bodyPr/>
        <a:lstStyle/>
        <a:p>
          <a:endParaRPr lang="en-US" dirty="0"/>
        </a:p>
      </dgm:t>
    </dgm:pt>
    <dgm:pt modelId="{004746F6-9BB3-2A41-B3FD-E70D93FA1648}" type="sibTrans" cxnId="{C3913AF3-2AFF-9A49-8FAE-6F1BD367CCDC}">
      <dgm:prSet/>
      <dgm:spPr/>
      <dgm:t>
        <a:bodyPr/>
        <a:lstStyle/>
        <a:p>
          <a:endParaRPr lang="en-US"/>
        </a:p>
      </dgm:t>
    </dgm:pt>
    <dgm:pt modelId="{3A56A7BB-93C1-A548-B25D-9ABD95CEF577}">
      <dgm:prSet phldrT="[Text]" custT="1"/>
      <dgm:spPr/>
      <dgm:t>
        <a:bodyPr/>
        <a:lstStyle/>
        <a:p>
          <a:r>
            <a:rPr lang="en-US" sz="2400" dirty="0" smtClean="0"/>
            <a:t>Occasional </a:t>
          </a:r>
          <a:endParaRPr lang="en-US" sz="2400" dirty="0"/>
        </a:p>
      </dgm:t>
    </dgm:pt>
    <dgm:pt modelId="{9B77DF90-6803-D44D-83AB-0887FE2516DD}" type="parTrans" cxnId="{5923BC0C-F69F-A845-B3B7-F3F3B13198D7}">
      <dgm:prSet/>
      <dgm:spPr/>
      <dgm:t>
        <a:bodyPr/>
        <a:lstStyle/>
        <a:p>
          <a:endParaRPr lang="en-US" dirty="0"/>
        </a:p>
      </dgm:t>
    </dgm:pt>
    <dgm:pt modelId="{F24245B6-0761-FA4F-B8B9-3DAA1CFCD6B1}" type="sibTrans" cxnId="{5923BC0C-F69F-A845-B3B7-F3F3B13198D7}">
      <dgm:prSet/>
      <dgm:spPr/>
      <dgm:t>
        <a:bodyPr/>
        <a:lstStyle/>
        <a:p>
          <a:endParaRPr lang="en-US"/>
        </a:p>
      </dgm:t>
    </dgm:pt>
    <dgm:pt modelId="{95909D5E-CCF9-FC4A-BC90-2CD5728C3E29}">
      <dgm:prSet phldrT="[Text]" custT="1"/>
      <dgm:spPr/>
      <dgm:t>
        <a:bodyPr/>
        <a:lstStyle/>
        <a:p>
          <a:r>
            <a:rPr lang="en-US" sz="2400" dirty="0" smtClean="0"/>
            <a:t>Variety of Experiences &amp; Activities</a:t>
          </a:r>
          <a:endParaRPr lang="en-US" sz="2400" dirty="0"/>
        </a:p>
      </dgm:t>
    </dgm:pt>
    <dgm:pt modelId="{B4514967-852F-5E4D-8321-7C2E51F2B089}" type="parTrans" cxnId="{6CBEF9AF-A97D-B04D-AFCC-55722B4D2D9A}">
      <dgm:prSet/>
      <dgm:spPr/>
      <dgm:t>
        <a:bodyPr/>
        <a:lstStyle/>
        <a:p>
          <a:endParaRPr lang="en-US" dirty="0"/>
        </a:p>
      </dgm:t>
    </dgm:pt>
    <dgm:pt modelId="{175B6183-589C-CC4C-BD62-955E39D3C6A4}" type="sibTrans" cxnId="{6CBEF9AF-A97D-B04D-AFCC-55722B4D2D9A}">
      <dgm:prSet/>
      <dgm:spPr/>
      <dgm:t>
        <a:bodyPr/>
        <a:lstStyle/>
        <a:p>
          <a:endParaRPr lang="en-US"/>
        </a:p>
      </dgm:t>
    </dgm:pt>
    <dgm:pt modelId="{F82BC1D4-4DEF-8041-8E02-4186272B568B}">
      <dgm:prSet phldrT="[Text]" custT="1"/>
      <dgm:spPr/>
      <dgm:t>
        <a:bodyPr/>
        <a:lstStyle/>
        <a:p>
          <a:r>
            <a:rPr lang="en-US" sz="2400" dirty="0" smtClean="0"/>
            <a:t>Uninvolved</a:t>
          </a:r>
        </a:p>
        <a:p>
          <a:r>
            <a:rPr lang="en-US" sz="2400" dirty="0" smtClean="0"/>
            <a:t>Unaffiliated</a:t>
          </a:r>
          <a:endParaRPr lang="en-US" sz="2400" dirty="0"/>
        </a:p>
      </dgm:t>
    </dgm:pt>
    <dgm:pt modelId="{0F80185B-C11A-A44B-A126-F19C21758F4A}" type="parTrans" cxnId="{042347AE-F2F0-0E47-BD9D-0F6AFFA3E7D1}">
      <dgm:prSet/>
      <dgm:spPr/>
      <dgm:t>
        <a:bodyPr/>
        <a:lstStyle/>
        <a:p>
          <a:endParaRPr lang="en-US" dirty="0"/>
        </a:p>
      </dgm:t>
    </dgm:pt>
    <dgm:pt modelId="{BD83C398-DAC1-EB42-BBA1-84921887C169}" type="sibTrans" cxnId="{042347AE-F2F0-0E47-BD9D-0F6AFFA3E7D1}">
      <dgm:prSet/>
      <dgm:spPr/>
      <dgm:t>
        <a:bodyPr/>
        <a:lstStyle/>
        <a:p>
          <a:endParaRPr lang="en-US"/>
        </a:p>
      </dgm:t>
    </dgm:pt>
    <dgm:pt modelId="{173EB057-86A6-2045-8B50-9B5F4F99B7EC}">
      <dgm:prSet phldrT="[Text]" custT="1"/>
      <dgm:spPr/>
      <dgm:t>
        <a:bodyPr/>
        <a:lstStyle/>
        <a:p>
          <a:r>
            <a:rPr lang="en-US" sz="2400" dirty="0" smtClean="0"/>
            <a:t>Variety of Experiences &amp; Activities</a:t>
          </a:r>
          <a:endParaRPr lang="en-US" sz="2400" dirty="0"/>
        </a:p>
      </dgm:t>
    </dgm:pt>
    <dgm:pt modelId="{F0A03F3D-EA47-3B4E-9C2D-CE8818CFEEEB}" type="parTrans" cxnId="{DA5261F7-A0A1-3840-96EA-816F16B3B5FD}">
      <dgm:prSet/>
      <dgm:spPr/>
      <dgm:t>
        <a:bodyPr/>
        <a:lstStyle/>
        <a:p>
          <a:endParaRPr lang="en-US" dirty="0"/>
        </a:p>
      </dgm:t>
    </dgm:pt>
    <dgm:pt modelId="{23AB1A0B-B71F-794C-9392-A9574DA2A49A}" type="sibTrans" cxnId="{DA5261F7-A0A1-3840-96EA-816F16B3B5FD}">
      <dgm:prSet/>
      <dgm:spPr/>
      <dgm:t>
        <a:bodyPr/>
        <a:lstStyle/>
        <a:p>
          <a:endParaRPr lang="en-US"/>
        </a:p>
      </dgm:t>
    </dgm:pt>
    <dgm:pt modelId="{78E1E35A-E0E6-F741-B671-7E88EEAB5BF7}" type="pres">
      <dgm:prSet presAssocID="{D861D8E5-15AF-5D4D-8663-F88A3D3904D4}" presName="diagram" presStyleCnt="0">
        <dgm:presLayoutVars>
          <dgm:chPref val="1"/>
          <dgm:dir/>
          <dgm:animOne val="branch"/>
          <dgm:animLvl val="lvl"/>
          <dgm:resizeHandles val="exact"/>
        </dgm:presLayoutVars>
      </dgm:prSet>
      <dgm:spPr/>
      <dgm:t>
        <a:bodyPr/>
        <a:lstStyle/>
        <a:p>
          <a:endParaRPr lang="en-US"/>
        </a:p>
      </dgm:t>
    </dgm:pt>
    <dgm:pt modelId="{7D0258E7-C3B3-C245-8A8B-ABCA5F7B8220}" type="pres">
      <dgm:prSet presAssocID="{42556C3C-0AFB-D942-BE05-F9C9470A8FE8}" presName="root1" presStyleCnt="0"/>
      <dgm:spPr/>
      <dgm:t>
        <a:bodyPr/>
        <a:lstStyle/>
        <a:p>
          <a:endParaRPr lang="en-US"/>
        </a:p>
      </dgm:t>
    </dgm:pt>
    <dgm:pt modelId="{1190AD2D-4D25-5741-8C8D-BA9622B73C6A}" type="pres">
      <dgm:prSet presAssocID="{42556C3C-0AFB-D942-BE05-F9C9470A8FE8}" presName="LevelOneTextNode" presStyleLbl="node0" presStyleIdx="0" presStyleCnt="1" custLinFactNeighborX="-42181" custLinFactNeighborY="1298">
        <dgm:presLayoutVars>
          <dgm:chPref val="3"/>
        </dgm:presLayoutVars>
      </dgm:prSet>
      <dgm:spPr/>
      <dgm:t>
        <a:bodyPr/>
        <a:lstStyle/>
        <a:p>
          <a:endParaRPr lang="en-US"/>
        </a:p>
      </dgm:t>
    </dgm:pt>
    <dgm:pt modelId="{6DF21617-0957-7149-96FC-638E3FB801F7}" type="pres">
      <dgm:prSet presAssocID="{42556C3C-0AFB-D942-BE05-F9C9470A8FE8}" presName="level2hierChild" presStyleCnt="0"/>
      <dgm:spPr/>
      <dgm:t>
        <a:bodyPr/>
        <a:lstStyle/>
        <a:p>
          <a:endParaRPr lang="en-US"/>
        </a:p>
      </dgm:t>
    </dgm:pt>
    <dgm:pt modelId="{BA2C1AC4-482A-A24C-85C0-FB3780F19D40}" type="pres">
      <dgm:prSet presAssocID="{FB9CC6C2-46CD-394D-B427-85400A0A8CEB}" presName="conn2-1" presStyleLbl="parChTrans1D2" presStyleIdx="0" presStyleCnt="3"/>
      <dgm:spPr/>
      <dgm:t>
        <a:bodyPr/>
        <a:lstStyle/>
        <a:p>
          <a:endParaRPr lang="en-US"/>
        </a:p>
      </dgm:t>
    </dgm:pt>
    <dgm:pt modelId="{D8915E2F-2C59-7A46-90E9-D18374A6C076}" type="pres">
      <dgm:prSet presAssocID="{FB9CC6C2-46CD-394D-B427-85400A0A8CEB}" presName="connTx" presStyleLbl="parChTrans1D2" presStyleIdx="0" presStyleCnt="3"/>
      <dgm:spPr/>
      <dgm:t>
        <a:bodyPr/>
        <a:lstStyle/>
        <a:p>
          <a:endParaRPr lang="en-US"/>
        </a:p>
      </dgm:t>
    </dgm:pt>
    <dgm:pt modelId="{2EE7E369-32A3-1E47-8D74-8DBD92371547}" type="pres">
      <dgm:prSet presAssocID="{BD0C2B1E-DCC8-7B47-A1D6-EFD979905423}" presName="root2" presStyleCnt="0"/>
      <dgm:spPr/>
      <dgm:t>
        <a:bodyPr/>
        <a:lstStyle/>
        <a:p>
          <a:endParaRPr lang="en-US"/>
        </a:p>
      </dgm:t>
    </dgm:pt>
    <dgm:pt modelId="{7B497A32-5B65-4748-BB1F-32ACE1D9E05B}" type="pres">
      <dgm:prSet presAssocID="{BD0C2B1E-DCC8-7B47-A1D6-EFD979905423}" presName="LevelTwoTextNode" presStyleLbl="node2" presStyleIdx="0" presStyleCnt="3">
        <dgm:presLayoutVars>
          <dgm:chPref val="3"/>
        </dgm:presLayoutVars>
      </dgm:prSet>
      <dgm:spPr/>
      <dgm:t>
        <a:bodyPr/>
        <a:lstStyle/>
        <a:p>
          <a:endParaRPr lang="en-US"/>
        </a:p>
      </dgm:t>
    </dgm:pt>
    <dgm:pt modelId="{DF51F82E-A9F9-BB4F-8D7A-77E7596A2301}" type="pres">
      <dgm:prSet presAssocID="{BD0C2B1E-DCC8-7B47-A1D6-EFD979905423}" presName="level3hierChild" presStyleCnt="0"/>
      <dgm:spPr/>
      <dgm:t>
        <a:bodyPr/>
        <a:lstStyle/>
        <a:p>
          <a:endParaRPr lang="en-US"/>
        </a:p>
      </dgm:t>
    </dgm:pt>
    <dgm:pt modelId="{2B65176B-916F-AA47-BA41-1AF78BBFF042}" type="pres">
      <dgm:prSet presAssocID="{EE18CB91-FD52-AE42-B6F1-DA543565B47F}" presName="conn2-1" presStyleLbl="parChTrans1D3" presStyleIdx="0" presStyleCnt="3"/>
      <dgm:spPr/>
      <dgm:t>
        <a:bodyPr/>
        <a:lstStyle/>
        <a:p>
          <a:endParaRPr lang="en-US"/>
        </a:p>
      </dgm:t>
    </dgm:pt>
    <dgm:pt modelId="{9720FAA9-1E7E-994E-AF61-FC0215DC8F22}" type="pres">
      <dgm:prSet presAssocID="{EE18CB91-FD52-AE42-B6F1-DA543565B47F}" presName="connTx" presStyleLbl="parChTrans1D3" presStyleIdx="0" presStyleCnt="3"/>
      <dgm:spPr/>
      <dgm:t>
        <a:bodyPr/>
        <a:lstStyle/>
        <a:p>
          <a:endParaRPr lang="en-US"/>
        </a:p>
      </dgm:t>
    </dgm:pt>
    <dgm:pt modelId="{7CB57E42-E206-B642-BAEF-D6CA1B8E4183}" type="pres">
      <dgm:prSet presAssocID="{76C95643-BBBB-E046-BD86-38C9B239DFAC}" presName="root2" presStyleCnt="0"/>
      <dgm:spPr/>
      <dgm:t>
        <a:bodyPr/>
        <a:lstStyle/>
        <a:p>
          <a:endParaRPr lang="en-US"/>
        </a:p>
      </dgm:t>
    </dgm:pt>
    <dgm:pt modelId="{49330AB9-EED9-A945-8E6B-E854222F8763}" type="pres">
      <dgm:prSet presAssocID="{76C95643-BBBB-E046-BD86-38C9B239DFAC}" presName="LevelTwoTextNode" presStyleLbl="node3" presStyleIdx="0" presStyleCnt="3">
        <dgm:presLayoutVars>
          <dgm:chPref val="3"/>
        </dgm:presLayoutVars>
      </dgm:prSet>
      <dgm:spPr/>
      <dgm:t>
        <a:bodyPr/>
        <a:lstStyle/>
        <a:p>
          <a:endParaRPr lang="en-US"/>
        </a:p>
      </dgm:t>
    </dgm:pt>
    <dgm:pt modelId="{85567FD6-3498-0641-BABF-F456A37D2F3D}" type="pres">
      <dgm:prSet presAssocID="{76C95643-BBBB-E046-BD86-38C9B239DFAC}" presName="level3hierChild" presStyleCnt="0"/>
      <dgm:spPr/>
      <dgm:t>
        <a:bodyPr/>
        <a:lstStyle/>
        <a:p>
          <a:endParaRPr lang="en-US"/>
        </a:p>
      </dgm:t>
    </dgm:pt>
    <dgm:pt modelId="{74FFF5E0-FDDF-A040-AC84-DFD471800792}" type="pres">
      <dgm:prSet presAssocID="{9B77DF90-6803-D44D-83AB-0887FE2516DD}" presName="conn2-1" presStyleLbl="parChTrans1D2" presStyleIdx="1" presStyleCnt="3"/>
      <dgm:spPr/>
      <dgm:t>
        <a:bodyPr/>
        <a:lstStyle/>
        <a:p>
          <a:endParaRPr lang="en-US"/>
        </a:p>
      </dgm:t>
    </dgm:pt>
    <dgm:pt modelId="{FD1D85DE-20F4-2340-9229-D2457E2B4768}" type="pres">
      <dgm:prSet presAssocID="{9B77DF90-6803-D44D-83AB-0887FE2516DD}" presName="connTx" presStyleLbl="parChTrans1D2" presStyleIdx="1" presStyleCnt="3"/>
      <dgm:spPr/>
      <dgm:t>
        <a:bodyPr/>
        <a:lstStyle/>
        <a:p>
          <a:endParaRPr lang="en-US"/>
        </a:p>
      </dgm:t>
    </dgm:pt>
    <dgm:pt modelId="{39B0FAE2-FC67-A74F-90B0-062538A71FF6}" type="pres">
      <dgm:prSet presAssocID="{3A56A7BB-93C1-A548-B25D-9ABD95CEF577}" presName="root2" presStyleCnt="0"/>
      <dgm:spPr/>
      <dgm:t>
        <a:bodyPr/>
        <a:lstStyle/>
        <a:p>
          <a:endParaRPr lang="en-US"/>
        </a:p>
      </dgm:t>
    </dgm:pt>
    <dgm:pt modelId="{23F36791-2DE1-A349-B478-0DEE80B24B25}" type="pres">
      <dgm:prSet presAssocID="{3A56A7BB-93C1-A548-B25D-9ABD95CEF577}" presName="LevelTwoTextNode" presStyleLbl="node2" presStyleIdx="1" presStyleCnt="3">
        <dgm:presLayoutVars>
          <dgm:chPref val="3"/>
        </dgm:presLayoutVars>
      </dgm:prSet>
      <dgm:spPr/>
      <dgm:t>
        <a:bodyPr/>
        <a:lstStyle/>
        <a:p>
          <a:endParaRPr lang="en-US"/>
        </a:p>
      </dgm:t>
    </dgm:pt>
    <dgm:pt modelId="{C8071D76-D3BA-2744-AC61-5C5A53AAB51D}" type="pres">
      <dgm:prSet presAssocID="{3A56A7BB-93C1-A548-B25D-9ABD95CEF577}" presName="level3hierChild" presStyleCnt="0"/>
      <dgm:spPr/>
      <dgm:t>
        <a:bodyPr/>
        <a:lstStyle/>
        <a:p>
          <a:endParaRPr lang="en-US"/>
        </a:p>
      </dgm:t>
    </dgm:pt>
    <dgm:pt modelId="{E9B29CC7-2092-224F-A092-40329AA3B11C}" type="pres">
      <dgm:prSet presAssocID="{B4514967-852F-5E4D-8321-7C2E51F2B089}" presName="conn2-1" presStyleLbl="parChTrans1D3" presStyleIdx="1" presStyleCnt="3"/>
      <dgm:spPr/>
      <dgm:t>
        <a:bodyPr/>
        <a:lstStyle/>
        <a:p>
          <a:endParaRPr lang="en-US"/>
        </a:p>
      </dgm:t>
    </dgm:pt>
    <dgm:pt modelId="{AEE677B8-6865-F146-9DAD-C24EDAA38B1D}" type="pres">
      <dgm:prSet presAssocID="{B4514967-852F-5E4D-8321-7C2E51F2B089}" presName="connTx" presStyleLbl="parChTrans1D3" presStyleIdx="1" presStyleCnt="3"/>
      <dgm:spPr/>
      <dgm:t>
        <a:bodyPr/>
        <a:lstStyle/>
        <a:p>
          <a:endParaRPr lang="en-US"/>
        </a:p>
      </dgm:t>
    </dgm:pt>
    <dgm:pt modelId="{7E05E87C-A99F-7743-8113-4A90D6A883CA}" type="pres">
      <dgm:prSet presAssocID="{95909D5E-CCF9-FC4A-BC90-2CD5728C3E29}" presName="root2" presStyleCnt="0"/>
      <dgm:spPr/>
      <dgm:t>
        <a:bodyPr/>
        <a:lstStyle/>
        <a:p>
          <a:endParaRPr lang="en-US"/>
        </a:p>
      </dgm:t>
    </dgm:pt>
    <dgm:pt modelId="{632FF636-C499-464C-B610-EA195B753A8D}" type="pres">
      <dgm:prSet presAssocID="{95909D5E-CCF9-FC4A-BC90-2CD5728C3E29}" presName="LevelTwoTextNode" presStyleLbl="node3" presStyleIdx="1" presStyleCnt="3">
        <dgm:presLayoutVars>
          <dgm:chPref val="3"/>
        </dgm:presLayoutVars>
      </dgm:prSet>
      <dgm:spPr/>
      <dgm:t>
        <a:bodyPr/>
        <a:lstStyle/>
        <a:p>
          <a:endParaRPr lang="en-US"/>
        </a:p>
      </dgm:t>
    </dgm:pt>
    <dgm:pt modelId="{D763717A-2522-9A46-A9AE-D6082A8A0E5D}" type="pres">
      <dgm:prSet presAssocID="{95909D5E-CCF9-FC4A-BC90-2CD5728C3E29}" presName="level3hierChild" presStyleCnt="0"/>
      <dgm:spPr/>
      <dgm:t>
        <a:bodyPr/>
        <a:lstStyle/>
        <a:p>
          <a:endParaRPr lang="en-US"/>
        </a:p>
      </dgm:t>
    </dgm:pt>
    <dgm:pt modelId="{FA7C515D-AD4F-5949-A67F-A25770D271EB}" type="pres">
      <dgm:prSet presAssocID="{0F80185B-C11A-A44B-A126-F19C21758F4A}" presName="conn2-1" presStyleLbl="parChTrans1D2" presStyleIdx="2" presStyleCnt="3"/>
      <dgm:spPr/>
      <dgm:t>
        <a:bodyPr/>
        <a:lstStyle/>
        <a:p>
          <a:endParaRPr lang="en-US"/>
        </a:p>
      </dgm:t>
    </dgm:pt>
    <dgm:pt modelId="{54FD878C-5C37-C940-933F-D8C22E3ACED2}" type="pres">
      <dgm:prSet presAssocID="{0F80185B-C11A-A44B-A126-F19C21758F4A}" presName="connTx" presStyleLbl="parChTrans1D2" presStyleIdx="2" presStyleCnt="3"/>
      <dgm:spPr/>
      <dgm:t>
        <a:bodyPr/>
        <a:lstStyle/>
        <a:p>
          <a:endParaRPr lang="en-US"/>
        </a:p>
      </dgm:t>
    </dgm:pt>
    <dgm:pt modelId="{3BF16119-380C-F448-9E99-DBD39B7D79EF}" type="pres">
      <dgm:prSet presAssocID="{F82BC1D4-4DEF-8041-8E02-4186272B568B}" presName="root2" presStyleCnt="0"/>
      <dgm:spPr/>
    </dgm:pt>
    <dgm:pt modelId="{D2CD395E-FF0D-4544-9100-4E946209FE10}" type="pres">
      <dgm:prSet presAssocID="{F82BC1D4-4DEF-8041-8E02-4186272B568B}" presName="LevelTwoTextNode" presStyleLbl="node2" presStyleIdx="2" presStyleCnt="3">
        <dgm:presLayoutVars>
          <dgm:chPref val="3"/>
        </dgm:presLayoutVars>
      </dgm:prSet>
      <dgm:spPr/>
      <dgm:t>
        <a:bodyPr/>
        <a:lstStyle/>
        <a:p>
          <a:endParaRPr lang="en-US"/>
        </a:p>
      </dgm:t>
    </dgm:pt>
    <dgm:pt modelId="{75321E80-6033-0C4C-902C-3BD0639799F1}" type="pres">
      <dgm:prSet presAssocID="{F82BC1D4-4DEF-8041-8E02-4186272B568B}" presName="level3hierChild" presStyleCnt="0"/>
      <dgm:spPr/>
    </dgm:pt>
    <dgm:pt modelId="{A4FFA733-53D5-D846-9764-60C6675A3957}" type="pres">
      <dgm:prSet presAssocID="{F0A03F3D-EA47-3B4E-9C2D-CE8818CFEEEB}" presName="conn2-1" presStyleLbl="parChTrans1D3" presStyleIdx="2" presStyleCnt="3"/>
      <dgm:spPr/>
      <dgm:t>
        <a:bodyPr/>
        <a:lstStyle/>
        <a:p>
          <a:endParaRPr lang="en-US"/>
        </a:p>
      </dgm:t>
    </dgm:pt>
    <dgm:pt modelId="{9B1F3B0C-2681-394D-9F65-92684472C1CA}" type="pres">
      <dgm:prSet presAssocID="{F0A03F3D-EA47-3B4E-9C2D-CE8818CFEEEB}" presName="connTx" presStyleLbl="parChTrans1D3" presStyleIdx="2" presStyleCnt="3"/>
      <dgm:spPr/>
      <dgm:t>
        <a:bodyPr/>
        <a:lstStyle/>
        <a:p>
          <a:endParaRPr lang="en-US"/>
        </a:p>
      </dgm:t>
    </dgm:pt>
    <dgm:pt modelId="{CB91CE04-8836-3B41-8732-BA35F1143B62}" type="pres">
      <dgm:prSet presAssocID="{173EB057-86A6-2045-8B50-9B5F4F99B7EC}" presName="root2" presStyleCnt="0"/>
      <dgm:spPr/>
    </dgm:pt>
    <dgm:pt modelId="{25153F3F-F458-9142-90EA-765106F0FB05}" type="pres">
      <dgm:prSet presAssocID="{173EB057-86A6-2045-8B50-9B5F4F99B7EC}" presName="LevelTwoTextNode" presStyleLbl="node3" presStyleIdx="2" presStyleCnt="3">
        <dgm:presLayoutVars>
          <dgm:chPref val="3"/>
        </dgm:presLayoutVars>
      </dgm:prSet>
      <dgm:spPr/>
      <dgm:t>
        <a:bodyPr/>
        <a:lstStyle/>
        <a:p>
          <a:endParaRPr lang="en-US"/>
        </a:p>
      </dgm:t>
    </dgm:pt>
    <dgm:pt modelId="{7B8ADD55-60C9-D74F-8136-96F12D99BEB8}" type="pres">
      <dgm:prSet presAssocID="{173EB057-86A6-2045-8B50-9B5F4F99B7EC}" presName="level3hierChild" presStyleCnt="0"/>
      <dgm:spPr/>
    </dgm:pt>
  </dgm:ptLst>
  <dgm:cxnLst>
    <dgm:cxn modelId="{0CD07E96-1C4C-4F4E-9574-0EC697E974ED}" type="presOf" srcId="{95909D5E-CCF9-FC4A-BC90-2CD5728C3E29}" destId="{632FF636-C499-464C-B610-EA195B753A8D}" srcOrd="0" destOrd="0" presId="urn:microsoft.com/office/officeart/2005/8/layout/hierarchy2"/>
    <dgm:cxn modelId="{FE740456-8693-DF42-B5ED-523EAE1EAA51}" type="presOf" srcId="{0F80185B-C11A-A44B-A126-F19C21758F4A}" destId="{54FD878C-5C37-C940-933F-D8C22E3ACED2}" srcOrd="1" destOrd="0" presId="urn:microsoft.com/office/officeart/2005/8/layout/hierarchy2"/>
    <dgm:cxn modelId="{F64D3A79-544B-124E-BFB8-4F8BE85579AC}" type="presOf" srcId="{9B77DF90-6803-D44D-83AB-0887FE2516DD}" destId="{74FFF5E0-FDDF-A040-AC84-DFD471800792}" srcOrd="0" destOrd="0" presId="urn:microsoft.com/office/officeart/2005/8/layout/hierarchy2"/>
    <dgm:cxn modelId="{0DDFEDFB-59E3-3949-8D24-6144CD604EF8}" type="presOf" srcId="{76C95643-BBBB-E046-BD86-38C9B239DFAC}" destId="{49330AB9-EED9-A945-8E6B-E854222F8763}" srcOrd="0" destOrd="0" presId="urn:microsoft.com/office/officeart/2005/8/layout/hierarchy2"/>
    <dgm:cxn modelId="{042347AE-F2F0-0E47-BD9D-0F6AFFA3E7D1}" srcId="{42556C3C-0AFB-D942-BE05-F9C9470A8FE8}" destId="{F82BC1D4-4DEF-8041-8E02-4186272B568B}" srcOrd="2" destOrd="0" parTransId="{0F80185B-C11A-A44B-A126-F19C21758F4A}" sibTransId="{BD83C398-DAC1-EB42-BBA1-84921887C169}"/>
    <dgm:cxn modelId="{5923BC0C-F69F-A845-B3B7-F3F3B13198D7}" srcId="{42556C3C-0AFB-D942-BE05-F9C9470A8FE8}" destId="{3A56A7BB-93C1-A548-B25D-9ABD95CEF577}" srcOrd="1" destOrd="0" parTransId="{9B77DF90-6803-D44D-83AB-0887FE2516DD}" sibTransId="{F24245B6-0761-FA4F-B8B9-3DAA1CFCD6B1}"/>
    <dgm:cxn modelId="{98E74B44-FC0C-0E4F-8159-CA98B64EE186}" type="presOf" srcId="{F0A03F3D-EA47-3B4E-9C2D-CE8818CFEEEB}" destId="{A4FFA733-53D5-D846-9764-60C6675A3957}" srcOrd="0" destOrd="0" presId="urn:microsoft.com/office/officeart/2005/8/layout/hierarchy2"/>
    <dgm:cxn modelId="{8C433241-6E63-304E-A737-4B9CC9FECBFD}" type="presOf" srcId="{173EB057-86A6-2045-8B50-9B5F4F99B7EC}" destId="{25153F3F-F458-9142-90EA-765106F0FB05}" srcOrd="0" destOrd="0" presId="urn:microsoft.com/office/officeart/2005/8/layout/hierarchy2"/>
    <dgm:cxn modelId="{09356414-EDFA-CF46-BA9E-7CCBA4D92D51}" type="presOf" srcId="{B4514967-852F-5E4D-8321-7C2E51F2B089}" destId="{E9B29CC7-2092-224F-A092-40329AA3B11C}" srcOrd="0" destOrd="0" presId="urn:microsoft.com/office/officeart/2005/8/layout/hierarchy2"/>
    <dgm:cxn modelId="{C82BD177-4931-7E43-9ECE-005BD9F30960}" type="presOf" srcId="{F0A03F3D-EA47-3B4E-9C2D-CE8818CFEEEB}" destId="{9B1F3B0C-2681-394D-9F65-92684472C1CA}" srcOrd="1" destOrd="0" presId="urn:microsoft.com/office/officeart/2005/8/layout/hierarchy2"/>
    <dgm:cxn modelId="{9090F70D-80F9-084E-BE80-40DC369F02CD}" type="presOf" srcId="{F82BC1D4-4DEF-8041-8E02-4186272B568B}" destId="{D2CD395E-FF0D-4544-9100-4E946209FE10}" srcOrd="0" destOrd="0" presId="urn:microsoft.com/office/officeart/2005/8/layout/hierarchy2"/>
    <dgm:cxn modelId="{6CBEF9AF-A97D-B04D-AFCC-55722B4D2D9A}" srcId="{3A56A7BB-93C1-A548-B25D-9ABD95CEF577}" destId="{95909D5E-CCF9-FC4A-BC90-2CD5728C3E29}" srcOrd="0" destOrd="0" parTransId="{B4514967-852F-5E4D-8321-7C2E51F2B089}" sibTransId="{175B6183-589C-CC4C-BD62-955E39D3C6A4}"/>
    <dgm:cxn modelId="{620A743D-9B14-F947-A219-AE40EAA30DA0}" type="presOf" srcId="{3A56A7BB-93C1-A548-B25D-9ABD95CEF577}" destId="{23F36791-2DE1-A349-B478-0DEE80B24B25}" srcOrd="0" destOrd="0" presId="urn:microsoft.com/office/officeart/2005/8/layout/hierarchy2"/>
    <dgm:cxn modelId="{A9AF291A-CE1A-7B49-A57B-76ABEEB30BB0}" type="presOf" srcId="{0F80185B-C11A-A44B-A126-F19C21758F4A}" destId="{FA7C515D-AD4F-5949-A67F-A25770D271EB}" srcOrd="0" destOrd="0" presId="urn:microsoft.com/office/officeart/2005/8/layout/hierarchy2"/>
    <dgm:cxn modelId="{281C4A8C-FC83-D245-B9E9-27802FD1EDF6}" type="presOf" srcId="{42556C3C-0AFB-D942-BE05-F9C9470A8FE8}" destId="{1190AD2D-4D25-5741-8C8D-BA9622B73C6A}" srcOrd="0" destOrd="0" presId="urn:microsoft.com/office/officeart/2005/8/layout/hierarchy2"/>
    <dgm:cxn modelId="{27DB3CE4-9FC6-AD4B-BE04-EE3AEE422F06}" type="presOf" srcId="{FB9CC6C2-46CD-394D-B427-85400A0A8CEB}" destId="{D8915E2F-2C59-7A46-90E9-D18374A6C076}" srcOrd="1" destOrd="0" presId="urn:microsoft.com/office/officeart/2005/8/layout/hierarchy2"/>
    <dgm:cxn modelId="{050AE905-067C-BD4B-8963-462CBC9C0758}" type="presOf" srcId="{EE18CB91-FD52-AE42-B6F1-DA543565B47F}" destId="{9720FAA9-1E7E-994E-AF61-FC0215DC8F22}" srcOrd="1" destOrd="0" presId="urn:microsoft.com/office/officeart/2005/8/layout/hierarchy2"/>
    <dgm:cxn modelId="{5F0439AC-1B37-DF42-8352-FD3B0925C4B9}" type="presOf" srcId="{D861D8E5-15AF-5D4D-8663-F88A3D3904D4}" destId="{78E1E35A-E0E6-F741-B671-7E88EEAB5BF7}" srcOrd="0" destOrd="0" presId="urn:microsoft.com/office/officeart/2005/8/layout/hierarchy2"/>
    <dgm:cxn modelId="{2EB64EE5-60BD-1D48-A59E-8A1C64974E39}" type="presOf" srcId="{9B77DF90-6803-D44D-83AB-0887FE2516DD}" destId="{FD1D85DE-20F4-2340-9229-D2457E2B4768}" srcOrd="1" destOrd="0" presId="urn:microsoft.com/office/officeart/2005/8/layout/hierarchy2"/>
    <dgm:cxn modelId="{CAC13AAE-8811-F54E-942A-4755766458F5}" type="presOf" srcId="{B4514967-852F-5E4D-8321-7C2E51F2B089}" destId="{AEE677B8-6865-F146-9DAD-C24EDAA38B1D}" srcOrd="1" destOrd="0" presId="urn:microsoft.com/office/officeart/2005/8/layout/hierarchy2"/>
    <dgm:cxn modelId="{DA5261F7-A0A1-3840-96EA-816F16B3B5FD}" srcId="{F82BC1D4-4DEF-8041-8E02-4186272B568B}" destId="{173EB057-86A6-2045-8B50-9B5F4F99B7EC}" srcOrd="0" destOrd="0" parTransId="{F0A03F3D-EA47-3B4E-9C2D-CE8818CFEEEB}" sibTransId="{23AB1A0B-B71F-794C-9392-A9574DA2A49A}"/>
    <dgm:cxn modelId="{7DF56368-395F-024D-ADC5-9BB9663F26FF}" srcId="{D861D8E5-15AF-5D4D-8663-F88A3D3904D4}" destId="{42556C3C-0AFB-D942-BE05-F9C9470A8FE8}" srcOrd="0" destOrd="0" parTransId="{0F803C33-3BCD-214F-A54A-B735F493ABE1}" sibTransId="{87E0AEE8-5302-AF49-B116-C189A3537BCC}"/>
    <dgm:cxn modelId="{065381A7-542F-D242-B7F9-A13759A406DF}" type="presOf" srcId="{FB9CC6C2-46CD-394D-B427-85400A0A8CEB}" destId="{BA2C1AC4-482A-A24C-85C0-FB3780F19D40}" srcOrd="0" destOrd="0" presId="urn:microsoft.com/office/officeart/2005/8/layout/hierarchy2"/>
    <dgm:cxn modelId="{2DC98A06-4980-8F4F-9BDB-33307F4427E6}" srcId="{42556C3C-0AFB-D942-BE05-F9C9470A8FE8}" destId="{BD0C2B1E-DCC8-7B47-A1D6-EFD979905423}" srcOrd="0" destOrd="0" parTransId="{FB9CC6C2-46CD-394D-B427-85400A0A8CEB}" sibTransId="{7E109227-63D8-474F-94AB-AF9D8B02BF05}"/>
    <dgm:cxn modelId="{46DA42B5-A829-1348-84A7-2ED00CF2DAA5}" type="presOf" srcId="{BD0C2B1E-DCC8-7B47-A1D6-EFD979905423}" destId="{7B497A32-5B65-4748-BB1F-32ACE1D9E05B}" srcOrd="0" destOrd="0" presId="urn:microsoft.com/office/officeart/2005/8/layout/hierarchy2"/>
    <dgm:cxn modelId="{23DB11C8-6EBC-EC4E-99E2-548DAB9EB950}" type="presOf" srcId="{EE18CB91-FD52-AE42-B6F1-DA543565B47F}" destId="{2B65176B-916F-AA47-BA41-1AF78BBFF042}" srcOrd="0" destOrd="0" presId="urn:microsoft.com/office/officeart/2005/8/layout/hierarchy2"/>
    <dgm:cxn modelId="{C3913AF3-2AFF-9A49-8FAE-6F1BD367CCDC}" srcId="{BD0C2B1E-DCC8-7B47-A1D6-EFD979905423}" destId="{76C95643-BBBB-E046-BD86-38C9B239DFAC}" srcOrd="0" destOrd="0" parTransId="{EE18CB91-FD52-AE42-B6F1-DA543565B47F}" sibTransId="{004746F6-9BB3-2A41-B3FD-E70D93FA1648}"/>
    <dgm:cxn modelId="{A36234EB-B8EB-9545-B74D-772D990ABF43}" type="presParOf" srcId="{78E1E35A-E0E6-F741-B671-7E88EEAB5BF7}" destId="{7D0258E7-C3B3-C245-8A8B-ABCA5F7B8220}" srcOrd="0" destOrd="0" presId="urn:microsoft.com/office/officeart/2005/8/layout/hierarchy2"/>
    <dgm:cxn modelId="{1F42CFBB-BAE7-EC4D-AB90-743B08FB2A20}" type="presParOf" srcId="{7D0258E7-C3B3-C245-8A8B-ABCA5F7B8220}" destId="{1190AD2D-4D25-5741-8C8D-BA9622B73C6A}" srcOrd="0" destOrd="0" presId="urn:microsoft.com/office/officeart/2005/8/layout/hierarchy2"/>
    <dgm:cxn modelId="{91826A44-86D8-A046-8C56-907EF095C958}" type="presParOf" srcId="{7D0258E7-C3B3-C245-8A8B-ABCA5F7B8220}" destId="{6DF21617-0957-7149-96FC-638E3FB801F7}" srcOrd="1" destOrd="0" presId="urn:microsoft.com/office/officeart/2005/8/layout/hierarchy2"/>
    <dgm:cxn modelId="{A3CE3902-81D6-8C4D-A46C-D3F04CFC8571}" type="presParOf" srcId="{6DF21617-0957-7149-96FC-638E3FB801F7}" destId="{BA2C1AC4-482A-A24C-85C0-FB3780F19D40}" srcOrd="0" destOrd="0" presId="urn:microsoft.com/office/officeart/2005/8/layout/hierarchy2"/>
    <dgm:cxn modelId="{D9E1AE0F-AB9A-D149-A23F-5DE0D42F6EB0}" type="presParOf" srcId="{BA2C1AC4-482A-A24C-85C0-FB3780F19D40}" destId="{D8915E2F-2C59-7A46-90E9-D18374A6C076}" srcOrd="0" destOrd="0" presId="urn:microsoft.com/office/officeart/2005/8/layout/hierarchy2"/>
    <dgm:cxn modelId="{D36A2DF7-2D11-5F4B-A262-9D70208A40FC}" type="presParOf" srcId="{6DF21617-0957-7149-96FC-638E3FB801F7}" destId="{2EE7E369-32A3-1E47-8D74-8DBD92371547}" srcOrd="1" destOrd="0" presId="urn:microsoft.com/office/officeart/2005/8/layout/hierarchy2"/>
    <dgm:cxn modelId="{E8BEBC46-2967-B049-A2E1-5EC3591F1A41}" type="presParOf" srcId="{2EE7E369-32A3-1E47-8D74-8DBD92371547}" destId="{7B497A32-5B65-4748-BB1F-32ACE1D9E05B}" srcOrd="0" destOrd="0" presId="urn:microsoft.com/office/officeart/2005/8/layout/hierarchy2"/>
    <dgm:cxn modelId="{2D2C88B0-ABCD-6743-8B7D-9EC00A7388EA}" type="presParOf" srcId="{2EE7E369-32A3-1E47-8D74-8DBD92371547}" destId="{DF51F82E-A9F9-BB4F-8D7A-77E7596A2301}" srcOrd="1" destOrd="0" presId="urn:microsoft.com/office/officeart/2005/8/layout/hierarchy2"/>
    <dgm:cxn modelId="{F5D598A0-99EB-5D4B-A152-5F8369FFC9D7}" type="presParOf" srcId="{DF51F82E-A9F9-BB4F-8D7A-77E7596A2301}" destId="{2B65176B-916F-AA47-BA41-1AF78BBFF042}" srcOrd="0" destOrd="0" presId="urn:microsoft.com/office/officeart/2005/8/layout/hierarchy2"/>
    <dgm:cxn modelId="{AA5E7F40-FBB4-EA41-80E3-BE7B28E3A938}" type="presParOf" srcId="{2B65176B-916F-AA47-BA41-1AF78BBFF042}" destId="{9720FAA9-1E7E-994E-AF61-FC0215DC8F22}" srcOrd="0" destOrd="0" presId="urn:microsoft.com/office/officeart/2005/8/layout/hierarchy2"/>
    <dgm:cxn modelId="{4FA6641D-B605-A346-A2D0-FBC2614A4ABD}" type="presParOf" srcId="{DF51F82E-A9F9-BB4F-8D7A-77E7596A2301}" destId="{7CB57E42-E206-B642-BAEF-D6CA1B8E4183}" srcOrd="1" destOrd="0" presId="urn:microsoft.com/office/officeart/2005/8/layout/hierarchy2"/>
    <dgm:cxn modelId="{9975F223-40D7-D14C-A60C-AABE5E1C76DD}" type="presParOf" srcId="{7CB57E42-E206-B642-BAEF-D6CA1B8E4183}" destId="{49330AB9-EED9-A945-8E6B-E854222F8763}" srcOrd="0" destOrd="0" presId="urn:microsoft.com/office/officeart/2005/8/layout/hierarchy2"/>
    <dgm:cxn modelId="{15E345F1-1109-0B4A-9443-A3021479E204}" type="presParOf" srcId="{7CB57E42-E206-B642-BAEF-D6CA1B8E4183}" destId="{85567FD6-3498-0641-BABF-F456A37D2F3D}" srcOrd="1" destOrd="0" presId="urn:microsoft.com/office/officeart/2005/8/layout/hierarchy2"/>
    <dgm:cxn modelId="{D07BCBE7-55CD-AA42-9002-D0410DBD3621}" type="presParOf" srcId="{6DF21617-0957-7149-96FC-638E3FB801F7}" destId="{74FFF5E0-FDDF-A040-AC84-DFD471800792}" srcOrd="2" destOrd="0" presId="urn:microsoft.com/office/officeart/2005/8/layout/hierarchy2"/>
    <dgm:cxn modelId="{BD510E52-A94D-B94D-BD7B-0E7C9A1BED4A}" type="presParOf" srcId="{74FFF5E0-FDDF-A040-AC84-DFD471800792}" destId="{FD1D85DE-20F4-2340-9229-D2457E2B4768}" srcOrd="0" destOrd="0" presId="urn:microsoft.com/office/officeart/2005/8/layout/hierarchy2"/>
    <dgm:cxn modelId="{6BB5AF9A-C821-D245-9F21-1FB63D7710CE}" type="presParOf" srcId="{6DF21617-0957-7149-96FC-638E3FB801F7}" destId="{39B0FAE2-FC67-A74F-90B0-062538A71FF6}" srcOrd="3" destOrd="0" presId="urn:microsoft.com/office/officeart/2005/8/layout/hierarchy2"/>
    <dgm:cxn modelId="{FAAB70A7-9B0D-044C-8E65-441EB98630EA}" type="presParOf" srcId="{39B0FAE2-FC67-A74F-90B0-062538A71FF6}" destId="{23F36791-2DE1-A349-B478-0DEE80B24B25}" srcOrd="0" destOrd="0" presId="urn:microsoft.com/office/officeart/2005/8/layout/hierarchy2"/>
    <dgm:cxn modelId="{2B9231B4-55E7-0648-A3EA-B4C194FDE4B7}" type="presParOf" srcId="{39B0FAE2-FC67-A74F-90B0-062538A71FF6}" destId="{C8071D76-D3BA-2744-AC61-5C5A53AAB51D}" srcOrd="1" destOrd="0" presId="urn:microsoft.com/office/officeart/2005/8/layout/hierarchy2"/>
    <dgm:cxn modelId="{E4344D9A-1787-944B-A970-195BB8D0E3C1}" type="presParOf" srcId="{C8071D76-D3BA-2744-AC61-5C5A53AAB51D}" destId="{E9B29CC7-2092-224F-A092-40329AA3B11C}" srcOrd="0" destOrd="0" presId="urn:microsoft.com/office/officeart/2005/8/layout/hierarchy2"/>
    <dgm:cxn modelId="{02892654-72B7-EC4F-85CC-258F624219B0}" type="presParOf" srcId="{E9B29CC7-2092-224F-A092-40329AA3B11C}" destId="{AEE677B8-6865-F146-9DAD-C24EDAA38B1D}" srcOrd="0" destOrd="0" presId="urn:microsoft.com/office/officeart/2005/8/layout/hierarchy2"/>
    <dgm:cxn modelId="{FC5CACFD-B8EA-904A-8250-348FFEB96BD7}" type="presParOf" srcId="{C8071D76-D3BA-2744-AC61-5C5A53AAB51D}" destId="{7E05E87C-A99F-7743-8113-4A90D6A883CA}" srcOrd="1" destOrd="0" presId="urn:microsoft.com/office/officeart/2005/8/layout/hierarchy2"/>
    <dgm:cxn modelId="{D15E0FA0-17C4-7142-9091-75EEC1383559}" type="presParOf" srcId="{7E05E87C-A99F-7743-8113-4A90D6A883CA}" destId="{632FF636-C499-464C-B610-EA195B753A8D}" srcOrd="0" destOrd="0" presId="urn:microsoft.com/office/officeart/2005/8/layout/hierarchy2"/>
    <dgm:cxn modelId="{5BB12BDA-D993-3F4A-90CB-9AD7E3778595}" type="presParOf" srcId="{7E05E87C-A99F-7743-8113-4A90D6A883CA}" destId="{D763717A-2522-9A46-A9AE-D6082A8A0E5D}" srcOrd="1" destOrd="0" presId="urn:microsoft.com/office/officeart/2005/8/layout/hierarchy2"/>
    <dgm:cxn modelId="{3DAA06E4-A654-E543-B059-186941E2D4ED}" type="presParOf" srcId="{6DF21617-0957-7149-96FC-638E3FB801F7}" destId="{FA7C515D-AD4F-5949-A67F-A25770D271EB}" srcOrd="4" destOrd="0" presId="urn:microsoft.com/office/officeart/2005/8/layout/hierarchy2"/>
    <dgm:cxn modelId="{3DA6737D-12A9-D241-8EFF-6E5112FD497E}" type="presParOf" srcId="{FA7C515D-AD4F-5949-A67F-A25770D271EB}" destId="{54FD878C-5C37-C940-933F-D8C22E3ACED2}" srcOrd="0" destOrd="0" presId="urn:microsoft.com/office/officeart/2005/8/layout/hierarchy2"/>
    <dgm:cxn modelId="{4C0F0F45-3C2C-BF40-9768-0D51E1F2FF28}" type="presParOf" srcId="{6DF21617-0957-7149-96FC-638E3FB801F7}" destId="{3BF16119-380C-F448-9E99-DBD39B7D79EF}" srcOrd="5" destOrd="0" presId="urn:microsoft.com/office/officeart/2005/8/layout/hierarchy2"/>
    <dgm:cxn modelId="{6F5777DD-75CD-C64D-9C53-C4B6B8D08151}" type="presParOf" srcId="{3BF16119-380C-F448-9E99-DBD39B7D79EF}" destId="{D2CD395E-FF0D-4544-9100-4E946209FE10}" srcOrd="0" destOrd="0" presId="urn:microsoft.com/office/officeart/2005/8/layout/hierarchy2"/>
    <dgm:cxn modelId="{4C45567A-4687-0745-93F1-DAEE68F998F1}" type="presParOf" srcId="{3BF16119-380C-F448-9E99-DBD39B7D79EF}" destId="{75321E80-6033-0C4C-902C-3BD0639799F1}" srcOrd="1" destOrd="0" presId="urn:microsoft.com/office/officeart/2005/8/layout/hierarchy2"/>
    <dgm:cxn modelId="{5EC4FFA5-17E0-2B48-A85C-8C35EA487A59}" type="presParOf" srcId="{75321E80-6033-0C4C-902C-3BD0639799F1}" destId="{A4FFA733-53D5-D846-9764-60C6675A3957}" srcOrd="0" destOrd="0" presId="urn:microsoft.com/office/officeart/2005/8/layout/hierarchy2"/>
    <dgm:cxn modelId="{276C4CD4-D685-7841-A0A1-8BA561EF0182}" type="presParOf" srcId="{A4FFA733-53D5-D846-9764-60C6675A3957}" destId="{9B1F3B0C-2681-394D-9F65-92684472C1CA}" srcOrd="0" destOrd="0" presId="urn:microsoft.com/office/officeart/2005/8/layout/hierarchy2"/>
    <dgm:cxn modelId="{F86035A9-6559-E045-83AA-C5EF15DC6516}" type="presParOf" srcId="{75321E80-6033-0C4C-902C-3BD0639799F1}" destId="{CB91CE04-8836-3B41-8732-BA35F1143B62}" srcOrd="1" destOrd="0" presId="urn:microsoft.com/office/officeart/2005/8/layout/hierarchy2"/>
    <dgm:cxn modelId="{54BA95FA-5D0E-174C-85B9-4DEDCCB619E4}" type="presParOf" srcId="{CB91CE04-8836-3B41-8732-BA35F1143B62}" destId="{25153F3F-F458-9142-90EA-765106F0FB05}" srcOrd="0" destOrd="0" presId="urn:microsoft.com/office/officeart/2005/8/layout/hierarchy2"/>
    <dgm:cxn modelId="{D8D37792-4AF3-AE4D-9E51-A33699645E82}" type="presParOf" srcId="{CB91CE04-8836-3B41-8732-BA35F1143B62}" destId="{7B8ADD55-60C9-D74F-8136-96F12D99BEB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25FA901-6989-5343-9F0F-3E52B215178F}"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F05547C7-C9FF-2F40-BC92-B2C6872FDFC6}">
      <dgm:prSet phldrT="[Text]"/>
      <dgm:spPr/>
      <dgm:t>
        <a:bodyPr/>
        <a:lstStyle/>
        <a:p>
          <a:r>
            <a:rPr lang="en-US" dirty="0" smtClean="0"/>
            <a:t>Maturing in Faith</a:t>
          </a:r>
          <a:endParaRPr lang="en-US" dirty="0"/>
        </a:p>
      </dgm:t>
    </dgm:pt>
    <dgm:pt modelId="{DAF52A05-1F20-6C45-ACE7-E310A497498A}" type="parTrans" cxnId="{03291D07-8396-B440-9F46-FF11973A82A1}">
      <dgm:prSet/>
      <dgm:spPr/>
      <dgm:t>
        <a:bodyPr/>
        <a:lstStyle/>
        <a:p>
          <a:endParaRPr lang="en-US"/>
        </a:p>
      </dgm:t>
    </dgm:pt>
    <dgm:pt modelId="{3C910E75-9E32-A247-9354-9D84AB1B0F27}" type="sibTrans" cxnId="{03291D07-8396-B440-9F46-FF11973A82A1}">
      <dgm:prSet/>
      <dgm:spPr/>
      <dgm:t>
        <a:bodyPr/>
        <a:lstStyle/>
        <a:p>
          <a:endParaRPr lang="en-US"/>
        </a:p>
      </dgm:t>
    </dgm:pt>
    <dgm:pt modelId="{92923C19-FB8C-884E-9F7D-B29CBE795972}">
      <dgm:prSet phldrT="[Text]"/>
      <dgm:spPr/>
      <dgm:t>
        <a:bodyPr/>
        <a:lstStyle/>
        <a:p>
          <a:r>
            <a:rPr lang="en-US" dirty="0" smtClean="0"/>
            <a:t>Approach</a:t>
          </a:r>
          <a:endParaRPr lang="en-US" dirty="0"/>
        </a:p>
      </dgm:t>
    </dgm:pt>
    <dgm:pt modelId="{89E55284-EC32-124F-A0AA-CD9C569FD7FE}" type="parTrans" cxnId="{4D1F63CB-2372-3B48-BF55-BA0EDE6A9736}">
      <dgm:prSet/>
      <dgm:spPr/>
      <dgm:t>
        <a:bodyPr/>
        <a:lstStyle/>
        <a:p>
          <a:endParaRPr lang="en-US"/>
        </a:p>
      </dgm:t>
    </dgm:pt>
    <dgm:pt modelId="{8366C542-B82F-B74A-9B6E-6509DD3E498F}" type="sibTrans" cxnId="{4D1F63CB-2372-3B48-BF55-BA0EDE6A9736}">
      <dgm:prSet/>
      <dgm:spPr/>
      <dgm:t>
        <a:bodyPr/>
        <a:lstStyle/>
        <a:p>
          <a:endParaRPr lang="en-US"/>
        </a:p>
      </dgm:t>
    </dgm:pt>
    <dgm:pt modelId="{E89F8404-F62B-D747-8CEC-10AD19E1F812}">
      <dgm:prSet phldrT="[Text]"/>
      <dgm:spPr/>
      <dgm:t>
        <a:bodyPr/>
        <a:lstStyle/>
        <a:p>
          <a:r>
            <a:rPr lang="en-US" dirty="0" smtClean="0"/>
            <a:t>Approach</a:t>
          </a:r>
          <a:endParaRPr lang="en-US" dirty="0"/>
        </a:p>
      </dgm:t>
    </dgm:pt>
    <dgm:pt modelId="{44D5F3DA-6B26-024C-B1B6-EE11C5564B63}" type="parTrans" cxnId="{15E8BE2E-1021-3140-BA3F-47828098FC05}">
      <dgm:prSet/>
      <dgm:spPr/>
      <dgm:t>
        <a:bodyPr/>
        <a:lstStyle/>
        <a:p>
          <a:endParaRPr lang="en-US"/>
        </a:p>
      </dgm:t>
    </dgm:pt>
    <dgm:pt modelId="{73D51556-D7A7-4045-984E-E5AD68FFD999}" type="sibTrans" cxnId="{15E8BE2E-1021-3140-BA3F-47828098FC05}">
      <dgm:prSet/>
      <dgm:spPr/>
      <dgm:t>
        <a:bodyPr/>
        <a:lstStyle/>
        <a:p>
          <a:endParaRPr lang="en-US"/>
        </a:p>
      </dgm:t>
    </dgm:pt>
    <dgm:pt modelId="{4B5F27E8-7CD3-8847-AECC-C56D97C9CE94}">
      <dgm:prSet phldrT="[Text]"/>
      <dgm:spPr/>
      <dgm:t>
        <a:bodyPr/>
        <a:lstStyle/>
        <a:p>
          <a:r>
            <a:rPr lang="en-US" dirty="0" smtClean="0"/>
            <a:t>Approach</a:t>
          </a:r>
          <a:endParaRPr lang="en-US" dirty="0"/>
        </a:p>
      </dgm:t>
    </dgm:pt>
    <dgm:pt modelId="{67DBBB62-EB43-994B-A965-4BEE81A00C55}" type="parTrans" cxnId="{505A7A4B-05B2-3048-B540-11670E335E35}">
      <dgm:prSet/>
      <dgm:spPr/>
      <dgm:t>
        <a:bodyPr/>
        <a:lstStyle/>
        <a:p>
          <a:endParaRPr lang="en-US"/>
        </a:p>
      </dgm:t>
    </dgm:pt>
    <dgm:pt modelId="{9D343128-A839-7A41-96BE-3A9C760E5DB3}" type="sibTrans" cxnId="{505A7A4B-05B2-3048-B540-11670E335E35}">
      <dgm:prSet/>
      <dgm:spPr/>
      <dgm:t>
        <a:bodyPr/>
        <a:lstStyle/>
        <a:p>
          <a:endParaRPr lang="en-US"/>
        </a:p>
      </dgm:t>
    </dgm:pt>
    <dgm:pt modelId="{70EF0716-A50B-7E49-851F-27C182DECEF5}">
      <dgm:prSet phldrT="[Text]"/>
      <dgm:spPr/>
      <dgm:t>
        <a:bodyPr/>
        <a:lstStyle/>
        <a:p>
          <a:r>
            <a:rPr lang="en-US" dirty="0" smtClean="0"/>
            <a:t>Approach</a:t>
          </a:r>
          <a:endParaRPr lang="en-US" dirty="0"/>
        </a:p>
      </dgm:t>
    </dgm:pt>
    <dgm:pt modelId="{CDF82ABA-EA55-C646-A53C-11E04BA87174}" type="parTrans" cxnId="{90DCA96B-8B40-6D40-B6E2-008928FEEF96}">
      <dgm:prSet/>
      <dgm:spPr/>
      <dgm:t>
        <a:bodyPr/>
        <a:lstStyle/>
        <a:p>
          <a:endParaRPr lang="en-US"/>
        </a:p>
      </dgm:t>
    </dgm:pt>
    <dgm:pt modelId="{BBF7F016-055D-064B-8812-8BB279EB4148}" type="sibTrans" cxnId="{90DCA96B-8B40-6D40-B6E2-008928FEEF96}">
      <dgm:prSet/>
      <dgm:spPr/>
      <dgm:t>
        <a:bodyPr/>
        <a:lstStyle/>
        <a:p>
          <a:endParaRPr lang="en-US"/>
        </a:p>
      </dgm:t>
    </dgm:pt>
    <dgm:pt modelId="{48D988DB-D031-BA43-AD68-D71B06BB6B47}">
      <dgm:prSet phldrT="[Text]"/>
      <dgm:spPr/>
      <dgm:t>
        <a:bodyPr/>
        <a:lstStyle/>
        <a:p>
          <a:r>
            <a:rPr lang="en-US" dirty="0" smtClean="0"/>
            <a:t>Approach</a:t>
          </a:r>
          <a:endParaRPr lang="en-US" dirty="0"/>
        </a:p>
      </dgm:t>
    </dgm:pt>
    <dgm:pt modelId="{D8670773-45F0-9F42-8FB9-6EDFDF08706D}" type="parTrans" cxnId="{950CD0E0-DBA3-A740-BE8A-061E40243D62}">
      <dgm:prSet/>
      <dgm:spPr/>
      <dgm:t>
        <a:bodyPr/>
        <a:lstStyle/>
        <a:p>
          <a:endParaRPr lang="en-US"/>
        </a:p>
      </dgm:t>
    </dgm:pt>
    <dgm:pt modelId="{31EC6235-1170-7645-B471-D9A5AB1B7833}" type="sibTrans" cxnId="{950CD0E0-DBA3-A740-BE8A-061E40243D62}">
      <dgm:prSet/>
      <dgm:spPr/>
      <dgm:t>
        <a:bodyPr/>
        <a:lstStyle/>
        <a:p>
          <a:endParaRPr lang="en-US"/>
        </a:p>
      </dgm:t>
    </dgm:pt>
    <dgm:pt modelId="{EBC7C575-406D-6844-83C2-24DAE83E8708}" type="pres">
      <dgm:prSet presAssocID="{225FA901-6989-5343-9F0F-3E52B215178F}" presName="cycle" presStyleCnt="0">
        <dgm:presLayoutVars>
          <dgm:chMax val="1"/>
          <dgm:dir/>
          <dgm:animLvl val="ctr"/>
          <dgm:resizeHandles val="exact"/>
        </dgm:presLayoutVars>
      </dgm:prSet>
      <dgm:spPr/>
      <dgm:t>
        <a:bodyPr/>
        <a:lstStyle/>
        <a:p>
          <a:endParaRPr lang="en-US"/>
        </a:p>
      </dgm:t>
    </dgm:pt>
    <dgm:pt modelId="{513549E1-6EBA-5045-9B38-E045E5AD2B0B}" type="pres">
      <dgm:prSet presAssocID="{F05547C7-C9FF-2F40-BC92-B2C6872FDFC6}" presName="centerShape" presStyleLbl="node0" presStyleIdx="0" presStyleCnt="1"/>
      <dgm:spPr/>
      <dgm:t>
        <a:bodyPr/>
        <a:lstStyle/>
        <a:p>
          <a:endParaRPr lang="en-US"/>
        </a:p>
      </dgm:t>
    </dgm:pt>
    <dgm:pt modelId="{E6566619-4D13-1E42-94E6-96EDE0C83F68}" type="pres">
      <dgm:prSet presAssocID="{89E55284-EC32-124F-A0AA-CD9C569FD7FE}" presName="parTrans" presStyleLbl="bgSibTrans2D1" presStyleIdx="0" presStyleCnt="5"/>
      <dgm:spPr/>
      <dgm:t>
        <a:bodyPr/>
        <a:lstStyle/>
        <a:p>
          <a:endParaRPr lang="en-US"/>
        </a:p>
      </dgm:t>
    </dgm:pt>
    <dgm:pt modelId="{16381FE7-D6D3-B542-B7F2-135478A01FF3}" type="pres">
      <dgm:prSet presAssocID="{92923C19-FB8C-884E-9F7D-B29CBE795972}" presName="node" presStyleLbl="node1" presStyleIdx="0" presStyleCnt="5">
        <dgm:presLayoutVars>
          <dgm:bulletEnabled val="1"/>
        </dgm:presLayoutVars>
      </dgm:prSet>
      <dgm:spPr/>
      <dgm:t>
        <a:bodyPr/>
        <a:lstStyle/>
        <a:p>
          <a:endParaRPr lang="en-US"/>
        </a:p>
      </dgm:t>
    </dgm:pt>
    <dgm:pt modelId="{B781E791-1B2F-1F4E-8587-1192F81D2CE2}" type="pres">
      <dgm:prSet presAssocID="{44D5F3DA-6B26-024C-B1B6-EE11C5564B63}" presName="parTrans" presStyleLbl="bgSibTrans2D1" presStyleIdx="1" presStyleCnt="5"/>
      <dgm:spPr/>
      <dgm:t>
        <a:bodyPr/>
        <a:lstStyle/>
        <a:p>
          <a:endParaRPr lang="en-US"/>
        </a:p>
      </dgm:t>
    </dgm:pt>
    <dgm:pt modelId="{C4C53DAB-C3B2-9548-BEC5-6F9BCF4F202E}" type="pres">
      <dgm:prSet presAssocID="{E89F8404-F62B-D747-8CEC-10AD19E1F812}" presName="node" presStyleLbl="node1" presStyleIdx="1" presStyleCnt="5">
        <dgm:presLayoutVars>
          <dgm:bulletEnabled val="1"/>
        </dgm:presLayoutVars>
      </dgm:prSet>
      <dgm:spPr/>
      <dgm:t>
        <a:bodyPr/>
        <a:lstStyle/>
        <a:p>
          <a:endParaRPr lang="en-US"/>
        </a:p>
      </dgm:t>
    </dgm:pt>
    <dgm:pt modelId="{5EC9BAB0-C4C7-9D4C-A939-9C8446FCCB70}" type="pres">
      <dgm:prSet presAssocID="{67DBBB62-EB43-994B-A965-4BEE81A00C55}" presName="parTrans" presStyleLbl="bgSibTrans2D1" presStyleIdx="2" presStyleCnt="5"/>
      <dgm:spPr/>
      <dgm:t>
        <a:bodyPr/>
        <a:lstStyle/>
        <a:p>
          <a:endParaRPr lang="en-US"/>
        </a:p>
      </dgm:t>
    </dgm:pt>
    <dgm:pt modelId="{94E44478-DDDF-8042-9F76-4F00490CEEEF}" type="pres">
      <dgm:prSet presAssocID="{4B5F27E8-7CD3-8847-AECC-C56D97C9CE94}" presName="node" presStyleLbl="node1" presStyleIdx="2" presStyleCnt="5">
        <dgm:presLayoutVars>
          <dgm:bulletEnabled val="1"/>
        </dgm:presLayoutVars>
      </dgm:prSet>
      <dgm:spPr/>
      <dgm:t>
        <a:bodyPr/>
        <a:lstStyle/>
        <a:p>
          <a:endParaRPr lang="en-US"/>
        </a:p>
      </dgm:t>
    </dgm:pt>
    <dgm:pt modelId="{72B7E4D5-20BD-9D49-958E-6AA319CA525E}" type="pres">
      <dgm:prSet presAssocID="{CDF82ABA-EA55-C646-A53C-11E04BA87174}" presName="parTrans" presStyleLbl="bgSibTrans2D1" presStyleIdx="3" presStyleCnt="5"/>
      <dgm:spPr/>
      <dgm:t>
        <a:bodyPr/>
        <a:lstStyle/>
        <a:p>
          <a:endParaRPr lang="en-US"/>
        </a:p>
      </dgm:t>
    </dgm:pt>
    <dgm:pt modelId="{539F402C-B812-5844-B772-4EBEEC5857B9}" type="pres">
      <dgm:prSet presAssocID="{70EF0716-A50B-7E49-851F-27C182DECEF5}" presName="node" presStyleLbl="node1" presStyleIdx="3" presStyleCnt="5">
        <dgm:presLayoutVars>
          <dgm:bulletEnabled val="1"/>
        </dgm:presLayoutVars>
      </dgm:prSet>
      <dgm:spPr/>
      <dgm:t>
        <a:bodyPr/>
        <a:lstStyle/>
        <a:p>
          <a:endParaRPr lang="en-US"/>
        </a:p>
      </dgm:t>
    </dgm:pt>
    <dgm:pt modelId="{F95EBCA6-E203-2E47-AE0C-32712EBF9059}" type="pres">
      <dgm:prSet presAssocID="{D8670773-45F0-9F42-8FB9-6EDFDF08706D}" presName="parTrans" presStyleLbl="bgSibTrans2D1" presStyleIdx="4" presStyleCnt="5"/>
      <dgm:spPr/>
      <dgm:t>
        <a:bodyPr/>
        <a:lstStyle/>
        <a:p>
          <a:endParaRPr lang="en-US"/>
        </a:p>
      </dgm:t>
    </dgm:pt>
    <dgm:pt modelId="{5E9EA88C-AC17-844C-B1C8-0EC16EE66BF6}" type="pres">
      <dgm:prSet presAssocID="{48D988DB-D031-BA43-AD68-D71B06BB6B47}" presName="node" presStyleLbl="node1" presStyleIdx="4" presStyleCnt="5">
        <dgm:presLayoutVars>
          <dgm:bulletEnabled val="1"/>
        </dgm:presLayoutVars>
      </dgm:prSet>
      <dgm:spPr/>
      <dgm:t>
        <a:bodyPr/>
        <a:lstStyle/>
        <a:p>
          <a:endParaRPr lang="en-US"/>
        </a:p>
      </dgm:t>
    </dgm:pt>
  </dgm:ptLst>
  <dgm:cxnLst>
    <dgm:cxn modelId="{E857C7BB-A58D-4A45-9A17-75648BC0200B}" type="presOf" srcId="{48D988DB-D031-BA43-AD68-D71B06BB6B47}" destId="{5E9EA88C-AC17-844C-B1C8-0EC16EE66BF6}" srcOrd="0" destOrd="0" presId="urn:microsoft.com/office/officeart/2005/8/layout/radial4"/>
    <dgm:cxn modelId="{03291D07-8396-B440-9F46-FF11973A82A1}" srcId="{225FA901-6989-5343-9F0F-3E52B215178F}" destId="{F05547C7-C9FF-2F40-BC92-B2C6872FDFC6}" srcOrd="0" destOrd="0" parTransId="{DAF52A05-1F20-6C45-ACE7-E310A497498A}" sibTransId="{3C910E75-9E32-A247-9354-9D84AB1B0F27}"/>
    <dgm:cxn modelId="{48F66917-45C0-2249-B011-2463B7BE42DA}" type="presOf" srcId="{89E55284-EC32-124F-A0AA-CD9C569FD7FE}" destId="{E6566619-4D13-1E42-94E6-96EDE0C83F68}" srcOrd="0" destOrd="0" presId="urn:microsoft.com/office/officeart/2005/8/layout/radial4"/>
    <dgm:cxn modelId="{0C90FB9E-1FCC-5443-9494-2323D243EDB1}" type="presOf" srcId="{F05547C7-C9FF-2F40-BC92-B2C6872FDFC6}" destId="{513549E1-6EBA-5045-9B38-E045E5AD2B0B}" srcOrd="0" destOrd="0" presId="urn:microsoft.com/office/officeart/2005/8/layout/radial4"/>
    <dgm:cxn modelId="{AE823757-9301-074B-BEF2-34C5950DD746}" type="presOf" srcId="{67DBBB62-EB43-994B-A965-4BEE81A00C55}" destId="{5EC9BAB0-C4C7-9D4C-A939-9C8446FCCB70}" srcOrd="0" destOrd="0" presId="urn:microsoft.com/office/officeart/2005/8/layout/radial4"/>
    <dgm:cxn modelId="{3FAD1C06-44FC-1F47-B372-AB48FB305955}" type="presOf" srcId="{225FA901-6989-5343-9F0F-3E52B215178F}" destId="{EBC7C575-406D-6844-83C2-24DAE83E8708}" srcOrd="0" destOrd="0" presId="urn:microsoft.com/office/officeart/2005/8/layout/radial4"/>
    <dgm:cxn modelId="{2BCC808B-FC08-B848-B01C-2B772595EABD}" type="presOf" srcId="{D8670773-45F0-9F42-8FB9-6EDFDF08706D}" destId="{F95EBCA6-E203-2E47-AE0C-32712EBF9059}" srcOrd="0" destOrd="0" presId="urn:microsoft.com/office/officeart/2005/8/layout/radial4"/>
    <dgm:cxn modelId="{90DCA96B-8B40-6D40-B6E2-008928FEEF96}" srcId="{F05547C7-C9FF-2F40-BC92-B2C6872FDFC6}" destId="{70EF0716-A50B-7E49-851F-27C182DECEF5}" srcOrd="3" destOrd="0" parTransId="{CDF82ABA-EA55-C646-A53C-11E04BA87174}" sibTransId="{BBF7F016-055D-064B-8812-8BB279EB4148}"/>
    <dgm:cxn modelId="{EA11BBD7-7657-2041-9839-535476A5325B}" type="presOf" srcId="{44D5F3DA-6B26-024C-B1B6-EE11C5564B63}" destId="{B781E791-1B2F-1F4E-8587-1192F81D2CE2}" srcOrd="0" destOrd="0" presId="urn:microsoft.com/office/officeart/2005/8/layout/radial4"/>
    <dgm:cxn modelId="{505A7A4B-05B2-3048-B540-11670E335E35}" srcId="{F05547C7-C9FF-2F40-BC92-B2C6872FDFC6}" destId="{4B5F27E8-7CD3-8847-AECC-C56D97C9CE94}" srcOrd="2" destOrd="0" parTransId="{67DBBB62-EB43-994B-A965-4BEE81A00C55}" sibTransId="{9D343128-A839-7A41-96BE-3A9C760E5DB3}"/>
    <dgm:cxn modelId="{E274B3B4-BE2B-6543-8E26-DD48772151E9}" type="presOf" srcId="{70EF0716-A50B-7E49-851F-27C182DECEF5}" destId="{539F402C-B812-5844-B772-4EBEEC5857B9}" srcOrd="0" destOrd="0" presId="urn:microsoft.com/office/officeart/2005/8/layout/radial4"/>
    <dgm:cxn modelId="{347D0D37-3401-E644-B433-F87F8DB5DA72}" type="presOf" srcId="{92923C19-FB8C-884E-9F7D-B29CBE795972}" destId="{16381FE7-D6D3-B542-B7F2-135478A01FF3}" srcOrd="0" destOrd="0" presId="urn:microsoft.com/office/officeart/2005/8/layout/radial4"/>
    <dgm:cxn modelId="{9C6C88D4-22A2-2A4E-95EA-4593E6B5F91C}" type="presOf" srcId="{E89F8404-F62B-D747-8CEC-10AD19E1F812}" destId="{C4C53DAB-C3B2-9548-BEC5-6F9BCF4F202E}" srcOrd="0" destOrd="0" presId="urn:microsoft.com/office/officeart/2005/8/layout/radial4"/>
    <dgm:cxn modelId="{4D1F63CB-2372-3B48-BF55-BA0EDE6A9736}" srcId="{F05547C7-C9FF-2F40-BC92-B2C6872FDFC6}" destId="{92923C19-FB8C-884E-9F7D-B29CBE795972}" srcOrd="0" destOrd="0" parTransId="{89E55284-EC32-124F-A0AA-CD9C569FD7FE}" sibTransId="{8366C542-B82F-B74A-9B6E-6509DD3E498F}"/>
    <dgm:cxn modelId="{33AB2E12-91C2-E745-8ED3-7B5C002BD92E}" type="presOf" srcId="{CDF82ABA-EA55-C646-A53C-11E04BA87174}" destId="{72B7E4D5-20BD-9D49-958E-6AA319CA525E}" srcOrd="0" destOrd="0" presId="urn:microsoft.com/office/officeart/2005/8/layout/radial4"/>
    <dgm:cxn modelId="{A8AAB546-FF7A-4E4F-879F-ED2B58CBD32D}" type="presOf" srcId="{4B5F27E8-7CD3-8847-AECC-C56D97C9CE94}" destId="{94E44478-DDDF-8042-9F76-4F00490CEEEF}" srcOrd="0" destOrd="0" presId="urn:microsoft.com/office/officeart/2005/8/layout/radial4"/>
    <dgm:cxn modelId="{15E8BE2E-1021-3140-BA3F-47828098FC05}" srcId="{F05547C7-C9FF-2F40-BC92-B2C6872FDFC6}" destId="{E89F8404-F62B-D747-8CEC-10AD19E1F812}" srcOrd="1" destOrd="0" parTransId="{44D5F3DA-6B26-024C-B1B6-EE11C5564B63}" sibTransId="{73D51556-D7A7-4045-984E-E5AD68FFD999}"/>
    <dgm:cxn modelId="{950CD0E0-DBA3-A740-BE8A-061E40243D62}" srcId="{F05547C7-C9FF-2F40-BC92-B2C6872FDFC6}" destId="{48D988DB-D031-BA43-AD68-D71B06BB6B47}" srcOrd="4" destOrd="0" parTransId="{D8670773-45F0-9F42-8FB9-6EDFDF08706D}" sibTransId="{31EC6235-1170-7645-B471-D9A5AB1B7833}"/>
    <dgm:cxn modelId="{1C0FAE81-7C46-B84C-8BE4-D14674C482EC}" type="presParOf" srcId="{EBC7C575-406D-6844-83C2-24DAE83E8708}" destId="{513549E1-6EBA-5045-9B38-E045E5AD2B0B}" srcOrd="0" destOrd="0" presId="urn:microsoft.com/office/officeart/2005/8/layout/radial4"/>
    <dgm:cxn modelId="{68D02D6D-6C8E-A348-9355-D8AD2E78AC13}" type="presParOf" srcId="{EBC7C575-406D-6844-83C2-24DAE83E8708}" destId="{E6566619-4D13-1E42-94E6-96EDE0C83F68}" srcOrd="1" destOrd="0" presId="urn:microsoft.com/office/officeart/2005/8/layout/radial4"/>
    <dgm:cxn modelId="{81AF02AE-C39E-6B46-BA79-FBCB186C8B0D}" type="presParOf" srcId="{EBC7C575-406D-6844-83C2-24DAE83E8708}" destId="{16381FE7-D6D3-B542-B7F2-135478A01FF3}" srcOrd="2" destOrd="0" presId="urn:microsoft.com/office/officeart/2005/8/layout/radial4"/>
    <dgm:cxn modelId="{1C9C5220-B115-EC42-84AE-161CE1C481DF}" type="presParOf" srcId="{EBC7C575-406D-6844-83C2-24DAE83E8708}" destId="{B781E791-1B2F-1F4E-8587-1192F81D2CE2}" srcOrd="3" destOrd="0" presId="urn:microsoft.com/office/officeart/2005/8/layout/radial4"/>
    <dgm:cxn modelId="{23977207-AA25-3F4A-83C2-4B2985E96C73}" type="presParOf" srcId="{EBC7C575-406D-6844-83C2-24DAE83E8708}" destId="{C4C53DAB-C3B2-9548-BEC5-6F9BCF4F202E}" srcOrd="4" destOrd="0" presId="urn:microsoft.com/office/officeart/2005/8/layout/radial4"/>
    <dgm:cxn modelId="{275C3F4E-552E-2743-A2A3-56A3C70E421C}" type="presParOf" srcId="{EBC7C575-406D-6844-83C2-24DAE83E8708}" destId="{5EC9BAB0-C4C7-9D4C-A939-9C8446FCCB70}" srcOrd="5" destOrd="0" presId="urn:microsoft.com/office/officeart/2005/8/layout/radial4"/>
    <dgm:cxn modelId="{73862918-61D2-A844-AD29-A7B1168F065B}" type="presParOf" srcId="{EBC7C575-406D-6844-83C2-24DAE83E8708}" destId="{94E44478-DDDF-8042-9F76-4F00490CEEEF}" srcOrd="6" destOrd="0" presId="urn:microsoft.com/office/officeart/2005/8/layout/radial4"/>
    <dgm:cxn modelId="{638F3528-F8C4-2449-B47D-750D1868B46E}" type="presParOf" srcId="{EBC7C575-406D-6844-83C2-24DAE83E8708}" destId="{72B7E4D5-20BD-9D49-958E-6AA319CA525E}" srcOrd="7" destOrd="0" presId="urn:microsoft.com/office/officeart/2005/8/layout/radial4"/>
    <dgm:cxn modelId="{BFA93F35-9520-C643-815C-D02F08E2CF48}" type="presParOf" srcId="{EBC7C575-406D-6844-83C2-24DAE83E8708}" destId="{539F402C-B812-5844-B772-4EBEEC5857B9}" srcOrd="8" destOrd="0" presId="urn:microsoft.com/office/officeart/2005/8/layout/radial4"/>
    <dgm:cxn modelId="{8D00163E-037B-0041-B4FF-A2323D5C6941}" type="presParOf" srcId="{EBC7C575-406D-6844-83C2-24DAE83E8708}" destId="{F95EBCA6-E203-2E47-AE0C-32712EBF9059}" srcOrd="9" destOrd="0" presId="urn:microsoft.com/office/officeart/2005/8/layout/radial4"/>
    <dgm:cxn modelId="{6136A410-5D15-7145-990B-64B4645158B1}" type="presParOf" srcId="{EBC7C575-406D-6844-83C2-24DAE83E8708}" destId="{5E9EA88C-AC17-844C-B1C8-0EC16EE66BF6}"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DCDE55C-FCE4-B641-89AE-F48B01D951F7}" type="doc">
      <dgm:prSet loTypeId="urn:microsoft.com/office/officeart/2005/8/layout/cycle5" loCatId="" qsTypeId="urn:microsoft.com/office/officeart/2005/8/quickstyle/3D3" qsCatId="3D" csTypeId="urn:microsoft.com/office/officeart/2005/8/colors/colorful2" csCatId="colorful" phldr="1"/>
      <dgm:spPr/>
      <dgm:t>
        <a:bodyPr/>
        <a:lstStyle/>
        <a:p>
          <a:endParaRPr lang="en-US"/>
        </a:p>
      </dgm:t>
    </dgm:pt>
    <dgm:pt modelId="{DC73B49B-8E09-0A4E-80B1-0FC656010ACF}">
      <dgm:prSet phldrT="[Text]" custT="1"/>
      <dgm:spPr/>
      <dgm:t>
        <a:bodyPr/>
        <a:lstStyle/>
        <a:p>
          <a:r>
            <a:rPr lang="en-US" sz="1800" b="1" dirty="0" smtClean="0">
              <a:latin typeface="+mn-lt"/>
              <a:cs typeface="Tw Cen MT"/>
            </a:rPr>
            <a:t>Research &amp; Organize Resources</a:t>
          </a:r>
          <a:endParaRPr lang="en-US" sz="1800" b="1" dirty="0">
            <a:latin typeface="+mn-lt"/>
            <a:cs typeface="Tw Cen MT"/>
          </a:endParaRPr>
        </a:p>
      </dgm:t>
    </dgm:pt>
    <dgm:pt modelId="{EB768BD0-9E59-724F-ADF9-7FF870625E09}" type="parTrans" cxnId="{674919DE-6136-E94C-91AB-61ED3EA8E756}">
      <dgm:prSet/>
      <dgm:spPr/>
      <dgm:t>
        <a:bodyPr/>
        <a:lstStyle/>
        <a:p>
          <a:endParaRPr lang="en-US"/>
        </a:p>
      </dgm:t>
    </dgm:pt>
    <dgm:pt modelId="{BC34ACB5-3474-A742-919B-1F465F8014AA}" type="sibTrans" cxnId="{674919DE-6136-E94C-91AB-61ED3EA8E756}">
      <dgm:prSet/>
      <dgm:spPr/>
      <dgm:t>
        <a:bodyPr/>
        <a:lstStyle/>
        <a:p>
          <a:endParaRPr lang="en-US"/>
        </a:p>
      </dgm:t>
    </dgm:pt>
    <dgm:pt modelId="{F3727432-E007-384D-9E2A-122A31E4CD76}">
      <dgm:prSet phldrT="[Text]" custT="1"/>
      <dgm:spPr/>
      <dgm:t>
        <a:bodyPr/>
        <a:lstStyle/>
        <a:p>
          <a:r>
            <a:rPr lang="en-US" sz="1800" b="1" dirty="0" smtClean="0">
              <a:latin typeface="+mn-lt"/>
              <a:cs typeface="Tw Cen MT"/>
            </a:rPr>
            <a:t>Identify Potential Resources for Programming</a:t>
          </a:r>
          <a:endParaRPr lang="en-US" sz="1800" b="1" dirty="0">
            <a:latin typeface="+mn-lt"/>
            <a:cs typeface="Tw Cen MT"/>
          </a:endParaRPr>
        </a:p>
      </dgm:t>
    </dgm:pt>
    <dgm:pt modelId="{1A6297F3-1D80-E44E-A53E-0F251F376215}" type="parTrans" cxnId="{2EC59191-6ABC-4247-B8BA-2C8B04AE013F}">
      <dgm:prSet/>
      <dgm:spPr/>
      <dgm:t>
        <a:bodyPr/>
        <a:lstStyle/>
        <a:p>
          <a:endParaRPr lang="en-US"/>
        </a:p>
      </dgm:t>
    </dgm:pt>
    <dgm:pt modelId="{7C84BB79-17BB-B241-99C7-639F458DA33F}" type="sibTrans" cxnId="{2EC59191-6ABC-4247-B8BA-2C8B04AE013F}">
      <dgm:prSet/>
      <dgm:spPr/>
      <dgm:t>
        <a:bodyPr/>
        <a:lstStyle/>
        <a:p>
          <a:endParaRPr lang="en-US"/>
        </a:p>
      </dgm:t>
    </dgm:pt>
    <dgm:pt modelId="{0F079C8E-F1F6-B343-B93F-CB6E7F714F05}">
      <dgm:prSet phldrT="[Text]" custT="1"/>
      <dgm:spPr/>
      <dgm:t>
        <a:bodyPr/>
        <a:lstStyle/>
        <a:p>
          <a:r>
            <a:rPr lang="en-US" sz="1800" b="1" dirty="0" smtClean="0">
              <a:latin typeface="+mn-lt"/>
              <a:cs typeface="Tw Cen MT"/>
            </a:rPr>
            <a:t>Evaluate Resources</a:t>
          </a:r>
          <a:endParaRPr lang="en-US" sz="1800" b="1" dirty="0">
            <a:latin typeface="+mn-lt"/>
            <a:cs typeface="Tw Cen MT"/>
          </a:endParaRPr>
        </a:p>
      </dgm:t>
    </dgm:pt>
    <dgm:pt modelId="{A967EB23-44BA-1944-A318-85596B3703B8}" type="parTrans" cxnId="{700E7FDF-8020-7C4D-A7CC-3BC11D6CBBE9}">
      <dgm:prSet/>
      <dgm:spPr/>
      <dgm:t>
        <a:bodyPr/>
        <a:lstStyle/>
        <a:p>
          <a:endParaRPr lang="en-US"/>
        </a:p>
      </dgm:t>
    </dgm:pt>
    <dgm:pt modelId="{5B83F9EB-4F09-744E-A47F-41E2A0701D75}" type="sibTrans" cxnId="{700E7FDF-8020-7C4D-A7CC-3BC11D6CBBE9}">
      <dgm:prSet/>
      <dgm:spPr/>
      <dgm:t>
        <a:bodyPr/>
        <a:lstStyle/>
        <a:p>
          <a:endParaRPr lang="en-US"/>
        </a:p>
      </dgm:t>
    </dgm:pt>
    <dgm:pt modelId="{F895C578-4CB3-5F4A-85EC-DFB5EAEF77DB}">
      <dgm:prSet phldrT="[Text]" custT="1"/>
      <dgm:spPr/>
      <dgm:t>
        <a:bodyPr/>
        <a:lstStyle/>
        <a:p>
          <a:r>
            <a:rPr lang="en-US" sz="1800" b="1" dirty="0" smtClean="0">
              <a:latin typeface="+mn-lt"/>
              <a:cs typeface="Tw Cen MT"/>
            </a:rPr>
            <a:t>Select &amp; Connect Resources to programming</a:t>
          </a:r>
          <a:endParaRPr lang="en-US" sz="1800" b="1" dirty="0">
            <a:latin typeface="+mn-lt"/>
            <a:cs typeface="Tw Cen MT"/>
          </a:endParaRPr>
        </a:p>
      </dgm:t>
    </dgm:pt>
    <dgm:pt modelId="{943950CB-86B4-654D-BAD2-2370CB6FFDF8}" type="parTrans" cxnId="{DAB5169E-E2A9-714C-B59E-7575F1B4C148}">
      <dgm:prSet/>
      <dgm:spPr/>
      <dgm:t>
        <a:bodyPr/>
        <a:lstStyle/>
        <a:p>
          <a:endParaRPr lang="en-US"/>
        </a:p>
      </dgm:t>
    </dgm:pt>
    <dgm:pt modelId="{AB5EEAA0-F6F6-D043-88D8-3DF92E100F43}" type="sibTrans" cxnId="{DAB5169E-E2A9-714C-B59E-7575F1B4C148}">
      <dgm:prSet/>
      <dgm:spPr/>
      <dgm:t>
        <a:bodyPr/>
        <a:lstStyle/>
        <a:p>
          <a:endParaRPr lang="en-US"/>
        </a:p>
      </dgm:t>
    </dgm:pt>
    <dgm:pt modelId="{787112B7-EFE2-0840-B7D9-FF58E0019A9D}" type="pres">
      <dgm:prSet presAssocID="{1DCDE55C-FCE4-B641-89AE-F48B01D951F7}" presName="cycle" presStyleCnt="0">
        <dgm:presLayoutVars>
          <dgm:dir/>
          <dgm:resizeHandles val="exact"/>
        </dgm:presLayoutVars>
      </dgm:prSet>
      <dgm:spPr/>
      <dgm:t>
        <a:bodyPr/>
        <a:lstStyle/>
        <a:p>
          <a:endParaRPr lang="en-US"/>
        </a:p>
      </dgm:t>
    </dgm:pt>
    <dgm:pt modelId="{9A383111-D41A-8F47-98DA-6ACAAC94A495}" type="pres">
      <dgm:prSet presAssocID="{DC73B49B-8E09-0A4E-80B1-0FC656010ACF}" presName="node" presStyleLbl="node1" presStyleIdx="0" presStyleCnt="4" custScaleX="119185" custScaleY="116504">
        <dgm:presLayoutVars>
          <dgm:bulletEnabled val="1"/>
        </dgm:presLayoutVars>
      </dgm:prSet>
      <dgm:spPr/>
      <dgm:t>
        <a:bodyPr/>
        <a:lstStyle/>
        <a:p>
          <a:endParaRPr lang="en-US"/>
        </a:p>
      </dgm:t>
    </dgm:pt>
    <dgm:pt modelId="{80CF5FC6-6801-2B4B-A31A-5DABD24EC558}" type="pres">
      <dgm:prSet presAssocID="{DC73B49B-8E09-0A4E-80B1-0FC656010ACF}" presName="spNode" presStyleCnt="0"/>
      <dgm:spPr/>
      <dgm:t>
        <a:bodyPr/>
        <a:lstStyle/>
        <a:p>
          <a:endParaRPr lang="en-US"/>
        </a:p>
      </dgm:t>
    </dgm:pt>
    <dgm:pt modelId="{517478FB-F18C-2444-BF24-EE985C984E5E}" type="pres">
      <dgm:prSet presAssocID="{BC34ACB5-3474-A742-919B-1F465F8014AA}" presName="sibTrans" presStyleLbl="sibTrans1D1" presStyleIdx="0" presStyleCnt="4"/>
      <dgm:spPr/>
      <dgm:t>
        <a:bodyPr/>
        <a:lstStyle/>
        <a:p>
          <a:endParaRPr lang="en-US"/>
        </a:p>
      </dgm:t>
    </dgm:pt>
    <dgm:pt modelId="{8EE112F3-BB71-A849-A010-7E77825B8C24}" type="pres">
      <dgm:prSet presAssocID="{F3727432-E007-384D-9E2A-122A31E4CD76}" presName="node" presStyleLbl="node1" presStyleIdx="1" presStyleCnt="4" custScaleX="119185" custScaleY="116504">
        <dgm:presLayoutVars>
          <dgm:bulletEnabled val="1"/>
        </dgm:presLayoutVars>
      </dgm:prSet>
      <dgm:spPr/>
      <dgm:t>
        <a:bodyPr/>
        <a:lstStyle/>
        <a:p>
          <a:endParaRPr lang="en-US"/>
        </a:p>
      </dgm:t>
    </dgm:pt>
    <dgm:pt modelId="{740F6065-1A21-034A-94CA-B345D541A999}" type="pres">
      <dgm:prSet presAssocID="{F3727432-E007-384D-9E2A-122A31E4CD76}" presName="spNode" presStyleCnt="0"/>
      <dgm:spPr/>
      <dgm:t>
        <a:bodyPr/>
        <a:lstStyle/>
        <a:p>
          <a:endParaRPr lang="en-US"/>
        </a:p>
      </dgm:t>
    </dgm:pt>
    <dgm:pt modelId="{BCF87EB6-A2C9-6B45-97BA-B93139A33865}" type="pres">
      <dgm:prSet presAssocID="{7C84BB79-17BB-B241-99C7-639F458DA33F}" presName="sibTrans" presStyleLbl="sibTrans1D1" presStyleIdx="1" presStyleCnt="4"/>
      <dgm:spPr/>
      <dgm:t>
        <a:bodyPr/>
        <a:lstStyle/>
        <a:p>
          <a:endParaRPr lang="en-US"/>
        </a:p>
      </dgm:t>
    </dgm:pt>
    <dgm:pt modelId="{9B7010A8-6D1B-D54A-BE48-8C43AA16D928}" type="pres">
      <dgm:prSet presAssocID="{0F079C8E-F1F6-B343-B93F-CB6E7F714F05}" presName="node" presStyleLbl="node1" presStyleIdx="2" presStyleCnt="4" custScaleX="119185" custScaleY="116504">
        <dgm:presLayoutVars>
          <dgm:bulletEnabled val="1"/>
        </dgm:presLayoutVars>
      </dgm:prSet>
      <dgm:spPr/>
      <dgm:t>
        <a:bodyPr/>
        <a:lstStyle/>
        <a:p>
          <a:endParaRPr lang="en-US"/>
        </a:p>
      </dgm:t>
    </dgm:pt>
    <dgm:pt modelId="{15E87BBE-0E0E-A548-A63C-12FF43B06197}" type="pres">
      <dgm:prSet presAssocID="{0F079C8E-F1F6-B343-B93F-CB6E7F714F05}" presName="spNode" presStyleCnt="0"/>
      <dgm:spPr/>
      <dgm:t>
        <a:bodyPr/>
        <a:lstStyle/>
        <a:p>
          <a:endParaRPr lang="en-US"/>
        </a:p>
      </dgm:t>
    </dgm:pt>
    <dgm:pt modelId="{F7368527-1A59-EA4B-B999-A9F506EE8FB4}" type="pres">
      <dgm:prSet presAssocID="{5B83F9EB-4F09-744E-A47F-41E2A0701D75}" presName="sibTrans" presStyleLbl="sibTrans1D1" presStyleIdx="2" presStyleCnt="4"/>
      <dgm:spPr/>
      <dgm:t>
        <a:bodyPr/>
        <a:lstStyle/>
        <a:p>
          <a:endParaRPr lang="en-US"/>
        </a:p>
      </dgm:t>
    </dgm:pt>
    <dgm:pt modelId="{EC0A23B1-8DF2-3E4F-9624-98C6F8F45DC0}" type="pres">
      <dgm:prSet presAssocID="{F895C578-4CB3-5F4A-85EC-DFB5EAEF77DB}" presName="node" presStyleLbl="node1" presStyleIdx="3" presStyleCnt="4" custScaleX="119185" custScaleY="116504">
        <dgm:presLayoutVars>
          <dgm:bulletEnabled val="1"/>
        </dgm:presLayoutVars>
      </dgm:prSet>
      <dgm:spPr/>
      <dgm:t>
        <a:bodyPr/>
        <a:lstStyle/>
        <a:p>
          <a:endParaRPr lang="en-US"/>
        </a:p>
      </dgm:t>
    </dgm:pt>
    <dgm:pt modelId="{A5698E13-1E87-F34E-94E6-C9CF4409CFB9}" type="pres">
      <dgm:prSet presAssocID="{F895C578-4CB3-5F4A-85EC-DFB5EAEF77DB}" presName="spNode" presStyleCnt="0"/>
      <dgm:spPr/>
      <dgm:t>
        <a:bodyPr/>
        <a:lstStyle/>
        <a:p>
          <a:endParaRPr lang="en-US"/>
        </a:p>
      </dgm:t>
    </dgm:pt>
    <dgm:pt modelId="{A6440AB3-0743-5243-B996-B6FFF32B5B1A}" type="pres">
      <dgm:prSet presAssocID="{AB5EEAA0-F6F6-D043-88D8-3DF92E100F43}" presName="sibTrans" presStyleLbl="sibTrans1D1" presStyleIdx="3" presStyleCnt="4"/>
      <dgm:spPr/>
      <dgm:t>
        <a:bodyPr/>
        <a:lstStyle/>
        <a:p>
          <a:endParaRPr lang="en-US"/>
        </a:p>
      </dgm:t>
    </dgm:pt>
  </dgm:ptLst>
  <dgm:cxnLst>
    <dgm:cxn modelId="{63AC1AF2-17B0-E64B-8C2B-4666FCE9BD94}" type="presOf" srcId="{BC34ACB5-3474-A742-919B-1F465F8014AA}" destId="{517478FB-F18C-2444-BF24-EE985C984E5E}" srcOrd="0" destOrd="0" presId="urn:microsoft.com/office/officeart/2005/8/layout/cycle5"/>
    <dgm:cxn modelId="{C1963CAC-A24F-C84E-9333-FB16A0B68425}" type="presOf" srcId="{DC73B49B-8E09-0A4E-80B1-0FC656010ACF}" destId="{9A383111-D41A-8F47-98DA-6ACAAC94A495}" srcOrd="0" destOrd="0" presId="urn:microsoft.com/office/officeart/2005/8/layout/cycle5"/>
    <dgm:cxn modelId="{EAFF5D93-7CEA-E449-A45D-7DB5DC5146E5}" type="presOf" srcId="{0F079C8E-F1F6-B343-B93F-CB6E7F714F05}" destId="{9B7010A8-6D1B-D54A-BE48-8C43AA16D928}" srcOrd="0" destOrd="0" presId="urn:microsoft.com/office/officeart/2005/8/layout/cycle5"/>
    <dgm:cxn modelId="{737A9CF0-370A-6C46-B34B-BD32565AD7E8}" type="presOf" srcId="{AB5EEAA0-F6F6-D043-88D8-3DF92E100F43}" destId="{A6440AB3-0743-5243-B996-B6FFF32B5B1A}" srcOrd="0" destOrd="0" presId="urn:microsoft.com/office/officeart/2005/8/layout/cycle5"/>
    <dgm:cxn modelId="{2EC59191-6ABC-4247-B8BA-2C8B04AE013F}" srcId="{1DCDE55C-FCE4-B641-89AE-F48B01D951F7}" destId="{F3727432-E007-384D-9E2A-122A31E4CD76}" srcOrd="1" destOrd="0" parTransId="{1A6297F3-1D80-E44E-A53E-0F251F376215}" sibTransId="{7C84BB79-17BB-B241-99C7-639F458DA33F}"/>
    <dgm:cxn modelId="{850F906B-F138-6345-9E53-086D0813D5E2}" type="presOf" srcId="{1DCDE55C-FCE4-B641-89AE-F48B01D951F7}" destId="{787112B7-EFE2-0840-B7D9-FF58E0019A9D}" srcOrd="0" destOrd="0" presId="urn:microsoft.com/office/officeart/2005/8/layout/cycle5"/>
    <dgm:cxn modelId="{0A73014B-55AE-DA4C-ADFE-59258077DCC2}" type="presOf" srcId="{5B83F9EB-4F09-744E-A47F-41E2A0701D75}" destId="{F7368527-1A59-EA4B-B999-A9F506EE8FB4}" srcOrd="0" destOrd="0" presId="urn:microsoft.com/office/officeart/2005/8/layout/cycle5"/>
    <dgm:cxn modelId="{674919DE-6136-E94C-91AB-61ED3EA8E756}" srcId="{1DCDE55C-FCE4-B641-89AE-F48B01D951F7}" destId="{DC73B49B-8E09-0A4E-80B1-0FC656010ACF}" srcOrd="0" destOrd="0" parTransId="{EB768BD0-9E59-724F-ADF9-7FF870625E09}" sibTransId="{BC34ACB5-3474-A742-919B-1F465F8014AA}"/>
    <dgm:cxn modelId="{C5E7203B-D417-7440-90CF-A7BBC992CEDA}" type="presOf" srcId="{F895C578-4CB3-5F4A-85EC-DFB5EAEF77DB}" destId="{EC0A23B1-8DF2-3E4F-9624-98C6F8F45DC0}" srcOrd="0" destOrd="0" presId="urn:microsoft.com/office/officeart/2005/8/layout/cycle5"/>
    <dgm:cxn modelId="{700E7FDF-8020-7C4D-A7CC-3BC11D6CBBE9}" srcId="{1DCDE55C-FCE4-B641-89AE-F48B01D951F7}" destId="{0F079C8E-F1F6-B343-B93F-CB6E7F714F05}" srcOrd="2" destOrd="0" parTransId="{A967EB23-44BA-1944-A318-85596B3703B8}" sibTransId="{5B83F9EB-4F09-744E-A47F-41E2A0701D75}"/>
    <dgm:cxn modelId="{EF0CCDF6-4BF1-5047-82A3-F2319DD8EF14}" type="presOf" srcId="{7C84BB79-17BB-B241-99C7-639F458DA33F}" destId="{BCF87EB6-A2C9-6B45-97BA-B93139A33865}" srcOrd="0" destOrd="0" presId="urn:microsoft.com/office/officeart/2005/8/layout/cycle5"/>
    <dgm:cxn modelId="{A0DDE953-019A-274D-A7E0-F8C30C92EE61}" type="presOf" srcId="{F3727432-E007-384D-9E2A-122A31E4CD76}" destId="{8EE112F3-BB71-A849-A010-7E77825B8C24}" srcOrd="0" destOrd="0" presId="urn:microsoft.com/office/officeart/2005/8/layout/cycle5"/>
    <dgm:cxn modelId="{DAB5169E-E2A9-714C-B59E-7575F1B4C148}" srcId="{1DCDE55C-FCE4-B641-89AE-F48B01D951F7}" destId="{F895C578-4CB3-5F4A-85EC-DFB5EAEF77DB}" srcOrd="3" destOrd="0" parTransId="{943950CB-86B4-654D-BAD2-2370CB6FFDF8}" sibTransId="{AB5EEAA0-F6F6-D043-88D8-3DF92E100F43}"/>
    <dgm:cxn modelId="{AF3A1553-4FF9-FE4A-ABFA-EEAAFF0CA548}" type="presParOf" srcId="{787112B7-EFE2-0840-B7D9-FF58E0019A9D}" destId="{9A383111-D41A-8F47-98DA-6ACAAC94A495}" srcOrd="0" destOrd="0" presId="urn:microsoft.com/office/officeart/2005/8/layout/cycle5"/>
    <dgm:cxn modelId="{2D817C66-0268-4E42-AC9E-D66CE15B3729}" type="presParOf" srcId="{787112B7-EFE2-0840-B7D9-FF58E0019A9D}" destId="{80CF5FC6-6801-2B4B-A31A-5DABD24EC558}" srcOrd="1" destOrd="0" presId="urn:microsoft.com/office/officeart/2005/8/layout/cycle5"/>
    <dgm:cxn modelId="{CFC6A2D8-49CD-EB40-9E1C-D73D8364892B}" type="presParOf" srcId="{787112B7-EFE2-0840-B7D9-FF58E0019A9D}" destId="{517478FB-F18C-2444-BF24-EE985C984E5E}" srcOrd="2" destOrd="0" presId="urn:microsoft.com/office/officeart/2005/8/layout/cycle5"/>
    <dgm:cxn modelId="{30F6C4A6-D134-2C44-9553-F67E81B4189C}" type="presParOf" srcId="{787112B7-EFE2-0840-B7D9-FF58E0019A9D}" destId="{8EE112F3-BB71-A849-A010-7E77825B8C24}" srcOrd="3" destOrd="0" presId="urn:microsoft.com/office/officeart/2005/8/layout/cycle5"/>
    <dgm:cxn modelId="{D9AD9D4E-33B5-9645-868C-C9B5AC976A9B}" type="presParOf" srcId="{787112B7-EFE2-0840-B7D9-FF58E0019A9D}" destId="{740F6065-1A21-034A-94CA-B345D541A999}" srcOrd="4" destOrd="0" presId="urn:microsoft.com/office/officeart/2005/8/layout/cycle5"/>
    <dgm:cxn modelId="{864565E5-C581-D34A-8F2F-409A44A0DD0B}" type="presParOf" srcId="{787112B7-EFE2-0840-B7D9-FF58E0019A9D}" destId="{BCF87EB6-A2C9-6B45-97BA-B93139A33865}" srcOrd="5" destOrd="0" presId="urn:microsoft.com/office/officeart/2005/8/layout/cycle5"/>
    <dgm:cxn modelId="{07CD13A9-EAB5-EC43-BA26-F7F52E42EC57}" type="presParOf" srcId="{787112B7-EFE2-0840-B7D9-FF58E0019A9D}" destId="{9B7010A8-6D1B-D54A-BE48-8C43AA16D928}" srcOrd="6" destOrd="0" presId="urn:microsoft.com/office/officeart/2005/8/layout/cycle5"/>
    <dgm:cxn modelId="{9B86D56F-6CCF-AB4B-85E3-DA6A7C1CF6DC}" type="presParOf" srcId="{787112B7-EFE2-0840-B7D9-FF58E0019A9D}" destId="{15E87BBE-0E0E-A548-A63C-12FF43B06197}" srcOrd="7" destOrd="0" presId="urn:microsoft.com/office/officeart/2005/8/layout/cycle5"/>
    <dgm:cxn modelId="{1933FF6D-A650-E546-98A1-FF486FD9FB43}" type="presParOf" srcId="{787112B7-EFE2-0840-B7D9-FF58E0019A9D}" destId="{F7368527-1A59-EA4B-B999-A9F506EE8FB4}" srcOrd="8" destOrd="0" presId="urn:microsoft.com/office/officeart/2005/8/layout/cycle5"/>
    <dgm:cxn modelId="{52CCFBC2-1637-714C-AC78-1CA50F1A3637}" type="presParOf" srcId="{787112B7-EFE2-0840-B7D9-FF58E0019A9D}" destId="{EC0A23B1-8DF2-3E4F-9624-98C6F8F45DC0}" srcOrd="9" destOrd="0" presId="urn:microsoft.com/office/officeart/2005/8/layout/cycle5"/>
    <dgm:cxn modelId="{423E383F-0241-A644-B435-5B95B9A7C668}" type="presParOf" srcId="{787112B7-EFE2-0840-B7D9-FF58E0019A9D}" destId="{A5698E13-1E87-F34E-94E6-C9CF4409CFB9}" srcOrd="10" destOrd="0" presId="urn:microsoft.com/office/officeart/2005/8/layout/cycle5"/>
    <dgm:cxn modelId="{D7A76528-3952-8D49-AFE5-21D67528DF7C}" type="presParOf" srcId="{787112B7-EFE2-0840-B7D9-FF58E0019A9D}" destId="{A6440AB3-0743-5243-B996-B6FFF32B5B1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77DE645-6F98-A54A-8AA7-86496039AAC7}" type="doc">
      <dgm:prSet loTypeId="urn:microsoft.com/office/officeart/2005/8/layout/venn2" loCatId="" qsTypeId="urn:microsoft.com/office/officeart/2005/8/quickstyle/3D3" qsCatId="3D" csTypeId="urn:microsoft.com/office/officeart/2005/8/colors/colorful1" csCatId="colorful" phldr="1"/>
      <dgm:spPr/>
      <dgm:t>
        <a:bodyPr/>
        <a:lstStyle/>
        <a:p>
          <a:endParaRPr lang="en-US"/>
        </a:p>
      </dgm:t>
    </dgm:pt>
    <dgm:pt modelId="{185E935B-405B-7A4F-AC4E-A09FC3DEE210}">
      <dgm:prSet phldrT="[Text]" custT="1"/>
      <dgm:spPr/>
      <dgm:t>
        <a:bodyPr/>
        <a:lstStyle/>
        <a:p>
          <a:r>
            <a:rPr lang="en-US" sz="1600" b="1" dirty="0" smtClean="0"/>
            <a:t>Blogs</a:t>
          </a:r>
          <a:br>
            <a:rPr lang="en-US" sz="1600" b="1" dirty="0" smtClean="0"/>
          </a:br>
          <a:r>
            <a:rPr lang="en-US" sz="1600" b="1" dirty="0" smtClean="0"/>
            <a:t>Newsletters Websites</a:t>
          </a:r>
          <a:endParaRPr lang="en-US" sz="1600" b="1" dirty="0"/>
        </a:p>
      </dgm:t>
    </dgm:pt>
    <dgm:pt modelId="{68C32EAA-CCAA-A34A-9B27-88ECE177FBA0}" type="parTrans" cxnId="{E27E14D9-1DA9-9D49-8C2A-872D66060553}">
      <dgm:prSet/>
      <dgm:spPr/>
      <dgm:t>
        <a:bodyPr/>
        <a:lstStyle/>
        <a:p>
          <a:endParaRPr lang="en-US"/>
        </a:p>
      </dgm:t>
    </dgm:pt>
    <dgm:pt modelId="{FEECA39C-088B-B242-84BA-3171D2341065}" type="sibTrans" cxnId="{E27E14D9-1DA9-9D49-8C2A-872D66060553}">
      <dgm:prSet/>
      <dgm:spPr/>
      <dgm:t>
        <a:bodyPr/>
        <a:lstStyle/>
        <a:p>
          <a:endParaRPr lang="en-US"/>
        </a:p>
      </dgm:t>
    </dgm:pt>
    <dgm:pt modelId="{C4AB237C-E279-0546-BACD-3D98F19C8BFE}">
      <dgm:prSet phldrT="[Text]" custT="1"/>
      <dgm:spPr/>
      <dgm:t>
        <a:bodyPr/>
        <a:lstStyle/>
        <a:p>
          <a:r>
            <a:rPr lang="en-US" sz="1600" b="1" dirty="0" smtClean="0"/>
            <a:t/>
          </a:r>
          <a:br>
            <a:rPr lang="en-US" sz="1600" b="1" dirty="0" smtClean="0"/>
          </a:br>
          <a:r>
            <a:rPr lang="en-US" sz="1600" b="1" dirty="0" smtClean="0"/>
            <a:t/>
          </a:r>
          <a:br>
            <a:rPr lang="en-US" sz="1600" b="1" dirty="0" smtClean="0"/>
          </a:br>
          <a:r>
            <a:rPr lang="en-US" sz="1600" b="1" dirty="0" smtClean="0"/>
            <a:t>Denominations Curated Websites Religious Organizations</a:t>
          </a:r>
          <a:endParaRPr lang="en-US" sz="1600" b="1" dirty="0"/>
        </a:p>
      </dgm:t>
    </dgm:pt>
    <dgm:pt modelId="{D4B17453-79CE-F043-A0D3-CBEDF14FE7C3}" type="parTrans" cxnId="{B046CF0A-44B7-384F-AC6A-35400BA123A4}">
      <dgm:prSet/>
      <dgm:spPr/>
      <dgm:t>
        <a:bodyPr/>
        <a:lstStyle/>
        <a:p>
          <a:endParaRPr lang="en-US"/>
        </a:p>
      </dgm:t>
    </dgm:pt>
    <dgm:pt modelId="{393A5F89-9A61-EA43-BC17-40BD71E8D3AA}" type="sibTrans" cxnId="{B046CF0A-44B7-384F-AC6A-35400BA123A4}">
      <dgm:prSet/>
      <dgm:spPr/>
      <dgm:t>
        <a:bodyPr/>
        <a:lstStyle/>
        <a:p>
          <a:endParaRPr lang="en-US"/>
        </a:p>
      </dgm:t>
    </dgm:pt>
    <dgm:pt modelId="{7BCFF5D3-DC33-5841-8AE9-B8C6B000B441}">
      <dgm:prSet phldrT="[Text]" custT="1"/>
      <dgm:spPr/>
      <dgm:t>
        <a:bodyPr/>
        <a:lstStyle/>
        <a:p>
          <a:r>
            <a:rPr lang="en-US" sz="1600" b="1" dirty="0" smtClean="0"/>
            <a:t>6-8 “Expert” Resource People</a:t>
          </a:r>
          <a:endParaRPr lang="en-US" sz="1600" b="1" dirty="0"/>
        </a:p>
      </dgm:t>
    </dgm:pt>
    <dgm:pt modelId="{2FD4D591-DEE1-414C-A780-3D2EAE622E29}" type="parTrans" cxnId="{76A39550-AECE-504E-A802-22165EF89169}">
      <dgm:prSet/>
      <dgm:spPr/>
      <dgm:t>
        <a:bodyPr/>
        <a:lstStyle/>
        <a:p>
          <a:endParaRPr lang="en-US"/>
        </a:p>
      </dgm:t>
    </dgm:pt>
    <dgm:pt modelId="{F51E79ED-7106-D24F-8DDA-AF920060A54C}" type="sibTrans" cxnId="{76A39550-AECE-504E-A802-22165EF89169}">
      <dgm:prSet/>
      <dgm:spPr/>
      <dgm:t>
        <a:bodyPr/>
        <a:lstStyle/>
        <a:p>
          <a:endParaRPr lang="en-US"/>
        </a:p>
      </dgm:t>
    </dgm:pt>
    <dgm:pt modelId="{DE9E1712-2429-D348-A804-2F219B444706}" type="pres">
      <dgm:prSet presAssocID="{E77DE645-6F98-A54A-8AA7-86496039AAC7}" presName="Name0" presStyleCnt="0">
        <dgm:presLayoutVars>
          <dgm:chMax val="7"/>
          <dgm:resizeHandles val="exact"/>
        </dgm:presLayoutVars>
      </dgm:prSet>
      <dgm:spPr/>
      <dgm:t>
        <a:bodyPr/>
        <a:lstStyle/>
        <a:p>
          <a:endParaRPr lang="en-US"/>
        </a:p>
      </dgm:t>
    </dgm:pt>
    <dgm:pt modelId="{1566858D-9A64-A64B-96C1-21C4E07B5D6B}" type="pres">
      <dgm:prSet presAssocID="{E77DE645-6F98-A54A-8AA7-86496039AAC7}" presName="comp1" presStyleCnt="0"/>
      <dgm:spPr/>
      <dgm:t>
        <a:bodyPr/>
        <a:lstStyle/>
        <a:p>
          <a:endParaRPr lang="en-US"/>
        </a:p>
      </dgm:t>
    </dgm:pt>
    <dgm:pt modelId="{E88448EF-C144-9F41-98E9-17AF6BAE5F71}" type="pres">
      <dgm:prSet presAssocID="{E77DE645-6F98-A54A-8AA7-86496039AAC7}" presName="circle1" presStyleLbl="node1" presStyleIdx="0" presStyleCnt="3"/>
      <dgm:spPr/>
      <dgm:t>
        <a:bodyPr/>
        <a:lstStyle/>
        <a:p>
          <a:endParaRPr lang="en-US"/>
        </a:p>
      </dgm:t>
    </dgm:pt>
    <dgm:pt modelId="{34B3ACD9-66BC-8E41-A86B-E8EE32F6314C}" type="pres">
      <dgm:prSet presAssocID="{E77DE645-6F98-A54A-8AA7-86496039AAC7}" presName="c1text" presStyleLbl="node1" presStyleIdx="0" presStyleCnt="3">
        <dgm:presLayoutVars>
          <dgm:bulletEnabled val="1"/>
        </dgm:presLayoutVars>
      </dgm:prSet>
      <dgm:spPr/>
      <dgm:t>
        <a:bodyPr/>
        <a:lstStyle/>
        <a:p>
          <a:endParaRPr lang="en-US"/>
        </a:p>
      </dgm:t>
    </dgm:pt>
    <dgm:pt modelId="{B5921F8C-DFF8-CE41-9E4E-F3933A4E254E}" type="pres">
      <dgm:prSet presAssocID="{E77DE645-6F98-A54A-8AA7-86496039AAC7}" presName="comp2" presStyleCnt="0"/>
      <dgm:spPr/>
      <dgm:t>
        <a:bodyPr/>
        <a:lstStyle/>
        <a:p>
          <a:endParaRPr lang="en-US"/>
        </a:p>
      </dgm:t>
    </dgm:pt>
    <dgm:pt modelId="{DA0CCE0C-813F-524F-9E01-BCAEC76989D1}" type="pres">
      <dgm:prSet presAssocID="{E77DE645-6F98-A54A-8AA7-86496039AAC7}" presName="circle2" presStyleLbl="node1" presStyleIdx="1" presStyleCnt="3" custScaleX="106247"/>
      <dgm:spPr/>
      <dgm:t>
        <a:bodyPr/>
        <a:lstStyle/>
        <a:p>
          <a:endParaRPr lang="en-US"/>
        </a:p>
      </dgm:t>
    </dgm:pt>
    <dgm:pt modelId="{98491829-626B-5941-9EC7-B1BBA23E6C16}" type="pres">
      <dgm:prSet presAssocID="{E77DE645-6F98-A54A-8AA7-86496039AAC7}" presName="c2text" presStyleLbl="node1" presStyleIdx="1" presStyleCnt="3">
        <dgm:presLayoutVars>
          <dgm:bulletEnabled val="1"/>
        </dgm:presLayoutVars>
      </dgm:prSet>
      <dgm:spPr/>
      <dgm:t>
        <a:bodyPr/>
        <a:lstStyle/>
        <a:p>
          <a:endParaRPr lang="en-US"/>
        </a:p>
      </dgm:t>
    </dgm:pt>
    <dgm:pt modelId="{70902B63-57E7-2A40-8FDD-C04C4D771267}" type="pres">
      <dgm:prSet presAssocID="{E77DE645-6F98-A54A-8AA7-86496039AAC7}" presName="comp3" presStyleCnt="0"/>
      <dgm:spPr/>
      <dgm:t>
        <a:bodyPr/>
        <a:lstStyle/>
        <a:p>
          <a:endParaRPr lang="en-US"/>
        </a:p>
      </dgm:t>
    </dgm:pt>
    <dgm:pt modelId="{F2A3EDFF-C0B1-DF40-898E-3D8FEEE9A994}" type="pres">
      <dgm:prSet presAssocID="{E77DE645-6F98-A54A-8AA7-86496039AAC7}" presName="circle3" presStyleLbl="node1" presStyleIdx="2" presStyleCnt="3" custScaleX="95613" custScaleY="94077" custLinFactNeighborY="456"/>
      <dgm:spPr/>
      <dgm:t>
        <a:bodyPr/>
        <a:lstStyle/>
        <a:p>
          <a:endParaRPr lang="en-US"/>
        </a:p>
      </dgm:t>
    </dgm:pt>
    <dgm:pt modelId="{066C95A9-0FC3-584A-BAD0-37DC8E3A9005}" type="pres">
      <dgm:prSet presAssocID="{E77DE645-6F98-A54A-8AA7-86496039AAC7}" presName="c3text" presStyleLbl="node1" presStyleIdx="2" presStyleCnt="3">
        <dgm:presLayoutVars>
          <dgm:bulletEnabled val="1"/>
        </dgm:presLayoutVars>
      </dgm:prSet>
      <dgm:spPr/>
      <dgm:t>
        <a:bodyPr/>
        <a:lstStyle/>
        <a:p>
          <a:endParaRPr lang="en-US"/>
        </a:p>
      </dgm:t>
    </dgm:pt>
  </dgm:ptLst>
  <dgm:cxnLst>
    <dgm:cxn modelId="{BEA94A07-BDBC-6942-B31A-E3D04045B43E}" type="presOf" srcId="{7BCFF5D3-DC33-5841-8AE9-B8C6B000B441}" destId="{F2A3EDFF-C0B1-DF40-898E-3D8FEEE9A994}" srcOrd="0" destOrd="0" presId="urn:microsoft.com/office/officeart/2005/8/layout/venn2"/>
    <dgm:cxn modelId="{9B6E0854-174B-054A-BF05-8D503E86340A}" type="presOf" srcId="{C4AB237C-E279-0546-BACD-3D98F19C8BFE}" destId="{DA0CCE0C-813F-524F-9E01-BCAEC76989D1}" srcOrd="0" destOrd="0" presId="urn:microsoft.com/office/officeart/2005/8/layout/venn2"/>
    <dgm:cxn modelId="{5952A155-3C22-6C4C-A727-554DA1B6F617}" type="presOf" srcId="{C4AB237C-E279-0546-BACD-3D98F19C8BFE}" destId="{98491829-626B-5941-9EC7-B1BBA23E6C16}" srcOrd="1" destOrd="0" presId="urn:microsoft.com/office/officeart/2005/8/layout/venn2"/>
    <dgm:cxn modelId="{B046CF0A-44B7-384F-AC6A-35400BA123A4}" srcId="{E77DE645-6F98-A54A-8AA7-86496039AAC7}" destId="{C4AB237C-E279-0546-BACD-3D98F19C8BFE}" srcOrd="1" destOrd="0" parTransId="{D4B17453-79CE-F043-A0D3-CBEDF14FE7C3}" sibTransId="{393A5F89-9A61-EA43-BC17-40BD71E8D3AA}"/>
    <dgm:cxn modelId="{BD57C0EE-5539-2A4C-B7E4-836DF669857A}" type="presOf" srcId="{E77DE645-6F98-A54A-8AA7-86496039AAC7}" destId="{DE9E1712-2429-D348-A804-2F219B444706}" srcOrd="0" destOrd="0" presId="urn:microsoft.com/office/officeart/2005/8/layout/venn2"/>
    <dgm:cxn modelId="{AC55F6E9-31AD-DC48-8595-69C94318BAF1}" type="presOf" srcId="{7BCFF5D3-DC33-5841-8AE9-B8C6B000B441}" destId="{066C95A9-0FC3-584A-BAD0-37DC8E3A9005}" srcOrd="1" destOrd="0" presId="urn:microsoft.com/office/officeart/2005/8/layout/venn2"/>
    <dgm:cxn modelId="{E27E14D9-1DA9-9D49-8C2A-872D66060553}" srcId="{E77DE645-6F98-A54A-8AA7-86496039AAC7}" destId="{185E935B-405B-7A4F-AC4E-A09FC3DEE210}" srcOrd="0" destOrd="0" parTransId="{68C32EAA-CCAA-A34A-9B27-88ECE177FBA0}" sibTransId="{FEECA39C-088B-B242-84BA-3171D2341065}"/>
    <dgm:cxn modelId="{65E3F656-C9C2-E14D-9875-C2045327EA78}" type="presOf" srcId="{185E935B-405B-7A4F-AC4E-A09FC3DEE210}" destId="{34B3ACD9-66BC-8E41-A86B-E8EE32F6314C}" srcOrd="1" destOrd="0" presId="urn:microsoft.com/office/officeart/2005/8/layout/venn2"/>
    <dgm:cxn modelId="{34ACA10F-3DE8-E844-B584-20D83734505D}" type="presOf" srcId="{185E935B-405B-7A4F-AC4E-A09FC3DEE210}" destId="{E88448EF-C144-9F41-98E9-17AF6BAE5F71}" srcOrd="0" destOrd="0" presId="urn:microsoft.com/office/officeart/2005/8/layout/venn2"/>
    <dgm:cxn modelId="{76A39550-AECE-504E-A802-22165EF89169}" srcId="{E77DE645-6F98-A54A-8AA7-86496039AAC7}" destId="{7BCFF5D3-DC33-5841-8AE9-B8C6B000B441}" srcOrd="2" destOrd="0" parTransId="{2FD4D591-DEE1-414C-A780-3D2EAE622E29}" sibTransId="{F51E79ED-7106-D24F-8DDA-AF920060A54C}"/>
    <dgm:cxn modelId="{236458AC-D8A8-2B45-BFC2-AD97B6D21020}" type="presParOf" srcId="{DE9E1712-2429-D348-A804-2F219B444706}" destId="{1566858D-9A64-A64B-96C1-21C4E07B5D6B}" srcOrd="0" destOrd="0" presId="urn:microsoft.com/office/officeart/2005/8/layout/venn2"/>
    <dgm:cxn modelId="{9253EE6E-10DF-0540-B842-E60FB311C368}" type="presParOf" srcId="{1566858D-9A64-A64B-96C1-21C4E07B5D6B}" destId="{E88448EF-C144-9F41-98E9-17AF6BAE5F71}" srcOrd="0" destOrd="0" presId="urn:microsoft.com/office/officeart/2005/8/layout/venn2"/>
    <dgm:cxn modelId="{6715D5BD-6D5F-024B-951D-995DFBFE3A94}" type="presParOf" srcId="{1566858D-9A64-A64B-96C1-21C4E07B5D6B}" destId="{34B3ACD9-66BC-8E41-A86B-E8EE32F6314C}" srcOrd="1" destOrd="0" presId="urn:microsoft.com/office/officeart/2005/8/layout/venn2"/>
    <dgm:cxn modelId="{A3FE2C49-6104-AD46-90E0-18CB0E3BFC19}" type="presParOf" srcId="{DE9E1712-2429-D348-A804-2F219B444706}" destId="{B5921F8C-DFF8-CE41-9E4E-F3933A4E254E}" srcOrd="1" destOrd="0" presId="urn:microsoft.com/office/officeart/2005/8/layout/venn2"/>
    <dgm:cxn modelId="{35000306-77CF-4246-BC8D-38D94D55DEB8}" type="presParOf" srcId="{B5921F8C-DFF8-CE41-9E4E-F3933A4E254E}" destId="{DA0CCE0C-813F-524F-9E01-BCAEC76989D1}" srcOrd="0" destOrd="0" presId="urn:microsoft.com/office/officeart/2005/8/layout/venn2"/>
    <dgm:cxn modelId="{14F88F43-4845-D042-9607-1E15294F1BA2}" type="presParOf" srcId="{B5921F8C-DFF8-CE41-9E4E-F3933A4E254E}" destId="{98491829-626B-5941-9EC7-B1BBA23E6C16}" srcOrd="1" destOrd="0" presId="urn:microsoft.com/office/officeart/2005/8/layout/venn2"/>
    <dgm:cxn modelId="{F35AA8E8-71F5-854D-ABF1-95BB39765492}" type="presParOf" srcId="{DE9E1712-2429-D348-A804-2F219B444706}" destId="{70902B63-57E7-2A40-8FDD-C04C4D771267}" srcOrd="2" destOrd="0" presId="urn:microsoft.com/office/officeart/2005/8/layout/venn2"/>
    <dgm:cxn modelId="{CB06B895-AFF3-A949-A37D-DC96F1CAAA90}" type="presParOf" srcId="{70902B63-57E7-2A40-8FDD-C04C4D771267}" destId="{F2A3EDFF-C0B1-DF40-898E-3D8FEEE9A994}" srcOrd="0" destOrd="0" presId="urn:microsoft.com/office/officeart/2005/8/layout/venn2"/>
    <dgm:cxn modelId="{9FAE2665-59B2-3E44-8E46-AD4DEF8B005E}" type="presParOf" srcId="{70902B63-57E7-2A40-8FDD-C04C4D771267}" destId="{066C95A9-0FC3-584A-BAD0-37DC8E3A900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CFB79E-153A-6443-B859-6E1413099361}" type="doc">
      <dgm:prSet loTypeId="urn:microsoft.com/office/officeart/2005/8/layout/hChevron3" loCatId="" qsTypeId="urn:microsoft.com/office/officeart/2005/8/quickstyle/simple2" qsCatId="simple" csTypeId="urn:microsoft.com/office/officeart/2005/8/colors/colorful1" csCatId="colorful" phldr="1"/>
      <dgm:spPr/>
      <dgm:t>
        <a:bodyPr/>
        <a:lstStyle/>
        <a:p>
          <a:endParaRPr lang="en-US"/>
        </a:p>
      </dgm:t>
    </dgm:pt>
    <dgm:pt modelId="{289FFDD8-B23C-9A4A-80E4-56445A3625AE}">
      <dgm:prSet phldrT="[Text]" custT="1"/>
      <dgm:spPr/>
      <dgm:t>
        <a:bodyPr/>
        <a:lstStyle/>
        <a:p>
          <a:r>
            <a:rPr lang="en-US" sz="2400" b="1" dirty="0" smtClean="0">
              <a:solidFill>
                <a:schemeClr val="tx1"/>
              </a:solidFill>
            </a:rPr>
            <a:t>0-10</a:t>
          </a:r>
          <a:endParaRPr lang="en-US" sz="2400" b="1" dirty="0">
            <a:solidFill>
              <a:schemeClr val="tx1"/>
            </a:solidFill>
          </a:endParaRPr>
        </a:p>
      </dgm:t>
    </dgm:pt>
    <dgm:pt modelId="{D4C90DC4-6679-8A4C-A33B-C25E907C7084}" type="parTrans" cxnId="{91ADF734-B235-4D48-B1AE-53AC404395A4}">
      <dgm:prSet/>
      <dgm:spPr/>
      <dgm:t>
        <a:bodyPr/>
        <a:lstStyle/>
        <a:p>
          <a:endParaRPr lang="en-US"/>
        </a:p>
      </dgm:t>
    </dgm:pt>
    <dgm:pt modelId="{BDE2159D-807D-904A-9714-4C8F7E8A89EE}" type="sibTrans" cxnId="{91ADF734-B235-4D48-B1AE-53AC404395A4}">
      <dgm:prSet/>
      <dgm:spPr/>
      <dgm:t>
        <a:bodyPr/>
        <a:lstStyle/>
        <a:p>
          <a:endParaRPr lang="en-US"/>
        </a:p>
      </dgm:t>
    </dgm:pt>
    <dgm:pt modelId="{AA7131E8-D71F-FA4A-BEC3-8FB7CE324DB3}">
      <dgm:prSet phldrT="[Text]" custT="1"/>
      <dgm:spPr/>
      <dgm:t>
        <a:bodyPr/>
        <a:lstStyle/>
        <a:p>
          <a:r>
            <a:rPr lang="en-US" sz="2400" b="1" dirty="0" smtClean="0">
              <a:solidFill>
                <a:schemeClr val="tx1"/>
              </a:solidFill>
            </a:rPr>
            <a:t>     50s</a:t>
          </a:r>
          <a:endParaRPr lang="en-US" sz="2400" b="1" dirty="0">
            <a:solidFill>
              <a:schemeClr val="tx1"/>
            </a:solidFill>
          </a:endParaRPr>
        </a:p>
      </dgm:t>
    </dgm:pt>
    <dgm:pt modelId="{D3FB50C8-CA61-1944-9530-6CCDAB1183D4}" type="parTrans" cxnId="{8CD6A80E-E8F8-3943-80E2-72D8938DE336}">
      <dgm:prSet/>
      <dgm:spPr/>
      <dgm:t>
        <a:bodyPr/>
        <a:lstStyle/>
        <a:p>
          <a:endParaRPr lang="en-US"/>
        </a:p>
      </dgm:t>
    </dgm:pt>
    <dgm:pt modelId="{346962E2-F263-C445-9D14-45F2327B8A94}" type="sibTrans" cxnId="{8CD6A80E-E8F8-3943-80E2-72D8938DE336}">
      <dgm:prSet/>
      <dgm:spPr/>
      <dgm:t>
        <a:bodyPr/>
        <a:lstStyle/>
        <a:p>
          <a:endParaRPr lang="en-US"/>
        </a:p>
      </dgm:t>
    </dgm:pt>
    <dgm:pt modelId="{028EE6A5-5B7C-CF40-A6D7-11AAECD9E13A}">
      <dgm:prSet phldrT="[Text]" custT="1"/>
      <dgm:spPr/>
      <dgm:t>
        <a:bodyPr/>
        <a:lstStyle/>
        <a:p>
          <a:r>
            <a:rPr lang="en-US" sz="2400" b="1" dirty="0" smtClean="0">
              <a:solidFill>
                <a:schemeClr val="tx1"/>
              </a:solidFill>
            </a:rPr>
            <a:t>      20s</a:t>
          </a:r>
          <a:endParaRPr lang="en-US" sz="2400" b="1" dirty="0">
            <a:solidFill>
              <a:schemeClr val="tx1"/>
            </a:solidFill>
          </a:endParaRPr>
        </a:p>
      </dgm:t>
    </dgm:pt>
    <dgm:pt modelId="{F7BAD988-E966-244F-8659-F841350A62D8}" type="parTrans" cxnId="{DB9E865E-E890-2F41-9BD9-5274AB306E4A}">
      <dgm:prSet/>
      <dgm:spPr/>
      <dgm:t>
        <a:bodyPr/>
        <a:lstStyle/>
        <a:p>
          <a:endParaRPr lang="en-US"/>
        </a:p>
      </dgm:t>
    </dgm:pt>
    <dgm:pt modelId="{02E86942-C159-4140-A252-D6F9AFE87B5B}" type="sibTrans" cxnId="{DB9E865E-E890-2F41-9BD9-5274AB306E4A}">
      <dgm:prSet/>
      <dgm:spPr/>
      <dgm:t>
        <a:bodyPr/>
        <a:lstStyle/>
        <a:p>
          <a:endParaRPr lang="en-US"/>
        </a:p>
      </dgm:t>
    </dgm:pt>
    <dgm:pt modelId="{629B8FDD-2C72-764C-9522-8887C4EECBED}">
      <dgm:prSet phldrT="[Text]" custT="1"/>
      <dgm:spPr/>
      <dgm:t>
        <a:bodyPr/>
        <a:lstStyle/>
        <a:p>
          <a:r>
            <a:rPr lang="en-US" sz="2400" b="1" dirty="0" smtClean="0">
              <a:solidFill>
                <a:schemeClr val="tx1"/>
              </a:solidFill>
            </a:rPr>
            <a:t>      30s</a:t>
          </a:r>
          <a:endParaRPr lang="en-US" sz="2400" b="1" dirty="0">
            <a:solidFill>
              <a:schemeClr val="tx1"/>
            </a:solidFill>
          </a:endParaRPr>
        </a:p>
      </dgm:t>
    </dgm:pt>
    <dgm:pt modelId="{E86E25AA-50E3-594C-A952-02E7EAF40655}" type="parTrans" cxnId="{0DE37A1F-2E04-CC4B-AB77-79CE6EC68859}">
      <dgm:prSet/>
      <dgm:spPr/>
      <dgm:t>
        <a:bodyPr/>
        <a:lstStyle/>
        <a:p>
          <a:endParaRPr lang="en-US"/>
        </a:p>
      </dgm:t>
    </dgm:pt>
    <dgm:pt modelId="{2154599E-E2B1-A943-A173-F1541B66425D}" type="sibTrans" cxnId="{0DE37A1F-2E04-CC4B-AB77-79CE6EC68859}">
      <dgm:prSet/>
      <dgm:spPr/>
      <dgm:t>
        <a:bodyPr/>
        <a:lstStyle/>
        <a:p>
          <a:endParaRPr lang="en-US"/>
        </a:p>
      </dgm:t>
    </dgm:pt>
    <dgm:pt modelId="{5DDA0C70-D1B5-A34E-A4FF-A94B3E157DA4}">
      <dgm:prSet phldrT="[Text]" custT="1"/>
      <dgm:spPr/>
      <dgm:t>
        <a:bodyPr/>
        <a:lstStyle/>
        <a:p>
          <a:r>
            <a:rPr lang="en-US" sz="2400" b="1" dirty="0" smtClean="0">
              <a:solidFill>
                <a:schemeClr val="tx1"/>
              </a:solidFill>
            </a:rPr>
            <a:t>     40s</a:t>
          </a:r>
          <a:endParaRPr lang="en-US" sz="2400" b="1" dirty="0">
            <a:solidFill>
              <a:schemeClr val="tx1"/>
            </a:solidFill>
          </a:endParaRPr>
        </a:p>
      </dgm:t>
    </dgm:pt>
    <dgm:pt modelId="{0450EB06-A8C7-9642-8710-B529C54EC404}" type="parTrans" cxnId="{86775007-AF0D-DB4B-BB58-FE3AA356DE1B}">
      <dgm:prSet/>
      <dgm:spPr/>
      <dgm:t>
        <a:bodyPr/>
        <a:lstStyle/>
        <a:p>
          <a:endParaRPr lang="en-US"/>
        </a:p>
      </dgm:t>
    </dgm:pt>
    <dgm:pt modelId="{E8C875B2-C1A0-AC46-AF17-3F8BBECD9740}" type="sibTrans" cxnId="{86775007-AF0D-DB4B-BB58-FE3AA356DE1B}">
      <dgm:prSet/>
      <dgm:spPr/>
      <dgm:t>
        <a:bodyPr/>
        <a:lstStyle/>
        <a:p>
          <a:endParaRPr lang="en-US"/>
        </a:p>
      </dgm:t>
    </dgm:pt>
    <dgm:pt modelId="{1F28158D-4458-3D4E-9600-14F42ED101B7}">
      <dgm:prSet phldrT="[Text]" custT="1"/>
      <dgm:spPr/>
      <dgm:t>
        <a:bodyPr/>
        <a:lstStyle/>
        <a:p>
          <a:r>
            <a:rPr lang="en-US" sz="2400" b="1" dirty="0" smtClean="0">
              <a:solidFill>
                <a:schemeClr val="tx1"/>
              </a:solidFill>
            </a:rPr>
            <a:t>     60s</a:t>
          </a:r>
          <a:endParaRPr lang="en-US" sz="2400" b="1" dirty="0">
            <a:solidFill>
              <a:schemeClr val="tx1"/>
            </a:solidFill>
          </a:endParaRPr>
        </a:p>
      </dgm:t>
    </dgm:pt>
    <dgm:pt modelId="{1D56452F-A8C4-5644-A23A-2FFA665510F7}" type="parTrans" cxnId="{F1802034-E37E-B542-810C-D7D926EA0B9A}">
      <dgm:prSet/>
      <dgm:spPr/>
      <dgm:t>
        <a:bodyPr/>
        <a:lstStyle/>
        <a:p>
          <a:endParaRPr lang="en-US"/>
        </a:p>
      </dgm:t>
    </dgm:pt>
    <dgm:pt modelId="{EA6DA164-16C9-B242-BCC1-E525609F098E}" type="sibTrans" cxnId="{F1802034-E37E-B542-810C-D7D926EA0B9A}">
      <dgm:prSet/>
      <dgm:spPr/>
      <dgm:t>
        <a:bodyPr/>
        <a:lstStyle/>
        <a:p>
          <a:endParaRPr lang="en-US"/>
        </a:p>
      </dgm:t>
    </dgm:pt>
    <dgm:pt modelId="{40BA1702-FBB1-F24E-A6D5-2DF2A57C7424}">
      <dgm:prSet phldrT="[Text]" custT="1"/>
      <dgm:spPr/>
      <dgm:t>
        <a:bodyPr/>
        <a:lstStyle/>
        <a:p>
          <a:r>
            <a:rPr lang="en-US" sz="2400" b="1" dirty="0" smtClean="0">
              <a:solidFill>
                <a:schemeClr val="tx1"/>
              </a:solidFill>
            </a:rPr>
            <a:t>      70s</a:t>
          </a:r>
          <a:endParaRPr lang="en-US" sz="2400" b="1" dirty="0">
            <a:solidFill>
              <a:schemeClr val="tx1"/>
            </a:solidFill>
          </a:endParaRPr>
        </a:p>
      </dgm:t>
    </dgm:pt>
    <dgm:pt modelId="{291FFC22-7AE6-1047-A4E6-B76B0DDFC660}" type="parTrans" cxnId="{44B349FD-3CD0-994F-97E2-E549FECA7A2C}">
      <dgm:prSet/>
      <dgm:spPr/>
      <dgm:t>
        <a:bodyPr/>
        <a:lstStyle/>
        <a:p>
          <a:endParaRPr lang="en-US"/>
        </a:p>
      </dgm:t>
    </dgm:pt>
    <dgm:pt modelId="{00DD156A-998A-1844-8CF4-F38634301C03}" type="sibTrans" cxnId="{44B349FD-3CD0-994F-97E2-E549FECA7A2C}">
      <dgm:prSet/>
      <dgm:spPr/>
      <dgm:t>
        <a:bodyPr/>
        <a:lstStyle/>
        <a:p>
          <a:endParaRPr lang="en-US"/>
        </a:p>
      </dgm:t>
    </dgm:pt>
    <dgm:pt modelId="{DE8B79CF-9F05-4343-ABDA-793C2AE17467}">
      <dgm:prSet phldrT="[Text]" custT="1"/>
      <dgm:spPr/>
      <dgm:t>
        <a:bodyPr/>
        <a:lstStyle/>
        <a:p>
          <a:r>
            <a:rPr lang="en-US" sz="2400" b="1" dirty="0" smtClean="0">
              <a:solidFill>
                <a:schemeClr val="tx1"/>
              </a:solidFill>
            </a:rPr>
            <a:t>      80s</a:t>
          </a:r>
          <a:endParaRPr lang="en-US" sz="2400" b="1" dirty="0">
            <a:solidFill>
              <a:schemeClr val="tx1"/>
            </a:solidFill>
          </a:endParaRPr>
        </a:p>
      </dgm:t>
    </dgm:pt>
    <dgm:pt modelId="{C2F5841D-55FA-3845-A8AB-7FAE7FD6455A}" type="parTrans" cxnId="{2F0385D2-494A-9C41-B581-057991FEA122}">
      <dgm:prSet/>
      <dgm:spPr/>
      <dgm:t>
        <a:bodyPr/>
        <a:lstStyle/>
        <a:p>
          <a:endParaRPr lang="en-US"/>
        </a:p>
      </dgm:t>
    </dgm:pt>
    <dgm:pt modelId="{0EFAAF6B-4F04-7548-AB2E-4986BAF28E9B}" type="sibTrans" cxnId="{2F0385D2-494A-9C41-B581-057991FEA122}">
      <dgm:prSet/>
      <dgm:spPr/>
      <dgm:t>
        <a:bodyPr/>
        <a:lstStyle/>
        <a:p>
          <a:endParaRPr lang="en-US"/>
        </a:p>
      </dgm:t>
    </dgm:pt>
    <dgm:pt modelId="{FBAF4260-72B0-8148-8488-8D8ADA0C1E4E}">
      <dgm:prSet phldrT="[Text]" custT="1"/>
      <dgm:spPr/>
      <dgm:t>
        <a:bodyPr/>
        <a:lstStyle/>
        <a:p>
          <a:r>
            <a:rPr lang="en-US" sz="2400" b="1" dirty="0" smtClean="0">
              <a:solidFill>
                <a:schemeClr val="tx1"/>
              </a:solidFill>
            </a:rPr>
            <a:t>     90s</a:t>
          </a:r>
          <a:endParaRPr lang="en-US" sz="2400" b="1" dirty="0">
            <a:solidFill>
              <a:schemeClr val="tx1"/>
            </a:solidFill>
          </a:endParaRPr>
        </a:p>
      </dgm:t>
    </dgm:pt>
    <dgm:pt modelId="{FB4973B7-75AF-7E46-B24E-B7C983111CDF}" type="parTrans" cxnId="{98FFB9FE-2755-E94B-8660-E40188C5851C}">
      <dgm:prSet/>
      <dgm:spPr/>
      <dgm:t>
        <a:bodyPr/>
        <a:lstStyle/>
        <a:p>
          <a:endParaRPr lang="en-US"/>
        </a:p>
      </dgm:t>
    </dgm:pt>
    <dgm:pt modelId="{62ED02B1-A29B-B74F-8276-EDB965A9BE3C}" type="sibTrans" cxnId="{98FFB9FE-2755-E94B-8660-E40188C5851C}">
      <dgm:prSet/>
      <dgm:spPr/>
      <dgm:t>
        <a:bodyPr/>
        <a:lstStyle/>
        <a:p>
          <a:endParaRPr lang="en-US"/>
        </a:p>
      </dgm:t>
    </dgm:pt>
    <dgm:pt modelId="{53DD6F54-4CD8-FA41-9569-5C5F2A7F2196}">
      <dgm:prSet phldrT="[Text]" custT="1"/>
      <dgm:spPr/>
      <dgm:t>
        <a:bodyPr/>
        <a:lstStyle/>
        <a:p>
          <a:r>
            <a:rPr lang="en-US" sz="2400" b="1" dirty="0" smtClean="0">
              <a:solidFill>
                <a:schemeClr val="tx1"/>
              </a:solidFill>
            </a:rPr>
            <a:t>     11-</a:t>
          </a:r>
          <a:br>
            <a:rPr lang="en-US" sz="2400" b="1" dirty="0" smtClean="0">
              <a:solidFill>
                <a:schemeClr val="tx1"/>
              </a:solidFill>
            </a:rPr>
          </a:br>
          <a:r>
            <a:rPr lang="en-US" sz="2400" b="1" dirty="0" smtClean="0">
              <a:solidFill>
                <a:schemeClr val="tx1"/>
              </a:solidFill>
            </a:rPr>
            <a:t>   19</a:t>
          </a:r>
          <a:endParaRPr lang="en-US" sz="2400" b="1" dirty="0">
            <a:solidFill>
              <a:schemeClr val="tx1"/>
            </a:solidFill>
          </a:endParaRPr>
        </a:p>
      </dgm:t>
    </dgm:pt>
    <dgm:pt modelId="{141E8AF1-3D10-C549-9766-C68E33C38A0F}" type="parTrans" cxnId="{9D21926A-B7A8-4A4F-8D2E-870EC958B0B5}">
      <dgm:prSet/>
      <dgm:spPr/>
      <dgm:t>
        <a:bodyPr/>
        <a:lstStyle/>
        <a:p>
          <a:endParaRPr lang="en-US"/>
        </a:p>
      </dgm:t>
    </dgm:pt>
    <dgm:pt modelId="{A52B044F-69BB-CC44-84C3-8F70684CCE3D}" type="sibTrans" cxnId="{9D21926A-B7A8-4A4F-8D2E-870EC958B0B5}">
      <dgm:prSet/>
      <dgm:spPr/>
      <dgm:t>
        <a:bodyPr/>
        <a:lstStyle/>
        <a:p>
          <a:endParaRPr lang="en-US"/>
        </a:p>
      </dgm:t>
    </dgm:pt>
    <dgm:pt modelId="{7FA0EE54-5281-7948-BD7A-349A877AC510}" type="pres">
      <dgm:prSet presAssocID="{F1CFB79E-153A-6443-B859-6E1413099361}" presName="Name0" presStyleCnt="0">
        <dgm:presLayoutVars>
          <dgm:dir/>
          <dgm:resizeHandles val="exact"/>
        </dgm:presLayoutVars>
      </dgm:prSet>
      <dgm:spPr/>
      <dgm:t>
        <a:bodyPr/>
        <a:lstStyle/>
        <a:p>
          <a:endParaRPr lang="en-US"/>
        </a:p>
      </dgm:t>
    </dgm:pt>
    <dgm:pt modelId="{200DB495-3AFA-F641-B00D-221C1BE1D347}" type="pres">
      <dgm:prSet presAssocID="{289FFDD8-B23C-9A4A-80E4-56445A3625AE}" presName="parTxOnly" presStyleLbl="node1" presStyleIdx="0" presStyleCnt="10" custScaleY="548849">
        <dgm:presLayoutVars>
          <dgm:bulletEnabled val="1"/>
        </dgm:presLayoutVars>
      </dgm:prSet>
      <dgm:spPr/>
      <dgm:t>
        <a:bodyPr/>
        <a:lstStyle/>
        <a:p>
          <a:endParaRPr lang="en-US"/>
        </a:p>
      </dgm:t>
    </dgm:pt>
    <dgm:pt modelId="{9BD96736-321A-0944-8CD0-D660D9516776}" type="pres">
      <dgm:prSet presAssocID="{BDE2159D-807D-904A-9714-4C8F7E8A89EE}" presName="parSpace" presStyleCnt="0"/>
      <dgm:spPr/>
      <dgm:t>
        <a:bodyPr/>
        <a:lstStyle/>
        <a:p>
          <a:endParaRPr lang="en-US"/>
        </a:p>
      </dgm:t>
    </dgm:pt>
    <dgm:pt modelId="{B9C0359E-2ABA-DB42-8CF7-84F75BEBDBA2}" type="pres">
      <dgm:prSet presAssocID="{53DD6F54-4CD8-FA41-9569-5C5F2A7F2196}" presName="parTxOnly" presStyleLbl="node1" presStyleIdx="1" presStyleCnt="10" custScaleY="548849" custLinFactNeighborX="41334">
        <dgm:presLayoutVars>
          <dgm:bulletEnabled val="1"/>
        </dgm:presLayoutVars>
      </dgm:prSet>
      <dgm:spPr/>
      <dgm:t>
        <a:bodyPr/>
        <a:lstStyle/>
        <a:p>
          <a:endParaRPr lang="en-US"/>
        </a:p>
      </dgm:t>
    </dgm:pt>
    <dgm:pt modelId="{BC61023D-2FE2-0541-8697-0B2A43743F7B}" type="pres">
      <dgm:prSet presAssocID="{A52B044F-69BB-CC44-84C3-8F70684CCE3D}" presName="parSpace" presStyleCnt="0"/>
      <dgm:spPr/>
      <dgm:t>
        <a:bodyPr/>
        <a:lstStyle/>
        <a:p>
          <a:endParaRPr lang="en-US"/>
        </a:p>
      </dgm:t>
    </dgm:pt>
    <dgm:pt modelId="{88EB2E8E-762C-DC45-9125-4591B837231B}" type="pres">
      <dgm:prSet presAssocID="{028EE6A5-5B7C-CF40-A6D7-11AAECD9E13A}" presName="parTxOnly" presStyleLbl="node1" presStyleIdx="2" presStyleCnt="10" custScaleY="548849" custLinFactNeighborX="35406">
        <dgm:presLayoutVars>
          <dgm:bulletEnabled val="1"/>
        </dgm:presLayoutVars>
      </dgm:prSet>
      <dgm:spPr/>
      <dgm:t>
        <a:bodyPr/>
        <a:lstStyle/>
        <a:p>
          <a:endParaRPr lang="en-US"/>
        </a:p>
      </dgm:t>
    </dgm:pt>
    <dgm:pt modelId="{60047CE3-14FE-F847-A2FF-7AF32E74BA0A}" type="pres">
      <dgm:prSet presAssocID="{02E86942-C159-4140-A252-D6F9AFE87B5B}" presName="parSpace" presStyleCnt="0"/>
      <dgm:spPr/>
      <dgm:t>
        <a:bodyPr/>
        <a:lstStyle/>
        <a:p>
          <a:endParaRPr lang="en-US"/>
        </a:p>
      </dgm:t>
    </dgm:pt>
    <dgm:pt modelId="{4D43A91B-6FAC-8944-AE5C-731306687F74}" type="pres">
      <dgm:prSet presAssocID="{629B8FDD-2C72-764C-9522-8887C4EECBED}" presName="parTxOnly" presStyleLbl="node1" presStyleIdx="3" presStyleCnt="10" custScaleY="548849" custLinFactNeighborX="35406">
        <dgm:presLayoutVars>
          <dgm:bulletEnabled val="1"/>
        </dgm:presLayoutVars>
      </dgm:prSet>
      <dgm:spPr/>
      <dgm:t>
        <a:bodyPr/>
        <a:lstStyle/>
        <a:p>
          <a:endParaRPr lang="en-US"/>
        </a:p>
      </dgm:t>
    </dgm:pt>
    <dgm:pt modelId="{61D1B460-63C1-E14F-95D3-179BF777F65F}" type="pres">
      <dgm:prSet presAssocID="{2154599E-E2B1-A943-A173-F1541B66425D}" presName="parSpace" presStyleCnt="0"/>
      <dgm:spPr/>
      <dgm:t>
        <a:bodyPr/>
        <a:lstStyle/>
        <a:p>
          <a:endParaRPr lang="en-US"/>
        </a:p>
      </dgm:t>
    </dgm:pt>
    <dgm:pt modelId="{6B1DE52D-F0C6-454B-9F8A-48E1CF603604}" type="pres">
      <dgm:prSet presAssocID="{5DDA0C70-D1B5-A34E-A4FF-A94B3E157DA4}" presName="parTxOnly" presStyleLbl="node1" presStyleIdx="4" presStyleCnt="10" custScaleY="548849" custLinFactNeighborX="35406">
        <dgm:presLayoutVars>
          <dgm:bulletEnabled val="1"/>
        </dgm:presLayoutVars>
      </dgm:prSet>
      <dgm:spPr/>
      <dgm:t>
        <a:bodyPr/>
        <a:lstStyle/>
        <a:p>
          <a:endParaRPr lang="en-US"/>
        </a:p>
      </dgm:t>
    </dgm:pt>
    <dgm:pt modelId="{1CFE678A-EC4A-9346-A91D-8B92549B957B}" type="pres">
      <dgm:prSet presAssocID="{E8C875B2-C1A0-AC46-AF17-3F8BBECD9740}" presName="parSpace" presStyleCnt="0"/>
      <dgm:spPr/>
      <dgm:t>
        <a:bodyPr/>
        <a:lstStyle/>
        <a:p>
          <a:endParaRPr lang="en-US"/>
        </a:p>
      </dgm:t>
    </dgm:pt>
    <dgm:pt modelId="{EEF80E92-2CC3-5C41-A2E0-1863998C35FC}" type="pres">
      <dgm:prSet presAssocID="{AA7131E8-D71F-FA4A-BEC3-8FB7CE324DB3}" presName="parTxOnly" presStyleLbl="node1" presStyleIdx="5" presStyleCnt="10" custScaleY="548849" custLinFactNeighborX="35406">
        <dgm:presLayoutVars>
          <dgm:bulletEnabled val="1"/>
        </dgm:presLayoutVars>
      </dgm:prSet>
      <dgm:spPr/>
      <dgm:t>
        <a:bodyPr/>
        <a:lstStyle/>
        <a:p>
          <a:endParaRPr lang="en-US"/>
        </a:p>
      </dgm:t>
    </dgm:pt>
    <dgm:pt modelId="{328A630F-98D9-814D-B654-C0F9BE37DEAE}" type="pres">
      <dgm:prSet presAssocID="{346962E2-F263-C445-9D14-45F2327B8A94}" presName="parSpace" presStyleCnt="0"/>
      <dgm:spPr/>
      <dgm:t>
        <a:bodyPr/>
        <a:lstStyle/>
        <a:p>
          <a:endParaRPr lang="en-US"/>
        </a:p>
      </dgm:t>
    </dgm:pt>
    <dgm:pt modelId="{12FB8649-9E3F-BA4B-A897-1542010EBF09}" type="pres">
      <dgm:prSet presAssocID="{1F28158D-4458-3D4E-9600-14F42ED101B7}" presName="parTxOnly" presStyleLbl="node1" presStyleIdx="6" presStyleCnt="10" custScaleY="548849" custLinFactNeighborX="35406">
        <dgm:presLayoutVars>
          <dgm:bulletEnabled val="1"/>
        </dgm:presLayoutVars>
      </dgm:prSet>
      <dgm:spPr/>
      <dgm:t>
        <a:bodyPr/>
        <a:lstStyle/>
        <a:p>
          <a:endParaRPr lang="en-US"/>
        </a:p>
      </dgm:t>
    </dgm:pt>
    <dgm:pt modelId="{F76AB84F-03C6-0D49-B73F-F43F9A389EEF}" type="pres">
      <dgm:prSet presAssocID="{EA6DA164-16C9-B242-BCC1-E525609F098E}" presName="parSpace" presStyleCnt="0"/>
      <dgm:spPr/>
      <dgm:t>
        <a:bodyPr/>
        <a:lstStyle/>
        <a:p>
          <a:endParaRPr lang="en-US"/>
        </a:p>
      </dgm:t>
    </dgm:pt>
    <dgm:pt modelId="{889EF1D7-6B09-BD44-99FE-EC7B409E282A}" type="pres">
      <dgm:prSet presAssocID="{40BA1702-FBB1-F24E-A6D5-2DF2A57C7424}" presName="parTxOnly" presStyleLbl="node1" presStyleIdx="7" presStyleCnt="10" custScaleY="548849" custLinFactNeighborX="35406">
        <dgm:presLayoutVars>
          <dgm:bulletEnabled val="1"/>
        </dgm:presLayoutVars>
      </dgm:prSet>
      <dgm:spPr/>
      <dgm:t>
        <a:bodyPr/>
        <a:lstStyle/>
        <a:p>
          <a:endParaRPr lang="en-US"/>
        </a:p>
      </dgm:t>
    </dgm:pt>
    <dgm:pt modelId="{FC5FFC16-F854-0A4A-8EE0-ABECD3409DBE}" type="pres">
      <dgm:prSet presAssocID="{00DD156A-998A-1844-8CF4-F38634301C03}" presName="parSpace" presStyleCnt="0"/>
      <dgm:spPr/>
      <dgm:t>
        <a:bodyPr/>
        <a:lstStyle/>
        <a:p>
          <a:endParaRPr lang="en-US"/>
        </a:p>
      </dgm:t>
    </dgm:pt>
    <dgm:pt modelId="{FE7F0F59-D2F2-D547-87C1-38E81FA0B152}" type="pres">
      <dgm:prSet presAssocID="{DE8B79CF-9F05-4343-ABDA-793C2AE17467}" presName="parTxOnly" presStyleLbl="node1" presStyleIdx="8" presStyleCnt="10" custScaleY="548849" custLinFactNeighborX="35406">
        <dgm:presLayoutVars>
          <dgm:bulletEnabled val="1"/>
        </dgm:presLayoutVars>
      </dgm:prSet>
      <dgm:spPr/>
      <dgm:t>
        <a:bodyPr/>
        <a:lstStyle/>
        <a:p>
          <a:endParaRPr lang="en-US"/>
        </a:p>
      </dgm:t>
    </dgm:pt>
    <dgm:pt modelId="{8DF21B0D-AA0D-8F45-A7D8-D89D1A32485F}" type="pres">
      <dgm:prSet presAssocID="{0EFAAF6B-4F04-7548-AB2E-4986BAF28E9B}" presName="parSpace" presStyleCnt="0"/>
      <dgm:spPr/>
      <dgm:t>
        <a:bodyPr/>
        <a:lstStyle/>
        <a:p>
          <a:endParaRPr lang="en-US"/>
        </a:p>
      </dgm:t>
    </dgm:pt>
    <dgm:pt modelId="{ED87B2D7-97CA-2B4A-B490-D4B9425D605D}" type="pres">
      <dgm:prSet presAssocID="{FBAF4260-72B0-8148-8488-8D8ADA0C1E4E}" presName="parTxOnly" presStyleLbl="node1" presStyleIdx="9" presStyleCnt="10" custScaleY="548849" custLinFactNeighborX="-17653">
        <dgm:presLayoutVars>
          <dgm:bulletEnabled val="1"/>
        </dgm:presLayoutVars>
      </dgm:prSet>
      <dgm:spPr/>
      <dgm:t>
        <a:bodyPr/>
        <a:lstStyle/>
        <a:p>
          <a:endParaRPr lang="en-US"/>
        </a:p>
      </dgm:t>
    </dgm:pt>
  </dgm:ptLst>
  <dgm:cxnLst>
    <dgm:cxn modelId="{2F0385D2-494A-9C41-B581-057991FEA122}" srcId="{F1CFB79E-153A-6443-B859-6E1413099361}" destId="{DE8B79CF-9F05-4343-ABDA-793C2AE17467}" srcOrd="8" destOrd="0" parTransId="{C2F5841D-55FA-3845-A8AB-7FAE7FD6455A}" sibTransId="{0EFAAF6B-4F04-7548-AB2E-4986BAF28E9B}"/>
    <dgm:cxn modelId="{86775007-AF0D-DB4B-BB58-FE3AA356DE1B}" srcId="{F1CFB79E-153A-6443-B859-6E1413099361}" destId="{5DDA0C70-D1B5-A34E-A4FF-A94B3E157DA4}" srcOrd="4" destOrd="0" parTransId="{0450EB06-A8C7-9642-8710-B529C54EC404}" sibTransId="{E8C875B2-C1A0-AC46-AF17-3F8BBECD9740}"/>
    <dgm:cxn modelId="{DB9E865E-E890-2F41-9BD9-5274AB306E4A}" srcId="{F1CFB79E-153A-6443-B859-6E1413099361}" destId="{028EE6A5-5B7C-CF40-A6D7-11AAECD9E13A}" srcOrd="2" destOrd="0" parTransId="{F7BAD988-E966-244F-8659-F841350A62D8}" sibTransId="{02E86942-C159-4140-A252-D6F9AFE87B5B}"/>
    <dgm:cxn modelId="{91ADF734-B235-4D48-B1AE-53AC404395A4}" srcId="{F1CFB79E-153A-6443-B859-6E1413099361}" destId="{289FFDD8-B23C-9A4A-80E4-56445A3625AE}" srcOrd="0" destOrd="0" parTransId="{D4C90DC4-6679-8A4C-A33B-C25E907C7084}" sibTransId="{BDE2159D-807D-904A-9714-4C8F7E8A89EE}"/>
    <dgm:cxn modelId="{8CD6A80E-E8F8-3943-80E2-72D8938DE336}" srcId="{F1CFB79E-153A-6443-B859-6E1413099361}" destId="{AA7131E8-D71F-FA4A-BEC3-8FB7CE324DB3}" srcOrd="5" destOrd="0" parTransId="{D3FB50C8-CA61-1944-9530-6CCDAB1183D4}" sibTransId="{346962E2-F263-C445-9D14-45F2327B8A94}"/>
    <dgm:cxn modelId="{F869ECF2-DAF7-C843-ADA9-365FEB9231D5}" type="presOf" srcId="{1F28158D-4458-3D4E-9600-14F42ED101B7}" destId="{12FB8649-9E3F-BA4B-A897-1542010EBF09}" srcOrd="0" destOrd="0" presId="urn:microsoft.com/office/officeart/2005/8/layout/hChevron3"/>
    <dgm:cxn modelId="{8468E4DA-6459-674D-9CCB-AD567AB5E7F3}" type="presOf" srcId="{028EE6A5-5B7C-CF40-A6D7-11AAECD9E13A}" destId="{88EB2E8E-762C-DC45-9125-4591B837231B}" srcOrd="0" destOrd="0" presId="urn:microsoft.com/office/officeart/2005/8/layout/hChevron3"/>
    <dgm:cxn modelId="{F1802034-E37E-B542-810C-D7D926EA0B9A}" srcId="{F1CFB79E-153A-6443-B859-6E1413099361}" destId="{1F28158D-4458-3D4E-9600-14F42ED101B7}" srcOrd="6" destOrd="0" parTransId="{1D56452F-A8C4-5644-A23A-2FFA665510F7}" sibTransId="{EA6DA164-16C9-B242-BCC1-E525609F098E}"/>
    <dgm:cxn modelId="{826C92E7-26B1-DB4F-B304-9C5E26BF66FC}" type="presOf" srcId="{FBAF4260-72B0-8148-8488-8D8ADA0C1E4E}" destId="{ED87B2D7-97CA-2B4A-B490-D4B9425D605D}" srcOrd="0" destOrd="0" presId="urn:microsoft.com/office/officeart/2005/8/layout/hChevron3"/>
    <dgm:cxn modelId="{0DE37A1F-2E04-CC4B-AB77-79CE6EC68859}" srcId="{F1CFB79E-153A-6443-B859-6E1413099361}" destId="{629B8FDD-2C72-764C-9522-8887C4EECBED}" srcOrd="3" destOrd="0" parTransId="{E86E25AA-50E3-594C-A952-02E7EAF40655}" sibTransId="{2154599E-E2B1-A943-A173-F1541B66425D}"/>
    <dgm:cxn modelId="{9D21926A-B7A8-4A4F-8D2E-870EC958B0B5}" srcId="{F1CFB79E-153A-6443-B859-6E1413099361}" destId="{53DD6F54-4CD8-FA41-9569-5C5F2A7F2196}" srcOrd="1" destOrd="0" parTransId="{141E8AF1-3D10-C549-9766-C68E33C38A0F}" sibTransId="{A52B044F-69BB-CC44-84C3-8F70684CCE3D}"/>
    <dgm:cxn modelId="{98FFB9FE-2755-E94B-8660-E40188C5851C}" srcId="{F1CFB79E-153A-6443-B859-6E1413099361}" destId="{FBAF4260-72B0-8148-8488-8D8ADA0C1E4E}" srcOrd="9" destOrd="0" parTransId="{FB4973B7-75AF-7E46-B24E-B7C983111CDF}" sibTransId="{62ED02B1-A29B-B74F-8276-EDB965A9BE3C}"/>
    <dgm:cxn modelId="{09E5B4B4-DB40-5642-AD56-7900BFAEA8DE}" type="presOf" srcId="{289FFDD8-B23C-9A4A-80E4-56445A3625AE}" destId="{200DB495-3AFA-F641-B00D-221C1BE1D347}" srcOrd="0" destOrd="0" presId="urn:microsoft.com/office/officeart/2005/8/layout/hChevron3"/>
    <dgm:cxn modelId="{FA5C8A44-09F8-9440-913E-3D6784CC1A6E}" type="presOf" srcId="{DE8B79CF-9F05-4343-ABDA-793C2AE17467}" destId="{FE7F0F59-D2F2-D547-87C1-38E81FA0B152}" srcOrd="0" destOrd="0" presId="urn:microsoft.com/office/officeart/2005/8/layout/hChevron3"/>
    <dgm:cxn modelId="{CF962CFF-5727-B347-877E-959C320D81EC}" type="presOf" srcId="{AA7131E8-D71F-FA4A-BEC3-8FB7CE324DB3}" destId="{EEF80E92-2CC3-5C41-A2E0-1863998C35FC}" srcOrd="0" destOrd="0" presId="urn:microsoft.com/office/officeart/2005/8/layout/hChevron3"/>
    <dgm:cxn modelId="{C8E2C757-E159-204E-9B3E-A70138B8B2F9}" type="presOf" srcId="{F1CFB79E-153A-6443-B859-6E1413099361}" destId="{7FA0EE54-5281-7948-BD7A-349A877AC510}" srcOrd="0" destOrd="0" presId="urn:microsoft.com/office/officeart/2005/8/layout/hChevron3"/>
    <dgm:cxn modelId="{A384B0F3-6155-EF44-9FB8-B3552CC05436}" type="presOf" srcId="{629B8FDD-2C72-764C-9522-8887C4EECBED}" destId="{4D43A91B-6FAC-8944-AE5C-731306687F74}" srcOrd="0" destOrd="0" presId="urn:microsoft.com/office/officeart/2005/8/layout/hChevron3"/>
    <dgm:cxn modelId="{39A2FD0C-BFB1-9144-A528-A46619EFE3E5}" type="presOf" srcId="{5DDA0C70-D1B5-A34E-A4FF-A94B3E157DA4}" destId="{6B1DE52D-F0C6-454B-9F8A-48E1CF603604}" srcOrd="0" destOrd="0" presId="urn:microsoft.com/office/officeart/2005/8/layout/hChevron3"/>
    <dgm:cxn modelId="{44B349FD-3CD0-994F-97E2-E549FECA7A2C}" srcId="{F1CFB79E-153A-6443-B859-6E1413099361}" destId="{40BA1702-FBB1-F24E-A6D5-2DF2A57C7424}" srcOrd="7" destOrd="0" parTransId="{291FFC22-7AE6-1047-A4E6-B76B0DDFC660}" sibTransId="{00DD156A-998A-1844-8CF4-F38634301C03}"/>
    <dgm:cxn modelId="{53F7E665-E4E6-FB44-8E84-5DA2788BC834}" type="presOf" srcId="{40BA1702-FBB1-F24E-A6D5-2DF2A57C7424}" destId="{889EF1D7-6B09-BD44-99FE-EC7B409E282A}" srcOrd="0" destOrd="0" presId="urn:microsoft.com/office/officeart/2005/8/layout/hChevron3"/>
    <dgm:cxn modelId="{64F0EC9C-792E-F54F-BB35-BC4578E9BB67}" type="presOf" srcId="{53DD6F54-4CD8-FA41-9569-5C5F2A7F2196}" destId="{B9C0359E-2ABA-DB42-8CF7-84F75BEBDBA2}" srcOrd="0" destOrd="0" presId="urn:microsoft.com/office/officeart/2005/8/layout/hChevron3"/>
    <dgm:cxn modelId="{1FE9442C-CB8F-B34D-8CDC-90A5338CF8D9}" type="presParOf" srcId="{7FA0EE54-5281-7948-BD7A-349A877AC510}" destId="{200DB495-3AFA-F641-B00D-221C1BE1D347}" srcOrd="0" destOrd="0" presId="urn:microsoft.com/office/officeart/2005/8/layout/hChevron3"/>
    <dgm:cxn modelId="{29B45C61-26E0-DE48-BEEB-AF0DF4B43924}" type="presParOf" srcId="{7FA0EE54-5281-7948-BD7A-349A877AC510}" destId="{9BD96736-321A-0944-8CD0-D660D9516776}" srcOrd="1" destOrd="0" presId="urn:microsoft.com/office/officeart/2005/8/layout/hChevron3"/>
    <dgm:cxn modelId="{1DC53B44-31C6-3B40-94C4-3E7E18E7554B}" type="presParOf" srcId="{7FA0EE54-5281-7948-BD7A-349A877AC510}" destId="{B9C0359E-2ABA-DB42-8CF7-84F75BEBDBA2}" srcOrd="2" destOrd="0" presId="urn:microsoft.com/office/officeart/2005/8/layout/hChevron3"/>
    <dgm:cxn modelId="{8C1F6967-86D5-AD48-B631-7124AF809F3C}" type="presParOf" srcId="{7FA0EE54-5281-7948-BD7A-349A877AC510}" destId="{BC61023D-2FE2-0541-8697-0B2A43743F7B}" srcOrd="3" destOrd="0" presId="urn:microsoft.com/office/officeart/2005/8/layout/hChevron3"/>
    <dgm:cxn modelId="{3651BA34-FF28-324A-99A4-5C88BDCC0FAF}" type="presParOf" srcId="{7FA0EE54-5281-7948-BD7A-349A877AC510}" destId="{88EB2E8E-762C-DC45-9125-4591B837231B}" srcOrd="4" destOrd="0" presId="urn:microsoft.com/office/officeart/2005/8/layout/hChevron3"/>
    <dgm:cxn modelId="{EA3EE102-757C-4843-BAA0-9F18778B0E04}" type="presParOf" srcId="{7FA0EE54-5281-7948-BD7A-349A877AC510}" destId="{60047CE3-14FE-F847-A2FF-7AF32E74BA0A}" srcOrd="5" destOrd="0" presId="urn:microsoft.com/office/officeart/2005/8/layout/hChevron3"/>
    <dgm:cxn modelId="{B4D6DB50-C387-8F4E-83F8-FC8A238B50FF}" type="presParOf" srcId="{7FA0EE54-5281-7948-BD7A-349A877AC510}" destId="{4D43A91B-6FAC-8944-AE5C-731306687F74}" srcOrd="6" destOrd="0" presId="urn:microsoft.com/office/officeart/2005/8/layout/hChevron3"/>
    <dgm:cxn modelId="{73C5255E-46C1-E743-A037-D3FF74EE8ED1}" type="presParOf" srcId="{7FA0EE54-5281-7948-BD7A-349A877AC510}" destId="{61D1B460-63C1-E14F-95D3-179BF777F65F}" srcOrd="7" destOrd="0" presId="urn:microsoft.com/office/officeart/2005/8/layout/hChevron3"/>
    <dgm:cxn modelId="{623A3165-5BF3-ED48-BE47-F717FC14D19D}" type="presParOf" srcId="{7FA0EE54-5281-7948-BD7A-349A877AC510}" destId="{6B1DE52D-F0C6-454B-9F8A-48E1CF603604}" srcOrd="8" destOrd="0" presId="urn:microsoft.com/office/officeart/2005/8/layout/hChevron3"/>
    <dgm:cxn modelId="{7589661A-A741-1E42-97BD-F0AF1018687A}" type="presParOf" srcId="{7FA0EE54-5281-7948-BD7A-349A877AC510}" destId="{1CFE678A-EC4A-9346-A91D-8B92549B957B}" srcOrd="9" destOrd="0" presId="urn:microsoft.com/office/officeart/2005/8/layout/hChevron3"/>
    <dgm:cxn modelId="{408CFEC7-869E-024B-B2FA-62B44B22E518}" type="presParOf" srcId="{7FA0EE54-5281-7948-BD7A-349A877AC510}" destId="{EEF80E92-2CC3-5C41-A2E0-1863998C35FC}" srcOrd="10" destOrd="0" presId="urn:microsoft.com/office/officeart/2005/8/layout/hChevron3"/>
    <dgm:cxn modelId="{B5D4CF59-69AA-DA49-B1C6-B0BEF4C90BBC}" type="presParOf" srcId="{7FA0EE54-5281-7948-BD7A-349A877AC510}" destId="{328A630F-98D9-814D-B654-C0F9BE37DEAE}" srcOrd="11" destOrd="0" presId="urn:microsoft.com/office/officeart/2005/8/layout/hChevron3"/>
    <dgm:cxn modelId="{71D50754-28C3-F34D-908B-7BCA50434C27}" type="presParOf" srcId="{7FA0EE54-5281-7948-BD7A-349A877AC510}" destId="{12FB8649-9E3F-BA4B-A897-1542010EBF09}" srcOrd="12" destOrd="0" presId="urn:microsoft.com/office/officeart/2005/8/layout/hChevron3"/>
    <dgm:cxn modelId="{FDF63D7F-1242-ED44-82EC-ACF80962B64A}" type="presParOf" srcId="{7FA0EE54-5281-7948-BD7A-349A877AC510}" destId="{F76AB84F-03C6-0D49-B73F-F43F9A389EEF}" srcOrd="13" destOrd="0" presId="urn:microsoft.com/office/officeart/2005/8/layout/hChevron3"/>
    <dgm:cxn modelId="{9ECE48ED-ECF5-2247-9A5B-2F3983EDCFBF}" type="presParOf" srcId="{7FA0EE54-5281-7948-BD7A-349A877AC510}" destId="{889EF1D7-6B09-BD44-99FE-EC7B409E282A}" srcOrd="14" destOrd="0" presId="urn:microsoft.com/office/officeart/2005/8/layout/hChevron3"/>
    <dgm:cxn modelId="{2147BB99-95F8-E940-8552-27DA4A79E0D6}" type="presParOf" srcId="{7FA0EE54-5281-7948-BD7A-349A877AC510}" destId="{FC5FFC16-F854-0A4A-8EE0-ABECD3409DBE}" srcOrd="15" destOrd="0" presId="urn:microsoft.com/office/officeart/2005/8/layout/hChevron3"/>
    <dgm:cxn modelId="{00ADEAB1-28E1-8F46-924D-DF5D93F29DF0}" type="presParOf" srcId="{7FA0EE54-5281-7948-BD7A-349A877AC510}" destId="{FE7F0F59-D2F2-D547-87C1-38E81FA0B152}" srcOrd="16" destOrd="0" presId="urn:microsoft.com/office/officeart/2005/8/layout/hChevron3"/>
    <dgm:cxn modelId="{ED427DE2-899C-5A42-8336-872E4A02AB41}" type="presParOf" srcId="{7FA0EE54-5281-7948-BD7A-349A877AC510}" destId="{8DF21B0D-AA0D-8F45-A7D8-D89D1A32485F}" srcOrd="17" destOrd="0" presId="urn:microsoft.com/office/officeart/2005/8/layout/hChevron3"/>
    <dgm:cxn modelId="{B6E898B0-5D94-EF40-AC96-6891CC4351E0}" type="presParOf" srcId="{7FA0EE54-5281-7948-BD7A-349A877AC510}" destId="{ED87B2D7-97CA-2B4A-B490-D4B9425D605D}"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or School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B1110047-6AAD-894D-90C1-605D9D9B8EBC}" type="presOf" srcId="{56E4FD25-5B13-F14E-B32D-CEC638388AB3}" destId="{1138D245-F243-A94A-B194-3A5DB00C9C45}" srcOrd="0" destOrd="0" presId="urn:microsoft.com/office/officeart/2005/8/layout/cycle5"/>
    <dgm:cxn modelId="{43A6861C-0135-5745-BE50-43C64D727424}" type="presOf" srcId="{251FA1D7-AB08-7742-8E48-A8BD284D8D3B}" destId="{519E39C2-CF50-3B4F-B15E-D406653347A6}" srcOrd="0" destOrd="0" presId="urn:microsoft.com/office/officeart/2005/8/layout/cycle5"/>
    <dgm:cxn modelId="{159BB4EC-13E2-DE46-8B84-120B9B818A33}" type="presOf" srcId="{9635CC47-DFF6-D34E-B8E8-F3EF9198353E}" destId="{B0F5E84D-B20D-CD4B-9D7C-D6EBDAC998CE}" srcOrd="0" destOrd="0" presId="urn:microsoft.com/office/officeart/2005/8/layout/cycle5"/>
    <dgm:cxn modelId="{C4E970F7-CFBE-DF45-A890-5B34CC72C7B8}" type="presOf" srcId="{E4040DD4-D994-454F-A215-BEECEFE29957}" destId="{D5597B3F-382C-9C44-8C07-33DAD7B2B740}" srcOrd="0" destOrd="0" presId="urn:microsoft.com/office/officeart/2005/8/layout/cycle5"/>
    <dgm:cxn modelId="{039BEB40-C282-FF44-ACC6-C06BC9B2C9EA}" type="presOf" srcId="{72F0142E-B0D5-7847-8C48-119D007AC5D5}" destId="{31DC290B-682D-1043-9D0B-FF7D1D01507D}"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60D2E23B-0259-5D4F-9878-C6CA4EED329D}" type="presParOf" srcId="{D5597B3F-382C-9C44-8C07-33DAD7B2B740}" destId="{519E39C2-CF50-3B4F-B15E-D406653347A6}" srcOrd="0" destOrd="0" presId="urn:microsoft.com/office/officeart/2005/8/layout/cycle5"/>
    <dgm:cxn modelId="{F8A4AAEE-2253-0D4C-AA0F-27B0D22E2FC4}" type="presParOf" srcId="{D5597B3F-382C-9C44-8C07-33DAD7B2B740}" destId="{BC08E096-D40D-3644-8AEE-E8A8BC5739D5}" srcOrd="1" destOrd="0" presId="urn:microsoft.com/office/officeart/2005/8/layout/cycle5"/>
    <dgm:cxn modelId="{80C8358D-6B8C-104E-94A5-ED8594B90D44}" type="presParOf" srcId="{D5597B3F-382C-9C44-8C07-33DAD7B2B740}" destId="{31DC290B-682D-1043-9D0B-FF7D1D01507D}" srcOrd="2" destOrd="0" presId="urn:microsoft.com/office/officeart/2005/8/layout/cycle5"/>
    <dgm:cxn modelId="{CAA2D9E5-AF50-4345-B090-37775EBCB571}" type="presParOf" srcId="{D5597B3F-382C-9C44-8C07-33DAD7B2B740}" destId="{B0F5E84D-B20D-CD4B-9D7C-D6EBDAC998CE}" srcOrd="3" destOrd="0" presId="urn:microsoft.com/office/officeart/2005/8/layout/cycle5"/>
    <dgm:cxn modelId="{1A4E22D5-6EF1-B644-A7E0-CA8973C01F3E}" type="presParOf" srcId="{D5597B3F-382C-9C44-8C07-33DAD7B2B740}" destId="{48050F8F-74B2-9849-AA82-FD2F97010006}" srcOrd="4" destOrd="0" presId="urn:microsoft.com/office/officeart/2005/8/layout/cycle5"/>
    <dgm:cxn modelId="{51F72217-9C2A-1F4E-B718-7CE7A584B962}"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6CC515D-72C8-104D-A9BC-BD3B8323CBC5}" type="doc">
      <dgm:prSet loTypeId="urn:microsoft.com/office/officeart/2005/8/layout/radial2" loCatId="" qsTypeId="urn:microsoft.com/office/officeart/2005/8/quickstyle/simple4" qsCatId="simple" csTypeId="urn:microsoft.com/office/officeart/2005/8/colors/colorful3" csCatId="colorful" phldr="1"/>
      <dgm:spPr/>
      <dgm:t>
        <a:bodyPr/>
        <a:lstStyle/>
        <a:p>
          <a:endParaRPr lang="en-US"/>
        </a:p>
      </dgm:t>
    </dgm:pt>
    <dgm:pt modelId="{03D9D386-39D0-204E-9FD6-2D1CA4F7689A}">
      <dgm:prSet phldrT="[Text]"/>
      <dgm:spPr/>
      <dgm:t>
        <a:bodyPr/>
        <a:lstStyle/>
        <a:p>
          <a:r>
            <a:rPr lang="en-US" dirty="0" smtClean="0"/>
            <a:t>Multiple Formats </a:t>
          </a:r>
          <a:endParaRPr lang="en-US" dirty="0"/>
        </a:p>
      </dgm:t>
    </dgm:pt>
    <dgm:pt modelId="{52354E6A-2F9E-B348-BB9C-934406A2AA6A}" type="parTrans" cxnId="{166F2202-0706-5546-899F-997DB5716AFE}">
      <dgm:prSet/>
      <dgm:spPr/>
      <dgm:t>
        <a:bodyPr/>
        <a:lstStyle/>
        <a:p>
          <a:endParaRPr lang="en-US"/>
        </a:p>
      </dgm:t>
    </dgm:pt>
    <dgm:pt modelId="{43F1A507-4691-6F44-ADB9-B7506F6878F7}" type="sibTrans" cxnId="{166F2202-0706-5546-899F-997DB5716AFE}">
      <dgm:prSet/>
      <dgm:spPr/>
      <dgm:t>
        <a:bodyPr/>
        <a:lstStyle/>
        <a:p>
          <a:endParaRPr lang="en-US"/>
        </a:p>
      </dgm:t>
    </dgm:pt>
    <dgm:pt modelId="{B56F7E0F-9D57-6E4A-9708-763876C9FD7C}">
      <dgm:prSet phldrT="[Text]"/>
      <dgm:spPr/>
      <dgm:t>
        <a:bodyPr/>
        <a:lstStyle/>
        <a:p>
          <a:r>
            <a:rPr lang="en-US" dirty="0" smtClean="0">
              <a:solidFill>
                <a:schemeClr val="bg1"/>
              </a:solidFill>
            </a:rPr>
            <a:t>Digital Content to Extend &amp; Provide New Ways to Experience</a:t>
          </a:r>
          <a:endParaRPr lang="en-US" dirty="0">
            <a:solidFill>
              <a:schemeClr val="bg1"/>
            </a:solidFill>
          </a:endParaRPr>
        </a:p>
      </dgm:t>
    </dgm:pt>
    <dgm:pt modelId="{C201D2C5-945B-A546-9E44-F6C0DD5184E3}" type="parTrans" cxnId="{F6EEBAE9-417F-5B49-B164-750A788E6285}">
      <dgm:prSet/>
      <dgm:spPr/>
      <dgm:t>
        <a:bodyPr/>
        <a:lstStyle/>
        <a:p>
          <a:endParaRPr lang="en-US"/>
        </a:p>
      </dgm:t>
    </dgm:pt>
    <dgm:pt modelId="{469F2ACA-7CE7-BD4C-9F8A-BA03984B95FF}" type="sibTrans" cxnId="{F6EEBAE9-417F-5B49-B164-750A788E6285}">
      <dgm:prSet/>
      <dgm:spPr/>
      <dgm:t>
        <a:bodyPr/>
        <a:lstStyle/>
        <a:p>
          <a:endParaRPr lang="en-US"/>
        </a:p>
      </dgm:t>
    </dgm:pt>
    <dgm:pt modelId="{6E36AF57-C5AF-5C4D-8F02-F066E57BE3EE}">
      <dgm:prSet phldrT="[Text]"/>
      <dgm:spPr/>
      <dgm:t>
        <a:bodyPr/>
        <a:lstStyle/>
        <a:p>
          <a:r>
            <a:rPr lang="en-US" dirty="0" smtClean="0"/>
            <a:t>Social Media</a:t>
          </a:r>
          <a:endParaRPr lang="en-US" dirty="0"/>
        </a:p>
      </dgm:t>
    </dgm:pt>
    <dgm:pt modelId="{F223E1B1-A474-8F49-A01A-07CD9AE5148E}" type="parTrans" cxnId="{BF501475-D300-6642-96D6-E60BD4446850}">
      <dgm:prSet/>
      <dgm:spPr/>
      <dgm:t>
        <a:bodyPr/>
        <a:lstStyle/>
        <a:p>
          <a:endParaRPr lang="en-US"/>
        </a:p>
      </dgm:t>
    </dgm:pt>
    <dgm:pt modelId="{2387333A-0BC9-F541-A249-A0148110D799}" type="sibTrans" cxnId="{BF501475-D300-6642-96D6-E60BD4446850}">
      <dgm:prSet/>
      <dgm:spPr/>
      <dgm:t>
        <a:bodyPr/>
        <a:lstStyle/>
        <a:p>
          <a:endParaRPr lang="en-US"/>
        </a:p>
      </dgm:t>
    </dgm:pt>
    <dgm:pt modelId="{B8D0522F-A2AA-514C-AB0B-7DACA299DBE1}">
      <dgm:prSet phldrT="[Text]"/>
      <dgm:spPr/>
      <dgm:t>
        <a:bodyPr/>
        <a:lstStyle/>
        <a:p>
          <a:r>
            <a:rPr lang="en-US" dirty="0" smtClean="0">
              <a:solidFill>
                <a:schemeClr val="bg1"/>
              </a:solidFill>
            </a:rPr>
            <a:t>Interaction</a:t>
          </a:r>
          <a:endParaRPr lang="en-US" dirty="0">
            <a:solidFill>
              <a:schemeClr val="bg1"/>
            </a:solidFill>
          </a:endParaRPr>
        </a:p>
      </dgm:t>
    </dgm:pt>
    <dgm:pt modelId="{99A0EEA0-1B6B-1348-8DF1-3CE3E6E81157}" type="parTrans" cxnId="{27F17611-2976-8945-B205-A4BCA17AA14A}">
      <dgm:prSet/>
      <dgm:spPr/>
      <dgm:t>
        <a:bodyPr/>
        <a:lstStyle/>
        <a:p>
          <a:endParaRPr lang="en-US"/>
        </a:p>
      </dgm:t>
    </dgm:pt>
    <dgm:pt modelId="{7D57775B-0660-BD48-862E-1EE9102CF3D7}" type="sibTrans" cxnId="{27F17611-2976-8945-B205-A4BCA17AA14A}">
      <dgm:prSet/>
      <dgm:spPr/>
      <dgm:t>
        <a:bodyPr/>
        <a:lstStyle/>
        <a:p>
          <a:endParaRPr lang="en-US"/>
        </a:p>
      </dgm:t>
    </dgm:pt>
    <dgm:pt modelId="{7204E99C-B93B-4646-8E09-231459BD072D}">
      <dgm:prSet phldrT="[Text]"/>
      <dgm:spPr/>
      <dgm:t>
        <a:bodyPr/>
        <a:lstStyle/>
        <a:p>
          <a:r>
            <a:rPr lang="en-US" dirty="0" smtClean="0">
              <a:solidFill>
                <a:schemeClr val="bg1"/>
              </a:solidFill>
            </a:rPr>
            <a:t>Communication</a:t>
          </a:r>
          <a:endParaRPr lang="en-US" dirty="0">
            <a:solidFill>
              <a:schemeClr val="bg1"/>
            </a:solidFill>
          </a:endParaRPr>
        </a:p>
      </dgm:t>
    </dgm:pt>
    <dgm:pt modelId="{2D352D72-114E-D644-A6F1-4C7858396BF9}" type="parTrans" cxnId="{ED931B7B-8900-BA45-8621-41719B3C7797}">
      <dgm:prSet/>
      <dgm:spPr/>
      <dgm:t>
        <a:bodyPr/>
        <a:lstStyle/>
        <a:p>
          <a:endParaRPr lang="en-US"/>
        </a:p>
      </dgm:t>
    </dgm:pt>
    <dgm:pt modelId="{A1EB8ABF-76A6-0F4E-A050-4797A0293A26}" type="sibTrans" cxnId="{ED931B7B-8900-BA45-8621-41719B3C7797}">
      <dgm:prSet/>
      <dgm:spPr/>
      <dgm:t>
        <a:bodyPr/>
        <a:lstStyle/>
        <a:p>
          <a:endParaRPr lang="en-US"/>
        </a:p>
      </dgm:t>
    </dgm:pt>
    <dgm:pt modelId="{CCDE37DF-EEB0-7040-B5C8-EAA0A733F7E1}">
      <dgm:prSet phldrT="[Text]"/>
      <dgm:spPr/>
      <dgm:t>
        <a:bodyPr/>
        <a:lstStyle/>
        <a:p>
          <a:r>
            <a:rPr lang="en-US" dirty="0" smtClean="0">
              <a:solidFill>
                <a:schemeClr val="bg1"/>
              </a:solidFill>
            </a:rPr>
            <a:t>Demonstration </a:t>
          </a:r>
          <a:endParaRPr lang="en-US" dirty="0">
            <a:solidFill>
              <a:schemeClr val="bg1"/>
            </a:solidFill>
          </a:endParaRPr>
        </a:p>
      </dgm:t>
    </dgm:pt>
    <dgm:pt modelId="{A0BB58C4-9B91-C64C-AB6D-CECBEB463951}" type="parTrans" cxnId="{3A1666B9-E232-084E-AFCB-C60E9924C566}">
      <dgm:prSet/>
      <dgm:spPr/>
      <dgm:t>
        <a:bodyPr/>
        <a:lstStyle/>
        <a:p>
          <a:endParaRPr lang="en-US"/>
        </a:p>
      </dgm:t>
    </dgm:pt>
    <dgm:pt modelId="{AB9C1622-B252-1846-9F3F-383CF9E6F52F}" type="sibTrans" cxnId="{3A1666B9-E232-084E-AFCB-C60E9924C566}">
      <dgm:prSet/>
      <dgm:spPr/>
      <dgm:t>
        <a:bodyPr/>
        <a:lstStyle/>
        <a:p>
          <a:endParaRPr lang="en-US"/>
        </a:p>
      </dgm:t>
    </dgm:pt>
    <dgm:pt modelId="{09B7D6A9-8EF9-BC42-99F8-EFC0FD71C09D}">
      <dgm:prSet phldrT="[Text]"/>
      <dgm:spPr/>
      <dgm:t>
        <a:bodyPr/>
        <a:lstStyle/>
        <a:p>
          <a:r>
            <a:rPr lang="en-US" dirty="0" smtClean="0">
              <a:solidFill>
                <a:schemeClr val="bg1"/>
              </a:solidFill>
            </a:rPr>
            <a:t>Connection </a:t>
          </a:r>
          <a:endParaRPr lang="en-US" dirty="0">
            <a:solidFill>
              <a:schemeClr val="bg1"/>
            </a:solidFill>
          </a:endParaRPr>
        </a:p>
      </dgm:t>
    </dgm:pt>
    <dgm:pt modelId="{6E475245-6161-124A-B6C7-E5682D1D96ED}" type="parTrans" cxnId="{AFC1E85F-09BC-274F-9D5C-260CD35AAB4F}">
      <dgm:prSet/>
      <dgm:spPr/>
      <dgm:t>
        <a:bodyPr/>
        <a:lstStyle/>
        <a:p>
          <a:endParaRPr lang="en-US"/>
        </a:p>
      </dgm:t>
    </dgm:pt>
    <dgm:pt modelId="{8ACFE555-FA26-FD44-846E-6254428F2FC7}" type="sibTrans" cxnId="{AFC1E85F-09BC-274F-9D5C-260CD35AAB4F}">
      <dgm:prSet/>
      <dgm:spPr/>
      <dgm:t>
        <a:bodyPr/>
        <a:lstStyle/>
        <a:p>
          <a:endParaRPr lang="en-US"/>
        </a:p>
      </dgm:t>
    </dgm:pt>
    <dgm:pt modelId="{B045C896-C524-8C47-A976-AAE6858B87BF}">
      <dgm:prSet phldrT="[Text]"/>
      <dgm:spPr/>
      <dgm:t>
        <a:bodyPr/>
        <a:lstStyle/>
        <a:p>
          <a:r>
            <a:rPr lang="en-US" dirty="0" smtClean="0">
              <a:solidFill>
                <a:schemeClr val="bg1"/>
              </a:solidFill>
            </a:rPr>
            <a:t>Gathered</a:t>
          </a:r>
          <a:endParaRPr lang="en-US" dirty="0">
            <a:solidFill>
              <a:schemeClr val="bg1"/>
            </a:solidFill>
          </a:endParaRPr>
        </a:p>
      </dgm:t>
    </dgm:pt>
    <dgm:pt modelId="{884730AB-DB7B-2F49-996E-5328506F6610}" type="parTrans" cxnId="{71806C47-1146-1F43-96AC-103195BDF66D}">
      <dgm:prSet/>
      <dgm:spPr/>
      <dgm:t>
        <a:bodyPr/>
        <a:lstStyle/>
        <a:p>
          <a:endParaRPr lang="en-US"/>
        </a:p>
      </dgm:t>
    </dgm:pt>
    <dgm:pt modelId="{20009AA1-CB57-F640-A82D-89A2EB24CA40}" type="sibTrans" cxnId="{71806C47-1146-1F43-96AC-103195BDF66D}">
      <dgm:prSet/>
      <dgm:spPr/>
      <dgm:t>
        <a:bodyPr/>
        <a:lstStyle/>
        <a:p>
          <a:endParaRPr lang="en-US"/>
        </a:p>
      </dgm:t>
    </dgm:pt>
    <dgm:pt modelId="{C0685E89-33E7-344A-963A-CCF39ACB8358}">
      <dgm:prSet phldrT="[Text]"/>
      <dgm:spPr/>
      <dgm:t>
        <a:bodyPr/>
        <a:lstStyle/>
        <a:p>
          <a:r>
            <a:rPr lang="en-US" dirty="0" smtClean="0"/>
            <a:t>Website</a:t>
          </a:r>
          <a:endParaRPr lang="en-US" dirty="0"/>
        </a:p>
      </dgm:t>
    </dgm:pt>
    <dgm:pt modelId="{7AE520DB-4DE2-7046-BF88-5C4DAB4BA730}" type="parTrans" cxnId="{05EC3982-8552-9C40-B050-841D7090F2D5}">
      <dgm:prSet/>
      <dgm:spPr/>
      <dgm:t>
        <a:bodyPr/>
        <a:lstStyle/>
        <a:p>
          <a:endParaRPr lang="en-US"/>
        </a:p>
      </dgm:t>
    </dgm:pt>
    <dgm:pt modelId="{D1E520AA-C795-E449-B099-FA3284088913}" type="sibTrans" cxnId="{05EC3982-8552-9C40-B050-841D7090F2D5}">
      <dgm:prSet/>
      <dgm:spPr/>
      <dgm:t>
        <a:bodyPr/>
        <a:lstStyle/>
        <a:p>
          <a:endParaRPr lang="en-US"/>
        </a:p>
      </dgm:t>
    </dgm:pt>
    <dgm:pt modelId="{09B2E712-5509-0E4C-A83C-3FF41766F78B}">
      <dgm:prSet phldrT="[Text]"/>
      <dgm:spPr/>
      <dgm:t>
        <a:bodyPr/>
        <a:lstStyle/>
        <a:p>
          <a:r>
            <a:rPr lang="en-US" dirty="0" smtClean="0">
              <a:solidFill>
                <a:schemeClr val="bg1"/>
              </a:solidFill>
            </a:rPr>
            <a:t>Small Group</a:t>
          </a:r>
          <a:endParaRPr lang="en-US" dirty="0">
            <a:solidFill>
              <a:schemeClr val="bg1"/>
            </a:solidFill>
          </a:endParaRPr>
        </a:p>
      </dgm:t>
    </dgm:pt>
    <dgm:pt modelId="{CE2506DE-F1AB-8F41-BE59-1A672B2D676B}" type="parTrans" cxnId="{A4533ECD-D212-2944-9781-C1E59BDC5EB4}">
      <dgm:prSet/>
      <dgm:spPr/>
      <dgm:t>
        <a:bodyPr/>
        <a:lstStyle/>
        <a:p>
          <a:endParaRPr lang="en-US"/>
        </a:p>
      </dgm:t>
    </dgm:pt>
    <dgm:pt modelId="{5A1DB04D-9D61-5D4A-A050-C25F4DD110C6}" type="sibTrans" cxnId="{A4533ECD-D212-2944-9781-C1E59BDC5EB4}">
      <dgm:prSet/>
      <dgm:spPr/>
      <dgm:t>
        <a:bodyPr/>
        <a:lstStyle/>
        <a:p>
          <a:endParaRPr lang="en-US"/>
        </a:p>
      </dgm:t>
    </dgm:pt>
    <dgm:pt modelId="{D26F58A8-BEF2-EE4E-ABAE-1EDAB493420F}">
      <dgm:prSet phldrT="[Text]"/>
      <dgm:spPr/>
      <dgm:t>
        <a:bodyPr/>
        <a:lstStyle/>
        <a:p>
          <a:r>
            <a:rPr lang="en-US" dirty="0" smtClean="0">
              <a:solidFill>
                <a:schemeClr val="bg1"/>
              </a:solidFill>
            </a:rPr>
            <a:t>Independent</a:t>
          </a:r>
          <a:endParaRPr lang="en-US" dirty="0">
            <a:solidFill>
              <a:schemeClr val="bg1"/>
            </a:solidFill>
          </a:endParaRPr>
        </a:p>
      </dgm:t>
    </dgm:pt>
    <dgm:pt modelId="{AA6E72CC-4A7E-C34C-8240-CCB5A3611869}" type="parTrans" cxnId="{634B1682-E8C3-214B-A198-5B5FCD6C04CB}">
      <dgm:prSet/>
      <dgm:spPr/>
      <dgm:t>
        <a:bodyPr/>
        <a:lstStyle/>
        <a:p>
          <a:endParaRPr lang="en-US"/>
        </a:p>
      </dgm:t>
    </dgm:pt>
    <dgm:pt modelId="{90D112FD-0F52-F64F-810F-08C2E7EE8A6F}" type="sibTrans" cxnId="{634B1682-E8C3-214B-A198-5B5FCD6C04CB}">
      <dgm:prSet/>
      <dgm:spPr/>
      <dgm:t>
        <a:bodyPr/>
        <a:lstStyle/>
        <a:p>
          <a:endParaRPr lang="en-US"/>
        </a:p>
      </dgm:t>
    </dgm:pt>
    <dgm:pt modelId="{9617E4D4-38F0-494A-8556-AAA66592C4E4}">
      <dgm:prSet phldrT="[Text]"/>
      <dgm:spPr/>
      <dgm:t>
        <a:bodyPr/>
        <a:lstStyle/>
        <a:p>
          <a:r>
            <a:rPr lang="en-US" dirty="0" smtClean="0">
              <a:solidFill>
                <a:schemeClr val="bg1"/>
              </a:solidFill>
            </a:rPr>
            <a:t>Online</a:t>
          </a:r>
          <a:endParaRPr lang="en-US" dirty="0">
            <a:solidFill>
              <a:schemeClr val="bg1"/>
            </a:solidFill>
          </a:endParaRPr>
        </a:p>
      </dgm:t>
    </dgm:pt>
    <dgm:pt modelId="{5D1C9747-B221-9841-9ECA-9B51DEF1B6A8}" type="parTrans" cxnId="{6806154F-8F22-3640-A3B1-DB15CCA67E71}">
      <dgm:prSet/>
      <dgm:spPr/>
      <dgm:t>
        <a:bodyPr/>
        <a:lstStyle/>
        <a:p>
          <a:endParaRPr lang="en-US"/>
        </a:p>
      </dgm:t>
    </dgm:pt>
    <dgm:pt modelId="{0A3058A6-56FF-2E41-9069-987038B87749}" type="sibTrans" cxnId="{6806154F-8F22-3640-A3B1-DB15CCA67E71}">
      <dgm:prSet/>
      <dgm:spPr/>
      <dgm:t>
        <a:bodyPr/>
        <a:lstStyle/>
        <a:p>
          <a:endParaRPr lang="en-US"/>
        </a:p>
      </dgm:t>
    </dgm:pt>
    <dgm:pt modelId="{CDEE20BC-877F-BA41-9BFA-7327A34256FF}" type="pres">
      <dgm:prSet presAssocID="{36CC515D-72C8-104D-A9BC-BD3B8323CBC5}" presName="composite" presStyleCnt="0">
        <dgm:presLayoutVars>
          <dgm:chMax val="5"/>
          <dgm:dir/>
          <dgm:animLvl val="ctr"/>
          <dgm:resizeHandles val="exact"/>
        </dgm:presLayoutVars>
      </dgm:prSet>
      <dgm:spPr/>
      <dgm:t>
        <a:bodyPr/>
        <a:lstStyle/>
        <a:p>
          <a:endParaRPr lang="en-US"/>
        </a:p>
      </dgm:t>
    </dgm:pt>
    <dgm:pt modelId="{E8C6EF71-7DEC-5F4B-A78F-9A311155C547}" type="pres">
      <dgm:prSet presAssocID="{36CC515D-72C8-104D-A9BC-BD3B8323CBC5}" presName="cycle" presStyleCnt="0"/>
      <dgm:spPr/>
      <dgm:t>
        <a:bodyPr/>
        <a:lstStyle/>
        <a:p>
          <a:endParaRPr lang="en-US"/>
        </a:p>
      </dgm:t>
    </dgm:pt>
    <dgm:pt modelId="{2CAC7725-43DE-6041-8DFE-DDE68B660D78}" type="pres">
      <dgm:prSet presAssocID="{36CC515D-72C8-104D-A9BC-BD3B8323CBC5}" presName="centerShape" presStyleCnt="0"/>
      <dgm:spPr/>
      <dgm:t>
        <a:bodyPr/>
        <a:lstStyle/>
        <a:p>
          <a:endParaRPr lang="en-US"/>
        </a:p>
      </dgm:t>
    </dgm:pt>
    <dgm:pt modelId="{7FC8E825-FF77-8642-BB40-1375C55C3C0D}" type="pres">
      <dgm:prSet presAssocID="{36CC515D-72C8-104D-A9BC-BD3B8323CBC5}" presName="connSite" presStyleLbl="node1" presStyleIdx="0" presStyleCnt="4"/>
      <dgm:spPr/>
      <dgm:t>
        <a:bodyPr/>
        <a:lstStyle/>
        <a:p>
          <a:endParaRPr lang="en-US"/>
        </a:p>
      </dgm:t>
    </dgm:pt>
    <dgm:pt modelId="{5BB586AE-F6D0-964A-A481-384F2DE87619}" type="pres">
      <dgm:prSet presAssocID="{36CC515D-72C8-104D-A9BC-BD3B8323CBC5}" presName="visible" presStyleLbl="node1" presStyleIdx="0" presStyleCnt="4" custScaleX="76913" custScaleY="76545"/>
      <dgm:spPr/>
      <dgm:t>
        <a:bodyPr/>
        <a:lstStyle/>
        <a:p>
          <a:endParaRPr lang="en-US"/>
        </a:p>
      </dgm:t>
    </dgm:pt>
    <dgm:pt modelId="{A0313E5D-B2DC-B448-90DD-89C3614DEA46}" type="pres">
      <dgm:prSet presAssocID="{52354E6A-2F9E-B348-BB9C-934406A2AA6A}" presName="Name25" presStyleLbl="parChTrans1D1" presStyleIdx="0" presStyleCnt="3"/>
      <dgm:spPr/>
      <dgm:t>
        <a:bodyPr/>
        <a:lstStyle/>
        <a:p>
          <a:endParaRPr lang="en-US"/>
        </a:p>
      </dgm:t>
    </dgm:pt>
    <dgm:pt modelId="{90CB3FA7-CFAC-B94C-B679-6A4DC4E3681A}" type="pres">
      <dgm:prSet presAssocID="{03D9D386-39D0-204E-9FD6-2D1CA4F7689A}" presName="node" presStyleCnt="0"/>
      <dgm:spPr/>
      <dgm:t>
        <a:bodyPr/>
        <a:lstStyle/>
        <a:p>
          <a:endParaRPr lang="en-US"/>
        </a:p>
      </dgm:t>
    </dgm:pt>
    <dgm:pt modelId="{7AE7AC6D-4150-EA45-9046-45F4E2636CD3}" type="pres">
      <dgm:prSet presAssocID="{03D9D386-39D0-204E-9FD6-2D1CA4F7689A}" presName="parentNode" presStyleLbl="node1" presStyleIdx="1" presStyleCnt="4">
        <dgm:presLayoutVars>
          <dgm:chMax val="1"/>
          <dgm:bulletEnabled val="1"/>
        </dgm:presLayoutVars>
      </dgm:prSet>
      <dgm:spPr/>
      <dgm:t>
        <a:bodyPr/>
        <a:lstStyle/>
        <a:p>
          <a:endParaRPr lang="en-US"/>
        </a:p>
      </dgm:t>
    </dgm:pt>
    <dgm:pt modelId="{9985F312-F77A-F841-B4F4-32AA0CD72FED}" type="pres">
      <dgm:prSet presAssocID="{03D9D386-39D0-204E-9FD6-2D1CA4F7689A}" presName="childNode" presStyleLbl="revTx" presStyleIdx="0" presStyleCnt="3">
        <dgm:presLayoutVars>
          <dgm:bulletEnabled val="1"/>
        </dgm:presLayoutVars>
      </dgm:prSet>
      <dgm:spPr/>
      <dgm:t>
        <a:bodyPr/>
        <a:lstStyle/>
        <a:p>
          <a:endParaRPr lang="en-US"/>
        </a:p>
      </dgm:t>
    </dgm:pt>
    <dgm:pt modelId="{0027E72E-9382-3840-ACA6-90C37E217421}" type="pres">
      <dgm:prSet presAssocID="{7AE520DB-4DE2-7046-BF88-5C4DAB4BA730}" presName="Name25" presStyleLbl="parChTrans1D1" presStyleIdx="1" presStyleCnt="3"/>
      <dgm:spPr/>
      <dgm:t>
        <a:bodyPr/>
        <a:lstStyle/>
        <a:p>
          <a:endParaRPr lang="en-US"/>
        </a:p>
      </dgm:t>
    </dgm:pt>
    <dgm:pt modelId="{179658FD-3C14-034F-A192-F538C0CCE4F0}" type="pres">
      <dgm:prSet presAssocID="{C0685E89-33E7-344A-963A-CCF39ACB8358}" presName="node" presStyleCnt="0"/>
      <dgm:spPr/>
    </dgm:pt>
    <dgm:pt modelId="{F15A4B94-9951-464D-9666-7EAACC9810BB}" type="pres">
      <dgm:prSet presAssocID="{C0685E89-33E7-344A-963A-CCF39ACB8358}" presName="parentNode" presStyleLbl="node1" presStyleIdx="2" presStyleCnt="4">
        <dgm:presLayoutVars>
          <dgm:chMax val="1"/>
          <dgm:bulletEnabled val="1"/>
        </dgm:presLayoutVars>
      </dgm:prSet>
      <dgm:spPr/>
      <dgm:t>
        <a:bodyPr/>
        <a:lstStyle/>
        <a:p>
          <a:endParaRPr lang="en-US"/>
        </a:p>
      </dgm:t>
    </dgm:pt>
    <dgm:pt modelId="{D866055B-B8E4-694E-A8A3-B6AFF34EED42}" type="pres">
      <dgm:prSet presAssocID="{C0685E89-33E7-344A-963A-CCF39ACB8358}" presName="childNode" presStyleLbl="revTx" presStyleIdx="1" presStyleCnt="3">
        <dgm:presLayoutVars>
          <dgm:bulletEnabled val="1"/>
        </dgm:presLayoutVars>
      </dgm:prSet>
      <dgm:spPr/>
      <dgm:t>
        <a:bodyPr/>
        <a:lstStyle/>
        <a:p>
          <a:endParaRPr lang="en-US"/>
        </a:p>
      </dgm:t>
    </dgm:pt>
    <dgm:pt modelId="{37220DEB-85B2-F447-B878-1576736E3FAF}" type="pres">
      <dgm:prSet presAssocID="{F223E1B1-A474-8F49-A01A-07CD9AE5148E}" presName="Name25" presStyleLbl="parChTrans1D1" presStyleIdx="2" presStyleCnt="3"/>
      <dgm:spPr/>
      <dgm:t>
        <a:bodyPr/>
        <a:lstStyle/>
        <a:p>
          <a:endParaRPr lang="en-US"/>
        </a:p>
      </dgm:t>
    </dgm:pt>
    <dgm:pt modelId="{59227884-0BBB-0F48-8573-D6CA7C7D9EBB}" type="pres">
      <dgm:prSet presAssocID="{6E36AF57-C5AF-5C4D-8F02-F066E57BE3EE}" presName="node" presStyleCnt="0"/>
      <dgm:spPr/>
      <dgm:t>
        <a:bodyPr/>
        <a:lstStyle/>
        <a:p>
          <a:endParaRPr lang="en-US"/>
        </a:p>
      </dgm:t>
    </dgm:pt>
    <dgm:pt modelId="{CF2A862B-328E-9448-8628-100254D5AECD}" type="pres">
      <dgm:prSet presAssocID="{6E36AF57-C5AF-5C4D-8F02-F066E57BE3EE}" presName="parentNode" presStyleLbl="node1" presStyleIdx="3" presStyleCnt="4">
        <dgm:presLayoutVars>
          <dgm:chMax val="1"/>
          <dgm:bulletEnabled val="1"/>
        </dgm:presLayoutVars>
      </dgm:prSet>
      <dgm:spPr/>
      <dgm:t>
        <a:bodyPr/>
        <a:lstStyle/>
        <a:p>
          <a:endParaRPr lang="en-US"/>
        </a:p>
      </dgm:t>
    </dgm:pt>
    <dgm:pt modelId="{2EC996B5-4385-EB47-AE6E-3E8988DE52BB}" type="pres">
      <dgm:prSet presAssocID="{6E36AF57-C5AF-5C4D-8F02-F066E57BE3EE}" presName="childNode" presStyleLbl="revTx" presStyleIdx="2" presStyleCnt="3">
        <dgm:presLayoutVars>
          <dgm:bulletEnabled val="1"/>
        </dgm:presLayoutVars>
      </dgm:prSet>
      <dgm:spPr/>
      <dgm:t>
        <a:bodyPr/>
        <a:lstStyle/>
        <a:p>
          <a:endParaRPr lang="en-US"/>
        </a:p>
      </dgm:t>
    </dgm:pt>
  </dgm:ptLst>
  <dgm:cxnLst>
    <dgm:cxn modelId="{4D3AE927-E27D-7B4A-84CA-AC9C7665A50A}" type="presOf" srcId="{7204E99C-B93B-4646-8E09-231459BD072D}" destId="{2EC996B5-4385-EB47-AE6E-3E8988DE52BB}" srcOrd="0" destOrd="2" presId="urn:microsoft.com/office/officeart/2005/8/layout/radial2"/>
    <dgm:cxn modelId="{ACA37BDE-F828-794E-B148-6B4427C6111D}" type="presOf" srcId="{09B7D6A9-8EF9-BC42-99F8-EFC0FD71C09D}" destId="{2EC996B5-4385-EB47-AE6E-3E8988DE52BB}" srcOrd="0" destOrd="1" presId="urn:microsoft.com/office/officeart/2005/8/layout/radial2"/>
    <dgm:cxn modelId="{6806154F-8F22-3640-A3B1-DB15CCA67E71}" srcId="{03D9D386-39D0-204E-9FD6-2D1CA4F7689A}" destId="{9617E4D4-38F0-494A-8556-AAA66592C4E4}" srcOrd="3" destOrd="0" parTransId="{5D1C9747-B221-9841-9ECA-9B51DEF1B6A8}" sibTransId="{0A3058A6-56FF-2E41-9069-987038B87749}"/>
    <dgm:cxn modelId="{C23E641B-5015-8D49-8428-409DFDD99A4D}" type="presOf" srcId="{B8D0522F-A2AA-514C-AB0B-7DACA299DBE1}" destId="{2EC996B5-4385-EB47-AE6E-3E8988DE52BB}" srcOrd="0" destOrd="0" presId="urn:microsoft.com/office/officeart/2005/8/layout/radial2"/>
    <dgm:cxn modelId="{F3C6D5A0-ECA8-2845-8553-6C0379845373}" type="presOf" srcId="{7AE520DB-4DE2-7046-BF88-5C4DAB4BA730}" destId="{0027E72E-9382-3840-ACA6-90C37E217421}" srcOrd="0" destOrd="0" presId="urn:microsoft.com/office/officeart/2005/8/layout/radial2"/>
    <dgm:cxn modelId="{71806C47-1146-1F43-96AC-103195BDF66D}" srcId="{03D9D386-39D0-204E-9FD6-2D1CA4F7689A}" destId="{B045C896-C524-8C47-A976-AAE6858B87BF}" srcOrd="0" destOrd="0" parTransId="{884730AB-DB7B-2F49-996E-5328506F6610}" sibTransId="{20009AA1-CB57-F640-A82D-89A2EB24CA40}"/>
    <dgm:cxn modelId="{60A73951-1DD7-4F4B-84E8-84055ACFC0A1}" type="presOf" srcId="{6E36AF57-C5AF-5C4D-8F02-F066E57BE3EE}" destId="{CF2A862B-328E-9448-8628-100254D5AECD}" srcOrd="0" destOrd="0" presId="urn:microsoft.com/office/officeart/2005/8/layout/radial2"/>
    <dgm:cxn modelId="{BF501475-D300-6642-96D6-E60BD4446850}" srcId="{36CC515D-72C8-104D-A9BC-BD3B8323CBC5}" destId="{6E36AF57-C5AF-5C4D-8F02-F066E57BE3EE}" srcOrd="2" destOrd="0" parTransId="{F223E1B1-A474-8F49-A01A-07CD9AE5148E}" sibTransId="{2387333A-0BC9-F541-A249-A0148110D799}"/>
    <dgm:cxn modelId="{634B1682-E8C3-214B-A198-5B5FCD6C04CB}" srcId="{03D9D386-39D0-204E-9FD6-2D1CA4F7689A}" destId="{D26F58A8-BEF2-EE4E-ABAE-1EDAB493420F}" srcOrd="2" destOrd="0" parTransId="{AA6E72CC-4A7E-C34C-8240-CCB5A3611869}" sibTransId="{90D112FD-0F52-F64F-810F-08C2E7EE8A6F}"/>
    <dgm:cxn modelId="{9785406A-A71A-DE4A-B4D1-57BB7ABCB6CD}" type="presOf" srcId="{CCDE37DF-EEB0-7040-B5C8-EAA0A733F7E1}" destId="{2EC996B5-4385-EB47-AE6E-3E8988DE52BB}" srcOrd="0" destOrd="3" presId="urn:microsoft.com/office/officeart/2005/8/layout/radial2"/>
    <dgm:cxn modelId="{B618B3DF-1E7E-0D47-8BD2-F0899DB9F0E7}" type="presOf" srcId="{9617E4D4-38F0-494A-8556-AAA66592C4E4}" destId="{9985F312-F77A-F841-B4F4-32AA0CD72FED}" srcOrd="0" destOrd="3" presId="urn:microsoft.com/office/officeart/2005/8/layout/radial2"/>
    <dgm:cxn modelId="{166F2202-0706-5546-899F-997DB5716AFE}" srcId="{36CC515D-72C8-104D-A9BC-BD3B8323CBC5}" destId="{03D9D386-39D0-204E-9FD6-2D1CA4F7689A}" srcOrd="0" destOrd="0" parTransId="{52354E6A-2F9E-B348-BB9C-934406A2AA6A}" sibTransId="{43F1A507-4691-6F44-ADB9-B7506F6878F7}"/>
    <dgm:cxn modelId="{9FB05B85-1E5C-7844-8185-31A16639F5C3}" type="presOf" srcId="{B045C896-C524-8C47-A976-AAE6858B87BF}" destId="{9985F312-F77A-F841-B4F4-32AA0CD72FED}" srcOrd="0" destOrd="0" presId="urn:microsoft.com/office/officeart/2005/8/layout/radial2"/>
    <dgm:cxn modelId="{F1BD8353-B6BA-8A46-9FA0-5287BE6760EE}" type="presOf" srcId="{F223E1B1-A474-8F49-A01A-07CD9AE5148E}" destId="{37220DEB-85B2-F447-B878-1576736E3FAF}" srcOrd="0" destOrd="0" presId="urn:microsoft.com/office/officeart/2005/8/layout/radial2"/>
    <dgm:cxn modelId="{23615BB7-E90A-364D-A28E-45A223737370}" type="presOf" srcId="{B56F7E0F-9D57-6E4A-9708-763876C9FD7C}" destId="{D866055B-B8E4-694E-A8A3-B6AFF34EED42}" srcOrd="0" destOrd="0" presId="urn:microsoft.com/office/officeart/2005/8/layout/radial2"/>
    <dgm:cxn modelId="{05EC3982-8552-9C40-B050-841D7090F2D5}" srcId="{36CC515D-72C8-104D-A9BC-BD3B8323CBC5}" destId="{C0685E89-33E7-344A-963A-CCF39ACB8358}" srcOrd="1" destOrd="0" parTransId="{7AE520DB-4DE2-7046-BF88-5C4DAB4BA730}" sibTransId="{D1E520AA-C795-E449-B099-FA3284088913}"/>
    <dgm:cxn modelId="{C002714B-5CCF-6541-A709-C3CFAF3DE6B7}" type="presOf" srcId="{C0685E89-33E7-344A-963A-CCF39ACB8358}" destId="{F15A4B94-9951-464D-9666-7EAACC9810BB}" srcOrd="0" destOrd="0" presId="urn:microsoft.com/office/officeart/2005/8/layout/radial2"/>
    <dgm:cxn modelId="{BD7F9F26-6E7A-7A4B-8937-36B9873151F4}" type="presOf" srcId="{09B2E712-5509-0E4C-A83C-3FF41766F78B}" destId="{9985F312-F77A-F841-B4F4-32AA0CD72FED}" srcOrd="0" destOrd="1" presId="urn:microsoft.com/office/officeart/2005/8/layout/radial2"/>
    <dgm:cxn modelId="{3A1666B9-E232-084E-AFCB-C60E9924C566}" srcId="{6E36AF57-C5AF-5C4D-8F02-F066E57BE3EE}" destId="{CCDE37DF-EEB0-7040-B5C8-EAA0A733F7E1}" srcOrd="3" destOrd="0" parTransId="{A0BB58C4-9B91-C64C-AB6D-CECBEB463951}" sibTransId="{AB9C1622-B252-1846-9F3F-383CF9E6F52F}"/>
    <dgm:cxn modelId="{27F17611-2976-8945-B205-A4BCA17AA14A}" srcId="{6E36AF57-C5AF-5C4D-8F02-F066E57BE3EE}" destId="{B8D0522F-A2AA-514C-AB0B-7DACA299DBE1}" srcOrd="0" destOrd="0" parTransId="{99A0EEA0-1B6B-1348-8DF1-3CE3E6E81157}" sibTransId="{7D57775B-0660-BD48-862E-1EE9102CF3D7}"/>
    <dgm:cxn modelId="{0340C133-C2BF-BF4C-A4C9-426A6EDBD992}" type="presOf" srcId="{52354E6A-2F9E-B348-BB9C-934406A2AA6A}" destId="{A0313E5D-B2DC-B448-90DD-89C3614DEA46}" srcOrd="0" destOrd="0" presId="urn:microsoft.com/office/officeart/2005/8/layout/radial2"/>
    <dgm:cxn modelId="{2194FF0F-9DBE-7F43-8DB8-83332A92B228}" type="presOf" srcId="{03D9D386-39D0-204E-9FD6-2D1CA4F7689A}" destId="{7AE7AC6D-4150-EA45-9046-45F4E2636CD3}" srcOrd="0" destOrd="0" presId="urn:microsoft.com/office/officeart/2005/8/layout/radial2"/>
    <dgm:cxn modelId="{1E30C3A0-9A5F-324D-9533-B6054008AD6E}" type="presOf" srcId="{36CC515D-72C8-104D-A9BC-BD3B8323CBC5}" destId="{CDEE20BC-877F-BA41-9BFA-7327A34256FF}" srcOrd="0" destOrd="0" presId="urn:microsoft.com/office/officeart/2005/8/layout/radial2"/>
    <dgm:cxn modelId="{ED931B7B-8900-BA45-8621-41719B3C7797}" srcId="{6E36AF57-C5AF-5C4D-8F02-F066E57BE3EE}" destId="{7204E99C-B93B-4646-8E09-231459BD072D}" srcOrd="2" destOrd="0" parTransId="{2D352D72-114E-D644-A6F1-4C7858396BF9}" sibTransId="{A1EB8ABF-76A6-0F4E-A050-4797A0293A26}"/>
    <dgm:cxn modelId="{A4533ECD-D212-2944-9781-C1E59BDC5EB4}" srcId="{03D9D386-39D0-204E-9FD6-2D1CA4F7689A}" destId="{09B2E712-5509-0E4C-A83C-3FF41766F78B}" srcOrd="1" destOrd="0" parTransId="{CE2506DE-F1AB-8F41-BE59-1A672B2D676B}" sibTransId="{5A1DB04D-9D61-5D4A-A050-C25F4DD110C6}"/>
    <dgm:cxn modelId="{F6EEBAE9-417F-5B49-B164-750A788E6285}" srcId="{C0685E89-33E7-344A-963A-CCF39ACB8358}" destId="{B56F7E0F-9D57-6E4A-9708-763876C9FD7C}" srcOrd="0" destOrd="0" parTransId="{C201D2C5-945B-A546-9E44-F6C0DD5184E3}" sibTransId="{469F2ACA-7CE7-BD4C-9F8A-BA03984B95FF}"/>
    <dgm:cxn modelId="{AFC1E85F-09BC-274F-9D5C-260CD35AAB4F}" srcId="{6E36AF57-C5AF-5C4D-8F02-F066E57BE3EE}" destId="{09B7D6A9-8EF9-BC42-99F8-EFC0FD71C09D}" srcOrd="1" destOrd="0" parTransId="{6E475245-6161-124A-B6C7-E5682D1D96ED}" sibTransId="{8ACFE555-FA26-FD44-846E-6254428F2FC7}"/>
    <dgm:cxn modelId="{389A15D6-31C9-B546-AF2E-AB4F478D8BDE}" type="presOf" srcId="{D26F58A8-BEF2-EE4E-ABAE-1EDAB493420F}" destId="{9985F312-F77A-F841-B4F4-32AA0CD72FED}" srcOrd="0" destOrd="2" presId="urn:microsoft.com/office/officeart/2005/8/layout/radial2"/>
    <dgm:cxn modelId="{AFF2D607-DA04-F54A-99D3-23D3D48FDA92}" type="presParOf" srcId="{CDEE20BC-877F-BA41-9BFA-7327A34256FF}" destId="{E8C6EF71-7DEC-5F4B-A78F-9A311155C547}" srcOrd="0" destOrd="0" presId="urn:microsoft.com/office/officeart/2005/8/layout/radial2"/>
    <dgm:cxn modelId="{2561D118-177C-5D4C-9438-32C72512A91D}" type="presParOf" srcId="{E8C6EF71-7DEC-5F4B-A78F-9A311155C547}" destId="{2CAC7725-43DE-6041-8DFE-DDE68B660D78}" srcOrd="0" destOrd="0" presId="urn:microsoft.com/office/officeart/2005/8/layout/radial2"/>
    <dgm:cxn modelId="{B6829EA4-FFFB-B141-81CE-27D2F3EE5C14}" type="presParOf" srcId="{2CAC7725-43DE-6041-8DFE-DDE68B660D78}" destId="{7FC8E825-FF77-8642-BB40-1375C55C3C0D}" srcOrd="0" destOrd="0" presId="urn:microsoft.com/office/officeart/2005/8/layout/radial2"/>
    <dgm:cxn modelId="{28BA225F-C9E0-E64F-A9ED-A8948C63F8BC}" type="presParOf" srcId="{2CAC7725-43DE-6041-8DFE-DDE68B660D78}" destId="{5BB586AE-F6D0-964A-A481-384F2DE87619}" srcOrd="1" destOrd="0" presId="urn:microsoft.com/office/officeart/2005/8/layout/radial2"/>
    <dgm:cxn modelId="{879F9A78-BABD-4A49-B15C-E7CB8A50E97D}" type="presParOf" srcId="{E8C6EF71-7DEC-5F4B-A78F-9A311155C547}" destId="{A0313E5D-B2DC-B448-90DD-89C3614DEA46}" srcOrd="1" destOrd="0" presId="urn:microsoft.com/office/officeart/2005/8/layout/radial2"/>
    <dgm:cxn modelId="{73F57844-0144-5841-95F0-6791ACA28EF5}" type="presParOf" srcId="{E8C6EF71-7DEC-5F4B-A78F-9A311155C547}" destId="{90CB3FA7-CFAC-B94C-B679-6A4DC4E3681A}" srcOrd="2" destOrd="0" presId="urn:microsoft.com/office/officeart/2005/8/layout/radial2"/>
    <dgm:cxn modelId="{6A2D67D0-0DA1-5245-B0D0-E74C91239B8A}" type="presParOf" srcId="{90CB3FA7-CFAC-B94C-B679-6A4DC4E3681A}" destId="{7AE7AC6D-4150-EA45-9046-45F4E2636CD3}" srcOrd="0" destOrd="0" presId="urn:microsoft.com/office/officeart/2005/8/layout/radial2"/>
    <dgm:cxn modelId="{22460C1D-B856-A24A-9191-45F6A47BADD5}" type="presParOf" srcId="{90CB3FA7-CFAC-B94C-B679-6A4DC4E3681A}" destId="{9985F312-F77A-F841-B4F4-32AA0CD72FED}" srcOrd="1" destOrd="0" presId="urn:microsoft.com/office/officeart/2005/8/layout/radial2"/>
    <dgm:cxn modelId="{275CB3DD-5DAB-A74A-A172-24ECC9B58462}" type="presParOf" srcId="{E8C6EF71-7DEC-5F4B-A78F-9A311155C547}" destId="{0027E72E-9382-3840-ACA6-90C37E217421}" srcOrd="3" destOrd="0" presId="urn:microsoft.com/office/officeart/2005/8/layout/radial2"/>
    <dgm:cxn modelId="{7E8E9E75-466F-AD49-B6CE-E08F354BAEB2}" type="presParOf" srcId="{E8C6EF71-7DEC-5F4B-A78F-9A311155C547}" destId="{179658FD-3C14-034F-A192-F538C0CCE4F0}" srcOrd="4" destOrd="0" presId="urn:microsoft.com/office/officeart/2005/8/layout/radial2"/>
    <dgm:cxn modelId="{22081FAA-9FB8-E043-8F16-7F010F730EBF}" type="presParOf" srcId="{179658FD-3C14-034F-A192-F538C0CCE4F0}" destId="{F15A4B94-9951-464D-9666-7EAACC9810BB}" srcOrd="0" destOrd="0" presId="urn:microsoft.com/office/officeart/2005/8/layout/radial2"/>
    <dgm:cxn modelId="{F3CED282-E82D-3044-9AB3-2116AAB6670D}" type="presParOf" srcId="{179658FD-3C14-034F-A192-F538C0CCE4F0}" destId="{D866055B-B8E4-694E-A8A3-B6AFF34EED42}" srcOrd="1" destOrd="0" presId="urn:microsoft.com/office/officeart/2005/8/layout/radial2"/>
    <dgm:cxn modelId="{2B0C5B8C-3133-254F-8765-7D1C67FF9B1A}" type="presParOf" srcId="{E8C6EF71-7DEC-5F4B-A78F-9A311155C547}" destId="{37220DEB-85B2-F447-B878-1576736E3FAF}" srcOrd="5" destOrd="0" presId="urn:microsoft.com/office/officeart/2005/8/layout/radial2"/>
    <dgm:cxn modelId="{1B562F71-14B9-984C-BC4D-E59A61DA7327}" type="presParOf" srcId="{E8C6EF71-7DEC-5F4B-A78F-9A311155C547}" destId="{59227884-0BBB-0F48-8573-D6CA7C7D9EBB}" srcOrd="6" destOrd="0" presId="urn:microsoft.com/office/officeart/2005/8/layout/radial2"/>
    <dgm:cxn modelId="{D51A3A2D-DED6-B24E-BF18-206D32CA91A4}" type="presParOf" srcId="{59227884-0BBB-0F48-8573-D6CA7C7D9EBB}" destId="{CF2A862B-328E-9448-8628-100254D5AECD}" srcOrd="0" destOrd="0" presId="urn:microsoft.com/office/officeart/2005/8/layout/radial2"/>
    <dgm:cxn modelId="{A4CA58CC-C94B-A44F-8DB7-15D3BDB5A91F}" type="presParOf" srcId="{59227884-0BBB-0F48-8573-D6CA7C7D9EBB}" destId="{2EC996B5-4385-EB47-AE6E-3E8988DE52B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dgm:t>
        <a:bodyPr/>
        <a:lstStyle/>
        <a:p>
          <a:r>
            <a:rPr lang="en-US" sz="2400" b="1" dirty="0" smtClean="0"/>
            <a:t>Preparing</a:t>
          </a:r>
          <a:endParaRPr lang="en-US" sz="2400" b="1" dirty="0"/>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dgm:t>
        <a:bodyPr/>
        <a:lstStyle/>
        <a:p>
          <a:r>
            <a:rPr lang="en-US" sz="2400" b="1" dirty="0" smtClean="0"/>
            <a:t>Experiencing</a:t>
          </a:r>
          <a:endParaRPr lang="en-US" sz="2400" b="1" dirty="0"/>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dgm:t>
        <a:bodyPr/>
        <a:lstStyle/>
        <a:p>
          <a:endParaRPr lang="en-US" dirty="0"/>
        </a:p>
      </dgm:t>
    </dgm:pt>
    <dgm:pt modelId="{18DC11E8-0163-8E46-AFCC-240CCA20B620}">
      <dgm:prSet phldrT="[Text]" custT="1"/>
      <dgm:spPr/>
      <dgm:t>
        <a:bodyPr/>
        <a:lstStyle/>
        <a:p>
          <a:r>
            <a:rPr lang="en-US" sz="2400" b="1" dirty="0" smtClean="0"/>
            <a:t>Living</a:t>
          </a:r>
          <a:endParaRPr lang="en-US" sz="2400" b="1" dirty="0"/>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smtClean="0"/>
            <a:t>How will you sustain/extend the event? </a:t>
          </a:r>
          <a:endParaRPr lang="en-US" dirty="0"/>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82CFD787-7BCE-CA41-A00E-5E986041FCB4}">
      <dgm:prSet phldrT="[Text]"/>
      <dgm:spPr/>
      <dgm:t>
        <a:bodyPr/>
        <a:lstStyle/>
        <a:p>
          <a:r>
            <a:rPr lang="en-US" dirty="0" smtClean="0"/>
            <a:t>How will you design the event? </a:t>
          </a:r>
          <a:endParaRPr lang="en-US" dirty="0"/>
        </a:p>
      </dgm:t>
    </dgm:pt>
    <dgm:pt modelId="{128B4C18-E027-3344-9A44-F5E9572D9455}" type="sibTrans" cxnId="{611D575E-CB39-944D-B4FD-B060068FB7A1}">
      <dgm:prSet/>
      <dgm:spPr/>
      <dgm:t>
        <a:bodyPr/>
        <a:lstStyle/>
        <a:p>
          <a:endParaRPr lang="en-US"/>
        </a:p>
      </dgm:t>
    </dgm:pt>
    <dgm:pt modelId="{24674CFE-53E8-E341-87F9-61438DC87201}" type="parTrans" cxnId="{611D575E-CB39-944D-B4FD-B060068FB7A1}">
      <dgm:prSet/>
      <dgm:spPr/>
      <dgm:t>
        <a:bodyPr/>
        <a:lstStyle/>
        <a:p>
          <a:endParaRPr lang="en-US"/>
        </a:p>
      </dgm:t>
    </dgm:pt>
    <dgm:pt modelId="{9547B376-E454-B646-A430-BE0C56696F92}">
      <dgm:prSet phldrT="[Text]"/>
      <dgm:spPr/>
      <dgm:t>
        <a:bodyPr/>
        <a:lstStyle/>
        <a:p>
          <a:r>
            <a:rPr lang="en-US" dirty="0" smtClean="0"/>
            <a:t>What types of experiences, programming, activities, and resources will you develop to prepare people for the event?  </a:t>
          </a:r>
          <a:endParaRPr lang="en-US" dirty="0"/>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dgm:t>
        <a:bodyPr/>
        <a:lstStyle/>
        <a:p>
          <a:r>
            <a:rPr lang="en-US" dirty="0" smtClean="0"/>
            <a:t>How will you engage age groups, families, and the faith community? </a:t>
          </a:r>
          <a:endParaRPr lang="en-US" dirty="0"/>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smtClean="0"/>
            <a:t>What types of experiences, programs, activities, and  resources will you offer people? </a:t>
          </a:r>
          <a:endParaRPr lang="en-US" dirty="0"/>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t>
        <a:bodyPr/>
        <a:lstStyle/>
        <a:p>
          <a:endParaRPr lang="en-US"/>
        </a:p>
      </dgm:t>
    </dgm:pt>
    <dgm:pt modelId="{73337A43-1805-EB47-85E3-04FF85E15B98}" type="pres">
      <dgm:prSet presAssocID="{A3C7FEF7-8F8A-7C4D-8BFB-070F7ACBA580}" presName="composite" presStyleCnt="0"/>
      <dgm:spPr/>
      <dgm:t>
        <a:bodyPr/>
        <a:lstStyle/>
        <a:p>
          <a:endParaRPr lang="en-US"/>
        </a:p>
      </dgm:t>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t>
        <a:bodyPr/>
        <a:lstStyle/>
        <a:p>
          <a:endParaRPr lang="en-US"/>
        </a:p>
      </dgm:t>
    </dgm:pt>
    <dgm:pt modelId="{B9A59EA6-4FD0-304A-965E-725B92410C8C}" type="pres">
      <dgm:prSet presAssocID="{A3C7FEF7-8F8A-7C4D-8BFB-070F7ACBA580}" presName="parSh" presStyleLbl="node1" presStyleIdx="0" presStyleCnt="3" custScaleY="152770"/>
      <dgm:spPr/>
      <dgm:t>
        <a:bodyPr/>
        <a:lstStyle/>
        <a:p>
          <a:endParaRPr lang="en-US"/>
        </a:p>
      </dgm:t>
    </dgm:pt>
    <dgm:pt modelId="{F652A58A-4EA8-794D-8910-C5E1F4F143AD}" type="pres">
      <dgm:prSet presAssocID="{A3C7FEF7-8F8A-7C4D-8BFB-070F7ACBA580}" presName="desTx" presStyleLbl="fgAcc1" presStyleIdx="0" presStyleCnt="3">
        <dgm:presLayoutVars>
          <dgm:bulletEnabled val="1"/>
        </dgm:presLayoutVars>
      </dgm:prSet>
      <dgm:spPr/>
      <dgm:t>
        <a:bodyPr/>
        <a:lstStyle/>
        <a:p>
          <a:endParaRPr lang="en-US"/>
        </a:p>
      </dgm:t>
    </dgm:pt>
    <dgm:pt modelId="{D4D0BEAF-9C17-6F4E-81D7-F30B24694092}" type="pres">
      <dgm:prSet presAssocID="{FB99DB24-F9FD-8443-AFB1-9D55C94FF58B}" presName="sibTrans" presStyleLbl="sibTrans2D1" presStyleIdx="0" presStyleCnt="2"/>
      <dgm:spPr/>
      <dgm:t>
        <a:bodyPr/>
        <a:lstStyle/>
        <a:p>
          <a:endParaRPr lang="en-US"/>
        </a:p>
      </dgm:t>
    </dgm:pt>
    <dgm:pt modelId="{750071E5-6347-2A4F-B8E5-347043A3364F}" type="pres">
      <dgm:prSet presAssocID="{FB99DB24-F9FD-8443-AFB1-9D55C94FF58B}" presName="connTx" presStyleLbl="sibTrans2D1" presStyleIdx="0" presStyleCnt="2"/>
      <dgm:spPr/>
      <dgm:t>
        <a:bodyPr/>
        <a:lstStyle/>
        <a:p>
          <a:endParaRPr lang="en-US"/>
        </a:p>
      </dgm:t>
    </dgm:pt>
    <dgm:pt modelId="{2E4F5387-FBA6-9347-9DC3-C5102D518AD2}" type="pres">
      <dgm:prSet presAssocID="{12F885F3-B605-8A48-917A-2C3540EC454C}" presName="composite" presStyleCnt="0"/>
      <dgm:spPr/>
      <dgm:t>
        <a:bodyPr/>
        <a:lstStyle/>
        <a:p>
          <a:endParaRPr lang="en-US"/>
        </a:p>
      </dgm:t>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t>
        <a:bodyPr/>
        <a:lstStyle/>
        <a:p>
          <a:endParaRPr lang="en-US"/>
        </a:p>
      </dgm:t>
    </dgm:pt>
    <dgm:pt modelId="{903BB4D4-035A-8A4B-BCC4-387AA4BB252F}" type="pres">
      <dgm:prSet presAssocID="{12F885F3-B605-8A48-917A-2C3540EC454C}" presName="parSh" presStyleLbl="node1" presStyleIdx="1" presStyleCnt="3" custScaleY="148352"/>
      <dgm:spPr/>
      <dgm:t>
        <a:bodyPr/>
        <a:lstStyle/>
        <a:p>
          <a:endParaRPr lang="en-US"/>
        </a:p>
      </dgm:t>
    </dgm:pt>
    <dgm:pt modelId="{81B9E74A-693A-B141-992F-B5BC49893346}" type="pres">
      <dgm:prSet presAssocID="{12F885F3-B605-8A48-917A-2C3540EC454C}" presName="desTx" presStyleLbl="fgAcc1" presStyleIdx="1" presStyleCnt="3">
        <dgm:presLayoutVars>
          <dgm:bulletEnabled val="1"/>
        </dgm:presLayoutVars>
      </dgm:prSet>
      <dgm:spPr/>
      <dgm:t>
        <a:bodyPr/>
        <a:lstStyle/>
        <a:p>
          <a:endParaRPr lang="en-US"/>
        </a:p>
      </dgm:t>
    </dgm:pt>
    <dgm:pt modelId="{F330B9F8-CA94-9546-A7D8-48A8F737FF7D}" type="pres">
      <dgm:prSet presAssocID="{40F5F970-D0A1-0E46-A4A0-D3C3E9C3669F}" presName="sibTrans" presStyleLbl="sibTrans2D1" presStyleIdx="1" presStyleCnt="2"/>
      <dgm:spPr/>
      <dgm:t>
        <a:bodyPr/>
        <a:lstStyle/>
        <a:p>
          <a:endParaRPr lang="en-US"/>
        </a:p>
      </dgm:t>
    </dgm:pt>
    <dgm:pt modelId="{DF6F322F-43C0-F94B-AC44-82C4F65BC190}" type="pres">
      <dgm:prSet presAssocID="{40F5F970-D0A1-0E46-A4A0-D3C3E9C3669F}" presName="connTx" presStyleLbl="sibTrans2D1" presStyleIdx="1" presStyleCnt="2"/>
      <dgm:spPr/>
      <dgm:t>
        <a:bodyPr/>
        <a:lstStyle/>
        <a:p>
          <a:endParaRPr lang="en-US"/>
        </a:p>
      </dgm:t>
    </dgm:pt>
    <dgm:pt modelId="{AD437123-DDF2-2945-88B7-B19DCC1E6010}" type="pres">
      <dgm:prSet presAssocID="{18DC11E8-0163-8E46-AFCC-240CCA20B620}" presName="composite" presStyleCnt="0"/>
      <dgm:spPr/>
      <dgm:t>
        <a:bodyPr/>
        <a:lstStyle/>
        <a:p>
          <a:endParaRPr lang="en-US"/>
        </a:p>
      </dgm:t>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t>
        <a:bodyPr/>
        <a:lstStyle/>
        <a:p>
          <a:endParaRPr lang="en-US"/>
        </a:p>
      </dgm:t>
    </dgm:pt>
    <dgm:pt modelId="{D7CB8B83-CB94-D643-BAB2-B20E1634AECF}" type="pres">
      <dgm:prSet presAssocID="{18DC11E8-0163-8E46-AFCC-240CCA20B620}" presName="parSh" presStyleLbl="node1" presStyleIdx="2" presStyleCnt="3" custScaleY="145540"/>
      <dgm:spPr/>
      <dgm:t>
        <a:bodyPr/>
        <a:lstStyle/>
        <a:p>
          <a:endParaRPr lang="en-US"/>
        </a:p>
      </dgm:t>
    </dgm:pt>
    <dgm:pt modelId="{BBBF81FD-88E1-C04F-947E-06BE49D30EB7}" type="pres">
      <dgm:prSet presAssocID="{18DC11E8-0163-8E46-AFCC-240CCA20B620}" presName="desTx" presStyleLbl="fgAcc1" presStyleIdx="2" presStyleCnt="3">
        <dgm:presLayoutVars>
          <dgm:bulletEnabled val="1"/>
        </dgm:presLayoutVars>
      </dgm:prSet>
      <dgm:spPr/>
      <dgm:t>
        <a:bodyPr/>
        <a:lstStyle/>
        <a:p>
          <a:endParaRPr lang="en-US"/>
        </a:p>
      </dgm:t>
    </dgm:pt>
  </dgm:ptLst>
  <dgm:cxnLst>
    <dgm:cxn modelId="{46082631-713B-C849-8531-D2650E404B53}" type="presOf" srcId="{FB99DB24-F9FD-8443-AFB1-9D55C94FF58B}" destId="{750071E5-6347-2A4F-B8E5-347043A3364F}" srcOrd="1" destOrd="0" presId="urn:microsoft.com/office/officeart/2005/8/layout/process3"/>
    <dgm:cxn modelId="{BF09B3DE-B657-C94A-B3B9-A65B915EA012}" srcId="{12F885F3-B605-8A48-917A-2C3540EC454C}" destId="{CC61B947-1900-5047-9686-6ACA6043DA99}" srcOrd="1" destOrd="0" parTransId="{827BA0F2-1715-E54B-9536-0BE5B665D349}" sibTransId="{A6F804E0-CA6E-9846-A79D-B55762EBE4C2}"/>
    <dgm:cxn modelId="{D5F72369-8E8E-2340-B3B8-1AB6640D0F77}" type="presOf" srcId="{A3C7FEF7-8F8A-7C4D-8BFB-070F7ACBA580}" destId="{2ECC7103-EEF1-0C41-B0A4-113F143DCFF2}" srcOrd="0" destOrd="0" presId="urn:microsoft.com/office/officeart/2005/8/layout/process3"/>
    <dgm:cxn modelId="{77BD1725-631B-7141-AAA0-A6E192BF23DB}" type="presOf" srcId="{A3C7FEF7-8F8A-7C4D-8BFB-070F7ACBA580}" destId="{B9A59EA6-4FD0-304A-965E-725B92410C8C}" srcOrd="1"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6268C3A8-2255-344D-8F50-9DB6E5C66A42}" type="presOf" srcId="{18DC11E8-0163-8E46-AFCC-240CCA20B620}" destId="{D7CB8B83-CB94-D643-BAB2-B20E1634AECF}" srcOrd="1" destOrd="0" presId="urn:microsoft.com/office/officeart/2005/8/layout/process3"/>
    <dgm:cxn modelId="{A64F9A2A-A558-754C-97E5-1949A339AEB9}" type="presOf" srcId="{FB99DB24-F9FD-8443-AFB1-9D55C94FF58B}" destId="{D4D0BEAF-9C17-6F4E-81D7-F30B24694092}"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3FE64B5E-3F90-B14B-B793-26E1F5D8D3B8}" type="presOf" srcId="{18DC11E8-0163-8E46-AFCC-240CCA20B620}" destId="{3E5FDC1D-3402-4B40-9CA5-6E6488274921}" srcOrd="0" destOrd="0" presId="urn:microsoft.com/office/officeart/2005/8/layout/process3"/>
    <dgm:cxn modelId="{861A8485-1043-464C-A76A-EBC77CED198E}" type="presOf" srcId="{40F5F970-D0A1-0E46-A4A0-D3C3E9C3669F}" destId="{F330B9F8-CA94-9546-A7D8-48A8F737FF7D}" srcOrd="0" destOrd="0" presId="urn:microsoft.com/office/officeart/2005/8/layout/process3"/>
    <dgm:cxn modelId="{7896BF76-A1CE-A74E-915E-32C3EA423298}" type="presOf" srcId="{12F885F3-B605-8A48-917A-2C3540EC454C}" destId="{38EE305E-5515-CE41-B9A5-F488F183923D}" srcOrd="0" destOrd="0" presId="urn:microsoft.com/office/officeart/2005/8/layout/process3"/>
    <dgm:cxn modelId="{69BF5A6D-D010-C944-B7C4-31C6FB6E0D49}" type="presOf" srcId="{40F5F970-D0A1-0E46-A4A0-D3C3E9C3669F}" destId="{DF6F322F-43C0-F94B-AC44-82C4F65BC190}" srcOrd="1" destOrd="0"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64A2F6EF-A3F3-5E47-BC67-101C578AE51C}" type="presOf" srcId="{CC61B947-1900-5047-9686-6ACA6043DA99}" destId="{81B9E74A-693A-B141-992F-B5BC49893346}" srcOrd="0" destOrd="1" presId="urn:microsoft.com/office/officeart/2005/8/layout/process3"/>
    <dgm:cxn modelId="{E2629A49-1505-194C-AFCA-2B3D072E90F7}" type="presOf" srcId="{CB7312D9-849B-7043-9F59-E452400FABDA}" destId="{BBBF81FD-88E1-C04F-947E-06BE49D30EB7}" srcOrd="0" destOrd="1" presId="urn:microsoft.com/office/officeart/2005/8/layout/process3"/>
    <dgm:cxn modelId="{F8FA1699-D3A7-394C-8849-C28B9AF79C7E}" type="presOf" srcId="{12F885F3-B605-8A48-917A-2C3540EC454C}" destId="{903BB4D4-035A-8A4B-BCC4-387AA4BB252F}" srcOrd="1" destOrd="0" presId="urn:microsoft.com/office/officeart/2005/8/layout/process3"/>
    <dgm:cxn modelId="{15468B6C-0CE3-354B-9E4A-04EEB25EFBD3}" type="presOf" srcId="{2143C2A2-1619-044E-8D08-1A32A9C97F3B}" destId="{80770A7A-D614-F443-99F2-6C8A7E08AA6B}" srcOrd="0" destOrd="0" presId="urn:microsoft.com/office/officeart/2005/8/layout/process3"/>
    <dgm:cxn modelId="{3481FAAB-64C0-F24A-93AD-80F25BCEB175}" srcId="{2143C2A2-1619-044E-8D08-1A32A9C97F3B}" destId="{A3C7FEF7-8F8A-7C4D-8BFB-070F7ACBA580}" srcOrd="0" destOrd="0" parTransId="{CE6C1A86-C8A5-5347-8291-80CE6D5410B2}" sibTransId="{FB99DB24-F9FD-8443-AFB1-9D55C94FF58B}"/>
    <dgm:cxn modelId="{B632E316-A391-914A-B296-5AFE923896E0}" srcId="{A3C7FEF7-8F8A-7C4D-8BFB-070F7ACBA580}" destId="{9547B376-E454-B646-A430-BE0C56696F92}" srcOrd="0" destOrd="0" parTransId="{0547FA50-FE50-464C-9BE3-334DEFFAE586}" sibTransId="{3CE8536A-9CC0-0046-B763-147EB8BBAB6F}"/>
    <dgm:cxn modelId="{611D575E-CB39-944D-B4FD-B060068FB7A1}" srcId="{12F885F3-B605-8A48-917A-2C3540EC454C}" destId="{82CFD787-7BCE-CA41-A00E-5E986041FCB4}" srcOrd="0" destOrd="0" parTransId="{24674CFE-53E8-E341-87F9-61438DC87201}" sibTransId="{128B4C18-E027-3344-9A44-F5E9572D9455}"/>
    <dgm:cxn modelId="{82D714D4-FD24-C749-B863-96EE33B4C1AE}" srcId="{2143C2A2-1619-044E-8D08-1A32A9C97F3B}" destId="{18DC11E8-0163-8E46-AFCC-240CCA20B620}" srcOrd="2" destOrd="0" parTransId="{A0FA67A9-2737-DD4F-8A3C-4D5C23FFBEC8}" sibTransId="{AA5ED947-795E-6047-92D8-A38FD9D471D2}"/>
    <dgm:cxn modelId="{91EB0767-115E-4142-8311-E98C3A87E70D}" type="presOf" srcId="{82CFD787-7BCE-CA41-A00E-5E986041FCB4}" destId="{81B9E74A-693A-B141-992F-B5BC49893346}" srcOrd="0" destOrd="0" presId="urn:microsoft.com/office/officeart/2005/8/layout/process3"/>
    <dgm:cxn modelId="{2332E719-8671-4E4B-BAB7-22AA9E604787}" type="presOf" srcId="{9547B376-E454-B646-A430-BE0C56696F92}" destId="{F652A58A-4EA8-794D-8910-C5E1F4F143AD}" srcOrd="0" destOrd="0" presId="urn:microsoft.com/office/officeart/2005/8/layout/process3"/>
    <dgm:cxn modelId="{0D0DDABA-2462-FC4A-BFF4-A2376D5817B9}" type="presOf" srcId="{0E4303F2-4C95-374A-9382-C7B208F63610}" destId="{BBBF81FD-88E1-C04F-947E-06BE49D30EB7}" srcOrd="0" destOrd="0" presId="urn:microsoft.com/office/officeart/2005/8/layout/process3"/>
    <dgm:cxn modelId="{B2FE478E-84A0-E949-9764-F85FFBCA1C83}" type="presParOf" srcId="{80770A7A-D614-F443-99F2-6C8A7E08AA6B}" destId="{73337A43-1805-EB47-85E3-04FF85E15B98}" srcOrd="0" destOrd="0" presId="urn:microsoft.com/office/officeart/2005/8/layout/process3"/>
    <dgm:cxn modelId="{F01D1741-426B-074C-872B-C03C9DE68765}" type="presParOf" srcId="{73337A43-1805-EB47-85E3-04FF85E15B98}" destId="{2ECC7103-EEF1-0C41-B0A4-113F143DCFF2}" srcOrd="0" destOrd="0" presId="urn:microsoft.com/office/officeart/2005/8/layout/process3"/>
    <dgm:cxn modelId="{A9C20656-F55D-B644-BC0C-A375E1C2E89D}" type="presParOf" srcId="{73337A43-1805-EB47-85E3-04FF85E15B98}" destId="{B9A59EA6-4FD0-304A-965E-725B92410C8C}" srcOrd="1" destOrd="0" presId="urn:microsoft.com/office/officeart/2005/8/layout/process3"/>
    <dgm:cxn modelId="{C373BD44-27D1-484F-9F98-D05BDA6CBB7D}" type="presParOf" srcId="{73337A43-1805-EB47-85E3-04FF85E15B98}" destId="{F652A58A-4EA8-794D-8910-C5E1F4F143AD}" srcOrd="2" destOrd="0" presId="urn:microsoft.com/office/officeart/2005/8/layout/process3"/>
    <dgm:cxn modelId="{BA422085-EAAF-C743-B8B0-B012723BA723}" type="presParOf" srcId="{80770A7A-D614-F443-99F2-6C8A7E08AA6B}" destId="{D4D0BEAF-9C17-6F4E-81D7-F30B24694092}" srcOrd="1" destOrd="0" presId="urn:microsoft.com/office/officeart/2005/8/layout/process3"/>
    <dgm:cxn modelId="{FB66A39C-596D-464F-9824-0EE01BF83D5B}" type="presParOf" srcId="{D4D0BEAF-9C17-6F4E-81D7-F30B24694092}" destId="{750071E5-6347-2A4F-B8E5-347043A3364F}" srcOrd="0" destOrd="0" presId="urn:microsoft.com/office/officeart/2005/8/layout/process3"/>
    <dgm:cxn modelId="{AF4BD653-3CEE-4041-BF7C-F4C945DE424B}" type="presParOf" srcId="{80770A7A-D614-F443-99F2-6C8A7E08AA6B}" destId="{2E4F5387-FBA6-9347-9DC3-C5102D518AD2}" srcOrd="2" destOrd="0" presId="urn:microsoft.com/office/officeart/2005/8/layout/process3"/>
    <dgm:cxn modelId="{92C2E40F-4431-C64A-B3F9-19474CA24B5C}" type="presParOf" srcId="{2E4F5387-FBA6-9347-9DC3-C5102D518AD2}" destId="{38EE305E-5515-CE41-B9A5-F488F183923D}" srcOrd="0" destOrd="0" presId="urn:microsoft.com/office/officeart/2005/8/layout/process3"/>
    <dgm:cxn modelId="{F737E3BA-ED32-A34B-A904-1B3F2B22DFEE}" type="presParOf" srcId="{2E4F5387-FBA6-9347-9DC3-C5102D518AD2}" destId="{903BB4D4-035A-8A4B-BCC4-387AA4BB252F}" srcOrd="1" destOrd="0" presId="urn:microsoft.com/office/officeart/2005/8/layout/process3"/>
    <dgm:cxn modelId="{1589400E-EF55-EE4A-8F1E-EA433A590861}" type="presParOf" srcId="{2E4F5387-FBA6-9347-9DC3-C5102D518AD2}" destId="{81B9E74A-693A-B141-992F-B5BC49893346}" srcOrd="2" destOrd="0" presId="urn:microsoft.com/office/officeart/2005/8/layout/process3"/>
    <dgm:cxn modelId="{22A2B37B-F2BD-4041-94D8-2546AF529674}" type="presParOf" srcId="{80770A7A-D614-F443-99F2-6C8A7E08AA6B}" destId="{F330B9F8-CA94-9546-A7D8-48A8F737FF7D}" srcOrd="3" destOrd="0" presId="urn:microsoft.com/office/officeart/2005/8/layout/process3"/>
    <dgm:cxn modelId="{D37C8F05-4C94-144E-A894-B5EAB6504344}" type="presParOf" srcId="{F330B9F8-CA94-9546-A7D8-48A8F737FF7D}" destId="{DF6F322F-43C0-F94B-AC44-82C4F65BC190}" srcOrd="0" destOrd="0" presId="urn:microsoft.com/office/officeart/2005/8/layout/process3"/>
    <dgm:cxn modelId="{ED923C6B-F95F-2F49-A0D3-026A1CF8995D}" type="presParOf" srcId="{80770A7A-D614-F443-99F2-6C8A7E08AA6B}" destId="{AD437123-DDF2-2945-88B7-B19DCC1E6010}" srcOrd="4" destOrd="0" presId="urn:microsoft.com/office/officeart/2005/8/layout/process3"/>
    <dgm:cxn modelId="{B7A14724-ECD4-6B48-90C4-7CED511417D7}" type="presParOf" srcId="{AD437123-DDF2-2945-88B7-B19DCC1E6010}" destId="{3E5FDC1D-3402-4B40-9CA5-6E6488274921}" srcOrd="0" destOrd="0" presId="urn:microsoft.com/office/officeart/2005/8/layout/process3"/>
    <dgm:cxn modelId="{15AC04D7-B298-E145-B19F-F188B21CC174}" type="presParOf" srcId="{AD437123-DDF2-2945-88B7-B19DCC1E6010}" destId="{D7CB8B83-CB94-D643-BAB2-B20E1634AECF}" srcOrd="1" destOrd="0" presId="urn:microsoft.com/office/officeart/2005/8/layout/process3"/>
    <dgm:cxn modelId="{1DAB0937-84E8-8449-A6C2-E1891F08CADB}"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79705C0-F867-3947-B89E-158A25285672}" type="doc">
      <dgm:prSet loTypeId="urn:microsoft.com/office/officeart/2005/8/layout/cycle5" loCatId="" qsTypeId="urn:microsoft.com/office/officeart/2005/8/quickstyle/simple4" qsCatId="simple" csTypeId="urn:microsoft.com/office/officeart/2005/8/colors/colorful1" csCatId="colorful" phldr="1"/>
      <dgm:spPr/>
      <dgm:t>
        <a:bodyPr/>
        <a:lstStyle/>
        <a:p>
          <a:endParaRPr lang="en-US"/>
        </a:p>
      </dgm:t>
    </dgm:pt>
    <dgm:pt modelId="{F8F86374-1AD7-9242-9854-BB7CD685A7CC}">
      <dgm:prSet phldrT="[Text]"/>
      <dgm:spPr/>
      <dgm:t>
        <a:bodyPr/>
        <a:lstStyle/>
        <a:p>
          <a:r>
            <a:rPr lang="en-US" dirty="0" smtClean="0"/>
            <a:t>@ Home / Daily Life</a:t>
          </a:r>
        </a:p>
        <a:p>
          <a:r>
            <a:rPr lang="en-US" dirty="0" smtClean="0"/>
            <a:t>Exploring the Content</a:t>
          </a:r>
          <a:br>
            <a:rPr lang="en-US" dirty="0" smtClean="0"/>
          </a:br>
          <a:r>
            <a:rPr lang="en-US" dirty="0" smtClean="0"/>
            <a:t>- print, audio, video, activities</a:t>
          </a:r>
          <a:endParaRPr lang="en-US" dirty="0"/>
        </a:p>
      </dgm:t>
    </dgm:pt>
    <dgm:pt modelId="{2FDE7D1C-BE2D-7542-8AE7-1C9D1E75B5FF}" type="parTrans" cxnId="{797C3727-CF2D-9D4D-AC27-0692CD0A7532}">
      <dgm:prSet/>
      <dgm:spPr/>
      <dgm:t>
        <a:bodyPr/>
        <a:lstStyle/>
        <a:p>
          <a:endParaRPr lang="en-US"/>
        </a:p>
      </dgm:t>
    </dgm:pt>
    <dgm:pt modelId="{0E77AF55-AF9E-724D-960D-9572FE53932D}" type="sibTrans" cxnId="{797C3727-CF2D-9D4D-AC27-0692CD0A7532}">
      <dgm:prSet/>
      <dgm:spPr/>
      <dgm:t>
        <a:bodyPr/>
        <a:lstStyle/>
        <a:p>
          <a:endParaRPr lang="en-US"/>
        </a:p>
      </dgm:t>
    </dgm:pt>
    <dgm:pt modelId="{D07829D4-3C51-CC45-981F-11EC6D521DD9}">
      <dgm:prSet phldrT="[Text]"/>
      <dgm:spPr/>
      <dgm:t>
        <a:bodyPr/>
        <a:lstStyle/>
        <a:p>
          <a:r>
            <a:rPr lang="en-US" dirty="0" smtClean="0"/>
            <a:t>@ The Program</a:t>
          </a:r>
        </a:p>
        <a:p>
          <a:r>
            <a:rPr lang="en-US" dirty="0" smtClean="0"/>
            <a:t>Applying the Content: </a:t>
          </a:r>
          <a:br>
            <a:rPr lang="en-US" dirty="0" smtClean="0"/>
          </a:br>
          <a:r>
            <a:rPr lang="en-US" dirty="0" smtClean="0"/>
            <a:t>Create – Practice -  Perform - Participate</a:t>
          </a:r>
          <a:endParaRPr lang="en-US" dirty="0"/>
        </a:p>
      </dgm:t>
    </dgm:pt>
    <dgm:pt modelId="{6F8C908F-AFCA-7C4F-A283-3A89DE24001A}" type="parTrans" cxnId="{2F973709-1D11-8F47-811D-1B85EF912218}">
      <dgm:prSet/>
      <dgm:spPr/>
      <dgm:t>
        <a:bodyPr/>
        <a:lstStyle/>
        <a:p>
          <a:endParaRPr lang="en-US"/>
        </a:p>
      </dgm:t>
    </dgm:pt>
    <dgm:pt modelId="{A9ABC4F9-DF65-0241-BDC2-E4D1980591B9}" type="sibTrans" cxnId="{2F973709-1D11-8F47-811D-1B85EF912218}">
      <dgm:prSet/>
      <dgm:spPr/>
      <dgm:t>
        <a:bodyPr/>
        <a:lstStyle/>
        <a:p>
          <a:endParaRPr lang="en-US"/>
        </a:p>
      </dgm:t>
    </dgm:pt>
    <dgm:pt modelId="{BDFF630D-C35E-AB45-B67C-B9E983F60C04}" type="pres">
      <dgm:prSet presAssocID="{979705C0-F867-3947-B89E-158A25285672}" presName="cycle" presStyleCnt="0">
        <dgm:presLayoutVars>
          <dgm:dir/>
          <dgm:resizeHandles val="exact"/>
        </dgm:presLayoutVars>
      </dgm:prSet>
      <dgm:spPr/>
      <dgm:t>
        <a:bodyPr/>
        <a:lstStyle/>
        <a:p>
          <a:endParaRPr lang="en-US"/>
        </a:p>
      </dgm:t>
    </dgm:pt>
    <dgm:pt modelId="{8AB3DEE2-BEC3-6847-B62C-986B125442CA}" type="pres">
      <dgm:prSet presAssocID="{F8F86374-1AD7-9242-9854-BB7CD685A7CC}" presName="node" presStyleLbl="node1" presStyleIdx="0" presStyleCnt="2" custRadScaleRad="107306" custRadScaleInc="542">
        <dgm:presLayoutVars>
          <dgm:bulletEnabled val="1"/>
        </dgm:presLayoutVars>
      </dgm:prSet>
      <dgm:spPr/>
      <dgm:t>
        <a:bodyPr/>
        <a:lstStyle/>
        <a:p>
          <a:endParaRPr lang="en-US"/>
        </a:p>
      </dgm:t>
    </dgm:pt>
    <dgm:pt modelId="{8AF3C3C1-7C31-FB42-86A7-C452B8F0398C}" type="pres">
      <dgm:prSet presAssocID="{F8F86374-1AD7-9242-9854-BB7CD685A7CC}" presName="spNode" presStyleCnt="0"/>
      <dgm:spPr/>
    </dgm:pt>
    <dgm:pt modelId="{F412FCA1-17A7-844E-BE6A-C659FA606E73}" type="pres">
      <dgm:prSet presAssocID="{0E77AF55-AF9E-724D-960D-9572FE53932D}" presName="sibTrans" presStyleLbl="sibTrans1D1" presStyleIdx="0" presStyleCnt="2"/>
      <dgm:spPr/>
      <dgm:t>
        <a:bodyPr/>
        <a:lstStyle/>
        <a:p>
          <a:endParaRPr lang="en-US"/>
        </a:p>
      </dgm:t>
    </dgm:pt>
    <dgm:pt modelId="{309E451E-E412-AE4B-81DE-46C2D9E4B0B6}" type="pres">
      <dgm:prSet presAssocID="{D07829D4-3C51-CC45-981F-11EC6D521DD9}" presName="node" presStyleLbl="node1" presStyleIdx="1" presStyleCnt="2" custRadScaleRad="112782">
        <dgm:presLayoutVars>
          <dgm:bulletEnabled val="1"/>
        </dgm:presLayoutVars>
      </dgm:prSet>
      <dgm:spPr/>
      <dgm:t>
        <a:bodyPr/>
        <a:lstStyle/>
        <a:p>
          <a:endParaRPr lang="en-US"/>
        </a:p>
      </dgm:t>
    </dgm:pt>
    <dgm:pt modelId="{24F0F3AF-B02B-7944-BB75-B0D073442E5A}" type="pres">
      <dgm:prSet presAssocID="{D07829D4-3C51-CC45-981F-11EC6D521DD9}" presName="spNode" presStyleCnt="0"/>
      <dgm:spPr/>
    </dgm:pt>
    <dgm:pt modelId="{5A727AB2-97F7-EE47-BA22-29395789BCB9}" type="pres">
      <dgm:prSet presAssocID="{A9ABC4F9-DF65-0241-BDC2-E4D1980591B9}" presName="sibTrans" presStyleLbl="sibTrans1D1" presStyleIdx="1" presStyleCnt="2"/>
      <dgm:spPr/>
      <dgm:t>
        <a:bodyPr/>
        <a:lstStyle/>
        <a:p>
          <a:endParaRPr lang="en-US"/>
        </a:p>
      </dgm:t>
    </dgm:pt>
  </dgm:ptLst>
  <dgm:cxnLst>
    <dgm:cxn modelId="{DBA9E536-503D-C948-8D11-E73BFBD76F83}" type="presOf" srcId="{D07829D4-3C51-CC45-981F-11EC6D521DD9}" destId="{309E451E-E412-AE4B-81DE-46C2D9E4B0B6}" srcOrd="0" destOrd="0" presId="urn:microsoft.com/office/officeart/2005/8/layout/cycle5"/>
    <dgm:cxn modelId="{99C62EAA-A5B7-3A46-8AE0-3EA87DF13C50}" type="presOf" srcId="{979705C0-F867-3947-B89E-158A25285672}" destId="{BDFF630D-C35E-AB45-B67C-B9E983F60C04}" srcOrd="0" destOrd="0" presId="urn:microsoft.com/office/officeart/2005/8/layout/cycle5"/>
    <dgm:cxn modelId="{797C3727-CF2D-9D4D-AC27-0692CD0A7532}" srcId="{979705C0-F867-3947-B89E-158A25285672}" destId="{F8F86374-1AD7-9242-9854-BB7CD685A7CC}" srcOrd="0" destOrd="0" parTransId="{2FDE7D1C-BE2D-7542-8AE7-1C9D1E75B5FF}" sibTransId="{0E77AF55-AF9E-724D-960D-9572FE53932D}"/>
    <dgm:cxn modelId="{FE1034F0-A6A8-494C-B705-A80C933A4C84}" type="presOf" srcId="{F8F86374-1AD7-9242-9854-BB7CD685A7CC}" destId="{8AB3DEE2-BEC3-6847-B62C-986B125442CA}" srcOrd="0" destOrd="0" presId="urn:microsoft.com/office/officeart/2005/8/layout/cycle5"/>
    <dgm:cxn modelId="{2F973709-1D11-8F47-811D-1B85EF912218}" srcId="{979705C0-F867-3947-B89E-158A25285672}" destId="{D07829D4-3C51-CC45-981F-11EC6D521DD9}" srcOrd="1" destOrd="0" parTransId="{6F8C908F-AFCA-7C4F-A283-3A89DE24001A}" sibTransId="{A9ABC4F9-DF65-0241-BDC2-E4D1980591B9}"/>
    <dgm:cxn modelId="{0E672531-04DC-674C-A8C1-1B39055B9413}" type="presOf" srcId="{0E77AF55-AF9E-724D-960D-9572FE53932D}" destId="{F412FCA1-17A7-844E-BE6A-C659FA606E73}" srcOrd="0" destOrd="0" presId="urn:microsoft.com/office/officeart/2005/8/layout/cycle5"/>
    <dgm:cxn modelId="{5F2A17CB-B214-324D-9435-FADA2F704FD2}" type="presOf" srcId="{A9ABC4F9-DF65-0241-BDC2-E4D1980591B9}" destId="{5A727AB2-97F7-EE47-BA22-29395789BCB9}" srcOrd="0" destOrd="0" presId="urn:microsoft.com/office/officeart/2005/8/layout/cycle5"/>
    <dgm:cxn modelId="{442E7912-1813-3241-8EDE-B3BBFCD1C65B}" type="presParOf" srcId="{BDFF630D-C35E-AB45-B67C-B9E983F60C04}" destId="{8AB3DEE2-BEC3-6847-B62C-986B125442CA}" srcOrd="0" destOrd="0" presId="urn:microsoft.com/office/officeart/2005/8/layout/cycle5"/>
    <dgm:cxn modelId="{9A82FFE8-DF64-AF4F-8C73-5A1A7F17A169}" type="presParOf" srcId="{BDFF630D-C35E-AB45-B67C-B9E983F60C04}" destId="{8AF3C3C1-7C31-FB42-86A7-C452B8F0398C}" srcOrd="1" destOrd="0" presId="urn:microsoft.com/office/officeart/2005/8/layout/cycle5"/>
    <dgm:cxn modelId="{729DBCB2-502D-F845-869D-4BA18B3ED403}" type="presParOf" srcId="{BDFF630D-C35E-AB45-B67C-B9E983F60C04}" destId="{F412FCA1-17A7-844E-BE6A-C659FA606E73}" srcOrd="2" destOrd="0" presId="urn:microsoft.com/office/officeart/2005/8/layout/cycle5"/>
    <dgm:cxn modelId="{BBA7F6FF-AEC2-734B-A0E1-5A1FC6AD7F69}" type="presParOf" srcId="{BDFF630D-C35E-AB45-B67C-B9E983F60C04}" destId="{309E451E-E412-AE4B-81DE-46C2D9E4B0B6}" srcOrd="3" destOrd="0" presId="urn:microsoft.com/office/officeart/2005/8/layout/cycle5"/>
    <dgm:cxn modelId="{E15B8574-98CA-2549-AB2C-EBD64EB2B619}" type="presParOf" srcId="{BDFF630D-C35E-AB45-B67C-B9E983F60C04}" destId="{24F0F3AF-B02B-7944-BB75-B0D073442E5A}" srcOrd="4" destOrd="0" presId="urn:microsoft.com/office/officeart/2005/8/layout/cycle5"/>
    <dgm:cxn modelId="{8F5B708A-FEBC-8943-9DF9-5249B41401AC}" type="presParOf" srcId="{BDFF630D-C35E-AB45-B67C-B9E983F60C04}" destId="{5A727AB2-97F7-EE47-BA22-29395789BCB9}"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5"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0756EA60-EBC6-E54F-A07D-D121B274E96B}" type="presOf" srcId="{7A7C9FFE-9674-E847-A6B1-AFC02B4CCB49}" destId="{AF639665-8EB4-C945-B837-E4AAAE8BE631}" srcOrd="0" destOrd="0" presId="urn:microsoft.com/office/officeart/2005/8/layout/vList3"/>
    <dgm:cxn modelId="{F95BEACF-E55C-9F43-A2F9-65BCA15DB1E7}" srcId="{38D3B3A3-51BD-7B47-B9A6-1E2ADD2DAC10}" destId="{C7C8D447-C70F-1540-B56D-A0B9A84834DA}" srcOrd="4" destOrd="0" parTransId="{728A556D-3D94-CE41-98A3-8405DE46C103}" sibTransId="{09BA7551-08BA-5D4A-9760-F735DE413866}"/>
    <dgm:cxn modelId="{050EFFF5-489C-8940-B1FB-3B20DAF32622}" type="presOf" srcId="{38D3B3A3-51BD-7B47-B9A6-1E2ADD2DAC10}" destId="{8AD2BB40-7AE4-FB44-9DFB-91ED4158CCCC}" srcOrd="0" destOrd="0" presId="urn:microsoft.com/office/officeart/2005/8/layout/vList3"/>
    <dgm:cxn modelId="{6F72FB2B-D4C7-0149-B96F-72A2B9CD0DC1}" type="presOf" srcId="{5B8C08AA-1CE7-EB44-905F-1DA34A494E0C}" destId="{29B9B681-246F-164E-883E-2373144CE37D}" srcOrd="0" destOrd="0" presId="urn:microsoft.com/office/officeart/2005/8/layout/vList3"/>
    <dgm:cxn modelId="{C33F20E6-B4F3-3E48-8A36-EF33DD214BCF}" srcId="{38D3B3A3-51BD-7B47-B9A6-1E2ADD2DAC10}" destId="{A3AAA7D4-42C8-9E41-A09F-804966BF7AB6}" srcOrd="0" destOrd="0" parTransId="{3ECF4D48-6AAA-FD46-B854-F45A78E19D3B}" sibTransId="{71A8D90A-BCBF-6B4F-A5C2-8F7039759C27}"/>
    <dgm:cxn modelId="{6BB64E60-302E-9A4A-AE45-85DCB30B57A1}" type="presOf" srcId="{C7C8D447-C70F-1540-B56D-A0B9A84834DA}" destId="{CDD261AC-F6BA-A642-B15D-904D820384F2}" srcOrd="0" destOrd="0" presId="urn:microsoft.com/office/officeart/2005/8/layout/vList3"/>
    <dgm:cxn modelId="{E0D4FA3A-3379-D841-AACC-2473099DDA43}" type="presOf" srcId="{9701ACE3-63C6-BF44-AABD-B8214BE669CA}" destId="{7E6F584B-4108-9942-A79C-9789280DCB09}" srcOrd="0" destOrd="0" presId="urn:microsoft.com/office/officeart/2005/8/layout/vList3"/>
    <dgm:cxn modelId="{D5250D9D-4C25-194B-AFF2-B54DA6DF9880}" srcId="{38D3B3A3-51BD-7B47-B9A6-1E2ADD2DAC10}" destId="{9701ACE3-63C6-BF44-AABD-B8214BE669CA}" srcOrd="1" destOrd="0" parTransId="{E46F4F49-8380-2C4F-A0D6-9DFF12B10AF6}" sibTransId="{B4A656A4-6BDE-AB45-ADBF-EC72A332D227}"/>
    <dgm:cxn modelId="{12E74451-17A4-A24F-9DB8-85DB9D964F3B}" type="presOf" srcId="{A3AAA7D4-42C8-9E41-A09F-804966BF7AB6}" destId="{C445A465-1015-FD49-B84E-A82373047BEE}" srcOrd="0" destOrd="0" presId="urn:microsoft.com/office/officeart/2005/8/layout/vList3"/>
    <dgm:cxn modelId="{FEEA5464-D17C-F64D-B9BC-93911FECF0EB}" srcId="{38D3B3A3-51BD-7B47-B9A6-1E2ADD2DAC10}" destId="{7A7C9FFE-9674-E847-A6B1-AFC02B4CCB49}" srcOrd="3" destOrd="0" parTransId="{80F61A5D-F7BD-4E4C-AFA9-C570E9C96397}" sibTransId="{3E5E16FB-AD86-E54B-9558-8B9BE9A2DDCC}"/>
    <dgm:cxn modelId="{3E172A8E-E5A9-BB49-91A4-B27710B0D981}" srcId="{38D3B3A3-51BD-7B47-B9A6-1E2ADD2DAC10}" destId="{5B8C08AA-1CE7-EB44-905F-1DA34A494E0C}" srcOrd="2" destOrd="0" parTransId="{EF05EDCF-A93F-A74B-9416-4E792ED2DE89}" sibTransId="{E24585C6-C58B-C046-A819-6AAFF9907FF7}"/>
    <dgm:cxn modelId="{8BB98A5C-09E5-5447-8F04-2EFEEF9877F1}" type="presParOf" srcId="{8AD2BB40-7AE4-FB44-9DFB-91ED4158CCCC}" destId="{295928CB-91ED-3F4F-9D03-2C69C4FAC959}" srcOrd="0" destOrd="0" presId="urn:microsoft.com/office/officeart/2005/8/layout/vList3"/>
    <dgm:cxn modelId="{DF165FE1-90F0-284B-8BE4-52499A1195B2}" type="presParOf" srcId="{295928CB-91ED-3F4F-9D03-2C69C4FAC959}" destId="{378A0F51-8547-5A4C-AD66-9FE11F3232CD}" srcOrd="0" destOrd="0" presId="urn:microsoft.com/office/officeart/2005/8/layout/vList3"/>
    <dgm:cxn modelId="{A3917A9F-60EF-6941-9E81-6B824705DEEA}" type="presParOf" srcId="{295928CB-91ED-3F4F-9D03-2C69C4FAC959}" destId="{C445A465-1015-FD49-B84E-A82373047BEE}" srcOrd="1" destOrd="0" presId="urn:microsoft.com/office/officeart/2005/8/layout/vList3"/>
    <dgm:cxn modelId="{98C4545D-FA7B-454C-8542-E13CD944AC75}" type="presParOf" srcId="{8AD2BB40-7AE4-FB44-9DFB-91ED4158CCCC}" destId="{BE2A599C-8289-2E47-BA51-ABB2197635E1}" srcOrd="1" destOrd="0" presId="urn:microsoft.com/office/officeart/2005/8/layout/vList3"/>
    <dgm:cxn modelId="{5A861688-FEA2-1049-984B-92080D7B8258}" type="presParOf" srcId="{8AD2BB40-7AE4-FB44-9DFB-91ED4158CCCC}" destId="{C897A0CE-3180-2446-9BB6-A61E419991A5}" srcOrd="2" destOrd="0" presId="urn:microsoft.com/office/officeart/2005/8/layout/vList3"/>
    <dgm:cxn modelId="{297E08D8-8CFE-5544-BA1F-842AE70642EF}" type="presParOf" srcId="{C897A0CE-3180-2446-9BB6-A61E419991A5}" destId="{13B01A6B-D754-774F-BF65-AB2EC8273270}" srcOrd="0" destOrd="0" presId="urn:microsoft.com/office/officeart/2005/8/layout/vList3"/>
    <dgm:cxn modelId="{0E7F713B-069F-974B-B438-D436271E6CFB}" type="presParOf" srcId="{C897A0CE-3180-2446-9BB6-A61E419991A5}" destId="{7E6F584B-4108-9942-A79C-9789280DCB09}" srcOrd="1" destOrd="0" presId="urn:microsoft.com/office/officeart/2005/8/layout/vList3"/>
    <dgm:cxn modelId="{BCDE37DC-EB63-2B4E-B849-FDE215348EFC}" type="presParOf" srcId="{8AD2BB40-7AE4-FB44-9DFB-91ED4158CCCC}" destId="{B5ECDB3E-C36E-4049-BE47-D889C74B6C7C}" srcOrd="3" destOrd="0" presId="urn:microsoft.com/office/officeart/2005/8/layout/vList3"/>
    <dgm:cxn modelId="{496B36AB-E781-B146-9D1A-B7656682FCD3}" type="presParOf" srcId="{8AD2BB40-7AE4-FB44-9DFB-91ED4158CCCC}" destId="{167DE73E-D1A3-8D48-9129-BAA93F26CF7F}" srcOrd="4" destOrd="0" presId="urn:microsoft.com/office/officeart/2005/8/layout/vList3"/>
    <dgm:cxn modelId="{4E18FBB5-F7C8-A24C-9AF7-8E6CB2DAA524}" type="presParOf" srcId="{167DE73E-D1A3-8D48-9129-BAA93F26CF7F}" destId="{D5788682-437A-2148-80DB-9974C69B1A98}" srcOrd="0" destOrd="0" presId="urn:microsoft.com/office/officeart/2005/8/layout/vList3"/>
    <dgm:cxn modelId="{17B0A509-3C71-4C46-8DDE-656023410C93}" type="presParOf" srcId="{167DE73E-D1A3-8D48-9129-BAA93F26CF7F}" destId="{29B9B681-246F-164E-883E-2373144CE37D}" srcOrd="1" destOrd="0" presId="urn:microsoft.com/office/officeart/2005/8/layout/vList3"/>
    <dgm:cxn modelId="{7015002F-4153-EA49-B5A4-949FD6A32883}" type="presParOf" srcId="{8AD2BB40-7AE4-FB44-9DFB-91ED4158CCCC}" destId="{56DCE47C-E55E-604C-A106-939845E10C74}" srcOrd="5" destOrd="0" presId="urn:microsoft.com/office/officeart/2005/8/layout/vList3"/>
    <dgm:cxn modelId="{E350825F-1724-C54B-83CC-6B9DE2DE95D5}" type="presParOf" srcId="{8AD2BB40-7AE4-FB44-9DFB-91ED4158CCCC}" destId="{878BE055-B190-5A46-8F84-BE176A997B75}" srcOrd="6" destOrd="0" presId="urn:microsoft.com/office/officeart/2005/8/layout/vList3"/>
    <dgm:cxn modelId="{5CBB8BCE-2ABF-864C-95C0-7C655C0DC4A6}" type="presParOf" srcId="{878BE055-B190-5A46-8F84-BE176A997B75}" destId="{D21C72DB-2F05-B248-8F66-BDD7320B7CEA}" srcOrd="0" destOrd="0" presId="urn:microsoft.com/office/officeart/2005/8/layout/vList3"/>
    <dgm:cxn modelId="{159FF515-A3AC-9945-8CCC-2D7DA94486DC}" type="presParOf" srcId="{878BE055-B190-5A46-8F84-BE176A997B75}" destId="{AF639665-8EB4-C945-B837-E4AAAE8BE631}" srcOrd="1" destOrd="0" presId="urn:microsoft.com/office/officeart/2005/8/layout/vList3"/>
    <dgm:cxn modelId="{1F85334C-C31A-2B4A-8C5E-3058414B6909}" type="presParOf" srcId="{8AD2BB40-7AE4-FB44-9DFB-91ED4158CCCC}" destId="{96FB33C0-2C51-C748-9BB2-1F71A3A3C9E9}" srcOrd="7" destOrd="0" presId="urn:microsoft.com/office/officeart/2005/8/layout/vList3"/>
    <dgm:cxn modelId="{54C5CA9E-1155-6F4B-B5C1-F5C9FA81AF78}" type="presParOf" srcId="{8AD2BB40-7AE4-FB44-9DFB-91ED4158CCCC}" destId="{396D1DD5-4D5E-8740-BE87-93E615BDAC3A}" srcOrd="8" destOrd="0" presId="urn:microsoft.com/office/officeart/2005/8/layout/vList3"/>
    <dgm:cxn modelId="{5331DD92-33D5-5A44-A4C2-C772D9FD1224}" type="presParOf" srcId="{396D1DD5-4D5E-8740-BE87-93E615BDAC3A}" destId="{3C47D43D-2B7A-5144-892C-06DBAD810C1D}" srcOrd="0" destOrd="0" presId="urn:microsoft.com/office/officeart/2005/8/layout/vList3"/>
    <dgm:cxn modelId="{7DA847BD-CF0B-8645-8884-B198A54B4177}"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4"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C33F20E6-B4F3-3E48-8A36-EF33DD214BCF}" srcId="{38D3B3A3-51BD-7B47-B9A6-1E2ADD2DAC10}" destId="{A3AAA7D4-42C8-9E41-A09F-804966BF7AB6}" srcOrd="0" destOrd="0" parTransId="{3ECF4D48-6AAA-FD46-B854-F45A78E19D3B}" sibTransId="{71A8D90A-BCBF-6B4F-A5C2-8F7039759C27}"/>
    <dgm:cxn modelId="{F95BEACF-E55C-9F43-A2F9-65BCA15DB1E7}" srcId="{38D3B3A3-51BD-7B47-B9A6-1E2ADD2DAC10}" destId="{C7C8D447-C70F-1540-B56D-A0B9A84834DA}" srcOrd="4" destOrd="0" parTransId="{728A556D-3D94-CE41-98A3-8405DE46C103}" sibTransId="{09BA7551-08BA-5D4A-9760-F735DE413866}"/>
    <dgm:cxn modelId="{3F43973E-7FC8-E44B-8D6D-30C463393789}" type="presOf" srcId="{7A7C9FFE-9674-E847-A6B1-AFC02B4CCB49}" destId="{AF639665-8EB4-C945-B837-E4AAAE8BE631}" srcOrd="0" destOrd="0" presId="urn:microsoft.com/office/officeart/2005/8/layout/vList3"/>
    <dgm:cxn modelId="{4B8613B8-C506-6141-A0CA-1C65AACE1534}" type="presOf" srcId="{A3AAA7D4-42C8-9E41-A09F-804966BF7AB6}" destId="{C445A465-1015-FD49-B84E-A82373047BEE}" srcOrd="0" destOrd="0" presId="urn:microsoft.com/office/officeart/2005/8/layout/vList3"/>
    <dgm:cxn modelId="{475FEF83-AD7D-154B-B6C7-0739099E0839}" type="presOf" srcId="{38D3B3A3-51BD-7B47-B9A6-1E2ADD2DAC10}" destId="{8AD2BB40-7AE4-FB44-9DFB-91ED4158CCCC}" srcOrd="0" destOrd="0" presId="urn:microsoft.com/office/officeart/2005/8/layout/vList3"/>
    <dgm:cxn modelId="{D5250D9D-4C25-194B-AFF2-B54DA6DF9880}" srcId="{38D3B3A3-51BD-7B47-B9A6-1E2ADD2DAC10}" destId="{9701ACE3-63C6-BF44-AABD-B8214BE669CA}" srcOrd="1" destOrd="0" parTransId="{E46F4F49-8380-2C4F-A0D6-9DFF12B10AF6}" sibTransId="{B4A656A4-6BDE-AB45-ADBF-EC72A332D227}"/>
    <dgm:cxn modelId="{FEEA5464-D17C-F64D-B9BC-93911FECF0EB}" srcId="{38D3B3A3-51BD-7B47-B9A6-1E2ADD2DAC10}" destId="{7A7C9FFE-9674-E847-A6B1-AFC02B4CCB49}" srcOrd="3" destOrd="0" parTransId="{80F61A5D-F7BD-4E4C-AFA9-C570E9C96397}" sibTransId="{3E5E16FB-AD86-E54B-9558-8B9BE9A2DDCC}"/>
    <dgm:cxn modelId="{F8827436-F31F-574C-A067-42A1CAE8194E}" type="presOf" srcId="{9701ACE3-63C6-BF44-AABD-B8214BE669CA}" destId="{7E6F584B-4108-9942-A79C-9789280DCB09}" srcOrd="0" destOrd="0" presId="urn:microsoft.com/office/officeart/2005/8/layout/vList3"/>
    <dgm:cxn modelId="{5BB7C1C0-ABA5-F643-A8A2-71799355BF88}" type="presOf" srcId="{C7C8D447-C70F-1540-B56D-A0B9A84834DA}" destId="{CDD261AC-F6BA-A642-B15D-904D820384F2}" srcOrd="0" destOrd="0" presId="urn:microsoft.com/office/officeart/2005/8/layout/vList3"/>
    <dgm:cxn modelId="{3E172A8E-E5A9-BB49-91A4-B27710B0D981}" srcId="{38D3B3A3-51BD-7B47-B9A6-1E2ADD2DAC10}" destId="{5B8C08AA-1CE7-EB44-905F-1DA34A494E0C}" srcOrd="2" destOrd="0" parTransId="{EF05EDCF-A93F-A74B-9416-4E792ED2DE89}" sibTransId="{E24585C6-C58B-C046-A819-6AAFF9907FF7}"/>
    <dgm:cxn modelId="{0B9897F1-E137-1C46-94E4-9AA79DF8369C}" type="presOf" srcId="{5B8C08AA-1CE7-EB44-905F-1DA34A494E0C}" destId="{29B9B681-246F-164E-883E-2373144CE37D}" srcOrd="0" destOrd="0" presId="urn:microsoft.com/office/officeart/2005/8/layout/vList3"/>
    <dgm:cxn modelId="{CA730569-1F3D-064D-A7B3-34A75D4CDFE7}" type="presParOf" srcId="{8AD2BB40-7AE4-FB44-9DFB-91ED4158CCCC}" destId="{295928CB-91ED-3F4F-9D03-2C69C4FAC959}" srcOrd="0" destOrd="0" presId="urn:microsoft.com/office/officeart/2005/8/layout/vList3"/>
    <dgm:cxn modelId="{C3D28608-0D2D-624D-B232-FC6429F3ADA4}" type="presParOf" srcId="{295928CB-91ED-3F4F-9D03-2C69C4FAC959}" destId="{378A0F51-8547-5A4C-AD66-9FE11F3232CD}" srcOrd="0" destOrd="0" presId="urn:microsoft.com/office/officeart/2005/8/layout/vList3"/>
    <dgm:cxn modelId="{CB365C05-D973-7E48-9005-59E064DD9041}" type="presParOf" srcId="{295928CB-91ED-3F4F-9D03-2C69C4FAC959}" destId="{C445A465-1015-FD49-B84E-A82373047BEE}" srcOrd="1" destOrd="0" presId="urn:microsoft.com/office/officeart/2005/8/layout/vList3"/>
    <dgm:cxn modelId="{EA42B876-2B65-3245-A167-7CD3950C37F4}" type="presParOf" srcId="{8AD2BB40-7AE4-FB44-9DFB-91ED4158CCCC}" destId="{BE2A599C-8289-2E47-BA51-ABB2197635E1}" srcOrd="1" destOrd="0" presId="urn:microsoft.com/office/officeart/2005/8/layout/vList3"/>
    <dgm:cxn modelId="{43A239E2-DCBD-EE4E-BF2F-E971BC3A717B}" type="presParOf" srcId="{8AD2BB40-7AE4-FB44-9DFB-91ED4158CCCC}" destId="{C897A0CE-3180-2446-9BB6-A61E419991A5}" srcOrd="2" destOrd="0" presId="urn:microsoft.com/office/officeart/2005/8/layout/vList3"/>
    <dgm:cxn modelId="{D4B7E128-7397-5441-A809-D8F434CD8AF7}" type="presParOf" srcId="{C897A0CE-3180-2446-9BB6-A61E419991A5}" destId="{13B01A6B-D754-774F-BF65-AB2EC8273270}" srcOrd="0" destOrd="0" presId="urn:microsoft.com/office/officeart/2005/8/layout/vList3"/>
    <dgm:cxn modelId="{4B0B45C3-A049-0040-B173-5616A4FE9275}" type="presParOf" srcId="{C897A0CE-3180-2446-9BB6-A61E419991A5}" destId="{7E6F584B-4108-9942-A79C-9789280DCB09}" srcOrd="1" destOrd="0" presId="urn:microsoft.com/office/officeart/2005/8/layout/vList3"/>
    <dgm:cxn modelId="{FF325A90-0045-EC41-A833-5D130D297A32}" type="presParOf" srcId="{8AD2BB40-7AE4-FB44-9DFB-91ED4158CCCC}" destId="{B5ECDB3E-C36E-4049-BE47-D889C74B6C7C}" srcOrd="3" destOrd="0" presId="urn:microsoft.com/office/officeart/2005/8/layout/vList3"/>
    <dgm:cxn modelId="{C95D9088-3BA8-A442-91BC-02C15536C6A6}" type="presParOf" srcId="{8AD2BB40-7AE4-FB44-9DFB-91ED4158CCCC}" destId="{167DE73E-D1A3-8D48-9129-BAA93F26CF7F}" srcOrd="4" destOrd="0" presId="urn:microsoft.com/office/officeart/2005/8/layout/vList3"/>
    <dgm:cxn modelId="{C4AEB410-3128-2D4D-8436-8D5CC1B3038D}" type="presParOf" srcId="{167DE73E-D1A3-8D48-9129-BAA93F26CF7F}" destId="{D5788682-437A-2148-80DB-9974C69B1A98}" srcOrd="0" destOrd="0" presId="urn:microsoft.com/office/officeart/2005/8/layout/vList3"/>
    <dgm:cxn modelId="{9050DAEB-44C8-C247-9068-14EEEAE74D8E}" type="presParOf" srcId="{167DE73E-D1A3-8D48-9129-BAA93F26CF7F}" destId="{29B9B681-246F-164E-883E-2373144CE37D}" srcOrd="1" destOrd="0" presId="urn:microsoft.com/office/officeart/2005/8/layout/vList3"/>
    <dgm:cxn modelId="{2467D21B-0CF2-8E42-ABE4-44529068158B}" type="presParOf" srcId="{8AD2BB40-7AE4-FB44-9DFB-91ED4158CCCC}" destId="{56DCE47C-E55E-604C-A106-939845E10C74}" srcOrd="5" destOrd="0" presId="urn:microsoft.com/office/officeart/2005/8/layout/vList3"/>
    <dgm:cxn modelId="{854701B0-DE2B-5944-A315-5539F7150691}" type="presParOf" srcId="{8AD2BB40-7AE4-FB44-9DFB-91ED4158CCCC}" destId="{878BE055-B190-5A46-8F84-BE176A997B75}" srcOrd="6" destOrd="0" presId="urn:microsoft.com/office/officeart/2005/8/layout/vList3"/>
    <dgm:cxn modelId="{1F255D8A-778F-F449-B04C-99A88E623F69}" type="presParOf" srcId="{878BE055-B190-5A46-8F84-BE176A997B75}" destId="{D21C72DB-2F05-B248-8F66-BDD7320B7CEA}" srcOrd="0" destOrd="0" presId="urn:microsoft.com/office/officeart/2005/8/layout/vList3"/>
    <dgm:cxn modelId="{407042B6-8D0C-2A4F-947B-97DB3B3615C7}" type="presParOf" srcId="{878BE055-B190-5A46-8F84-BE176A997B75}" destId="{AF639665-8EB4-C945-B837-E4AAAE8BE631}" srcOrd="1" destOrd="0" presId="urn:microsoft.com/office/officeart/2005/8/layout/vList3"/>
    <dgm:cxn modelId="{0531DB09-C9D6-1446-B6EC-C42ABFCA3A57}" type="presParOf" srcId="{8AD2BB40-7AE4-FB44-9DFB-91ED4158CCCC}" destId="{96FB33C0-2C51-C748-9BB2-1F71A3A3C9E9}" srcOrd="7" destOrd="0" presId="urn:microsoft.com/office/officeart/2005/8/layout/vList3"/>
    <dgm:cxn modelId="{60C8CF6A-13F7-A94C-B4A3-7AB95A1EECE5}" type="presParOf" srcId="{8AD2BB40-7AE4-FB44-9DFB-91ED4158CCCC}" destId="{396D1DD5-4D5E-8740-BE87-93E615BDAC3A}" srcOrd="8" destOrd="0" presId="urn:microsoft.com/office/officeart/2005/8/layout/vList3"/>
    <dgm:cxn modelId="{E5D343E0-8BCB-4545-89EC-817CBB789FA9}" type="presParOf" srcId="{396D1DD5-4D5E-8740-BE87-93E615BDAC3A}" destId="{3C47D43D-2B7A-5144-892C-06DBAD810C1D}" srcOrd="0" destOrd="0" presId="urn:microsoft.com/office/officeart/2005/8/layout/vList3"/>
    <dgm:cxn modelId="{11B5CB28-ECC0-6542-B95F-1B4ECB63126C}"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dirty="0" smtClean="0"/>
            <a:t>Not Spiritual, Not Religious</a:t>
          </a:r>
        </a:p>
        <a:p>
          <a:r>
            <a:rPr lang="en-US" b="1" dirty="0" smtClean="0"/>
            <a:t> </a:t>
          </a:r>
          <a:r>
            <a:rPr lang="en-US" b="1" i="1" dirty="0" smtClean="0"/>
            <a:t>Unaffiliateds</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dirty="0" smtClean="0"/>
            <a:t>The </a:t>
          </a:r>
          <a:br>
            <a:rPr lang="en-US" b="1" dirty="0" smtClean="0"/>
          </a:br>
          <a:r>
            <a:rPr lang="en-US" b="1" dirty="0" smtClean="0"/>
            <a:t>Spiritual but Not Religious</a:t>
          </a:r>
        </a:p>
        <a:p>
          <a:r>
            <a:rPr lang="en-US" b="1" i="1" dirty="0" smtClean="0"/>
            <a:t>Uninvolved</a:t>
          </a:r>
          <a:endParaRPr lang="en-US" b="1" i="1"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dirty="0" smtClean="0"/>
            <a:t>Faith &amp; Engagement </a:t>
          </a:r>
          <a:r>
            <a:rPr lang="mr-IN" b="1" dirty="0" smtClean="0"/>
            <a:t>–</a:t>
          </a:r>
          <a:r>
            <a:rPr lang="en-US" b="1" dirty="0" smtClean="0"/>
            <a:t> one among many priorities </a:t>
          </a:r>
        </a:p>
        <a:p>
          <a:r>
            <a:rPr lang="en-US" b="1" i="1" dirty="0" smtClean="0"/>
            <a:t>Occasionals</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dirty="0" smtClean="0"/>
            <a:t>Faith &amp; Engagement at the Center of Life</a:t>
          </a:r>
          <a:br>
            <a:rPr lang="en-US" b="1" dirty="0" smtClean="0"/>
          </a:br>
          <a:endParaRPr lang="en-US" b="1" dirty="0" smtClean="0"/>
        </a:p>
        <a:p>
          <a:r>
            <a:rPr lang="en-US" b="1" i="1" dirty="0" smtClean="0"/>
            <a:t>Actives</a:t>
          </a:r>
          <a:endParaRPr lang="en-US" b="1" i="1" dirty="0"/>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2AD2AF93-6D4B-D347-9E76-D49BCC31E099}" srcId="{CCFBF550-2C9A-3E47-81DE-BEC65E213BA3}" destId="{E1D07957-1742-6E4B-8D93-71EA5415E49E}" srcOrd="1" destOrd="0" parTransId="{7E117FCC-01A1-004C-AC5B-CFD37ED96740}" sibTransId="{8DF00AAA-0BD0-9D4A-8E2A-08A52DAC2DB2}"/>
    <dgm:cxn modelId="{1AA3FE42-BD08-4E49-AB6B-F385A53F7989}" srcId="{CCFBF550-2C9A-3E47-81DE-BEC65E213BA3}" destId="{CFBD5336-16D6-CA4F-8D5A-B82068808F55}" srcOrd="3" destOrd="0" parTransId="{D4C8E2B8-6BDD-1E4F-AB0B-98078626B434}" sibTransId="{1CD60D8B-5C1D-B04E-BC1C-D02A363F76AA}"/>
    <dgm:cxn modelId="{7ADBCCAA-0B88-BB48-B4A5-27C601ECF123}" type="presOf" srcId="{E1D07957-1742-6E4B-8D93-71EA5415E49E}" destId="{04E70E17-E008-F24F-BC2D-91A00A40A5EF}" srcOrd="0"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4A6A6CDC-9E33-A74E-8303-1D26015774A3}" type="presOf" srcId="{0CF41A6D-4D40-C048-B8C9-FCAC8E88D79B}" destId="{64F2BA3B-D8D2-8D4C-B6A5-B65490261D5D}" srcOrd="0" destOrd="0" presId="urn:microsoft.com/office/officeart/2005/8/layout/hList7"/>
    <dgm:cxn modelId="{B2C9BBBD-2039-E34E-B28F-439DF1EFC379}" type="presOf" srcId="{8DF00AAA-0BD0-9D4A-8E2A-08A52DAC2DB2}" destId="{0218AD1E-F440-354B-AFC4-EBC0151532D4}" srcOrd="0" destOrd="0" presId="urn:microsoft.com/office/officeart/2005/8/layout/hList7"/>
    <dgm:cxn modelId="{18E5F070-9C86-6F4B-A077-CC1A34B38061}" type="presOf" srcId="{0C8018D6-E88D-5F44-9C67-5CD7E84BE8E1}" destId="{AA41197B-4F60-E945-B216-0541651715DD}" srcOrd="0" destOrd="0" presId="urn:microsoft.com/office/officeart/2005/8/layout/hList7"/>
    <dgm:cxn modelId="{D2EDDA96-5ECA-8B44-831C-CB09119E11D0}" type="presOf" srcId="{CFBD5336-16D6-CA4F-8D5A-B82068808F55}" destId="{EE963566-545B-A34B-8566-4E9C569D613C}" srcOrd="1" destOrd="0" presId="urn:microsoft.com/office/officeart/2005/8/layout/hList7"/>
    <dgm:cxn modelId="{E6FCFA90-A9A1-DF45-8E10-519700348D2A}" type="presOf" srcId="{1327ADFF-4D30-2749-AE7A-7D643560BFBF}" destId="{4214A039-A32A-F244-979E-5D00FA35B24F}" srcOrd="0" destOrd="0" presId="urn:microsoft.com/office/officeart/2005/8/layout/hList7"/>
    <dgm:cxn modelId="{D28B054E-4542-1A4C-A8A9-490D52BB1C37}" type="presOf" srcId="{8CF8EFAD-8E6D-1F42-ADAF-036F03AB8BE3}" destId="{646C78E1-4804-3444-A873-746A20F434DA}" srcOrd="0" destOrd="0" presId="urn:microsoft.com/office/officeart/2005/8/layout/hList7"/>
    <dgm:cxn modelId="{98DEA3F4-6A9A-5343-81A6-392FD60246FB}" type="presOf" srcId="{0C8018D6-E88D-5F44-9C67-5CD7E84BE8E1}" destId="{8C8A3D8F-5A4C-424C-AFC4-27E275165382}" srcOrd="1" destOrd="0" presId="urn:microsoft.com/office/officeart/2005/8/layout/hList7"/>
    <dgm:cxn modelId="{E566E187-68B7-B54C-9CA3-4677E0C0A9EC}" type="presOf" srcId="{CFBD5336-16D6-CA4F-8D5A-B82068808F55}" destId="{520C20EB-9150-2247-B8B4-A6A052155685}"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02FC7D19-6C8F-E44C-ADA6-E7FADA254DF6}" type="presOf" srcId="{E1D07957-1742-6E4B-8D93-71EA5415E49E}" destId="{72D5AB9C-F68F-764B-A967-B8DC5ABEA85A}" srcOrd="1" destOrd="0" presId="urn:microsoft.com/office/officeart/2005/8/layout/hList7"/>
    <dgm:cxn modelId="{64CFF5C5-8327-424D-812B-8F9DAA94BDC8}" type="presOf" srcId="{CCFBF550-2C9A-3E47-81DE-BEC65E213BA3}" destId="{40361FB6-2292-C249-996A-4E5454574408}" srcOrd="0" destOrd="0" presId="urn:microsoft.com/office/officeart/2005/8/layout/hList7"/>
    <dgm:cxn modelId="{3B7F9F17-35BD-894D-8C91-4FE580A4B1D0}" type="presOf" srcId="{0CF41A6D-4D40-C048-B8C9-FCAC8E88D79B}" destId="{D210FBBD-0838-8441-9C16-02819FF58274}" srcOrd="1" destOrd="0" presId="urn:microsoft.com/office/officeart/2005/8/layout/hList7"/>
    <dgm:cxn modelId="{09716BE9-72CB-DF43-8B4B-9D3102CF13CF}" type="presParOf" srcId="{40361FB6-2292-C249-996A-4E5454574408}" destId="{7DF96884-D9A2-E94C-9801-4205BA8E27AF}" srcOrd="0" destOrd="0" presId="urn:microsoft.com/office/officeart/2005/8/layout/hList7"/>
    <dgm:cxn modelId="{133F5918-9063-EC45-B479-578D799F5398}" type="presParOf" srcId="{40361FB6-2292-C249-996A-4E5454574408}" destId="{BE2EBFC3-AF0F-B64E-B5B5-EDF79E339D85}" srcOrd="1" destOrd="0" presId="urn:microsoft.com/office/officeart/2005/8/layout/hList7"/>
    <dgm:cxn modelId="{7E38E9EE-A06D-B243-B432-986DE08DC09A}" type="presParOf" srcId="{BE2EBFC3-AF0F-B64E-B5B5-EDF79E339D85}" destId="{6380A007-A5B0-964D-A4E0-B2C94DA5FF8B}" srcOrd="0" destOrd="0" presId="urn:microsoft.com/office/officeart/2005/8/layout/hList7"/>
    <dgm:cxn modelId="{94DD986A-C5EB-A546-A43D-4360B22195B2}" type="presParOf" srcId="{6380A007-A5B0-964D-A4E0-B2C94DA5FF8B}" destId="{AA41197B-4F60-E945-B216-0541651715DD}" srcOrd="0" destOrd="0" presId="urn:microsoft.com/office/officeart/2005/8/layout/hList7"/>
    <dgm:cxn modelId="{9AB33FD4-2263-A144-AE4F-1337B8CCA527}" type="presParOf" srcId="{6380A007-A5B0-964D-A4E0-B2C94DA5FF8B}" destId="{8C8A3D8F-5A4C-424C-AFC4-27E275165382}" srcOrd="1" destOrd="0" presId="urn:microsoft.com/office/officeart/2005/8/layout/hList7"/>
    <dgm:cxn modelId="{C18B8CDC-564F-904E-BB76-75CBF37B56E7}" type="presParOf" srcId="{6380A007-A5B0-964D-A4E0-B2C94DA5FF8B}" destId="{8E57A570-8D1C-2B4C-A299-59F0B2BA5465}" srcOrd="2" destOrd="0" presId="urn:microsoft.com/office/officeart/2005/8/layout/hList7"/>
    <dgm:cxn modelId="{BFF949FB-C3C3-4D43-9A62-D05CF7353AC9}" type="presParOf" srcId="{6380A007-A5B0-964D-A4E0-B2C94DA5FF8B}" destId="{6AAA34CC-E0C9-3B4E-A410-4BE39EA85FB3}" srcOrd="3" destOrd="0" presId="urn:microsoft.com/office/officeart/2005/8/layout/hList7"/>
    <dgm:cxn modelId="{870CF174-1ADA-7843-8DF8-7BBE5B7527FE}" type="presParOf" srcId="{BE2EBFC3-AF0F-B64E-B5B5-EDF79E339D85}" destId="{646C78E1-4804-3444-A873-746A20F434DA}" srcOrd="1" destOrd="0" presId="urn:microsoft.com/office/officeart/2005/8/layout/hList7"/>
    <dgm:cxn modelId="{CB3693FF-51CC-2E45-93A5-EA44541C91B1}" type="presParOf" srcId="{BE2EBFC3-AF0F-B64E-B5B5-EDF79E339D85}" destId="{B4B9A00B-410E-CC43-8AD8-6D403E791264}" srcOrd="2" destOrd="0" presId="urn:microsoft.com/office/officeart/2005/8/layout/hList7"/>
    <dgm:cxn modelId="{BCFD0BFD-FE77-AF4D-9386-5438C0434F26}" type="presParOf" srcId="{B4B9A00B-410E-CC43-8AD8-6D403E791264}" destId="{04E70E17-E008-F24F-BC2D-91A00A40A5EF}" srcOrd="0" destOrd="0" presId="urn:microsoft.com/office/officeart/2005/8/layout/hList7"/>
    <dgm:cxn modelId="{82C89EF9-AAB0-FF41-9E51-5C6C7A566F96}" type="presParOf" srcId="{B4B9A00B-410E-CC43-8AD8-6D403E791264}" destId="{72D5AB9C-F68F-764B-A967-B8DC5ABEA85A}" srcOrd="1" destOrd="0" presId="urn:microsoft.com/office/officeart/2005/8/layout/hList7"/>
    <dgm:cxn modelId="{82824CF9-EF9A-EA45-833E-1C832872449D}" type="presParOf" srcId="{B4B9A00B-410E-CC43-8AD8-6D403E791264}" destId="{F4A484BD-119F-0840-9EAE-0EFCAF0C3635}" srcOrd="2" destOrd="0" presId="urn:microsoft.com/office/officeart/2005/8/layout/hList7"/>
    <dgm:cxn modelId="{B5E2C8AD-1AA5-E348-8BA8-4EB5F1263677}" type="presParOf" srcId="{B4B9A00B-410E-CC43-8AD8-6D403E791264}" destId="{5D132B27-0C7F-BF41-AD1C-422B949A81CA}" srcOrd="3" destOrd="0" presId="urn:microsoft.com/office/officeart/2005/8/layout/hList7"/>
    <dgm:cxn modelId="{80DF2391-AC98-A345-85F8-792CF62530E7}" type="presParOf" srcId="{BE2EBFC3-AF0F-B64E-B5B5-EDF79E339D85}" destId="{0218AD1E-F440-354B-AFC4-EBC0151532D4}" srcOrd="3" destOrd="0" presId="urn:microsoft.com/office/officeart/2005/8/layout/hList7"/>
    <dgm:cxn modelId="{BBB56021-710D-CD46-8C4E-8A31DA76C095}" type="presParOf" srcId="{BE2EBFC3-AF0F-B64E-B5B5-EDF79E339D85}" destId="{A2B19012-450D-3D4C-9482-224AC5C1D57E}" srcOrd="4" destOrd="0" presId="urn:microsoft.com/office/officeart/2005/8/layout/hList7"/>
    <dgm:cxn modelId="{5F8E3C1D-203C-6743-AD01-0B49EDACEED9}" type="presParOf" srcId="{A2B19012-450D-3D4C-9482-224AC5C1D57E}" destId="{64F2BA3B-D8D2-8D4C-B6A5-B65490261D5D}" srcOrd="0" destOrd="0" presId="urn:microsoft.com/office/officeart/2005/8/layout/hList7"/>
    <dgm:cxn modelId="{B4CB483E-DD83-504E-BD7B-BCA6FD410DA8}" type="presParOf" srcId="{A2B19012-450D-3D4C-9482-224AC5C1D57E}" destId="{D210FBBD-0838-8441-9C16-02819FF58274}" srcOrd="1" destOrd="0" presId="urn:microsoft.com/office/officeart/2005/8/layout/hList7"/>
    <dgm:cxn modelId="{8221C396-FD98-F548-B063-9A6DE51D38F4}" type="presParOf" srcId="{A2B19012-450D-3D4C-9482-224AC5C1D57E}" destId="{6F2B11FC-08BF-714D-B62E-E5BE7482E79B}" srcOrd="2" destOrd="0" presId="urn:microsoft.com/office/officeart/2005/8/layout/hList7"/>
    <dgm:cxn modelId="{AA28E211-639D-3E41-8E09-462A4A53F7CA}" type="presParOf" srcId="{A2B19012-450D-3D4C-9482-224AC5C1D57E}" destId="{90509C2F-8184-1741-B9CC-556AD29243D9}" srcOrd="3" destOrd="0" presId="urn:microsoft.com/office/officeart/2005/8/layout/hList7"/>
    <dgm:cxn modelId="{4D881C1D-0C00-E246-A45F-24ECD450BAEC}" type="presParOf" srcId="{BE2EBFC3-AF0F-B64E-B5B5-EDF79E339D85}" destId="{4214A039-A32A-F244-979E-5D00FA35B24F}" srcOrd="5" destOrd="0" presId="urn:microsoft.com/office/officeart/2005/8/layout/hList7"/>
    <dgm:cxn modelId="{4B364C53-52FE-D04C-AD41-3D7DE7863F43}" type="presParOf" srcId="{BE2EBFC3-AF0F-B64E-B5B5-EDF79E339D85}" destId="{AC478FE5-CAB9-B643-8AAD-4ADB59751ECB}" srcOrd="6" destOrd="0" presId="urn:microsoft.com/office/officeart/2005/8/layout/hList7"/>
    <dgm:cxn modelId="{F4517CF8-C815-1C47-B433-8129347B6D56}" type="presParOf" srcId="{AC478FE5-CAB9-B643-8AAD-4ADB59751ECB}" destId="{520C20EB-9150-2247-B8B4-A6A052155685}" srcOrd="0" destOrd="0" presId="urn:microsoft.com/office/officeart/2005/8/layout/hList7"/>
    <dgm:cxn modelId="{BBE7DB61-1537-5744-BE7E-9B226D936C76}" type="presParOf" srcId="{AC478FE5-CAB9-B643-8AAD-4ADB59751ECB}" destId="{EE963566-545B-A34B-8566-4E9C569D613C}" srcOrd="1" destOrd="0" presId="urn:microsoft.com/office/officeart/2005/8/layout/hList7"/>
    <dgm:cxn modelId="{030F7693-F33D-E644-B835-894A4A27BB25}" type="presParOf" srcId="{AC478FE5-CAB9-B643-8AAD-4ADB59751ECB}" destId="{BD3DD43C-C3A1-324E-A020-5DC75CBF4022}" srcOrd="2" destOrd="0" presId="urn:microsoft.com/office/officeart/2005/8/layout/hList7"/>
    <dgm:cxn modelId="{427B84C1-4325-F54E-A335-B5009D4F6428}"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AA0276-F734-1648-A5C0-545665DCAD60}" type="doc">
      <dgm:prSet loTypeId="urn:microsoft.com/office/officeart/2005/8/layout/hProcess11" loCatId="" qsTypeId="urn:microsoft.com/office/officeart/2005/8/quickstyle/simple4" qsCatId="simple" csTypeId="urn:microsoft.com/office/officeart/2005/8/colors/colorful3" csCatId="colorful" phldr="1"/>
      <dgm:spPr/>
    </dgm:pt>
    <dgm:pt modelId="{0E082673-2139-BF45-A285-9ACCAF655F86}">
      <dgm:prSet phldrT="[Text]"/>
      <dgm:spPr/>
      <dgm:t>
        <a:bodyPr/>
        <a:lstStyle/>
        <a:p>
          <a:r>
            <a:rPr lang="en-US" dirty="0" smtClean="0"/>
            <a:t>Youth</a:t>
          </a:r>
          <a:endParaRPr lang="en-US" dirty="0"/>
        </a:p>
      </dgm:t>
    </dgm:pt>
    <dgm:pt modelId="{6FB3131B-179F-074B-90AC-6750BA8FFAED}" type="parTrans" cxnId="{07DDEC69-CFA1-F743-B89D-110C72DB9CC3}">
      <dgm:prSet/>
      <dgm:spPr/>
      <dgm:t>
        <a:bodyPr/>
        <a:lstStyle/>
        <a:p>
          <a:endParaRPr lang="en-US"/>
        </a:p>
      </dgm:t>
    </dgm:pt>
    <dgm:pt modelId="{94AEECAE-11E4-B04C-9EE1-201DB4DC5DDF}" type="sibTrans" cxnId="{07DDEC69-CFA1-F743-B89D-110C72DB9CC3}">
      <dgm:prSet/>
      <dgm:spPr/>
      <dgm:t>
        <a:bodyPr/>
        <a:lstStyle/>
        <a:p>
          <a:endParaRPr lang="en-US"/>
        </a:p>
      </dgm:t>
    </dgm:pt>
    <dgm:pt modelId="{4D8EBE8F-C63D-264F-AB94-B4F368E6955E}">
      <dgm:prSet phldrT="[Text]"/>
      <dgm:spPr/>
      <dgm:t>
        <a:bodyPr/>
        <a:lstStyle/>
        <a:p>
          <a:r>
            <a:rPr lang="en-US" dirty="0" smtClean="0"/>
            <a:t>Midlife Adults</a:t>
          </a:r>
          <a:endParaRPr lang="en-US" dirty="0"/>
        </a:p>
      </dgm:t>
    </dgm:pt>
    <dgm:pt modelId="{9022F16D-E8B4-4C48-9E88-A8E2D34279EB}" type="parTrans" cxnId="{E9459E11-B09D-A44E-912F-8B3095E632D2}">
      <dgm:prSet/>
      <dgm:spPr/>
      <dgm:t>
        <a:bodyPr/>
        <a:lstStyle/>
        <a:p>
          <a:endParaRPr lang="en-US"/>
        </a:p>
      </dgm:t>
    </dgm:pt>
    <dgm:pt modelId="{CAED2666-39EA-8645-85C6-9F4D4E37515B}" type="sibTrans" cxnId="{E9459E11-B09D-A44E-912F-8B3095E632D2}">
      <dgm:prSet/>
      <dgm:spPr/>
      <dgm:t>
        <a:bodyPr/>
        <a:lstStyle/>
        <a:p>
          <a:endParaRPr lang="en-US"/>
        </a:p>
      </dgm:t>
    </dgm:pt>
    <dgm:pt modelId="{042D8D2C-6FD8-E34C-B9CC-75233D800868}">
      <dgm:prSet phldrT="[Text]"/>
      <dgm:spPr/>
      <dgm:t>
        <a:bodyPr/>
        <a:lstStyle/>
        <a:p>
          <a:r>
            <a:rPr lang="en-US" dirty="0" smtClean="0"/>
            <a:t> </a:t>
          </a:r>
        </a:p>
        <a:p>
          <a:r>
            <a:rPr lang="en-US" dirty="0" smtClean="0"/>
            <a:t>Children</a:t>
          </a:r>
          <a:endParaRPr lang="en-US" dirty="0"/>
        </a:p>
      </dgm:t>
    </dgm:pt>
    <dgm:pt modelId="{3500A0D3-1210-E444-8B4E-E3F06711F4FB}" type="parTrans" cxnId="{530A5414-79D4-D94A-B0E0-3BD74E19AD84}">
      <dgm:prSet/>
      <dgm:spPr/>
      <dgm:t>
        <a:bodyPr/>
        <a:lstStyle/>
        <a:p>
          <a:endParaRPr lang="en-US"/>
        </a:p>
      </dgm:t>
    </dgm:pt>
    <dgm:pt modelId="{6C4F71F5-AF63-A04E-9897-B18145654540}" type="sibTrans" cxnId="{530A5414-79D4-D94A-B0E0-3BD74E19AD84}">
      <dgm:prSet/>
      <dgm:spPr/>
      <dgm:t>
        <a:bodyPr/>
        <a:lstStyle/>
        <a:p>
          <a:endParaRPr lang="en-US"/>
        </a:p>
      </dgm:t>
    </dgm:pt>
    <dgm:pt modelId="{880C27D6-5492-7646-97F5-BE3418446CF2}">
      <dgm:prSet phldrT="[Text]"/>
      <dgm:spPr/>
      <dgm:t>
        <a:bodyPr/>
        <a:lstStyle/>
        <a:p>
          <a:r>
            <a:rPr lang="en-US" dirty="0" smtClean="0"/>
            <a:t>Young Adults</a:t>
          </a:r>
          <a:endParaRPr lang="en-US" dirty="0"/>
        </a:p>
      </dgm:t>
    </dgm:pt>
    <dgm:pt modelId="{A65500B4-B544-624F-B2AE-6AAE15203BBE}" type="parTrans" cxnId="{646E9E2E-A41B-EC4B-AB43-3CB9C03627DB}">
      <dgm:prSet/>
      <dgm:spPr/>
      <dgm:t>
        <a:bodyPr/>
        <a:lstStyle/>
        <a:p>
          <a:endParaRPr lang="en-US"/>
        </a:p>
      </dgm:t>
    </dgm:pt>
    <dgm:pt modelId="{DB0B959A-9272-7243-AD86-E35651FB692F}" type="sibTrans" cxnId="{646E9E2E-A41B-EC4B-AB43-3CB9C03627DB}">
      <dgm:prSet/>
      <dgm:spPr/>
      <dgm:t>
        <a:bodyPr/>
        <a:lstStyle/>
        <a:p>
          <a:endParaRPr lang="en-US"/>
        </a:p>
      </dgm:t>
    </dgm:pt>
    <dgm:pt modelId="{E60F938F-08FE-CE41-977A-358190307B0E}">
      <dgm:prSet phldrT="[Text]"/>
      <dgm:spPr/>
      <dgm:t>
        <a:bodyPr/>
        <a:lstStyle/>
        <a:p>
          <a:r>
            <a:rPr lang="en-US" dirty="0" smtClean="0"/>
            <a:t>Mature Adults</a:t>
          </a:r>
          <a:endParaRPr lang="en-US" dirty="0"/>
        </a:p>
      </dgm:t>
    </dgm:pt>
    <dgm:pt modelId="{B7997E6B-1514-6844-A94B-D5FB615B9057}" type="parTrans" cxnId="{D9C527C8-AAF8-5A44-8F98-00113B0ED9B6}">
      <dgm:prSet/>
      <dgm:spPr/>
      <dgm:t>
        <a:bodyPr/>
        <a:lstStyle/>
        <a:p>
          <a:endParaRPr lang="en-US"/>
        </a:p>
      </dgm:t>
    </dgm:pt>
    <dgm:pt modelId="{84B3886B-8352-5543-9D1A-AFFC94DC9F75}" type="sibTrans" cxnId="{D9C527C8-AAF8-5A44-8F98-00113B0ED9B6}">
      <dgm:prSet/>
      <dgm:spPr/>
      <dgm:t>
        <a:bodyPr/>
        <a:lstStyle/>
        <a:p>
          <a:endParaRPr lang="en-US"/>
        </a:p>
      </dgm:t>
    </dgm:pt>
    <dgm:pt modelId="{DD92DAB9-61CC-3146-805C-FCA6404F1334}">
      <dgm:prSet phldrT="[Text]"/>
      <dgm:spPr/>
      <dgm:t>
        <a:bodyPr/>
        <a:lstStyle/>
        <a:p>
          <a:r>
            <a:rPr lang="en-US" dirty="0" smtClean="0"/>
            <a:t>Older Adults</a:t>
          </a:r>
          <a:endParaRPr lang="en-US" dirty="0"/>
        </a:p>
      </dgm:t>
    </dgm:pt>
    <dgm:pt modelId="{D731F8EE-8A0D-1042-A1F9-85987B36CB40}" type="parTrans" cxnId="{C336AA52-0394-BA4E-BADE-CA597CC6DEB6}">
      <dgm:prSet/>
      <dgm:spPr/>
      <dgm:t>
        <a:bodyPr/>
        <a:lstStyle/>
        <a:p>
          <a:endParaRPr lang="en-US"/>
        </a:p>
      </dgm:t>
    </dgm:pt>
    <dgm:pt modelId="{CD33EBF4-88C5-4747-A243-A6F4542DBFA7}" type="sibTrans" cxnId="{C336AA52-0394-BA4E-BADE-CA597CC6DEB6}">
      <dgm:prSet/>
      <dgm:spPr/>
      <dgm:t>
        <a:bodyPr/>
        <a:lstStyle/>
        <a:p>
          <a:endParaRPr lang="en-US"/>
        </a:p>
      </dgm:t>
    </dgm:pt>
    <dgm:pt modelId="{D0FDAB62-0589-5044-AFBA-2159EE20E18A}" type="pres">
      <dgm:prSet presAssocID="{68AA0276-F734-1648-A5C0-545665DCAD60}" presName="Name0" presStyleCnt="0">
        <dgm:presLayoutVars>
          <dgm:dir/>
          <dgm:resizeHandles val="exact"/>
        </dgm:presLayoutVars>
      </dgm:prSet>
      <dgm:spPr/>
    </dgm:pt>
    <dgm:pt modelId="{328EBE2E-E253-BA4C-BC68-7618FE098CC5}" type="pres">
      <dgm:prSet presAssocID="{68AA0276-F734-1648-A5C0-545665DCAD60}" presName="arrow" presStyleLbl="bgShp" presStyleIdx="0" presStyleCnt="1"/>
      <dgm:spPr/>
    </dgm:pt>
    <dgm:pt modelId="{A1087218-B94D-6741-835C-394D461F2DA7}" type="pres">
      <dgm:prSet presAssocID="{68AA0276-F734-1648-A5C0-545665DCAD60}" presName="points" presStyleCnt="0"/>
      <dgm:spPr/>
    </dgm:pt>
    <dgm:pt modelId="{BED7B0C8-EA6D-F84E-8F3D-4B4C3D27E19F}" type="pres">
      <dgm:prSet presAssocID="{042D8D2C-6FD8-E34C-B9CC-75233D800868}" presName="compositeA" presStyleCnt="0"/>
      <dgm:spPr/>
    </dgm:pt>
    <dgm:pt modelId="{97C9388B-123A-BC4C-A7D6-CAA2C89C4F06}" type="pres">
      <dgm:prSet presAssocID="{042D8D2C-6FD8-E34C-B9CC-75233D800868}" presName="textA" presStyleLbl="revTx" presStyleIdx="0" presStyleCnt="6">
        <dgm:presLayoutVars>
          <dgm:bulletEnabled val="1"/>
        </dgm:presLayoutVars>
      </dgm:prSet>
      <dgm:spPr/>
      <dgm:t>
        <a:bodyPr/>
        <a:lstStyle/>
        <a:p>
          <a:endParaRPr lang="en-US"/>
        </a:p>
      </dgm:t>
    </dgm:pt>
    <dgm:pt modelId="{7392B55B-855D-714F-A561-A8237E035008}" type="pres">
      <dgm:prSet presAssocID="{042D8D2C-6FD8-E34C-B9CC-75233D800868}" presName="circleA" presStyleLbl="node1" presStyleIdx="0" presStyleCnt="6"/>
      <dgm:spPr/>
    </dgm:pt>
    <dgm:pt modelId="{311A9EDB-EBB8-B748-B9CA-DAE18BE0D550}" type="pres">
      <dgm:prSet presAssocID="{042D8D2C-6FD8-E34C-B9CC-75233D800868}" presName="spaceA" presStyleCnt="0"/>
      <dgm:spPr/>
    </dgm:pt>
    <dgm:pt modelId="{DF863CE8-F2C6-BE49-97A6-A5929367DBE7}" type="pres">
      <dgm:prSet presAssocID="{6C4F71F5-AF63-A04E-9897-B18145654540}" presName="space" presStyleCnt="0"/>
      <dgm:spPr/>
    </dgm:pt>
    <dgm:pt modelId="{DE93E1BD-F20C-6A48-B25A-B1B2F955DBAC}" type="pres">
      <dgm:prSet presAssocID="{0E082673-2139-BF45-A285-9ACCAF655F86}" presName="compositeB" presStyleCnt="0"/>
      <dgm:spPr/>
    </dgm:pt>
    <dgm:pt modelId="{8C96649E-6A82-D441-A4DC-B2FBCA367112}" type="pres">
      <dgm:prSet presAssocID="{0E082673-2139-BF45-A285-9ACCAF655F86}" presName="textB" presStyleLbl="revTx" presStyleIdx="1" presStyleCnt="6">
        <dgm:presLayoutVars>
          <dgm:bulletEnabled val="1"/>
        </dgm:presLayoutVars>
      </dgm:prSet>
      <dgm:spPr/>
      <dgm:t>
        <a:bodyPr/>
        <a:lstStyle/>
        <a:p>
          <a:endParaRPr lang="en-US"/>
        </a:p>
      </dgm:t>
    </dgm:pt>
    <dgm:pt modelId="{8A93425F-D1E9-A744-A436-64DEB48C1A54}" type="pres">
      <dgm:prSet presAssocID="{0E082673-2139-BF45-A285-9ACCAF655F86}" presName="circleB" presStyleLbl="node1" presStyleIdx="1" presStyleCnt="6"/>
      <dgm:spPr/>
    </dgm:pt>
    <dgm:pt modelId="{9D74EAD7-B0F1-CD4E-AE84-D6D27B557A9A}" type="pres">
      <dgm:prSet presAssocID="{0E082673-2139-BF45-A285-9ACCAF655F86}" presName="spaceB" presStyleCnt="0"/>
      <dgm:spPr/>
    </dgm:pt>
    <dgm:pt modelId="{BD831046-0267-A04F-8BE5-CA64AE30C123}" type="pres">
      <dgm:prSet presAssocID="{94AEECAE-11E4-B04C-9EE1-201DB4DC5DDF}" presName="space" presStyleCnt="0"/>
      <dgm:spPr/>
    </dgm:pt>
    <dgm:pt modelId="{59F04B77-B008-764D-9780-D09BB0E8C47F}" type="pres">
      <dgm:prSet presAssocID="{880C27D6-5492-7646-97F5-BE3418446CF2}" presName="compositeA" presStyleCnt="0"/>
      <dgm:spPr/>
    </dgm:pt>
    <dgm:pt modelId="{F88B67CA-8F64-4C4F-B2DA-CCB14F478712}" type="pres">
      <dgm:prSet presAssocID="{880C27D6-5492-7646-97F5-BE3418446CF2}" presName="textA" presStyleLbl="revTx" presStyleIdx="2" presStyleCnt="6">
        <dgm:presLayoutVars>
          <dgm:bulletEnabled val="1"/>
        </dgm:presLayoutVars>
      </dgm:prSet>
      <dgm:spPr/>
      <dgm:t>
        <a:bodyPr/>
        <a:lstStyle/>
        <a:p>
          <a:endParaRPr lang="en-US"/>
        </a:p>
      </dgm:t>
    </dgm:pt>
    <dgm:pt modelId="{14E0FCD9-26D4-564F-AD99-42BCA1EB2171}" type="pres">
      <dgm:prSet presAssocID="{880C27D6-5492-7646-97F5-BE3418446CF2}" presName="circleA" presStyleLbl="node1" presStyleIdx="2" presStyleCnt="6"/>
      <dgm:spPr/>
    </dgm:pt>
    <dgm:pt modelId="{149F811E-D87C-AD44-A9A9-C06C2E143D31}" type="pres">
      <dgm:prSet presAssocID="{880C27D6-5492-7646-97F5-BE3418446CF2}" presName="spaceA" presStyleCnt="0"/>
      <dgm:spPr/>
    </dgm:pt>
    <dgm:pt modelId="{C1A186AA-CCA9-7D4F-AAAF-468C59D7051C}" type="pres">
      <dgm:prSet presAssocID="{DB0B959A-9272-7243-AD86-E35651FB692F}" presName="space" presStyleCnt="0"/>
      <dgm:spPr/>
    </dgm:pt>
    <dgm:pt modelId="{41245BE6-80D3-024B-939C-5A71C4706E6A}" type="pres">
      <dgm:prSet presAssocID="{4D8EBE8F-C63D-264F-AB94-B4F368E6955E}" presName="compositeB" presStyleCnt="0"/>
      <dgm:spPr/>
    </dgm:pt>
    <dgm:pt modelId="{2117C167-D7B5-8942-8FF4-1E49C33F0542}" type="pres">
      <dgm:prSet presAssocID="{4D8EBE8F-C63D-264F-AB94-B4F368E6955E}" presName="textB" presStyleLbl="revTx" presStyleIdx="3" presStyleCnt="6">
        <dgm:presLayoutVars>
          <dgm:bulletEnabled val="1"/>
        </dgm:presLayoutVars>
      </dgm:prSet>
      <dgm:spPr/>
      <dgm:t>
        <a:bodyPr/>
        <a:lstStyle/>
        <a:p>
          <a:endParaRPr lang="en-US"/>
        </a:p>
      </dgm:t>
    </dgm:pt>
    <dgm:pt modelId="{2071BD06-928E-CA42-A99B-7E05E101C94F}" type="pres">
      <dgm:prSet presAssocID="{4D8EBE8F-C63D-264F-AB94-B4F368E6955E}" presName="circleB" presStyleLbl="node1" presStyleIdx="3" presStyleCnt="6"/>
      <dgm:spPr/>
    </dgm:pt>
    <dgm:pt modelId="{455EEB7C-0F97-5F48-A143-AA364E20F0BD}" type="pres">
      <dgm:prSet presAssocID="{4D8EBE8F-C63D-264F-AB94-B4F368E6955E}" presName="spaceB" presStyleCnt="0"/>
      <dgm:spPr/>
    </dgm:pt>
    <dgm:pt modelId="{D03304BB-D481-E74D-AF45-04943A6C5255}" type="pres">
      <dgm:prSet presAssocID="{CAED2666-39EA-8645-85C6-9F4D4E37515B}" presName="space" presStyleCnt="0"/>
      <dgm:spPr/>
    </dgm:pt>
    <dgm:pt modelId="{6806F365-0731-8045-BB9F-AD06FF012928}" type="pres">
      <dgm:prSet presAssocID="{E60F938F-08FE-CE41-977A-358190307B0E}" presName="compositeA" presStyleCnt="0"/>
      <dgm:spPr/>
    </dgm:pt>
    <dgm:pt modelId="{22D48FA6-164B-D84F-8112-14137A79BDB3}" type="pres">
      <dgm:prSet presAssocID="{E60F938F-08FE-CE41-977A-358190307B0E}" presName="textA" presStyleLbl="revTx" presStyleIdx="4" presStyleCnt="6">
        <dgm:presLayoutVars>
          <dgm:bulletEnabled val="1"/>
        </dgm:presLayoutVars>
      </dgm:prSet>
      <dgm:spPr/>
      <dgm:t>
        <a:bodyPr/>
        <a:lstStyle/>
        <a:p>
          <a:endParaRPr lang="en-US"/>
        </a:p>
      </dgm:t>
    </dgm:pt>
    <dgm:pt modelId="{7915BAAC-72E6-8F48-B36F-BDDB337628E7}" type="pres">
      <dgm:prSet presAssocID="{E60F938F-08FE-CE41-977A-358190307B0E}" presName="circleA" presStyleLbl="node1" presStyleIdx="4" presStyleCnt="6"/>
      <dgm:spPr/>
    </dgm:pt>
    <dgm:pt modelId="{9B06ABCE-9C15-0649-B8E3-456CF9F95ACA}" type="pres">
      <dgm:prSet presAssocID="{E60F938F-08FE-CE41-977A-358190307B0E}" presName="spaceA" presStyleCnt="0"/>
      <dgm:spPr/>
    </dgm:pt>
    <dgm:pt modelId="{92B68407-9CAF-7F45-81B0-D125B35B2864}" type="pres">
      <dgm:prSet presAssocID="{84B3886B-8352-5543-9D1A-AFFC94DC9F75}" presName="space" presStyleCnt="0"/>
      <dgm:spPr/>
    </dgm:pt>
    <dgm:pt modelId="{A8A46994-DB36-F442-BBFA-06A399AF8A12}" type="pres">
      <dgm:prSet presAssocID="{DD92DAB9-61CC-3146-805C-FCA6404F1334}" presName="compositeB" presStyleCnt="0"/>
      <dgm:spPr/>
    </dgm:pt>
    <dgm:pt modelId="{CA1CF48F-7B44-A044-965B-CA46B9EA0AFF}" type="pres">
      <dgm:prSet presAssocID="{DD92DAB9-61CC-3146-805C-FCA6404F1334}" presName="textB" presStyleLbl="revTx" presStyleIdx="5" presStyleCnt="6">
        <dgm:presLayoutVars>
          <dgm:bulletEnabled val="1"/>
        </dgm:presLayoutVars>
      </dgm:prSet>
      <dgm:spPr/>
      <dgm:t>
        <a:bodyPr/>
        <a:lstStyle/>
        <a:p>
          <a:endParaRPr lang="en-US"/>
        </a:p>
      </dgm:t>
    </dgm:pt>
    <dgm:pt modelId="{45364F4E-35FC-7C47-98AB-79C5BEDCBB09}" type="pres">
      <dgm:prSet presAssocID="{DD92DAB9-61CC-3146-805C-FCA6404F1334}" presName="circleB" presStyleLbl="node1" presStyleIdx="5" presStyleCnt="6"/>
      <dgm:spPr/>
    </dgm:pt>
    <dgm:pt modelId="{410CB5FB-F639-E648-97C1-B93090D1F580}" type="pres">
      <dgm:prSet presAssocID="{DD92DAB9-61CC-3146-805C-FCA6404F1334}" presName="spaceB" presStyleCnt="0"/>
      <dgm:spPr/>
    </dgm:pt>
  </dgm:ptLst>
  <dgm:cxnLst>
    <dgm:cxn modelId="{ACCCAD4E-6BCC-8C45-BA93-28D496AACB38}" type="presOf" srcId="{E60F938F-08FE-CE41-977A-358190307B0E}" destId="{22D48FA6-164B-D84F-8112-14137A79BDB3}" srcOrd="0" destOrd="0" presId="urn:microsoft.com/office/officeart/2005/8/layout/hProcess11"/>
    <dgm:cxn modelId="{D9C527C8-AAF8-5A44-8F98-00113B0ED9B6}" srcId="{68AA0276-F734-1648-A5C0-545665DCAD60}" destId="{E60F938F-08FE-CE41-977A-358190307B0E}" srcOrd="4" destOrd="0" parTransId="{B7997E6B-1514-6844-A94B-D5FB615B9057}" sibTransId="{84B3886B-8352-5543-9D1A-AFFC94DC9F75}"/>
    <dgm:cxn modelId="{2F49DC65-0DC0-B948-A532-634248359BD9}" type="presOf" srcId="{042D8D2C-6FD8-E34C-B9CC-75233D800868}" destId="{97C9388B-123A-BC4C-A7D6-CAA2C89C4F06}" srcOrd="0" destOrd="0" presId="urn:microsoft.com/office/officeart/2005/8/layout/hProcess11"/>
    <dgm:cxn modelId="{E9459E11-B09D-A44E-912F-8B3095E632D2}" srcId="{68AA0276-F734-1648-A5C0-545665DCAD60}" destId="{4D8EBE8F-C63D-264F-AB94-B4F368E6955E}" srcOrd="3" destOrd="0" parTransId="{9022F16D-E8B4-4C48-9E88-A8E2D34279EB}" sibTransId="{CAED2666-39EA-8645-85C6-9F4D4E37515B}"/>
    <dgm:cxn modelId="{0C0B77CF-F62E-C540-963C-5A04E796C404}" type="presOf" srcId="{68AA0276-F734-1648-A5C0-545665DCAD60}" destId="{D0FDAB62-0589-5044-AFBA-2159EE20E18A}" srcOrd="0" destOrd="0" presId="urn:microsoft.com/office/officeart/2005/8/layout/hProcess11"/>
    <dgm:cxn modelId="{530A5414-79D4-D94A-B0E0-3BD74E19AD84}" srcId="{68AA0276-F734-1648-A5C0-545665DCAD60}" destId="{042D8D2C-6FD8-E34C-B9CC-75233D800868}" srcOrd="0" destOrd="0" parTransId="{3500A0D3-1210-E444-8B4E-E3F06711F4FB}" sibTransId="{6C4F71F5-AF63-A04E-9897-B18145654540}"/>
    <dgm:cxn modelId="{07DDEC69-CFA1-F743-B89D-110C72DB9CC3}" srcId="{68AA0276-F734-1648-A5C0-545665DCAD60}" destId="{0E082673-2139-BF45-A285-9ACCAF655F86}" srcOrd="1" destOrd="0" parTransId="{6FB3131B-179F-074B-90AC-6750BA8FFAED}" sibTransId="{94AEECAE-11E4-B04C-9EE1-201DB4DC5DDF}"/>
    <dgm:cxn modelId="{47142559-B7EB-3042-A8FB-71F78E91B3DB}" type="presOf" srcId="{880C27D6-5492-7646-97F5-BE3418446CF2}" destId="{F88B67CA-8F64-4C4F-B2DA-CCB14F478712}" srcOrd="0" destOrd="0" presId="urn:microsoft.com/office/officeart/2005/8/layout/hProcess11"/>
    <dgm:cxn modelId="{646E9E2E-A41B-EC4B-AB43-3CB9C03627DB}" srcId="{68AA0276-F734-1648-A5C0-545665DCAD60}" destId="{880C27D6-5492-7646-97F5-BE3418446CF2}" srcOrd="2" destOrd="0" parTransId="{A65500B4-B544-624F-B2AE-6AAE15203BBE}" sibTransId="{DB0B959A-9272-7243-AD86-E35651FB692F}"/>
    <dgm:cxn modelId="{C336AA52-0394-BA4E-BADE-CA597CC6DEB6}" srcId="{68AA0276-F734-1648-A5C0-545665DCAD60}" destId="{DD92DAB9-61CC-3146-805C-FCA6404F1334}" srcOrd="5" destOrd="0" parTransId="{D731F8EE-8A0D-1042-A1F9-85987B36CB40}" sibTransId="{CD33EBF4-88C5-4747-A243-A6F4542DBFA7}"/>
    <dgm:cxn modelId="{727A9FE1-A12F-6748-835F-6F3B57784AE2}" type="presOf" srcId="{4D8EBE8F-C63D-264F-AB94-B4F368E6955E}" destId="{2117C167-D7B5-8942-8FF4-1E49C33F0542}" srcOrd="0" destOrd="0" presId="urn:microsoft.com/office/officeart/2005/8/layout/hProcess11"/>
    <dgm:cxn modelId="{EA80ADFB-02C3-CB4F-B066-39A0A0F06BA8}" type="presOf" srcId="{0E082673-2139-BF45-A285-9ACCAF655F86}" destId="{8C96649E-6A82-D441-A4DC-B2FBCA367112}" srcOrd="0" destOrd="0" presId="urn:microsoft.com/office/officeart/2005/8/layout/hProcess11"/>
    <dgm:cxn modelId="{ED239B8F-24F0-9540-B1D5-BA549A1BAAE9}" type="presOf" srcId="{DD92DAB9-61CC-3146-805C-FCA6404F1334}" destId="{CA1CF48F-7B44-A044-965B-CA46B9EA0AFF}" srcOrd="0" destOrd="0" presId="urn:microsoft.com/office/officeart/2005/8/layout/hProcess11"/>
    <dgm:cxn modelId="{8DA245A0-AA74-0349-8D85-44FFD336063E}" type="presParOf" srcId="{D0FDAB62-0589-5044-AFBA-2159EE20E18A}" destId="{328EBE2E-E253-BA4C-BC68-7618FE098CC5}" srcOrd="0" destOrd="0" presId="urn:microsoft.com/office/officeart/2005/8/layout/hProcess11"/>
    <dgm:cxn modelId="{CDC50410-E85B-6340-8DF4-9F244527EEC1}" type="presParOf" srcId="{D0FDAB62-0589-5044-AFBA-2159EE20E18A}" destId="{A1087218-B94D-6741-835C-394D461F2DA7}" srcOrd="1" destOrd="0" presId="urn:microsoft.com/office/officeart/2005/8/layout/hProcess11"/>
    <dgm:cxn modelId="{8E8CBBC1-C947-4244-B813-93225C5A91CF}" type="presParOf" srcId="{A1087218-B94D-6741-835C-394D461F2DA7}" destId="{BED7B0C8-EA6D-F84E-8F3D-4B4C3D27E19F}" srcOrd="0" destOrd="0" presId="urn:microsoft.com/office/officeart/2005/8/layout/hProcess11"/>
    <dgm:cxn modelId="{B27A218E-F5D9-AD43-AFA7-03C29814FCE2}" type="presParOf" srcId="{BED7B0C8-EA6D-F84E-8F3D-4B4C3D27E19F}" destId="{97C9388B-123A-BC4C-A7D6-CAA2C89C4F06}" srcOrd="0" destOrd="0" presId="urn:microsoft.com/office/officeart/2005/8/layout/hProcess11"/>
    <dgm:cxn modelId="{4EE7E342-A165-3141-A33F-3958840765BF}" type="presParOf" srcId="{BED7B0C8-EA6D-F84E-8F3D-4B4C3D27E19F}" destId="{7392B55B-855D-714F-A561-A8237E035008}" srcOrd="1" destOrd="0" presId="urn:microsoft.com/office/officeart/2005/8/layout/hProcess11"/>
    <dgm:cxn modelId="{0FDD7026-7139-D94A-95FC-40D468F1EBF6}" type="presParOf" srcId="{BED7B0C8-EA6D-F84E-8F3D-4B4C3D27E19F}" destId="{311A9EDB-EBB8-B748-B9CA-DAE18BE0D550}" srcOrd="2" destOrd="0" presId="urn:microsoft.com/office/officeart/2005/8/layout/hProcess11"/>
    <dgm:cxn modelId="{CB1B8746-CB9A-1944-BB71-B35B0A678303}" type="presParOf" srcId="{A1087218-B94D-6741-835C-394D461F2DA7}" destId="{DF863CE8-F2C6-BE49-97A6-A5929367DBE7}" srcOrd="1" destOrd="0" presId="urn:microsoft.com/office/officeart/2005/8/layout/hProcess11"/>
    <dgm:cxn modelId="{AC11E3FE-1D7D-3D4B-8A4C-DE2C99B0C340}" type="presParOf" srcId="{A1087218-B94D-6741-835C-394D461F2DA7}" destId="{DE93E1BD-F20C-6A48-B25A-B1B2F955DBAC}" srcOrd="2" destOrd="0" presId="urn:microsoft.com/office/officeart/2005/8/layout/hProcess11"/>
    <dgm:cxn modelId="{DD9BA634-F03F-F74F-AEC7-D020E7D1AB51}" type="presParOf" srcId="{DE93E1BD-F20C-6A48-B25A-B1B2F955DBAC}" destId="{8C96649E-6A82-D441-A4DC-B2FBCA367112}" srcOrd="0" destOrd="0" presId="urn:microsoft.com/office/officeart/2005/8/layout/hProcess11"/>
    <dgm:cxn modelId="{22FF1D8F-7127-7640-A848-43EC8CFCE332}" type="presParOf" srcId="{DE93E1BD-F20C-6A48-B25A-B1B2F955DBAC}" destId="{8A93425F-D1E9-A744-A436-64DEB48C1A54}" srcOrd="1" destOrd="0" presId="urn:microsoft.com/office/officeart/2005/8/layout/hProcess11"/>
    <dgm:cxn modelId="{BAE15429-1AF1-8A46-8F52-EFB6480D5041}" type="presParOf" srcId="{DE93E1BD-F20C-6A48-B25A-B1B2F955DBAC}" destId="{9D74EAD7-B0F1-CD4E-AE84-D6D27B557A9A}" srcOrd="2" destOrd="0" presId="urn:microsoft.com/office/officeart/2005/8/layout/hProcess11"/>
    <dgm:cxn modelId="{0C030F94-61F2-C64D-A9BC-FCBA04F90D27}" type="presParOf" srcId="{A1087218-B94D-6741-835C-394D461F2DA7}" destId="{BD831046-0267-A04F-8BE5-CA64AE30C123}" srcOrd="3" destOrd="0" presId="urn:microsoft.com/office/officeart/2005/8/layout/hProcess11"/>
    <dgm:cxn modelId="{62CBE250-5037-8445-AA34-E1FD48C139A1}" type="presParOf" srcId="{A1087218-B94D-6741-835C-394D461F2DA7}" destId="{59F04B77-B008-764D-9780-D09BB0E8C47F}" srcOrd="4" destOrd="0" presId="urn:microsoft.com/office/officeart/2005/8/layout/hProcess11"/>
    <dgm:cxn modelId="{2A302A79-2A2C-1A4A-984E-6DAC94CFB545}" type="presParOf" srcId="{59F04B77-B008-764D-9780-D09BB0E8C47F}" destId="{F88B67CA-8F64-4C4F-B2DA-CCB14F478712}" srcOrd="0" destOrd="0" presId="urn:microsoft.com/office/officeart/2005/8/layout/hProcess11"/>
    <dgm:cxn modelId="{AFF7A65C-377B-7E43-9865-4D9803D7899F}" type="presParOf" srcId="{59F04B77-B008-764D-9780-D09BB0E8C47F}" destId="{14E0FCD9-26D4-564F-AD99-42BCA1EB2171}" srcOrd="1" destOrd="0" presId="urn:microsoft.com/office/officeart/2005/8/layout/hProcess11"/>
    <dgm:cxn modelId="{75F0F34B-92EE-164D-BAC0-77CBA4E2A45E}" type="presParOf" srcId="{59F04B77-B008-764D-9780-D09BB0E8C47F}" destId="{149F811E-D87C-AD44-A9A9-C06C2E143D31}" srcOrd="2" destOrd="0" presId="urn:microsoft.com/office/officeart/2005/8/layout/hProcess11"/>
    <dgm:cxn modelId="{F1314E4F-8992-DB4C-A133-8378898B0438}" type="presParOf" srcId="{A1087218-B94D-6741-835C-394D461F2DA7}" destId="{C1A186AA-CCA9-7D4F-AAAF-468C59D7051C}" srcOrd="5" destOrd="0" presId="urn:microsoft.com/office/officeart/2005/8/layout/hProcess11"/>
    <dgm:cxn modelId="{CF084916-887F-634F-ACE0-D4CD29CAE3BC}" type="presParOf" srcId="{A1087218-B94D-6741-835C-394D461F2DA7}" destId="{41245BE6-80D3-024B-939C-5A71C4706E6A}" srcOrd="6" destOrd="0" presId="urn:microsoft.com/office/officeart/2005/8/layout/hProcess11"/>
    <dgm:cxn modelId="{A8F71D1E-4EFF-D042-A629-72CB5AEA183E}" type="presParOf" srcId="{41245BE6-80D3-024B-939C-5A71C4706E6A}" destId="{2117C167-D7B5-8942-8FF4-1E49C33F0542}" srcOrd="0" destOrd="0" presId="urn:microsoft.com/office/officeart/2005/8/layout/hProcess11"/>
    <dgm:cxn modelId="{01B3B580-6FF9-D94A-BEE0-C5FC114ADEDD}" type="presParOf" srcId="{41245BE6-80D3-024B-939C-5A71C4706E6A}" destId="{2071BD06-928E-CA42-A99B-7E05E101C94F}" srcOrd="1" destOrd="0" presId="urn:microsoft.com/office/officeart/2005/8/layout/hProcess11"/>
    <dgm:cxn modelId="{9E0E646B-2154-5F48-B72D-9192D3370515}" type="presParOf" srcId="{41245BE6-80D3-024B-939C-5A71C4706E6A}" destId="{455EEB7C-0F97-5F48-A143-AA364E20F0BD}" srcOrd="2" destOrd="0" presId="urn:microsoft.com/office/officeart/2005/8/layout/hProcess11"/>
    <dgm:cxn modelId="{D2EF8F0A-5C8C-A14A-BA23-E03C8240D5F6}" type="presParOf" srcId="{A1087218-B94D-6741-835C-394D461F2DA7}" destId="{D03304BB-D481-E74D-AF45-04943A6C5255}" srcOrd="7" destOrd="0" presId="urn:microsoft.com/office/officeart/2005/8/layout/hProcess11"/>
    <dgm:cxn modelId="{D1D3B3D6-09B7-4F4F-B96F-86648489AD3A}" type="presParOf" srcId="{A1087218-B94D-6741-835C-394D461F2DA7}" destId="{6806F365-0731-8045-BB9F-AD06FF012928}" srcOrd="8" destOrd="0" presId="urn:microsoft.com/office/officeart/2005/8/layout/hProcess11"/>
    <dgm:cxn modelId="{4803BAC9-294E-BC41-AD77-75157D7DB613}" type="presParOf" srcId="{6806F365-0731-8045-BB9F-AD06FF012928}" destId="{22D48FA6-164B-D84F-8112-14137A79BDB3}" srcOrd="0" destOrd="0" presId="urn:microsoft.com/office/officeart/2005/8/layout/hProcess11"/>
    <dgm:cxn modelId="{90CFE87F-4920-1245-9A20-37E6E6DB7038}" type="presParOf" srcId="{6806F365-0731-8045-BB9F-AD06FF012928}" destId="{7915BAAC-72E6-8F48-B36F-BDDB337628E7}" srcOrd="1" destOrd="0" presId="urn:microsoft.com/office/officeart/2005/8/layout/hProcess11"/>
    <dgm:cxn modelId="{B102A286-223A-0547-85DA-5CBF4DB09D02}" type="presParOf" srcId="{6806F365-0731-8045-BB9F-AD06FF012928}" destId="{9B06ABCE-9C15-0649-B8E3-456CF9F95ACA}" srcOrd="2" destOrd="0" presId="urn:microsoft.com/office/officeart/2005/8/layout/hProcess11"/>
    <dgm:cxn modelId="{8E88B471-6FD0-EB40-9B51-491CCEBFFB82}" type="presParOf" srcId="{A1087218-B94D-6741-835C-394D461F2DA7}" destId="{92B68407-9CAF-7F45-81B0-D125B35B2864}" srcOrd="9" destOrd="0" presId="urn:microsoft.com/office/officeart/2005/8/layout/hProcess11"/>
    <dgm:cxn modelId="{03505D27-B96F-AA44-A52C-2FDC3772A466}" type="presParOf" srcId="{A1087218-B94D-6741-835C-394D461F2DA7}" destId="{A8A46994-DB36-F442-BBFA-06A399AF8A12}" srcOrd="10" destOrd="0" presId="urn:microsoft.com/office/officeart/2005/8/layout/hProcess11"/>
    <dgm:cxn modelId="{C73068F4-FACE-B841-B267-D21D202C46E2}" type="presParOf" srcId="{A8A46994-DB36-F442-BBFA-06A399AF8A12}" destId="{CA1CF48F-7B44-A044-965B-CA46B9EA0AFF}" srcOrd="0" destOrd="0" presId="urn:microsoft.com/office/officeart/2005/8/layout/hProcess11"/>
    <dgm:cxn modelId="{8D3F9F56-0843-CF4A-84A0-3DA9B9951AB1}" type="presParOf" srcId="{A8A46994-DB36-F442-BBFA-06A399AF8A12}" destId="{45364F4E-35FC-7C47-98AB-79C5BEDCBB09}" srcOrd="1" destOrd="0" presId="urn:microsoft.com/office/officeart/2005/8/layout/hProcess11"/>
    <dgm:cxn modelId="{8EF1D2E2-4860-A641-94DA-32AB08777E43}" type="presParOf" srcId="{A8A46994-DB36-F442-BBFA-06A399AF8A12}" destId="{410CB5FB-F639-E648-97C1-B93090D1F58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5FA901-6989-5343-9F0F-3E52B215178F}"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F05547C7-C9FF-2F40-BC92-B2C6872FDFC6}">
      <dgm:prSet phldrT="[Text]"/>
      <dgm:spPr/>
      <dgm:t>
        <a:bodyPr/>
        <a:lstStyle/>
        <a:p>
          <a:r>
            <a:rPr lang="en-US" dirty="0" smtClean="0"/>
            <a:t>Maturing in Faith</a:t>
          </a:r>
          <a:endParaRPr lang="en-US" dirty="0"/>
        </a:p>
      </dgm:t>
    </dgm:pt>
    <dgm:pt modelId="{DAF52A05-1F20-6C45-ACE7-E310A497498A}" type="parTrans" cxnId="{03291D07-8396-B440-9F46-FF11973A82A1}">
      <dgm:prSet/>
      <dgm:spPr/>
      <dgm:t>
        <a:bodyPr/>
        <a:lstStyle/>
        <a:p>
          <a:endParaRPr lang="en-US"/>
        </a:p>
      </dgm:t>
    </dgm:pt>
    <dgm:pt modelId="{3C910E75-9E32-A247-9354-9D84AB1B0F27}" type="sibTrans" cxnId="{03291D07-8396-B440-9F46-FF11973A82A1}">
      <dgm:prSet/>
      <dgm:spPr/>
      <dgm:t>
        <a:bodyPr/>
        <a:lstStyle/>
        <a:p>
          <a:endParaRPr lang="en-US"/>
        </a:p>
      </dgm:t>
    </dgm:pt>
    <dgm:pt modelId="{92923C19-FB8C-884E-9F7D-B29CBE795972}">
      <dgm:prSet phldrT="[Text]"/>
      <dgm:spPr/>
      <dgm:t>
        <a:bodyPr/>
        <a:lstStyle/>
        <a:p>
          <a:r>
            <a:rPr lang="en-US" dirty="0" smtClean="0"/>
            <a:t>Approach</a:t>
          </a:r>
          <a:endParaRPr lang="en-US" dirty="0"/>
        </a:p>
      </dgm:t>
    </dgm:pt>
    <dgm:pt modelId="{89E55284-EC32-124F-A0AA-CD9C569FD7FE}" type="parTrans" cxnId="{4D1F63CB-2372-3B48-BF55-BA0EDE6A9736}">
      <dgm:prSet/>
      <dgm:spPr/>
      <dgm:t>
        <a:bodyPr/>
        <a:lstStyle/>
        <a:p>
          <a:endParaRPr lang="en-US"/>
        </a:p>
      </dgm:t>
    </dgm:pt>
    <dgm:pt modelId="{8366C542-B82F-B74A-9B6E-6509DD3E498F}" type="sibTrans" cxnId="{4D1F63CB-2372-3B48-BF55-BA0EDE6A9736}">
      <dgm:prSet/>
      <dgm:spPr/>
      <dgm:t>
        <a:bodyPr/>
        <a:lstStyle/>
        <a:p>
          <a:endParaRPr lang="en-US"/>
        </a:p>
      </dgm:t>
    </dgm:pt>
    <dgm:pt modelId="{E89F8404-F62B-D747-8CEC-10AD19E1F812}">
      <dgm:prSet phldrT="[Text]"/>
      <dgm:spPr/>
      <dgm:t>
        <a:bodyPr/>
        <a:lstStyle/>
        <a:p>
          <a:r>
            <a:rPr lang="en-US" dirty="0" smtClean="0"/>
            <a:t>Approach</a:t>
          </a:r>
          <a:endParaRPr lang="en-US" dirty="0"/>
        </a:p>
      </dgm:t>
    </dgm:pt>
    <dgm:pt modelId="{44D5F3DA-6B26-024C-B1B6-EE11C5564B63}" type="parTrans" cxnId="{15E8BE2E-1021-3140-BA3F-47828098FC05}">
      <dgm:prSet/>
      <dgm:spPr/>
      <dgm:t>
        <a:bodyPr/>
        <a:lstStyle/>
        <a:p>
          <a:endParaRPr lang="en-US"/>
        </a:p>
      </dgm:t>
    </dgm:pt>
    <dgm:pt modelId="{73D51556-D7A7-4045-984E-E5AD68FFD999}" type="sibTrans" cxnId="{15E8BE2E-1021-3140-BA3F-47828098FC05}">
      <dgm:prSet/>
      <dgm:spPr/>
      <dgm:t>
        <a:bodyPr/>
        <a:lstStyle/>
        <a:p>
          <a:endParaRPr lang="en-US"/>
        </a:p>
      </dgm:t>
    </dgm:pt>
    <dgm:pt modelId="{4B5F27E8-7CD3-8847-AECC-C56D97C9CE94}">
      <dgm:prSet phldrT="[Text]"/>
      <dgm:spPr/>
      <dgm:t>
        <a:bodyPr/>
        <a:lstStyle/>
        <a:p>
          <a:r>
            <a:rPr lang="en-US" dirty="0" smtClean="0"/>
            <a:t>Approach</a:t>
          </a:r>
          <a:endParaRPr lang="en-US" dirty="0"/>
        </a:p>
      </dgm:t>
    </dgm:pt>
    <dgm:pt modelId="{67DBBB62-EB43-994B-A965-4BEE81A00C55}" type="parTrans" cxnId="{505A7A4B-05B2-3048-B540-11670E335E35}">
      <dgm:prSet/>
      <dgm:spPr/>
      <dgm:t>
        <a:bodyPr/>
        <a:lstStyle/>
        <a:p>
          <a:endParaRPr lang="en-US"/>
        </a:p>
      </dgm:t>
    </dgm:pt>
    <dgm:pt modelId="{9D343128-A839-7A41-96BE-3A9C760E5DB3}" type="sibTrans" cxnId="{505A7A4B-05B2-3048-B540-11670E335E35}">
      <dgm:prSet/>
      <dgm:spPr/>
      <dgm:t>
        <a:bodyPr/>
        <a:lstStyle/>
        <a:p>
          <a:endParaRPr lang="en-US"/>
        </a:p>
      </dgm:t>
    </dgm:pt>
    <dgm:pt modelId="{70EF0716-A50B-7E49-851F-27C182DECEF5}">
      <dgm:prSet phldrT="[Text]"/>
      <dgm:spPr/>
      <dgm:t>
        <a:bodyPr/>
        <a:lstStyle/>
        <a:p>
          <a:r>
            <a:rPr lang="en-US" dirty="0" smtClean="0"/>
            <a:t>Approach</a:t>
          </a:r>
          <a:endParaRPr lang="en-US" dirty="0"/>
        </a:p>
      </dgm:t>
    </dgm:pt>
    <dgm:pt modelId="{CDF82ABA-EA55-C646-A53C-11E04BA87174}" type="parTrans" cxnId="{90DCA96B-8B40-6D40-B6E2-008928FEEF96}">
      <dgm:prSet/>
      <dgm:spPr/>
      <dgm:t>
        <a:bodyPr/>
        <a:lstStyle/>
        <a:p>
          <a:endParaRPr lang="en-US"/>
        </a:p>
      </dgm:t>
    </dgm:pt>
    <dgm:pt modelId="{BBF7F016-055D-064B-8812-8BB279EB4148}" type="sibTrans" cxnId="{90DCA96B-8B40-6D40-B6E2-008928FEEF96}">
      <dgm:prSet/>
      <dgm:spPr/>
      <dgm:t>
        <a:bodyPr/>
        <a:lstStyle/>
        <a:p>
          <a:endParaRPr lang="en-US"/>
        </a:p>
      </dgm:t>
    </dgm:pt>
    <dgm:pt modelId="{48D988DB-D031-BA43-AD68-D71B06BB6B47}">
      <dgm:prSet phldrT="[Text]"/>
      <dgm:spPr/>
      <dgm:t>
        <a:bodyPr/>
        <a:lstStyle/>
        <a:p>
          <a:r>
            <a:rPr lang="en-US" dirty="0" smtClean="0"/>
            <a:t>Approach</a:t>
          </a:r>
          <a:endParaRPr lang="en-US" dirty="0"/>
        </a:p>
      </dgm:t>
    </dgm:pt>
    <dgm:pt modelId="{D8670773-45F0-9F42-8FB9-6EDFDF08706D}" type="parTrans" cxnId="{950CD0E0-DBA3-A740-BE8A-061E40243D62}">
      <dgm:prSet/>
      <dgm:spPr/>
      <dgm:t>
        <a:bodyPr/>
        <a:lstStyle/>
        <a:p>
          <a:endParaRPr lang="en-US"/>
        </a:p>
      </dgm:t>
    </dgm:pt>
    <dgm:pt modelId="{31EC6235-1170-7645-B471-D9A5AB1B7833}" type="sibTrans" cxnId="{950CD0E0-DBA3-A740-BE8A-061E40243D62}">
      <dgm:prSet/>
      <dgm:spPr/>
      <dgm:t>
        <a:bodyPr/>
        <a:lstStyle/>
        <a:p>
          <a:endParaRPr lang="en-US"/>
        </a:p>
      </dgm:t>
    </dgm:pt>
    <dgm:pt modelId="{EBC7C575-406D-6844-83C2-24DAE83E8708}" type="pres">
      <dgm:prSet presAssocID="{225FA901-6989-5343-9F0F-3E52B215178F}" presName="cycle" presStyleCnt="0">
        <dgm:presLayoutVars>
          <dgm:chMax val="1"/>
          <dgm:dir/>
          <dgm:animLvl val="ctr"/>
          <dgm:resizeHandles val="exact"/>
        </dgm:presLayoutVars>
      </dgm:prSet>
      <dgm:spPr/>
      <dgm:t>
        <a:bodyPr/>
        <a:lstStyle/>
        <a:p>
          <a:endParaRPr lang="en-US"/>
        </a:p>
      </dgm:t>
    </dgm:pt>
    <dgm:pt modelId="{513549E1-6EBA-5045-9B38-E045E5AD2B0B}" type="pres">
      <dgm:prSet presAssocID="{F05547C7-C9FF-2F40-BC92-B2C6872FDFC6}" presName="centerShape" presStyleLbl="node0" presStyleIdx="0" presStyleCnt="1"/>
      <dgm:spPr/>
      <dgm:t>
        <a:bodyPr/>
        <a:lstStyle/>
        <a:p>
          <a:endParaRPr lang="en-US"/>
        </a:p>
      </dgm:t>
    </dgm:pt>
    <dgm:pt modelId="{E6566619-4D13-1E42-94E6-96EDE0C83F68}" type="pres">
      <dgm:prSet presAssocID="{89E55284-EC32-124F-A0AA-CD9C569FD7FE}" presName="parTrans" presStyleLbl="bgSibTrans2D1" presStyleIdx="0" presStyleCnt="5"/>
      <dgm:spPr/>
      <dgm:t>
        <a:bodyPr/>
        <a:lstStyle/>
        <a:p>
          <a:endParaRPr lang="en-US"/>
        </a:p>
      </dgm:t>
    </dgm:pt>
    <dgm:pt modelId="{16381FE7-D6D3-B542-B7F2-135478A01FF3}" type="pres">
      <dgm:prSet presAssocID="{92923C19-FB8C-884E-9F7D-B29CBE795972}" presName="node" presStyleLbl="node1" presStyleIdx="0" presStyleCnt="5">
        <dgm:presLayoutVars>
          <dgm:bulletEnabled val="1"/>
        </dgm:presLayoutVars>
      </dgm:prSet>
      <dgm:spPr/>
      <dgm:t>
        <a:bodyPr/>
        <a:lstStyle/>
        <a:p>
          <a:endParaRPr lang="en-US"/>
        </a:p>
      </dgm:t>
    </dgm:pt>
    <dgm:pt modelId="{B781E791-1B2F-1F4E-8587-1192F81D2CE2}" type="pres">
      <dgm:prSet presAssocID="{44D5F3DA-6B26-024C-B1B6-EE11C5564B63}" presName="parTrans" presStyleLbl="bgSibTrans2D1" presStyleIdx="1" presStyleCnt="5"/>
      <dgm:spPr/>
      <dgm:t>
        <a:bodyPr/>
        <a:lstStyle/>
        <a:p>
          <a:endParaRPr lang="en-US"/>
        </a:p>
      </dgm:t>
    </dgm:pt>
    <dgm:pt modelId="{C4C53DAB-C3B2-9548-BEC5-6F9BCF4F202E}" type="pres">
      <dgm:prSet presAssocID="{E89F8404-F62B-D747-8CEC-10AD19E1F812}" presName="node" presStyleLbl="node1" presStyleIdx="1" presStyleCnt="5">
        <dgm:presLayoutVars>
          <dgm:bulletEnabled val="1"/>
        </dgm:presLayoutVars>
      </dgm:prSet>
      <dgm:spPr/>
      <dgm:t>
        <a:bodyPr/>
        <a:lstStyle/>
        <a:p>
          <a:endParaRPr lang="en-US"/>
        </a:p>
      </dgm:t>
    </dgm:pt>
    <dgm:pt modelId="{5EC9BAB0-C4C7-9D4C-A939-9C8446FCCB70}" type="pres">
      <dgm:prSet presAssocID="{67DBBB62-EB43-994B-A965-4BEE81A00C55}" presName="parTrans" presStyleLbl="bgSibTrans2D1" presStyleIdx="2" presStyleCnt="5"/>
      <dgm:spPr/>
      <dgm:t>
        <a:bodyPr/>
        <a:lstStyle/>
        <a:p>
          <a:endParaRPr lang="en-US"/>
        </a:p>
      </dgm:t>
    </dgm:pt>
    <dgm:pt modelId="{94E44478-DDDF-8042-9F76-4F00490CEEEF}" type="pres">
      <dgm:prSet presAssocID="{4B5F27E8-7CD3-8847-AECC-C56D97C9CE94}" presName="node" presStyleLbl="node1" presStyleIdx="2" presStyleCnt="5">
        <dgm:presLayoutVars>
          <dgm:bulletEnabled val="1"/>
        </dgm:presLayoutVars>
      </dgm:prSet>
      <dgm:spPr/>
      <dgm:t>
        <a:bodyPr/>
        <a:lstStyle/>
        <a:p>
          <a:endParaRPr lang="en-US"/>
        </a:p>
      </dgm:t>
    </dgm:pt>
    <dgm:pt modelId="{72B7E4D5-20BD-9D49-958E-6AA319CA525E}" type="pres">
      <dgm:prSet presAssocID="{CDF82ABA-EA55-C646-A53C-11E04BA87174}" presName="parTrans" presStyleLbl="bgSibTrans2D1" presStyleIdx="3" presStyleCnt="5"/>
      <dgm:spPr/>
      <dgm:t>
        <a:bodyPr/>
        <a:lstStyle/>
        <a:p>
          <a:endParaRPr lang="en-US"/>
        </a:p>
      </dgm:t>
    </dgm:pt>
    <dgm:pt modelId="{539F402C-B812-5844-B772-4EBEEC5857B9}" type="pres">
      <dgm:prSet presAssocID="{70EF0716-A50B-7E49-851F-27C182DECEF5}" presName="node" presStyleLbl="node1" presStyleIdx="3" presStyleCnt="5">
        <dgm:presLayoutVars>
          <dgm:bulletEnabled val="1"/>
        </dgm:presLayoutVars>
      </dgm:prSet>
      <dgm:spPr/>
      <dgm:t>
        <a:bodyPr/>
        <a:lstStyle/>
        <a:p>
          <a:endParaRPr lang="en-US"/>
        </a:p>
      </dgm:t>
    </dgm:pt>
    <dgm:pt modelId="{F95EBCA6-E203-2E47-AE0C-32712EBF9059}" type="pres">
      <dgm:prSet presAssocID="{D8670773-45F0-9F42-8FB9-6EDFDF08706D}" presName="parTrans" presStyleLbl="bgSibTrans2D1" presStyleIdx="4" presStyleCnt="5"/>
      <dgm:spPr/>
      <dgm:t>
        <a:bodyPr/>
        <a:lstStyle/>
        <a:p>
          <a:endParaRPr lang="en-US"/>
        </a:p>
      </dgm:t>
    </dgm:pt>
    <dgm:pt modelId="{5E9EA88C-AC17-844C-B1C8-0EC16EE66BF6}" type="pres">
      <dgm:prSet presAssocID="{48D988DB-D031-BA43-AD68-D71B06BB6B47}" presName="node" presStyleLbl="node1" presStyleIdx="4" presStyleCnt="5">
        <dgm:presLayoutVars>
          <dgm:bulletEnabled val="1"/>
        </dgm:presLayoutVars>
      </dgm:prSet>
      <dgm:spPr/>
      <dgm:t>
        <a:bodyPr/>
        <a:lstStyle/>
        <a:p>
          <a:endParaRPr lang="en-US"/>
        </a:p>
      </dgm:t>
    </dgm:pt>
  </dgm:ptLst>
  <dgm:cxnLst>
    <dgm:cxn modelId="{7AFEEFC5-4A25-2B4D-A026-5BC96DB54FFD}" type="presOf" srcId="{225FA901-6989-5343-9F0F-3E52B215178F}" destId="{EBC7C575-406D-6844-83C2-24DAE83E8708}" srcOrd="0" destOrd="0" presId="urn:microsoft.com/office/officeart/2005/8/layout/radial4"/>
    <dgm:cxn modelId="{DBF4D422-6367-954B-9362-A25B5DBD6651}" type="presOf" srcId="{F05547C7-C9FF-2F40-BC92-B2C6872FDFC6}" destId="{513549E1-6EBA-5045-9B38-E045E5AD2B0B}" srcOrd="0" destOrd="0" presId="urn:microsoft.com/office/officeart/2005/8/layout/radial4"/>
    <dgm:cxn modelId="{24074055-67A5-5640-8D97-433050942F7F}" type="presOf" srcId="{48D988DB-D031-BA43-AD68-D71B06BB6B47}" destId="{5E9EA88C-AC17-844C-B1C8-0EC16EE66BF6}" srcOrd="0" destOrd="0" presId="urn:microsoft.com/office/officeart/2005/8/layout/radial4"/>
    <dgm:cxn modelId="{4D1F63CB-2372-3B48-BF55-BA0EDE6A9736}" srcId="{F05547C7-C9FF-2F40-BC92-B2C6872FDFC6}" destId="{92923C19-FB8C-884E-9F7D-B29CBE795972}" srcOrd="0" destOrd="0" parTransId="{89E55284-EC32-124F-A0AA-CD9C569FD7FE}" sibTransId="{8366C542-B82F-B74A-9B6E-6509DD3E498F}"/>
    <dgm:cxn modelId="{15E8BE2E-1021-3140-BA3F-47828098FC05}" srcId="{F05547C7-C9FF-2F40-BC92-B2C6872FDFC6}" destId="{E89F8404-F62B-D747-8CEC-10AD19E1F812}" srcOrd="1" destOrd="0" parTransId="{44D5F3DA-6B26-024C-B1B6-EE11C5564B63}" sibTransId="{73D51556-D7A7-4045-984E-E5AD68FFD999}"/>
    <dgm:cxn modelId="{EAB4B733-442D-1E4E-80EB-6D4EF79AC816}" type="presOf" srcId="{70EF0716-A50B-7E49-851F-27C182DECEF5}" destId="{539F402C-B812-5844-B772-4EBEEC5857B9}" srcOrd="0" destOrd="0" presId="urn:microsoft.com/office/officeart/2005/8/layout/radial4"/>
    <dgm:cxn modelId="{0ED28BF6-C639-6D4A-9186-78D95AFF2D63}" type="presOf" srcId="{E89F8404-F62B-D747-8CEC-10AD19E1F812}" destId="{C4C53DAB-C3B2-9548-BEC5-6F9BCF4F202E}" srcOrd="0" destOrd="0" presId="urn:microsoft.com/office/officeart/2005/8/layout/radial4"/>
    <dgm:cxn modelId="{13F3778F-1273-3040-BFAF-310A335F0176}" type="presOf" srcId="{4B5F27E8-7CD3-8847-AECC-C56D97C9CE94}" destId="{94E44478-DDDF-8042-9F76-4F00490CEEEF}" srcOrd="0" destOrd="0" presId="urn:microsoft.com/office/officeart/2005/8/layout/radial4"/>
    <dgm:cxn modelId="{D8FC9E7A-9D67-AE4A-A86F-5922A5CD1531}" type="presOf" srcId="{89E55284-EC32-124F-A0AA-CD9C569FD7FE}" destId="{E6566619-4D13-1E42-94E6-96EDE0C83F68}" srcOrd="0" destOrd="0" presId="urn:microsoft.com/office/officeart/2005/8/layout/radial4"/>
    <dgm:cxn modelId="{03291D07-8396-B440-9F46-FF11973A82A1}" srcId="{225FA901-6989-5343-9F0F-3E52B215178F}" destId="{F05547C7-C9FF-2F40-BC92-B2C6872FDFC6}" srcOrd="0" destOrd="0" parTransId="{DAF52A05-1F20-6C45-ACE7-E310A497498A}" sibTransId="{3C910E75-9E32-A247-9354-9D84AB1B0F27}"/>
    <dgm:cxn modelId="{0CC8AE54-275E-4C41-BE85-CA0967E5581C}" type="presOf" srcId="{92923C19-FB8C-884E-9F7D-B29CBE795972}" destId="{16381FE7-D6D3-B542-B7F2-135478A01FF3}" srcOrd="0" destOrd="0" presId="urn:microsoft.com/office/officeart/2005/8/layout/radial4"/>
    <dgm:cxn modelId="{33123BC2-7D2B-134A-8DCD-E3B51E594EE1}" type="presOf" srcId="{D8670773-45F0-9F42-8FB9-6EDFDF08706D}" destId="{F95EBCA6-E203-2E47-AE0C-32712EBF9059}" srcOrd="0" destOrd="0" presId="urn:microsoft.com/office/officeart/2005/8/layout/radial4"/>
    <dgm:cxn modelId="{265A953C-CD40-DD40-AEA4-AF5A64F8E8F9}" type="presOf" srcId="{44D5F3DA-6B26-024C-B1B6-EE11C5564B63}" destId="{B781E791-1B2F-1F4E-8587-1192F81D2CE2}" srcOrd="0" destOrd="0" presId="urn:microsoft.com/office/officeart/2005/8/layout/radial4"/>
    <dgm:cxn modelId="{79B39FED-2208-774D-A914-DD553E0CF0D7}" type="presOf" srcId="{CDF82ABA-EA55-C646-A53C-11E04BA87174}" destId="{72B7E4D5-20BD-9D49-958E-6AA319CA525E}" srcOrd="0" destOrd="0" presId="urn:microsoft.com/office/officeart/2005/8/layout/radial4"/>
    <dgm:cxn modelId="{950CD0E0-DBA3-A740-BE8A-061E40243D62}" srcId="{F05547C7-C9FF-2F40-BC92-B2C6872FDFC6}" destId="{48D988DB-D031-BA43-AD68-D71B06BB6B47}" srcOrd="4" destOrd="0" parTransId="{D8670773-45F0-9F42-8FB9-6EDFDF08706D}" sibTransId="{31EC6235-1170-7645-B471-D9A5AB1B7833}"/>
    <dgm:cxn modelId="{505A7A4B-05B2-3048-B540-11670E335E35}" srcId="{F05547C7-C9FF-2F40-BC92-B2C6872FDFC6}" destId="{4B5F27E8-7CD3-8847-AECC-C56D97C9CE94}" srcOrd="2" destOrd="0" parTransId="{67DBBB62-EB43-994B-A965-4BEE81A00C55}" sibTransId="{9D343128-A839-7A41-96BE-3A9C760E5DB3}"/>
    <dgm:cxn modelId="{90DCA96B-8B40-6D40-B6E2-008928FEEF96}" srcId="{F05547C7-C9FF-2F40-BC92-B2C6872FDFC6}" destId="{70EF0716-A50B-7E49-851F-27C182DECEF5}" srcOrd="3" destOrd="0" parTransId="{CDF82ABA-EA55-C646-A53C-11E04BA87174}" sibTransId="{BBF7F016-055D-064B-8812-8BB279EB4148}"/>
    <dgm:cxn modelId="{FFF5ECD4-2E6E-A54B-96A8-56841BDC6F41}" type="presOf" srcId="{67DBBB62-EB43-994B-A965-4BEE81A00C55}" destId="{5EC9BAB0-C4C7-9D4C-A939-9C8446FCCB70}" srcOrd="0" destOrd="0" presId="urn:microsoft.com/office/officeart/2005/8/layout/radial4"/>
    <dgm:cxn modelId="{EB4B4268-7474-5C4D-BE42-371894AB64EA}" type="presParOf" srcId="{EBC7C575-406D-6844-83C2-24DAE83E8708}" destId="{513549E1-6EBA-5045-9B38-E045E5AD2B0B}" srcOrd="0" destOrd="0" presId="urn:microsoft.com/office/officeart/2005/8/layout/radial4"/>
    <dgm:cxn modelId="{2A39C9F5-D4B3-854C-8E03-D60CF98BF94F}" type="presParOf" srcId="{EBC7C575-406D-6844-83C2-24DAE83E8708}" destId="{E6566619-4D13-1E42-94E6-96EDE0C83F68}" srcOrd="1" destOrd="0" presId="urn:microsoft.com/office/officeart/2005/8/layout/radial4"/>
    <dgm:cxn modelId="{EA5E7936-7515-CC4F-A93F-5511A3992BE7}" type="presParOf" srcId="{EBC7C575-406D-6844-83C2-24DAE83E8708}" destId="{16381FE7-D6D3-B542-B7F2-135478A01FF3}" srcOrd="2" destOrd="0" presId="urn:microsoft.com/office/officeart/2005/8/layout/radial4"/>
    <dgm:cxn modelId="{BCA4CB2D-41C9-D646-9C0B-AF5CD992F279}" type="presParOf" srcId="{EBC7C575-406D-6844-83C2-24DAE83E8708}" destId="{B781E791-1B2F-1F4E-8587-1192F81D2CE2}" srcOrd="3" destOrd="0" presId="urn:microsoft.com/office/officeart/2005/8/layout/radial4"/>
    <dgm:cxn modelId="{DC633258-0AEA-894B-A702-CEE19735D38A}" type="presParOf" srcId="{EBC7C575-406D-6844-83C2-24DAE83E8708}" destId="{C4C53DAB-C3B2-9548-BEC5-6F9BCF4F202E}" srcOrd="4" destOrd="0" presId="urn:microsoft.com/office/officeart/2005/8/layout/radial4"/>
    <dgm:cxn modelId="{B4CFA486-549A-2548-8D4A-0A5DE3E553F5}" type="presParOf" srcId="{EBC7C575-406D-6844-83C2-24DAE83E8708}" destId="{5EC9BAB0-C4C7-9D4C-A939-9C8446FCCB70}" srcOrd="5" destOrd="0" presId="urn:microsoft.com/office/officeart/2005/8/layout/radial4"/>
    <dgm:cxn modelId="{49B8D711-5111-5E43-AF29-489FC6BDAE55}" type="presParOf" srcId="{EBC7C575-406D-6844-83C2-24DAE83E8708}" destId="{94E44478-DDDF-8042-9F76-4F00490CEEEF}" srcOrd="6" destOrd="0" presId="urn:microsoft.com/office/officeart/2005/8/layout/radial4"/>
    <dgm:cxn modelId="{14D0BBD4-AAA8-7D41-AD23-076A4D6AD6B5}" type="presParOf" srcId="{EBC7C575-406D-6844-83C2-24DAE83E8708}" destId="{72B7E4D5-20BD-9D49-958E-6AA319CA525E}" srcOrd="7" destOrd="0" presId="urn:microsoft.com/office/officeart/2005/8/layout/radial4"/>
    <dgm:cxn modelId="{4A045D1B-AF81-054B-8F9B-C2D15E60DB8A}" type="presParOf" srcId="{EBC7C575-406D-6844-83C2-24DAE83E8708}" destId="{539F402C-B812-5844-B772-4EBEEC5857B9}" srcOrd="8" destOrd="0" presId="urn:microsoft.com/office/officeart/2005/8/layout/radial4"/>
    <dgm:cxn modelId="{2306623A-810D-8246-A196-A30EBBA40923}" type="presParOf" srcId="{EBC7C575-406D-6844-83C2-24DAE83E8708}" destId="{F95EBCA6-E203-2E47-AE0C-32712EBF9059}" srcOrd="9" destOrd="0" presId="urn:microsoft.com/office/officeart/2005/8/layout/radial4"/>
    <dgm:cxn modelId="{6E7337EA-BEA4-4448-A04D-8D85E1236CD3}" type="presParOf" srcId="{EBC7C575-406D-6844-83C2-24DAE83E8708}" destId="{5E9EA88C-AC17-844C-B1C8-0EC16EE66BF6}"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F7D1AA-C9AA-9746-A7FD-BAD8FC988497}" type="doc">
      <dgm:prSet loTypeId="urn:microsoft.com/office/officeart/2005/8/layout/venn2" loCatId="" qsTypeId="urn:microsoft.com/office/officeart/2005/8/quickstyle/simple5" qsCatId="simple" csTypeId="urn:microsoft.com/office/officeart/2005/8/colors/colorful2" csCatId="colorful" phldr="1"/>
      <dgm:spPr/>
      <dgm:t>
        <a:bodyPr/>
        <a:lstStyle/>
        <a:p>
          <a:endParaRPr lang="en-US"/>
        </a:p>
      </dgm:t>
    </dgm:pt>
    <dgm:pt modelId="{91A656EF-FC78-B646-95AD-69EF62CC6592}">
      <dgm:prSet phldrT="[Text]" custT="1"/>
      <dgm:spPr/>
      <dgm:t>
        <a:bodyPr/>
        <a:lstStyle/>
        <a:p>
          <a:r>
            <a:rPr lang="en-US" sz="2000" b="1" dirty="0" smtClean="0"/>
            <a:t>Intergenerational</a:t>
          </a:r>
          <a:endParaRPr lang="en-US" sz="2000" b="1" dirty="0"/>
        </a:p>
      </dgm:t>
    </dgm:pt>
    <dgm:pt modelId="{E89F6357-46DA-0240-8298-140B8308504D}" type="parTrans" cxnId="{87413E92-FE01-2845-A7C3-1A66F83A1914}">
      <dgm:prSet/>
      <dgm:spPr/>
      <dgm:t>
        <a:bodyPr/>
        <a:lstStyle/>
        <a:p>
          <a:endParaRPr lang="en-US"/>
        </a:p>
      </dgm:t>
    </dgm:pt>
    <dgm:pt modelId="{CF71B0C8-6604-3746-AD1F-4D39603CCADF}" type="sibTrans" cxnId="{87413E92-FE01-2845-A7C3-1A66F83A1914}">
      <dgm:prSet/>
      <dgm:spPr/>
      <dgm:t>
        <a:bodyPr/>
        <a:lstStyle/>
        <a:p>
          <a:endParaRPr lang="en-US"/>
        </a:p>
      </dgm:t>
    </dgm:pt>
    <dgm:pt modelId="{C32B7D04-6F30-EB4A-82C9-EBC69570F497}">
      <dgm:prSet phldrT="[Text]" custT="1"/>
      <dgm:spPr/>
      <dgm:t>
        <a:bodyPr/>
        <a:lstStyle/>
        <a:p>
          <a:r>
            <a:rPr lang="en-US" sz="2000" b="1" dirty="0" smtClean="0"/>
            <a:t>Family</a:t>
          </a:r>
          <a:endParaRPr lang="en-US" sz="2000" b="1" dirty="0"/>
        </a:p>
      </dgm:t>
    </dgm:pt>
    <dgm:pt modelId="{3E502F10-16A2-8F41-AF31-6082C1467CB3}" type="parTrans" cxnId="{C95B7D03-0306-644A-98B1-C8FDAE8FBCD1}">
      <dgm:prSet/>
      <dgm:spPr/>
      <dgm:t>
        <a:bodyPr/>
        <a:lstStyle/>
        <a:p>
          <a:endParaRPr lang="en-US"/>
        </a:p>
      </dgm:t>
    </dgm:pt>
    <dgm:pt modelId="{B864B156-9B71-E648-869C-5A6C2718140B}" type="sibTrans" cxnId="{C95B7D03-0306-644A-98B1-C8FDAE8FBCD1}">
      <dgm:prSet/>
      <dgm:spPr/>
      <dgm:t>
        <a:bodyPr/>
        <a:lstStyle/>
        <a:p>
          <a:endParaRPr lang="en-US"/>
        </a:p>
      </dgm:t>
    </dgm:pt>
    <dgm:pt modelId="{648022AA-157E-1741-A4BE-C5B6369EDC45}">
      <dgm:prSet phldrT="[Text]" custT="1"/>
      <dgm:spPr/>
      <dgm:t>
        <a:bodyPr/>
        <a:lstStyle/>
        <a:p>
          <a:r>
            <a:rPr lang="en-US" sz="2000" b="1" dirty="0" smtClean="0"/>
            <a:t>Peers</a:t>
          </a:r>
        </a:p>
        <a:p>
          <a:r>
            <a:rPr lang="en-US" sz="2000" b="1" dirty="0" smtClean="0"/>
            <a:t>Children &amp; Adolescents</a:t>
          </a:r>
          <a:endParaRPr lang="en-US" sz="2000" b="1" dirty="0"/>
        </a:p>
      </dgm:t>
    </dgm:pt>
    <dgm:pt modelId="{93D10F02-578E-6E44-8089-21A3B3C0A4FA}" type="parTrans" cxnId="{CDCE1D10-3F3B-724C-A7D2-1C596CE798FE}">
      <dgm:prSet/>
      <dgm:spPr/>
      <dgm:t>
        <a:bodyPr/>
        <a:lstStyle/>
        <a:p>
          <a:endParaRPr lang="en-US"/>
        </a:p>
      </dgm:t>
    </dgm:pt>
    <dgm:pt modelId="{2F10D110-D6B7-6148-AC70-0ACE568F7AE3}" type="sibTrans" cxnId="{CDCE1D10-3F3B-724C-A7D2-1C596CE798FE}">
      <dgm:prSet/>
      <dgm:spPr/>
      <dgm:t>
        <a:bodyPr/>
        <a:lstStyle/>
        <a:p>
          <a:endParaRPr lang="en-US"/>
        </a:p>
      </dgm:t>
    </dgm:pt>
    <dgm:pt modelId="{7B6B1A6D-BFBE-844E-B77B-2E6A5AD55EE8}" type="pres">
      <dgm:prSet presAssocID="{8FF7D1AA-C9AA-9746-A7FD-BAD8FC988497}" presName="Name0" presStyleCnt="0">
        <dgm:presLayoutVars>
          <dgm:chMax val="7"/>
          <dgm:resizeHandles val="exact"/>
        </dgm:presLayoutVars>
      </dgm:prSet>
      <dgm:spPr/>
      <dgm:t>
        <a:bodyPr/>
        <a:lstStyle/>
        <a:p>
          <a:endParaRPr lang="en-US"/>
        </a:p>
      </dgm:t>
    </dgm:pt>
    <dgm:pt modelId="{9C3B1E0E-DBA5-B54C-B263-FDDE05330B2E}" type="pres">
      <dgm:prSet presAssocID="{8FF7D1AA-C9AA-9746-A7FD-BAD8FC988497}" presName="comp1" presStyleCnt="0"/>
      <dgm:spPr/>
      <dgm:t>
        <a:bodyPr/>
        <a:lstStyle/>
        <a:p>
          <a:endParaRPr lang="en-US"/>
        </a:p>
      </dgm:t>
    </dgm:pt>
    <dgm:pt modelId="{0572CC1C-724C-3F43-8491-A09F173279EB}" type="pres">
      <dgm:prSet presAssocID="{8FF7D1AA-C9AA-9746-A7FD-BAD8FC988497}" presName="circle1" presStyleLbl="node1" presStyleIdx="0" presStyleCnt="3" custScaleX="122983"/>
      <dgm:spPr/>
      <dgm:t>
        <a:bodyPr/>
        <a:lstStyle/>
        <a:p>
          <a:endParaRPr lang="en-US"/>
        </a:p>
      </dgm:t>
    </dgm:pt>
    <dgm:pt modelId="{B08CBB19-E308-BD40-97A4-CF3DE09D87F5}" type="pres">
      <dgm:prSet presAssocID="{8FF7D1AA-C9AA-9746-A7FD-BAD8FC988497}" presName="c1text" presStyleLbl="node1" presStyleIdx="0" presStyleCnt="3">
        <dgm:presLayoutVars>
          <dgm:bulletEnabled val="1"/>
        </dgm:presLayoutVars>
      </dgm:prSet>
      <dgm:spPr/>
      <dgm:t>
        <a:bodyPr/>
        <a:lstStyle/>
        <a:p>
          <a:endParaRPr lang="en-US"/>
        </a:p>
      </dgm:t>
    </dgm:pt>
    <dgm:pt modelId="{292B827B-71C1-C445-A384-DA00A638B95B}" type="pres">
      <dgm:prSet presAssocID="{8FF7D1AA-C9AA-9746-A7FD-BAD8FC988497}" presName="comp2" presStyleCnt="0"/>
      <dgm:spPr/>
      <dgm:t>
        <a:bodyPr/>
        <a:lstStyle/>
        <a:p>
          <a:endParaRPr lang="en-US"/>
        </a:p>
      </dgm:t>
    </dgm:pt>
    <dgm:pt modelId="{012CF2A5-4F82-5845-958E-ABF4C05B7B8E}" type="pres">
      <dgm:prSet presAssocID="{8FF7D1AA-C9AA-9746-A7FD-BAD8FC988497}" presName="circle2" presStyleLbl="node1" presStyleIdx="1" presStyleCnt="3" custScaleX="122983"/>
      <dgm:spPr/>
      <dgm:t>
        <a:bodyPr/>
        <a:lstStyle/>
        <a:p>
          <a:endParaRPr lang="en-US"/>
        </a:p>
      </dgm:t>
    </dgm:pt>
    <dgm:pt modelId="{73C54E2A-F07C-5944-9D2E-4C9E8545993A}" type="pres">
      <dgm:prSet presAssocID="{8FF7D1AA-C9AA-9746-A7FD-BAD8FC988497}" presName="c2text" presStyleLbl="node1" presStyleIdx="1" presStyleCnt="3">
        <dgm:presLayoutVars>
          <dgm:bulletEnabled val="1"/>
        </dgm:presLayoutVars>
      </dgm:prSet>
      <dgm:spPr/>
      <dgm:t>
        <a:bodyPr/>
        <a:lstStyle/>
        <a:p>
          <a:endParaRPr lang="en-US"/>
        </a:p>
      </dgm:t>
    </dgm:pt>
    <dgm:pt modelId="{CD7BF80D-08F3-B54B-B5FF-23A67055A695}" type="pres">
      <dgm:prSet presAssocID="{8FF7D1AA-C9AA-9746-A7FD-BAD8FC988497}" presName="comp3" presStyleCnt="0"/>
      <dgm:spPr/>
      <dgm:t>
        <a:bodyPr/>
        <a:lstStyle/>
        <a:p>
          <a:endParaRPr lang="en-US"/>
        </a:p>
      </dgm:t>
    </dgm:pt>
    <dgm:pt modelId="{7F1A4E94-34FF-674F-93CE-0F7472882676}" type="pres">
      <dgm:prSet presAssocID="{8FF7D1AA-C9AA-9746-A7FD-BAD8FC988497}" presName="circle3" presStyleLbl="node1" presStyleIdx="2" presStyleCnt="3" custScaleX="122983"/>
      <dgm:spPr/>
      <dgm:t>
        <a:bodyPr/>
        <a:lstStyle/>
        <a:p>
          <a:endParaRPr lang="en-US"/>
        </a:p>
      </dgm:t>
    </dgm:pt>
    <dgm:pt modelId="{EC2CCCD4-F3F5-8F4A-9367-75D374CD5A82}" type="pres">
      <dgm:prSet presAssocID="{8FF7D1AA-C9AA-9746-A7FD-BAD8FC988497}" presName="c3text" presStyleLbl="node1" presStyleIdx="2" presStyleCnt="3">
        <dgm:presLayoutVars>
          <dgm:bulletEnabled val="1"/>
        </dgm:presLayoutVars>
      </dgm:prSet>
      <dgm:spPr/>
      <dgm:t>
        <a:bodyPr/>
        <a:lstStyle/>
        <a:p>
          <a:endParaRPr lang="en-US"/>
        </a:p>
      </dgm:t>
    </dgm:pt>
  </dgm:ptLst>
  <dgm:cxnLst>
    <dgm:cxn modelId="{AC984E17-7580-0C42-B857-361F6C46CEA0}" type="presOf" srcId="{8FF7D1AA-C9AA-9746-A7FD-BAD8FC988497}" destId="{7B6B1A6D-BFBE-844E-B77B-2E6A5AD55EE8}" srcOrd="0" destOrd="0" presId="urn:microsoft.com/office/officeart/2005/8/layout/venn2"/>
    <dgm:cxn modelId="{CDCE1D10-3F3B-724C-A7D2-1C596CE798FE}" srcId="{8FF7D1AA-C9AA-9746-A7FD-BAD8FC988497}" destId="{648022AA-157E-1741-A4BE-C5B6369EDC45}" srcOrd="2" destOrd="0" parTransId="{93D10F02-578E-6E44-8089-21A3B3C0A4FA}" sibTransId="{2F10D110-D6B7-6148-AC70-0ACE568F7AE3}"/>
    <dgm:cxn modelId="{DF5FD1CA-9F5B-EA45-A4E0-23A511C96C65}" type="presOf" srcId="{C32B7D04-6F30-EB4A-82C9-EBC69570F497}" destId="{012CF2A5-4F82-5845-958E-ABF4C05B7B8E}" srcOrd="0" destOrd="0" presId="urn:microsoft.com/office/officeart/2005/8/layout/venn2"/>
    <dgm:cxn modelId="{C95B7D03-0306-644A-98B1-C8FDAE8FBCD1}" srcId="{8FF7D1AA-C9AA-9746-A7FD-BAD8FC988497}" destId="{C32B7D04-6F30-EB4A-82C9-EBC69570F497}" srcOrd="1" destOrd="0" parTransId="{3E502F10-16A2-8F41-AF31-6082C1467CB3}" sibTransId="{B864B156-9B71-E648-869C-5A6C2718140B}"/>
    <dgm:cxn modelId="{2F98B8F1-7676-0D4A-B112-68BDD1253664}" type="presOf" srcId="{648022AA-157E-1741-A4BE-C5B6369EDC45}" destId="{7F1A4E94-34FF-674F-93CE-0F7472882676}" srcOrd="0" destOrd="0" presId="urn:microsoft.com/office/officeart/2005/8/layout/venn2"/>
    <dgm:cxn modelId="{87413E92-FE01-2845-A7C3-1A66F83A1914}" srcId="{8FF7D1AA-C9AA-9746-A7FD-BAD8FC988497}" destId="{91A656EF-FC78-B646-95AD-69EF62CC6592}" srcOrd="0" destOrd="0" parTransId="{E89F6357-46DA-0240-8298-140B8308504D}" sibTransId="{CF71B0C8-6604-3746-AD1F-4D39603CCADF}"/>
    <dgm:cxn modelId="{DB0D1933-5569-2D49-8CE2-255EA55EB22E}" type="presOf" srcId="{C32B7D04-6F30-EB4A-82C9-EBC69570F497}" destId="{73C54E2A-F07C-5944-9D2E-4C9E8545993A}" srcOrd="1" destOrd="0" presId="urn:microsoft.com/office/officeart/2005/8/layout/venn2"/>
    <dgm:cxn modelId="{025395E4-EB2A-0A45-B543-BC9DE77E45D1}" type="presOf" srcId="{91A656EF-FC78-B646-95AD-69EF62CC6592}" destId="{B08CBB19-E308-BD40-97A4-CF3DE09D87F5}" srcOrd="1" destOrd="0" presId="urn:microsoft.com/office/officeart/2005/8/layout/venn2"/>
    <dgm:cxn modelId="{537ADA33-C4D3-3D4A-9A50-3E2982468242}" type="presOf" srcId="{648022AA-157E-1741-A4BE-C5B6369EDC45}" destId="{EC2CCCD4-F3F5-8F4A-9367-75D374CD5A82}" srcOrd="1" destOrd="0" presId="urn:microsoft.com/office/officeart/2005/8/layout/venn2"/>
    <dgm:cxn modelId="{A9E705B2-FFE4-2647-B0E2-FBF74DAFF163}" type="presOf" srcId="{91A656EF-FC78-B646-95AD-69EF62CC6592}" destId="{0572CC1C-724C-3F43-8491-A09F173279EB}" srcOrd="0" destOrd="0" presId="urn:microsoft.com/office/officeart/2005/8/layout/venn2"/>
    <dgm:cxn modelId="{D40E5FB0-FBB0-4145-9D0B-8BA545FDFFB3}" type="presParOf" srcId="{7B6B1A6D-BFBE-844E-B77B-2E6A5AD55EE8}" destId="{9C3B1E0E-DBA5-B54C-B263-FDDE05330B2E}" srcOrd="0" destOrd="0" presId="urn:microsoft.com/office/officeart/2005/8/layout/venn2"/>
    <dgm:cxn modelId="{24B23494-BD1D-044A-AB05-B29334163E1E}" type="presParOf" srcId="{9C3B1E0E-DBA5-B54C-B263-FDDE05330B2E}" destId="{0572CC1C-724C-3F43-8491-A09F173279EB}" srcOrd="0" destOrd="0" presId="urn:microsoft.com/office/officeart/2005/8/layout/venn2"/>
    <dgm:cxn modelId="{CF350D78-AF3B-8D43-925E-008BB87D0591}" type="presParOf" srcId="{9C3B1E0E-DBA5-B54C-B263-FDDE05330B2E}" destId="{B08CBB19-E308-BD40-97A4-CF3DE09D87F5}" srcOrd="1" destOrd="0" presId="urn:microsoft.com/office/officeart/2005/8/layout/venn2"/>
    <dgm:cxn modelId="{5D980613-F09C-1A4C-BC87-BC7326CB85A5}" type="presParOf" srcId="{7B6B1A6D-BFBE-844E-B77B-2E6A5AD55EE8}" destId="{292B827B-71C1-C445-A384-DA00A638B95B}" srcOrd="1" destOrd="0" presId="urn:microsoft.com/office/officeart/2005/8/layout/venn2"/>
    <dgm:cxn modelId="{DD6A9142-F28C-0040-94AF-9F67D97F0BB4}" type="presParOf" srcId="{292B827B-71C1-C445-A384-DA00A638B95B}" destId="{012CF2A5-4F82-5845-958E-ABF4C05B7B8E}" srcOrd="0" destOrd="0" presId="urn:microsoft.com/office/officeart/2005/8/layout/venn2"/>
    <dgm:cxn modelId="{4F539319-246D-1846-A517-73407F2296C5}" type="presParOf" srcId="{292B827B-71C1-C445-A384-DA00A638B95B}" destId="{73C54E2A-F07C-5944-9D2E-4C9E8545993A}" srcOrd="1" destOrd="0" presId="urn:microsoft.com/office/officeart/2005/8/layout/venn2"/>
    <dgm:cxn modelId="{248D5381-0EC7-234B-BD09-E57AB694F82A}" type="presParOf" srcId="{7B6B1A6D-BFBE-844E-B77B-2E6A5AD55EE8}" destId="{CD7BF80D-08F3-B54B-B5FF-23A67055A695}" srcOrd="2" destOrd="0" presId="urn:microsoft.com/office/officeart/2005/8/layout/venn2"/>
    <dgm:cxn modelId="{DA944066-D2E3-0D4A-9387-8B2859D92D72}" type="presParOf" srcId="{CD7BF80D-08F3-B54B-B5FF-23A67055A695}" destId="{7F1A4E94-34FF-674F-93CE-0F7472882676}" srcOrd="0" destOrd="0" presId="urn:microsoft.com/office/officeart/2005/8/layout/venn2"/>
    <dgm:cxn modelId="{0B3E4634-153F-7C45-99D5-220A51CDE58F}" type="presParOf" srcId="{CD7BF80D-08F3-B54B-B5FF-23A67055A695}" destId="{EC2CCCD4-F3F5-8F4A-9367-75D374CD5A8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1C1528-61D8-104A-99DC-22274A647538}" type="doc">
      <dgm:prSet loTypeId="urn:microsoft.com/office/officeart/2005/8/layout/cycle3" loCatId="" qsTypeId="urn:microsoft.com/office/officeart/2005/8/quickstyle/simple2" qsCatId="simple" csTypeId="urn:microsoft.com/office/officeart/2005/8/colors/colorful2" csCatId="colorful" phldr="1"/>
      <dgm:spPr/>
      <dgm:t>
        <a:bodyPr/>
        <a:lstStyle/>
        <a:p>
          <a:endParaRPr lang="en-US"/>
        </a:p>
      </dgm:t>
    </dgm:pt>
    <dgm:pt modelId="{6AD4D654-1456-6143-9C6F-732EE741AB06}">
      <dgm:prSet phldrT="[Text]"/>
      <dgm:spPr/>
      <dgm:t>
        <a:bodyPr/>
        <a:lstStyle/>
        <a:p>
          <a:r>
            <a:rPr lang="en-US" b="1" dirty="0" smtClean="0">
              <a:latin typeface="+mn-lt"/>
            </a:rPr>
            <a:t>Preparation</a:t>
          </a:r>
          <a:r>
            <a:rPr lang="en-US" dirty="0" smtClean="0">
              <a:latin typeface="+mn-lt"/>
            </a:rPr>
            <a:t>: </a:t>
          </a:r>
          <a:br>
            <a:rPr lang="en-US" dirty="0" smtClean="0">
              <a:latin typeface="+mn-lt"/>
            </a:rPr>
          </a:br>
          <a:r>
            <a:rPr lang="en-US" dirty="0" smtClean="0">
              <a:latin typeface="+mn-lt"/>
            </a:rPr>
            <a:t>knowledge &amp; practices for participating fully</a:t>
          </a:r>
          <a:endParaRPr lang="en-US" dirty="0">
            <a:latin typeface="+mn-lt"/>
          </a:endParaRPr>
        </a:p>
      </dgm:t>
    </dgm:pt>
    <dgm:pt modelId="{FFAA79B1-6116-B448-AA82-D28F74561F22}" type="parTrans" cxnId="{AE5764DA-71F1-4947-A64A-48F920F05A83}">
      <dgm:prSet/>
      <dgm:spPr/>
      <dgm:t>
        <a:bodyPr/>
        <a:lstStyle/>
        <a:p>
          <a:endParaRPr lang="en-US"/>
        </a:p>
      </dgm:t>
    </dgm:pt>
    <dgm:pt modelId="{9B422377-96C8-3347-913E-152720695D19}" type="sibTrans" cxnId="{AE5764DA-71F1-4947-A64A-48F920F05A83}">
      <dgm:prSet/>
      <dgm:spPr/>
      <dgm:t>
        <a:bodyPr/>
        <a:lstStyle/>
        <a:p>
          <a:endParaRPr lang="en-US"/>
        </a:p>
      </dgm:t>
    </dgm:pt>
    <dgm:pt modelId="{454580A2-BB39-5E45-AD74-00992D345B8B}">
      <dgm:prSet phldrT="[Text]"/>
      <dgm:spPr/>
      <dgm:t>
        <a:bodyPr/>
        <a:lstStyle/>
        <a:p>
          <a:r>
            <a:rPr lang="en-US" b="1" dirty="0" smtClean="0">
              <a:latin typeface="+mn-lt"/>
            </a:rPr>
            <a:t>Guided Participation</a:t>
          </a:r>
          <a:r>
            <a:rPr lang="en-US" dirty="0" smtClean="0">
              <a:latin typeface="+mn-lt"/>
            </a:rPr>
            <a:t>: </a:t>
          </a:r>
          <a:br>
            <a:rPr lang="en-US" dirty="0" smtClean="0">
              <a:latin typeface="+mn-lt"/>
            </a:rPr>
          </a:br>
          <a:r>
            <a:rPr lang="en-US" dirty="0" smtClean="0">
              <a:latin typeface="+mn-lt"/>
            </a:rPr>
            <a:t>in the events of church life &amp; the Christian Faith</a:t>
          </a:r>
          <a:endParaRPr lang="en-US" dirty="0">
            <a:latin typeface="+mn-lt"/>
          </a:endParaRPr>
        </a:p>
      </dgm:t>
    </dgm:pt>
    <dgm:pt modelId="{6DFBC355-1F55-8D42-93AB-74E346D818B0}" type="parTrans" cxnId="{C025A369-D6E3-B248-AFDA-55DF5E200906}">
      <dgm:prSet/>
      <dgm:spPr/>
      <dgm:t>
        <a:bodyPr/>
        <a:lstStyle/>
        <a:p>
          <a:endParaRPr lang="en-US"/>
        </a:p>
      </dgm:t>
    </dgm:pt>
    <dgm:pt modelId="{48D1F1BE-D2EA-8649-BCC2-B6671D4E8A19}" type="sibTrans" cxnId="{C025A369-D6E3-B248-AFDA-55DF5E200906}">
      <dgm:prSet/>
      <dgm:spPr/>
      <dgm:t>
        <a:bodyPr/>
        <a:lstStyle/>
        <a:p>
          <a:endParaRPr lang="en-US"/>
        </a:p>
      </dgm:t>
    </dgm:pt>
    <dgm:pt modelId="{53BACFC6-64CC-6A40-A523-5DB4F49044C7}">
      <dgm:prSet phldrT="[Text]"/>
      <dgm:spPr/>
      <dgm:t>
        <a:bodyPr/>
        <a:lstStyle/>
        <a:p>
          <a:r>
            <a:rPr lang="en-US" b="1" dirty="0" smtClean="0">
              <a:latin typeface="+mn-lt"/>
            </a:rPr>
            <a:t>Reflection</a:t>
          </a:r>
          <a:r>
            <a:rPr lang="en-US" dirty="0" smtClean="0">
              <a:latin typeface="+mn-lt"/>
            </a:rPr>
            <a:t>:</a:t>
          </a:r>
          <a:br>
            <a:rPr lang="en-US" dirty="0" smtClean="0">
              <a:latin typeface="+mn-lt"/>
            </a:rPr>
          </a:br>
          <a:r>
            <a:rPr lang="en-US" dirty="0" smtClean="0">
              <a:latin typeface="+mn-lt"/>
            </a:rPr>
            <a:t>on the experience and living its meaning in daily life </a:t>
          </a:r>
          <a:endParaRPr lang="en-US" dirty="0">
            <a:latin typeface="+mn-lt"/>
          </a:endParaRPr>
        </a:p>
      </dgm:t>
    </dgm:pt>
    <dgm:pt modelId="{B00DDDFD-D9CC-F746-B535-E506F7800749}" type="parTrans" cxnId="{A21CE908-B8C0-A64F-8D45-753DD4501AF8}">
      <dgm:prSet/>
      <dgm:spPr/>
      <dgm:t>
        <a:bodyPr/>
        <a:lstStyle/>
        <a:p>
          <a:endParaRPr lang="en-US"/>
        </a:p>
      </dgm:t>
    </dgm:pt>
    <dgm:pt modelId="{9ED95691-2363-6444-97DD-72110DC9FAEA}" type="sibTrans" cxnId="{A21CE908-B8C0-A64F-8D45-753DD4501AF8}">
      <dgm:prSet/>
      <dgm:spPr/>
      <dgm:t>
        <a:bodyPr/>
        <a:lstStyle/>
        <a:p>
          <a:endParaRPr lang="en-US"/>
        </a:p>
      </dgm:t>
    </dgm:pt>
    <dgm:pt modelId="{33AEDC38-BB2D-0946-988A-6EB810279169}" type="pres">
      <dgm:prSet presAssocID="{9C1C1528-61D8-104A-99DC-22274A647538}" presName="Name0" presStyleCnt="0">
        <dgm:presLayoutVars>
          <dgm:dir/>
          <dgm:resizeHandles val="exact"/>
        </dgm:presLayoutVars>
      </dgm:prSet>
      <dgm:spPr/>
      <dgm:t>
        <a:bodyPr/>
        <a:lstStyle/>
        <a:p>
          <a:endParaRPr lang="en-US"/>
        </a:p>
      </dgm:t>
    </dgm:pt>
    <dgm:pt modelId="{4080DCF4-E42B-5340-981E-8F434C0165FD}" type="pres">
      <dgm:prSet presAssocID="{9C1C1528-61D8-104A-99DC-22274A647538}" presName="cycle" presStyleCnt="0"/>
      <dgm:spPr/>
      <dgm:t>
        <a:bodyPr/>
        <a:lstStyle/>
        <a:p>
          <a:endParaRPr lang="en-US"/>
        </a:p>
      </dgm:t>
    </dgm:pt>
    <dgm:pt modelId="{665F61AC-4C17-C347-BE30-92AE0C91DF06}" type="pres">
      <dgm:prSet presAssocID="{6AD4D654-1456-6143-9C6F-732EE741AB06}" presName="nodeFirstNode" presStyleLbl="node1" presStyleIdx="0" presStyleCnt="3" custRadScaleRad="100012" custRadScaleInc="999">
        <dgm:presLayoutVars>
          <dgm:bulletEnabled val="1"/>
        </dgm:presLayoutVars>
      </dgm:prSet>
      <dgm:spPr/>
      <dgm:t>
        <a:bodyPr/>
        <a:lstStyle/>
        <a:p>
          <a:endParaRPr lang="en-US"/>
        </a:p>
      </dgm:t>
    </dgm:pt>
    <dgm:pt modelId="{BEEC9AAA-1CE7-BF4C-B57C-1ADE4B0D156B}" type="pres">
      <dgm:prSet presAssocID="{9B422377-96C8-3347-913E-152720695D19}" presName="sibTransFirstNode" presStyleLbl="bgShp" presStyleIdx="0" presStyleCnt="1"/>
      <dgm:spPr/>
      <dgm:t>
        <a:bodyPr/>
        <a:lstStyle/>
        <a:p>
          <a:endParaRPr lang="en-US"/>
        </a:p>
      </dgm:t>
    </dgm:pt>
    <dgm:pt modelId="{96478C42-220D-754D-BFF0-723EB1331909}" type="pres">
      <dgm:prSet presAssocID="{454580A2-BB39-5E45-AD74-00992D345B8B}" presName="nodeFollowingNodes" presStyleLbl="node1" presStyleIdx="1" presStyleCnt="3" custRadScaleRad="119593" custRadScaleInc="-17119">
        <dgm:presLayoutVars>
          <dgm:bulletEnabled val="1"/>
        </dgm:presLayoutVars>
      </dgm:prSet>
      <dgm:spPr/>
      <dgm:t>
        <a:bodyPr/>
        <a:lstStyle/>
        <a:p>
          <a:endParaRPr lang="en-US"/>
        </a:p>
      </dgm:t>
    </dgm:pt>
    <dgm:pt modelId="{D808582F-540A-2D45-BB30-455919048987}" type="pres">
      <dgm:prSet presAssocID="{53BACFC6-64CC-6A40-A523-5DB4F49044C7}" presName="nodeFollowingNodes" presStyleLbl="node1" presStyleIdx="2" presStyleCnt="3" custRadScaleRad="111966" custRadScaleInc="25096">
        <dgm:presLayoutVars>
          <dgm:bulletEnabled val="1"/>
        </dgm:presLayoutVars>
      </dgm:prSet>
      <dgm:spPr/>
      <dgm:t>
        <a:bodyPr/>
        <a:lstStyle/>
        <a:p>
          <a:endParaRPr lang="en-US"/>
        </a:p>
      </dgm:t>
    </dgm:pt>
  </dgm:ptLst>
  <dgm:cxnLst>
    <dgm:cxn modelId="{AE5764DA-71F1-4947-A64A-48F920F05A83}" srcId="{9C1C1528-61D8-104A-99DC-22274A647538}" destId="{6AD4D654-1456-6143-9C6F-732EE741AB06}" srcOrd="0" destOrd="0" parTransId="{FFAA79B1-6116-B448-AA82-D28F74561F22}" sibTransId="{9B422377-96C8-3347-913E-152720695D19}"/>
    <dgm:cxn modelId="{5E73A1D0-CB95-B145-BD8E-1ED414FA5DDC}" type="presOf" srcId="{9C1C1528-61D8-104A-99DC-22274A647538}" destId="{33AEDC38-BB2D-0946-988A-6EB810279169}" srcOrd="0" destOrd="0" presId="urn:microsoft.com/office/officeart/2005/8/layout/cycle3"/>
    <dgm:cxn modelId="{0D63B0D7-23D4-A44B-86CF-658353569F42}" type="presOf" srcId="{454580A2-BB39-5E45-AD74-00992D345B8B}" destId="{96478C42-220D-754D-BFF0-723EB1331909}" srcOrd="0" destOrd="0" presId="urn:microsoft.com/office/officeart/2005/8/layout/cycle3"/>
    <dgm:cxn modelId="{0656DCB9-A648-A64B-BB1A-C42C2ABE623E}" type="presOf" srcId="{6AD4D654-1456-6143-9C6F-732EE741AB06}" destId="{665F61AC-4C17-C347-BE30-92AE0C91DF06}" srcOrd="0" destOrd="0" presId="urn:microsoft.com/office/officeart/2005/8/layout/cycle3"/>
    <dgm:cxn modelId="{C025A369-D6E3-B248-AFDA-55DF5E200906}" srcId="{9C1C1528-61D8-104A-99DC-22274A647538}" destId="{454580A2-BB39-5E45-AD74-00992D345B8B}" srcOrd="1" destOrd="0" parTransId="{6DFBC355-1F55-8D42-93AB-74E346D818B0}" sibTransId="{48D1F1BE-D2EA-8649-BCC2-B6671D4E8A19}"/>
    <dgm:cxn modelId="{826D61CB-120A-4B4D-A553-1878931D94B1}" type="presOf" srcId="{9B422377-96C8-3347-913E-152720695D19}" destId="{BEEC9AAA-1CE7-BF4C-B57C-1ADE4B0D156B}" srcOrd="0" destOrd="0" presId="urn:microsoft.com/office/officeart/2005/8/layout/cycle3"/>
    <dgm:cxn modelId="{62E7BAD2-5BAF-0C4F-B861-6E217F3DA84B}" type="presOf" srcId="{53BACFC6-64CC-6A40-A523-5DB4F49044C7}" destId="{D808582F-540A-2D45-BB30-455919048987}" srcOrd="0" destOrd="0" presId="urn:microsoft.com/office/officeart/2005/8/layout/cycle3"/>
    <dgm:cxn modelId="{A21CE908-B8C0-A64F-8D45-753DD4501AF8}" srcId="{9C1C1528-61D8-104A-99DC-22274A647538}" destId="{53BACFC6-64CC-6A40-A523-5DB4F49044C7}" srcOrd="2" destOrd="0" parTransId="{B00DDDFD-D9CC-F746-B535-E506F7800749}" sibTransId="{9ED95691-2363-6444-97DD-72110DC9FAEA}"/>
    <dgm:cxn modelId="{4887ADCC-A483-0940-9B90-84BAC21BB347}" type="presParOf" srcId="{33AEDC38-BB2D-0946-988A-6EB810279169}" destId="{4080DCF4-E42B-5340-981E-8F434C0165FD}" srcOrd="0" destOrd="0" presId="urn:microsoft.com/office/officeart/2005/8/layout/cycle3"/>
    <dgm:cxn modelId="{74B44934-8741-9740-BDB7-3C4DA030D393}" type="presParOf" srcId="{4080DCF4-E42B-5340-981E-8F434C0165FD}" destId="{665F61AC-4C17-C347-BE30-92AE0C91DF06}" srcOrd="0" destOrd="0" presId="urn:microsoft.com/office/officeart/2005/8/layout/cycle3"/>
    <dgm:cxn modelId="{C93FFA9B-ADAA-8E41-B558-2E73C93606F0}" type="presParOf" srcId="{4080DCF4-E42B-5340-981E-8F434C0165FD}" destId="{BEEC9AAA-1CE7-BF4C-B57C-1ADE4B0D156B}" srcOrd="1" destOrd="0" presId="urn:microsoft.com/office/officeart/2005/8/layout/cycle3"/>
    <dgm:cxn modelId="{AEDC1023-13F3-F94A-A225-593DA06969F7}" type="presParOf" srcId="{4080DCF4-E42B-5340-981E-8F434C0165FD}" destId="{96478C42-220D-754D-BFF0-723EB1331909}" srcOrd="2" destOrd="0" presId="urn:microsoft.com/office/officeart/2005/8/layout/cycle3"/>
    <dgm:cxn modelId="{2C5E13D2-6152-994D-A724-1F43F4E0897F}" type="presParOf" srcId="{4080DCF4-E42B-5340-981E-8F434C0165FD}" destId="{D808582F-540A-2D45-BB30-455919048987}"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C2432-19E4-C446-A048-5E7134837109}">
      <dsp:nvSpPr>
        <dsp:cNvPr id="0" name=""/>
        <dsp:cNvSpPr/>
      </dsp:nvSpPr>
      <dsp:spPr>
        <a:xfrm>
          <a:off x="1680313" y="528423"/>
          <a:ext cx="3456883" cy="3456883"/>
        </a:xfrm>
        <a:prstGeom prst="blockArc">
          <a:avLst>
            <a:gd name="adj1" fmla="val 10800000"/>
            <a:gd name="adj2" fmla="val 16200000"/>
            <a:gd name="adj3" fmla="val 4640"/>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CF02EED-299B-2144-97F5-854042D36A9E}">
      <dsp:nvSpPr>
        <dsp:cNvPr id="0" name=""/>
        <dsp:cNvSpPr/>
      </dsp:nvSpPr>
      <dsp:spPr>
        <a:xfrm>
          <a:off x="1680313" y="528423"/>
          <a:ext cx="3456883" cy="3456883"/>
        </a:xfrm>
        <a:prstGeom prst="blockArc">
          <a:avLst>
            <a:gd name="adj1" fmla="val 5400000"/>
            <a:gd name="adj2" fmla="val 10800000"/>
            <a:gd name="adj3" fmla="val 4640"/>
          </a:avLst>
        </a:prstGeom>
        <a:gradFill rotWithShape="0">
          <a:gsLst>
            <a:gs pos="0">
              <a:schemeClr val="accent2">
                <a:hueOff val="8174250"/>
                <a:satOff val="-7646"/>
                <a:lumOff val="8367"/>
                <a:alphaOff val="0"/>
                <a:shade val="70000"/>
                <a:satMod val="150000"/>
              </a:schemeClr>
            </a:gs>
            <a:gs pos="34000">
              <a:schemeClr val="accent2">
                <a:hueOff val="8174250"/>
                <a:satOff val="-7646"/>
                <a:lumOff val="8367"/>
                <a:alphaOff val="0"/>
                <a:shade val="70000"/>
                <a:satMod val="140000"/>
              </a:schemeClr>
            </a:gs>
            <a:gs pos="70000">
              <a:schemeClr val="accent2">
                <a:hueOff val="8174250"/>
                <a:satOff val="-7646"/>
                <a:lumOff val="8367"/>
                <a:alphaOff val="0"/>
                <a:tint val="100000"/>
                <a:shade val="90000"/>
                <a:satMod val="140000"/>
              </a:schemeClr>
            </a:gs>
            <a:gs pos="100000">
              <a:schemeClr val="accent2">
                <a:hueOff val="8174250"/>
                <a:satOff val="-7646"/>
                <a:lumOff val="83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418B18D-1745-6442-BC7F-616C10F0807B}">
      <dsp:nvSpPr>
        <dsp:cNvPr id="0" name=""/>
        <dsp:cNvSpPr/>
      </dsp:nvSpPr>
      <dsp:spPr>
        <a:xfrm>
          <a:off x="1680313" y="528423"/>
          <a:ext cx="3456883" cy="3456883"/>
        </a:xfrm>
        <a:prstGeom prst="blockArc">
          <a:avLst>
            <a:gd name="adj1" fmla="val 0"/>
            <a:gd name="adj2" fmla="val 5400000"/>
            <a:gd name="adj3" fmla="val 4640"/>
          </a:avLst>
        </a:prstGeom>
        <a:gradFill rotWithShape="0">
          <a:gsLst>
            <a:gs pos="0">
              <a:schemeClr val="accent2">
                <a:hueOff val="4087125"/>
                <a:satOff val="-3823"/>
                <a:lumOff val="4184"/>
                <a:alphaOff val="0"/>
                <a:shade val="70000"/>
                <a:satMod val="150000"/>
              </a:schemeClr>
            </a:gs>
            <a:gs pos="34000">
              <a:schemeClr val="accent2">
                <a:hueOff val="4087125"/>
                <a:satOff val="-3823"/>
                <a:lumOff val="4184"/>
                <a:alphaOff val="0"/>
                <a:shade val="70000"/>
                <a:satMod val="140000"/>
              </a:schemeClr>
            </a:gs>
            <a:gs pos="70000">
              <a:schemeClr val="accent2">
                <a:hueOff val="4087125"/>
                <a:satOff val="-3823"/>
                <a:lumOff val="4184"/>
                <a:alphaOff val="0"/>
                <a:tint val="100000"/>
                <a:shade val="90000"/>
                <a:satMod val="140000"/>
              </a:schemeClr>
            </a:gs>
            <a:gs pos="100000">
              <a:schemeClr val="accent2">
                <a:hueOff val="4087125"/>
                <a:satOff val="-3823"/>
                <a:lumOff val="418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EA4424-6324-C94C-8C6A-4427DDB2F2E4}">
      <dsp:nvSpPr>
        <dsp:cNvPr id="0" name=""/>
        <dsp:cNvSpPr/>
      </dsp:nvSpPr>
      <dsp:spPr>
        <a:xfrm>
          <a:off x="1680313" y="528423"/>
          <a:ext cx="3456883" cy="3456883"/>
        </a:xfrm>
        <a:prstGeom prst="blockArc">
          <a:avLst>
            <a:gd name="adj1" fmla="val 16200000"/>
            <a:gd name="adj2" fmla="val 0"/>
            <a:gd name="adj3" fmla="val 464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D603BE3-EEDA-1748-B25D-5EECCE7949BF}">
      <dsp:nvSpPr>
        <dsp:cNvPr id="0" name=""/>
        <dsp:cNvSpPr/>
      </dsp:nvSpPr>
      <dsp:spPr>
        <a:xfrm>
          <a:off x="2613160" y="1461271"/>
          <a:ext cx="1591189" cy="1591189"/>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t>Faith Forming Ecology</a:t>
          </a:r>
          <a:endParaRPr lang="en-US" sz="2500" kern="1200" dirty="0"/>
        </a:p>
      </dsp:txBody>
      <dsp:txXfrm>
        <a:off x="2846184" y="1694295"/>
        <a:ext cx="1125141" cy="1125141"/>
      </dsp:txXfrm>
    </dsp:sp>
    <dsp:sp modelId="{B845428E-4566-554A-A7C6-2F7A9DD730A6}">
      <dsp:nvSpPr>
        <dsp:cNvPr id="0" name=""/>
        <dsp:cNvSpPr/>
      </dsp:nvSpPr>
      <dsp:spPr>
        <a:xfrm>
          <a:off x="2758165" y="-93089"/>
          <a:ext cx="1301179" cy="1323221"/>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Inter-genera-tional</a:t>
          </a:r>
          <a:endParaRPr lang="en-US" sz="1800" kern="1200" dirty="0"/>
        </a:p>
      </dsp:txBody>
      <dsp:txXfrm>
        <a:off x="2948718" y="100692"/>
        <a:ext cx="920073" cy="935659"/>
      </dsp:txXfrm>
    </dsp:sp>
    <dsp:sp modelId="{C53737FC-E5B0-B14B-9012-ACE324BE134E}">
      <dsp:nvSpPr>
        <dsp:cNvPr id="0" name=""/>
        <dsp:cNvSpPr/>
      </dsp:nvSpPr>
      <dsp:spPr>
        <a:xfrm>
          <a:off x="4408617" y="1609077"/>
          <a:ext cx="1376964" cy="1295576"/>
        </a:xfrm>
        <a:prstGeom prst="ellipse">
          <a:avLst/>
        </a:prstGeom>
        <a:gradFill rotWithShape="0">
          <a:gsLst>
            <a:gs pos="0">
              <a:schemeClr val="accent2">
                <a:hueOff val="4087125"/>
                <a:satOff val="-3823"/>
                <a:lumOff val="4184"/>
                <a:alphaOff val="0"/>
                <a:shade val="70000"/>
                <a:satMod val="150000"/>
              </a:schemeClr>
            </a:gs>
            <a:gs pos="34000">
              <a:schemeClr val="accent2">
                <a:hueOff val="4087125"/>
                <a:satOff val="-3823"/>
                <a:lumOff val="4184"/>
                <a:alphaOff val="0"/>
                <a:shade val="70000"/>
                <a:satMod val="140000"/>
              </a:schemeClr>
            </a:gs>
            <a:gs pos="70000">
              <a:schemeClr val="accent2">
                <a:hueOff val="4087125"/>
                <a:satOff val="-3823"/>
                <a:lumOff val="4184"/>
                <a:alphaOff val="0"/>
                <a:tint val="100000"/>
                <a:shade val="90000"/>
                <a:satMod val="140000"/>
              </a:schemeClr>
            </a:gs>
            <a:gs pos="100000">
              <a:schemeClr val="accent2">
                <a:hueOff val="4087125"/>
                <a:satOff val="-3823"/>
                <a:lumOff val="418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Family</a:t>
          </a:r>
          <a:endParaRPr lang="en-US" sz="1800" kern="1200" dirty="0"/>
        </a:p>
      </dsp:txBody>
      <dsp:txXfrm>
        <a:off x="4610269" y="1798810"/>
        <a:ext cx="973660" cy="916110"/>
      </dsp:txXfrm>
    </dsp:sp>
    <dsp:sp modelId="{A3EA3BE2-84DA-EC44-B91C-44EAAE549242}">
      <dsp:nvSpPr>
        <dsp:cNvPr id="0" name=""/>
        <dsp:cNvSpPr/>
      </dsp:nvSpPr>
      <dsp:spPr>
        <a:xfrm>
          <a:off x="2714224" y="3305502"/>
          <a:ext cx="1389060" cy="1279414"/>
        </a:xfrm>
        <a:prstGeom prst="ellipse">
          <a:avLst/>
        </a:prstGeom>
        <a:gradFill rotWithShape="0">
          <a:gsLst>
            <a:gs pos="0">
              <a:schemeClr val="accent2">
                <a:hueOff val="8174250"/>
                <a:satOff val="-7646"/>
                <a:lumOff val="8367"/>
                <a:alphaOff val="0"/>
                <a:shade val="70000"/>
                <a:satMod val="150000"/>
              </a:schemeClr>
            </a:gs>
            <a:gs pos="34000">
              <a:schemeClr val="accent2">
                <a:hueOff val="8174250"/>
                <a:satOff val="-7646"/>
                <a:lumOff val="8367"/>
                <a:alphaOff val="0"/>
                <a:shade val="70000"/>
                <a:satMod val="140000"/>
              </a:schemeClr>
            </a:gs>
            <a:gs pos="70000">
              <a:schemeClr val="accent2">
                <a:hueOff val="8174250"/>
                <a:satOff val="-7646"/>
                <a:lumOff val="8367"/>
                <a:alphaOff val="0"/>
                <a:tint val="100000"/>
                <a:shade val="90000"/>
                <a:satMod val="140000"/>
              </a:schemeClr>
            </a:gs>
            <a:gs pos="100000">
              <a:schemeClr val="accent2">
                <a:hueOff val="8174250"/>
                <a:satOff val="-7646"/>
                <a:lumOff val="83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Life Cycle</a:t>
          </a:r>
          <a:endParaRPr lang="en-US" sz="1800" kern="1200" dirty="0"/>
        </a:p>
      </dsp:txBody>
      <dsp:txXfrm>
        <a:off x="2917647" y="3492868"/>
        <a:ext cx="982214" cy="904682"/>
      </dsp:txXfrm>
    </dsp:sp>
    <dsp:sp modelId="{8B2AD8E2-CCBE-8B49-9BD3-ACEB7580E9F6}">
      <dsp:nvSpPr>
        <dsp:cNvPr id="0" name=""/>
        <dsp:cNvSpPr/>
      </dsp:nvSpPr>
      <dsp:spPr>
        <a:xfrm>
          <a:off x="1046191" y="1589958"/>
          <a:ext cx="1348439" cy="1333814"/>
        </a:xfrm>
        <a:prstGeom prst="ellipse">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Missional </a:t>
          </a:r>
          <a:endParaRPr lang="en-US" sz="1800" kern="1200" dirty="0"/>
        </a:p>
      </dsp:txBody>
      <dsp:txXfrm>
        <a:off x="1243665" y="1785291"/>
        <a:ext cx="953491" cy="9431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F54F4-08A6-CB4E-AAEB-17AA81FF7D3B}">
      <dsp:nvSpPr>
        <dsp:cNvPr id="0" name=""/>
        <dsp:cNvSpPr/>
      </dsp:nvSpPr>
      <dsp:spPr>
        <a:xfrm>
          <a:off x="3109122" y="3367755"/>
          <a:ext cx="1929385" cy="1842473"/>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Parent Role</a:t>
          </a:r>
          <a:endParaRPr lang="en-US" sz="2000" kern="1200" dirty="0"/>
        </a:p>
      </dsp:txBody>
      <dsp:txXfrm>
        <a:off x="3391674" y="3637579"/>
        <a:ext cx="1364281" cy="1302825"/>
      </dsp:txXfrm>
    </dsp:sp>
    <dsp:sp modelId="{A4062A86-7DA4-624B-BC3D-70B80C3A8BA2}">
      <dsp:nvSpPr>
        <dsp:cNvPr id="0" name=""/>
        <dsp:cNvSpPr/>
      </dsp:nvSpPr>
      <dsp:spPr>
        <a:xfrm rot="12900000">
          <a:off x="1231570" y="2713850"/>
          <a:ext cx="2156461" cy="679932"/>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EEB1DA9-150D-0A42-9FC9-3EE157F1C766}">
      <dsp:nvSpPr>
        <dsp:cNvPr id="0" name=""/>
        <dsp:cNvSpPr/>
      </dsp:nvSpPr>
      <dsp:spPr>
        <a:xfrm>
          <a:off x="239540" y="1499863"/>
          <a:ext cx="2374052" cy="1871010"/>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t>Sponsor of the Faith</a:t>
          </a:r>
          <a:br>
            <a:rPr lang="en-US" sz="2000" b="1" kern="1200" dirty="0" smtClean="0"/>
          </a:br>
          <a:r>
            <a:rPr lang="en-US" sz="1800" i="1" kern="1200" dirty="0" smtClean="0"/>
            <a:t>point of access between church  home</a:t>
          </a:r>
          <a:endParaRPr lang="en-US" sz="1800" i="1" kern="1200" dirty="0"/>
        </a:p>
      </dsp:txBody>
      <dsp:txXfrm>
        <a:off x="294340" y="1554663"/>
        <a:ext cx="2264452" cy="1761410"/>
      </dsp:txXfrm>
    </dsp:sp>
    <dsp:sp modelId="{DED836C0-1EB7-B946-816C-05F8E711CDE0}">
      <dsp:nvSpPr>
        <dsp:cNvPr id="0" name=""/>
        <dsp:cNvSpPr/>
      </dsp:nvSpPr>
      <dsp:spPr>
        <a:xfrm rot="16200000">
          <a:off x="2982123" y="1809023"/>
          <a:ext cx="2183382" cy="679932"/>
        </a:xfrm>
        <a:prstGeom prst="leftArrow">
          <a:avLst>
            <a:gd name="adj1" fmla="val 60000"/>
            <a:gd name="adj2" fmla="val 5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F7B55AD-89AC-7248-BE72-5FC9C1B1D712}">
      <dsp:nvSpPr>
        <dsp:cNvPr id="0" name=""/>
        <dsp:cNvSpPr/>
      </dsp:nvSpPr>
      <dsp:spPr>
        <a:xfrm>
          <a:off x="2886788" y="121793"/>
          <a:ext cx="2374052" cy="1871010"/>
        </a:xfrm>
        <a:prstGeom prst="roundRect">
          <a:avLst>
            <a:gd name="adj" fmla="val 1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t>Gatekeeper of the Faith</a:t>
          </a:r>
          <a:br>
            <a:rPr lang="en-US" sz="2000" b="1" kern="1200" dirty="0" smtClean="0"/>
          </a:br>
          <a:r>
            <a:rPr lang="en-US" sz="1800" i="1" kern="1200" dirty="0" smtClean="0"/>
            <a:t>control over how much and what sorts of religious content their children encounter</a:t>
          </a:r>
          <a:endParaRPr lang="en-US" sz="1800" i="1" kern="1200" dirty="0"/>
        </a:p>
      </dsp:txBody>
      <dsp:txXfrm>
        <a:off x="2941588" y="176593"/>
        <a:ext cx="2264452" cy="1761410"/>
      </dsp:txXfrm>
    </dsp:sp>
    <dsp:sp modelId="{AA18ADB7-6F77-F248-BA3B-BCDE6D26B43F}">
      <dsp:nvSpPr>
        <dsp:cNvPr id="0" name=""/>
        <dsp:cNvSpPr/>
      </dsp:nvSpPr>
      <dsp:spPr>
        <a:xfrm rot="19500000">
          <a:off x="4759598" y="2713850"/>
          <a:ext cx="2156461" cy="679932"/>
        </a:xfrm>
        <a:prstGeom prst="leftArrow">
          <a:avLst>
            <a:gd name="adj1" fmla="val 60000"/>
            <a:gd name="adj2" fmla="val 5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61FDCC2-C2A3-2744-94E2-EE14B8D77952}">
      <dsp:nvSpPr>
        <dsp:cNvPr id="0" name=""/>
        <dsp:cNvSpPr/>
      </dsp:nvSpPr>
      <dsp:spPr>
        <a:xfrm>
          <a:off x="5534037" y="1499863"/>
          <a:ext cx="2374052" cy="1871010"/>
        </a:xfrm>
        <a:prstGeom prst="roundRect">
          <a:avLst>
            <a:gd name="adj" fmla="val 1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t>Interpreter of the Faith</a:t>
          </a:r>
          <a:br>
            <a:rPr lang="en-US" sz="2000" b="1" kern="1200" dirty="0" smtClean="0"/>
          </a:br>
          <a:r>
            <a:rPr lang="en-US" sz="1800" i="1" kern="1200" dirty="0" smtClean="0"/>
            <a:t>meaningful embodiment of the Christian faith in the lives of children</a:t>
          </a:r>
          <a:endParaRPr lang="en-US" sz="1800" kern="1200" dirty="0"/>
        </a:p>
      </dsp:txBody>
      <dsp:txXfrm>
        <a:off x="5588837" y="1554663"/>
        <a:ext cx="2264452" cy="17614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DB3A7-41DA-A34C-B48E-963CA5BFF9DB}">
      <dsp:nvSpPr>
        <dsp:cNvPr id="0" name=""/>
        <dsp:cNvSpPr/>
      </dsp:nvSpPr>
      <dsp:spPr>
        <a:xfrm>
          <a:off x="793322" y="342221"/>
          <a:ext cx="4422555" cy="4422555"/>
        </a:xfrm>
        <a:prstGeom prst="pie">
          <a:avLst>
            <a:gd name="adj1" fmla="val 16200000"/>
            <a:gd name="adj2" fmla="val 180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Family Faith </a:t>
          </a:r>
          <a:br>
            <a:rPr lang="en-US" sz="2200" kern="1200" dirty="0" smtClean="0"/>
          </a:br>
          <a:r>
            <a:rPr lang="en-US" sz="2200" kern="1200" dirty="0" smtClean="0"/>
            <a:t>at Home </a:t>
          </a:r>
          <a:endParaRPr lang="en-US" sz="2200" kern="1200" dirty="0"/>
        </a:p>
      </dsp:txBody>
      <dsp:txXfrm>
        <a:off x="3124114" y="1279382"/>
        <a:ext cx="1579484" cy="1316236"/>
      </dsp:txXfrm>
    </dsp:sp>
    <dsp:sp modelId="{4061A072-689F-A440-84A9-E307D17BC703}">
      <dsp:nvSpPr>
        <dsp:cNvPr id="0" name=""/>
        <dsp:cNvSpPr/>
      </dsp:nvSpPr>
      <dsp:spPr>
        <a:xfrm>
          <a:off x="702239" y="500169"/>
          <a:ext cx="4422555" cy="4422555"/>
        </a:xfrm>
        <a:prstGeom prst="pie">
          <a:avLst>
            <a:gd name="adj1" fmla="val 1800000"/>
            <a:gd name="adj2" fmla="val 9000000"/>
          </a:avLst>
        </a:prstGeom>
        <a:gradFill rotWithShape="0">
          <a:gsLst>
            <a:gs pos="0">
              <a:schemeClr val="accent2">
                <a:hueOff val="6130687"/>
                <a:satOff val="-5735"/>
                <a:lumOff val="6276"/>
                <a:alphaOff val="0"/>
                <a:shade val="70000"/>
                <a:satMod val="150000"/>
              </a:schemeClr>
            </a:gs>
            <a:gs pos="34000">
              <a:schemeClr val="accent2">
                <a:hueOff val="6130687"/>
                <a:satOff val="-5735"/>
                <a:lumOff val="6276"/>
                <a:alphaOff val="0"/>
                <a:shade val="70000"/>
                <a:satMod val="140000"/>
              </a:schemeClr>
            </a:gs>
            <a:gs pos="70000">
              <a:schemeClr val="accent2">
                <a:hueOff val="6130687"/>
                <a:satOff val="-5735"/>
                <a:lumOff val="6276"/>
                <a:alphaOff val="0"/>
                <a:tint val="100000"/>
                <a:shade val="90000"/>
                <a:satMod val="140000"/>
              </a:schemeClr>
            </a:gs>
            <a:gs pos="100000">
              <a:schemeClr val="accent2">
                <a:hueOff val="6130687"/>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7"/>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Family Engagement in the Intergenerational Faith Community</a:t>
          </a:r>
          <a:endParaRPr lang="en-US" sz="2200" kern="1200" dirty="0"/>
        </a:p>
      </dsp:txBody>
      <dsp:txXfrm>
        <a:off x="1755228" y="3369566"/>
        <a:ext cx="2369226" cy="1158288"/>
      </dsp:txXfrm>
    </dsp:sp>
    <dsp:sp modelId="{6FC002E1-6D53-FE42-9521-AC10A0BED703}">
      <dsp:nvSpPr>
        <dsp:cNvPr id="0" name=""/>
        <dsp:cNvSpPr/>
      </dsp:nvSpPr>
      <dsp:spPr>
        <a:xfrm>
          <a:off x="611155" y="342221"/>
          <a:ext cx="4422555" cy="4422555"/>
        </a:xfrm>
        <a:prstGeom prst="pie">
          <a:avLst>
            <a:gd name="adj1" fmla="val 9000000"/>
            <a:gd name="adj2" fmla="val 16200000"/>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Family Life </a:t>
          </a:r>
          <a:br>
            <a:rPr lang="en-US" sz="2200" kern="1200" dirty="0" smtClean="0"/>
          </a:br>
          <a:r>
            <a:rPr lang="en-US" sz="2200" kern="1200" dirty="0" smtClean="0"/>
            <a:t>&amp; Parent Formation</a:t>
          </a:r>
          <a:endParaRPr lang="en-US" sz="2200" kern="1200" dirty="0"/>
        </a:p>
      </dsp:txBody>
      <dsp:txXfrm>
        <a:off x="1123435" y="1279382"/>
        <a:ext cx="1579484" cy="1316236"/>
      </dsp:txXfrm>
    </dsp:sp>
    <dsp:sp modelId="{46B837C8-897F-1349-95AF-F26A14831AE6}">
      <dsp:nvSpPr>
        <dsp:cNvPr id="0" name=""/>
        <dsp:cNvSpPr/>
      </dsp:nvSpPr>
      <dsp:spPr>
        <a:xfrm>
          <a:off x="519910" y="68444"/>
          <a:ext cx="4970109" cy="4970109"/>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01AE7613-27CB-084F-B57D-F4E8FB5DAB8A}">
      <dsp:nvSpPr>
        <dsp:cNvPr id="0" name=""/>
        <dsp:cNvSpPr/>
      </dsp:nvSpPr>
      <dsp:spPr>
        <a:xfrm>
          <a:off x="428462" y="226113"/>
          <a:ext cx="4970109" cy="4970109"/>
        </a:xfrm>
        <a:prstGeom prst="circularArrow">
          <a:avLst>
            <a:gd name="adj1" fmla="val 5085"/>
            <a:gd name="adj2" fmla="val 327528"/>
            <a:gd name="adj3" fmla="val 8671970"/>
            <a:gd name="adj4" fmla="val 1800502"/>
            <a:gd name="adj5" fmla="val 5932"/>
          </a:avLst>
        </a:prstGeom>
        <a:gradFill rotWithShape="0">
          <a:gsLst>
            <a:gs pos="0">
              <a:schemeClr val="accent2">
                <a:hueOff val="6130687"/>
                <a:satOff val="-5735"/>
                <a:lumOff val="6276"/>
                <a:alphaOff val="0"/>
                <a:shade val="70000"/>
                <a:satMod val="150000"/>
              </a:schemeClr>
            </a:gs>
            <a:gs pos="34000">
              <a:schemeClr val="accent2">
                <a:hueOff val="6130687"/>
                <a:satOff val="-5735"/>
                <a:lumOff val="6276"/>
                <a:alphaOff val="0"/>
                <a:shade val="70000"/>
                <a:satMod val="140000"/>
              </a:schemeClr>
            </a:gs>
            <a:gs pos="70000">
              <a:schemeClr val="accent2">
                <a:hueOff val="6130687"/>
                <a:satOff val="-5735"/>
                <a:lumOff val="6276"/>
                <a:alphaOff val="0"/>
                <a:tint val="100000"/>
                <a:shade val="90000"/>
                <a:satMod val="140000"/>
              </a:schemeClr>
            </a:gs>
            <a:gs pos="100000">
              <a:schemeClr val="accent2">
                <a:hueOff val="6130687"/>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7"/>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40E6D39D-D8A5-674F-82F0-9DCA011A5C54}">
      <dsp:nvSpPr>
        <dsp:cNvPr id="0" name=""/>
        <dsp:cNvSpPr/>
      </dsp:nvSpPr>
      <dsp:spPr>
        <a:xfrm>
          <a:off x="337013" y="68444"/>
          <a:ext cx="4970109" cy="4970109"/>
        </a:xfrm>
        <a:prstGeom prst="circularArrow">
          <a:avLst>
            <a:gd name="adj1" fmla="val 5085"/>
            <a:gd name="adj2" fmla="val 327528"/>
            <a:gd name="adj3" fmla="val 15873039"/>
            <a:gd name="adj4" fmla="val 9000000"/>
            <a:gd name="adj5" fmla="val 5932"/>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DD338-7D9D-084F-858F-211DB9C9C72D}">
      <dsp:nvSpPr>
        <dsp:cNvPr id="0" name=""/>
        <dsp:cNvSpPr/>
      </dsp:nvSpPr>
      <dsp:spPr>
        <a:xfrm>
          <a:off x="315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Young Children</a:t>
          </a:r>
          <a:endParaRPr lang="en-US" sz="2400" kern="1200" dirty="0"/>
        </a:p>
      </dsp:txBody>
      <dsp:txXfrm>
        <a:off x="26313" y="81667"/>
        <a:ext cx="1535168" cy="744424"/>
      </dsp:txXfrm>
    </dsp:sp>
    <dsp:sp modelId="{EFAFE094-55B3-3C41-829A-4E5BDBF70DF9}">
      <dsp:nvSpPr>
        <dsp:cNvPr id="0" name=""/>
        <dsp:cNvSpPr/>
      </dsp:nvSpPr>
      <dsp:spPr>
        <a:xfrm>
          <a:off x="1584641" y="375481"/>
          <a:ext cx="632595" cy="156796"/>
        </a:xfrm>
        <a:custGeom>
          <a:avLst/>
          <a:gdLst/>
          <a:ahLst/>
          <a:cxnLst/>
          <a:rect l="0" t="0" r="0" b="0"/>
          <a:pathLst>
            <a:path>
              <a:moveTo>
                <a:pt x="0" y="78398"/>
              </a:moveTo>
              <a:lnTo>
                <a:pt x="632595" y="78398"/>
              </a:lnTo>
            </a:path>
          </a:pathLst>
        </a:custGeom>
        <a:noFill/>
        <a:ln w="26425"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85124" y="438065"/>
        <a:ext cx="31629" cy="31629"/>
      </dsp:txXfrm>
    </dsp:sp>
    <dsp:sp modelId="{39B1E613-B5C2-1248-A311-322F8AC86764}">
      <dsp:nvSpPr>
        <dsp:cNvPr id="0" name=""/>
        <dsp:cNvSpPr/>
      </dsp:nvSpPr>
      <dsp:spPr>
        <a:xfrm>
          <a:off x="2217236"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Older Children</a:t>
          </a:r>
          <a:endParaRPr lang="en-US" sz="2400" kern="1200" dirty="0"/>
        </a:p>
      </dsp:txBody>
      <dsp:txXfrm>
        <a:off x="2240396" y="81667"/>
        <a:ext cx="1535168" cy="744424"/>
      </dsp:txXfrm>
    </dsp:sp>
    <dsp:sp modelId="{150D39AB-3100-CA44-AF0D-2EC63C4C689D}">
      <dsp:nvSpPr>
        <dsp:cNvPr id="0" name=""/>
        <dsp:cNvSpPr/>
      </dsp:nvSpPr>
      <dsp:spPr>
        <a:xfrm>
          <a:off x="3798724"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99207" y="438065"/>
        <a:ext cx="31629" cy="31629"/>
      </dsp:txXfrm>
    </dsp:sp>
    <dsp:sp modelId="{DD72FD3B-35F1-7847-988A-F164007925FD}">
      <dsp:nvSpPr>
        <dsp:cNvPr id="0" name=""/>
        <dsp:cNvSpPr/>
      </dsp:nvSpPr>
      <dsp:spPr>
        <a:xfrm>
          <a:off x="4431320"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Young Adolescents</a:t>
          </a:r>
          <a:endParaRPr lang="en-US" sz="2400" kern="1200" dirty="0"/>
        </a:p>
      </dsp:txBody>
      <dsp:txXfrm>
        <a:off x="4454480" y="81667"/>
        <a:ext cx="1535168" cy="744424"/>
      </dsp:txXfrm>
    </dsp:sp>
    <dsp:sp modelId="{E0227A0D-A61D-C646-8E0B-1AE599A94352}">
      <dsp:nvSpPr>
        <dsp:cNvPr id="0" name=""/>
        <dsp:cNvSpPr/>
      </dsp:nvSpPr>
      <dsp:spPr>
        <a:xfrm>
          <a:off x="6012808"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313290" y="438065"/>
        <a:ext cx="31629" cy="31629"/>
      </dsp:txXfrm>
    </dsp:sp>
    <dsp:sp modelId="{DE266291-777D-DC4A-BCF7-675126FA5D90}">
      <dsp:nvSpPr>
        <dsp:cNvPr id="0" name=""/>
        <dsp:cNvSpPr/>
      </dsp:nvSpPr>
      <dsp:spPr>
        <a:xfrm>
          <a:off x="664540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Older Adolescents </a:t>
          </a:r>
          <a:endParaRPr lang="en-US" sz="2400" kern="1200" dirty="0"/>
        </a:p>
      </dsp:txBody>
      <dsp:txXfrm>
        <a:off x="6668563" y="81667"/>
        <a:ext cx="1535168" cy="7444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973676" y="1109"/>
          <a:ext cx="3121162" cy="750074"/>
        </a:xfrm>
        <a:prstGeom prst="homePlat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iGeneration (2000-</a:t>
          </a:r>
          <a:endParaRPr lang="en-US" sz="2100" kern="1200" dirty="0"/>
        </a:p>
      </dsp:txBody>
      <dsp:txXfrm rot="10800000">
        <a:off x="1161194" y="1109"/>
        <a:ext cx="2933644" cy="750074"/>
      </dsp:txXfrm>
    </dsp:sp>
    <dsp:sp modelId="{378A0F51-8547-5A4C-AD66-9FE11F3232CD}">
      <dsp:nvSpPr>
        <dsp:cNvPr id="0" name=""/>
        <dsp:cNvSpPr/>
      </dsp:nvSpPr>
      <dsp:spPr>
        <a:xfrm>
          <a:off x="598639" y="1109"/>
          <a:ext cx="750074" cy="750074"/>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7E6F584B-4108-9942-A79C-9789280DCB09}">
      <dsp:nvSpPr>
        <dsp:cNvPr id="0" name=""/>
        <dsp:cNvSpPr/>
      </dsp:nvSpPr>
      <dsp:spPr>
        <a:xfrm rot="10800000">
          <a:off x="973676" y="975086"/>
          <a:ext cx="3121162" cy="750074"/>
        </a:xfrm>
        <a:prstGeom prst="homePlat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Millennials (1980-99)</a:t>
          </a:r>
          <a:endParaRPr lang="en-US" sz="2100" kern="1200" dirty="0"/>
        </a:p>
      </dsp:txBody>
      <dsp:txXfrm rot="10800000">
        <a:off x="1161194" y="975086"/>
        <a:ext cx="2933644" cy="750074"/>
      </dsp:txXfrm>
    </dsp:sp>
    <dsp:sp modelId="{13B01A6B-D754-774F-BF65-AB2EC8273270}">
      <dsp:nvSpPr>
        <dsp:cNvPr id="0" name=""/>
        <dsp:cNvSpPr/>
      </dsp:nvSpPr>
      <dsp:spPr>
        <a:xfrm>
          <a:off x="598639" y="975086"/>
          <a:ext cx="750074" cy="750074"/>
        </a:xfrm>
        <a:prstGeom prst="ellipse">
          <a:avLst/>
        </a:prstGeom>
        <a:solidFill>
          <a:schemeClr val="accent3">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9B9B681-246F-164E-883E-2373144CE37D}">
      <dsp:nvSpPr>
        <dsp:cNvPr id="0" name=""/>
        <dsp:cNvSpPr/>
      </dsp:nvSpPr>
      <dsp:spPr>
        <a:xfrm rot="10800000">
          <a:off x="973676" y="1949062"/>
          <a:ext cx="3121162" cy="750074"/>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Generation X (1961-1979)</a:t>
          </a:r>
          <a:endParaRPr lang="en-US" sz="2100" kern="1200" dirty="0"/>
        </a:p>
      </dsp:txBody>
      <dsp:txXfrm rot="10800000">
        <a:off x="1161194" y="1949062"/>
        <a:ext cx="2933644" cy="750074"/>
      </dsp:txXfrm>
    </dsp:sp>
    <dsp:sp modelId="{D5788682-437A-2148-80DB-9974C69B1A98}">
      <dsp:nvSpPr>
        <dsp:cNvPr id="0" name=""/>
        <dsp:cNvSpPr/>
      </dsp:nvSpPr>
      <dsp:spPr>
        <a:xfrm>
          <a:off x="598639" y="1949062"/>
          <a:ext cx="750074" cy="750074"/>
        </a:xfrm>
        <a:prstGeom prst="ellipse">
          <a:avLst/>
        </a:prstGeom>
        <a:solidFill>
          <a:schemeClr val="accent4">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F639665-8EB4-C945-B837-E4AAAE8BE631}">
      <dsp:nvSpPr>
        <dsp:cNvPr id="0" name=""/>
        <dsp:cNvSpPr/>
      </dsp:nvSpPr>
      <dsp:spPr>
        <a:xfrm rot="10800000">
          <a:off x="973676" y="2923039"/>
          <a:ext cx="3121162" cy="750074"/>
        </a:xfrm>
        <a:prstGeom prst="homePlate">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Baby Boomers (1946-60)</a:t>
          </a:r>
          <a:endParaRPr lang="en-US" sz="2100" kern="1200" dirty="0"/>
        </a:p>
      </dsp:txBody>
      <dsp:txXfrm rot="10800000">
        <a:off x="1161194" y="2923039"/>
        <a:ext cx="2933644" cy="750074"/>
      </dsp:txXfrm>
    </dsp:sp>
    <dsp:sp modelId="{D21C72DB-2F05-B248-8F66-BDD7320B7CEA}">
      <dsp:nvSpPr>
        <dsp:cNvPr id="0" name=""/>
        <dsp:cNvSpPr/>
      </dsp:nvSpPr>
      <dsp:spPr>
        <a:xfrm>
          <a:off x="598639" y="2923039"/>
          <a:ext cx="750074" cy="750074"/>
        </a:xfrm>
        <a:prstGeom prst="ellipse">
          <a:avLst/>
        </a:prstGeom>
        <a:solidFill>
          <a:schemeClr val="accent5">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DD261AC-F6BA-A642-B15D-904D820384F2}">
      <dsp:nvSpPr>
        <dsp:cNvPr id="0" name=""/>
        <dsp:cNvSpPr/>
      </dsp:nvSpPr>
      <dsp:spPr>
        <a:xfrm rot="10800000">
          <a:off x="973676" y="3897016"/>
          <a:ext cx="3121162" cy="750074"/>
        </a:xfrm>
        <a:prstGeom prst="homePlate">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Builders (before 1946)</a:t>
          </a:r>
          <a:endParaRPr lang="en-US" sz="2100" kern="1200" dirty="0"/>
        </a:p>
      </dsp:txBody>
      <dsp:txXfrm rot="10800000">
        <a:off x="1161194" y="3897016"/>
        <a:ext cx="2933644" cy="750074"/>
      </dsp:txXfrm>
    </dsp:sp>
    <dsp:sp modelId="{3C47D43D-2B7A-5144-892C-06DBAD810C1D}">
      <dsp:nvSpPr>
        <dsp:cNvPr id="0" name=""/>
        <dsp:cNvSpPr/>
      </dsp:nvSpPr>
      <dsp:spPr>
        <a:xfrm>
          <a:off x="598639" y="3897016"/>
          <a:ext cx="750074" cy="750074"/>
        </a:xfrm>
        <a:prstGeom prst="ellipse">
          <a:avLst/>
        </a:prstGeom>
        <a:solidFill>
          <a:schemeClr val="accent6">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C2432-19E4-C446-A048-5E7134837109}">
      <dsp:nvSpPr>
        <dsp:cNvPr id="0" name=""/>
        <dsp:cNvSpPr/>
      </dsp:nvSpPr>
      <dsp:spPr>
        <a:xfrm>
          <a:off x="1680313" y="528423"/>
          <a:ext cx="3456883" cy="3456883"/>
        </a:xfrm>
        <a:prstGeom prst="blockArc">
          <a:avLst>
            <a:gd name="adj1" fmla="val 10800000"/>
            <a:gd name="adj2" fmla="val 16200000"/>
            <a:gd name="adj3" fmla="val 4640"/>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CF02EED-299B-2144-97F5-854042D36A9E}">
      <dsp:nvSpPr>
        <dsp:cNvPr id="0" name=""/>
        <dsp:cNvSpPr/>
      </dsp:nvSpPr>
      <dsp:spPr>
        <a:xfrm>
          <a:off x="1680313" y="528423"/>
          <a:ext cx="3456883" cy="3456883"/>
        </a:xfrm>
        <a:prstGeom prst="blockArc">
          <a:avLst>
            <a:gd name="adj1" fmla="val 5400000"/>
            <a:gd name="adj2" fmla="val 10800000"/>
            <a:gd name="adj3" fmla="val 4640"/>
          </a:avLst>
        </a:prstGeom>
        <a:gradFill rotWithShape="0">
          <a:gsLst>
            <a:gs pos="0">
              <a:schemeClr val="accent2">
                <a:hueOff val="8174250"/>
                <a:satOff val="-7646"/>
                <a:lumOff val="8367"/>
                <a:alphaOff val="0"/>
                <a:shade val="70000"/>
                <a:satMod val="150000"/>
              </a:schemeClr>
            </a:gs>
            <a:gs pos="34000">
              <a:schemeClr val="accent2">
                <a:hueOff val="8174250"/>
                <a:satOff val="-7646"/>
                <a:lumOff val="8367"/>
                <a:alphaOff val="0"/>
                <a:shade val="70000"/>
                <a:satMod val="140000"/>
              </a:schemeClr>
            </a:gs>
            <a:gs pos="70000">
              <a:schemeClr val="accent2">
                <a:hueOff val="8174250"/>
                <a:satOff val="-7646"/>
                <a:lumOff val="8367"/>
                <a:alphaOff val="0"/>
                <a:tint val="100000"/>
                <a:shade val="90000"/>
                <a:satMod val="140000"/>
              </a:schemeClr>
            </a:gs>
            <a:gs pos="100000">
              <a:schemeClr val="accent2">
                <a:hueOff val="8174250"/>
                <a:satOff val="-7646"/>
                <a:lumOff val="83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418B18D-1745-6442-BC7F-616C10F0807B}">
      <dsp:nvSpPr>
        <dsp:cNvPr id="0" name=""/>
        <dsp:cNvSpPr/>
      </dsp:nvSpPr>
      <dsp:spPr>
        <a:xfrm>
          <a:off x="1680313" y="528423"/>
          <a:ext cx="3456883" cy="3456883"/>
        </a:xfrm>
        <a:prstGeom prst="blockArc">
          <a:avLst>
            <a:gd name="adj1" fmla="val 0"/>
            <a:gd name="adj2" fmla="val 5400000"/>
            <a:gd name="adj3" fmla="val 4640"/>
          </a:avLst>
        </a:prstGeom>
        <a:gradFill rotWithShape="0">
          <a:gsLst>
            <a:gs pos="0">
              <a:schemeClr val="accent2">
                <a:hueOff val="4087125"/>
                <a:satOff val="-3823"/>
                <a:lumOff val="4184"/>
                <a:alphaOff val="0"/>
                <a:shade val="70000"/>
                <a:satMod val="150000"/>
              </a:schemeClr>
            </a:gs>
            <a:gs pos="34000">
              <a:schemeClr val="accent2">
                <a:hueOff val="4087125"/>
                <a:satOff val="-3823"/>
                <a:lumOff val="4184"/>
                <a:alphaOff val="0"/>
                <a:shade val="70000"/>
                <a:satMod val="140000"/>
              </a:schemeClr>
            </a:gs>
            <a:gs pos="70000">
              <a:schemeClr val="accent2">
                <a:hueOff val="4087125"/>
                <a:satOff val="-3823"/>
                <a:lumOff val="4184"/>
                <a:alphaOff val="0"/>
                <a:tint val="100000"/>
                <a:shade val="90000"/>
                <a:satMod val="140000"/>
              </a:schemeClr>
            </a:gs>
            <a:gs pos="100000">
              <a:schemeClr val="accent2">
                <a:hueOff val="4087125"/>
                <a:satOff val="-3823"/>
                <a:lumOff val="418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EA4424-6324-C94C-8C6A-4427DDB2F2E4}">
      <dsp:nvSpPr>
        <dsp:cNvPr id="0" name=""/>
        <dsp:cNvSpPr/>
      </dsp:nvSpPr>
      <dsp:spPr>
        <a:xfrm>
          <a:off x="1680313" y="528423"/>
          <a:ext cx="3456883" cy="3456883"/>
        </a:xfrm>
        <a:prstGeom prst="blockArc">
          <a:avLst>
            <a:gd name="adj1" fmla="val 16200000"/>
            <a:gd name="adj2" fmla="val 0"/>
            <a:gd name="adj3" fmla="val 464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D603BE3-EEDA-1748-B25D-5EECCE7949BF}">
      <dsp:nvSpPr>
        <dsp:cNvPr id="0" name=""/>
        <dsp:cNvSpPr/>
      </dsp:nvSpPr>
      <dsp:spPr>
        <a:xfrm>
          <a:off x="2613160" y="1461271"/>
          <a:ext cx="1591189" cy="1591189"/>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t>Faith Forming Ecology</a:t>
          </a:r>
          <a:endParaRPr lang="en-US" sz="2500" kern="1200" dirty="0"/>
        </a:p>
      </dsp:txBody>
      <dsp:txXfrm>
        <a:off x="2846184" y="1694295"/>
        <a:ext cx="1125141" cy="1125141"/>
      </dsp:txXfrm>
    </dsp:sp>
    <dsp:sp modelId="{B845428E-4566-554A-A7C6-2F7A9DD730A6}">
      <dsp:nvSpPr>
        <dsp:cNvPr id="0" name=""/>
        <dsp:cNvSpPr/>
      </dsp:nvSpPr>
      <dsp:spPr>
        <a:xfrm>
          <a:off x="2758165" y="-93089"/>
          <a:ext cx="1301179" cy="1323221"/>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Inter-genera-tional</a:t>
          </a:r>
          <a:endParaRPr lang="en-US" sz="1800" kern="1200" dirty="0"/>
        </a:p>
      </dsp:txBody>
      <dsp:txXfrm>
        <a:off x="2948718" y="100692"/>
        <a:ext cx="920073" cy="935659"/>
      </dsp:txXfrm>
    </dsp:sp>
    <dsp:sp modelId="{C53737FC-E5B0-B14B-9012-ACE324BE134E}">
      <dsp:nvSpPr>
        <dsp:cNvPr id="0" name=""/>
        <dsp:cNvSpPr/>
      </dsp:nvSpPr>
      <dsp:spPr>
        <a:xfrm>
          <a:off x="4408617" y="1609077"/>
          <a:ext cx="1376964" cy="1295576"/>
        </a:xfrm>
        <a:prstGeom prst="ellipse">
          <a:avLst/>
        </a:prstGeom>
        <a:gradFill rotWithShape="0">
          <a:gsLst>
            <a:gs pos="0">
              <a:schemeClr val="accent2">
                <a:hueOff val="4087125"/>
                <a:satOff val="-3823"/>
                <a:lumOff val="4184"/>
                <a:alphaOff val="0"/>
                <a:shade val="70000"/>
                <a:satMod val="150000"/>
              </a:schemeClr>
            </a:gs>
            <a:gs pos="34000">
              <a:schemeClr val="accent2">
                <a:hueOff val="4087125"/>
                <a:satOff val="-3823"/>
                <a:lumOff val="4184"/>
                <a:alphaOff val="0"/>
                <a:shade val="70000"/>
                <a:satMod val="140000"/>
              </a:schemeClr>
            </a:gs>
            <a:gs pos="70000">
              <a:schemeClr val="accent2">
                <a:hueOff val="4087125"/>
                <a:satOff val="-3823"/>
                <a:lumOff val="4184"/>
                <a:alphaOff val="0"/>
                <a:tint val="100000"/>
                <a:shade val="90000"/>
                <a:satMod val="140000"/>
              </a:schemeClr>
            </a:gs>
            <a:gs pos="100000">
              <a:schemeClr val="accent2">
                <a:hueOff val="4087125"/>
                <a:satOff val="-3823"/>
                <a:lumOff val="418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Family</a:t>
          </a:r>
          <a:endParaRPr lang="en-US" sz="1800" kern="1200" dirty="0"/>
        </a:p>
      </dsp:txBody>
      <dsp:txXfrm>
        <a:off x="4610269" y="1798810"/>
        <a:ext cx="973660" cy="916110"/>
      </dsp:txXfrm>
    </dsp:sp>
    <dsp:sp modelId="{A3EA3BE2-84DA-EC44-B91C-44EAAE549242}">
      <dsp:nvSpPr>
        <dsp:cNvPr id="0" name=""/>
        <dsp:cNvSpPr/>
      </dsp:nvSpPr>
      <dsp:spPr>
        <a:xfrm>
          <a:off x="2714224" y="3305502"/>
          <a:ext cx="1389060" cy="1279414"/>
        </a:xfrm>
        <a:prstGeom prst="ellipse">
          <a:avLst/>
        </a:prstGeom>
        <a:gradFill rotWithShape="0">
          <a:gsLst>
            <a:gs pos="0">
              <a:schemeClr val="accent2">
                <a:hueOff val="8174250"/>
                <a:satOff val="-7646"/>
                <a:lumOff val="8367"/>
                <a:alphaOff val="0"/>
                <a:shade val="70000"/>
                <a:satMod val="150000"/>
              </a:schemeClr>
            </a:gs>
            <a:gs pos="34000">
              <a:schemeClr val="accent2">
                <a:hueOff val="8174250"/>
                <a:satOff val="-7646"/>
                <a:lumOff val="8367"/>
                <a:alphaOff val="0"/>
                <a:shade val="70000"/>
                <a:satMod val="140000"/>
              </a:schemeClr>
            </a:gs>
            <a:gs pos="70000">
              <a:schemeClr val="accent2">
                <a:hueOff val="8174250"/>
                <a:satOff val="-7646"/>
                <a:lumOff val="8367"/>
                <a:alphaOff val="0"/>
                <a:tint val="100000"/>
                <a:shade val="90000"/>
                <a:satMod val="140000"/>
              </a:schemeClr>
            </a:gs>
            <a:gs pos="100000">
              <a:schemeClr val="accent2">
                <a:hueOff val="8174250"/>
                <a:satOff val="-7646"/>
                <a:lumOff val="83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Life Cycle</a:t>
          </a:r>
          <a:endParaRPr lang="en-US" sz="1800" kern="1200" dirty="0"/>
        </a:p>
      </dsp:txBody>
      <dsp:txXfrm>
        <a:off x="2917647" y="3492868"/>
        <a:ext cx="982214" cy="904682"/>
      </dsp:txXfrm>
    </dsp:sp>
    <dsp:sp modelId="{8B2AD8E2-CCBE-8B49-9BD3-ACEB7580E9F6}">
      <dsp:nvSpPr>
        <dsp:cNvPr id="0" name=""/>
        <dsp:cNvSpPr/>
      </dsp:nvSpPr>
      <dsp:spPr>
        <a:xfrm>
          <a:off x="1046191" y="1589958"/>
          <a:ext cx="1348439" cy="1333814"/>
        </a:xfrm>
        <a:prstGeom prst="ellipse">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Missional </a:t>
          </a:r>
          <a:endParaRPr lang="en-US" sz="1800" kern="1200" dirty="0"/>
        </a:p>
      </dsp:txBody>
      <dsp:txXfrm>
        <a:off x="1243665" y="1785291"/>
        <a:ext cx="953491" cy="9431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Not Spiritual, Not Religious</a:t>
          </a:r>
        </a:p>
        <a:p>
          <a:pPr lvl="0" algn="ctr" defTabSz="889000">
            <a:lnSpc>
              <a:spcPct val="90000"/>
            </a:lnSpc>
            <a:spcBef>
              <a:spcPct val="0"/>
            </a:spcBef>
            <a:spcAft>
              <a:spcPct val="35000"/>
            </a:spcAft>
          </a:pPr>
          <a:r>
            <a:rPr lang="en-US" sz="2000" b="1" kern="1200" dirty="0" smtClean="0"/>
            <a:t> </a:t>
          </a:r>
          <a:r>
            <a:rPr lang="en-US" sz="2000" b="1" i="1" kern="1200" dirty="0" smtClean="0"/>
            <a:t>Unaffiliateds</a:t>
          </a:r>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5"/>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The </a:t>
          </a:r>
          <a:br>
            <a:rPr lang="en-US" sz="2000" b="1" kern="1200" dirty="0" smtClean="0"/>
          </a:br>
          <a:r>
            <a:rPr lang="en-US" sz="2000" b="1" kern="1200" dirty="0" smtClean="0"/>
            <a:t>Spiritual but Not Religious</a:t>
          </a:r>
        </a:p>
        <a:p>
          <a:pPr lvl="0" algn="ctr" defTabSz="889000">
            <a:lnSpc>
              <a:spcPct val="90000"/>
            </a:lnSpc>
            <a:spcBef>
              <a:spcPct val="0"/>
            </a:spcBef>
            <a:spcAft>
              <a:spcPct val="35000"/>
            </a:spcAft>
          </a:pPr>
          <a:r>
            <a:rPr lang="en-US" sz="2000" b="1" i="1" kern="1200" dirty="0" smtClean="0"/>
            <a:t>Uninvolved</a:t>
          </a:r>
          <a:endParaRPr lang="en-US" sz="2000" b="1" i="1" kern="1200" dirty="0"/>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0"/>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Faith &amp; Engagement </a:t>
          </a:r>
          <a:r>
            <a:rPr lang="mr-IN" sz="2000" b="1" kern="1200" dirty="0" smtClean="0"/>
            <a:t>–</a:t>
          </a:r>
          <a:r>
            <a:rPr lang="en-US" sz="2000" b="1" kern="1200" dirty="0" smtClean="0"/>
            <a:t> one among many priorities </a:t>
          </a:r>
        </a:p>
        <a:p>
          <a:pPr lvl="0" algn="ctr" defTabSz="889000">
            <a:lnSpc>
              <a:spcPct val="90000"/>
            </a:lnSpc>
            <a:spcBef>
              <a:spcPct val="0"/>
            </a:spcBef>
            <a:spcAft>
              <a:spcPct val="35000"/>
            </a:spcAft>
          </a:pPr>
          <a:r>
            <a:rPr lang="en-US" sz="2000" b="1" i="1" kern="1200" dirty="0" smtClean="0"/>
            <a:t>Occasionals</a:t>
          </a:r>
          <a:endParaRPr lang="en-US" sz="2000" b="1" kern="1200" dirty="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7"/>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5"/>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Faith &amp; Engagement at the Center of Life</a:t>
          </a:r>
          <a:br>
            <a:rPr lang="en-US" sz="2000" b="1" kern="1200" dirty="0" smtClean="0"/>
          </a:br>
          <a:endParaRPr lang="en-US" sz="2000" b="1" kern="1200" dirty="0" smtClean="0"/>
        </a:p>
        <a:p>
          <a:pPr lvl="0" algn="ctr" defTabSz="889000">
            <a:lnSpc>
              <a:spcPct val="90000"/>
            </a:lnSpc>
            <a:spcBef>
              <a:spcPct val="0"/>
            </a:spcBef>
            <a:spcAft>
              <a:spcPct val="35000"/>
            </a:spcAft>
          </a:pPr>
          <a:r>
            <a:rPr lang="en-US" sz="2000" b="1" i="1" kern="1200" dirty="0" smtClean="0"/>
            <a:t>Actives</a:t>
          </a:r>
          <a:endParaRPr lang="en-US" sz="2000" b="1" i="1" kern="1200" dirty="0"/>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5"/>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AD2D-4D25-5741-8C8D-BA9622B73C6A}">
      <dsp:nvSpPr>
        <dsp:cNvPr id="0" name=""/>
        <dsp:cNvSpPr/>
      </dsp:nvSpPr>
      <dsp:spPr>
        <a:xfrm>
          <a:off x="0" y="2137743"/>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Pathways</a:t>
          </a:r>
          <a:endParaRPr lang="en-US" sz="2400" kern="1200" dirty="0"/>
        </a:p>
      </dsp:txBody>
      <dsp:txXfrm>
        <a:off x="32282" y="2170025"/>
        <a:ext cx="2139840" cy="1037638"/>
      </dsp:txXfrm>
    </dsp:sp>
    <dsp:sp modelId="{BA2C1AC4-482A-A24C-85C0-FB3780F19D40}">
      <dsp:nvSpPr>
        <dsp:cNvPr id="0" name=""/>
        <dsp:cNvSpPr/>
      </dsp:nvSpPr>
      <dsp:spPr>
        <a:xfrm rot="18274457">
          <a:off x="1867730" y="2029380"/>
          <a:ext cx="1556780" cy="37089"/>
        </a:xfrm>
        <a:custGeom>
          <a:avLst/>
          <a:gdLst/>
          <a:ahLst/>
          <a:cxnLst/>
          <a:rect l="0" t="0" r="0" b="0"/>
          <a:pathLst>
            <a:path>
              <a:moveTo>
                <a:pt x="0" y="18544"/>
              </a:moveTo>
              <a:lnTo>
                <a:pt x="1556780"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07201" y="2009005"/>
        <a:ext cx="77839" cy="77839"/>
      </dsp:txXfrm>
    </dsp:sp>
    <dsp:sp modelId="{7B497A32-5B65-4748-BB1F-32ACE1D9E05B}">
      <dsp:nvSpPr>
        <dsp:cNvPr id="0" name=""/>
        <dsp:cNvSpPr/>
      </dsp:nvSpPr>
      <dsp:spPr>
        <a:xfrm>
          <a:off x="3087836" y="855904"/>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Vibrant</a:t>
          </a:r>
          <a:endParaRPr lang="en-US" sz="2400" kern="1200" dirty="0"/>
        </a:p>
      </dsp:txBody>
      <dsp:txXfrm>
        <a:off x="3120118" y="888186"/>
        <a:ext cx="2139840" cy="1037638"/>
      </dsp:txXfrm>
    </dsp:sp>
    <dsp:sp modelId="{2B65176B-916F-AA47-BA41-1AF78BBFF042}">
      <dsp:nvSpPr>
        <dsp:cNvPr id="0" name=""/>
        <dsp:cNvSpPr/>
      </dsp:nvSpPr>
      <dsp:spPr>
        <a:xfrm>
          <a:off x="5292241" y="1388460"/>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1384961"/>
        <a:ext cx="44088" cy="44088"/>
      </dsp:txXfrm>
    </dsp:sp>
    <dsp:sp modelId="{49330AB9-EED9-A945-8E6B-E854222F8763}">
      <dsp:nvSpPr>
        <dsp:cNvPr id="0" name=""/>
        <dsp:cNvSpPr/>
      </dsp:nvSpPr>
      <dsp:spPr>
        <a:xfrm>
          <a:off x="6174002" y="855904"/>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Variety of Experiences &amp; Activities</a:t>
          </a:r>
          <a:endParaRPr lang="en-US" sz="2400" kern="1200" dirty="0"/>
        </a:p>
      </dsp:txBody>
      <dsp:txXfrm>
        <a:off x="6206284" y="888186"/>
        <a:ext cx="2139840" cy="1037638"/>
      </dsp:txXfrm>
    </dsp:sp>
    <dsp:sp modelId="{74FFF5E0-FDDF-A040-AC84-DFD471800792}">
      <dsp:nvSpPr>
        <dsp:cNvPr id="0" name=""/>
        <dsp:cNvSpPr/>
      </dsp:nvSpPr>
      <dsp:spPr>
        <a:xfrm rot="21544333">
          <a:off x="2204346" y="2663146"/>
          <a:ext cx="883548" cy="37089"/>
        </a:xfrm>
        <a:custGeom>
          <a:avLst/>
          <a:gdLst/>
          <a:ahLst/>
          <a:cxnLst/>
          <a:rect l="0" t="0" r="0" b="0"/>
          <a:pathLst>
            <a:path>
              <a:moveTo>
                <a:pt x="0" y="18544"/>
              </a:moveTo>
              <a:lnTo>
                <a:pt x="883548"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24031" y="2659602"/>
        <a:ext cx="44177" cy="44177"/>
      </dsp:txXfrm>
    </dsp:sp>
    <dsp:sp modelId="{23F36791-2DE1-A349-B478-0DEE80B24B25}">
      <dsp:nvSpPr>
        <dsp:cNvPr id="0" name=""/>
        <dsp:cNvSpPr/>
      </dsp:nvSpPr>
      <dsp:spPr>
        <a:xfrm>
          <a:off x="3087836" y="2123436"/>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Occasional </a:t>
          </a:r>
          <a:endParaRPr lang="en-US" sz="2400" kern="1200" dirty="0"/>
        </a:p>
      </dsp:txBody>
      <dsp:txXfrm>
        <a:off x="3120118" y="2155718"/>
        <a:ext cx="2139840" cy="1037638"/>
      </dsp:txXfrm>
    </dsp:sp>
    <dsp:sp modelId="{E9B29CC7-2092-224F-A092-40329AA3B11C}">
      <dsp:nvSpPr>
        <dsp:cNvPr id="0" name=""/>
        <dsp:cNvSpPr/>
      </dsp:nvSpPr>
      <dsp:spPr>
        <a:xfrm>
          <a:off x="5292241" y="2655993"/>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2652493"/>
        <a:ext cx="44088" cy="44088"/>
      </dsp:txXfrm>
    </dsp:sp>
    <dsp:sp modelId="{632FF636-C499-464C-B610-EA195B753A8D}">
      <dsp:nvSpPr>
        <dsp:cNvPr id="0" name=""/>
        <dsp:cNvSpPr/>
      </dsp:nvSpPr>
      <dsp:spPr>
        <a:xfrm>
          <a:off x="6174002" y="2123436"/>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Variety of Experiences &amp; Activities</a:t>
          </a:r>
          <a:endParaRPr lang="en-US" sz="2400" kern="1200" dirty="0"/>
        </a:p>
      </dsp:txBody>
      <dsp:txXfrm>
        <a:off x="6206284" y="2155718"/>
        <a:ext cx="2139840" cy="1037638"/>
      </dsp:txXfrm>
    </dsp:sp>
    <dsp:sp modelId="{FA7C515D-AD4F-5949-A67F-A25770D271EB}">
      <dsp:nvSpPr>
        <dsp:cNvPr id="0" name=""/>
        <dsp:cNvSpPr/>
      </dsp:nvSpPr>
      <dsp:spPr>
        <a:xfrm rot="3289138">
          <a:off x="1879467" y="3296912"/>
          <a:ext cx="1533306" cy="37089"/>
        </a:xfrm>
        <a:custGeom>
          <a:avLst/>
          <a:gdLst/>
          <a:ahLst/>
          <a:cxnLst/>
          <a:rect l="0" t="0" r="0" b="0"/>
          <a:pathLst>
            <a:path>
              <a:moveTo>
                <a:pt x="0" y="18544"/>
              </a:moveTo>
              <a:lnTo>
                <a:pt x="1533306"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07787" y="3277124"/>
        <a:ext cx="76665" cy="76665"/>
      </dsp:txXfrm>
    </dsp:sp>
    <dsp:sp modelId="{D2CD395E-FF0D-4544-9100-4E946209FE10}">
      <dsp:nvSpPr>
        <dsp:cNvPr id="0" name=""/>
        <dsp:cNvSpPr/>
      </dsp:nvSpPr>
      <dsp:spPr>
        <a:xfrm>
          <a:off x="3087836" y="3390969"/>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Uninvolved</a:t>
          </a:r>
        </a:p>
        <a:p>
          <a:pPr lvl="0" algn="ctr" defTabSz="1066800">
            <a:lnSpc>
              <a:spcPct val="90000"/>
            </a:lnSpc>
            <a:spcBef>
              <a:spcPct val="0"/>
            </a:spcBef>
            <a:spcAft>
              <a:spcPct val="35000"/>
            </a:spcAft>
          </a:pPr>
          <a:r>
            <a:rPr lang="en-US" sz="2400" kern="1200" dirty="0" smtClean="0"/>
            <a:t>Unaffiliated</a:t>
          </a:r>
          <a:endParaRPr lang="en-US" sz="2400" kern="1200" dirty="0"/>
        </a:p>
      </dsp:txBody>
      <dsp:txXfrm>
        <a:off x="3120118" y="3423251"/>
        <a:ext cx="2139840" cy="1037638"/>
      </dsp:txXfrm>
    </dsp:sp>
    <dsp:sp modelId="{A4FFA733-53D5-D846-9764-60C6675A3957}">
      <dsp:nvSpPr>
        <dsp:cNvPr id="0" name=""/>
        <dsp:cNvSpPr/>
      </dsp:nvSpPr>
      <dsp:spPr>
        <a:xfrm>
          <a:off x="5292241" y="3923525"/>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3920026"/>
        <a:ext cx="44088" cy="44088"/>
      </dsp:txXfrm>
    </dsp:sp>
    <dsp:sp modelId="{25153F3F-F458-9142-90EA-765106F0FB05}">
      <dsp:nvSpPr>
        <dsp:cNvPr id="0" name=""/>
        <dsp:cNvSpPr/>
      </dsp:nvSpPr>
      <dsp:spPr>
        <a:xfrm>
          <a:off x="6174002" y="3390969"/>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Variety of Experiences &amp; Activities</a:t>
          </a:r>
          <a:endParaRPr lang="en-US" sz="2400" kern="1200" dirty="0"/>
        </a:p>
      </dsp:txBody>
      <dsp:txXfrm>
        <a:off x="6206284" y="3423251"/>
        <a:ext cx="2139840" cy="10376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549E1-6EBA-5045-9B38-E045E5AD2B0B}">
      <dsp:nvSpPr>
        <dsp:cNvPr id="0" name=""/>
        <dsp:cNvSpPr/>
      </dsp:nvSpPr>
      <dsp:spPr>
        <a:xfrm>
          <a:off x="2567603" y="2605243"/>
          <a:ext cx="1779441" cy="1779441"/>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Maturing in Faith</a:t>
          </a:r>
          <a:endParaRPr lang="en-US" sz="2500" kern="1200" dirty="0"/>
        </a:p>
      </dsp:txBody>
      <dsp:txXfrm>
        <a:off x="2828196" y="2865836"/>
        <a:ext cx="1258255" cy="1258255"/>
      </dsp:txXfrm>
    </dsp:sp>
    <dsp:sp modelId="{E6566619-4D13-1E42-94E6-96EDE0C83F68}">
      <dsp:nvSpPr>
        <dsp:cNvPr id="0" name=""/>
        <dsp:cNvSpPr/>
      </dsp:nvSpPr>
      <dsp:spPr>
        <a:xfrm rot="10800000">
          <a:off x="845764" y="3241394"/>
          <a:ext cx="1627138" cy="507140"/>
        </a:xfrm>
        <a:prstGeom prst="lef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6381FE7-D6D3-B542-B7F2-135478A01FF3}">
      <dsp:nvSpPr>
        <dsp:cNvPr id="0" name=""/>
        <dsp:cNvSpPr/>
      </dsp:nvSpPr>
      <dsp:spPr>
        <a:xfrm>
          <a:off x="529" y="2818776"/>
          <a:ext cx="1690469" cy="1352375"/>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40139" y="2858386"/>
        <a:ext cx="1611249" cy="1273155"/>
      </dsp:txXfrm>
    </dsp:sp>
    <dsp:sp modelId="{B781E791-1B2F-1F4E-8587-1192F81D2CE2}">
      <dsp:nvSpPr>
        <dsp:cNvPr id="0" name=""/>
        <dsp:cNvSpPr/>
      </dsp:nvSpPr>
      <dsp:spPr>
        <a:xfrm rot="13500000">
          <a:off x="1372383" y="1970022"/>
          <a:ext cx="1627138" cy="507140"/>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4C53DAB-C3B2-9548-BEC5-6F9BCF4F202E}">
      <dsp:nvSpPr>
        <dsp:cNvPr id="0" name=""/>
        <dsp:cNvSpPr/>
      </dsp:nvSpPr>
      <dsp:spPr>
        <a:xfrm>
          <a:off x="765437" y="972124"/>
          <a:ext cx="1690469" cy="1352375"/>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805047" y="1011734"/>
        <a:ext cx="1611249" cy="1273155"/>
      </dsp:txXfrm>
    </dsp:sp>
    <dsp:sp modelId="{5EC9BAB0-C4C7-9D4C-A939-9C8446FCCB70}">
      <dsp:nvSpPr>
        <dsp:cNvPr id="0" name=""/>
        <dsp:cNvSpPr/>
      </dsp:nvSpPr>
      <dsp:spPr>
        <a:xfrm rot="16200000">
          <a:off x="2643755" y="1443403"/>
          <a:ext cx="1627138" cy="507140"/>
        </a:xfrm>
        <a:prstGeom prst="lef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4E44478-DDDF-8042-9F76-4F00490CEEEF}">
      <dsp:nvSpPr>
        <dsp:cNvPr id="0" name=""/>
        <dsp:cNvSpPr/>
      </dsp:nvSpPr>
      <dsp:spPr>
        <a:xfrm>
          <a:off x="2612089" y="207216"/>
          <a:ext cx="1690469" cy="1352375"/>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2651699" y="246826"/>
        <a:ext cx="1611249" cy="1273155"/>
      </dsp:txXfrm>
    </dsp:sp>
    <dsp:sp modelId="{72B7E4D5-20BD-9D49-958E-6AA319CA525E}">
      <dsp:nvSpPr>
        <dsp:cNvPr id="0" name=""/>
        <dsp:cNvSpPr/>
      </dsp:nvSpPr>
      <dsp:spPr>
        <a:xfrm rot="18900000">
          <a:off x="3915127" y="1970022"/>
          <a:ext cx="1627138" cy="507140"/>
        </a:xfrm>
        <a:prstGeom prst="leftArrow">
          <a:avLst>
            <a:gd name="adj1" fmla="val 60000"/>
            <a:gd name="adj2" fmla="val 5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39F402C-B812-5844-B772-4EBEEC5857B9}">
      <dsp:nvSpPr>
        <dsp:cNvPr id="0" name=""/>
        <dsp:cNvSpPr/>
      </dsp:nvSpPr>
      <dsp:spPr>
        <a:xfrm>
          <a:off x="4458741" y="972124"/>
          <a:ext cx="1690469" cy="1352375"/>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4498351" y="1011734"/>
        <a:ext cx="1611249" cy="1273155"/>
      </dsp:txXfrm>
    </dsp:sp>
    <dsp:sp modelId="{F95EBCA6-E203-2E47-AE0C-32712EBF9059}">
      <dsp:nvSpPr>
        <dsp:cNvPr id="0" name=""/>
        <dsp:cNvSpPr/>
      </dsp:nvSpPr>
      <dsp:spPr>
        <a:xfrm>
          <a:off x="4441746" y="3241394"/>
          <a:ext cx="1627138" cy="507140"/>
        </a:xfrm>
        <a:prstGeom prst="leftArrow">
          <a:avLst>
            <a:gd name="adj1" fmla="val 60000"/>
            <a:gd name="adj2" fmla="val 5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E9EA88C-AC17-844C-B1C8-0EC16EE66BF6}">
      <dsp:nvSpPr>
        <dsp:cNvPr id="0" name=""/>
        <dsp:cNvSpPr/>
      </dsp:nvSpPr>
      <dsp:spPr>
        <a:xfrm>
          <a:off x="5223650" y="2818776"/>
          <a:ext cx="1690469" cy="1352375"/>
        </a:xfrm>
        <a:prstGeom prst="roundRect">
          <a:avLst>
            <a:gd name="adj" fmla="val 1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5263260" y="2858386"/>
        <a:ext cx="1611249" cy="127315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83111-D41A-8F47-98DA-6ACAAC94A495}">
      <dsp:nvSpPr>
        <dsp:cNvPr id="0" name=""/>
        <dsp:cNvSpPr/>
      </dsp:nvSpPr>
      <dsp:spPr>
        <a:xfrm>
          <a:off x="2995683" y="-89275"/>
          <a:ext cx="2018351" cy="1282417"/>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mn-lt"/>
              <a:cs typeface="Tw Cen MT"/>
            </a:rPr>
            <a:t>Research &amp; Organize Resources</a:t>
          </a:r>
          <a:endParaRPr lang="en-US" sz="1800" b="1" kern="1200" dirty="0">
            <a:latin typeface="+mn-lt"/>
            <a:cs typeface="Tw Cen MT"/>
          </a:endParaRPr>
        </a:p>
      </dsp:txBody>
      <dsp:txXfrm>
        <a:off x="3058285" y="-26673"/>
        <a:ext cx="1893147" cy="1157213"/>
      </dsp:txXfrm>
    </dsp:sp>
    <dsp:sp modelId="{517478FB-F18C-2444-BF24-EE985C984E5E}">
      <dsp:nvSpPr>
        <dsp:cNvPr id="0" name=""/>
        <dsp:cNvSpPr/>
      </dsp:nvSpPr>
      <dsp:spPr>
        <a:xfrm>
          <a:off x="2186736" y="551932"/>
          <a:ext cx="3636244" cy="3636244"/>
        </a:xfrm>
        <a:custGeom>
          <a:avLst/>
          <a:gdLst/>
          <a:ahLst/>
          <a:cxnLst/>
          <a:rect l="0" t="0" r="0" b="0"/>
          <a:pathLst>
            <a:path>
              <a:moveTo>
                <a:pt x="3004381" y="440313"/>
              </a:moveTo>
              <a:arcTo wR="1818122" hR="1818122" stAng="18643657" swAng="1296530"/>
            </a:path>
          </a:pathLst>
        </a:custGeom>
        <a:noFill/>
        <a:ln w="9525" cap="flat" cmpd="sng" algn="ctr">
          <a:solidFill>
            <a:schemeClr val="accent2">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8EE112F3-BB71-A849-A010-7E77825B8C24}">
      <dsp:nvSpPr>
        <dsp:cNvPr id="0" name=""/>
        <dsp:cNvSpPr/>
      </dsp:nvSpPr>
      <dsp:spPr>
        <a:xfrm>
          <a:off x="4813805" y="1728846"/>
          <a:ext cx="2018351" cy="1282417"/>
        </a:xfrm>
        <a:prstGeom prst="roundRect">
          <a:avLst/>
        </a:prstGeom>
        <a:solidFill>
          <a:schemeClr val="accent2">
            <a:hueOff val="4087125"/>
            <a:satOff val="-3823"/>
            <a:lumOff val="4184"/>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mn-lt"/>
              <a:cs typeface="Tw Cen MT"/>
            </a:rPr>
            <a:t>Identify Potential Resources for Programming</a:t>
          </a:r>
          <a:endParaRPr lang="en-US" sz="1800" b="1" kern="1200" dirty="0">
            <a:latin typeface="+mn-lt"/>
            <a:cs typeface="Tw Cen MT"/>
          </a:endParaRPr>
        </a:p>
      </dsp:txBody>
      <dsp:txXfrm>
        <a:off x="4876407" y="1791448"/>
        <a:ext cx="1893147" cy="1157213"/>
      </dsp:txXfrm>
    </dsp:sp>
    <dsp:sp modelId="{BCF87EB6-A2C9-6B45-97BA-B93139A33865}">
      <dsp:nvSpPr>
        <dsp:cNvPr id="0" name=""/>
        <dsp:cNvSpPr/>
      </dsp:nvSpPr>
      <dsp:spPr>
        <a:xfrm>
          <a:off x="2186736" y="551932"/>
          <a:ext cx="3636244" cy="3636244"/>
        </a:xfrm>
        <a:custGeom>
          <a:avLst/>
          <a:gdLst/>
          <a:ahLst/>
          <a:cxnLst/>
          <a:rect l="0" t="0" r="0" b="0"/>
          <a:pathLst>
            <a:path>
              <a:moveTo>
                <a:pt x="3428413" y="2662237"/>
              </a:moveTo>
              <a:arcTo wR="1818122" hR="1818122" stAng="1659812" swAng="1296530"/>
            </a:path>
          </a:pathLst>
        </a:custGeom>
        <a:noFill/>
        <a:ln w="9525" cap="flat" cmpd="sng" algn="ctr">
          <a:solidFill>
            <a:schemeClr val="accent2">
              <a:hueOff val="4087125"/>
              <a:satOff val="-3823"/>
              <a:lumOff val="4184"/>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B7010A8-6D1B-D54A-BE48-8C43AA16D928}">
      <dsp:nvSpPr>
        <dsp:cNvPr id="0" name=""/>
        <dsp:cNvSpPr/>
      </dsp:nvSpPr>
      <dsp:spPr>
        <a:xfrm>
          <a:off x="2995683" y="3546968"/>
          <a:ext cx="2018351" cy="1282417"/>
        </a:xfrm>
        <a:prstGeom prst="roundRect">
          <a:avLst/>
        </a:prstGeom>
        <a:solidFill>
          <a:schemeClr val="accent2">
            <a:hueOff val="8174250"/>
            <a:satOff val="-7646"/>
            <a:lumOff val="8367"/>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mn-lt"/>
              <a:cs typeface="Tw Cen MT"/>
            </a:rPr>
            <a:t>Evaluate Resources</a:t>
          </a:r>
          <a:endParaRPr lang="en-US" sz="1800" b="1" kern="1200" dirty="0">
            <a:latin typeface="+mn-lt"/>
            <a:cs typeface="Tw Cen MT"/>
          </a:endParaRPr>
        </a:p>
      </dsp:txBody>
      <dsp:txXfrm>
        <a:off x="3058285" y="3609570"/>
        <a:ext cx="1893147" cy="1157213"/>
      </dsp:txXfrm>
    </dsp:sp>
    <dsp:sp modelId="{F7368527-1A59-EA4B-B999-A9F506EE8FB4}">
      <dsp:nvSpPr>
        <dsp:cNvPr id="0" name=""/>
        <dsp:cNvSpPr/>
      </dsp:nvSpPr>
      <dsp:spPr>
        <a:xfrm>
          <a:off x="2186736" y="551932"/>
          <a:ext cx="3636244" cy="3636244"/>
        </a:xfrm>
        <a:custGeom>
          <a:avLst/>
          <a:gdLst/>
          <a:ahLst/>
          <a:cxnLst/>
          <a:rect l="0" t="0" r="0" b="0"/>
          <a:pathLst>
            <a:path>
              <a:moveTo>
                <a:pt x="631863" y="3195931"/>
              </a:moveTo>
              <a:arcTo wR="1818122" hR="1818122" stAng="7843657" swAng="1296530"/>
            </a:path>
          </a:pathLst>
        </a:custGeom>
        <a:noFill/>
        <a:ln w="9525" cap="flat" cmpd="sng" algn="ctr">
          <a:solidFill>
            <a:schemeClr val="accent2">
              <a:hueOff val="8174250"/>
              <a:satOff val="-7646"/>
              <a:lumOff val="8367"/>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EC0A23B1-8DF2-3E4F-9624-98C6F8F45DC0}">
      <dsp:nvSpPr>
        <dsp:cNvPr id="0" name=""/>
        <dsp:cNvSpPr/>
      </dsp:nvSpPr>
      <dsp:spPr>
        <a:xfrm>
          <a:off x="1177561" y="1728846"/>
          <a:ext cx="2018351" cy="1282417"/>
        </a:xfrm>
        <a:prstGeom prst="roundRect">
          <a:avLst/>
        </a:prstGeom>
        <a:solidFill>
          <a:schemeClr val="accent2">
            <a:hueOff val="12261375"/>
            <a:satOff val="-11469"/>
            <a:lumOff val="1255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mn-lt"/>
              <a:cs typeface="Tw Cen MT"/>
            </a:rPr>
            <a:t>Select &amp; Connect Resources to programming</a:t>
          </a:r>
          <a:endParaRPr lang="en-US" sz="1800" b="1" kern="1200" dirty="0">
            <a:latin typeface="+mn-lt"/>
            <a:cs typeface="Tw Cen MT"/>
          </a:endParaRPr>
        </a:p>
      </dsp:txBody>
      <dsp:txXfrm>
        <a:off x="1240163" y="1791448"/>
        <a:ext cx="1893147" cy="1157213"/>
      </dsp:txXfrm>
    </dsp:sp>
    <dsp:sp modelId="{A6440AB3-0743-5243-B996-B6FFF32B5B1A}">
      <dsp:nvSpPr>
        <dsp:cNvPr id="0" name=""/>
        <dsp:cNvSpPr/>
      </dsp:nvSpPr>
      <dsp:spPr>
        <a:xfrm>
          <a:off x="2186736" y="551932"/>
          <a:ext cx="3636244" cy="3636244"/>
        </a:xfrm>
        <a:custGeom>
          <a:avLst/>
          <a:gdLst/>
          <a:ahLst/>
          <a:cxnLst/>
          <a:rect l="0" t="0" r="0" b="0"/>
          <a:pathLst>
            <a:path>
              <a:moveTo>
                <a:pt x="207830" y="974007"/>
              </a:moveTo>
              <a:arcTo wR="1818122" hR="1818122" stAng="12459812" swAng="1296530"/>
            </a:path>
          </a:pathLst>
        </a:custGeom>
        <a:noFill/>
        <a:ln w="9525" cap="flat" cmpd="sng" algn="ctr">
          <a:solidFill>
            <a:schemeClr val="accent2">
              <a:hueOff val="12261375"/>
              <a:satOff val="-11469"/>
              <a:lumOff val="12551"/>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448EF-C144-9F41-98E9-17AF6BAE5F71}">
      <dsp:nvSpPr>
        <dsp:cNvPr id="0" name=""/>
        <dsp:cNvSpPr/>
      </dsp:nvSpPr>
      <dsp:spPr>
        <a:xfrm>
          <a:off x="1155297" y="0"/>
          <a:ext cx="4765590" cy="4765590"/>
        </a:xfrm>
        <a:prstGeom prst="ellipse">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Blogs</a:t>
          </a:r>
          <a:br>
            <a:rPr lang="en-US" sz="1600" b="1" kern="1200" dirty="0" smtClean="0"/>
          </a:br>
          <a:r>
            <a:rPr lang="en-US" sz="1600" b="1" kern="1200" dirty="0" smtClean="0"/>
            <a:t>Newsletters Websites</a:t>
          </a:r>
          <a:endParaRPr lang="en-US" sz="1600" b="1" kern="1200" dirty="0"/>
        </a:p>
      </dsp:txBody>
      <dsp:txXfrm>
        <a:off x="2705306" y="238279"/>
        <a:ext cx="1665573" cy="714838"/>
      </dsp:txXfrm>
    </dsp:sp>
    <dsp:sp modelId="{DA0CCE0C-813F-524F-9E01-BCAEC76989D1}">
      <dsp:nvSpPr>
        <dsp:cNvPr id="0" name=""/>
        <dsp:cNvSpPr/>
      </dsp:nvSpPr>
      <dsp:spPr>
        <a:xfrm>
          <a:off x="1639356" y="1191397"/>
          <a:ext cx="3797472" cy="3574192"/>
        </a:xfrm>
        <a:prstGeom prst="ellipse">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
          </a:r>
          <a:br>
            <a:rPr lang="en-US" sz="1600" b="1" kern="1200" dirty="0" smtClean="0"/>
          </a:br>
          <a:r>
            <a:rPr lang="en-US" sz="1600" b="1" kern="1200" dirty="0" smtClean="0"/>
            <a:t/>
          </a:r>
          <a:br>
            <a:rPr lang="en-US" sz="1600" b="1" kern="1200" dirty="0" smtClean="0"/>
          </a:br>
          <a:r>
            <a:rPr lang="en-US" sz="1600" b="1" kern="1200" dirty="0" smtClean="0"/>
            <a:t>Denominations Curated Websites Religious Organizations</a:t>
          </a:r>
          <a:endParaRPr lang="en-US" sz="1600" b="1" kern="1200" dirty="0"/>
        </a:p>
      </dsp:txBody>
      <dsp:txXfrm>
        <a:off x="2653281" y="1414784"/>
        <a:ext cx="1769622" cy="670161"/>
      </dsp:txXfrm>
    </dsp:sp>
    <dsp:sp modelId="{F2A3EDFF-C0B1-DF40-898E-3D8FEEE9A994}">
      <dsp:nvSpPr>
        <dsp:cNvPr id="0" name=""/>
        <dsp:cNvSpPr/>
      </dsp:nvSpPr>
      <dsp:spPr>
        <a:xfrm>
          <a:off x="2398962" y="2464227"/>
          <a:ext cx="2278261" cy="2241662"/>
        </a:xfrm>
        <a:prstGeom prst="ellipse">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6-8 “Expert” Resource People</a:t>
          </a:r>
          <a:endParaRPr lang="en-US" sz="1600" b="1" kern="1200" dirty="0"/>
        </a:p>
      </dsp:txBody>
      <dsp:txXfrm>
        <a:off x="2732605" y="3024642"/>
        <a:ext cx="1610974" cy="112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B495-3AFA-F641-B00D-221C1BE1D347}">
      <dsp:nvSpPr>
        <dsp:cNvPr id="0" name=""/>
        <dsp:cNvSpPr/>
      </dsp:nvSpPr>
      <dsp:spPr>
        <a:xfrm>
          <a:off x="107" y="0"/>
          <a:ext cx="1071214" cy="1862665"/>
        </a:xfrm>
        <a:prstGeom prst="homePlate">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0-10</a:t>
          </a:r>
          <a:endParaRPr lang="en-US" sz="2400" b="1" kern="1200" dirty="0">
            <a:solidFill>
              <a:schemeClr val="tx1"/>
            </a:solidFill>
          </a:endParaRPr>
        </a:p>
      </dsp:txBody>
      <dsp:txXfrm>
        <a:off x="107" y="0"/>
        <a:ext cx="803411" cy="1862665"/>
      </dsp:txXfrm>
    </dsp:sp>
    <dsp:sp modelId="{B9C0359E-2ABA-DB42-8CF7-84F75BEBDBA2}">
      <dsp:nvSpPr>
        <dsp:cNvPr id="0" name=""/>
        <dsp:cNvSpPr/>
      </dsp:nvSpPr>
      <dsp:spPr>
        <a:xfrm>
          <a:off x="945633" y="0"/>
          <a:ext cx="1071214" cy="1862665"/>
        </a:xfrm>
        <a:prstGeom prst="chevron">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11-</a:t>
          </a:r>
          <a:br>
            <a:rPr lang="en-US" sz="2400" b="1" kern="1200" dirty="0" smtClean="0">
              <a:solidFill>
                <a:schemeClr val="tx1"/>
              </a:solidFill>
            </a:rPr>
          </a:br>
          <a:r>
            <a:rPr lang="en-US" sz="2400" b="1" kern="1200" dirty="0" smtClean="0">
              <a:solidFill>
                <a:schemeClr val="tx1"/>
              </a:solidFill>
            </a:rPr>
            <a:t>   19</a:t>
          </a:r>
          <a:endParaRPr lang="en-US" sz="2400" b="1" kern="1200" dirty="0">
            <a:solidFill>
              <a:schemeClr val="tx1"/>
            </a:solidFill>
          </a:endParaRPr>
        </a:p>
      </dsp:txBody>
      <dsp:txXfrm>
        <a:off x="945633" y="0"/>
        <a:ext cx="1071214" cy="1862665"/>
      </dsp:txXfrm>
    </dsp:sp>
    <dsp:sp modelId="{88EB2E8E-762C-DC45-9125-4591B837231B}">
      <dsp:nvSpPr>
        <dsp:cNvPr id="0" name=""/>
        <dsp:cNvSpPr/>
      </dsp:nvSpPr>
      <dsp:spPr>
        <a:xfrm>
          <a:off x="1789904" y="0"/>
          <a:ext cx="1071214" cy="1862665"/>
        </a:xfrm>
        <a:prstGeom prst="chevron">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20s</a:t>
          </a:r>
          <a:endParaRPr lang="en-US" sz="2400" b="1" kern="1200" dirty="0">
            <a:solidFill>
              <a:schemeClr val="tx1"/>
            </a:solidFill>
          </a:endParaRPr>
        </a:p>
      </dsp:txBody>
      <dsp:txXfrm>
        <a:off x="1789904" y="0"/>
        <a:ext cx="1071214" cy="1862665"/>
      </dsp:txXfrm>
    </dsp:sp>
    <dsp:sp modelId="{4D43A91B-6FAC-8944-AE5C-731306687F74}">
      <dsp:nvSpPr>
        <dsp:cNvPr id="0" name=""/>
        <dsp:cNvSpPr/>
      </dsp:nvSpPr>
      <dsp:spPr>
        <a:xfrm>
          <a:off x="2646876" y="0"/>
          <a:ext cx="1071214" cy="1862665"/>
        </a:xfrm>
        <a:prstGeom prst="chevron">
          <a:avLst/>
        </a:prstGeom>
        <a:solidFill>
          <a:schemeClr val="accent5">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30s</a:t>
          </a:r>
          <a:endParaRPr lang="en-US" sz="2400" b="1" kern="1200" dirty="0">
            <a:solidFill>
              <a:schemeClr val="tx1"/>
            </a:solidFill>
          </a:endParaRPr>
        </a:p>
      </dsp:txBody>
      <dsp:txXfrm>
        <a:off x="2646876" y="0"/>
        <a:ext cx="1071214" cy="1862665"/>
      </dsp:txXfrm>
    </dsp:sp>
    <dsp:sp modelId="{6B1DE52D-F0C6-454B-9F8A-48E1CF603604}">
      <dsp:nvSpPr>
        <dsp:cNvPr id="0" name=""/>
        <dsp:cNvSpPr/>
      </dsp:nvSpPr>
      <dsp:spPr>
        <a:xfrm>
          <a:off x="3503847" y="0"/>
          <a:ext cx="1071214" cy="1862665"/>
        </a:xfrm>
        <a:prstGeom prst="chevron">
          <a:avLst/>
        </a:prstGeom>
        <a:solidFill>
          <a:schemeClr val="accent6">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40s</a:t>
          </a:r>
          <a:endParaRPr lang="en-US" sz="2400" b="1" kern="1200" dirty="0">
            <a:solidFill>
              <a:schemeClr val="tx1"/>
            </a:solidFill>
          </a:endParaRPr>
        </a:p>
      </dsp:txBody>
      <dsp:txXfrm>
        <a:off x="3503847" y="0"/>
        <a:ext cx="1071214" cy="1862665"/>
      </dsp:txXfrm>
    </dsp:sp>
    <dsp:sp modelId="{EEF80E92-2CC3-5C41-A2E0-1863998C35FC}">
      <dsp:nvSpPr>
        <dsp:cNvPr id="0" name=""/>
        <dsp:cNvSpPr/>
      </dsp:nvSpPr>
      <dsp:spPr>
        <a:xfrm>
          <a:off x="4360818" y="0"/>
          <a:ext cx="1071214" cy="1862665"/>
        </a:xfrm>
        <a:prstGeom prst="chevron">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50s</a:t>
          </a:r>
          <a:endParaRPr lang="en-US" sz="2400" b="1" kern="1200" dirty="0">
            <a:solidFill>
              <a:schemeClr val="tx1"/>
            </a:solidFill>
          </a:endParaRPr>
        </a:p>
      </dsp:txBody>
      <dsp:txXfrm>
        <a:off x="4360818" y="0"/>
        <a:ext cx="1071214" cy="1862665"/>
      </dsp:txXfrm>
    </dsp:sp>
    <dsp:sp modelId="{12FB8649-9E3F-BA4B-A897-1542010EBF09}">
      <dsp:nvSpPr>
        <dsp:cNvPr id="0" name=""/>
        <dsp:cNvSpPr/>
      </dsp:nvSpPr>
      <dsp:spPr>
        <a:xfrm>
          <a:off x="5217790" y="0"/>
          <a:ext cx="1071214" cy="1862665"/>
        </a:xfrm>
        <a:prstGeom prst="chevron">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60s</a:t>
          </a:r>
          <a:endParaRPr lang="en-US" sz="2400" b="1" kern="1200" dirty="0">
            <a:solidFill>
              <a:schemeClr val="tx1"/>
            </a:solidFill>
          </a:endParaRPr>
        </a:p>
      </dsp:txBody>
      <dsp:txXfrm>
        <a:off x="5217790" y="0"/>
        <a:ext cx="1071214" cy="1862665"/>
      </dsp:txXfrm>
    </dsp:sp>
    <dsp:sp modelId="{889EF1D7-6B09-BD44-99FE-EC7B409E282A}">
      <dsp:nvSpPr>
        <dsp:cNvPr id="0" name=""/>
        <dsp:cNvSpPr/>
      </dsp:nvSpPr>
      <dsp:spPr>
        <a:xfrm>
          <a:off x="6074761" y="0"/>
          <a:ext cx="1071214" cy="1862665"/>
        </a:xfrm>
        <a:prstGeom prst="chevron">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70s</a:t>
          </a:r>
          <a:endParaRPr lang="en-US" sz="2400" b="1" kern="1200" dirty="0">
            <a:solidFill>
              <a:schemeClr val="tx1"/>
            </a:solidFill>
          </a:endParaRPr>
        </a:p>
      </dsp:txBody>
      <dsp:txXfrm>
        <a:off x="6074761" y="0"/>
        <a:ext cx="1071214" cy="1862665"/>
      </dsp:txXfrm>
    </dsp:sp>
    <dsp:sp modelId="{FE7F0F59-D2F2-D547-87C1-38E81FA0B152}">
      <dsp:nvSpPr>
        <dsp:cNvPr id="0" name=""/>
        <dsp:cNvSpPr/>
      </dsp:nvSpPr>
      <dsp:spPr>
        <a:xfrm>
          <a:off x="6931733" y="0"/>
          <a:ext cx="1071214" cy="1862665"/>
        </a:xfrm>
        <a:prstGeom prst="chevron">
          <a:avLst/>
        </a:prstGeom>
        <a:solidFill>
          <a:schemeClr val="accent5">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80s</a:t>
          </a:r>
          <a:endParaRPr lang="en-US" sz="2400" b="1" kern="1200" dirty="0">
            <a:solidFill>
              <a:schemeClr val="tx1"/>
            </a:solidFill>
          </a:endParaRPr>
        </a:p>
      </dsp:txBody>
      <dsp:txXfrm>
        <a:off x="6931733" y="0"/>
        <a:ext cx="1071214" cy="1862665"/>
      </dsp:txXfrm>
    </dsp:sp>
    <dsp:sp modelId="{ED87B2D7-97CA-2B4A-B490-D4B9425D605D}">
      <dsp:nvSpPr>
        <dsp:cNvPr id="0" name=""/>
        <dsp:cNvSpPr/>
      </dsp:nvSpPr>
      <dsp:spPr>
        <a:xfrm>
          <a:off x="7675029" y="0"/>
          <a:ext cx="1071214" cy="1862665"/>
        </a:xfrm>
        <a:prstGeom prst="chevron">
          <a:avLst/>
        </a:prstGeom>
        <a:solidFill>
          <a:schemeClr val="accent6">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90s</a:t>
          </a:r>
          <a:endParaRPr lang="en-US" sz="2400" b="1" kern="1200" dirty="0">
            <a:solidFill>
              <a:schemeClr val="tx1"/>
            </a:solidFill>
          </a:endParaRPr>
        </a:p>
      </dsp:txBody>
      <dsp:txXfrm>
        <a:off x="7675029" y="0"/>
        <a:ext cx="1071214" cy="18626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464875" y="1134220"/>
          <a:ext cx="3270398" cy="212575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Church or School Event or Program</a:t>
          </a:r>
          <a:endParaRPr lang="en-US" sz="3900" kern="1200" dirty="0"/>
        </a:p>
      </dsp:txBody>
      <dsp:txXfrm>
        <a:off x="568646" y="1237991"/>
        <a:ext cx="3062856" cy="1918217"/>
      </dsp:txXfrm>
    </dsp:sp>
    <dsp:sp modelId="{31DC290B-682D-1043-9D0B-FF7D1D01507D}">
      <dsp:nvSpPr>
        <dsp:cNvPr id="0" name=""/>
        <dsp:cNvSpPr/>
      </dsp:nvSpPr>
      <dsp:spPr>
        <a:xfrm>
          <a:off x="2100074" y="394041"/>
          <a:ext cx="3606117" cy="3606117"/>
        </a:xfrm>
        <a:custGeom>
          <a:avLst/>
          <a:gdLst/>
          <a:ahLst/>
          <a:cxnLst/>
          <a:rect l="0" t="0" r="0" b="0"/>
          <a:pathLst>
            <a:path>
              <a:moveTo>
                <a:pt x="759440" y="332724"/>
              </a:moveTo>
              <a:arcTo wR="1803058" hR="1803058" stAng="14078011" swAng="424397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070992" y="1134220"/>
          <a:ext cx="3270398" cy="2125759"/>
        </a:xfrm>
        <a:prstGeom prst="roundRect">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At Home &amp; Daily Life</a:t>
          </a:r>
          <a:endParaRPr lang="en-US" sz="3900" kern="1200" dirty="0"/>
        </a:p>
      </dsp:txBody>
      <dsp:txXfrm>
        <a:off x="4174763" y="1237991"/>
        <a:ext cx="3062856" cy="1918217"/>
      </dsp:txXfrm>
    </dsp:sp>
    <dsp:sp modelId="{1138D245-F243-A94A-B194-3A5DB00C9C45}">
      <dsp:nvSpPr>
        <dsp:cNvPr id="0" name=""/>
        <dsp:cNvSpPr/>
      </dsp:nvSpPr>
      <dsp:spPr>
        <a:xfrm>
          <a:off x="2100074" y="394041"/>
          <a:ext cx="3606117" cy="3606117"/>
        </a:xfrm>
        <a:custGeom>
          <a:avLst/>
          <a:gdLst/>
          <a:ahLst/>
          <a:cxnLst/>
          <a:rect l="0" t="0" r="0" b="0"/>
          <a:pathLst>
            <a:path>
              <a:moveTo>
                <a:pt x="2846676" y="3273392"/>
              </a:moveTo>
              <a:arcTo wR="1803058" hR="1803058" stAng="3278011" swAng="4243978"/>
            </a:path>
          </a:pathLst>
        </a:custGeom>
        <a:noFill/>
        <a:ln w="9525"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20DEB-85B2-F447-B878-1576736E3FAF}">
      <dsp:nvSpPr>
        <dsp:cNvPr id="0" name=""/>
        <dsp:cNvSpPr/>
      </dsp:nvSpPr>
      <dsp:spPr>
        <a:xfrm rot="2562241">
          <a:off x="2639746" y="3419798"/>
          <a:ext cx="738082" cy="51240"/>
        </a:xfrm>
        <a:custGeom>
          <a:avLst/>
          <a:gdLst/>
          <a:ahLst/>
          <a:cxnLst/>
          <a:rect l="0" t="0" r="0" b="0"/>
          <a:pathLst>
            <a:path>
              <a:moveTo>
                <a:pt x="0" y="25620"/>
              </a:moveTo>
              <a:lnTo>
                <a:pt x="738082"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27E72E-9382-3840-ACA6-90C37E217421}">
      <dsp:nvSpPr>
        <dsp:cNvPr id="0" name=""/>
        <dsp:cNvSpPr/>
      </dsp:nvSpPr>
      <dsp:spPr>
        <a:xfrm>
          <a:off x="2737591" y="2412779"/>
          <a:ext cx="820667" cy="51240"/>
        </a:xfrm>
        <a:custGeom>
          <a:avLst/>
          <a:gdLst/>
          <a:ahLst/>
          <a:cxnLst/>
          <a:rect l="0" t="0" r="0" b="0"/>
          <a:pathLst>
            <a:path>
              <a:moveTo>
                <a:pt x="0" y="25620"/>
              </a:moveTo>
              <a:lnTo>
                <a:pt x="820667"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313E5D-B2DC-B448-90DD-89C3614DEA46}">
      <dsp:nvSpPr>
        <dsp:cNvPr id="0" name=""/>
        <dsp:cNvSpPr/>
      </dsp:nvSpPr>
      <dsp:spPr>
        <a:xfrm rot="19037759">
          <a:off x="2639746" y="1405760"/>
          <a:ext cx="738082" cy="51240"/>
        </a:xfrm>
        <a:custGeom>
          <a:avLst/>
          <a:gdLst/>
          <a:ahLst/>
          <a:cxnLst/>
          <a:rect l="0" t="0" r="0" b="0"/>
          <a:pathLst>
            <a:path>
              <a:moveTo>
                <a:pt x="0" y="25620"/>
              </a:moveTo>
              <a:lnTo>
                <a:pt x="738082"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B586AE-F6D0-964A-A481-384F2DE87619}">
      <dsp:nvSpPr>
        <dsp:cNvPr id="0" name=""/>
        <dsp:cNvSpPr/>
      </dsp:nvSpPr>
      <dsp:spPr>
        <a:xfrm>
          <a:off x="1016723" y="1541788"/>
          <a:ext cx="1801843" cy="1793222"/>
        </a:xfrm>
        <a:prstGeom prst="ellips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AE7AC6D-4150-EA45-9046-45F4E2636CD3}">
      <dsp:nvSpPr>
        <dsp:cNvPr id="0" name=""/>
        <dsp:cNvSpPr/>
      </dsp:nvSpPr>
      <dsp:spPr>
        <a:xfrm>
          <a:off x="3093645" y="1627"/>
          <a:ext cx="1405622" cy="1405622"/>
        </a:xfrm>
        <a:prstGeom prst="ellipse">
          <a:avLst/>
        </a:prstGeom>
        <a:gradFill rotWithShape="0">
          <a:gsLst>
            <a:gs pos="0">
              <a:schemeClr val="accent3">
                <a:hueOff val="-6344005"/>
                <a:satOff val="30"/>
                <a:lumOff val="3528"/>
                <a:alphaOff val="0"/>
                <a:shade val="70000"/>
                <a:satMod val="150000"/>
              </a:schemeClr>
            </a:gs>
            <a:gs pos="34000">
              <a:schemeClr val="accent3">
                <a:hueOff val="-6344005"/>
                <a:satOff val="30"/>
                <a:lumOff val="3528"/>
                <a:alphaOff val="0"/>
                <a:shade val="70000"/>
                <a:satMod val="140000"/>
              </a:schemeClr>
            </a:gs>
            <a:gs pos="70000">
              <a:schemeClr val="accent3">
                <a:hueOff val="-6344005"/>
                <a:satOff val="30"/>
                <a:lumOff val="3528"/>
                <a:alphaOff val="0"/>
                <a:tint val="100000"/>
                <a:shade val="90000"/>
                <a:satMod val="140000"/>
              </a:schemeClr>
            </a:gs>
            <a:gs pos="100000">
              <a:schemeClr val="accent3">
                <a:hueOff val="-6344005"/>
                <a:satOff val="30"/>
                <a:lumOff val="352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Multiple Formats </a:t>
          </a:r>
          <a:endParaRPr lang="en-US" sz="2200" kern="1200" dirty="0"/>
        </a:p>
      </dsp:txBody>
      <dsp:txXfrm>
        <a:off x="3299494" y="207476"/>
        <a:ext cx="993924" cy="993924"/>
      </dsp:txXfrm>
    </dsp:sp>
    <dsp:sp modelId="{9985F312-F77A-F841-B4F4-32AA0CD72FED}">
      <dsp:nvSpPr>
        <dsp:cNvPr id="0" name=""/>
        <dsp:cNvSpPr/>
      </dsp:nvSpPr>
      <dsp:spPr>
        <a:xfrm>
          <a:off x="4639829" y="1627"/>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Gathered</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Small Group</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Independent</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Online</a:t>
          </a:r>
          <a:endParaRPr lang="en-US" sz="2000" kern="1200" dirty="0">
            <a:solidFill>
              <a:schemeClr val="bg1"/>
            </a:solidFill>
          </a:endParaRPr>
        </a:p>
      </dsp:txBody>
      <dsp:txXfrm>
        <a:off x="4639829" y="1627"/>
        <a:ext cx="2108433" cy="1405622"/>
      </dsp:txXfrm>
    </dsp:sp>
    <dsp:sp modelId="{F15A4B94-9951-464D-9666-7EAACC9810BB}">
      <dsp:nvSpPr>
        <dsp:cNvPr id="0" name=""/>
        <dsp:cNvSpPr/>
      </dsp:nvSpPr>
      <dsp:spPr>
        <a:xfrm>
          <a:off x="3558259" y="1735588"/>
          <a:ext cx="1405622" cy="1405622"/>
        </a:xfrm>
        <a:prstGeom prst="ellipse">
          <a:avLst/>
        </a:prstGeom>
        <a:gradFill rotWithShape="0">
          <a:gsLst>
            <a:gs pos="0">
              <a:schemeClr val="accent3">
                <a:hueOff val="-12688011"/>
                <a:satOff val="60"/>
                <a:lumOff val="7057"/>
                <a:alphaOff val="0"/>
                <a:shade val="70000"/>
                <a:satMod val="150000"/>
              </a:schemeClr>
            </a:gs>
            <a:gs pos="34000">
              <a:schemeClr val="accent3">
                <a:hueOff val="-12688011"/>
                <a:satOff val="60"/>
                <a:lumOff val="7057"/>
                <a:alphaOff val="0"/>
                <a:shade val="70000"/>
                <a:satMod val="140000"/>
              </a:schemeClr>
            </a:gs>
            <a:gs pos="70000">
              <a:schemeClr val="accent3">
                <a:hueOff val="-12688011"/>
                <a:satOff val="60"/>
                <a:lumOff val="7057"/>
                <a:alphaOff val="0"/>
                <a:tint val="100000"/>
                <a:shade val="90000"/>
                <a:satMod val="140000"/>
              </a:schemeClr>
            </a:gs>
            <a:gs pos="100000">
              <a:schemeClr val="accent3">
                <a:hueOff val="-12688011"/>
                <a:satOff val="60"/>
                <a:lumOff val="705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Website</a:t>
          </a:r>
          <a:endParaRPr lang="en-US" sz="2200" kern="1200" dirty="0"/>
        </a:p>
      </dsp:txBody>
      <dsp:txXfrm>
        <a:off x="3764108" y="1941437"/>
        <a:ext cx="993924" cy="993924"/>
      </dsp:txXfrm>
    </dsp:sp>
    <dsp:sp modelId="{D866055B-B8E4-694E-A8A3-B6AFF34EED42}">
      <dsp:nvSpPr>
        <dsp:cNvPr id="0" name=""/>
        <dsp:cNvSpPr/>
      </dsp:nvSpPr>
      <dsp:spPr>
        <a:xfrm>
          <a:off x="5104443" y="1735588"/>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Digital Content to Extend &amp; Provide New Ways to Experience</a:t>
          </a:r>
          <a:endParaRPr lang="en-US" sz="2000" kern="1200" dirty="0">
            <a:solidFill>
              <a:schemeClr val="bg1"/>
            </a:solidFill>
          </a:endParaRPr>
        </a:p>
      </dsp:txBody>
      <dsp:txXfrm>
        <a:off x="5104443" y="1735588"/>
        <a:ext cx="2108433" cy="1405622"/>
      </dsp:txXfrm>
    </dsp:sp>
    <dsp:sp modelId="{CF2A862B-328E-9448-8628-100254D5AECD}">
      <dsp:nvSpPr>
        <dsp:cNvPr id="0" name=""/>
        <dsp:cNvSpPr/>
      </dsp:nvSpPr>
      <dsp:spPr>
        <a:xfrm>
          <a:off x="3093645" y="3469550"/>
          <a:ext cx="1405622" cy="1405622"/>
        </a:xfrm>
        <a:prstGeom prst="ellipse">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Social Media</a:t>
          </a:r>
          <a:endParaRPr lang="en-US" sz="2200" kern="1200" dirty="0"/>
        </a:p>
      </dsp:txBody>
      <dsp:txXfrm>
        <a:off x="3299494" y="3675399"/>
        <a:ext cx="993924" cy="993924"/>
      </dsp:txXfrm>
    </dsp:sp>
    <dsp:sp modelId="{2EC996B5-4385-EB47-AE6E-3E8988DE52BB}">
      <dsp:nvSpPr>
        <dsp:cNvPr id="0" name=""/>
        <dsp:cNvSpPr/>
      </dsp:nvSpPr>
      <dsp:spPr>
        <a:xfrm>
          <a:off x="4639829" y="3469550"/>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Interaction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Connection </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Communication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Demonstration </a:t>
          </a:r>
          <a:endParaRPr lang="en-US" sz="2000" kern="1200" dirty="0">
            <a:solidFill>
              <a:schemeClr val="bg1"/>
            </a:solidFill>
          </a:endParaRPr>
        </a:p>
      </dsp:txBody>
      <dsp:txXfrm>
        <a:off x="4639829" y="3469550"/>
        <a:ext cx="2108433" cy="140562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4385" y="39739"/>
          <a:ext cx="1994203" cy="1379496"/>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Preparing</a:t>
          </a:r>
          <a:endParaRPr lang="en-US" sz="2400" b="1" kern="1200" dirty="0"/>
        </a:p>
      </dsp:txBody>
      <dsp:txXfrm>
        <a:off x="4385" y="39739"/>
        <a:ext cx="1994203" cy="919664"/>
      </dsp:txXfrm>
    </dsp:sp>
    <dsp:sp modelId="{F652A58A-4EA8-794D-8910-C5E1F4F143AD}">
      <dsp:nvSpPr>
        <dsp:cNvPr id="0" name=""/>
        <dsp:cNvSpPr/>
      </dsp:nvSpPr>
      <dsp:spPr>
        <a:xfrm>
          <a:off x="412837" y="879985"/>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What types of experiences, programming, activities, and resources will you develop to prepare people for the event?  </a:t>
          </a:r>
          <a:endParaRPr lang="en-US" sz="1900" kern="1200" dirty="0"/>
        </a:p>
      </dsp:txBody>
      <dsp:txXfrm>
        <a:off x="471245" y="938393"/>
        <a:ext cx="1877387" cy="3213409"/>
      </dsp:txXfrm>
    </dsp:sp>
    <dsp:sp modelId="{D4D0BEAF-9C17-6F4E-81D7-F30B24694092}">
      <dsp:nvSpPr>
        <dsp:cNvPr id="0" name=""/>
        <dsp:cNvSpPr/>
      </dsp:nvSpPr>
      <dsp:spPr>
        <a:xfrm rot="21596432">
          <a:off x="2300903" y="249640"/>
          <a:ext cx="640906" cy="4964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300903" y="349017"/>
        <a:ext cx="491956" cy="297899"/>
      </dsp:txXfrm>
    </dsp:sp>
    <dsp:sp modelId="{903BB4D4-035A-8A4B-BCC4-387AA4BB252F}">
      <dsp:nvSpPr>
        <dsp:cNvPr id="0" name=""/>
        <dsp:cNvSpPr/>
      </dsp:nvSpPr>
      <dsp:spPr>
        <a:xfrm>
          <a:off x="3207846" y="49712"/>
          <a:ext cx="1994203" cy="13396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Experiencing</a:t>
          </a:r>
          <a:endParaRPr lang="en-US" sz="2400" b="1" kern="1200" dirty="0"/>
        </a:p>
      </dsp:txBody>
      <dsp:txXfrm>
        <a:off x="3207846" y="49712"/>
        <a:ext cx="1994203" cy="893068"/>
      </dsp:txXfrm>
    </dsp:sp>
    <dsp:sp modelId="{81B9E74A-693A-B141-992F-B5BC49893346}">
      <dsp:nvSpPr>
        <dsp:cNvPr id="0" name=""/>
        <dsp:cNvSpPr/>
      </dsp:nvSpPr>
      <dsp:spPr>
        <a:xfrm>
          <a:off x="3616297" y="870012"/>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How will you design the event? </a:t>
          </a:r>
          <a:endParaRPr lang="en-US" sz="1900" kern="1200" dirty="0"/>
        </a:p>
        <a:p>
          <a:pPr marL="171450" lvl="1" indent="-171450" algn="l" defTabSz="844550">
            <a:lnSpc>
              <a:spcPct val="90000"/>
            </a:lnSpc>
            <a:spcBef>
              <a:spcPct val="0"/>
            </a:spcBef>
            <a:spcAft>
              <a:spcPct val="15000"/>
            </a:spcAft>
            <a:buChar char="••"/>
          </a:pPr>
          <a:r>
            <a:rPr lang="en-US" sz="1900" kern="1200" dirty="0" smtClean="0"/>
            <a:t>How will you engage age groups, families, and the faith community? </a:t>
          </a:r>
          <a:endParaRPr lang="en-US" sz="1900" kern="1200" dirty="0"/>
        </a:p>
      </dsp:txBody>
      <dsp:txXfrm>
        <a:off x="3674705" y="928420"/>
        <a:ext cx="1877387" cy="3213409"/>
      </dsp:txXfrm>
    </dsp:sp>
    <dsp:sp modelId="{F330B9F8-CA94-9546-A7D8-48A8F737FF7D}">
      <dsp:nvSpPr>
        <dsp:cNvPr id="0" name=""/>
        <dsp:cNvSpPr/>
      </dsp:nvSpPr>
      <dsp:spPr>
        <a:xfrm rot="21597729">
          <a:off x="5504364" y="246927"/>
          <a:ext cx="640906" cy="4964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504364" y="346276"/>
        <a:ext cx="491956" cy="297899"/>
      </dsp:txXfrm>
    </dsp:sp>
    <dsp:sp modelId="{D7CB8B83-CB94-D643-BAB2-B20E1634AECF}">
      <dsp:nvSpPr>
        <dsp:cNvPr id="0" name=""/>
        <dsp:cNvSpPr/>
      </dsp:nvSpPr>
      <dsp:spPr>
        <a:xfrm>
          <a:off x="6411306" y="56060"/>
          <a:ext cx="1994203" cy="1314210"/>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Living</a:t>
          </a:r>
          <a:endParaRPr lang="en-US" sz="2400" b="1" kern="1200" dirty="0"/>
        </a:p>
      </dsp:txBody>
      <dsp:txXfrm>
        <a:off x="6411306" y="56060"/>
        <a:ext cx="1994203" cy="876140"/>
      </dsp:txXfrm>
    </dsp:sp>
    <dsp:sp modelId="{BBBF81FD-88E1-C04F-947E-06BE49D30EB7}">
      <dsp:nvSpPr>
        <dsp:cNvPr id="0" name=""/>
        <dsp:cNvSpPr/>
      </dsp:nvSpPr>
      <dsp:spPr>
        <a:xfrm>
          <a:off x="6819758" y="863664"/>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How will you sustain/extend the event? </a:t>
          </a:r>
          <a:endParaRPr lang="en-US" sz="1900" kern="1200" dirty="0"/>
        </a:p>
        <a:p>
          <a:pPr marL="171450" lvl="1" indent="-171450" algn="l" defTabSz="844550">
            <a:lnSpc>
              <a:spcPct val="90000"/>
            </a:lnSpc>
            <a:spcBef>
              <a:spcPct val="0"/>
            </a:spcBef>
            <a:spcAft>
              <a:spcPct val="15000"/>
            </a:spcAft>
            <a:buChar char="••"/>
          </a:pPr>
          <a:r>
            <a:rPr lang="en-US" sz="1900" kern="1200" dirty="0" smtClean="0"/>
            <a:t>What types of experiences, programs, activities, and  resources will you offer people? </a:t>
          </a:r>
          <a:endParaRPr lang="en-US" sz="1900" kern="1200" dirty="0"/>
        </a:p>
      </dsp:txBody>
      <dsp:txXfrm>
        <a:off x="6878166" y="922072"/>
        <a:ext cx="1877387" cy="321340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3DEE2-BEC3-6847-B62C-986B125442CA}">
      <dsp:nvSpPr>
        <dsp:cNvPr id="0" name=""/>
        <dsp:cNvSpPr/>
      </dsp:nvSpPr>
      <dsp:spPr>
        <a:xfrm>
          <a:off x="723663" y="1081011"/>
          <a:ext cx="3139414" cy="2040619"/>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 Home / Daily Life</a:t>
          </a:r>
        </a:p>
        <a:p>
          <a:pPr lvl="0" algn="ctr" defTabSz="1066800">
            <a:lnSpc>
              <a:spcPct val="90000"/>
            </a:lnSpc>
            <a:spcBef>
              <a:spcPct val="0"/>
            </a:spcBef>
            <a:spcAft>
              <a:spcPct val="35000"/>
            </a:spcAft>
          </a:pPr>
          <a:r>
            <a:rPr lang="en-US" sz="2400" kern="1200" dirty="0" smtClean="0"/>
            <a:t>Exploring the Content</a:t>
          </a:r>
          <a:br>
            <a:rPr lang="en-US" sz="2400" kern="1200" dirty="0" smtClean="0"/>
          </a:br>
          <a:r>
            <a:rPr lang="en-US" sz="2400" kern="1200" dirty="0" smtClean="0"/>
            <a:t>- print, audio, video, activities</a:t>
          </a:r>
          <a:endParaRPr lang="en-US" sz="2400" kern="1200" dirty="0"/>
        </a:p>
      </dsp:txBody>
      <dsp:txXfrm>
        <a:off x="823278" y="1180626"/>
        <a:ext cx="2940184" cy="1841389"/>
      </dsp:txXfrm>
    </dsp:sp>
    <dsp:sp modelId="{F412FCA1-17A7-844E-BE6A-C659FA606E73}">
      <dsp:nvSpPr>
        <dsp:cNvPr id="0" name=""/>
        <dsp:cNvSpPr/>
      </dsp:nvSpPr>
      <dsp:spPr>
        <a:xfrm>
          <a:off x="2477531" y="301"/>
          <a:ext cx="3466901" cy="3466901"/>
        </a:xfrm>
        <a:custGeom>
          <a:avLst/>
          <a:gdLst/>
          <a:ahLst/>
          <a:cxnLst/>
          <a:rect l="0" t="0" r="0" b="0"/>
          <a:pathLst>
            <a:path>
              <a:moveTo>
                <a:pt x="473555" y="542855"/>
              </a:moveTo>
              <a:arcTo wR="1733450" hR="1733450" stAng="13402806" swAng="5616959"/>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09E451E-E412-AE4B-81DE-46C2D9E4B0B6}">
      <dsp:nvSpPr>
        <dsp:cNvPr id="0" name=""/>
        <dsp:cNvSpPr/>
      </dsp:nvSpPr>
      <dsp:spPr>
        <a:xfrm>
          <a:off x="4538750" y="1091568"/>
          <a:ext cx="3139414" cy="204061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 The Program</a:t>
          </a:r>
        </a:p>
        <a:p>
          <a:pPr lvl="0" algn="ctr" defTabSz="1066800">
            <a:lnSpc>
              <a:spcPct val="90000"/>
            </a:lnSpc>
            <a:spcBef>
              <a:spcPct val="0"/>
            </a:spcBef>
            <a:spcAft>
              <a:spcPct val="35000"/>
            </a:spcAft>
          </a:pPr>
          <a:r>
            <a:rPr lang="en-US" sz="2400" kern="1200" dirty="0" smtClean="0"/>
            <a:t>Applying the Content: </a:t>
          </a:r>
          <a:br>
            <a:rPr lang="en-US" sz="2400" kern="1200" dirty="0" smtClean="0"/>
          </a:br>
          <a:r>
            <a:rPr lang="en-US" sz="2400" kern="1200" dirty="0" smtClean="0"/>
            <a:t>Create – Practice -  Perform - Participate</a:t>
          </a:r>
          <a:endParaRPr lang="en-US" sz="2400" kern="1200" dirty="0"/>
        </a:p>
      </dsp:txBody>
      <dsp:txXfrm>
        <a:off x="4638365" y="1191183"/>
        <a:ext cx="2940184" cy="1841389"/>
      </dsp:txXfrm>
    </dsp:sp>
    <dsp:sp modelId="{5A727AB2-97F7-EE47-BA22-29395789BCB9}">
      <dsp:nvSpPr>
        <dsp:cNvPr id="0" name=""/>
        <dsp:cNvSpPr/>
      </dsp:nvSpPr>
      <dsp:spPr>
        <a:xfrm>
          <a:off x="2474790" y="763470"/>
          <a:ext cx="3466901" cy="3466901"/>
        </a:xfrm>
        <a:custGeom>
          <a:avLst/>
          <a:gdLst/>
          <a:ahLst/>
          <a:cxnLst/>
          <a:rect l="0" t="0" r="0" b="0"/>
          <a:pathLst>
            <a:path>
              <a:moveTo>
                <a:pt x="3004315" y="2912328"/>
              </a:moveTo>
              <a:arcTo wR="1733450" hR="1733450" stAng="2570974" swAng="568052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1047884" y="1762"/>
          <a:ext cx="3360366" cy="805906"/>
        </a:xfrm>
        <a:prstGeom prst="homePlat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iGeneration (2000-</a:t>
          </a:r>
          <a:endParaRPr lang="en-US" sz="2200" kern="1200" dirty="0"/>
        </a:p>
      </dsp:txBody>
      <dsp:txXfrm rot="10800000">
        <a:off x="1249360" y="1762"/>
        <a:ext cx="3158890" cy="805906"/>
      </dsp:txXfrm>
    </dsp:sp>
    <dsp:sp modelId="{378A0F51-8547-5A4C-AD66-9FE11F3232CD}">
      <dsp:nvSpPr>
        <dsp:cNvPr id="0" name=""/>
        <dsp:cNvSpPr/>
      </dsp:nvSpPr>
      <dsp:spPr>
        <a:xfrm>
          <a:off x="644931" y="1762"/>
          <a:ext cx="805906" cy="805906"/>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7E6F584B-4108-9942-A79C-9789280DCB09}">
      <dsp:nvSpPr>
        <dsp:cNvPr id="0" name=""/>
        <dsp:cNvSpPr/>
      </dsp:nvSpPr>
      <dsp:spPr>
        <a:xfrm rot="10800000">
          <a:off x="1047884" y="1048238"/>
          <a:ext cx="3360366" cy="805906"/>
        </a:xfrm>
        <a:prstGeom prst="homePlat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3">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Millennials (1980-99)</a:t>
          </a:r>
          <a:endParaRPr lang="en-US" sz="2200" kern="1200" dirty="0"/>
        </a:p>
      </dsp:txBody>
      <dsp:txXfrm rot="10800000">
        <a:off x="1249360" y="1048238"/>
        <a:ext cx="3158890" cy="805906"/>
      </dsp:txXfrm>
    </dsp:sp>
    <dsp:sp modelId="{13B01A6B-D754-774F-BF65-AB2EC8273270}">
      <dsp:nvSpPr>
        <dsp:cNvPr id="0" name=""/>
        <dsp:cNvSpPr/>
      </dsp:nvSpPr>
      <dsp:spPr>
        <a:xfrm>
          <a:off x="644931" y="1048238"/>
          <a:ext cx="805906" cy="805906"/>
        </a:xfrm>
        <a:prstGeom prst="ellipse">
          <a:avLst/>
        </a:prstGeom>
        <a:solidFill>
          <a:schemeClr val="accent3">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3">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29B9B681-246F-164E-883E-2373144CE37D}">
      <dsp:nvSpPr>
        <dsp:cNvPr id="0" name=""/>
        <dsp:cNvSpPr/>
      </dsp:nvSpPr>
      <dsp:spPr>
        <a:xfrm rot="10800000">
          <a:off x="1047884" y="2094713"/>
          <a:ext cx="3360366" cy="805906"/>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Generation X (1961-1979)</a:t>
          </a:r>
          <a:endParaRPr lang="en-US" sz="2200" kern="1200" dirty="0"/>
        </a:p>
      </dsp:txBody>
      <dsp:txXfrm rot="10800000">
        <a:off x="1249360" y="2094713"/>
        <a:ext cx="3158890" cy="805906"/>
      </dsp:txXfrm>
    </dsp:sp>
    <dsp:sp modelId="{D5788682-437A-2148-80DB-9974C69B1A98}">
      <dsp:nvSpPr>
        <dsp:cNvPr id="0" name=""/>
        <dsp:cNvSpPr/>
      </dsp:nvSpPr>
      <dsp:spPr>
        <a:xfrm>
          <a:off x="644931" y="2094713"/>
          <a:ext cx="805906" cy="805906"/>
        </a:xfrm>
        <a:prstGeom prst="ellipse">
          <a:avLst/>
        </a:prstGeom>
        <a:solidFill>
          <a:schemeClr val="accent4">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AF639665-8EB4-C945-B837-E4AAAE8BE631}">
      <dsp:nvSpPr>
        <dsp:cNvPr id="0" name=""/>
        <dsp:cNvSpPr/>
      </dsp:nvSpPr>
      <dsp:spPr>
        <a:xfrm rot="10800000">
          <a:off x="1047884" y="3141188"/>
          <a:ext cx="3360366" cy="805906"/>
        </a:xfrm>
        <a:prstGeom prst="homePlate">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5">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Baby Boomers (1946-60)</a:t>
          </a:r>
          <a:endParaRPr lang="en-US" sz="2200" kern="1200" dirty="0"/>
        </a:p>
      </dsp:txBody>
      <dsp:txXfrm rot="10800000">
        <a:off x="1249360" y="3141188"/>
        <a:ext cx="3158890" cy="805906"/>
      </dsp:txXfrm>
    </dsp:sp>
    <dsp:sp modelId="{D21C72DB-2F05-B248-8F66-BDD7320B7CEA}">
      <dsp:nvSpPr>
        <dsp:cNvPr id="0" name=""/>
        <dsp:cNvSpPr/>
      </dsp:nvSpPr>
      <dsp:spPr>
        <a:xfrm>
          <a:off x="644931" y="3141188"/>
          <a:ext cx="805906" cy="805906"/>
        </a:xfrm>
        <a:prstGeom prst="ellipse">
          <a:avLst/>
        </a:prstGeom>
        <a:solidFill>
          <a:schemeClr val="accent5">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5">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CDD261AC-F6BA-A642-B15D-904D820384F2}">
      <dsp:nvSpPr>
        <dsp:cNvPr id="0" name=""/>
        <dsp:cNvSpPr/>
      </dsp:nvSpPr>
      <dsp:spPr>
        <a:xfrm rot="10800000">
          <a:off x="1047884" y="4187663"/>
          <a:ext cx="3360366" cy="805906"/>
        </a:xfrm>
        <a:prstGeom prst="homePlate">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6">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Builders (before 1946)</a:t>
          </a:r>
          <a:endParaRPr lang="en-US" sz="2200" kern="1200" dirty="0"/>
        </a:p>
      </dsp:txBody>
      <dsp:txXfrm rot="10800000">
        <a:off x="1249360" y="4187663"/>
        <a:ext cx="3158890" cy="805906"/>
      </dsp:txXfrm>
    </dsp:sp>
    <dsp:sp modelId="{3C47D43D-2B7A-5144-892C-06DBAD810C1D}">
      <dsp:nvSpPr>
        <dsp:cNvPr id="0" name=""/>
        <dsp:cNvSpPr/>
      </dsp:nvSpPr>
      <dsp:spPr>
        <a:xfrm>
          <a:off x="644931" y="4187663"/>
          <a:ext cx="805906" cy="805906"/>
        </a:xfrm>
        <a:prstGeom prst="ellipse">
          <a:avLst/>
        </a:prstGeom>
        <a:solidFill>
          <a:schemeClr val="accent6">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6">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973676" y="1109"/>
          <a:ext cx="3121162" cy="750074"/>
        </a:xfrm>
        <a:prstGeom prst="homePlat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iGeneration (2000-</a:t>
          </a:r>
          <a:endParaRPr lang="en-US" sz="2100" kern="1200" dirty="0"/>
        </a:p>
      </dsp:txBody>
      <dsp:txXfrm rot="10800000">
        <a:off x="1161194" y="1109"/>
        <a:ext cx="2933644" cy="750074"/>
      </dsp:txXfrm>
    </dsp:sp>
    <dsp:sp modelId="{378A0F51-8547-5A4C-AD66-9FE11F3232CD}">
      <dsp:nvSpPr>
        <dsp:cNvPr id="0" name=""/>
        <dsp:cNvSpPr/>
      </dsp:nvSpPr>
      <dsp:spPr>
        <a:xfrm>
          <a:off x="598639" y="1109"/>
          <a:ext cx="750074" cy="750074"/>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7E6F584B-4108-9942-A79C-9789280DCB09}">
      <dsp:nvSpPr>
        <dsp:cNvPr id="0" name=""/>
        <dsp:cNvSpPr/>
      </dsp:nvSpPr>
      <dsp:spPr>
        <a:xfrm rot="10800000">
          <a:off x="973676" y="975086"/>
          <a:ext cx="3121162" cy="750074"/>
        </a:xfrm>
        <a:prstGeom prst="homePlat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Millennials (1980-99)</a:t>
          </a:r>
          <a:endParaRPr lang="en-US" sz="2100" kern="1200" dirty="0"/>
        </a:p>
      </dsp:txBody>
      <dsp:txXfrm rot="10800000">
        <a:off x="1161194" y="975086"/>
        <a:ext cx="2933644" cy="750074"/>
      </dsp:txXfrm>
    </dsp:sp>
    <dsp:sp modelId="{13B01A6B-D754-774F-BF65-AB2EC8273270}">
      <dsp:nvSpPr>
        <dsp:cNvPr id="0" name=""/>
        <dsp:cNvSpPr/>
      </dsp:nvSpPr>
      <dsp:spPr>
        <a:xfrm>
          <a:off x="598639" y="975086"/>
          <a:ext cx="750074" cy="750074"/>
        </a:xfrm>
        <a:prstGeom prst="ellipse">
          <a:avLst/>
        </a:prstGeom>
        <a:solidFill>
          <a:schemeClr val="accent3">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9B9B681-246F-164E-883E-2373144CE37D}">
      <dsp:nvSpPr>
        <dsp:cNvPr id="0" name=""/>
        <dsp:cNvSpPr/>
      </dsp:nvSpPr>
      <dsp:spPr>
        <a:xfrm rot="10800000">
          <a:off x="973676" y="1949062"/>
          <a:ext cx="3121162" cy="750074"/>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Generation X (1961-1979)</a:t>
          </a:r>
          <a:endParaRPr lang="en-US" sz="2100" kern="1200" dirty="0"/>
        </a:p>
      </dsp:txBody>
      <dsp:txXfrm rot="10800000">
        <a:off x="1161194" y="1949062"/>
        <a:ext cx="2933644" cy="750074"/>
      </dsp:txXfrm>
    </dsp:sp>
    <dsp:sp modelId="{D5788682-437A-2148-80DB-9974C69B1A98}">
      <dsp:nvSpPr>
        <dsp:cNvPr id="0" name=""/>
        <dsp:cNvSpPr/>
      </dsp:nvSpPr>
      <dsp:spPr>
        <a:xfrm>
          <a:off x="598639" y="1949062"/>
          <a:ext cx="750074" cy="750074"/>
        </a:xfrm>
        <a:prstGeom prst="ellipse">
          <a:avLst/>
        </a:prstGeom>
        <a:solidFill>
          <a:schemeClr val="accent4">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F639665-8EB4-C945-B837-E4AAAE8BE631}">
      <dsp:nvSpPr>
        <dsp:cNvPr id="0" name=""/>
        <dsp:cNvSpPr/>
      </dsp:nvSpPr>
      <dsp:spPr>
        <a:xfrm rot="10800000">
          <a:off x="973676" y="2923039"/>
          <a:ext cx="3121162" cy="750074"/>
        </a:xfrm>
        <a:prstGeom prst="homePlate">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Baby Boomers (1946-60)</a:t>
          </a:r>
          <a:endParaRPr lang="en-US" sz="2100" kern="1200" dirty="0"/>
        </a:p>
      </dsp:txBody>
      <dsp:txXfrm rot="10800000">
        <a:off x="1161194" y="2923039"/>
        <a:ext cx="2933644" cy="750074"/>
      </dsp:txXfrm>
    </dsp:sp>
    <dsp:sp modelId="{D21C72DB-2F05-B248-8F66-BDD7320B7CEA}">
      <dsp:nvSpPr>
        <dsp:cNvPr id="0" name=""/>
        <dsp:cNvSpPr/>
      </dsp:nvSpPr>
      <dsp:spPr>
        <a:xfrm>
          <a:off x="598639" y="2923039"/>
          <a:ext cx="750074" cy="750074"/>
        </a:xfrm>
        <a:prstGeom prst="ellipse">
          <a:avLst/>
        </a:prstGeom>
        <a:solidFill>
          <a:schemeClr val="accent5">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DD261AC-F6BA-A642-B15D-904D820384F2}">
      <dsp:nvSpPr>
        <dsp:cNvPr id="0" name=""/>
        <dsp:cNvSpPr/>
      </dsp:nvSpPr>
      <dsp:spPr>
        <a:xfrm rot="10800000">
          <a:off x="973676" y="3897016"/>
          <a:ext cx="3121162" cy="750074"/>
        </a:xfrm>
        <a:prstGeom prst="homePlate">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Builders (before 1946)</a:t>
          </a:r>
          <a:endParaRPr lang="en-US" sz="2100" kern="1200" dirty="0"/>
        </a:p>
      </dsp:txBody>
      <dsp:txXfrm rot="10800000">
        <a:off x="1161194" y="3897016"/>
        <a:ext cx="2933644" cy="750074"/>
      </dsp:txXfrm>
    </dsp:sp>
    <dsp:sp modelId="{3C47D43D-2B7A-5144-892C-06DBAD810C1D}">
      <dsp:nvSpPr>
        <dsp:cNvPr id="0" name=""/>
        <dsp:cNvSpPr/>
      </dsp:nvSpPr>
      <dsp:spPr>
        <a:xfrm>
          <a:off x="598639" y="3897016"/>
          <a:ext cx="750074" cy="750074"/>
        </a:xfrm>
        <a:prstGeom prst="ellipse">
          <a:avLst/>
        </a:prstGeom>
        <a:solidFill>
          <a:schemeClr val="accent6">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Not Spiritual, Not Religious</a:t>
          </a:r>
        </a:p>
        <a:p>
          <a:pPr lvl="0" algn="ctr" defTabSz="889000">
            <a:lnSpc>
              <a:spcPct val="90000"/>
            </a:lnSpc>
            <a:spcBef>
              <a:spcPct val="0"/>
            </a:spcBef>
            <a:spcAft>
              <a:spcPct val="35000"/>
            </a:spcAft>
          </a:pPr>
          <a:r>
            <a:rPr lang="en-US" sz="2000" b="1" kern="1200" dirty="0" smtClean="0"/>
            <a:t> </a:t>
          </a:r>
          <a:r>
            <a:rPr lang="en-US" sz="2000" b="1" i="1" kern="1200" dirty="0" smtClean="0"/>
            <a:t>Unaffiliateds</a:t>
          </a:r>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5"/>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The </a:t>
          </a:r>
          <a:br>
            <a:rPr lang="en-US" sz="2000" b="1" kern="1200" dirty="0" smtClean="0"/>
          </a:br>
          <a:r>
            <a:rPr lang="en-US" sz="2000" b="1" kern="1200" dirty="0" smtClean="0"/>
            <a:t>Spiritual but Not Religious</a:t>
          </a:r>
        </a:p>
        <a:p>
          <a:pPr lvl="0" algn="ctr" defTabSz="889000">
            <a:lnSpc>
              <a:spcPct val="90000"/>
            </a:lnSpc>
            <a:spcBef>
              <a:spcPct val="0"/>
            </a:spcBef>
            <a:spcAft>
              <a:spcPct val="35000"/>
            </a:spcAft>
          </a:pPr>
          <a:r>
            <a:rPr lang="en-US" sz="2000" b="1" i="1" kern="1200" dirty="0" smtClean="0"/>
            <a:t>Uninvolved</a:t>
          </a:r>
          <a:endParaRPr lang="en-US" sz="2000" b="1" i="1" kern="1200" dirty="0"/>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0"/>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Faith &amp; Engagement </a:t>
          </a:r>
          <a:r>
            <a:rPr lang="mr-IN" sz="2000" b="1" kern="1200" dirty="0" smtClean="0"/>
            <a:t>–</a:t>
          </a:r>
          <a:r>
            <a:rPr lang="en-US" sz="2000" b="1" kern="1200" dirty="0" smtClean="0"/>
            <a:t> one among many priorities </a:t>
          </a:r>
        </a:p>
        <a:p>
          <a:pPr lvl="0" algn="ctr" defTabSz="889000">
            <a:lnSpc>
              <a:spcPct val="90000"/>
            </a:lnSpc>
            <a:spcBef>
              <a:spcPct val="0"/>
            </a:spcBef>
            <a:spcAft>
              <a:spcPct val="35000"/>
            </a:spcAft>
          </a:pPr>
          <a:r>
            <a:rPr lang="en-US" sz="2000" b="1" i="1" kern="1200" dirty="0" smtClean="0"/>
            <a:t>Occasionals</a:t>
          </a:r>
          <a:endParaRPr lang="en-US" sz="2000" b="1" kern="1200" dirty="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7"/>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5"/>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Faith &amp; Engagement at the Center of Life</a:t>
          </a:r>
          <a:br>
            <a:rPr lang="en-US" sz="2000" b="1" kern="1200" dirty="0" smtClean="0"/>
          </a:br>
          <a:endParaRPr lang="en-US" sz="2000" b="1" kern="1200" dirty="0" smtClean="0"/>
        </a:p>
        <a:p>
          <a:pPr lvl="0" algn="ctr" defTabSz="889000">
            <a:lnSpc>
              <a:spcPct val="90000"/>
            </a:lnSpc>
            <a:spcBef>
              <a:spcPct val="0"/>
            </a:spcBef>
            <a:spcAft>
              <a:spcPct val="35000"/>
            </a:spcAft>
          </a:pPr>
          <a:r>
            <a:rPr lang="en-US" sz="2000" b="1" i="1" kern="1200" dirty="0" smtClean="0"/>
            <a:t>Actives</a:t>
          </a:r>
          <a:endParaRPr lang="en-US" sz="2000" b="1" i="1" kern="1200" dirty="0"/>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5"/>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EBE2E-E253-BA4C-BC68-7618FE098CC5}">
      <dsp:nvSpPr>
        <dsp:cNvPr id="0" name=""/>
        <dsp:cNvSpPr/>
      </dsp:nvSpPr>
      <dsp:spPr>
        <a:xfrm>
          <a:off x="0" y="1093426"/>
          <a:ext cx="8411633" cy="1457901"/>
        </a:xfrm>
        <a:prstGeom prst="notchedRightArrow">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7C9388B-123A-BC4C-A7D6-CAA2C89C4F06}">
      <dsp:nvSpPr>
        <dsp:cNvPr id="0" name=""/>
        <dsp:cNvSpPr/>
      </dsp:nvSpPr>
      <dsp:spPr>
        <a:xfrm>
          <a:off x="2079" y="0"/>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r>
            <a:rPr lang="en-US" sz="2100" kern="1200" dirty="0" smtClean="0"/>
            <a:t> </a:t>
          </a:r>
        </a:p>
        <a:p>
          <a:pPr lvl="0" algn="ctr" defTabSz="933450">
            <a:lnSpc>
              <a:spcPct val="90000"/>
            </a:lnSpc>
            <a:spcBef>
              <a:spcPct val="0"/>
            </a:spcBef>
            <a:spcAft>
              <a:spcPct val="35000"/>
            </a:spcAft>
          </a:pPr>
          <a:r>
            <a:rPr lang="en-US" sz="2100" kern="1200" dirty="0" smtClean="0"/>
            <a:t>Children</a:t>
          </a:r>
          <a:endParaRPr lang="en-US" sz="2100" kern="1200" dirty="0"/>
        </a:p>
      </dsp:txBody>
      <dsp:txXfrm>
        <a:off x="2079" y="0"/>
        <a:ext cx="1210609" cy="1457901"/>
      </dsp:txXfrm>
    </dsp:sp>
    <dsp:sp modelId="{7392B55B-855D-714F-A561-A8237E035008}">
      <dsp:nvSpPr>
        <dsp:cNvPr id="0" name=""/>
        <dsp:cNvSpPr/>
      </dsp:nvSpPr>
      <dsp:spPr>
        <a:xfrm>
          <a:off x="425146" y="1640139"/>
          <a:ext cx="364475" cy="364475"/>
        </a:xfrm>
        <a:prstGeom prst="ellips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C96649E-6A82-D441-A4DC-B2FBCA367112}">
      <dsp:nvSpPr>
        <dsp:cNvPr id="0" name=""/>
        <dsp:cNvSpPr/>
      </dsp:nvSpPr>
      <dsp:spPr>
        <a:xfrm>
          <a:off x="1273219" y="2186852"/>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Youth</a:t>
          </a:r>
          <a:endParaRPr lang="en-US" sz="2100" kern="1200" dirty="0"/>
        </a:p>
      </dsp:txBody>
      <dsp:txXfrm>
        <a:off x="1273219" y="2186852"/>
        <a:ext cx="1210609" cy="1457901"/>
      </dsp:txXfrm>
    </dsp:sp>
    <dsp:sp modelId="{8A93425F-D1E9-A744-A436-64DEB48C1A54}">
      <dsp:nvSpPr>
        <dsp:cNvPr id="0" name=""/>
        <dsp:cNvSpPr/>
      </dsp:nvSpPr>
      <dsp:spPr>
        <a:xfrm>
          <a:off x="1696286" y="1640139"/>
          <a:ext cx="364475" cy="364475"/>
        </a:xfrm>
        <a:prstGeom prst="ellipse">
          <a:avLst/>
        </a:prstGeom>
        <a:gradFill rotWithShape="0">
          <a:gsLst>
            <a:gs pos="0">
              <a:schemeClr val="accent3">
                <a:hueOff val="-3806403"/>
                <a:satOff val="18"/>
                <a:lumOff val="2117"/>
                <a:alphaOff val="0"/>
                <a:shade val="70000"/>
                <a:satMod val="150000"/>
              </a:schemeClr>
            </a:gs>
            <a:gs pos="34000">
              <a:schemeClr val="accent3">
                <a:hueOff val="-3806403"/>
                <a:satOff val="18"/>
                <a:lumOff val="2117"/>
                <a:alphaOff val="0"/>
                <a:shade val="70000"/>
                <a:satMod val="140000"/>
              </a:schemeClr>
            </a:gs>
            <a:gs pos="70000">
              <a:schemeClr val="accent3">
                <a:hueOff val="-3806403"/>
                <a:satOff val="18"/>
                <a:lumOff val="2117"/>
                <a:alphaOff val="0"/>
                <a:tint val="100000"/>
                <a:shade val="90000"/>
                <a:satMod val="140000"/>
              </a:schemeClr>
            </a:gs>
            <a:gs pos="100000">
              <a:schemeClr val="accent3">
                <a:hueOff val="-3806403"/>
                <a:satOff val="18"/>
                <a:lumOff val="211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88B67CA-8F64-4C4F-B2DA-CCB14F478712}">
      <dsp:nvSpPr>
        <dsp:cNvPr id="0" name=""/>
        <dsp:cNvSpPr/>
      </dsp:nvSpPr>
      <dsp:spPr>
        <a:xfrm>
          <a:off x="2544359" y="0"/>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r>
            <a:rPr lang="en-US" sz="2100" kern="1200" dirty="0" smtClean="0"/>
            <a:t>Young Adults</a:t>
          </a:r>
          <a:endParaRPr lang="en-US" sz="2100" kern="1200" dirty="0"/>
        </a:p>
      </dsp:txBody>
      <dsp:txXfrm>
        <a:off x="2544359" y="0"/>
        <a:ext cx="1210609" cy="1457901"/>
      </dsp:txXfrm>
    </dsp:sp>
    <dsp:sp modelId="{14E0FCD9-26D4-564F-AD99-42BCA1EB2171}">
      <dsp:nvSpPr>
        <dsp:cNvPr id="0" name=""/>
        <dsp:cNvSpPr/>
      </dsp:nvSpPr>
      <dsp:spPr>
        <a:xfrm>
          <a:off x="2967427" y="1640139"/>
          <a:ext cx="364475" cy="364475"/>
        </a:xfrm>
        <a:prstGeom prst="ellipse">
          <a:avLst/>
        </a:prstGeom>
        <a:gradFill rotWithShape="0">
          <a:gsLst>
            <a:gs pos="0">
              <a:schemeClr val="accent3">
                <a:hueOff val="-7612806"/>
                <a:satOff val="36"/>
                <a:lumOff val="4234"/>
                <a:alphaOff val="0"/>
                <a:shade val="70000"/>
                <a:satMod val="150000"/>
              </a:schemeClr>
            </a:gs>
            <a:gs pos="34000">
              <a:schemeClr val="accent3">
                <a:hueOff val="-7612806"/>
                <a:satOff val="36"/>
                <a:lumOff val="4234"/>
                <a:alphaOff val="0"/>
                <a:shade val="70000"/>
                <a:satMod val="140000"/>
              </a:schemeClr>
            </a:gs>
            <a:gs pos="70000">
              <a:schemeClr val="accent3">
                <a:hueOff val="-7612806"/>
                <a:satOff val="36"/>
                <a:lumOff val="4234"/>
                <a:alphaOff val="0"/>
                <a:tint val="100000"/>
                <a:shade val="90000"/>
                <a:satMod val="140000"/>
              </a:schemeClr>
            </a:gs>
            <a:gs pos="100000">
              <a:schemeClr val="accent3">
                <a:hueOff val="-7612806"/>
                <a:satOff val="36"/>
                <a:lumOff val="423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17C167-D7B5-8942-8FF4-1E49C33F0542}">
      <dsp:nvSpPr>
        <dsp:cNvPr id="0" name=""/>
        <dsp:cNvSpPr/>
      </dsp:nvSpPr>
      <dsp:spPr>
        <a:xfrm>
          <a:off x="3815500" y="2186852"/>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Midlife Adults</a:t>
          </a:r>
          <a:endParaRPr lang="en-US" sz="2100" kern="1200" dirty="0"/>
        </a:p>
      </dsp:txBody>
      <dsp:txXfrm>
        <a:off x="3815500" y="2186852"/>
        <a:ext cx="1210609" cy="1457901"/>
      </dsp:txXfrm>
    </dsp:sp>
    <dsp:sp modelId="{2071BD06-928E-CA42-A99B-7E05E101C94F}">
      <dsp:nvSpPr>
        <dsp:cNvPr id="0" name=""/>
        <dsp:cNvSpPr/>
      </dsp:nvSpPr>
      <dsp:spPr>
        <a:xfrm>
          <a:off x="4238567" y="1640139"/>
          <a:ext cx="364475" cy="364475"/>
        </a:xfrm>
        <a:prstGeom prst="ellipse">
          <a:avLst/>
        </a:prstGeom>
        <a:gradFill rotWithShape="0">
          <a:gsLst>
            <a:gs pos="0">
              <a:schemeClr val="accent3">
                <a:hueOff val="-11419210"/>
                <a:satOff val="54"/>
                <a:lumOff val="6351"/>
                <a:alphaOff val="0"/>
                <a:shade val="70000"/>
                <a:satMod val="150000"/>
              </a:schemeClr>
            </a:gs>
            <a:gs pos="34000">
              <a:schemeClr val="accent3">
                <a:hueOff val="-11419210"/>
                <a:satOff val="54"/>
                <a:lumOff val="6351"/>
                <a:alphaOff val="0"/>
                <a:shade val="70000"/>
                <a:satMod val="140000"/>
              </a:schemeClr>
            </a:gs>
            <a:gs pos="70000">
              <a:schemeClr val="accent3">
                <a:hueOff val="-11419210"/>
                <a:satOff val="54"/>
                <a:lumOff val="6351"/>
                <a:alphaOff val="0"/>
                <a:tint val="100000"/>
                <a:shade val="90000"/>
                <a:satMod val="140000"/>
              </a:schemeClr>
            </a:gs>
            <a:gs pos="100000">
              <a:schemeClr val="accent3">
                <a:hueOff val="-11419210"/>
                <a:satOff val="54"/>
                <a:lumOff val="63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2D48FA6-164B-D84F-8112-14137A79BDB3}">
      <dsp:nvSpPr>
        <dsp:cNvPr id="0" name=""/>
        <dsp:cNvSpPr/>
      </dsp:nvSpPr>
      <dsp:spPr>
        <a:xfrm>
          <a:off x="5086640" y="0"/>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r>
            <a:rPr lang="en-US" sz="2100" kern="1200" dirty="0" smtClean="0"/>
            <a:t>Mature Adults</a:t>
          </a:r>
          <a:endParaRPr lang="en-US" sz="2100" kern="1200" dirty="0"/>
        </a:p>
      </dsp:txBody>
      <dsp:txXfrm>
        <a:off x="5086640" y="0"/>
        <a:ext cx="1210609" cy="1457901"/>
      </dsp:txXfrm>
    </dsp:sp>
    <dsp:sp modelId="{7915BAAC-72E6-8F48-B36F-BDDB337628E7}">
      <dsp:nvSpPr>
        <dsp:cNvPr id="0" name=""/>
        <dsp:cNvSpPr/>
      </dsp:nvSpPr>
      <dsp:spPr>
        <a:xfrm>
          <a:off x="5509707" y="1640139"/>
          <a:ext cx="364475" cy="364475"/>
        </a:xfrm>
        <a:prstGeom prst="ellipse">
          <a:avLst/>
        </a:prstGeom>
        <a:gradFill rotWithShape="0">
          <a:gsLst>
            <a:gs pos="0">
              <a:schemeClr val="accent3">
                <a:hueOff val="-15225612"/>
                <a:satOff val="72"/>
                <a:lumOff val="8468"/>
                <a:alphaOff val="0"/>
                <a:shade val="70000"/>
                <a:satMod val="150000"/>
              </a:schemeClr>
            </a:gs>
            <a:gs pos="34000">
              <a:schemeClr val="accent3">
                <a:hueOff val="-15225612"/>
                <a:satOff val="72"/>
                <a:lumOff val="8468"/>
                <a:alphaOff val="0"/>
                <a:shade val="70000"/>
                <a:satMod val="140000"/>
              </a:schemeClr>
            </a:gs>
            <a:gs pos="70000">
              <a:schemeClr val="accent3">
                <a:hueOff val="-15225612"/>
                <a:satOff val="72"/>
                <a:lumOff val="8468"/>
                <a:alphaOff val="0"/>
                <a:tint val="100000"/>
                <a:shade val="90000"/>
                <a:satMod val="140000"/>
              </a:schemeClr>
            </a:gs>
            <a:gs pos="100000">
              <a:schemeClr val="accent3">
                <a:hueOff val="-15225612"/>
                <a:satOff val="72"/>
                <a:lumOff val="846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A1CF48F-7B44-A044-965B-CA46B9EA0AFF}">
      <dsp:nvSpPr>
        <dsp:cNvPr id="0" name=""/>
        <dsp:cNvSpPr/>
      </dsp:nvSpPr>
      <dsp:spPr>
        <a:xfrm>
          <a:off x="6357780" y="2186852"/>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Older Adults</a:t>
          </a:r>
          <a:endParaRPr lang="en-US" sz="2100" kern="1200" dirty="0"/>
        </a:p>
      </dsp:txBody>
      <dsp:txXfrm>
        <a:off x="6357780" y="2186852"/>
        <a:ext cx="1210609" cy="1457901"/>
      </dsp:txXfrm>
    </dsp:sp>
    <dsp:sp modelId="{45364F4E-35FC-7C47-98AB-79C5BEDCBB09}">
      <dsp:nvSpPr>
        <dsp:cNvPr id="0" name=""/>
        <dsp:cNvSpPr/>
      </dsp:nvSpPr>
      <dsp:spPr>
        <a:xfrm>
          <a:off x="6780847" y="1640139"/>
          <a:ext cx="364475" cy="364475"/>
        </a:xfrm>
        <a:prstGeom prst="ellipse">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549E1-6EBA-5045-9B38-E045E5AD2B0B}">
      <dsp:nvSpPr>
        <dsp:cNvPr id="0" name=""/>
        <dsp:cNvSpPr/>
      </dsp:nvSpPr>
      <dsp:spPr>
        <a:xfrm>
          <a:off x="2567603" y="2605243"/>
          <a:ext cx="1779441" cy="1779441"/>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Maturing in Faith</a:t>
          </a:r>
          <a:endParaRPr lang="en-US" sz="2500" kern="1200" dirty="0"/>
        </a:p>
      </dsp:txBody>
      <dsp:txXfrm>
        <a:off x="2828196" y="2865836"/>
        <a:ext cx="1258255" cy="1258255"/>
      </dsp:txXfrm>
    </dsp:sp>
    <dsp:sp modelId="{E6566619-4D13-1E42-94E6-96EDE0C83F68}">
      <dsp:nvSpPr>
        <dsp:cNvPr id="0" name=""/>
        <dsp:cNvSpPr/>
      </dsp:nvSpPr>
      <dsp:spPr>
        <a:xfrm rot="10800000">
          <a:off x="845764" y="3241394"/>
          <a:ext cx="1627138" cy="507140"/>
        </a:xfrm>
        <a:prstGeom prst="lef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6381FE7-D6D3-B542-B7F2-135478A01FF3}">
      <dsp:nvSpPr>
        <dsp:cNvPr id="0" name=""/>
        <dsp:cNvSpPr/>
      </dsp:nvSpPr>
      <dsp:spPr>
        <a:xfrm>
          <a:off x="529" y="2818776"/>
          <a:ext cx="1690469" cy="1352375"/>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40139" y="2858386"/>
        <a:ext cx="1611249" cy="1273155"/>
      </dsp:txXfrm>
    </dsp:sp>
    <dsp:sp modelId="{B781E791-1B2F-1F4E-8587-1192F81D2CE2}">
      <dsp:nvSpPr>
        <dsp:cNvPr id="0" name=""/>
        <dsp:cNvSpPr/>
      </dsp:nvSpPr>
      <dsp:spPr>
        <a:xfrm rot="13500000">
          <a:off x="1372383" y="1970022"/>
          <a:ext cx="1627138" cy="507140"/>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4C53DAB-C3B2-9548-BEC5-6F9BCF4F202E}">
      <dsp:nvSpPr>
        <dsp:cNvPr id="0" name=""/>
        <dsp:cNvSpPr/>
      </dsp:nvSpPr>
      <dsp:spPr>
        <a:xfrm>
          <a:off x="765437" y="972124"/>
          <a:ext cx="1690469" cy="1352375"/>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805047" y="1011734"/>
        <a:ext cx="1611249" cy="1273155"/>
      </dsp:txXfrm>
    </dsp:sp>
    <dsp:sp modelId="{5EC9BAB0-C4C7-9D4C-A939-9C8446FCCB70}">
      <dsp:nvSpPr>
        <dsp:cNvPr id="0" name=""/>
        <dsp:cNvSpPr/>
      </dsp:nvSpPr>
      <dsp:spPr>
        <a:xfrm rot="16200000">
          <a:off x="2643755" y="1443403"/>
          <a:ext cx="1627138" cy="507140"/>
        </a:xfrm>
        <a:prstGeom prst="lef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4E44478-DDDF-8042-9F76-4F00490CEEEF}">
      <dsp:nvSpPr>
        <dsp:cNvPr id="0" name=""/>
        <dsp:cNvSpPr/>
      </dsp:nvSpPr>
      <dsp:spPr>
        <a:xfrm>
          <a:off x="2612089" y="207216"/>
          <a:ext cx="1690469" cy="1352375"/>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2651699" y="246826"/>
        <a:ext cx="1611249" cy="1273155"/>
      </dsp:txXfrm>
    </dsp:sp>
    <dsp:sp modelId="{72B7E4D5-20BD-9D49-958E-6AA319CA525E}">
      <dsp:nvSpPr>
        <dsp:cNvPr id="0" name=""/>
        <dsp:cNvSpPr/>
      </dsp:nvSpPr>
      <dsp:spPr>
        <a:xfrm rot="18900000">
          <a:off x="3915127" y="1970022"/>
          <a:ext cx="1627138" cy="507140"/>
        </a:xfrm>
        <a:prstGeom prst="leftArrow">
          <a:avLst>
            <a:gd name="adj1" fmla="val 60000"/>
            <a:gd name="adj2" fmla="val 5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39F402C-B812-5844-B772-4EBEEC5857B9}">
      <dsp:nvSpPr>
        <dsp:cNvPr id="0" name=""/>
        <dsp:cNvSpPr/>
      </dsp:nvSpPr>
      <dsp:spPr>
        <a:xfrm>
          <a:off x="4458741" y="972124"/>
          <a:ext cx="1690469" cy="1352375"/>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4498351" y="1011734"/>
        <a:ext cx="1611249" cy="1273155"/>
      </dsp:txXfrm>
    </dsp:sp>
    <dsp:sp modelId="{F95EBCA6-E203-2E47-AE0C-32712EBF9059}">
      <dsp:nvSpPr>
        <dsp:cNvPr id="0" name=""/>
        <dsp:cNvSpPr/>
      </dsp:nvSpPr>
      <dsp:spPr>
        <a:xfrm>
          <a:off x="4441746" y="3241394"/>
          <a:ext cx="1627138" cy="507140"/>
        </a:xfrm>
        <a:prstGeom prst="leftArrow">
          <a:avLst>
            <a:gd name="adj1" fmla="val 60000"/>
            <a:gd name="adj2" fmla="val 5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E9EA88C-AC17-844C-B1C8-0EC16EE66BF6}">
      <dsp:nvSpPr>
        <dsp:cNvPr id="0" name=""/>
        <dsp:cNvSpPr/>
      </dsp:nvSpPr>
      <dsp:spPr>
        <a:xfrm>
          <a:off x="5223650" y="2818776"/>
          <a:ext cx="1690469" cy="1352375"/>
        </a:xfrm>
        <a:prstGeom prst="roundRect">
          <a:avLst>
            <a:gd name="adj" fmla="val 1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5263260" y="2858386"/>
        <a:ext cx="1611249" cy="12731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2CC1C-724C-3F43-8491-A09F173279EB}">
      <dsp:nvSpPr>
        <dsp:cNvPr id="0" name=""/>
        <dsp:cNvSpPr/>
      </dsp:nvSpPr>
      <dsp:spPr>
        <a:xfrm>
          <a:off x="421937" y="0"/>
          <a:ext cx="6318924" cy="5138047"/>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Intergenerational</a:t>
          </a:r>
          <a:endParaRPr lang="en-US" sz="2000" b="1" kern="1200" dirty="0"/>
        </a:p>
      </dsp:txBody>
      <dsp:txXfrm>
        <a:off x="2477167" y="256902"/>
        <a:ext cx="2208464" cy="770707"/>
      </dsp:txXfrm>
    </dsp:sp>
    <dsp:sp modelId="{012CF2A5-4F82-5845-958E-ABF4C05B7B8E}">
      <dsp:nvSpPr>
        <dsp:cNvPr id="0" name=""/>
        <dsp:cNvSpPr/>
      </dsp:nvSpPr>
      <dsp:spPr>
        <a:xfrm>
          <a:off x="1211803" y="1284511"/>
          <a:ext cx="4739193" cy="3853535"/>
        </a:xfrm>
        <a:prstGeom prst="ellipse">
          <a:avLst/>
        </a:prstGeom>
        <a:gradFill rotWithShape="0">
          <a:gsLst>
            <a:gs pos="0">
              <a:schemeClr val="accent2">
                <a:hueOff val="6130687"/>
                <a:satOff val="-5735"/>
                <a:lumOff val="6276"/>
                <a:alphaOff val="0"/>
                <a:shade val="70000"/>
                <a:satMod val="150000"/>
              </a:schemeClr>
            </a:gs>
            <a:gs pos="34000">
              <a:schemeClr val="accent2">
                <a:hueOff val="6130687"/>
                <a:satOff val="-5735"/>
                <a:lumOff val="6276"/>
                <a:alphaOff val="0"/>
                <a:shade val="70000"/>
                <a:satMod val="140000"/>
              </a:schemeClr>
            </a:gs>
            <a:gs pos="70000">
              <a:schemeClr val="accent2">
                <a:hueOff val="6130687"/>
                <a:satOff val="-5735"/>
                <a:lumOff val="6276"/>
                <a:alphaOff val="0"/>
                <a:tint val="100000"/>
                <a:shade val="90000"/>
                <a:satMod val="140000"/>
              </a:schemeClr>
            </a:gs>
            <a:gs pos="100000">
              <a:schemeClr val="accent2">
                <a:hueOff val="6130687"/>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7"/>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Family</a:t>
          </a:r>
          <a:endParaRPr lang="en-US" sz="2000" b="1" kern="1200" dirty="0"/>
        </a:p>
      </dsp:txBody>
      <dsp:txXfrm>
        <a:off x="2477167" y="1525357"/>
        <a:ext cx="2208464" cy="722537"/>
      </dsp:txXfrm>
    </dsp:sp>
    <dsp:sp modelId="{7F1A4E94-34FF-674F-93CE-0F7472882676}">
      <dsp:nvSpPr>
        <dsp:cNvPr id="0" name=""/>
        <dsp:cNvSpPr/>
      </dsp:nvSpPr>
      <dsp:spPr>
        <a:xfrm>
          <a:off x="2001668" y="2569023"/>
          <a:ext cx="3159462" cy="2569023"/>
        </a:xfrm>
        <a:prstGeom prst="ellipse">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Peers</a:t>
          </a:r>
        </a:p>
        <a:p>
          <a:pPr lvl="0" algn="ctr" defTabSz="889000">
            <a:lnSpc>
              <a:spcPct val="90000"/>
            </a:lnSpc>
            <a:spcBef>
              <a:spcPct val="0"/>
            </a:spcBef>
            <a:spcAft>
              <a:spcPct val="35000"/>
            </a:spcAft>
          </a:pPr>
          <a:r>
            <a:rPr lang="en-US" sz="2000" b="1" kern="1200" dirty="0" smtClean="0"/>
            <a:t>Children &amp; Adolescents</a:t>
          </a:r>
          <a:endParaRPr lang="en-US" sz="2000" b="1" kern="1200" dirty="0"/>
        </a:p>
      </dsp:txBody>
      <dsp:txXfrm>
        <a:off x="2464361" y="3211279"/>
        <a:ext cx="2234077" cy="12845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C9AAA-1CE7-BF4C-B57C-1ADE4B0D156B}">
      <dsp:nvSpPr>
        <dsp:cNvPr id="0" name=""/>
        <dsp:cNvSpPr/>
      </dsp:nvSpPr>
      <dsp:spPr>
        <a:xfrm>
          <a:off x="1795519" y="-268677"/>
          <a:ext cx="4567957" cy="4567957"/>
        </a:xfrm>
        <a:prstGeom prst="circularArrow">
          <a:avLst>
            <a:gd name="adj1" fmla="val 5689"/>
            <a:gd name="adj2" fmla="val 340510"/>
            <a:gd name="adj3" fmla="val 12379910"/>
            <a:gd name="adj4" fmla="val 18299753"/>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F61AC-4C17-C347-BE30-92AE0C91DF06}">
      <dsp:nvSpPr>
        <dsp:cNvPr id="0" name=""/>
        <dsp:cNvSpPr/>
      </dsp:nvSpPr>
      <dsp:spPr>
        <a:xfrm>
          <a:off x="2458666" y="867"/>
          <a:ext cx="3241662" cy="1620831"/>
        </a:xfrm>
        <a:prstGeom prst="round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Preparation</a:t>
          </a:r>
          <a:r>
            <a:rPr lang="en-US" sz="2300" kern="1200" dirty="0" smtClean="0">
              <a:latin typeface="+mn-lt"/>
            </a:rPr>
            <a:t>: </a:t>
          </a:r>
          <a:br>
            <a:rPr lang="en-US" sz="2300" kern="1200" dirty="0" smtClean="0">
              <a:latin typeface="+mn-lt"/>
            </a:rPr>
          </a:br>
          <a:r>
            <a:rPr lang="en-US" sz="2300" kern="1200" dirty="0" smtClean="0">
              <a:latin typeface="+mn-lt"/>
            </a:rPr>
            <a:t>knowledge &amp; practices for participating fully</a:t>
          </a:r>
          <a:endParaRPr lang="en-US" sz="2300" kern="1200" dirty="0">
            <a:latin typeface="+mn-lt"/>
          </a:endParaRPr>
        </a:p>
      </dsp:txBody>
      <dsp:txXfrm>
        <a:off x="2537788" y="79989"/>
        <a:ext cx="3083418" cy="1462587"/>
      </dsp:txXfrm>
    </dsp:sp>
    <dsp:sp modelId="{96478C42-220D-754D-BFF0-723EB1331909}">
      <dsp:nvSpPr>
        <dsp:cNvPr id="0" name=""/>
        <dsp:cNvSpPr/>
      </dsp:nvSpPr>
      <dsp:spPr>
        <a:xfrm>
          <a:off x="4740958" y="2602325"/>
          <a:ext cx="3241662" cy="1620831"/>
        </a:xfrm>
        <a:prstGeom prst="roundRect">
          <a:avLst/>
        </a:prstGeom>
        <a:solidFill>
          <a:schemeClr val="accent2">
            <a:hueOff val="6130687"/>
            <a:satOff val="-5735"/>
            <a:lumOff val="6276"/>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Guided Participation</a:t>
          </a:r>
          <a:r>
            <a:rPr lang="en-US" sz="2300" kern="1200" dirty="0" smtClean="0">
              <a:latin typeface="+mn-lt"/>
            </a:rPr>
            <a:t>: </a:t>
          </a:r>
          <a:br>
            <a:rPr lang="en-US" sz="2300" kern="1200" dirty="0" smtClean="0">
              <a:latin typeface="+mn-lt"/>
            </a:rPr>
          </a:br>
          <a:r>
            <a:rPr lang="en-US" sz="2300" kern="1200" dirty="0" smtClean="0">
              <a:latin typeface="+mn-lt"/>
            </a:rPr>
            <a:t>in the events of church life &amp; the Christian Faith</a:t>
          </a:r>
          <a:endParaRPr lang="en-US" sz="2300" kern="1200" dirty="0">
            <a:latin typeface="+mn-lt"/>
          </a:endParaRPr>
        </a:p>
      </dsp:txBody>
      <dsp:txXfrm>
        <a:off x="4820080" y="2681447"/>
        <a:ext cx="3083418" cy="1462587"/>
      </dsp:txXfrm>
    </dsp:sp>
    <dsp:sp modelId="{D808582F-540A-2D45-BB30-455919048987}">
      <dsp:nvSpPr>
        <dsp:cNvPr id="0" name=""/>
        <dsp:cNvSpPr/>
      </dsp:nvSpPr>
      <dsp:spPr>
        <a:xfrm>
          <a:off x="207685" y="2288779"/>
          <a:ext cx="3241662" cy="1620831"/>
        </a:xfrm>
        <a:prstGeom prst="roundRect">
          <a:avLst/>
        </a:prstGeom>
        <a:solidFill>
          <a:schemeClr val="accent2">
            <a:hueOff val="12261375"/>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Reflection</a:t>
          </a:r>
          <a:r>
            <a:rPr lang="en-US" sz="2300" kern="1200" dirty="0" smtClean="0">
              <a:latin typeface="+mn-lt"/>
            </a:rPr>
            <a:t>:</a:t>
          </a:r>
          <a:br>
            <a:rPr lang="en-US" sz="2300" kern="1200" dirty="0" smtClean="0">
              <a:latin typeface="+mn-lt"/>
            </a:rPr>
          </a:br>
          <a:r>
            <a:rPr lang="en-US" sz="2300" kern="1200" dirty="0" smtClean="0">
              <a:latin typeface="+mn-lt"/>
            </a:rPr>
            <a:t>on the experience and living its meaning in daily life </a:t>
          </a:r>
          <a:endParaRPr lang="en-US" sz="2300" kern="1200" dirty="0">
            <a:latin typeface="+mn-lt"/>
          </a:endParaRPr>
        </a:p>
      </dsp:txBody>
      <dsp:txXfrm>
        <a:off x="286807" y="2367901"/>
        <a:ext cx="3083418" cy="146258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F26B07-0A8F-9D4A-9104-5455A6D896C5}" type="datetimeFigureOut">
              <a:rPr lang="en-US" smtClean="0"/>
              <a:t>11/13/17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34C76A-A6E2-104A-B8FC-04919D2FFDD0}" type="slidenum">
              <a:rPr lang="en-US" smtClean="0"/>
              <a:t>‹#›</a:t>
            </a:fld>
            <a:endParaRPr lang="en-US" dirty="0"/>
          </a:p>
        </p:txBody>
      </p:sp>
    </p:spTree>
    <p:extLst>
      <p:ext uri="{BB962C8B-B14F-4D97-AF65-F5344CB8AC3E}">
        <p14:creationId xmlns:p14="http://schemas.microsoft.com/office/powerpoint/2010/main" val="3061599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2461AC-7B63-B54D-B0BD-136166FC78CF}" type="datetimeFigureOut">
              <a:rPr lang="en-US" smtClean="0"/>
              <a:t>11/13/17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7FEA4-4BC1-7148-AD7A-DB6F912C66B9}" type="slidenum">
              <a:rPr lang="en-US" smtClean="0"/>
              <a:t>‹#›</a:t>
            </a:fld>
            <a:endParaRPr lang="en-US" dirty="0"/>
          </a:p>
        </p:txBody>
      </p:sp>
    </p:spTree>
    <p:extLst>
      <p:ext uri="{BB962C8B-B14F-4D97-AF65-F5344CB8AC3E}">
        <p14:creationId xmlns:p14="http://schemas.microsoft.com/office/powerpoint/2010/main" val="1486370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3FB36D-5F50-3940-9064-8956A91D054B}"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11/13/17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96F0A66-83A5-3E42-8857-9D80B33E2F05}" type="datetimeFigureOut">
              <a:rPr lang="en-US" smtClean="0"/>
              <a:t>11/13/17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A3FB36D-5F50-3940-9064-8956A91D054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diagramData" Target="../diagrams/data20.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diagramData" Target="../diagrams/data21.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6.xml"/><Relationship Id="rId2" Type="http://schemas.openxmlformats.org/officeDocument/2006/relationships/diagramData" Target="../diagrams/data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3.xml"/><Relationship Id="rId4" Type="http://schemas.openxmlformats.org/officeDocument/2006/relationships/diagramQuickStyle" Target="../diagrams/quickStyle23.xml"/><Relationship Id="rId5" Type="http://schemas.openxmlformats.org/officeDocument/2006/relationships/diagramColors" Target="../diagrams/colors23.xml"/><Relationship Id="rId6" Type="http://schemas.microsoft.com/office/2007/relationships/diagramDrawing" Target="../diagrams/drawing23.xml"/><Relationship Id="rId1" Type="http://schemas.openxmlformats.org/officeDocument/2006/relationships/slideLayout" Target="../slideLayouts/slideLayout6.xml"/><Relationship Id="rId2" Type="http://schemas.openxmlformats.org/officeDocument/2006/relationships/diagramData" Target="../diagrams/data2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gif"/><Relationship Id="rId5"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image" Target="../media/image10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 Id="rId3" Type="http://schemas.openxmlformats.org/officeDocument/2006/relationships/image" Target="../media/image10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1" Type="http://schemas.openxmlformats.org/officeDocument/2006/relationships/slideLayout" Target="../slideLayouts/slideLayout6.xml"/><Relationship Id="rId2" Type="http://schemas.openxmlformats.org/officeDocument/2006/relationships/image" Target="../media/image1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eg"/><Relationship Id="rId5" Type="http://schemas.openxmlformats.org/officeDocument/2006/relationships/image" Target="../media/image23.gif"/><Relationship Id="rId6" Type="http://schemas.openxmlformats.org/officeDocument/2006/relationships/image" Target="../media/image24.jpeg"/><Relationship Id="rId7"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jpeg"/><Relationship Id="rId13"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33.gif"/><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diagramData" Target="../diagrams/data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6.xml"/><Relationship Id="rId2" Type="http://schemas.openxmlformats.org/officeDocument/2006/relationships/diagramData" Target="../diagrams/data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 Id="rId3"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6.xml"/><Relationship Id="rId2" Type="http://schemas.openxmlformats.org/officeDocument/2006/relationships/diagramData" Target="../diagrams/data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6.xml"/><Relationship Id="rId2" Type="http://schemas.openxmlformats.org/officeDocument/2006/relationships/diagramData" Target="../diagrams/data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6.xml"/><Relationship Id="rId2" Type="http://schemas.openxmlformats.org/officeDocument/2006/relationships/diagramData" Target="../diagrams/data1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ThinkstockPhotos-49519323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7398" y="1606348"/>
            <a:ext cx="5996043" cy="5251652"/>
          </a:xfrm>
          <a:prstGeom prst="rect">
            <a:avLst/>
          </a:prstGeom>
        </p:spPr>
      </p:pic>
      <p:pic>
        <p:nvPicPr>
          <p:cNvPr id="10" name="Picture 9"/>
          <p:cNvPicPr/>
          <p:nvPr/>
        </p:nvPicPr>
        <p:blipFill rotWithShape="1">
          <a:blip r:embed="rId3" cstate="email">
            <a:extLst>
              <a:ext uri="{28A0092B-C50C-407E-A947-70E740481C1C}">
                <a14:useLocalDpi xmlns:a14="http://schemas.microsoft.com/office/drawing/2010/main"/>
              </a:ext>
            </a:extLst>
          </a:blip>
          <a:srcRect/>
          <a:stretch/>
        </p:blipFill>
        <p:spPr>
          <a:xfrm>
            <a:off x="2735465" y="0"/>
            <a:ext cx="3867508" cy="1606348"/>
          </a:xfrm>
          <a:prstGeom prst="rect">
            <a:avLst/>
          </a:prstGeom>
          <a:solidFill>
            <a:schemeClr val="bg1"/>
          </a:solidFill>
        </p:spPr>
      </p:pic>
    </p:spTree>
    <p:extLst>
      <p:ext uri="{BB962C8B-B14F-4D97-AF65-F5344CB8AC3E}">
        <p14:creationId xmlns:p14="http://schemas.microsoft.com/office/powerpoint/2010/main" val="20571230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45535"/>
            <a:ext cx="8229600" cy="990600"/>
          </a:xfrm>
        </p:spPr>
        <p:txBody>
          <a:bodyPr/>
          <a:lstStyle/>
          <a:p>
            <a:pPr algn="ctr"/>
            <a:r>
              <a:rPr lang="en-US" dirty="0" smtClean="0">
                <a:solidFill>
                  <a:srgbClr val="FFFFFF"/>
                </a:solidFill>
              </a:rPr>
              <a:t>Family Diversity</a:t>
            </a:r>
            <a:endParaRPr lang="en-US" dirty="0">
              <a:solidFill>
                <a:srgbClr val="FFFFFF"/>
              </a:solidFill>
            </a:endParaRPr>
          </a:p>
        </p:txBody>
      </p:sp>
      <p:sp>
        <p:nvSpPr>
          <p:cNvPr id="2" name="Content Placeholder 1"/>
          <p:cNvSpPr>
            <a:spLocks noGrp="1"/>
          </p:cNvSpPr>
          <p:nvPr>
            <p:ph sz="half" idx="1"/>
          </p:nvPr>
        </p:nvSpPr>
        <p:spPr>
          <a:xfrm>
            <a:off x="-1" y="4188630"/>
            <a:ext cx="9144001" cy="2669369"/>
          </a:xfrm>
        </p:spPr>
        <p:txBody>
          <a:bodyPr>
            <a:noAutofit/>
          </a:bodyPr>
          <a:lstStyle/>
          <a:p>
            <a:pPr marL="0" indent="0" algn="ctr">
              <a:spcBef>
                <a:spcPts val="0"/>
              </a:spcBef>
              <a:buClr>
                <a:schemeClr val="accent3"/>
              </a:buClr>
              <a:buSzPct val="90000"/>
              <a:buNone/>
            </a:pPr>
            <a:r>
              <a:rPr lang="en-US" sz="2400" dirty="0">
                <a:solidFill>
                  <a:srgbClr val="FFFFFF"/>
                </a:solidFill>
              </a:rPr>
              <a:t>Married </a:t>
            </a:r>
            <a:r>
              <a:rPr lang="en-US" sz="2400" dirty="0" smtClean="0">
                <a:solidFill>
                  <a:srgbClr val="FFFFFF"/>
                </a:solidFill>
              </a:rPr>
              <a:t>Couple + No </a:t>
            </a:r>
            <a:r>
              <a:rPr lang="en-US" sz="2400" dirty="0">
                <a:solidFill>
                  <a:srgbClr val="FFFFFF"/>
                </a:solidFill>
              </a:rPr>
              <a:t>Children</a:t>
            </a:r>
          </a:p>
          <a:p>
            <a:pPr marL="0" indent="0" algn="ctr">
              <a:spcBef>
                <a:spcPts val="0"/>
              </a:spcBef>
              <a:buClr>
                <a:schemeClr val="accent3"/>
              </a:buClr>
              <a:buSzPct val="90000"/>
              <a:buNone/>
            </a:pPr>
            <a:r>
              <a:rPr lang="en-US" sz="2400" dirty="0">
                <a:solidFill>
                  <a:srgbClr val="FFFFFF"/>
                </a:solidFill>
              </a:rPr>
              <a:t>Married Couple +</a:t>
            </a:r>
            <a:r>
              <a:rPr lang="en-US" sz="2400" dirty="0" smtClean="0">
                <a:solidFill>
                  <a:srgbClr val="FFFFFF"/>
                </a:solidFill>
              </a:rPr>
              <a:t> Children </a:t>
            </a:r>
            <a:r>
              <a:rPr lang="en-US" sz="2400" dirty="0">
                <a:solidFill>
                  <a:srgbClr val="FFFFFF"/>
                </a:solidFill>
              </a:rPr>
              <a:t>(</a:t>
            </a:r>
            <a:r>
              <a:rPr lang="en-US" sz="2400" dirty="0" smtClean="0">
                <a:solidFill>
                  <a:srgbClr val="FFFFFF"/>
                </a:solidFill>
              </a:rPr>
              <a:t>biological or blended)</a:t>
            </a:r>
            <a:endParaRPr lang="en-US" sz="2400" dirty="0">
              <a:solidFill>
                <a:srgbClr val="FFFFFF"/>
              </a:solidFill>
            </a:endParaRPr>
          </a:p>
          <a:p>
            <a:pPr marL="0" indent="0" algn="ctr">
              <a:spcBef>
                <a:spcPts val="0"/>
              </a:spcBef>
              <a:buClr>
                <a:schemeClr val="accent3"/>
              </a:buClr>
              <a:buSzPct val="90000"/>
              <a:buNone/>
            </a:pPr>
            <a:r>
              <a:rPr lang="en-US" sz="2400" dirty="0">
                <a:solidFill>
                  <a:srgbClr val="FFFFFF"/>
                </a:solidFill>
              </a:rPr>
              <a:t>Single Parent </a:t>
            </a:r>
            <a:r>
              <a:rPr lang="en-US" sz="2400" dirty="0" smtClean="0">
                <a:solidFill>
                  <a:srgbClr val="FFFFFF"/>
                </a:solidFill>
              </a:rPr>
              <a:t>+ Children</a:t>
            </a:r>
            <a:endParaRPr lang="en-US" sz="2400" dirty="0">
              <a:solidFill>
                <a:srgbClr val="FFFFFF"/>
              </a:solidFill>
            </a:endParaRPr>
          </a:p>
          <a:p>
            <a:pPr marL="0" indent="0" algn="ctr">
              <a:spcBef>
                <a:spcPts val="0"/>
              </a:spcBef>
              <a:buClr>
                <a:schemeClr val="accent3"/>
              </a:buClr>
              <a:buSzPct val="90000"/>
              <a:buNone/>
            </a:pPr>
            <a:r>
              <a:rPr lang="en-US" sz="2400" dirty="0">
                <a:solidFill>
                  <a:srgbClr val="FFFFFF"/>
                </a:solidFill>
              </a:rPr>
              <a:t>Unmarried Couple </a:t>
            </a:r>
            <a:r>
              <a:rPr lang="en-US" sz="2400" dirty="0" smtClean="0">
                <a:solidFill>
                  <a:srgbClr val="FFFFFF"/>
                </a:solidFill>
              </a:rPr>
              <a:t>+ Children or No Children</a:t>
            </a:r>
          </a:p>
          <a:p>
            <a:pPr marL="0" indent="0" algn="ctr">
              <a:spcBef>
                <a:spcPts val="0"/>
              </a:spcBef>
              <a:buClr>
                <a:schemeClr val="accent3"/>
              </a:buClr>
              <a:buSzPct val="90000"/>
              <a:buNone/>
            </a:pPr>
            <a:r>
              <a:rPr lang="en-US" sz="2400" dirty="0">
                <a:solidFill>
                  <a:srgbClr val="FFFFFF"/>
                </a:solidFill>
              </a:rPr>
              <a:t>Same Sex Couple + </a:t>
            </a:r>
            <a:r>
              <a:rPr lang="en-US" sz="2400" dirty="0" smtClean="0">
                <a:solidFill>
                  <a:srgbClr val="FFFFFF"/>
                </a:solidFill>
              </a:rPr>
              <a:t>Children or No </a:t>
            </a:r>
            <a:r>
              <a:rPr lang="en-US" sz="2400" dirty="0">
                <a:solidFill>
                  <a:srgbClr val="FFFFFF"/>
                </a:solidFill>
              </a:rPr>
              <a:t>Children</a:t>
            </a:r>
          </a:p>
          <a:p>
            <a:pPr marL="0" indent="0" algn="ctr">
              <a:spcBef>
                <a:spcPts val="0"/>
              </a:spcBef>
              <a:buClr>
                <a:schemeClr val="accent3"/>
              </a:buClr>
              <a:buSzPct val="90000"/>
              <a:buNone/>
            </a:pPr>
            <a:r>
              <a:rPr lang="en-US" sz="2400" dirty="0" smtClean="0">
                <a:solidFill>
                  <a:srgbClr val="FFFFFF"/>
                </a:solidFill>
              </a:rPr>
              <a:t>Multigenerational Family (young adult, grandparents)</a:t>
            </a:r>
          </a:p>
          <a:p>
            <a:pPr marL="0" indent="0" algn="ctr">
              <a:spcBef>
                <a:spcPts val="0"/>
              </a:spcBef>
              <a:buClr>
                <a:schemeClr val="accent3"/>
              </a:buClr>
              <a:buSzPct val="90000"/>
              <a:buNone/>
            </a:pPr>
            <a:r>
              <a:rPr lang="en-US" sz="2400" dirty="0" smtClean="0">
                <a:solidFill>
                  <a:srgbClr val="FFFFFF"/>
                </a:solidFill>
              </a:rPr>
              <a:t>Grandparents </a:t>
            </a:r>
            <a:r>
              <a:rPr lang="en-US" sz="2400" dirty="0">
                <a:solidFill>
                  <a:srgbClr val="FFFFFF"/>
                </a:solidFill>
              </a:rPr>
              <a:t>as Primary </a:t>
            </a:r>
            <a:r>
              <a:rPr lang="en-US" sz="2400" dirty="0" smtClean="0">
                <a:solidFill>
                  <a:srgbClr val="FFFFFF"/>
                </a:solidFill>
              </a:rPr>
              <a:t>Caregivers</a:t>
            </a:r>
            <a:endParaRPr lang="en-US" sz="2400" dirty="0">
              <a:solidFill>
                <a:srgbClr val="FFFFFF"/>
              </a:solidFill>
            </a:endParaRPr>
          </a:p>
        </p:txBody>
      </p:sp>
      <p:pic>
        <p:nvPicPr>
          <p:cNvPr id="4" name="Picture 3" descr="shutterstock_21892759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17601"/>
            <a:ext cx="9144000" cy="3054096"/>
          </a:xfrm>
          <a:prstGeom prst="rect">
            <a:avLst/>
          </a:prstGeom>
        </p:spPr>
      </p:pic>
    </p:spTree>
    <p:extLst>
      <p:ext uri="{BB962C8B-B14F-4D97-AF65-F5344CB8AC3E}">
        <p14:creationId xmlns:p14="http://schemas.microsoft.com/office/powerpoint/2010/main" val="303390083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33399"/>
            <a:ext cx="8229600" cy="1561723"/>
          </a:xfrm>
        </p:spPr>
        <p:txBody>
          <a:bodyPr>
            <a:normAutofit/>
          </a:bodyPr>
          <a:lstStyle/>
          <a:p>
            <a:pPr algn="ctr"/>
            <a:r>
              <a:rPr lang="en-US" dirty="0" smtClean="0">
                <a:solidFill>
                  <a:schemeClr val="bg1"/>
                </a:solidFill>
              </a:rPr>
              <a:t>Digitally Enabled &amp; Digitally Connected Faith Formation </a:t>
            </a:r>
            <a:endParaRPr lang="en-US" dirty="0">
              <a:solidFill>
                <a:schemeClr val="bg1"/>
              </a:solidFill>
            </a:endParaRPr>
          </a:p>
        </p:txBody>
      </p:sp>
      <p:pic>
        <p:nvPicPr>
          <p:cNvPr id="5" name="Picture 4" descr="Untitle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9700" y="2766933"/>
            <a:ext cx="8928099" cy="2923659"/>
          </a:xfrm>
          <a:prstGeom prst="rect">
            <a:avLst/>
          </a:prstGeom>
        </p:spPr>
      </p:pic>
    </p:spTree>
    <p:extLst>
      <p:ext uri="{BB962C8B-B14F-4D97-AF65-F5344CB8AC3E}">
        <p14:creationId xmlns:p14="http://schemas.microsoft.com/office/powerpoint/2010/main" val="182372382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06943173"/>
              </p:ext>
            </p:extLst>
          </p:nvPr>
        </p:nvGraphicFramePr>
        <p:xfrm>
          <a:off x="677333" y="1506536"/>
          <a:ext cx="7806267" cy="439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lstStyle/>
          <a:p>
            <a:pPr algn="ctr"/>
            <a:r>
              <a:rPr lang="en-US" dirty="0" smtClean="0">
                <a:solidFill>
                  <a:srgbClr val="FFFFFF"/>
                </a:solidFill>
              </a:rPr>
              <a:t>Extend the Event</a:t>
            </a:r>
            <a:endParaRPr lang="en-US" dirty="0">
              <a:solidFill>
                <a:srgbClr val="FFFFFF"/>
              </a:solidFill>
            </a:endParaRPr>
          </a:p>
        </p:txBody>
      </p:sp>
    </p:spTree>
    <p:extLst>
      <p:ext uri="{BB962C8B-B14F-4D97-AF65-F5344CB8AC3E}">
        <p14:creationId xmlns:p14="http://schemas.microsoft.com/office/powerpoint/2010/main" val="178975296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05-02 at 9.42.4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41307" y="3979116"/>
            <a:ext cx="3902452" cy="2779765"/>
          </a:xfrm>
          <a:prstGeom prst="rect">
            <a:avLst/>
          </a:prstGeom>
          <a:ln>
            <a:noFill/>
          </a:ln>
          <a:effectLst>
            <a:outerShdw blurRad="190500" algn="tl" rotWithShape="0">
              <a:srgbClr val="000000">
                <a:alpha val="70000"/>
              </a:srgbClr>
            </a:outerShdw>
          </a:effectLst>
        </p:spPr>
      </p:pic>
      <p:pic>
        <p:nvPicPr>
          <p:cNvPr id="5" name="Picture 4" descr="Screen Shot 2017-05-02 at 9.48.4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87659" y="505009"/>
            <a:ext cx="3156100" cy="3368261"/>
          </a:xfrm>
          <a:prstGeom prst="rect">
            <a:avLst/>
          </a:prstGeom>
          <a:ln>
            <a:noFill/>
          </a:ln>
          <a:effectLst>
            <a:outerShdw blurRad="190500" algn="tl" rotWithShape="0">
              <a:srgbClr val="000000">
                <a:alpha val="70000"/>
              </a:srgbClr>
            </a:outerShdw>
          </a:effectLst>
        </p:spPr>
      </p:pic>
      <p:pic>
        <p:nvPicPr>
          <p:cNvPr id="6" name="Picture 5" descr="Screen Shot 2017-05-02 at 9.50.38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20418" y="1227893"/>
            <a:ext cx="3034622" cy="2857069"/>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a:xfrm>
            <a:off x="623433" y="290347"/>
            <a:ext cx="4203148" cy="990600"/>
          </a:xfrm>
        </p:spPr>
        <p:txBody>
          <a:bodyPr/>
          <a:lstStyle/>
          <a:p>
            <a:r>
              <a:rPr lang="en-US" dirty="0" smtClean="0">
                <a:solidFill>
                  <a:schemeClr val="bg1"/>
                </a:solidFill>
              </a:rPr>
              <a:t>Sunday Worship</a:t>
            </a:r>
            <a:endParaRPr lang="en-US" dirty="0">
              <a:solidFill>
                <a:schemeClr val="bg1"/>
              </a:solidFill>
            </a:endParaRPr>
          </a:p>
        </p:txBody>
      </p:sp>
      <p:sp>
        <p:nvSpPr>
          <p:cNvPr id="8" name="Content Placeholder 7"/>
          <p:cNvSpPr>
            <a:spLocks noGrp="1"/>
          </p:cNvSpPr>
          <p:nvPr>
            <p:ph idx="1"/>
          </p:nvPr>
        </p:nvSpPr>
        <p:spPr>
          <a:xfrm>
            <a:off x="131081" y="1514023"/>
            <a:ext cx="2414109" cy="2352261"/>
          </a:xfrm>
        </p:spPr>
        <p:txBody>
          <a:bodyPr>
            <a:normAutofit fontScale="92500" lnSpcReduction="10000"/>
          </a:bodyPr>
          <a:lstStyle/>
          <a:p>
            <a:pPr>
              <a:buClr>
                <a:schemeClr val="accent1">
                  <a:lumMod val="40000"/>
                  <a:lumOff val="60000"/>
                </a:schemeClr>
              </a:buClr>
            </a:pPr>
            <a:r>
              <a:rPr lang="en-US" sz="2600" dirty="0" smtClean="0">
                <a:solidFill>
                  <a:srgbClr val="FFFFFF"/>
                </a:solidFill>
              </a:rPr>
              <a:t>Learning </a:t>
            </a:r>
          </a:p>
          <a:p>
            <a:pPr>
              <a:buClr>
                <a:schemeClr val="accent1">
                  <a:lumMod val="40000"/>
                  <a:lumOff val="60000"/>
                </a:schemeClr>
              </a:buClr>
            </a:pPr>
            <a:r>
              <a:rPr lang="en-US" sz="2600" dirty="0" smtClean="0">
                <a:solidFill>
                  <a:srgbClr val="FFFFFF"/>
                </a:solidFill>
              </a:rPr>
              <a:t>Praying</a:t>
            </a:r>
          </a:p>
          <a:p>
            <a:pPr>
              <a:buClr>
                <a:schemeClr val="accent1">
                  <a:lumMod val="40000"/>
                  <a:lumOff val="60000"/>
                </a:schemeClr>
              </a:buClr>
            </a:pPr>
            <a:r>
              <a:rPr lang="en-US" sz="2600" dirty="0" smtClean="0">
                <a:solidFill>
                  <a:srgbClr val="FFFFFF"/>
                </a:solidFill>
              </a:rPr>
              <a:t>Reading the Bible: Daily Readings</a:t>
            </a:r>
          </a:p>
          <a:p>
            <a:pPr>
              <a:buClr>
                <a:schemeClr val="accent1">
                  <a:lumMod val="40000"/>
                  <a:lumOff val="60000"/>
                </a:schemeClr>
              </a:buClr>
            </a:pPr>
            <a:r>
              <a:rPr lang="en-US" sz="2600" dirty="0" smtClean="0">
                <a:solidFill>
                  <a:srgbClr val="FFFFFF"/>
                </a:solidFill>
              </a:rPr>
              <a:t>Living </a:t>
            </a:r>
          </a:p>
        </p:txBody>
      </p:sp>
      <p:pic>
        <p:nvPicPr>
          <p:cNvPr id="9" name="Picture 8" descr="Screen Shot 2017-05-02 at 10.16.33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1081" y="4292755"/>
            <a:ext cx="4922504" cy="2053937"/>
          </a:xfrm>
          <a:prstGeom prst="rect">
            <a:avLst/>
          </a:prstGeom>
        </p:spPr>
      </p:pic>
    </p:spTree>
    <p:extLst>
      <p:ext uri="{BB962C8B-B14F-4D97-AF65-F5344CB8AC3E}">
        <p14:creationId xmlns:p14="http://schemas.microsoft.com/office/powerpoint/2010/main" val="333374855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7-04-04 at 8.01.24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6954" y="1694991"/>
            <a:ext cx="3234795" cy="5096857"/>
          </a:xfrm>
          <a:prstGeom prst="rect">
            <a:avLst/>
          </a:prstGeom>
        </p:spPr>
      </p:pic>
      <p:pic>
        <p:nvPicPr>
          <p:cNvPr id="3" name="Picture 2" descr="Screen Shot 2017-04-04 at 8.01.40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25207" y="391082"/>
            <a:ext cx="3376037" cy="5392380"/>
          </a:xfrm>
          <a:prstGeom prst="rect">
            <a:avLst/>
          </a:prstGeom>
        </p:spPr>
      </p:pic>
      <p:pic>
        <p:nvPicPr>
          <p:cNvPr id="4" name="Picture 3" descr="Screen Shot 2017-04-04 at 8.01.48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25208" y="5604237"/>
            <a:ext cx="3376037" cy="1231035"/>
          </a:xfrm>
          <a:prstGeom prst="rect">
            <a:avLst/>
          </a:prstGeom>
        </p:spPr>
      </p:pic>
      <p:sp>
        <p:nvSpPr>
          <p:cNvPr id="5" name="Title 1"/>
          <p:cNvSpPr txBox="1">
            <a:spLocks/>
          </p:cNvSpPr>
          <p:nvPr/>
        </p:nvSpPr>
        <p:spPr>
          <a:xfrm>
            <a:off x="227955" y="440722"/>
            <a:ext cx="5427511" cy="11116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600" dirty="0" smtClean="0">
                <a:solidFill>
                  <a:srgbClr val="FFFFFF"/>
                </a:solidFill>
              </a:rPr>
              <a:t>Sunday Worship</a:t>
            </a:r>
            <a:br>
              <a:rPr lang="en-US" sz="3600" dirty="0" smtClean="0">
                <a:solidFill>
                  <a:srgbClr val="FFFFFF"/>
                </a:solidFill>
              </a:rPr>
            </a:br>
            <a:r>
              <a:rPr lang="en-US" sz="3600" dirty="0" smtClean="0">
                <a:solidFill>
                  <a:srgbClr val="FFFFFF"/>
                </a:solidFill>
              </a:rPr>
              <a:t>Tri-Saints Lutheran Church</a:t>
            </a:r>
            <a:endParaRPr lang="en-US" sz="3600" dirty="0">
              <a:solidFill>
                <a:srgbClr val="FFFFFF"/>
              </a:solidFill>
            </a:endParaRPr>
          </a:p>
        </p:txBody>
      </p:sp>
    </p:spTree>
    <p:extLst>
      <p:ext uri="{BB962C8B-B14F-4D97-AF65-F5344CB8AC3E}">
        <p14:creationId xmlns:p14="http://schemas.microsoft.com/office/powerpoint/2010/main" val="235405758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7565"/>
            <a:ext cx="9144000" cy="1082261"/>
          </a:xfrm>
        </p:spPr>
        <p:txBody>
          <a:bodyPr>
            <a:normAutofit/>
          </a:bodyPr>
          <a:lstStyle/>
          <a:p>
            <a:pPr algn="ctr"/>
            <a:r>
              <a:rPr lang="en-US" sz="3800" dirty="0" smtClean="0">
                <a:solidFill>
                  <a:srgbClr val="FFFFFF"/>
                </a:solidFill>
              </a:rPr>
              <a:t>One Event/ Program, Multiple Formats</a:t>
            </a:r>
            <a:endParaRPr lang="en-US" sz="3800"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21630192"/>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90736" y="3450708"/>
            <a:ext cx="1678134" cy="1077218"/>
          </a:xfrm>
          <a:prstGeom prst="rect">
            <a:avLst/>
          </a:prstGeom>
          <a:noFill/>
        </p:spPr>
        <p:txBody>
          <a:bodyPr wrap="square" rtlCol="0">
            <a:spAutoFit/>
          </a:bodyPr>
          <a:lstStyle/>
          <a:p>
            <a:r>
              <a:rPr lang="en-US" sz="3200" dirty="0" smtClean="0">
                <a:solidFill>
                  <a:schemeClr val="bg1"/>
                </a:solidFill>
              </a:rPr>
              <a:t>Event/Program</a:t>
            </a:r>
            <a:endParaRPr lang="en-US" sz="3200" dirty="0">
              <a:solidFill>
                <a:schemeClr val="bg1"/>
              </a:solidFill>
            </a:endParaRPr>
          </a:p>
        </p:txBody>
      </p:sp>
    </p:spTree>
    <p:extLst>
      <p:ext uri="{BB962C8B-B14F-4D97-AF65-F5344CB8AC3E}">
        <p14:creationId xmlns:p14="http://schemas.microsoft.com/office/powerpoint/2010/main" val="376145025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0565"/>
            <a:ext cx="9144000" cy="1290335"/>
          </a:xfrm>
        </p:spPr>
        <p:txBody>
          <a:bodyPr>
            <a:normAutofit/>
          </a:bodyPr>
          <a:lstStyle/>
          <a:p>
            <a:pPr algn="ctr"/>
            <a:r>
              <a:rPr lang="en-US" dirty="0" smtClean="0">
                <a:solidFill>
                  <a:srgbClr val="FFFFFF"/>
                </a:solidFill>
              </a:rPr>
              <a:t>Build on an Event/Experience </a:t>
            </a:r>
            <a:endParaRPr lang="en-US" sz="2700" dirty="0">
              <a:solidFill>
                <a:srgbClr val="FFFFFF"/>
              </a:solidFill>
            </a:endParaRPr>
          </a:p>
        </p:txBody>
      </p:sp>
      <p:graphicFrame>
        <p:nvGraphicFramePr>
          <p:cNvPr id="4" name="Diagram 3"/>
          <p:cNvGraphicFramePr/>
          <p:nvPr>
            <p:extLst>
              <p:ext uri="{D42A27DB-BD31-4B8C-83A1-F6EECF244321}">
                <p14:modId xmlns:p14="http://schemas.microsoft.com/office/powerpoint/2010/main" val="684984962"/>
              </p:ext>
            </p:extLst>
          </p:nvPr>
        </p:nvGraphicFramePr>
        <p:xfrm>
          <a:off x="151971" y="2127690"/>
          <a:ext cx="8818348" cy="424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366678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Celebrating Milestones: Baptism</a:t>
            </a:r>
            <a:endParaRPr lang="en-US" dirty="0"/>
          </a:p>
        </p:txBody>
      </p:sp>
      <p:sp>
        <p:nvSpPr>
          <p:cNvPr id="5" name="Text Placeholder 4"/>
          <p:cNvSpPr>
            <a:spLocks noGrp="1"/>
          </p:cNvSpPr>
          <p:nvPr>
            <p:ph type="body" idx="1"/>
          </p:nvPr>
        </p:nvSpPr>
        <p:spPr>
          <a:solidFill>
            <a:schemeClr val="accent2"/>
          </a:solidFill>
        </p:spPr>
        <p:txBody>
          <a:bodyPr>
            <a:normAutofit/>
          </a:bodyPr>
          <a:lstStyle/>
          <a:p>
            <a:pPr algn="ctr"/>
            <a:r>
              <a:rPr lang="en-US" sz="2800" b="1" dirty="0" smtClean="0">
                <a:solidFill>
                  <a:srgbClr val="FFFFFF"/>
                </a:solidFill>
              </a:rPr>
              <a:t>Church</a:t>
            </a:r>
            <a:r>
              <a:rPr lang="en-US" sz="2800" b="1" dirty="0" smtClean="0"/>
              <a:t> </a:t>
            </a:r>
            <a:endParaRPr lang="en-US" sz="2800" b="1" dirty="0"/>
          </a:p>
        </p:txBody>
      </p:sp>
      <p:sp>
        <p:nvSpPr>
          <p:cNvPr id="2" name="Content Placeholder 1"/>
          <p:cNvSpPr>
            <a:spLocks noGrp="1"/>
          </p:cNvSpPr>
          <p:nvPr>
            <p:ph sz="half" idx="2"/>
          </p:nvPr>
        </p:nvSpPr>
        <p:spPr>
          <a:prstGeom prst="rect">
            <a:avLst/>
          </a:prstGeom>
        </p:spPr>
        <p:txBody>
          <a:bodyPr>
            <a:normAutofit/>
          </a:bodyPr>
          <a:lstStyle/>
          <a:p>
            <a:pPr marL="457200" indent="-457200">
              <a:spcBef>
                <a:spcPts val="200"/>
              </a:spcBef>
            </a:pPr>
            <a:r>
              <a:rPr lang="en-US" sz="2400" dirty="0" smtClean="0">
                <a:solidFill>
                  <a:schemeClr val="tx1"/>
                </a:solidFill>
              </a:rPr>
              <a:t>Mentors/Coaches</a:t>
            </a:r>
          </a:p>
          <a:p>
            <a:pPr marL="457200" indent="-457200">
              <a:spcBef>
                <a:spcPts val="200"/>
              </a:spcBef>
            </a:pPr>
            <a:r>
              <a:rPr lang="en-US" sz="2400" dirty="0" smtClean="0">
                <a:solidFill>
                  <a:schemeClr val="tx1"/>
                </a:solidFill>
              </a:rPr>
              <a:t>Parent preparation</a:t>
            </a:r>
          </a:p>
          <a:p>
            <a:pPr marL="457200" indent="-457200">
              <a:spcBef>
                <a:spcPts val="200"/>
              </a:spcBef>
            </a:pPr>
            <a:r>
              <a:rPr lang="en-US" sz="2400" dirty="0" smtClean="0">
                <a:solidFill>
                  <a:schemeClr val="tx1"/>
                </a:solidFill>
              </a:rPr>
              <a:t>Family gathering</a:t>
            </a:r>
          </a:p>
          <a:p>
            <a:pPr marL="457200" indent="-457200">
              <a:spcBef>
                <a:spcPts val="200"/>
              </a:spcBef>
            </a:pPr>
            <a:r>
              <a:rPr lang="en-US" sz="2400" dirty="0" smtClean="0">
                <a:solidFill>
                  <a:schemeClr val="tx1"/>
                </a:solidFill>
              </a:rPr>
              <a:t>Ritual</a:t>
            </a:r>
          </a:p>
          <a:p>
            <a:pPr marL="457200" indent="-457200">
              <a:spcBef>
                <a:spcPts val="200"/>
              </a:spcBef>
            </a:pPr>
            <a:r>
              <a:rPr lang="en-US" sz="2400" dirty="0" smtClean="0">
                <a:solidFill>
                  <a:schemeClr val="tx1"/>
                </a:solidFill>
              </a:rPr>
              <a:t>Intergenerational connection</a:t>
            </a:r>
          </a:p>
          <a:p>
            <a:pPr marL="457200" indent="-457200">
              <a:spcBef>
                <a:spcPts val="200"/>
              </a:spcBef>
            </a:pPr>
            <a:r>
              <a:rPr lang="en-US" sz="2400" dirty="0" smtClean="0">
                <a:solidFill>
                  <a:schemeClr val="tx1"/>
                </a:solidFill>
              </a:rPr>
              <a:t>Celebration of Baptism</a:t>
            </a:r>
          </a:p>
          <a:p>
            <a:pPr marL="457200" indent="-457200">
              <a:spcBef>
                <a:spcPts val="200"/>
              </a:spcBef>
            </a:pPr>
            <a:r>
              <a:rPr lang="en-US" sz="2400" dirty="0" smtClean="0">
                <a:solidFill>
                  <a:schemeClr val="tx1"/>
                </a:solidFill>
              </a:rPr>
              <a:t>Reunion</a:t>
            </a:r>
          </a:p>
          <a:p>
            <a:pPr marL="457200" indent="-457200">
              <a:spcBef>
                <a:spcPts val="200"/>
              </a:spcBef>
            </a:pPr>
            <a:r>
              <a:rPr lang="en-US" sz="2400" dirty="0" smtClean="0">
                <a:solidFill>
                  <a:schemeClr val="tx1"/>
                </a:solidFill>
              </a:rPr>
              <a:t>Baptismal anniversaries </a:t>
            </a:r>
            <a:endParaRPr lang="en-US" sz="2400" dirty="0">
              <a:solidFill>
                <a:schemeClr val="tx1"/>
              </a:solidFill>
            </a:endParaRPr>
          </a:p>
        </p:txBody>
      </p:sp>
      <p:sp>
        <p:nvSpPr>
          <p:cNvPr id="6" name="Text Placeholder 5"/>
          <p:cNvSpPr>
            <a:spLocks noGrp="1"/>
          </p:cNvSpPr>
          <p:nvPr>
            <p:ph type="body" sz="quarter" idx="3"/>
          </p:nvPr>
        </p:nvSpPr>
        <p:spPr>
          <a:solidFill>
            <a:schemeClr val="accent3"/>
          </a:solidFill>
        </p:spPr>
        <p:txBody>
          <a:bodyPr>
            <a:normAutofit/>
          </a:bodyPr>
          <a:lstStyle/>
          <a:p>
            <a:pPr algn="ctr"/>
            <a:r>
              <a:rPr lang="en-US" sz="2800" b="1" dirty="0" smtClean="0">
                <a:solidFill>
                  <a:srgbClr val="FFFFFF"/>
                </a:solidFill>
              </a:rPr>
              <a:t>Home</a:t>
            </a:r>
            <a:endParaRPr lang="en-US" sz="2800" b="1" dirty="0">
              <a:solidFill>
                <a:srgbClr val="FFFFFF"/>
              </a:solidFill>
            </a:endParaRPr>
          </a:p>
        </p:txBody>
      </p:sp>
      <p:sp>
        <p:nvSpPr>
          <p:cNvPr id="7" name="Content Placeholder 6"/>
          <p:cNvSpPr>
            <a:spLocks noGrp="1"/>
          </p:cNvSpPr>
          <p:nvPr>
            <p:ph sz="quarter" idx="4"/>
          </p:nvPr>
        </p:nvSpPr>
        <p:spPr>
          <a:prstGeom prst="rect">
            <a:avLst/>
          </a:prstGeom>
        </p:spPr>
        <p:txBody>
          <a:bodyPr>
            <a:normAutofit/>
          </a:bodyPr>
          <a:lstStyle/>
          <a:p>
            <a:pPr marL="457200" indent="-457200">
              <a:spcBef>
                <a:spcPts val="200"/>
              </a:spcBef>
            </a:pPr>
            <a:r>
              <a:rPr lang="en-US" sz="2400" dirty="0" smtClean="0">
                <a:solidFill>
                  <a:srgbClr val="000000"/>
                </a:solidFill>
              </a:rPr>
              <a:t>Caring conversations and storytelling</a:t>
            </a:r>
          </a:p>
          <a:p>
            <a:pPr marL="457200" indent="-457200">
              <a:spcBef>
                <a:spcPts val="200"/>
              </a:spcBef>
            </a:pPr>
            <a:r>
              <a:rPr lang="en-US" sz="2400" dirty="0" smtClean="0">
                <a:solidFill>
                  <a:srgbClr val="000000"/>
                </a:solidFill>
              </a:rPr>
              <a:t>Celebrating rituals </a:t>
            </a:r>
          </a:p>
          <a:p>
            <a:pPr marL="457200" indent="-457200">
              <a:spcBef>
                <a:spcPts val="200"/>
              </a:spcBef>
            </a:pPr>
            <a:r>
              <a:rPr lang="en-US" sz="2400" dirty="0" smtClean="0">
                <a:solidFill>
                  <a:srgbClr val="000000"/>
                </a:solidFill>
              </a:rPr>
              <a:t>Learning</a:t>
            </a:r>
          </a:p>
          <a:p>
            <a:pPr marL="457200" indent="-457200">
              <a:spcBef>
                <a:spcPts val="200"/>
              </a:spcBef>
            </a:pPr>
            <a:r>
              <a:rPr lang="en-US" sz="2400" dirty="0" smtClean="0">
                <a:solidFill>
                  <a:srgbClr val="000000"/>
                </a:solidFill>
              </a:rPr>
              <a:t>Praying</a:t>
            </a:r>
          </a:p>
          <a:p>
            <a:pPr marL="457200" indent="-457200">
              <a:spcBef>
                <a:spcPts val="200"/>
              </a:spcBef>
            </a:pPr>
            <a:r>
              <a:rPr lang="en-US" sz="2400" dirty="0" smtClean="0">
                <a:solidFill>
                  <a:srgbClr val="000000"/>
                </a:solidFill>
              </a:rPr>
              <a:t>Reading the Bible</a:t>
            </a:r>
          </a:p>
          <a:p>
            <a:pPr marL="457200" indent="-457200">
              <a:spcBef>
                <a:spcPts val="200"/>
              </a:spcBef>
            </a:pPr>
            <a:r>
              <a:rPr lang="en-US" sz="2400" dirty="0" smtClean="0">
                <a:solidFill>
                  <a:srgbClr val="000000"/>
                </a:solidFill>
              </a:rPr>
              <a:t>Serving</a:t>
            </a:r>
          </a:p>
          <a:p>
            <a:pPr marL="457200" indent="-457200">
              <a:spcBef>
                <a:spcPts val="200"/>
              </a:spcBef>
            </a:pPr>
            <a:r>
              <a:rPr lang="en-US" sz="2400" dirty="0" smtClean="0">
                <a:solidFill>
                  <a:srgbClr val="000000"/>
                </a:solidFill>
              </a:rPr>
              <a:t>Worshipping together</a:t>
            </a:r>
            <a:endParaRPr lang="en-US" sz="2400" dirty="0">
              <a:solidFill>
                <a:srgbClr val="000000"/>
              </a:solidFill>
            </a:endParaRPr>
          </a:p>
        </p:txBody>
      </p:sp>
    </p:spTree>
    <p:extLst>
      <p:ext uri="{BB962C8B-B14F-4D97-AF65-F5344CB8AC3E}">
        <p14:creationId xmlns:p14="http://schemas.microsoft.com/office/powerpoint/2010/main" val="364798339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Flip the Model</a:t>
            </a:r>
            <a:endParaRPr lang="en-US" dirty="0">
              <a:solidFill>
                <a:srgbClr val="FFFFFF"/>
              </a:solidFill>
            </a:endParaRPr>
          </a:p>
        </p:txBody>
      </p:sp>
      <p:graphicFrame>
        <p:nvGraphicFramePr>
          <p:cNvPr id="6" name="Diagram 5"/>
          <p:cNvGraphicFramePr/>
          <p:nvPr>
            <p:extLst>
              <p:ext uri="{D42A27DB-BD31-4B8C-83A1-F6EECF244321}">
                <p14:modId xmlns:p14="http://schemas.microsoft.com/office/powerpoint/2010/main" val="1922129957"/>
              </p:ext>
            </p:extLst>
          </p:nvPr>
        </p:nvGraphicFramePr>
        <p:xfrm>
          <a:off x="379926" y="1768511"/>
          <a:ext cx="8306874" cy="422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161526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365" y="1524000"/>
            <a:ext cx="8180958" cy="487406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5985" y="533400"/>
            <a:ext cx="8944539" cy="990600"/>
          </a:xfrm>
        </p:spPr>
        <p:txBody>
          <a:bodyPr>
            <a:normAutofit fontScale="90000"/>
          </a:bodyPr>
          <a:lstStyle/>
          <a:p>
            <a:r>
              <a:rPr lang="en-US" dirty="0" smtClean="0"/>
              <a:t>Christian Initiation &amp; New </a:t>
            </a:r>
            <a:r>
              <a:rPr lang="en-US" dirty="0"/>
              <a:t>M</a:t>
            </a:r>
            <a:r>
              <a:rPr lang="en-US" dirty="0" smtClean="0"/>
              <a:t>ember </a:t>
            </a:r>
            <a:r>
              <a:rPr lang="en-US" dirty="0"/>
              <a:t>F</a:t>
            </a:r>
            <a:r>
              <a:rPr lang="en-US" dirty="0" smtClean="0"/>
              <a:t>ormation</a:t>
            </a:r>
            <a:endParaRPr lang="en-US" dirty="0"/>
          </a:p>
        </p:txBody>
      </p:sp>
    </p:spTree>
    <p:extLst>
      <p:ext uri="{BB962C8B-B14F-4D97-AF65-F5344CB8AC3E}">
        <p14:creationId xmlns:p14="http://schemas.microsoft.com/office/powerpoint/2010/main" val="309884317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56218"/>
            <a:ext cx="7698034" cy="1137515"/>
          </a:xfrm>
        </p:spPr>
        <p:txBody>
          <a:bodyPr>
            <a:normAutofit/>
          </a:bodyPr>
          <a:lstStyle/>
          <a:p>
            <a:pPr algn="ctr"/>
            <a:r>
              <a:rPr lang="en-US" dirty="0" smtClean="0">
                <a:solidFill>
                  <a:srgbClr val="FFFFFF"/>
                </a:solidFill>
              </a:rPr>
              <a:t>Flip the Model</a:t>
            </a:r>
            <a:endParaRPr lang="en-US" dirty="0">
              <a:solidFill>
                <a:srgbClr val="FFFFFF"/>
              </a:solidFill>
            </a:endParaRPr>
          </a:p>
        </p:txBody>
      </p:sp>
      <p:pic>
        <p:nvPicPr>
          <p:cNvPr id="5" name="Picture 4" descr="Screen Shot 2017-01-19 at 5.37.0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0520" y="3119766"/>
            <a:ext cx="4119144" cy="3371857"/>
          </a:xfrm>
          <a:prstGeom prst="rect">
            <a:avLst/>
          </a:prstGeom>
        </p:spPr>
      </p:pic>
      <p:pic>
        <p:nvPicPr>
          <p:cNvPr id="6" name="Picture 5" descr="Screen Shot 2017-01-19 at 5.36.5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2240467"/>
            <a:ext cx="3202233" cy="629623"/>
          </a:xfrm>
          <a:prstGeom prst="rect">
            <a:avLst/>
          </a:prstGeom>
        </p:spPr>
      </p:pic>
      <p:pic>
        <p:nvPicPr>
          <p:cNvPr id="7" name="Picture 6" descr="Screen Shot 2017-01-19 at 5.35.11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51530" y="1487210"/>
            <a:ext cx="4092343" cy="2493713"/>
          </a:xfrm>
          <a:prstGeom prst="rect">
            <a:avLst/>
          </a:prstGeom>
        </p:spPr>
      </p:pic>
      <p:pic>
        <p:nvPicPr>
          <p:cNvPr id="8" name="Picture 7" descr="Screen Shot 2017-01-19 at 5.22.2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51531" y="4080209"/>
            <a:ext cx="4092343" cy="2650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92058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Families Today</a:t>
            </a:r>
            <a:endParaRPr lang="en-US" dirty="0"/>
          </a:p>
        </p:txBody>
      </p:sp>
      <p:sp>
        <p:nvSpPr>
          <p:cNvPr id="3" name="Content Placeholder 2"/>
          <p:cNvSpPr>
            <a:spLocks noGrp="1"/>
          </p:cNvSpPr>
          <p:nvPr>
            <p:ph idx="1"/>
          </p:nvPr>
        </p:nvSpPr>
        <p:spPr>
          <a:xfrm>
            <a:off x="457200" y="1600199"/>
            <a:ext cx="8229600" cy="5144207"/>
          </a:xfrm>
        </p:spPr>
        <p:txBody>
          <a:bodyPr>
            <a:normAutofit fontScale="70000" lnSpcReduction="20000"/>
          </a:bodyPr>
          <a:lstStyle/>
          <a:p>
            <a:pPr marL="457200" indent="-457200">
              <a:lnSpc>
                <a:spcPct val="120000"/>
              </a:lnSpc>
              <a:spcBef>
                <a:spcPts val="600"/>
              </a:spcBef>
              <a:buFont typeface="Wingdings" charset="2"/>
              <a:buChar char="ü"/>
            </a:pPr>
            <a:r>
              <a:rPr lang="en-US" sz="3900" dirty="0" smtClean="0">
                <a:solidFill>
                  <a:srgbClr val="000000"/>
                </a:solidFill>
                <a:cs typeface="Century Gothic"/>
              </a:rPr>
              <a:t>Diversity of family structures and a variety of living arrangements from 0-18 years old</a:t>
            </a:r>
          </a:p>
          <a:p>
            <a:pPr marL="457200" indent="-457200">
              <a:lnSpc>
                <a:spcPct val="120000"/>
              </a:lnSpc>
              <a:spcBef>
                <a:spcPts val="600"/>
              </a:spcBef>
              <a:buFont typeface="Wingdings" charset="2"/>
              <a:buChar char="ü"/>
            </a:pPr>
            <a:r>
              <a:rPr lang="en-US" sz="3900" dirty="0" smtClean="0">
                <a:solidFill>
                  <a:srgbClr val="000000"/>
                </a:solidFill>
                <a:cs typeface="Century Gothic"/>
              </a:rPr>
              <a:t>Pressures of work and finances; 70% of mothers work outside home</a:t>
            </a:r>
          </a:p>
          <a:p>
            <a:pPr marL="457200" indent="-457200">
              <a:lnSpc>
                <a:spcPct val="120000"/>
              </a:lnSpc>
              <a:spcBef>
                <a:spcPts val="600"/>
              </a:spcBef>
              <a:buFont typeface="Wingdings" charset="2"/>
              <a:buChar char="ü"/>
            </a:pPr>
            <a:r>
              <a:rPr lang="en-US" sz="3900" dirty="0" smtClean="0">
                <a:solidFill>
                  <a:srgbClr val="000000"/>
                </a:solidFill>
                <a:cs typeface="Century Gothic"/>
              </a:rPr>
              <a:t>Increasing complexity of family life, managing/balancing time and commitments</a:t>
            </a:r>
          </a:p>
          <a:p>
            <a:pPr marL="457200" indent="-457200">
              <a:lnSpc>
                <a:spcPct val="120000"/>
              </a:lnSpc>
              <a:spcBef>
                <a:spcPts val="600"/>
              </a:spcBef>
              <a:buFont typeface="Wingdings" charset="2"/>
              <a:buChar char="ü"/>
            </a:pPr>
            <a:r>
              <a:rPr lang="en-US" sz="3900" dirty="0" smtClean="0">
                <a:solidFill>
                  <a:srgbClr val="000000"/>
                </a:solidFill>
                <a:cs typeface="Century Gothic"/>
              </a:rPr>
              <a:t>New generation of </a:t>
            </a:r>
            <a:r>
              <a:rPr lang="en-US" sz="3900" dirty="0">
                <a:solidFill>
                  <a:srgbClr val="000000"/>
                </a:solidFill>
                <a:cs typeface="Century Gothic"/>
              </a:rPr>
              <a:t>p</a:t>
            </a:r>
            <a:r>
              <a:rPr lang="en-US" sz="3900" dirty="0" smtClean="0">
                <a:solidFill>
                  <a:srgbClr val="000000"/>
                </a:solidFill>
                <a:cs typeface="Century Gothic"/>
              </a:rPr>
              <a:t>arents: Millennial parents &amp; young Gen X</a:t>
            </a:r>
          </a:p>
          <a:p>
            <a:pPr marL="457200" indent="-457200">
              <a:lnSpc>
                <a:spcPct val="120000"/>
              </a:lnSpc>
              <a:spcBef>
                <a:spcPts val="600"/>
              </a:spcBef>
              <a:buFont typeface="Wingdings" charset="2"/>
              <a:buChar char="ü"/>
            </a:pPr>
            <a:r>
              <a:rPr lang="en-US" sz="3900" dirty="0" smtClean="0">
                <a:solidFill>
                  <a:srgbClr val="000000"/>
                </a:solidFill>
                <a:cs typeface="Century Gothic"/>
              </a:rPr>
              <a:t>Decline in religious practice at home, and decline in participation and affiliation in churches</a:t>
            </a:r>
          </a:p>
          <a:p>
            <a:pPr marL="457200" indent="-457200">
              <a:lnSpc>
                <a:spcPct val="120000"/>
              </a:lnSpc>
              <a:spcBef>
                <a:spcPts val="600"/>
              </a:spcBef>
              <a:buFont typeface="Wingdings" charset="2"/>
              <a:buChar char="ü"/>
            </a:pPr>
            <a:r>
              <a:rPr lang="en-US" sz="3900" dirty="0" smtClean="0">
                <a:solidFill>
                  <a:srgbClr val="000000"/>
                </a:solidFill>
                <a:cs typeface="Century Gothic"/>
              </a:rPr>
              <a:t>Decline in faith transmission and practice at home </a:t>
            </a:r>
          </a:p>
        </p:txBody>
      </p:sp>
    </p:spTree>
    <p:extLst>
      <p:ext uri="{BB962C8B-B14F-4D97-AF65-F5344CB8AC3E}">
        <p14:creationId xmlns:p14="http://schemas.microsoft.com/office/powerpoint/2010/main" val="311935917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985" y="445052"/>
            <a:ext cx="8944539" cy="990600"/>
          </a:xfrm>
        </p:spPr>
        <p:txBody>
          <a:bodyPr>
            <a:normAutofit/>
          </a:bodyPr>
          <a:lstStyle/>
          <a:p>
            <a:pPr algn="ctr"/>
            <a:r>
              <a:rPr lang="en-US" dirty="0" smtClean="0">
                <a:solidFill>
                  <a:srgbClr val="FFFFFF"/>
                </a:solidFill>
              </a:rPr>
              <a:t>Flip Christian Initiation </a:t>
            </a:r>
            <a:endParaRPr lang="en-US" dirty="0">
              <a:solidFill>
                <a:srgbClr val="FFFFFF"/>
              </a:solidFill>
            </a:endParaRPr>
          </a:p>
        </p:txBody>
      </p:sp>
      <p:pic>
        <p:nvPicPr>
          <p:cNvPr id="3" name="Picture 2" descr="Screen Shot 2017-05-02 at 10.20.2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3326" y="1592984"/>
            <a:ext cx="4675255" cy="1984229"/>
          </a:xfrm>
          <a:prstGeom prst="rect">
            <a:avLst/>
          </a:prstGeom>
        </p:spPr>
      </p:pic>
      <p:pic>
        <p:nvPicPr>
          <p:cNvPr id="5" name="Picture 4" descr="reverted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1332" y="3200246"/>
            <a:ext cx="3805510" cy="951378"/>
          </a:xfrm>
          <a:prstGeom prst="rect">
            <a:avLst/>
          </a:prstGeom>
        </p:spPr>
      </p:pic>
      <p:pic>
        <p:nvPicPr>
          <p:cNvPr id="6" name="Picture 5" descr="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2942" y="5239070"/>
            <a:ext cx="4217582" cy="1274647"/>
          </a:xfrm>
          <a:prstGeom prst="rect">
            <a:avLst/>
          </a:prstGeom>
        </p:spPr>
      </p:pic>
      <p:pic>
        <p:nvPicPr>
          <p:cNvPr id="8" name="Picture 7" descr="formed-logo-1024x225.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235" y="4264004"/>
            <a:ext cx="4079608" cy="896399"/>
          </a:xfrm>
          <a:prstGeom prst="rect">
            <a:avLst/>
          </a:prstGeom>
        </p:spPr>
      </p:pic>
    </p:spTree>
    <p:extLst>
      <p:ext uri="{BB962C8B-B14F-4D97-AF65-F5344CB8AC3E}">
        <p14:creationId xmlns:p14="http://schemas.microsoft.com/office/powerpoint/2010/main" val="138271010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8-22 at 3.32.53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67511" y="441714"/>
            <a:ext cx="6396136" cy="3634985"/>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idx="1"/>
          </p:nvPr>
        </p:nvSpPr>
        <p:spPr>
          <a:xfrm>
            <a:off x="401467" y="4203699"/>
            <a:ext cx="8475002" cy="2654301"/>
          </a:xfrm>
        </p:spPr>
        <p:txBody>
          <a:bodyPr>
            <a:normAutofit fontScale="92500" lnSpcReduction="20000"/>
          </a:bodyPr>
          <a:lstStyle/>
          <a:p>
            <a:pPr marL="0" indent="0">
              <a:buNone/>
            </a:pPr>
            <a:r>
              <a:rPr lang="en-US" dirty="0" smtClean="0"/>
              <a:t>Our </a:t>
            </a:r>
            <a:r>
              <a:rPr lang="en-US" dirty="0"/>
              <a:t>Confirmation preparation program has two components: Once a month </a:t>
            </a:r>
            <a:r>
              <a:rPr lang="en-US" dirty="0" smtClean="0"/>
              <a:t>in-person </a:t>
            </a:r>
            <a:r>
              <a:rPr lang="en-US" dirty="0"/>
              <a:t>classes and an online study. The online study is a place for students to develop their faith weekly by completing multi-media lessons which include videos, reading, Saint reflections, multiple-choice questions and online small group discussions. Each small group has their own online space to discuss faith topics, ask questions, and pray for one another. By having both in person classes and an online study we hope to help families learn more about their faith while respecting the many demands for their time.</a:t>
            </a:r>
          </a:p>
        </p:txBody>
      </p:sp>
    </p:spTree>
    <p:extLst>
      <p:ext uri="{BB962C8B-B14F-4D97-AF65-F5344CB8AC3E}">
        <p14:creationId xmlns:p14="http://schemas.microsoft.com/office/powerpoint/2010/main" val="298148078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8475" y="1630326"/>
            <a:ext cx="4222450" cy="5116474"/>
          </a:xfrm>
          <a:prstGeom prst="rect">
            <a:avLst/>
          </a:prstGeom>
          <a:noFill/>
          <a:ln>
            <a:noFill/>
          </a:ln>
        </p:spPr>
      </p:pic>
      <p:sp>
        <p:nvSpPr>
          <p:cNvPr id="3" name="Title 2"/>
          <p:cNvSpPr>
            <a:spLocks noGrp="1"/>
          </p:cNvSpPr>
          <p:nvPr>
            <p:ph type="title"/>
          </p:nvPr>
        </p:nvSpPr>
        <p:spPr/>
        <p:txBody>
          <a:bodyPr/>
          <a:lstStyle/>
          <a:p>
            <a:pPr algn="ctr"/>
            <a:r>
              <a:rPr lang="en-US" dirty="0" smtClean="0"/>
              <a:t>Confirmation</a:t>
            </a:r>
            <a:endParaRPr lang="en-US" dirty="0"/>
          </a:p>
        </p:txBody>
      </p:sp>
      <p:pic>
        <p:nvPicPr>
          <p:cNvPr id="5" name="Picture 4" descr="screen-capture-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2409" y="2413944"/>
            <a:ext cx="3694391" cy="3536333"/>
          </a:xfrm>
          <a:prstGeom prst="rect">
            <a:avLst/>
          </a:prstGeom>
          <a:noFill/>
          <a:ln>
            <a:noFill/>
          </a:ln>
        </p:spPr>
      </p:pic>
    </p:spTree>
    <p:extLst>
      <p:ext uri="{BB962C8B-B14F-4D97-AF65-F5344CB8AC3E}">
        <p14:creationId xmlns:p14="http://schemas.microsoft.com/office/powerpoint/2010/main" val="138161441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Integrate Online and Gathered</a:t>
            </a:r>
            <a:endParaRPr lang="en-US" dirty="0">
              <a:solidFill>
                <a:srgbClr val="FFFFFF"/>
              </a:solidFill>
            </a:endParaRPr>
          </a:p>
        </p:txBody>
      </p:sp>
      <p:pic>
        <p:nvPicPr>
          <p:cNvPr id="3" name="Picture 2" descr="Screen Shot 2017-01-19 at 5.02.5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115" y="1726037"/>
            <a:ext cx="8686800" cy="4996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972372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7-05-02 at 10.38.5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85028" y="562337"/>
            <a:ext cx="3093460" cy="4168868"/>
          </a:xfrm>
          <a:prstGeom prst="rect">
            <a:avLst/>
          </a:prstGeom>
          <a:ln>
            <a:noFill/>
          </a:ln>
          <a:effectLst>
            <a:outerShdw blurRad="190500" algn="tl" rotWithShape="0">
              <a:srgbClr val="000000">
                <a:alpha val="70000"/>
              </a:srgbClr>
            </a:outerShdw>
          </a:effectLst>
        </p:spPr>
      </p:pic>
      <p:pic>
        <p:nvPicPr>
          <p:cNvPr id="4" name="Picture 3" descr="Screen Shot 2017-05-02 at 10.38.25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196" y="3589131"/>
            <a:ext cx="4508783" cy="3268869"/>
          </a:xfrm>
          <a:prstGeom prst="rect">
            <a:avLst/>
          </a:prstGeom>
          <a:ln>
            <a:noFill/>
          </a:ln>
          <a:effectLst>
            <a:outerShdw blurRad="190500" algn="tl" rotWithShape="0">
              <a:srgbClr val="000000">
                <a:alpha val="70000"/>
              </a:srgbClr>
            </a:outerShdw>
          </a:effectLst>
        </p:spPr>
      </p:pic>
      <p:pic>
        <p:nvPicPr>
          <p:cNvPr id="5" name="Picture 4" descr="Screen Shot 2017-05-02 at 10.41.52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0196" y="562337"/>
            <a:ext cx="5068605" cy="2910212"/>
          </a:xfrm>
          <a:prstGeom prst="rect">
            <a:avLst/>
          </a:prstGeom>
        </p:spPr>
      </p:pic>
      <p:pic>
        <p:nvPicPr>
          <p:cNvPr id="6" name="Picture 5" descr="Screen Shot 2017-05-02 at 10.41.2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13560" y="4918741"/>
            <a:ext cx="3202999" cy="1708180"/>
          </a:xfrm>
          <a:prstGeom prst="rect">
            <a:avLst/>
          </a:prstGeom>
        </p:spPr>
      </p:pic>
    </p:spTree>
    <p:extLst>
      <p:ext uri="{BB962C8B-B14F-4D97-AF65-F5344CB8AC3E}">
        <p14:creationId xmlns:p14="http://schemas.microsoft.com/office/powerpoint/2010/main" val="123141092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1 at 7.44.24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2545" y="1666946"/>
            <a:ext cx="8837850" cy="500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pPr algn="ctr"/>
            <a:r>
              <a:rPr lang="en-US" dirty="0" smtClean="0">
                <a:solidFill>
                  <a:srgbClr val="FFFFFF"/>
                </a:solidFill>
              </a:rPr>
              <a:t>Integrate Online and Gathered</a:t>
            </a:r>
            <a:endParaRPr lang="en-US" dirty="0">
              <a:solidFill>
                <a:srgbClr val="FFFFFF"/>
              </a:solidFill>
            </a:endParaRPr>
          </a:p>
        </p:txBody>
      </p:sp>
    </p:spTree>
    <p:extLst>
      <p:ext uri="{BB962C8B-B14F-4D97-AF65-F5344CB8AC3E}">
        <p14:creationId xmlns:p14="http://schemas.microsoft.com/office/powerpoint/2010/main" val="1537720358"/>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2 at 3.12.1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854" y="621983"/>
            <a:ext cx="7720256" cy="5880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394605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Online 40-Day Lent Curriculum</a:t>
            </a:r>
            <a:endParaRPr lang="en-US" dirty="0">
              <a:solidFill>
                <a:srgbClr val="FFFFFF"/>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379820779"/>
              </p:ext>
            </p:extLst>
          </p:nvPr>
        </p:nvGraphicFramePr>
        <p:xfrm>
          <a:off x="457199" y="1555677"/>
          <a:ext cx="8229600" cy="5066215"/>
        </p:xfrm>
        <a:graphic>
          <a:graphicData uri="http://schemas.openxmlformats.org/drawingml/2006/table">
            <a:tbl>
              <a:tblPr firstRow="1" bandRow="1">
                <a:tableStyleId>{1FECB4D8-DB02-4DC6-A0A2-4F2EBAE1DC90}</a:tableStyleId>
              </a:tblPr>
              <a:tblGrid>
                <a:gridCol w="2853583"/>
                <a:gridCol w="2632817"/>
                <a:gridCol w="2743200"/>
              </a:tblGrid>
              <a:tr h="482977">
                <a:tc>
                  <a:txBody>
                    <a:bodyPr/>
                    <a:lstStyle/>
                    <a:p>
                      <a:pPr algn="r"/>
                      <a:r>
                        <a:rPr lang="en-US" sz="2400" dirty="0" smtClean="0"/>
                        <a:t>Church     </a:t>
                      </a:r>
                      <a:r>
                        <a:rPr lang="en-US" sz="2400" dirty="0" smtClean="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583238">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Lenten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51242897"/>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018" y="696233"/>
            <a:ext cx="4154686" cy="990600"/>
          </a:xfrm>
        </p:spPr>
        <p:txBody>
          <a:bodyPr>
            <a:normAutofit/>
          </a:bodyPr>
          <a:lstStyle/>
          <a:p>
            <a:r>
              <a:rPr lang="en-US" dirty="0" smtClean="0">
                <a:solidFill>
                  <a:srgbClr val="FFFFFF"/>
                </a:solidFill>
              </a:rPr>
              <a:t>Online Prayer</a:t>
            </a:r>
            <a:endParaRPr lang="en-US" dirty="0">
              <a:solidFill>
                <a:srgbClr val="FFFFFF"/>
              </a:solidFill>
            </a:endParaRPr>
          </a:p>
        </p:txBody>
      </p:sp>
      <p:pic>
        <p:nvPicPr>
          <p:cNvPr id="4" name="Picture 3" descr="Screen Shot 2017-01-19 at 4.39.2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323" y="2295950"/>
            <a:ext cx="4336647" cy="3055841"/>
          </a:xfrm>
          <a:prstGeom prst="rect">
            <a:avLst/>
          </a:prstGeom>
        </p:spPr>
      </p:pic>
      <p:pic>
        <p:nvPicPr>
          <p:cNvPr id="5" name="Picture 4" descr="Screen Shot 2017-01-19 at 4.42.2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05171" y="3495496"/>
            <a:ext cx="4097375" cy="3064086"/>
          </a:xfrm>
          <a:prstGeom prst="rect">
            <a:avLst/>
          </a:prstGeom>
        </p:spPr>
      </p:pic>
      <p:pic>
        <p:nvPicPr>
          <p:cNvPr id="6" name="Picture 5" descr="Screen Shot 2017-01-19 at 4.42.12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05171" y="493194"/>
            <a:ext cx="4097375" cy="2955520"/>
          </a:xfrm>
          <a:prstGeom prst="rect">
            <a:avLst/>
          </a:prstGeom>
        </p:spPr>
      </p:pic>
    </p:spTree>
    <p:extLst>
      <p:ext uri="{BB962C8B-B14F-4D97-AF65-F5344CB8AC3E}">
        <p14:creationId xmlns:p14="http://schemas.microsoft.com/office/powerpoint/2010/main" val="351103773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Pastoral Care</a:t>
            </a:r>
            <a:endParaRPr lang="en-US" dirty="0">
              <a:solidFill>
                <a:srgbClr val="FFFFFF"/>
              </a:solidFill>
            </a:endParaRPr>
          </a:p>
        </p:txBody>
      </p:sp>
      <p:pic>
        <p:nvPicPr>
          <p:cNvPr id="5" name="Picture 4" descr="Screen Shot 2017-01-19 at 5.28.3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7806" y="1524000"/>
            <a:ext cx="7282475" cy="5069547"/>
          </a:xfrm>
          <a:prstGeom prst="rect">
            <a:avLst/>
          </a:prstGeom>
        </p:spPr>
      </p:pic>
    </p:spTree>
    <p:extLst>
      <p:ext uri="{BB962C8B-B14F-4D97-AF65-F5344CB8AC3E}">
        <p14:creationId xmlns:p14="http://schemas.microsoft.com/office/powerpoint/2010/main" val="31737268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533400"/>
            <a:ext cx="9143999" cy="990600"/>
          </a:xfrm>
        </p:spPr>
        <p:txBody>
          <a:bodyPr>
            <a:normAutofit/>
          </a:bodyPr>
          <a:lstStyle/>
          <a:p>
            <a:pPr algn="ctr"/>
            <a:r>
              <a:rPr lang="en-US" dirty="0" smtClean="0">
                <a:solidFill>
                  <a:srgbClr val="FFFFFF"/>
                </a:solidFill>
              </a:rPr>
              <a:t>A Diversity of Spiritual Religious Identities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1218255"/>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54910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1-19 at 5.37.0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120833"/>
            <a:ext cx="2753455" cy="3371857"/>
          </a:xfrm>
          <a:prstGeom prst="rect">
            <a:avLst/>
          </a:prstGeom>
        </p:spPr>
      </p:pic>
      <p:pic>
        <p:nvPicPr>
          <p:cNvPr id="6" name="Picture 5" descr="Screen Shot 2017-01-19 at 5.36.5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579449"/>
            <a:ext cx="2753455" cy="541384"/>
          </a:xfrm>
          <a:prstGeom prst="rect">
            <a:avLst/>
          </a:prstGeom>
        </p:spPr>
      </p:pic>
      <p:pic>
        <p:nvPicPr>
          <p:cNvPr id="9" name="Picture 8" descr="Screen Shot 2017-01-19 at 5.22.24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3648656" cy="2362902"/>
          </a:xfrm>
          <a:prstGeom prst="rect">
            <a:avLst/>
          </a:prstGeom>
          <a:ln>
            <a:noFill/>
          </a:ln>
          <a:effectLst>
            <a:outerShdw blurRad="292100" dist="139700" dir="2700000" algn="tl" rotWithShape="0">
              <a:srgbClr val="333333">
                <a:alpha val="65000"/>
              </a:srgbClr>
            </a:outerShdw>
          </a:effectLst>
        </p:spPr>
      </p:pic>
      <p:pic>
        <p:nvPicPr>
          <p:cNvPr id="11" name="Picture 10" descr="Screen Shot 2017-05-02 at 10.47.5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55055" y="2486534"/>
            <a:ext cx="3247954" cy="4300086"/>
          </a:xfrm>
          <a:prstGeom prst="rect">
            <a:avLst/>
          </a:prstGeom>
        </p:spPr>
      </p:pic>
      <p:pic>
        <p:nvPicPr>
          <p:cNvPr id="12" name="Picture 11" descr="Screen Shot 2017-05-02 at 10.46.56 A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53386" y="0"/>
            <a:ext cx="3976314" cy="2866833"/>
          </a:xfrm>
          <a:prstGeom prst="rect">
            <a:avLst/>
          </a:prstGeom>
        </p:spPr>
      </p:pic>
      <p:pic>
        <p:nvPicPr>
          <p:cNvPr id="8" name="Picture 7" descr="Screen Shot 2017-01-19 at 5.35.11 A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62857" y="3932487"/>
            <a:ext cx="3266843" cy="2493713"/>
          </a:xfrm>
          <a:prstGeom prst="rect">
            <a:avLst/>
          </a:prstGeom>
        </p:spPr>
      </p:pic>
    </p:spTree>
    <p:extLst>
      <p:ext uri="{BB962C8B-B14F-4D97-AF65-F5344CB8AC3E}">
        <p14:creationId xmlns:p14="http://schemas.microsoft.com/office/powerpoint/2010/main" val="256911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_15.05.12_RLS-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4269" y="1524000"/>
            <a:ext cx="5912855" cy="5397864"/>
          </a:xfrm>
          <a:prstGeom prst="rect">
            <a:avLst/>
          </a:prstGeom>
          <a:noFill/>
          <a:ln>
            <a:noFill/>
          </a:ln>
        </p:spPr>
      </p:pic>
      <p:sp>
        <p:nvSpPr>
          <p:cNvPr id="3" name="Title 2"/>
          <p:cNvSpPr>
            <a:spLocks noGrp="1"/>
          </p:cNvSpPr>
          <p:nvPr>
            <p:ph type="title"/>
          </p:nvPr>
        </p:nvSpPr>
        <p:spPr/>
        <p:txBody>
          <a:bodyPr/>
          <a:lstStyle/>
          <a:p>
            <a:pPr algn="ctr"/>
            <a:r>
              <a:rPr lang="en-US" dirty="0" smtClean="0"/>
              <a:t>Spiritual-Religious Diversity</a:t>
            </a:r>
            <a:endParaRPr lang="en-US" dirty="0"/>
          </a:p>
        </p:txBody>
      </p:sp>
    </p:spTree>
    <p:extLst>
      <p:ext uri="{BB962C8B-B14F-4D97-AF65-F5344CB8AC3E}">
        <p14:creationId xmlns:p14="http://schemas.microsoft.com/office/powerpoint/2010/main" val="38674017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Spiritual-Religious </a:t>
            </a:r>
            <a:r>
              <a:rPr lang="en-US" dirty="0"/>
              <a:t>Diversity</a:t>
            </a:r>
          </a:p>
        </p:txBody>
      </p:sp>
      <p:pic>
        <p:nvPicPr>
          <p:cNvPr id="4" name="Picture 3" descr="web-177241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0666" y="1573393"/>
            <a:ext cx="6813268" cy="5115273"/>
          </a:xfrm>
          <a:prstGeom prst="rect">
            <a:avLst/>
          </a:prstGeom>
        </p:spPr>
      </p:pic>
    </p:spTree>
    <p:extLst>
      <p:ext uri="{BB962C8B-B14F-4D97-AF65-F5344CB8AC3E}">
        <p14:creationId xmlns:p14="http://schemas.microsoft.com/office/powerpoint/2010/main" val="7205403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normAutofit/>
          </a:bodyPr>
          <a:lstStyle/>
          <a:p>
            <a:pPr algn="ctr"/>
            <a:r>
              <a:rPr lang="en-US" dirty="0" smtClean="0"/>
              <a:t>Decline in Religious Socialization &amp; Practice</a:t>
            </a:r>
            <a:endParaRPr lang="en-US" dirty="0"/>
          </a:p>
        </p:txBody>
      </p:sp>
      <p:pic>
        <p:nvPicPr>
          <p:cNvPr id="4" name="Picture 3" descr="shutterstock_47007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19" y="1344650"/>
            <a:ext cx="3215154" cy="2144508"/>
          </a:xfrm>
          <a:prstGeom prst="rect">
            <a:avLst/>
          </a:prstGeom>
        </p:spPr>
      </p:pic>
      <p:pic>
        <p:nvPicPr>
          <p:cNvPr id="5" name="Picture 4" descr="shutterstock_10546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7073" y="1344650"/>
            <a:ext cx="3048000" cy="2144508"/>
          </a:xfrm>
          <a:prstGeom prst="rect">
            <a:avLst/>
          </a:prstGeom>
        </p:spPr>
      </p:pic>
      <p:pic>
        <p:nvPicPr>
          <p:cNvPr id="6" name="Picture 5" descr="1-sunday-service-fu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489158"/>
            <a:ext cx="9144000" cy="3368842"/>
          </a:xfrm>
          <a:prstGeom prst="rect">
            <a:avLst/>
          </a:prstGeom>
        </p:spPr>
      </p:pic>
      <p:pic>
        <p:nvPicPr>
          <p:cNvPr id="7" name="Picture 6" descr="photo_1_499x37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5073" y="1344650"/>
            <a:ext cx="2868927" cy="2144508"/>
          </a:xfrm>
          <a:prstGeom prst="rect">
            <a:avLst/>
          </a:prstGeom>
        </p:spPr>
      </p:pic>
    </p:spTree>
    <p:extLst>
      <p:ext uri="{BB962C8B-B14F-4D97-AF65-F5344CB8AC3E}">
        <p14:creationId xmlns:p14="http://schemas.microsoft.com/office/powerpoint/2010/main" val="18513986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rgbClr val="FFFFFF"/>
                </a:solidFill>
              </a:rPr>
              <a:t>Digital Transformation</a:t>
            </a:r>
            <a:endParaRPr lang="en-US" dirty="0">
              <a:solidFill>
                <a:srgbClr val="FFFFFF"/>
              </a:solidFill>
            </a:endParaRPr>
          </a:p>
        </p:txBody>
      </p:sp>
      <p:pic>
        <p:nvPicPr>
          <p:cNvPr id="5" name="Picture 4" descr="digital-too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1015" y="1524000"/>
            <a:ext cx="7223185" cy="5104384"/>
          </a:xfrm>
          <a:prstGeom prst="rect">
            <a:avLst/>
          </a:prstGeom>
        </p:spPr>
      </p:pic>
    </p:spTree>
    <p:extLst>
      <p:ext uri="{BB962C8B-B14F-4D97-AF65-F5344CB8AC3E}">
        <p14:creationId xmlns:p14="http://schemas.microsoft.com/office/powerpoint/2010/main" val="893310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ntMus_03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8755" y="1643411"/>
            <a:ext cx="4074853" cy="5130611"/>
          </a:xfrm>
          <a:prstGeom prst="rect">
            <a:avLst/>
          </a:prstGeom>
        </p:spPr>
      </p:pic>
      <p:sp>
        <p:nvSpPr>
          <p:cNvPr id="5" name="Title 4"/>
          <p:cNvSpPr>
            <a:spLocks noGrp="1"/>
          </p:cNvSpPr>
          <p:nvPr>
            <p:ph type="title"/>
          </p:nvPr>
        </p:nvSpPr>
        <p:spPr>
          <a:xfrm>
            <a:off x="457200" y="314811"/>
            <a:ext cx="8229600" cy="1328600"/>
          </a:xfrm>
        </p:spPr>
        <p:txBody>
          <a:bodyPr>
            <a:normAutofit/>
          </a:bodyPr>
          <a:lstStyle/>
          <a:p>
            <a:pPr algn="ctr"/>
            <a:r>
              <a:rPr lang="en-US" dirty="0" smtClean="0"/>
              <a:t>Technological Revolution: </a:t>
            </a:r>
            <a:br>
              <a:rPr lang="en-US" dirty="0" smtClean="0"/>
            </a:br>
            <a:r>
              <a:rPr lang="en-US" dirty="0" smtClean="0"/>
              <a:t>The Print Era (1500s - )</a:t>
            </a:r>
            <a:endParaRPr lang="en-US" dirty="0"/>
          </a:p>
        </p:txBody>
      </p:sp>
    </p:spTree>
    <p:extLst>
      <p:ext uri="{BB962C8B-B14F-4D97-AF65-F5344CB8AC3E}">
        <p14:creationId xmlns:p14="http://schemas.microsoft.com/office/powerpoint/2010/main" val="5930166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mm-projecto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3651" y="4441485"/>
            <a:ext cx="2943139" cy="2077857"/>
          </a:xfrm>
          <a:prstGeom prst="rect">
            <a:avLst/>
          </a:prstGeom>
        </p:spPr>
      </p:pic>
      <p:pic>
        <p:nvPicPr>
          <p:cNvPr id="4" name="Picture 3" descr="912370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085" y="2118468"/>
            <a:ext cx="2359097" cy="2160796"/>
          </a:xfrm>
          <a:prstGeom prst="rect">
            <a:avLst/>
          </a:prstGeom>
        </p:spPr>
      </p:pic>
      <p:pic>
        <p:nvPicPr>
          <p:cNvPr id="5" name="Picture 4" descr="kodak-ektagraphic-slide-projector-with-remote-and-timer-as-is-mechanic-issues-1.4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3705" y="1926282"/>
            <a:ext cx="3353605" cy="2515203"/>
          </a:xfrm>
          <a:prstGeom prst="rect">
            <a:avLst/>
          </a:prstGeom>
        </p:spPr>
      </p:pic>
      <p:pic>
        <p:nvPicPr>
          <p:cNvPr id="8" name="Picture 7" descr="1286833667_overhead20projector.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07310" y="1632701"/>
            <a:ext cx="2693812" cy="2917485"/>
          </a:xfrm>
          <a:prstGeom prst="rect">
            <a:avLst/>
          </a:prstGeom>
        </p:spPr>
      </p:pic>
      <p:pic>
        <p:nvPicPr>
          <p:cNvPr id="9" name="Picture 8" descr="$_3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5085" y="4550186"/>
            <a:ext cx="2465953" cy="1900091"/>
          </a:xfrm>
          <a:prstGeom prst="rect">
            <a:avLst/>
          </a:prstGeom>
        </p:spPr>
      </p:pic>
      <p:pic>
        <p:nvPicPr>
          <p:cNvPr id="11" name="Picture 10" descr="NEEarGKHMuFDIJ_2_b.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65451" y="4811079"/>
            <a:ext cx="3243537" cy="1708263"/>
          </a:xfrm>
          <a:prstGeom prst="rect">
            <a:avLst/>
          </a:prstGeom>
        </p:spPr>
      </p:pic>
      <p:sp>
        <p:nvSpPr>
          <p:cNvPr id="18" name="Title 17"/>
          <p:cNvSpPr>
            <a:spLocks noGrp="1"/>
          </p:cNvSpPr>
          <p:nvPr>
            <p:ph type="title"/>
          </p:nvPr>
        </p:nvSpPr>
        <p:spPr>
          <a:xfrm>
            <a:off x="457200" y="347379"/>
            <a:ext cx="8229600" cy="1416682"/>
          </a:xfrm>
        </p:spPr>
        <p:txBody>
          <a:bodyPr>
            <a:normAutofit/>
          </a:bodyPr>
          <a:lstStyle/>
          <a:p>
            <a:pPr algn="ctr"/>
            <a:r>
              <a:rPr lang="en-US" dirty="0"/>
              <a:t>Technological Revolution: </a:t>
            </a:r>
            <a:br>
              <a:rPr lang="en-US" dirty="0"/>
            </a:br>
            <a:r>
              <a:rPr lang="en-US" dirty="0"/>
              <a:t>The </a:t>
            </a:r>
            <a:r>
              <a:rPr lang="en-US" dirty="0" smtClean="0"/>
              <a:t>Multimedia Era (1960s - )</a:t>
            </a:r>
            <a:endParaRPr lang="en-US" dirty="0"/>
          </a:p>
        </p:txBody>
      </p:sp>
    </p:spTree>
    <p:extLst>
      <p:ext uri="{BB962C8B-B14F-4D97-AF65-F5344CB8AC3E}">
        <p14:creationId xmlns:p14="http://schemas.microsoft.com/office/powerpoint/2010/main" val="26624954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35944" y="4339464"/>
            <a:ext cx="4186015" cy="2352471"/>
          </a:xfrm>
          <a:prstGeom prst="rect">
            <a:avLst/>
          </a:prstGeom>
        </p:spPr>
      </p:pic>
      <p:pic>
        <p:nvPicPr>
          <p:cNvPr id="2" name="Picture 1" descr="v_ATIV_170x170_medium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8956" y="2474244"/>
            <a:ext cx="913003" cy="1711934"/>
          </a:xfrm>
          <a:prstGeom prst="rect">
            <a:avLst/>
          </a:prstGeom>
        </p:spPr>
      </p:pic>
      <p:pic>
        <p:nvPicPr>
          <p:cNvPr id="4" name="Picture 3" descr="tabpro10wht_600x600_xlarg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55348" y="685863"/>
            <a:ext cx="2235393" cy="1619817"/>
          </a:xfrm>
          <a:prstGeom prst="rect">
            <a:avLst/>
          </a:prstGeom>
        </p:spPr>
      </p:pic>
      <p:pic>
        <p:nvPicPr>
          <p:cNvPr id="5" name="Picture 4" descr="e995d5b6-d023-4909-be29-af0c57f5f359.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94148" y="2590776"/>
            <a:ext cx="3640331" cy="2051336"/>
          </a:xfrm>
          <a:prstGeom prst="rect">
            <a:avLst/>
          </a:prstGeom>
        </p:spPr>
      </p:pic>
      <p:pic>
        <p:nvPicPr>
          <p:cNvPr id="3" name="Picture 2" descr="images.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5872" y="2708867"/>
            <a:ext cx="2958276" cy="2237200"/>
          </a:xfrm>
          <a:prstGeom prst="rect">
            <a:avLst/>
          </a:prstGeom>
        </p:spPr>
      </p:pic>
      <p:pic>
        <p:nvPicPr>
          <p:cNvPr id="6" name="Picture 5" descr="VR-1.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9813" y="5110898"/>
            <a:ext cx="3008079" cy="1581037"/>
          </a:xfrm>
          <a:prstGeom prst="rect">
            <a:avLst/>
          </a:prstGeom>
        </p:spPr>
      </p:pic>
      <p:sp>
        <p:nvSpPr>
          <p:cNvPr id="8" name="Title 7"/>
          <p:cNvSpPr>
            <a:spLocks noGrp="1"/>
          </p:cNvSpPr>
          <p:nvPr>
            <p:ph type="title"/>
          </p:nvPr>
        </p:nvSpPr>
        <p:spPr>
          <a:xfrm>
            <a:off x="162825" y="403619"/>
            <a:ext cx="3973119" cy="2070625"/>
          </a:xfrm>
        </p:spPr>
        <p:txBody>
          <a:bodyPr>
            <a:normAutofit fontScale="90000"/>
          </a:bodyPr>
          <a:lstStyle/>
          <a:p>
            <a:r>
              <a:rPr lang="en-US" dirty="0"/>
              <a:t>Technological Revolution: </a:t>
            </a:r>
            <a:r>
              <a:rPr lang="en-US" dirty="0" smtClean="0"/>
              <a:t>The Digital Era (2000s -)</a:t>
            </a:r>
            <a:endParaRPr lang="en-US" dirty="0"/>
          </a:p>
        </p:txBody>
      </p:sp>
      <p:pic>
        <p:nvPicPr>
          <p:cNvPr id="11" name="Picture 10" descr="smart_boardd-300x268.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35944" y="525283"/>
            <a:ext cx="2312120" cy="2065493"/>
          </a:xfrm>
          <a:prstGeom prst="rect">
            <a:avLst/>
          </a:prstGeom>
        </p:spPr>
      </p:pic>
    </p:spTree>
    <p:extLst>
      <p:ext uri="{BB962C8B-B14F-4D97-AF65-F5344CB8AC3E}">
        <p14:creationId xmlns:p14="http://schemas.microsoft.com/office/powerpoint/2010/main" val="4262897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63600"/>
            <a:ext cx="8229600" cy="5774267"/>
          </a:xfrm>
        </p:spPr>
        <p:txBody>
          <a:bodyPr>
            <a:normAutofit/>
          </a:bodyPr>
          <a:lstStyle/>
          <a:p>
            <a:pPr algn="ctr"/>
            <a:r>
              <a:rPr lang="en-US" dirty="0" smtClean="0">
                <a:solidFill>
                  <a:schemeClr val="bg1"/>
                </a:solidFill>
              </a:rPr>
              <a:t>John Roberto</a:t>
            </a:r>
            <a:br>
              <a:rPr lang="en-US" dirty="0" smtClean="0">
                <a:solidFill>
                  <a:schemeClr val="bg1"/>
                </a:solidFill>
              </a:rPr>
            </a:br>
            <a:r>
              <a:rPr lang="en-US" dirty="0" smtClean="0">
                <a:solidFill>
                  <a:schemeClr val="bg1"/>
                </a:solidFill>
              </a:rPr>
              <a:t>LifelongFaith Associates</a:t>
            </a:r>
            <a:br>
              <a:rPr lang="en-US" dirty="0" smtClean="0">
                <a:solidFill>
                  <a:schemeClr val="bg1"/>
                </a:solidFill>
              </a:rPr>
            </a:br>
            <a:r>
              <a:rPr lang="en-US" dirty="0" smtClean="0">
                <a:solidFill>
                  <a:schemeClr val="bg1"/>
                </a:solidFill>
              </a:rPr>
              <a:t>jroberto@lifelongfaith.com</a:t>
            </a:r>
            <a:br>
              <a:rPr lang="en-US" dirty="0" smtClean="0">
                <a:solidFill>
                  <a:schemeClr val="bg1"/>
                </a:solidFill>
              </a:rPr>
            </a:br>
            <a:r>
              <a:rPr lang="en-US" dirty="0" smtClean="0">
                <a:solidFill>
                  <a:schemeClr val="bg1"/>
                </a:solidFill>
              </a:rPr>
              <a:t/>
            </a:r>
            <a:br>
              <a:rPr lang="en-US" dirty="0" smtClean="0">
                <a:solidFill>
                  <a:schemeClr val="bg1"/>
                </a:solidFill>
              </a:rPr>
            </a:br>
            <a:r>
              <a:rPr lang="en-US" sz="3200" dirty="0" smtClean="0">
                <a:solidFill>
                  <a:schemeClr val="bg1"/>
                </a:solidFill>
              </a:rPr>
              <a:t>www.LifelongFaith.com</a:t>
            </a:r>
            <a:br>
              <a:rPr lang="en-US" sz="3200" dirty="0" smtClean="0">
                <a:solidFill>
                  <a:schemeClr val="bg1"/>
                </a:solidFill>
              </a:rPr>
            </a:br>
            <a:r>
              <a:rPr lang="en-US" sz="3200" dirty="0" smtClean="0">
                <a:solidFill>
                  <a:schemeClr val="bg1"/>
                </a:solidFill>
              </a:rPr>
              <a:t>SeasonsofAdultFaith.com</a:t>
            </a:r>
            <a:br>
              <a:rPr lang="en-US" sz="3200" dirty="0" smtClean="0">
                <a:solidFill>
                  <a:schemeClr val="bg1"/>
                </a:solidFill>
              </a:rPr>
            </a:br>
            <a:r>
              <a:rPr lang="en-US" sz="3200" dirty="0" smtClean="0">
                <a:solidFill>
                  <a:schemeClr val="bg1"/>
                </a:solidFill>
              </a:rPr>
              <a:t>FamiliesattheCenter.com </a:t>
            </a:r>
            <a:r>
              <a:rPr lang="en-US" sz="3200" dirty="0">
                <a:solidFill>
                  <a:schemeClr val="bg1"/>
                </a:solidFill>
              </a:rPr>
              <a:t/>
            </a:r>
            <a:br>
              <a:rPr lang="en-US" sz="3200" dirty="0">
                <a:solidFill>
                  <a:schemeClr val="bg1"/>
                </a:solidFill>
              </a:rPr>
            </a:br>
            <a:r>
              <a:rPr lang="en-US" sz="3200" dirty="0" smtClean="0">
                <a:solidFill>
                  <a:schemeClr val="bg1"/>
                </a:solidFill>
              </a:rPr>
              <a:t>WholeCommunityFaithFormation.weebly.com</a:t>
            </a:r>
            <a:endParaRPr lang="en-US" sz="3200" dirty="0">
              <a:solidFill>
                <a:schemeClr val="bg1"/>
              </a:solidFill>
            </a:endParaRPr>
          </a:p>
        </p:txBody>
      </p:sp>
    </p:spTree>
    <p:extLst>
      <p:ext uri="{BB962C8B-B14F-4D97-AF65-F5344CB8AC3E}">
        <p14:creationId xmlns:p14="http://schemas.microsoft.com/office/powerpoint/2010/main" val="27071892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4353285" y="1065751"/>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3143964" y="5822712"/>
            <a:ext cx="3097179" cy="72267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4559300" y="3416300"/>
            <a:ext cx="12700" cy="12700"/>
          </a:xfrm>
          <a:prstGeom prst="rect">
            <a:avLst/>
          </a:prstGeom>
        </p:spPr>
      </p:pic>
      <p:pic>
        <p:nvPicPr>
          <p:cNvPr id="12" name="Picture 11"/>
          <p:cNvPicPr>
            <a:picLocks noChangeAspect="1"/>
          </p:cNvPicPr>
          <p:nvPr/>
        </p:nvPicPr>
        <p:blipFill>
          <a:blip r:embed="rId4"/>
          <a:stretch>
            <a:fillRect/>
          </a:stretch>
        </p:blipFill>
        <p:spPr>
          <a:xfrm>
            <a:off x="4559300" y="3416300"/>
            <a:ext cx="12700" cy="12700"/>
          </a:xfrm>
          <a:prstGeom prst="rect">
            <a:avLst/>
          </a:prstGeom>
        </p:spPr>
      </p:pic>
      <p:pic>
        <p:nvPicPr>
          <p:cNvPr id="13" name="Picture 12"/>
          <p:cNvPicPr>
            <a:picLocks noChangeAspect="1"/>
          </p:cNvPicPr>
          <p:nvPr/>
        </p:nvPicPr>
        <p:blipFill>
          <a:blip r:embed="rId4"/>
          <a:stretch>
            <a:fillRect/>
          </a:stretch>
        </p:blipFill>
        <p:spPr>
          <a:xfrm>
            <a:off x="4559300" y="3416300"/>
            <a:ext cx="12700" cy="12700"/>
          </a:xfrm>
          <a:prstGeom prst="rect">
            <a:avLst/>
          </a:prstGeom>
        </p:spPr>
      </p:pic>
      <p:pic>
        <p:nvPicPr>
          <p:cNvPr id="14" name="Picture 13"/>
          <p:cNvPicPr>
            <a:picLocks noChangeAspect="1"/>
          </p:cNvPicPr>
          <p:nvPr/>
        </p:nvPicPr>
        <p:blipFill>
          <a:blip r:embed="rId4"/>
          <a:stretch>
            <a:fillRect/>
          </a:stretch>
        </p:blipFill>
        <p:spPr>
          <a:xfrm>
            <a:off x="4559300" y="3416300"/>
            <a:ext cx="12700" cy="12700"/>
          </a:xfrm>
          <a:prstGeom prst="rect">
            <a:avLst/>
          </a:prstGeom>
        </p:spPr>
      </p:pic>
      <p:pic>
        <p:nvPicPr>
          <p:cNvPr id="15" name="Picture 14"/>
          <p:cNvPicPr>
            <a:picLocks noChangeAspect="1"/>
          </p:cNvPicPr>
          <p:nvPr/>
        </p:nvPicPr>
        <p:blipFill>
          <a:blip r:embed="rId4"/>
          <a:stretch>
            <a:fillRect/>
          </a:stretch>
        </p:blipFill>
        <p:spPr>
          <a:xfrm>
            <a:off x="4559300" y="3416300"/>
            <a:ext cx="12700" cy="12700"/>
          </a:xfrm>
          <a:prstGeom prst="rect">
            <a:avLst/>
          </a:prstGeom>
        </p:spPr>
      </p:pic>
      <p:pic>
        <p:nvPicPr>
          <p:cNvPr id="16" name="Picture 15"/>
          <p:cNvPicPr>
            <a:picLocks noChangeAspect="1"/>
          </p:cNvPicPr>
          <p:nvPr/>
        </p:nvPicPr>
        <p:blipFill>
          <a:blip r:embed="rId4"/>
          <a:stretch>
            <a:fillRect/>
          </a:stretch>
        </p:blipFill>
        <p:spPr>
          <a:xfrm>
            <a:off x="4559300" y="3416300"/>
            <a:ext cx="12700" cy="1270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0868" y="2592357"/>
            <a:ext cx="3363686" cy="95019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3094" y="4904295"/>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4559300" y="3416300"/>
            <a:ext cx="12700" cy="12700"/>
          </a:xfrm>
          <a:prstGeom prst="rect">
            <a:avLst/>
          </a:prstGeom>
        </p:spPr>
      </p:pic>
      <p:pic>
        <p:nvPicPr>
          <p:cNvPr id="21" name="Picture 20"/>
          <p:cNvPicPr>
            <a:picLocks noChangeAspect="1"/>
          </p:cNvPicPr>
          <p:nvPr/>
        </p:nvPicPr>
        <p:blipFill>
          <a:blip r:embed="rId4"/>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9340" y="2269238"/>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158771" y="3685905"/>
            <a:ext cx="2870523" cy="1020267"/>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89775" y="3685905"/>
            <a:ext cx="3281184" cy="830796"/>
          </a:xfrm>
          <a:prstGeom prst="rect">
            <a:avLst/>
          </a:prstGeom>
        </p:spPr>
      </p:pic>
      <p:pic>
        <p:nvPicPr>
          <p:cNvPr id="23" name="Picture 22"/>
          <p:cNvPicPr>
            <a:picLocks noChangeAspect="1"/>
          </p:cNvPicPr>
          <p:nvPr/>
        </p:nvPicPr>
        <p:blipFill>
          <a:blip r:embed="rId10"/>
          <a:stretch>
            <a:fillRect/>
          </a:stretch>
        </p:blipFill>
        <p:spPr>
          <a:xfrm>
            <a:off x="3488723" y="4730169"/>
            <a:ext cx="2584289" cy="593332"/>
          </a:xfrm>
          <a:prstGeom prst="rect">
            <a:avLst/>
          </a:prstGeom>
          <a:solidFill>
            <a:schemeClr val="tx1"/>
          </a:solidFill>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4048" y="3452561"/>
            <a:ext cx="1574274" cy="1574274"/>
          </a:xfrm>
          <a:prstGeom prst="rect">
            <a:avLst/>
          </a:prstGeom>
          <a:ln>
            <a:noFill/>
          </a:ln>
          <a:effectLst>
            <a:outerShdw blurRad="190500" algn="tl" rotWithShape="0">
              <a:srgbClr val="000000">
                <a:alpha val="70000"/>
              </a:srgbClr>
            </a:outerShdw>
          </a:effectLst>
        </p:spPr>
      </p:pic>
      <p:pic>
        <p:nvPicPr>
          <p:cNvPr id="3" name="Picture 2" descr="Unknown.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281334" y="402484"/>
            <a:ext cx="1862666" cy="1866754"/>
          </a:xfrm>
          <a:prstGeom prst="rect">
            <a:avLst/>
          </a:prstGeom>
        </p:spPr>
      </p:pic>
      <p:pic>
        <p:nvPicPr>
          <p:cNvPr id="5" name="Picture 4" descr="snapchat.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34908" y="5026835"/>
            <a:ext cx="1759391" cy="1759391"/>
          </a:xfrm>
          <a:prstGeom prst="rect">
            <a:avLst/>
          </a:prstGeom>
        </p:spPr>
      </p:pic>
      <p:sp>
        <p:nvSpPr>
          <p:cNvPr id="2" name="Rectangle 1"/>
          <p:cNvSpPr/>
          <p:nvPr/>
        </p:nvSpPr>
        <p:spPr>
          <a:xfrm>
            <a:off x="89107" y="402484"/>
            <a:ext cx="4155207" cy="1754327"/>
          </a:xfrm>
          <a:prstGeom prst="rect">
            <a:avLst/>
          </a:prstGeom>
        </p:spPr>
        <p:txBody>
          <a:bodyPr wrap="square">
            <a:spAutoFit/>
          </a:bodyPr>
          <a:lstStyle/>
          <a:p>
            <a:r>
              <a:rPr lang="en-US" sz="3600" dirty="0">
                <a:latin typeface="+mj-lt"/>
              </a:rPr>
              <a:t>Technological Revolution: </a:t>
            </a:r>
            <a:r>
              <a:rPr lang="en-US" sz="3600" dirty="0" smtClean="0">
                <a:latin typeface="+mj-lt"/>
              </a:rPr>
              <a:t>The </a:t>
            </a:r>
            <a:r>
              <a:rPr lang="en-US" sz="3600" dirty="0">
                <a:latin typeface="+mj-lt"/>
              </a:rPr>
              <a:t>Digital Era (2000s -)</a:t>
            </a:r>
          </a:p>
        </p:txBody>
      </p:sp>
    </p:spTree>
    <p:extLst>
      <p:ext uri="{BB962C8B-B14F-4D97-AF65-F5344CB8AC3E}">
        <p14:creationId xmlns:p14="http://schemas.microsoft.com/office/powerpoint/2010/main" val="1556594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47" y="0"/>
            <a:ext cx="5061686" cy="2862665"/>
          </a:xfrm>
          <a:prstGeom prst="rect">
            <a:avLst/>
          </a:prstGeom>
        </p:spPr>
      </p:pic>
      <p:pic>
        <p:nvPicPr>
          <p:cNvPr id="3" name="Picture 2" descr="17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7523" y="3694048"/>
            <a:ext cx="4516477" cy="2932460"/>
          </a:xfrm>
          <a:prstGeom prst="rect">
            <a:avLst/>
          </a:prstGeom>
        </p:spPr>
      </p:pic>
    </p:spTree>
    <p:extLst>
      <p:ext uri="{BB962C8B-B14F-4D97-AF65-F5344CB8AC3E}">
        <p14:creationId xmlns:p14="http://schemas.microsoft.com/office/powerpoint/2010/main" val="19762495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840"/>
            <a:ext cx="8229600" cy="990600"/>
          </a:xfrm>
        </p:spPr>
        <p:txBody>
          <a:bodyPr/>
          <a:lstStyle/>
          <a:p>
            <a:pPr algn="ctr"/>
            <a:r>
              <a:rPr lang="en-US" dirty="0" smtClean="0"/>
              <a:t>Digital Culture</a:t>
            </a:r>
            <a:endParaRPr lang="en-US" dirty="0"/>
          </a:p>
        </p:txBody>
      </p:sp>
      <p:sp>
        <p:nvSpPr>
          <p:cNvPr id="3" name="Content Placeholder 2"/>
          <p:cNvSpPr>
            <a:spLocks noGrp="1"/>
          </p:cNvSpPr>
          <p:nvPr>
            <p:ph idx="1"/>
          </p:nvPr>
        </p:nvSpPr>
        <p:spPr>
          <a:xfrm>
            <a:off x="457200" y="1600200"/>
            <a:ext cx="8229600" cy="5097680"/>
          </a:xfrm>
        </p:spPr>
        <p:txBody>
          <a:bodyPr>
            <a:normAutofit/>
          </a:bodyPr>
          <a:lstStyle/>
          <a:p>
            <a:pPr marL="457200" indent="-457200">
              <a:spcBef>
                <a:spcPts val="0"/>
              </a:spcBef>
              <a:buClr>
                <a:schemeClr val="accent3"/>
              </a:buClr>
              <a:buFont typeface="Wingdings" charset="2"/>
              <a:buChar char=""/>
            </a:pPr>
            <a:r>
              <a:rPr lang="en-US" sz="2800" dirty="0" smtClean="0">
                <a:solidFill>
                  <a:srgbClr val="000000"/>
                </a:solidFill>
              </a:rPr>
              <a:t>Digital culture is transforming every aspect of life.</a:t>
            </a:r>
          </a:p>
          <a:p>
            <a:pPr marL="457200" indent="-457200">
              <a:spcBef>
                <a:spcPts val="0"/>
              </a:spcBef>
              <a:buClr>
                <a:schemeClr val="accent3"/>
              </a:buClr>
              <a:buFont typeface="Wingdings" charset="2"/>
              <a:buChar char=""/>
            </a:pPr>
            <a:r>
              <a:rPr lang="en-US" sz="2800" dirty="0" smtClean="0">
                <a:solidFill>
                  <a:srgbClr val="000000"/>
                </a:solidFill>
              </a:rPr>
              <a:t>People have the technology and know how to use it.</a:t>
            </a:r>
          </a:p>
          <a:p>
            <a:pPr marL="457200" indent="-457200">
              <a:spcBef>
                <a:spcPts val="0"/>
              </a:spcBef>
              <a:buClr>
                <a:schemeClr val="accent3"/>
              </a:buClr>
              <a:buFont typeface="Wingdings" charset="2"/>
              <a:buChar char=""/>
            </a:pPr>
            <a:r>
              <a:rPr lang="en-US" sz="2800" dirty="0" smtClean="0">
                <a:solidFill>
                  <a:srgbClr val="000000"/>
                </a:solidFill>
              </a:rPr>
              <a:t>People have time in their busy lives to connect, participate, and interact in online experiences and communities. </a:t>
            </a:r>
          </a:p>
          <a:p>
            <a:pPr marL="457200" indent="-457200">
              <a:spcBef>
                <a:spcPts val="0"/>
              </a:spcBef>
              <a:buClr>
                <a:schemeClr val="accent3"/>
              </a:buClr>
              <a:buFont typeface="Wingdings" charset="2"/>
              <a:buChar char=""/>
            </a:pPr>
            <a:r>
              <a:rPr lang="en-US" sz="2800" dirty="0" smtClean="0">
                <a:solidFill>
                  <a:srgbClr val="000000"/>
                </a:solidFill>
              </a:rPr>
              <a:t>People are already engaged in online learning and online spiritual experiences. </a:t>
            </a:r>
          </a:p>
          <a:p>
            <a:pPr marL="457200" indent="-457200">
              <a:spcBef>
                <a:spcPts val="0"/>
              </a:spcBef>
              <a:buClr>
                <a:schemeClr val="accent3"/>
              </a:buClr>
              <a:buFont typeface="Wingdings" charset="2"/>
              <a:buChar char=""/>
            </a:pPr>
            <a:r>
              <a:rPr lang="en-US" sz="2800" dirty="0" smtClean="0">
                <a:solidFill>
                  <a:srgbClr val="000000"/>
                </a:solidFill>
              </a:rPr>
              <a:t>People have access to an abundance of content – in all types of media formats – on demand, just in time, available 24x7, and often free!</a:t>
            </a:r>
          </a:p>
        </p:txBody>
      </p:sp>
    </p:spTree>
    <p:extLst>
      <p:ext uri="{BB962C8B-B14F-4D97-AF65-F5344CB8AC3E}">
        <p14:creationId xmlns:p14="http://schemas.microsoft.com/office/powerpoint/2010/main" val="7943676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9895"/>
            <a:ext cx="9144000" cy="1526167"/>
          </a:xfrm>
        </p:spPr>
        <p:txBody>
          <a:bodyPr>
            <a:normAutofit/>
          </a:bodyPr>
          <a:lstStyle/>
          <a:p>
            <a:pPr algn="ctr"/>
            <a:r>
              <a:rPr lang="en-US" dirty="0" smtClean="0"/>
              <a:t>The Adaptive Challenges of </a:t>
            </a:r>
            <a:br>
              <a:rPr lang="en-US" dirty="0" smtClean="0"/>
            </a:br>
            <a:r>
              <a:rPr lang="en-US" dirty="0" smtClean="0"/>
              <a:t>21</a:t>
            </a:r>
            <a:r>
              <a:rPr lang="en-US" baseline="30000" dirty="0" smtClean="0"/>
              <a:t>st</a:t>
            </a:r>
            <a:r>
              <a:rPr lang="en-US" dirty="0" smtClean="0"/>
              <a:t> Century Faith Formation</a:t>
            </a:r>
            <a:endParaRPr lang="en-US" dirty="0"/>
          </a:p>
        </p:txBody>
      </p:sp>
      <p:sp>
        <p:nvSpPr>
          <p:cNvPr id="5" name="Content Placeholder 4"/>
          <p:cNvSpPr>
            <a:spLocks noGrp="1"/>
          </p:cNvSpPr>
          <p:nvPr>
            <p:ph idx="1"/>
          </p:nvPr>
        </p:nvSpPr>
        <p:spPr>
          <a:xfrm>
            <a:off x="457200" y="2127720"/>
            <a:ext cx="8229600" cy="4349279"/>
          </a:xfrm>
        </p:spPr>
        <p:txBody>
          <a:bodyPr/>
          <a:lstStyle/>
          <a:p>
            <a:pPr marL="457200" indent="-457200">
              <a:spcBef>
                <a:spcPts val="200"/>
              </a:spcBef>
              <a:buFont typeface="+mj-lt"/>
              <a:buAutoNum type="arabicPeriod"/>
            </a:pPr>
            <a:r>
              <a:rPr lang="en-US" sz="2800" dirty="0" smtClean="0">
                <a:solidFill>
                  <a:schemeClr val="tx1"/>
                </a:solidFill>
              </a:rPr>
              <a:t>Ten decades of the life cycle</a:t>
            </a:r>
          </a:p>
          <a:p>
            <a:pPr marL="457200" indent="-457200">
              <a:spcBef>
                <a:spcPts val="200"/>
              </a:spcBef>
              <a:buFont typeface="+mj-lt"/>
              <a:buAutoNum type="arabicPeriod"/>
            </a:pPr>
            <a:r>
              <a:rPr lang="en-US" sz="2800" dirty="0" smtClean="0">
                <a:solidFill>
                  <a:schemeClr val="tx1"/>
                </a:solidFill>
              </a:rPr>
              <a:t>Five unique generational identities </a:t>
            </a:r>
          </a:p>
          <a:p>
            <a:pPr marL="457200" indent="-457200">
              <a:spcBef>
                <a:spcPts val="200"/>
              </a:spcBef>
              <a:buFont typeface="+mj-lt"/>
              <a:buAutoNum type="arabicPeriod"/>
            </a:pPr>
            <a:r>
              <a:rPr lang="en-US" sz="2800" dirty="0"/>
              <a:t>Diverse family forms and styles</a:t>
            </a:r>
          </a:p>
          <a:p>
            <a:pPr marL="457200" indent="-457200">
              <a:spcBef>
                <a:spcPts val="200"/>
              </a:spcBef>
              <a:buFont typeface="+mj-lt"/>
              <a:buAutoNum type="arabicPeriod"/>
            </a:pPr>
            <a:r>
              <a:rPr lang="en-US" sz="2800" dirty="0" smtClean="0">
                <a:solidFill>
                  <a:schemeClr val="tx1"/>
                </a:solidFill>
              </a:rPr>
              <a:t>Diverse spiritual-religious identities of people</a:t>
            </a:r>
          </a:p>
          <a:p>
            <a:pPr marL="457200" indent="-457200">
              <a:spcBef>
                <a:spcPts val="200"/>
              </a:spcBef>
              <a:buFont typeface="+mj-lt"/>
              <a:buAutoNum type="arabicPeriod"/>
            </a:pPr>
            <a:r>
              <a:rPr lang="en-US" sz="2800" dirty="0" smtClean="0">
                <a:solidFill>
                  <a:schemeClr val="tx1"/>
                </a:solidFill>
              </a:rPr>
              <a:t>Decline </a:t>
            </a:r>
            <a:r>
              <a:rPr lang="en-US" sz="2800" dirty="0">
                <a:solidFill>
                  <a:schemeClr val="tx1"/>
                </a:solidFill>
              </a:rPr>
              <a:t>in religious </a:t>
            </a:r>
            <a:r>
              <a:rPr lang="en-US" sz="2800" dirty="0" smtClean="0">
                <a:solidFill>
                  <a:schemeClr val="tx1"/>
                </a:solidFill>
              </a:rPr>
              <a:t>transmission and practice at home </a:t>
            </a:r>
            <a:r>
              <a:rPr lang="en-US" sz="2800" dirty="0">
                <a:solidFill>
                  <a:schemeClr val="tx1"/>
                </a:solidFill>
              </a:rPr>
              <a:t>and </a:t>
            </a:r>
            <a:r>
              <a:rPr lang="en-US" sz="2800" dirty="0" smtClean="0">
                <a:solidFill>
                  <a:schemeClr val="tx1"/>
                </a:solidFill>
              </a:rPr>
              <a:t>decline in participation </a:t>
            </a:r>
            <a:r>
              <a:rPr lang="en-US" sz="2800" dirty="0">
                <a:solidFill>
                  <a:schemeClr val="tx1"/>
                </a:solidFill>
              </a:rPr>
              <a:t>in </a:t>
            </a:r>
            <a:r>
              <a:rPr lang="en-US" sz="2800" dirty="0" smtClean="0">
                <a:solidFill>
                  <a:schemeClr val="tx1"/>
                </a:solidFill>
              </a:rPr>
              <a:t>church life and programs</a:t>
            </a:r>
          </a:p>
          <a:p>
            <a:pPr marL="457200" indent="-457200">
              <a:spcBef>
                <a:spcPts val="200"/>
              </a:spcBef>
              <a:buFont typeface="+mj-lt"/>
              <a:buAutoNum type="arabicPeriod"/>
            </a:pPr>
            <a:r>
              <a:rPr lang="en-US" sz="2800" dirty="0" smtClean="0"/>
              <a:t>Digital culture: new technologies and media create transformation in every aspect of life  </a:t>
            </a:r>
            <a:endParaRPr lang="en-US" sz="2800" dirty="0">
              <a:solidFill>
                <a:schemeClr val="tx1"/>
              </a:solidFill>
            </a:endParaRPr>
          </a:p>
        </p:txBody>
      </p:sp>
    </p:spTree>
    <p:extLst>
      <p:ext uri="{BB962C8B-B14F-4D97-AF65-F5344CB8AC3E}">
        <p14:creationId xmlns:p14="http://schemas.microsoft.com/office/powerpoint/2010/main" val="5173526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31800"/>
            <a:ext cx="9144000" cy="990600"/>
          </a:xfrm>
        </p:spPr>
        <p:txBody>
          <a:bodyPr>
            <a:normAutofit/>
          </a:bodyPr>
          <a:lstStyle/>
          <a:p>
            <a:pPr algn="ctr"/>
            <a:r>
              <a:rPr lang="en-US" dirty="0" smtClean="0">
                <a:solidFill>
                  <a:srgbClr val="FFFFFF"/>
                </a:solidFill>
              </a:rPr>
              <a:t>Key Concept: Life Cycle - Maturing in Faith</a:t>
            </a:r>
            <a:endParaRPr lang="en-US" dirty="0">
              <a:solidFill>
                <a:srgbClr val="FFFFFF"/>
              </a:solidFill>
            </a:endParaRPr>
          </a:p>
        </p:txBody>
      </p:sp>
      <p:sp>
        <p:nvSpPr>
          <p:cNvPr id="3" name="Content Placeholder 2"/>
          <p:cNvSpPr>
            <a:spLocks noGrp="1"/>
          </p:cNvSpPr>
          <p:nvPr>
            <p:ph sz="half" idx="1"/>
          </p:nvPr>
        </p:nvSpPr>
        <p:spPr>
          <a:xfrm>
            <a:off x="0" y="1301894"/>
            <a:ext cx="9144000" cy="977900"/>
          </a:xfrm>
        </p:spPr>
        <p:txBody>
          <a:bodyPr>
            <a:normAutofit/>
          </a:bodyPr>
          <a:lstStyle/>
          <a:p>
            <a:pPr marL="0" lvl="0" indent="0" algn="ctr">
              <a:buNone/>
            </a:pPr>
            <a:r>
              <a:rPr lang="en-US" dirty="0" smtClean="0">
                <a:solidFill>
                  <a:srgbClr val="FFFFFF"/>
                </a:solidFill>
              </a:rPr>
              <a:t>Addressing </a:t>
            </a:r>
            <a:r>
              <a:rPr lang="en-US" dirty="0">
                <a:solidFill>
                  <a:srgbClr val="FFFFFF"/>
                </a:solidFill>
              </a:rPr>
              <a:t>the unique life tasks, needs, interests, and spiritual journeys of people at each stage of life. </a:t>
            </a:r>
          </a:p>
          <a:p>
            <a:endParaRPr lang="en-US" dirty="0">
              <a:solidFill>
                <a:srgbClr val="FFFFFF"/>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3841" y="2279794"/>
            <a:ext cx="6863659" cy="4578206"/>
          </a:xfrm>
          <a:prstGeom prst="rect">
            <a:avLst/>
          </a:prstGeom>
        </p:spPr>
      </p:pic>
    </p:spTree>
    <p:extLst>
      <p:ext uri="{BB962C8B-B14F-4D97-AF65-F5344CB8AC3E}">
        <p14:creationId xmlns:p14="http://schemas.microsoft.com/office/powerpoint/2010/main" val="3055322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98890"/>
          </a:xfrm>
        </p:spPr>
        <p:txBody>
          <a:bodyPr/>
          <a:lstStyle/>
          <a:p>
            <a:pPr algn="ctr"/>
            <a:r>
              <a:rPr lang="en-US" dirty="0" smtClean="0"/>
              <a:t>Focus on Maturing in Faith: </a:t>
            </a:r>
            <a:br>
              <a:rPr lang="en-US" dirty="0" smtClean="0"/>
            </a:br>
            <a:r>
              <a:rPr lang="en-US" i="1" dirty="0" smtClean="0"/>
              <a:t>Toward What Ends Are We Working</a:t>
            </a:r>
            <a:endParaRPr lang="en-US" i="1" dirty="0"/>
          </a:p>
        </p:txBody>
      </p:sp>
      <p:graphicFrame>
        <p:nvGraphicFramePr>
          <p:cNvPr id="5" name="Diagram 4"/>
          <p:cNvGraphicFramePr/>
          <p:nvPr>
            <p:extLst>
              <p:ext uri="{D42A27DB-BD31-4B8C-83A1-F6EECF244321}">
                <p14:modId xmlns:p14="http://schemas.microsoft.com/office/powerpoint/2010/main" val="577589588"/>
              </p:ext>
            </p:extLst>
          </p:nvPr>
        </p:nvGraphicFramePr>
        <p:xfrm>
          <a:off x="188327" y="2475068"/>
          <a:ext cx="8411633" cy="3644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00502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Maturing in Faith</a:t>
            </a:r>
            <a:endParaRPr lang="en-US" dirty="0"/>
          </a:p>
        </p:txBody>
      </p:sp>
      <p:sp>
        <p:nvSpPr>
          <p:cNvPr id="3" name="Content Placeholder 2"/>
          <p:cNvSpPr>
            <a:spLocks noGrp="1"/>
          </p:cNvSpPr>
          <p:nvPr>
            <p:ph idx="1"/>
          </p:nvPr>
        </p:nvSpPr>
        <p:spPr/>
        <p:txBody>
          <a:bodyPr>
            <a:normAutofit/>
          </a:bodyPr>
          <a:lstStyle/>
          <a:p>
            <a:pPr marL="0" indent="0" algn="ctr">
              <a:spcBef>
                <a:spcPts val="0"/>
              </a:spcBef>
              <a:buNone/>
            </a:pPr>
            <a:r>
              <a:rPr lang="en-US" sz="2800" i="1" dirty="0" smtClean="0">
                <a:solidFill>
                  <a:srgbClr val="000000"/>
                </a:solidFill>
                <a:latin typeface="Cambria"/>
                <a:cs typeface="Cambria"/>
              </a:rPr>
              <a:t>Christian </a:t>
            </a:r>
            <a:r>
              <a:rPr lang="en-US" sz="2800" i="1" dirty="0">
                <a:solidFill>
                  <a:srgbClr val="000000"/>
                </a:solidFill>
                <a:latin typeface="Cambria"/>
                <a:cs typeface="Cambria"/>
              </a:rPr>
              <a:t>faith formation is a lifelong journey with Christ, in Christ, and to Christ. </a:t>
            </a:r>
            <a:endParaRPr lang="en-US" sz="2800" i="1" dirty="0" smtClean="0">
              <a:solidFill>
                <a:srgbClr val="000000"/>
              </a:solidFill>
              <a:latin typeface="Cambria"/>
              <a:cs typeface="Cambria"/>
            </a:endParaRPr>
          </a:p>
          <a:p>
            <a:pPr marL="0" indent="0" algn="ctr">
              <a:spcBef>
                <a:spcPts val="0"/>
              </a:spcBef>
              <a:buNone/>
            </a:pPr>
            <a:endParaRPr lang="en-US" sz="2800" dirty="0">
              <a:solidFill>
                <a:srgbClr val="000000"/>
              </a:solidFill>
              <a:latin typeface="Cambria"/>
              <a:cs typeface="Cambria"/>
            </a:endParaRPr>
          </a:p>
          <a:p>
            <a:pPr marL="0" indent="0" algn="ctr">
              <a:spcBef>
                <a:spcPts val="0"/>
              </a:spcBef>
              <a:buNone/>
            </a:pPr>
            <a:r>
              <a:rPr lang="en-US" sz="2800" i="1" dirty="0" smtClean="0">
                <a:solidFill>
                  <a:srgbClr val="000000"/>
                </a:solidFill>
                <a:latin typeface="Cambria"/>
                <a:cs typeface="Cambria"/>
              </a:rPr>
              <a:t>Lifelong </a:t>
            </a:r>
            <a:r>
              <a:rPr lang="en-US" sz="2800" i="1" dirty="0">
                <a:solidFill>
                  <a:srgbClr val="000000"/>
                </a:solidFill>
                <a:latin typeface="Cambria"/>
                <a:cs typeface="Cambria"/>
              </a:rPr>
              <a:t>Christian faith formation is lifelong growth in the knowledge, service and love of God as followers of Christ and is informed by scripture, tradition and reason</a:t>
            </a:r>
            <a:r>
              <a:rPr lang="en-US" sz="2800" i="1" dirty="0" smtClean="0">
                <a:solidFill>
                  <a:srgbClr val="000000"/>
                </a:solidFill>
                <a:latin typeface="Cambria"/>
                <a:cs typeface="Cambria"/>
              </a:rPr>
              <a:t>.</a:t>
            </a:r>
          </a:p>
          <a:p>
            <a:pPr marL="0" indent="0" algn="ctr">
              <a:spcBef>
                <a:spcPts val="0"/>
              </a:spcBef>
              <a:buNone/>
            </a:pPr>
            <a:r>
              <a:rPr lang="en-US" sz="2000" dirty="0" smtClean="0">
                <a:solidFill>
                  <a:srgbClr val="000000"/>
                </a:solidFill>
                <a:latin typeface="Cambria"/>
                <a:cs typeface="Cambria"/>
              </a:rPr>
              <a:t>(</a:t>
            </a:r>
            <a:r>
              <a:rPr lang="en-US" sz="2000" i="1" dirty="0">
                <a:solidFill>
                  <a:srgbClr val="000000"/>
                </a:solidFill>
                <a:latin typeface="Cambria"/>
                <a:cs typeface="Cambria"/>
              </a:rPr>
              <a:t>The Charter for Lifelong Christian Formation</a:t>
            </a:r>
            <a:r>
              <a:rPr lang="en-US" sz="2000" dirty="0" smtClean="0">
                <a:solidFill>
                  <a:srgbClr val="000000"/>
                </a:solidFill>
                <a:latin typeface="Cambria"/>
                <a:cs typeface="Cambria"/>
              </a:rPr>
              <a:t>)</a:t>
            </a:r>
          </a:p>
          <a:p>
            <a:pPr marL="0" indent="0" algn="ctr">
              <a:spcBef>
                <a:spcPts val="0"/>
              </a:spcBef>
              <a:buNone/>
            </a:pPr>
            <a:endParaRPr lang="en-US" sz="2000" dirty="0" smtClean="0">
              <a:solidFill>
                <a:srgbClr val="000000"/>
              </a:solidFill>
              <a:latin typeface="Cambria"/>
              <a:cs typeface="Cambria"/>
            </a:endParaRPr>
          </a:p>
          <a:p>
            <a:pPr marL="0" indent="0" algn="ctr">
              <a:spcBef>
                <a:spcPts val="0"/>
              </a:spcBef>
              <a:buNone/>
            </a:pPr>
            <a:endParaRPr lang="en-US" sz="2000" dirty="0">
              <a:solidFill>
                <a:srgbClr val="000000"/>
              </a:solidFill>
              <a:latin typeface="Cambria"/>
              <a:cs typeface="Cambria"/>
            </a:endParaRPr>
          </a:p>
        </p:txBody>
      </p:sp>
    </p:spTree>
    <p:extLst>
      <p:ext uri="{BB962C8B-B14F-4D97-AF65-F5344CB8AC3E}">
        <p14:creationId xmlns:p14="http://schemas.microsoft.com/office/powerpoint/2010/main" val="32735394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Maturing in Faith</a:t>
            </a:r>
            <a:endParaRPr lang="en-US" dirty="0"/>
          </a:p>
        </p:txBody>
      </p:sp>
      <p:sp>
        <p:nvSpPr>
          <p:cNvPr id="3" name="Content Placeholder 2"/>
          <p:cNvSpPr>
            <a:spLocks noGrp="1"/>
          </p:cNvSpPr>
          <p:nvPr>
            <p:ph idx="1"/>
          </p:nvPr>
        </p:nvSpPr>
        <p:spPr/>
        <p:txBody>
          <a:bodyPr>
            <a:normAutofit/>
          </a:bodyPr>
          <a:lstStyle/>
          <a:p>
            <a:pPr marL="0" indent="0" algn="ctr">
              <a:spcBef>
                <a:spcPts val="200"/>
              </a:spcBef>
              <a:buNone/>
            </a:pPr>
            <a:r>
              <a:rPr lang="en-US" sz="2800" i="1" dirty="0" smtClean="0">
                <a:solidFill>
                  <a:srgbClr val="000000"/>
                </a:solidFill>
                <a:latin typeface="+mj-lt"/>
              </a:rPr>
              <a:t>Every person </a:t>
            </a:r>
            <a:r>
              <a:rPr lang="en-US" sz="2800" i="1" dirty="0">
                <a:solidFill>
                  <a:srgbClr val="000000"/>
                </a:solidFill>
                <a:latin typeface="+mj-lt"/>
              </a:rPr>
              <a:t>is well-equipped to be growing in faith, be theologically conversant, and be active in the global mission of the church. </a:t>
            </a:r>
            <a:endParaRPr lang="en-US" sz="2800" i="1" dirty="0" smtClean="0">
              <a:solidFill>
                <a:srgbClr val="000000"/>
              </a:solidFill>
              <a:latin typeface="+mj-lt"/>
            </a:endParaRPr>
          </a:p>
          <a:p>
            <a:pPr marL="0" indent="0" algn="ctr">
              <a:spcBef>
                <a:spcPts val="200"/>
              </a:spcBef>
              <a:buNone/>
            </a:pPr>
            <a:endParaRPr lang="en-US" sz="2800" i="1" dirty="0" smtClean="0">
              <a:solidFill>
                <a:srgbClr val="000000"/>
              </a:solidFill>
              <a:latin typeface="+mj-lt"/>
            </a:endParaRPr>
          </a:p>
          <a:p>
            <a:pPr marL="0" indent="0" algn="ctr">
              <a:spcBef>
                <a:spcPts val="200"/>
              </a:spcBef>
              <a:buNone/>
            </a:pPr>
            <a:r>
              <a:rPr lang="en-US" sz="2800" dirty="0">
                <a:solidFill>
                  <a:srgbClr val="000000"/>
                </a:solidFill>
                <a:latin typeface="+mj-lt"/>
              </a:rPr>
              <a:t>Faith Formation can then be understood and defined </a:t>
            </a:r>
            <a:r>
              <a:rPr lang="en-US" sz="2800" dirty="0" smtClean="0">
                <a:solidFill>
                  <a:srgbClr val="000000"/>
                </a:solidFill>
                <a:latin typeface="+mj-lt"/>
              </a:rPr>
              <a:t>as “</a:t>
            </a:r>
            <a:r>
              <a:rPr lang="en-US" sz="2800" i="1" dirty="0">
                <a:solidFill>
                  <a:srgbClr val="000000"/>
                </a:solidFill>
                <a:latin typeface="+mj-lt"/>
              </a:rPr>
              <a:t>an engaged process of learning and practice integrated throughout </a:t>
            </a:r>
            <a:r>
              <a:rPr lang="en-US" sz="2800" i="1" dirty="0" smtClean="0">
                <a:solidFill>
                  <a:srgbClr val="000000"/>
                </a:solidFill>
                <a:latin typeface="+mj-lt"/>
              </a:rPr>
              <a:t>all </a:t>
            </a:r>
            <a:r>
              <a:rPr lang="en-US" sz="2800" i="1" dirty="0">
                <a:solidFill>
                  <a:srgbClr val="000000"/>
                </a:solidFill>
                <a:latin typeface="+mj-lt"/>
              </a:rPr>
              <a:t>aspects of congregational and daily life</a:t>
            </a:r>
            <a:r>
              <a:rPr lang="en-US" sz="2800" dirty="0">
                <a:solidFill>
                  <a:srgbClr val="000000"/>
                </a:solidFill>
                <a:latin typeface="+mj-lt"/>
              </a:rPr>
              <a:t>.” </a:t>
            </a:r>
          </a:p>
          <a:p>
            <a:pPr marL="0" indent="0" algn="ctr">
              <a:spcBef>
                <a:spcPts val="200"/>
              </a:spcBef>
              <a:buNone/>
            </a:pPr>
            <a:r>
              <a:rPr lang="en-US" sz="2000" dirty="0"/>
              <a:t>(</a:t>
            </a:r>
            <a:r>
              <a:rPr lang="en-US" sz="2000" dirty="0" smtClean="0"/>
              <a:t>United </a:t>
            </a:r>
            <a:r>
              <a:rPr lang="en-US" sz="2000" dirty="0"/>
              <a:t>Church of </a:t>
            </a:r>
            <a:r>
              <a:rPr lang="en-US" sz="2000" dirty="0" smtClean="0"/>
              <a:t>Christ, “Foundations</a:t>
            </a:r>
            <a:r>
              <a:rPr lang="en-US" sz="2000" dirty="0"/>
              <a:t>, Findings, and </a:t>
            </a:r>
            <a:r>
              <a:rPr lang="en-US" sz="2000" dirty="0" smtClean="0"/>
              <a:t>Futures,” 2012</a:t>
            </a:r>
            <a:r>
              <a:rPr lang="en-US" sz="2000" dirty="0"/>
              <a:t>)</a:t>
            </a:r>
            <a:endParaRPr lang="en-US" sz="2000" dirty="0">
              <a:solidFill>
                <a:srgbClr val="000000"/>
              </a:solidFill>
            </a:endParaRPr>
          </a:p>
        </p:txBody>
      </p:sp>
    </p:spTree>
    <p:extLst>
      <p:ext uri="{BB962C8B-B14F-4D97-AF65-F5344CB8AC3E}">
        <p14:creationId xmlns:p14="http://schemas.microsoft.com/office/powerpoint/2010/main" val="31467335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Maturing in Faith</a:t>
            </a:r>
            <a:endParaRPr lang="en-US" dirty="0"/>
          </a:p>
        </p:txBody>
      </p:sp>
      <p:sp>
        <p:nvSpPr>
          <p:cNvPr id="3" name="Content Placeholder 2"/>
          <p:cNvSpPr>
            <a:spLocks noGrp="1"/>
          </p:cNvSpPr>
          <p:nvPr>
            <p:ph idx="1"/>
          </p:nvPr>
        </p:nvSpPr>
        <p:spPr>
          <a:xfrm>
            <a:off x="342900" y="1600200"/>
            <a:ext cx="8534400" cy="5041900"/>
          </a:xfrm>
        </p:spPr>
        <p:txBody>
          <a:bodyPr>
            <a:normAutofit/>
          </a:bodyPr>
          <a:lstStyle/>
          <a:p>
            <a:pPr marL="0" indent="0" algn="ctr">
              <a:buNone/>
            </a:pPr>
            <a:r>
              <a:rPr lang="en-US" sz="2600" i="1" dirty="0" smtClean="0">
                <a:latin typeface="+mj-lt"/>
              </a:rPr>
              <a:t>The </a:t>
            </a:r>
            <a:r>
              <a:rPr lang="en-US" sz="2600" i="1" dirty="0">
                <a:latin typeface="+mj-lt"/>
              </a:rPr>
              <a:t>definitive aim of catechesis is to put people not only in touch, but also in communion and intimacy, with Jesus </a:t>
            </a:r>
            <a:r>
              <a:rPr lang="en-US" sz="2600" i="1" dirty="0" smtClean="0">
                <a:latin typeface="+mj-lt"/>
              </a:rPr>
              <a:t>Christ. Starting </a:t>
            </a:r>
            <a:r>
              <a:rPr lang="en-US" sz="2600" i="1" dirty="0">
                <a:latin typeface="+mj-lt"/>
              </a:rPr>
              <a:t>with the "</a:t>
            </a:r>
            <a:r>
              <a:rPr lang="en-US" sz="2600" i="1" dirty="0" smtClean="0">
                <a:latin typeface="+mj-lt"/>
              </a:rPr>
              <a:t>initial” conversion </a:t>
            </a:r>
            <a:r>
              <a:rPr lang="en-US" sz="2600" i="1" dirty="0">
                <a:latin typeface="+mj-lt"/>
              </a:rPr>
              <a:t>of a person to the Lord, moved by the Holy Spirit through the primary proclamation of the Gospel, catechesis seeks to solidify and mature this first adherence. It proposes to help those who have just converted "to know better this Jesus to whom he has entrusted himself: to know his 'mystery', the kingdom of God proclaimed by him, the requirements and comments contained in his Gospel message, and the paths that he has laid down for anyone who wishes to follow </a:t>
            </a:r>
            <a:r>
              <a:rPr lang="en-US" sz="2600" i="1" dirty="0" smtClean="0">
                <a:latin typeface="+mj-lt"/>
              </a:rPr>
              <a:t>him.”</a:t>
            </a:r>
            <a:r>
              <a:rPr lang="en-US" sz="2600" i="1" dirty="0">
                <a:latin typeface="+mj-lt"/>
              </a:rPr>
              <a:t> </a:t>
            </a:r>
            <a:endParaRPr lang="en-US" sz="2600" i="1" dirty="0" smtClean="0">
              <a:latin typeface="+mj-lt"/>
            </a:endParaRPr>
          </a:p>
          <a:p>
            <a:pPr marL="0" indent="0" algn="ctr">
              <a:buNone/>
            </a:pPr>
            <a:r>
              <a:rPr lang="en-US" sz="2000" dirty="0" smtClean="0">
                <a:latin typeface="+mj-lt"/>
              </a:rPr>
              <a:t>(Roman Catholic, </a:t>
            </a:r>
            <a:r>
              <a:rPr lang="en-US" sz="2000" i="1" dirty="0" smtClean="0">
                <a:latin typeface="+mj-lt"/>
              </a:rPr>
              <a:t>General Directory for Catechesis</a:t>
            </a:r>
            <a:r>
              <a:rPr lang="en-US" sz="2000" dirty="0" smtClean="0">
                <a:latin typeface="+mj-lt"/>
              </a:rPr>
              <a:t>, </a:t>
            </a:r>
            <a:r>
              <a:rPr lang="en-US" sz="2000" dirty="0" smtClean="0"/>
              <a:t>80)</a:t>
            </a:r>
            <a:endParaRPr lang="en-US" sz="2000" dirty="0"/>
          </a:p>
        </p:txBody>
      </p:sp>
    </p:spTree>
    <p:extLst>
      <p:ext uri="{BB962C8B-B14F-4D97-AF65-F5344CB8AC3E}">
        <p14:creationId xmlns:p14="http://schemas.microsoft.com/office/powerpoint/2010/main" val="40495434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Maturing in </a:t>
            </a:r>
            <a:r>
              <a:rPr lang="en-US" dirty="0" smtClean="0"/>
              <a:t>Faith: Holistic</a:t>
            </a:r>
            <a:endParaRPr lang="en-US" dirty="0"/>
          </a:p>
        </p:txBody>
      </p:sp>
      <p:sp>
        <p:nvSpPr>
          <p:cNvPr id="3" name="Content Placeholder 2"/>
          <p:cNvSpPr>
            <a:spLocks noGrp="1"/>
          </p:cNvSpPr>
          <p:nvPr>
            <p:ph idx="1"/>
          </p:nvPr>
        </p:nvSpPr>
        <p:spPr/>
        <p:txBody>
          <a:bodyPr>
            <a:normAutofit/>
          </a:bodyPr>
          <a:lstStyle/>
          <a:p>
            <a:pPr marL="457200" lvl="0" indent="-457200">
              <a:spcBef>
                <a:spcPts val="0"/>
              </a:spcBef>
              <a:buClr>
                <a:schemeClr val="accent3"/>
              </a:buClr>
              <a:buSzPct val="100000"/>
              <a:buFont typeface="Wingdings" charset="2"/>
              <a:buChar char=""/>
            </a:pPr>
            <a:r>
              <a:rPr lang="en-US" sz="2600" b="1" i="1" dirty="0"/>
              <a:t>A way of the head</a:t>
            </a:r>
            <a:r>
              <a:rPr lang="en-US" sz="2600" b="1" dirty="0"/>
              <a:t> </a:t>
            </a:r>
            <a:r>
              <a:rPr lang="en-US" sz="2600" dirty="0"/>
              <a:t>(</a:t>
            </a:r>
            <a:r>
              <a:rPr lang="en-US" sz="2600" b="1" i="1" dirty="0"/>
              <a:t>inform</a:t>
            </a:r>
            <a:r>
              <a:rPr lang="en-US" sz="2600" dirty="0"/>
              <a:t>) demands a discipleship of faith seeking understanding and belief with personal conviction, sustained by study, reflecting, discerning and deciding, all toward spiritual wisdom for life. </a:t>
            </a:r>
          </a:p>
          <a:p>
            <a:pPr marL="457200" lvl="0" indent="-457200">
              <a:spcBef>
                <a:spcPts val="0"/>
              </a:spcBef>
              <a:buClr>
                <a:schemeClr val="accent3"/>
              </a:buClr>
              <a:buSzPct val="100000"/>
              <a:buFont typeface="Wingdings" charset="2"/>
              <a:buChar char=""/>
            </a:pPr>
            <a:r>
              <a:rPr lang="en-US" sz="2600" b="1" i="1" dirty="0"/>
              <a:t>A way of the heart</a:t>
            </a:r>
            <a:r>
              <a:rPr lang="en-US" sz="2600" b="1" dirty="0"/>
              <a:t> </a:t>
            </a:r>
            <a:r>
              <a:rPr lang="en-US" sz="2600" dirty="0"/>
              <a:t>(</a:t>
            </a:r>
            <a:r>
              <a:rPr lang="en-US" sz="2600" b="1" i="1" dirty="0"/>
              <a:t>form</a:t>
            </a:r>
            <a:r>
              <a:rPr lang="en-US" sz="2600" dirty="0"/>
              <a:t>) demands a discipleship of right relationships and right desires, community building, hospitality and inclusion, trust in God’s love, and prayer and worship.</a:t>
            </a:r>
          </a:p>
          <a:p>
            <a:pPr marL="457200" lvl="0" indent="-457200">
              <a:spcBef>
                <a:spcPts val="0"/>
              </a:spcBef>
              <a:buClr>
                <a:schemeClr val="accent3"/>
              </a:buClr>
              <a:buSzPct val="100000"/>
              <a:buFont typeface="Wingdings" charset="2"/>
              <a:buChar char=""/>
            </a:pPr>
            <a:r>
              <a:rPr lang="en-US" sz="2600" b="1" i="1" dirty="0"/>
              <a:t>A way of the hands</a:t>
            </a:r>
            <a:r>
              <a:rPr lang="en-US" sz="2600" b="1" dirty="0"/>
              <a:t> </a:t>
            </a:r>
            <a:r>
              <a:rPr lang="en-US" sz="2600" dirty="0"/>
              <a:t>(</a:t>
            </a:r>
            <a:r>
              <a:rPr lang="en-US" sz="2600" b="1" i="1" dirty="0"/>
              <a:t>transform</a:t>
            </a:r>
            <a:r>
              <a:rPr lang="en-US" sz="2600" dirty="0"/>
              <a:t>) demands a discipleship of love, justice, peace-making, simplicity, integrity, healing, and repentance.</a:t>
            </a:r>
          </a:p>
          <a:p>
            <a:pPr marL="0" indent="0" algn="ctr">
              <a:spcBef>
                <a:spcPts val="0"/>
              </a:spcBef>
              <a:buClr>
                <a:schemeClr val="accent3"/>
              </a:buClr>
              <a:buNone/>
            </a:pPr>
            <a:r>
              <a:rPr lang="en-US" sz="2400" dirty="0"/>
              <a:t>(</a:t>
            </a:r>
            <a:r>
              <a:rPr lang="en-US" sz="2400" dirty="0" smtClean="0"/>
              <a:t>Thomas Groome</a:t>
            </a:r>
            <a:r>
              <a:rPr lang="en-US" sz="2400" dirty="0"/>
              <a:t>)</a:t>
            </a:r>
          </a:p>
          <a:p>
            <a:pPr marL="457200" indent="-457200">
              <a:spcBef>
                <a:spcPts val="0"/>
              </a:spcBef>
              <a:buClr>
                <a:schemeClr val="accent3"/>
              </a:buClr>
              <a:buFont typeface="Wingdings" charset="2"/>
              <a:buChar char=""/>
            </a:pPr>
            <a:endParaRPr lang="en-US" sz="2400" dirty="0"/>
          </a:p>
        </p:txBody>
      </p:sp>
    </p:spTree>
    <p:extLst>
      <p:ext uri="{BB962C8B-B14F-4D97-AF65-F5344CB8AC3E}">
        <p14:creationId xmlns:p14="http://schemas.microsoft.com/office/powerpoint/2010/main" val="20127664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Reimagining Cover final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096" y="1600201"/>
            <a:ext cx="2045348" cy="3090862"/>
          </a:xfrm>
          <a:prstGeom prst="rect">
            <a:avLst/>
          </a:prstGeom>
          <a:ln>
            <a:noFill/>
          </a:ln>
          <a:effectLst>
            <a:outerShdw blurRad="292100" dist="139700" dir="2700000" algn="tl" rotWithShape="0">
              <a:srgbClr val="333333">
                <a:alpha val="65000"/>
              </a:srgbClr>
            </a:outerShdw>
          </a:effectLst>
        </p:spPr>
      </p:pic>
      <p:sp>
        <p:nvSpPr>
          <p:cNvPr id="10" name="Title 9"/>
          <p:cNvSpPr>
            <a:spLocks noGrp="1"/>
          </p:cNvSpPr>
          <p:nvPr>
            <p:ph type="title"/>
          </p:nvPr>
        </p:nvSpPr>
        <p:spPr/>
        <p:txBody>
          <a:bodyPr/>
          <a:lstStyle/>
          <a:p>
            <a:pPr algn="ctr"/>
            <a:r>
              <a:rPr lang="en-US" dirty="0" smtClean="0"/>
              <a:t>Lifelong Faith Books </a:t>
            </a:r>
            <a:endParaRPr lang="en-US" dirty="0"/>
          </a:p>
        </p:txBody>
      </p:sp>
      <p:pic>
        <p:nvPicPr>
          <p:cNvPr id="2" name="Picture 1" descr="AFF Cov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5295" y="2350520"/>
            <a:ext cx="2057400" cy="3086101"/>
          </a:xfrm>
          <a:prstGeom prst="rect">
            <a:avLst/>
          </a:prstGeom>
          <a:ln>
            <a:noFill/>
          </a:ln>
          <a:effectLst>
            <a:outerShdw blurRad="292100" dist="139700" dir="2700000" algn="tl" rotWithShape="0">
              <a:srgbClr val="333333">
                <a:alpha val="65000"/>
              </a:srgbClr>
            </a:outerShdw>
          </a:effectLst>
        </p:spPr>
      </p:pic>
      <p:pic>
        <p:nvPicPr>
          <p:cNvPr id="3" name="Picture 2" descr="FamiliesCenterCov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6303" y="3366360"/>
            <a:ext cx="1981200" cy="2971800"/>
          </a:xfrm>
          <a:prstGeom prst="rect">
            <a:avLst/>
          </a:prstGeom>
          <a:ln>
            <a:noFill/>
          </a:ln>
          <a:effectLst>
            <a:outerShdw blurRad="292100" dist="139700" dir="2700000" algn="tl" rotWithShape="0">
              <a:srgbClr val="333333">
                <a:alpha val="65000"/>
              </a:srgbClr>
            </a:outerShdw>
          </a:effectLst>
        </p:spPr>
      </p:pic>
      <p:pic>
        <p:nvPicPr>
          <p:cNvPr id="4" name="Picture 3" descr="Generations Cover 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0539" y="2873074"/>
            <a:ext cx="2009832" cy="3052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2865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68400"/>
          </a:xfrm>
        </p:spPr>
        <p:txBody>
          <a:bodyPr>
            <a:normAutofit/>
          </a:bodyPr>
          <a:lstStyle/>
          <a:p>
            <a:pPr algn="ctr"/>
            <a:r>
              <a:rPr lang="en-US" dirty="0" smtClean="0"/>
              <a:t>Maturing in Faith: Holistic</a:t>
            </a:r>
            <a:r>
              <a:rPr lang="en-US" dirty="0" smtClean="0"/>
              <a:t/>
            </a:r>
            <a:br>
              <a:rPr lang="en-US" dirty="0" smtClean="0"/>
            </a:br>
            <a:r>
              <a:rPr lang="en-US" sz="2200" dirty="0" smtClean="0"/>
              <a:t>(Roman Catholic, </a:t>
            </a:r>
            <a:r>
              <a:rPr lang="en-US" sz="2200" i="1" dirty="0" smtClean="0"/>
              <a:t>National </a:t>
            </a:r>
            <a:r>
              <a:rPr lang="en-US" sz="2200" i="1" dirty="0" smtClean="0"/>
              <a:t>Directory for </a:t>
            </a:r>
            <a:r>
              <a:rPr lang="en-US" sz="2200" i="1" dirty="0" smtClean="0"/>
              <a:t>Catechesis</a:t>
            </a:r>
            <a:r>
              <a:rPr lang="en-US" sz="2200" dirty="0" smtClean="0"/>
              <a:t>)</a:t>
            </a:r>
            <a:endParaRPr lang="en-US" sz="2200" i="1" dirty="0"/>
          </a:p>
        </p:txBody>
      </p:sp>
      <p:sp>
        <p:nvSpPr>
          <p:cNvPr id="3" name="Content Placeholder 2"/>
          <p:cNvSpPr>
            <a:spLocks noGrp="1"/>
          </p:cNvSpPr>
          <p:nvPr>
            <p:ph idx="1"/>
          </p:nvPr>
        </p:nvSpPr>
        <p:spPr>
          <a:xfrm>
            <a:off x="457200" y="1701800"/>
            <a:ext cx="8229600" cy="4775200"/>
          </a:xfrm>
        </p:spPr>
        <p:txBody>
          <a:bodyPr>
            <a:normAutofit fontScale="92500" lnSpcReduction="10000"/>
          </a:bodyPr>
          <a:lstStyle/>
          <a:p>
            <a:pPr marL="0" indent="0">
              <a:lnSpc>
                <a:spcPct val="110000"/>
              </a:lnSpc>
              <a:spcBef>
                <a:spcPts val="200"/>
              </a:spcBef>
              <a:buNone/>
            </a:pPr>
            <a:r>
              <a:rPr lang="en-US" sz="2400" dirty="0" smtClean="0">
                <a:solidFill>
                  <a:srgbClr val="000000"/>
                </a:solidFill>
              </a:rPr>
              <a:t>Christ’s </a:t>
            </a:r>
            <a:r>
              <a:rPr lang="en-US" sz="2400" dirty="0">
                <a:solidFill>
                  <a:srgbClr val="000000"/>
                </a:solidFill>
              </a:rPr>
              <a:t>method of formation was accomplished by diverse yet interrelated tasks. His example is the most fruitful inspiration for effective catechesis today because it is integral to formation in the Christian faith. </a:t>
            </a:r>
            <a:r>
              <a:rPr lang="en-US" sz="2400" dirty="0" smtClean="0">
                <a:solidFill>
                  <a:srgbClr val="000000"/>
                </a:solidFill>
              </a:rPr>
              <a:t>Faith </a:t>
            </a:r>
            <a:r>
              <a:rPr lang="en-US" sz="2400" dirty="0">
                <a:solidFill>
                  <a:srgbClr val="000000"/>
                </a:solidFill>
              </a:rPr>
              <a:t>must be known celebrated, lived, and expressed in </a:t>
            </a:r>
            <a:r>
              <a:rPr lang="en-US" sz="2400" dirty="0" smtClean="0">
                <a:solidFill>
                  <a:srgbClr val="000000"/>
                </a:solidFill>
              </a:rPr>
              <a:t>prayer. So </a:t>
            </a:r>
            <a:r>
              <a:rPr lang="en-US" sz="2400" dirty="0">
                <a:solidFill>
                  <a:srgbClr val="000000"/>
                </a:solidFill>
              </a:rPr>
              <a:t>catechesis comprises six fundamental tasks, each of which is related to an aspect of faith in </a:t>
            </a:r>
            <a:r>
              <a:rPr lang="en-US" sz="2400" dirty="0" smtClean="0">
                <a:solidFill>
                  <a:srgbClr val="000000"/>
                </a:solidFill>
              </a:rPr>
              <a:t>Christ. </a:t>
            </a:r>
          </a:p>
          <a:p>
            <a:pPr marL="0" indent="0">
              <a:lnSpc>
                <a:spcPct val="110000"/>
              </a:lnSpc>
              <a:spcBef>
                <a:spcPts val="200"/>
              </a:spcBef>
              <a:buNone/>
            </a:pPr>
            <a:endParaRPr lang="en-US" sz="2400" dirty="0" smtClean="0">
              <a:solidFill>
                <a:srgbClr val="000000"/>
              </a:solidFill>
            </a:endParaRPr>
          </a:p>
          <a:p>
            <a:pPr marL="457200" indent="-457200">
              <a:lnSpc>
                <a:spcPct val="110000"/>
              </a:lnSpc>
              <a:spcBef>
                <a:spcPts val="200"/>
              </a:spcBef>
              <a:buFont typeface="+mj-lt"/>
              <a:buAutoNum type="arabicPeriod"/>
            </a:pPr>
            <a:r>
              <a:rPr lang="en-US" sz="2400" b="1" dirty="0" smtClean="0">
                <a:solidFill>
                  <a:srgbClr val="000000"/>
                </a:solidFill>
              </a:rPr>
              <a:t>Promote </a:t>
            </a:r>
            <a:r>
              <a:rPr lang="en-US" sz="2400" b="1" dirty="0">
                <a:solidFill>
                  <a:srgbClr val="000000"/>
                </a:solidFill>
              </a:rPr>
              <a:t>K</a:t>
            </a:r>
            <a:r>
              <a:rPr lang="en-US" sz="2400" b="1" dirty="0" smtClean="0">
                <a:solidFill>
                  <a:srgbClr val="000000"/>
                </a:solidFill>
              </a:rPr>
              <a:t>nowledge </a:t>
            </a:r>
            <a:r>
              <a:rPr lang="en-US" sz="2400" b="1" dirty="0">
                <a:solidFill>
                  <a:srgbClr val="000000"/>
                </a:solidFill>
              </a:rPr>
              <a:t>of the </a:t>
            </a:r>
            <a:r>
              <a:rPr lang="en-US" sz="2400" b="1" dirty="0" smtClean="0">
                <a:solidFill>
                  <a:srgbClr val="000000"/>
                </a:solidFill>
              </a:rPr>
              <a:t>Faith </a:t>
            </a:r>
            <a:r>
              <a:rPr lang="en-US" sz="2400" dirty="0">
                <a:solidFill>
                  <a:srgbClr val="000000"/>
                </a:solidFill>
              </a:rPr>
              <a:t>– Teach the “basics” of the faith as revealed in the signs of creation, Sacred Scripture, Catholic tradition and human experience</a:t>
            </a:r>
            <a:r>
              <a:rPr lang="en-US" sz="2400" dirty="0" smtClean="0">
                <a:solidFill>
                  <a:srgbClr val="000000"/>
                </a:solidFill>
              </a:rPr>
              <a:t>.</a:t>
            </a:r>
          </a:p>
          <a:p>
            <a:pPr marL="457200" lvl="0" indent="-457200">
              <a:lnSpc>
                <a:spcPct val="110000"/>
              </a:lnSpc>
              <a:spcBef>
                <a:spcPts val="200"/>
              </a:spcBef>
              <a:buFont typeface="+mj-lt"/>
              <a:buAutoNum type="arabicPeriod"/>
            </a:pPr>
            <a:r>
              <a:rPr lang="en-US" sz="2400" b="1" dirty="0">
                <a:solidFill>
                  <a:srgbClr val="000000"/>
                </a:solidFill>
              </a:rPr>
              <a:t>Liturgical E</a:t>
            </a:r>
            <a:r>
              <a:rPr lang="en-US" sz="2400" b="1" dirty="0" smtClean="0">
                <a:solidFill>
                  <a:srgbClr val="000000"/>
                </a:solidFill>
              </a:rPr>
              <a:t>ducation </a:t>
            </a:r>
            <a:r>
              <a:rPr lang="en-US" sz="2400" dirty="0">
                <a:solidFill>
                  <a:srgbClr val="000000"/>
                </a:solidFill>
              </a:rPr>
              <a:t>– Teach about the form and meaning of the liturgy and the sacraments and help individuals prepare their minds and hearts to enter into these mysteries of our faith</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2211314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93800"/>
          </a:xfrm>
        </p:spPr>
        <p:txBody>
          <a:bodyPr>
            <a:normAutofit/>
          </a:bodyPr>
          <a:lstStyle/>
          <a:p>
            <a:pPr algn="ctr"/>
            <a:r>
              <a:rPr lang="en-US" dirty="0"/>
              <a:t>Maturing in </a:t>
            </a:r>
            <a:r>
              <a:rPr lang="en-US" dirty="0" smtClean="0"/>
              <a:t>Faith: </a:t>
            </a:r>
            <a:r>
              <a:rPr lang="en-US" dirty="0"/>
              <a:t>Holistic</a:t>
            </a:r>
            <a:br>
              <a:rPr lang="en-US" dirty="0"/>
            </a:br>
            <a:r>
              <a:rPr lang="en-US" sz="2200" dirty="0"/>
              <a:t>(Roman Catholic, </a:t>
            </a:r>
            <a:r>
              <a:rPr lang="en-US" sz="2200" i="1" dirty="0"/>
              <a:t>National Directory for </a:t>
            </a:r>
            <a:r>
              <a:rPr lang="en-US" sz="2200" i="1" dirty="0" smtClean="0"/>
              <a:t>Catechesis</a:t>
            </a:r>
            <a:r>
              <a:rPr lang="en-US" sz="2200" dirty="0" smtClean="0"/>
              <a:t>)</a:t>
            </a:r>
            <a:endParaRPr lang="en-US" sz="2200" dirty="0"/>
          </a:p>
        </p:txBody>
      </p:sp>
      <p:sp>
        <p:nvSpPr>
          <p:cNvPr id="3" name="Content Placeholder 2"/>
          <p:cNvSpPr>
            <a:spLocks noGrp="1"/>
          </p:cNvSpPr>
          <p:nvPr>
            <p:ph idx="1"/>
          </p:nvPr>
        </p:nvSpPr>
        <p:spPr>
          <a:xfrm>
            <a:off x="457200" y="1727200"/>
            <a:ext cx="8229600" cy="4749800"/>
          </a:xfrm>
        </p:spPr>
        <p:txBody>
          <a:bodyPr>
            <a:normAutofit/>
          </a:bodyPr>
          <a:lstStyle/>
          <a:p>
            <a:pPr marL="457200" indent="-457200">
              <a:spcBef>
                <a:spcPts val="200"/>
              </a:spcBef>
              <a:buFont typeface="+mj-lt"/>
              <a:buAutoNum type="arabicPeriod" startAt="3"/>
            </a:pPr>
            <a:r>
              <a:rPr lang="en-US" sz="2400" b="1" dirty="0" smtClean="0">
                <a:solidFill>
                  <a:srgbClr val="000000"/>
                </a:solidFill>
              </a:rPr>
              <a:t>Moral </a:t>
            </a:r>
            <a:r>
              <a:rPr lang="en-US" sz="2400" b="1" dirty="0">
                <a:solidFill>
                  <a:srgbClr val="000000"/>
                </a:solidFill>
              </a:rPr>
              <a:t>Formation </a:t>
            </a:r>
            <a:r>
              <a:rPr lang="en-US" sz="2400" dirty="0">
                <a:solidFill>
                  <a:srgbClr val="000000"/>
                </a:solidFill>
              </a:rPr>
              <a:t>– Teach the moral teachings of the Church which are the fulfillment of the Commandments.</a:t>
            </a:r>
          </a:p>
          <a:p>
            <a:pPr marL="457200" lvl="0" indent="-457200">
              <a:spcBef>
                <a:spcPts val="200"/>
              </a:spcBef>
              <a:buFont typeface="+mj-lt"/>
              <a:buAutoNum type="arabicPeriod" startAt="3"/>
            </a:pPr>
            <a:r>
              <a:rPr lang="en-US" sz="2400" b="1" dirty="0">
                <a:solidFill>
                  <a:srgbClr val="000000"/>
                </a:solidFill>
              </a:rPr>
              <a:t>Teaching to Pray </a:t>
            </a:r>
            <a:r>
              <a:rPr lang="en-US" sz="2400" dirty="0">
                <a:solidFill>
                  <a:srgbClr val="000000"/>
                </a:solidFill>
              </a:rPr>
              <a:t>– Teach that a “climate of prayer” and participation in prayer invites individuals into a personal relationship with Jesus Christ.</a:t>
            </a:r>
          </a:p>
          <a:p>
            <a:pPr marL="457200" indent="-457200">
              <a:spcBef>
                <a:spcPts val="200"/>
              </a:spcBef>
              <a:buFont typeface="+mj-lt"/>
              <a:buAutoNum type="arabicPeriod" startAt="3"/>
            </a:pPr>
            <a:r>
              <a:rPr lang="en-US" sz="2400" b="1" dirty="0" smtClean="0">
                <a:solidFill>
                  <a:srgbClr val="000000"/>
                </a:solidFill>
              </a:rPr>
              <a:t>Education </a:t>
            </a:r>
            <a:r>
              <a:rPr lang="en-US" sz="2400" b="1" dirty="0">
                <a:solidFill>
                  <a:srgbClr val="000000"/>
                </a:solidFill>
              </a:rPr>
              <a:t>for Community Life </a:t>
            </a:r>
            <a:r>
              <a:rPr lang="en-US" sz="2400" dirty="0">
                <a:solidFill>
                  <a:srgbClr val="000000"/>
                </a:solidFill>
              </a:rPr>
              <a:t>– Teach that the human person needs to live in society. Society is not optional, but a requirement of human nature.</a:t>
            </a:r>
          </a:p>
          <a:p>
            <a:pPr marL="457200" indent="-457200">
              <a:spcBef>
                <a:spcPts val="200"/>
              </a:spcBef>
              <a:buFont typeface="+mj-lt"/>
              <a:buAutoNum type="arabicPeriod" startAt="3"/>
            </a:pPr>
            <a:r>
              <a:rPr lang="en-US" sz="2400" b="1" dirty="0" smtClean="0">
                <a:solidFill>
                  <a:srgbClr val="000000"/>
                </a:solidFill>
              </a:rPr>
              <a:t>Missionary </a:t>
            </a:r>
            <a:r>
              <a:rPr lang="en-US" sz="2400" b="1" dirty="0">
                <a:solidFill>
                  <a:srgbClr val="000000"/>
                </a:solidFill>
              </a:rPr>
              <a:t>Initiative </a:t>
            </a:r>
            <a:r>
              <a:rPr lang="en-US" sz="2400" dirty="0">
                <a:solidFill>
                  <a:srgbClr val="000000"/>
                </a:solidFill>
              </a:rPr>
              <a:t>– Teach that all Christian service is an expression of love and is performed by Christians for the purpose of building up the Kingdom of God on earth</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3866428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Focus on Maturing in Faith </a:t>
            </a:r>
            <a:endParaRPr lang="en-US" dirty="0"/>
          </a:p>
        </p:txBody>
      </p:sp>
      <p:sp>
        <p:nvSpPr>
          <p:cNvPr id="5" name="Text Placeholder 4"/>
          <p:cNvSpPr>
            <a:spLocks noGrp="1"/>
          </p:cNvSpPr>
          <p:nvPr>
            <p:ph type="body" idx="1"/>
          </p:nvPr>
        </p:nvSpPr>
        <p:spPr>
          <a:solidFill>
            <a:schemeClr val="accent1"/>
          </a:solidFill>
        </p:spPr>
        <p:txBody>
          <a:bodyPr>
            <a:normAutofit/>
          </a:bodyPr>
          <a:lstStyle/>
          <a:p>
            <a:r>
              <a:rPr lang="en-US" sz="2400" dirty="0" smtClean="0">
                <a:solidFill>
                  <a:srgbClr val="FFFFFF"/>
                </a:solidFill>
                <a:latin typeface="+mj-lt"/>
              </a:rPr>
              <a:t>Search Institute, 1988</a:t>
            </a:r>
            <a:endParaRPr lang="en-US" sz="2400" dirty="0">
              <a:solidFill>
                <a:srgbClr val="FFFFFF"/>
              </a:solidFill>
              <a:latin typeface="+mj-lt"/>
            </a:endParaRPr>
          </a:p>
        </p:txBody>
      </p:sp>
      <p:sp>
        <p:nvSpPr>
          <p:cNvPr id="3" name="Content Placeholder 2"/>
          <p:cNvSpPr>
            <a:spLocks noGrp="1"/>
          </p:cNvSpPr>
          <p:nvPr>
            <p:ph sz="half" idx="2"/>
          </p:nvPr>
        </p:nvSpPr>
        <p:spPr>
          <a:xfrm>
            <a:off x="457200" y="2438400"/>
            <a:ext cx="3931920" cy="4419600"/>
          </a:xfrm>
        </p:spPr>
        <p:txBody>
          <a:bodyPr>
            <a:normAutofit lnSpcReduction="10000"/>
          </a:bodyPr>
          <a:lstStyle/>
          <a:p>
            <a:pPr marL="457200" lvl="2" indent="-457200">
              <a:spcBef>
                <a:spcPts val="0"/>
              </a:spcBef>
              <a:buFont typeface="+mj-lt"/>
              <a:buAutoNum type="arabicPeriod"/>
            </a:pPr>
            <a:r>
              <a:rPr lang="en-US" sz="2400" dirty="0" smtClean="0"/>
              <a:t>Trusting and believing</a:t>
            </a:r>
          </a:p>
          <a:p>
            <a:pPr marL="457200" lvl="2" indent="-457200">
              <a:spcBef>
                <a:spcPts val="0"/>
              </a:spcBef>
              <a:buFont typeface="+mj-lt"/>
              <a:buAutoNum type="arabicPeriod"/>
            </a:pPr>
            <a:r>
              <a:rPr lang="en-US" sz="2400" dirty="0" smtClean="0">
                <a:solidFill>
                  <a:schemeClr val="tx1"/>
                </a:solidFill>
              </a:rPr>
              <a:t>Seeking spiritual growth</a:t>
            </a:r>
          </a:p>
          <a:p>
            <a:pPr marL="457200" lvl="2" indent="-457200">
              <a:spcBef>
                <a:spcPts val="0"/>
              </a:spcBef>
              <a:buFont typeface="+mj-lt"/>
              <a:buAutoNum type="arabicPeriod"/>
            </a:pPr>
            <a:r>
              <a:rPr lang="en-US" sz="2400" dirty="0" smtClean="0"/>
              <a:t>Integrating faith and life</a:t>
            </a:r>
          </a:p>
          <a:p>
            <a:pPr marL="457200" lvl="2" indent="-457200">
              <a:spcBef>
                <a:spcPts val="0"/>
              </a:spcBef>
              <a:buFont typeface="+mj-lt"/>
              <a:buAutoNum type="arabicPeriod"/>
            </a:pPr>
            <a:r>
              <a:rPr lang="en-US" sz="2400" dirty="0" smtClean="0">
                <a:solidFill>
                  <a:schemeClr val="tx1"/>
                </a:solidFill>
              </a:rPr>
              <a:t>Holding life-affirming values</a:t>
            </a:r>
          </a:p>
          <a:p>
            <a:pPr marL="457200" lvl="2" indent="-457200">
              <a:spcBef>
                <a:spcPts val="0"/>
              </a:spcBef>
              <a:buFont typeface="+mj-lt"/>
              <a:buAutoNum type="arabicPeriod"/>
            </a:pPr>
            <a:r>
              <a:rPr lang="en-US" sz="2400" dirty="0" smtClean="0"/>
              <a:t>Experiencing the fruits of faith</a:t>
            </a:r>
          </a:p>
          <a:p>
            <a:pPr marL="457200" lvl="2" indent="-457200">
              <a:spcBef>
                <a:spcPts val="0"/>
              </a:spcBef>
              <a:buFont typeface="+mj-lt"/>
              <a:buAutoNum type="arabicPeriod"/>
            </a:pPr>
            <a:r>
              <a:rPr lang="en-US" sz="2400" dirty="0" smtClean="0">
                <a:solidFill>
                  <a:schemeClr val="tx1"/>
                </a:solidFill>
              </a:rPr>
              <a:t>Nurturing faith in community</a:t>
            </a:r>
          </a:p>
          <a:p>
            <a:pPr marL="457200" lvl="2" indent="-457200">
              <a:spcBef>
                <a:spcPts val="0"/>
              </a:spcBef>
              <a:buFont typeface="+mj-lt"/>
              <a:buAutoNum type="arabicPeriod"/>
            </a:pPr>
            <a:r>
              <a:rPr lang="en-US" sz="2400" dirty="0" smtClean="0"/>
              <a:t>Advocating for social change</a:t>
            </a:r>
          </a:p>
          <a:p>
            <a:pPr marL="457200" lvl="2" indent="-457200">
              <a:spcBef>
                <a:spcPts val="0"/>
              </a:spcBef>
              <a:buFont typeface="+mj-lt"/>
              <a:buAutoNum type="arabicPeriod"/>
            </a:pPr>
            <a:r>
              <a:rPr lang="en-US" sz="2400" dirty="0" smtClean="0">
                <a:solidFill>
                  <a:schemeClr val="tx1"/>
                </a:solidFill>
              </a:rPr>
              <a:t>Acting and serving</a:t>
            </a:r>
          </a:p>
        </p:txBody>
      </p:sp>
      <p:sp>
        <p:nvSpPr>
          <p:cNvPr id="6" name="Text Placeholder 5"/>
          <p:cNvSpPr>
            <a:spLocks noGrp="1"/>
          </p:cNvSpPr>
          <p:nvPr>
            <p:ph type="body" sz="quarter" idx="3"/>
          </p:nvPr>
        </p:nvSpPr>
        <p:spPr>
          <a:solidFill>
            <a:srgbClr val="0000FF"/>
          </a:solidFill>
        </p:spPr>
        <p:txBody>
          <a:bodyPr>
            <a:normAutofit/>
          </a:bodyPr>
          <a:lstStyle/>
          <a:p>
            <a:r>
              <a:rPr lang="en-US" sz="2400" dirty="0" smtClean="0">
                <a:solidFill>
                  <a:srgbClr val="FFFFFF"/>
                </a:solidFill>
              </a:rPr>
              <a:t>Spirit &amp; Culture of YM, 2005</a:t>
            </a:r>
            <a:endParaRPr lang="en-US" sz="2400" dirty="0">
              <a:solidFill>
                <a:srgbClr val="FFFFFF"/>
              </a:solidFill>
            </a:endParaRPr>
          </a:p>
        </p:txBody>
      </p:sp>
      <p:sp>
        <p:nvSpPr>
          <p:cNvPr id="7" name="Content Placeholder 6"/>
          <p:cNvSpPr>
            <a:spLocks noGrp="1"/>
          </p:cNvSpPr>
          <p:nvPr>
            <p:ph sz="quarter" idx="4"/>
          </p:nvPr>
        </p:nvSpPr>
        <p:spPr/>
        <p:txBody>
          <a:bodyPr>
            <a:noAutofit/>
          </a:bodyPr>
          <a:lstStyle/>
          <a:p>
            <a:pPr marL="457200" indent="-457200">
              <a:spcBef>
                <a:spcPts val="0"/>
              </a:spcBef>
              <a:buFont typeface="+mj-lt"/>
              <a:buAutoNum type="arabicPeriod"/>
            </a:pPr>
            <a:r>
              <a:rPr lang="en-US" dirty="0"/>
              <a:t>Seeking Spiritual Growth</a:t>
            </a:r>
          </a:p>
          <a:p>
            <a:pPr marL="457200" indent="-457200">
              <a:spcBef>
                <a:spcPts val="0"/>
              </a:spcBef>
              <a:buFont typeface="+mj-lt"/>
              <a:buAutoNum type="arabicPeriod"/>
            </a:pPr>
            <a:r>
              <a:rPr lang="en-US" dirty="0"/>
              <a:t>Possessing a Vital Faith</a:t>
            </a:r>
          </a:p>
          <a:p>
            <a:pPr marL="457200" indent="-457200">
              <a:spcBef>
                <a:spcPts val="0"/>
              </a:spcBef>
              <a:buFont typeface="+mj-lt"/>
              <a:buAutoNum type="arabicPeriod"/>
            </a:pPr>
            <a:r>
              <a:rPr lang="en-US" dirty="0"/>
              <a:t>Practicing Faith in Community</a:t>
            </a:r>
          </a:p>
          <a:p>
            <a:pPr marL="457200" indent="-457200">
              <a:spcBef>
                <a:spcPts val="0"/>
              </a:spcBef>
              <a:buFont typeface="+mj-lt"/>
              <a:buAutoNum type="arabicPeriod"/>
            </a:pPr>
            <a:r>
              <a:rPr lang="en-US" dirty="0"/>
              <a:t>Making the Christian Faith a Way of Life</a:t>
            </a:r>
          </a:p>
          <a:p>
            <a:pPr marL="457200" indent="-457200">
              <a:spcBef>
                <a:spcPts val="0"/>
              </a:spcBef>
              <a:buFont typeface="+mj-lt"/>
              <a:buAutoNum type="arabicPeriod"/>
            </a:pPr>
            <a:r>
              <a:rPr lang="en-US" dirty="0"/>
              <a:t>Living a Life of Service</a:t>
            </a:r>
          </a:p>
          <a:p>
            <a:pPr marL="457200" indent="-457200">
              <a:spcBef>
                <a:spcPts val="0"/>
              </a:spcBef>
              <a:buFont typeface="+mj-lt"/>
              <a:buAutoNum type="arabicPeriod"/>
            </a:pPr>
            <a:r>
              <a:rPr lang="en-US" dirty="0"/>
              <a:t>Possessing a Positive Spirit</a:t>
            </a:r>
          </a:p>
          <a:p>
            <a:pPr marL="457200" indent="-457200">
              <a:spcBef>
                <a:spcPts val="0"/>
              </a:spcBef>
              <a:buFont typeface="+mj-lt"/>
              <a:buAutoNum type="arabicPeriod"/>
            </a:pPr>
            <a:r>
              <a:rPr lang="en-US" dirty="0"/>
              <a:t>Exercising Moral Responsibility</a:t>
            </a:r>
          </a:p>
          <a:p>
            <a:pPr marL="457200" indent="-457200">
              <a:spcBef>
                <a:spcPts val="0"/>
              </a:spcBef>
              <a:buNone/>
            </a:pPr>
            <a:endParaRPr lang="en-US" dirty="0"/>
          </a:p>
        </p:txBody>
      </p:sp>
    </p:spTree>
    <p:extLst>
      <p:ext uri="{BB962C8B-B14F-4D97-AF65-F5344CB8AC3E}">
        <p14:creationId xmlns:p14="http://schemas.microsoft.com/office/powerpoint/2010/main" val="384478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 on Maturing in Faith</a:t>
            </a:r>
            <a:endParaRPr lang="en-US" dirty="0"/>
          </a:p>
        </p:txBody>
      </p:sp>
      <p:sp>
        <p:nvSpPr>
          <p:cNvPr id="3" name="Content Placeholder 2"/>
          <p:cNvSpPr>
            <a:spLocks noGrp="1"/>
          </p:cNvSpPr>
          <p:nvPr>
            <p:ph idx="1"/>
          </p:nvPr>
        </p:nvSpPr>
        <p:spPr/>
        <p:txBody>
          <a:bodyPr>
            <a:normAutofit/>
          </a:bodyPr>
          <a:lstStyle/>
          <a:p>
            <a:pPr marL="457200" lvl="0" indent="-457200">
              <a:spcBef>
                <a:spcPts val="0"/>
              </a:spcBef>
              <a:buFont typeface="+mj-lt"/>
              <a:buAutoNum type="arabicPeriod"/>
            </a:pPr>
            <a:r>
              <a:rPr lang="en-US" sz="2800" b="1" dirty="0">
                <a:solidFill>
                  <a:schemeClr val="accent1"/>
                </a:solidFill>
              </a:rPr>
              <a:t>Sustaining a personal relationship with Jesus Christ </a:t>
            </a:r>
            <a:r>
              <a:rPr lang="en-US" sz="2800" dirty="0"/>
              <a:t>supported through regular prayer, faith sharing and Bible reading.</a:t>
            </a:r>
          </a:p>
          <a:p>
            <a:pPr marL="457200" lvl="0" indent="-457200">
              <a:spcBef>
                <a:spcPts val="0"/>
              </a:spcBef>
              <a:buFont typeface="+mj-lt"/>
              <a:buAutoNum type="arabicPeriod"/>
            </a:pPr>
            <a:r>
              <a:rPr lang="en-US" sz="2800" b="1" dirty="0">
                <a:solidFill>
                  <a:schemeClr val="accent1"/>
                </a:solidFill>
              </a:rPr>
              <a:t>Making the Christian faith a way of life </a:t>
            </a:r>
            <a:r>
              <a:rPr lang="en-US" sz="2800" dirty="0"/>
              <a:t>by integrating their beliefs into the conversation, decisions, and actions of daily life.</a:t>
            </a:r>
          </a:p>
          <a:p>
            <a:pPr marL="457200" lvl="0" indent="-457200">
              <a:spcBef>
                <a:spcPts val="0"/>
              </a:spcBef>
              <a:buFont typeface="+mj-lt"/>
              <a:buAutoNum type="arabicPeriod"/>
            </a:pPr>
            <a:r>
              <a:rPr lang="en-US" sz="2800" b="1" dirty="0">
                <a:solidFill>
                  <a:schemeClr val="accent1"/>
                </a:solidFill>
              </a:rPr>
              <a:t>Possessing a vital faith </a:t>
            </a:r>
            <a:r>
              <a:rPr lang="en-US" sz="2800" dirty="0"/>
              <a:t>and being aware of God present and active in their own life, the lives of others, and the life of the world</a:t>
            </a:r>
            <a:r>
              <a:rPr lang="en-US" sz="2800" dirty="0" smtClean="0"/>
              <a:t>.</a:t>
            </a:r>
            <a:endParaRPr lang="en-US" sz="2800" dirty="0"/>
          </a:p>
        </p:txBody>
      </p:sp>
    </p:spTree>
    <p:extLst>
      <p:ext uri="{BB962C8B-B14F-4D97-AF65-F5344CB8AC3E}">
        <p14:creationId xmlns:p14="http://schemas.microsoft.com/office/powerpoint/2010/main" val="17717585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 on Maturing in Faith</a:t>
            </a:r>
            <a:endParaRPr lang="en-US" dirty="0"/>
          </a:p>
        </p:txBody>
      </p:sp>
      <p:sp>
        <p:nvSpPr>
          <p:cNvPr id="3" name="Content Placeholder 2"/>
          <p:cNvSpPr>
            <a:spLocks noGrp="1"/>
          </p:cNvSpPr>
          <p:nvPr>
            <p:ph idx="1"/>
          </p:nvPr>
        </p:nvSpPr>
        <p:spPr/>
        <p:txBody>
          <a:bodyPr>
            <a:normAutofit/>
          </a:bodyPr>
          <a:lstStyle/>
          <a:p>
            <a:pPr marL="457200" lvl="0" indent="-457200">
              <a:spcBef>
                <a:spcPts val="0"/>
              </a:spcBef>
              <a:buFont typeface="+mj-lt"/>
              <a:buAutoNum type="arabicPeriod" startAt="4"/>
            </a:pPr>
            <a:r>
              <a:rPr lang="en-US" sz="2800" b="1" dirty="0">
                <a:solidFill>
                  <a:schemeClr val="accent1"/>
                </a:solidFill>
              </a:rPr>
              <a:t>Seeking</a:t>
            </a:r>
            <a:r>
              <a:rPr lang="en-US" sz="2800" dirty="0" smtClean="0"/>
              <a:t> </a:t>
            </a:r>
            <a:r>
              <a:rPr lang="en-US" sz="2800" b="1" dirty="0">
                <a:solidFill>
                  <a:schemeClr val="accent1"/>
                </a:solidFill>
              </a:rPr>
              <a:t>spiritual growth </a:t>
            </a:r>
            <a:r>
              <a:rPr lang="en-US" sz="2800" dirty="0"/>
              <a:t>by actively pursuing questions of faith, learning what it means to believe in God, and what it’s like to be a disciple of Jesus Christ. </a:t>
            </a:r>
          </a:p>
          <a:p>
            <a:pPr marL="457200" lvl="0" indent="-457200">
              <a:spcBef>
                <a:spcPts val="0"/>
              </a:spcBef>
              <a:buFont typeface="+mj-lt"/>
              <a:buAutoNum type="arabicPeriod" startAt="4"/>
            </a:pPr>
            <a:r>
              <a:rPr lang="en-US" sz="2800" b="1" dirty="0">
                <a:solidFill>
                  <a:schemeClr val="accent1"/>
                </a:solidFill>
              </a:rPr>
              <a:t>Living a life of service </a:t>
            </a:r>
            <a:r>
              <a:rPr lang="en-US" sz="2800" dirty="0"/>
              <a:t>by caring for others, reaching out those in need, and addressing injustice in the world. </a:t>
            </a:r>
          </a:p>
          <a:p>
            <a:pPr marL="457200" lvl="0" indent="-457200">
              <a:spcBef>
                <a:spcPts val="0"/>
              </a:spcBef>
              <a:buFont typeface="+mj-lt"/>
              <a:buAutoNum type="arabicPeriod" startAt="4"/>
            </a:pPr>
            <a:r>
              <a:rPr lang="en-US" sz="2800" b="1" dirty="0">
                <a:solidFill>
                  <a:schemeClr val="accent1"/>
                </a:solidFill>
              </a:rPr>
              <a:t>Sharing the Good News </a:t>
            </a:r>
            <a:r>
              <a:rPr lang="en-US" sz="2800" dirty="0"/>
              <a:t>through words and actions, through Christian stewardship and working for peace, justice and human dignity</a:t>
            </a:r>
            <a:r>
              <a:rPr lang="en-US" sz="2800" dirty="0" smtClean="0"/>
              <a:t>.</a:t>
            </a:r>
            <a:endParaRPr lang="en-US" sz="2800" dirty="0"/>
          </a:p>
        </p:txBody>
      </p:sp>
    </p:spTree>
    <p:extLst>
      <p:ext uri="{BB962C8B-B14F-4D97-AF65-F5344CB8AC3E}">
        <p14:creationId xmlns:p14="http://schemas.microsoft.com/office/powerpoint/2010/main" val="28324257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 on Maturing in Faith</a:t>
            </a:r>
            <a:endParaRPr lang="en-US" dirty="0"/>
          </a:p>
        </p:txBody>
      </p:sp>
      <p:sp>
        <p:nvSpPr>
          <p:cNvPr id="3" name="Content Placeholder 2"/>
          <p:cNvSpPr>
            <a:spLocks noGrp="1"/>
          </p:cNvSpPr>
          <p:nvPr>
            <p:ph idx="1"/>
          </p:nvPr>
        </p:nvSpPr>
        <p:spPr/>
        <p:txBody>
          <a:bodyPr>
            <a:normAutofit/>
          </a:bodyPr>
          <a:lstStyle/>
          <a:p>
            <a:pPr marL="457200" lvl="0" indent="-457200">
              <a:buFont typeface="+mj-lt"/>
              <a:buAutoNum type="arabicPeriod" startAt="7"/>
            </a:pPr>
            <a:r>
              <a:rPr lang="en-US" sz="2800" b="1" dirty="0">
                <a:solidFill>
                  <a:srgbClr val="9B0101"/>
                </a:solidFill>
              </a:rPr>
              <a:t>Participating</a:t>
            </a:r>
            <a:r>
              <a:rPr lang="en-US" sz="2800" dirty="0" smtClean="0"/>
              <a:t> </a:t>
            </a:r>
            <a:r>
              <a:rPr lang="en-US" sz="2800" dirty="0"/>
              <a:t>fully, consciously, actively and regularly in the ritual and </a:t>
            </a:r>
            <a:r>
              <a:rPr lang="en-US" sz="2800" b="1" dirty="0">
                <a:solidFill>
                  <a:srgbClr val="9B0101"/>
                </a:solidFill>
              </a:rPr>
              <a:t>worship life </a:t>
            </a:r>
            <a:r>
              <a:rPr lang="en-US" sz="2800" dirty="0"/>
              <a:t>of the faith community.</a:t>
            </a:r>
          </a:p>
          <a:p>
            <a:pPr marL="457200" lvl="0" indent="-457200">
              <a:buFont typeface="+mj-lt"/>
              <a:buAutoNum type="arabicPeriod" startAt="7"/>
            </a:pPr>
            <a:r>
              <a:rPr lang="en-US" sz="2800" b="1" dirty="0">
                <a:solidFill>
                  <a:srgbClr val="9B0101"/>
                </a:solidFill>
              </a:rPr>
              <a:t>Articulating the fundamental teachings </a:t>
            </a:r>
            <a:r>
              <a:rPr lang="en-US" sz="2800" dirty="0"/>
              <a:t>of the Christian faith and demonstrating a commitment to learning and growing in this faith.</a:t>
            </a:r>
          </a:p>
          <a:p>
            <a:pPr marL="457200" lvl="0" indent="-457200">
              <a:buFont typeface="+mj-lt"/>
              <a:buAutoNum type="arabicPeriod" startAt="7"/>
            </a:pPr>
            <a:r>
              <a:rPr lang="en-US" sz="2800" b="1" dirty="0">
                <a:solidFill>
                  <a:srgbClr val="9B0101"/>
                </a:solidFill>
              </a:rPr>
              <a:t>Exercising moral responsibility </a:t>
            </a:r>
            <a:r>
              <a:rPr lang="en-US" sz="2800" dirty="0"/>
              <a:t>by applying Christian ethics, virtues, principles, values, and social teaching to moral decision-making, life situations, and in interactions with the larger culture</a:t>
            </a:r>
            <a:r>
              <a:rPr lang="en-US" sz="2800" dirty="0" smtClean="0"/>
              <a:t>.</a:t>
            </a:r>
            <a:endParaRPr lang="en-US" sz="2800" dirty="0"/>
          </a:p>
        </p:txBody>
      </p:sp>
    </p:spTree>
    <p:extLst>
      <p:ext uri="{BB962C8B-B14F-4D97-AF65-F5344CB8AC3E}">
        <p14:creationId xmlns:p14="http://schemas.microsoft.com/office/powerpoint/2010/main" val="40156681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 on Maturing in Faith</a:t>
            </a:r>
            <a:endParaRPr lang="en-US" dirty="0"/>
          </a:p>
        </p:txBody>
      </p:sp>
      <p:sp>
        <p:nvSpPr>
          <p:cNvPr id="3" name="Content Placeholder 2"/>
          <p:cNvSpPr>
            <a:spLocks noGrp="1"/>
          </p:cNvSpPr>
          <p:nvPr>
            <p:ph idx="1"/>
          </p:nvPr>
        </p:nvSpPr>
        <p:spPr/>
        <p:txBody>
          <a:bodyPr>
            <a:normAutofit/>
          </a:bodyPr>
          <a:lstStyle/>
          <a:p>
            <a:pPr marL="457200" lvl="0" indent="-457200">
              <a:spcBef>
                <a:spcPts val="0"/>
              </a:spcBef>
              <a:buFont typeface="+mj-lt"/>
              <a:buAutoNum type="arabicPeriod" startAt="10"/>
            </a:pPr>
            <a:r>
              <a:rPr lang="en-US" sz="2800" b="1" dirty="0" smtClean="0">
                <a:solidFill>
                  <a:srgbClr val="9B0101"/>
                </a:solidFill>
              </a:rPr>
              <a:t>Practicing </a:t>
            </a:r>
            <a:r>
              <a:rPr lang="en-US" sz="2800" b="1" dirty="0">
                <a:solidFill>
                  <a:srgbClr val="9B0101"/>
                </a:solidFill>
              </a:rPr>
              <a:t>faith in Jesus Christ</a:t>
            </a:r>
            <a:r>
              <a:rPr lang="en-US" sz="2800" dirty="0"/>
              <a:t>, privately and publicly, through participation in the congregation’s worship, ministries, and leadership.</a:t>
            </a:r>
          </a:p>
          <a:p>
            <a:pPr marL="457200" lvl="0" indent="-457200">
              <a:spcBef>
                <a:spcPts val="0"/>
              </a:spcBef>
              <a:buFont typeface="+mj-lt"/>
              <a:buAutoNum type="arabicPeriod" startAt="10"/>
            </a:pPr>
            <a:r>
              <a:rPr lang="en-US" sz="2800" b="1" dirty="0">
                <a:solidFill>
                  <a:srgbClr val="9B0101"/>
                </a:solidFill>
              </a:rPr>
              <a:t>Discerning and using their gifts </a:t>
            </a:r>
            <a:r>
              <a:rPr lang="en-US" sz="2800" dirty="0"/>
              <a:t>to actively belong to and participate in the life and mission of the Christian community.</a:t>
            </a:r>
          </a:p>
          <a:p>
            <a:pPr marL="457200" lvl="0" indent="-457200">
              <a:spcBef>
                <a:spcPts val="0"/>
              </a:spcBef>
              <a:buFont typeface="+mj-lt"/>
              <a:buAutoNum type="arabicPeriod" startAt="10"/>
            </a:pPr>
            <a:r>
              <a:rPr lang="en-US" sz="2800" b="1" dirty="0">
                <a:solidFill>
                  <a:srgbClr val="9B0101"/>
                </a:solidFill>
              </a:rPr>
              <a:t>Exploring God’s call to vocation </a:t>
            </a:r>
            <a:r>
              <a:rPr lang="en-US" sz="2800" dirty="0"/>
              <a:t>through prayer, reflection, and discernment</a:t>
            </a:r>
            <a:r>
              <a:rPr lang="en-US" sz="2800" i="1" dirty="0"/>
              <a:t>.</a:t>
            </a:r>
            <a:endParaRPr lang="en-US" sz="2800" dirty="0"/>
          </a:p>
          <a:p>
            <a:pPr marL="457200" lvl="0" indent="-457200">
              <a:spcBef>
                <a:spcPts val="0"/>
              </a:spcBef>
              <a:buFont typeface="+mj-lt"/>
              <a:buAutoNum type="arabicPeriod" startAt="10"/>
            </a:pPr>
            <a:r>
              <a:rPr lang="en-US" sz="2800" b="1" dirty="0">
                <a:solidFill>
                  <a:srgbClr val="9B0101"/>
                </a:solidFill>
              </a:rPr>
              <a:t>Possessing a positive spirit </a:t>
            </a:r>
            <a:r>
              <a:rPr lang="en-US" sz="2800" dirty="0"/>
              <a:t>with loving and hopeful attitudes toward others and life, convinced that they can make the world a better place. </a:t>
            </a:r>
          </a:p>
        </p:txBody>
      </p:sp>
    </p:spTree>
    <p:extLst>
      <p:ext uri="{BB962C8B-B14F-4D97-AF65-F5344CB8AC3E}">
        <p14:creationId xmlns:p14="http://schemas.microsoft.com/office/powerpoint/2010/main" val="32860858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Maturing in Faith</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We need to focus faith formation on the essential characteristics of lifelong growth in Christian faith and discipleship. These characteristics would incorporate knowing and believing, relating and belonging, practicing and living. With a lifelong vision of maturing faith we could address each characteristic in developmentally-appropriate ways at each stage of life. </a:t>
            </a:r>
          </a:p>
        </p:txBody>
      </p:sp>
    </p:spTree>
    <p:extLst>
      <p:ext uri="{BB962C8B-B14F-4D97-AF65-F5344CB8AC3E}">
        <p14:creationId xmlns:p14="http://schemas.microsoft.com/office/powerpoint/2010/main" val="415219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Maturing in Faith</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For example: if </a:t>
            </a:r>
            <a:r>
              <a:rPr lang="en-US" sz="2800" dirty="0"/>
              <a:t>“</a:t>
            </a:r>
            <a:r>
              <a:rPr lang="en-US" sz="2800" i="1" dirty="0"/>
              <a:t>sustaining a personal relationship with Jesus Christ supported through regular prayer, faith sharing and Bible reading</a:t>
            </a:r>
            <a:r>
              <a:rPr lang="en-US" sz="2800" dirty="0"/>
              <a:t>” was one of these faith maturing characteristics, the task of faith formation would be to ask how we can accomplish this with children, youth, young adults, midlife adults, mature adults, and older adults. In this approach we would build our “curriculum” around the people and the faith maturing characteristics. </a:t>
            </a:r>
          </a:p>
          <a:p>
            <a:endParaRPr lang="en-US" sz="2800" dirty="0"/>
          </a:p>
        </p:txBody>
      </p:sp>
    </p:spTree>
    <p:extLst>
      <p:ext uri="{BB962C8B-B14F-4D97-AF65-F5344CB8AC3E}">
        <p14:creationId xmlns:p14="http://schemas.microsoft.com/office/powerpoint/2010/main" val="1141444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4475461"/>
              </p:ext>
            </p:extLst>
          </p:nvPr>
        </p:nvGraphicFramePr>
        <p:xfrm>
          <a:off x="1067053" y="1714332"/>
          <a:ext cx="6914649" cy="4591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normAutofit/>
          </a:bodyPr>
          <a:lstStyle/>
          <a:p>
            <a:pPr algn="ctr"/>
            <a:r>
              <a:rPr lang="en-US" dirty="0" smtClean="0"/>
              <a:t>Multiple Ways to Foster </a:t>
            </a:r>
            <a:r>
              <a:rPr lang="en-US" dirty="0" smtClean="0"/>
              <a:t>Faith Maturing</a:t>
            </a:r>
            <a:endParaRPr lang="en-US" dirty="0"/>
          </a:p>
        </p:txBody>
      </p:sp>
    </p:spTree>
    <p:extLst>
      <p:ext uri="{BB962C8B-B14F-4D97-AF65-F5344CB8AC3E}">
        <p14:creationId xmlns:p14="http://schemas.microsoft.com/office/powerpoint/2010/main" val="10440229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072" y="484188"/>
            <a:ext cx="9049928" cy="1116012"/>
          </a:xfrm>
        </p:spPr>
        <p:txBody>
          <a:bodyPr/>
          <a:lstStyle/>
          <a:p>
            <a:pPr algn="ctr"/>
            <a:r>
              <a:rPr lang="en-US" dirty="0" smtClean="0">
                <a:solidFill>
                  <a:schemeClr val="bg1"/>
                </a:solidFill>
              </a:rPr>
              <a:t>A Faith </a:t>
            </a:r>
            <a:r>
              <a:rPr lang="en-US" dirty="0">
                <a:solidFill>
                  <a:schemeClr val="bg1"/>
                </a:solidFill>
              </a:rPr>
              <a:t>Forming Ecology</a:t>
            </a:r>
            <a:endParaRPr lang="en-US" b="1" dirty="0">
              <a:solidFill>
                <a:schemeClr val="bg1"/>
              </a:solidFill>
            </a:endParaRPr>
          </a:p>
        </p:txBody>
      </p:sp>
      <p:graphicFrame>
        <p:nvGraphicFramePr>
          <p:cNvPr id="3" name="Diagram 2"/>
          <p:cNvGraphicFramePr/>
          <p:nvPr>
            <p:extLst>
              <p:ext uri="{D42A27DB-BD31-4B8C-83A1-F6EECF244321}">
                <p14:modId xmlns:p14="http://schemas.microsoft.com/office/powerpoint/2010/main" val="1536276811"/>
              </p:ext>
            </p:extLst>
          </p:nvPr>
        </p:nvGraphicFramePr>
        <p:xfrm>
          <a:off x="1245473" y="1877714"/>
          <a:ext cx="6831773" cy="4491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p:cNvCxnSpPr/>
          <p:nvPr/>
        </p:nvCxnSpPr>
        <p:spPr>
          <a:xfrm flipH="1">
            <a:off x="6838327" y="2757312"/>
            <a:ext cx="923014" cy="843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175659" y="2008279"/>
            <a:ext cx="1689380" cy="36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362065" y="4712176"/>
            <a:ext cx="1091821" cy="623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5394626" y="5990786"/>
            <a:ext cx="1509169" cy="1534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435431" y="1756437"/>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18" name="TextBox 17"/>
          <p:cNvSpPr txBox="1"/>
          <p:nvPr/>
        </p:nvSpPr>
        <p:spPr>
          <a:xfrm>
            <a:off x="7012085" y="5544082"/>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19" name="TextBox 18"/>
          <p:cNvSpPr txBox="1"/>
          <p:nvPr/>
        </p:nvSpPr>
        <p:spPr>
          <a:xfrm>
            <a:off x="771890" y="1474571"/>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20" name="TextBox 19"/>
          <p:cNvSpPr txBox="1"/>
          <p:nvPr/>
        </p:nvSpPr>
        <p:spPr>
          <a:xfrm>
            <a:off x="543588" y="5390621"/>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Tree>
    <p:extLst>
      <p:ext uri="{BB962C8B-B14F-4D97-AF65-F5344CB8AC3E}">
        <p14:creationId xmlns:p14="http://schemas.microsoft.com/office/powerpoint/2010/main" val="171826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412964"/>
            <a:ext cx="9144000" cy="990600"/>
          </a:xfrm>
        </p:spPr>
        <p:txBody>
          <a:bodyPr>
            <a:normAutofit/>
          </a:bodyPr>
          <a:lstStyle/>
          <a:p>
            <a:pPr algn="ctr"/>
            <a:r>
              <a:rPr lang="en-US" dirty="0" smtClean="0">
                <a:solidFill>
                  <a:srgbClr val="FFFFFF"/>
                </a:solidFill>
              </a:rPr>
              <a:t>Key Concept: Faith Forming Environments </a:t>
            </a:r>
            <a:endParaRPr lang="en-US" dirty="0">
              <a:solidFill>
                <a:srgbClr val="FFFFFF"/>
              </a:solidFill>
            </a:endParaRPr>
          </a:p>
        </p:txBody>
      </p:sp>
      <p:graphicFrame>
        <p:nvGraphicFramePr>
          <p:cNvPr id="4" name="Diagram 3"/>
          <p:cNvGraphicFramePr/>
          <p:nvPr>
            <p:extLst>
              <p:ext uri="{D42A27DB-BD31-4B8C-83A1-F6EECF244321}">
                <p14:modId xmlns:p14="http://schemas.microsoft.com/office/powerpoint/2010/main" val="1998011109"/>
              </p:ext>
            </p:extLst>
          </p:nvPr>
        </p:nvGraphicFramePr>
        <p:xfrm>
          <a:off x="933432" y="1524000"/>
          <a:ext cx="7162800" cy="51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18088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Forming Faith: Intergenerational</a:t>
            </a:r>
            <a:endParaRPr lang="en-US" dirty="0"/>
          </a:p>
        </p:txBody>
      </p:sp>
      <p:sp>
        <p:nvSpPr>
          <p:cNvPr id="5" name="Content Placeholder 4"/>
          <p:cNvSpPr>
            <a:spLocks noGrp="1"/>
          </p:cNvSpPr>
          <p:nvPr>
            <p:ph idx="1"/>
          </p:nvPr>
        </p:nvSpPr>
        <p:spPr>
          <a:xfrm>
            <a:off x="214923" y="4345247"/>
            <a:ext cx="8733691" cy="2405289"/>
          </a:xfrm>
        </p:spPr>
        <p:txBody>
          <a:bodyPr>
            <a:normAutofit lnSpcReduction="10000"/>
          </a:bodyPr>
          <a:lstStyle/>
          <a:p>
            <a:pPr marL="0" indent="0" algn="ctr">
              <a:buNone/>
            </a:pPr>
            <a:r>
              <a:rPr lang="en-US" sz="2800" b="1" dirty="0" smtClean="0"/>
              <a:t>Utilize </a:t>
            </a:r>
            <a:r>
              <a:rPr lang="en-US" sz="2800" dirty="0" smtClean="0"/>
              <a:t>intergenerational events</a:t>
            </a:r>
            <a:endParaRPr lang="en-US" sz="2800" b="1" dirty="0" smtClean="0"/>
          </a:p>
          <a:p>
            <a:pPr marL="0" indent="0" algn="ctr">
              <a:buNone/>
            </a:pPr>
            <a:r>
              <a:rPr lang="en-US" sz="2800" b="1" dirty="0" smtClean="0"/>
              <a:t>Connect</a:t>
            </a:r>
            <a:r>
              <a:rPr lang="en-US" sz="2800" dirty="0" smtClean="0"/>
              <a:t> the generations </a:t>
            </a:r>
          </a:p>
          <a:p>
            <a:pPr marL="0" indent="0" algn="ctr">
              <a:buNone/>
            </a:pPr>
            <a:r>
              <a:rPr lang="en-US" sz="2800" b="1" dirty="0" smtClean="0"/>
              <a:t>Infuse</a:t>
            </a:r>
            <a:r>
              <a:rPr lang="en-US" sz="2800" dirty="0" smtClean="0"/>
              <a:t> intergenerational into existing programs </a:t>
            </a:r>
          </a:p>
          <a:p>
            <a:pPr marL="0" indent="0" algn="ctr">
              <a:buNone/>
            </a:pPr>
            <a:r>
              <a:rPr lang="en-US" sz="2800" b="1" dirty="0" smtClean="0"/>
              <a:t>Create</a:t>
            </a:r>
            <a:r>
              <a:rPr lang="en-US" sz="2800" dirty="0" smtClean="0"/>
              <a:t> intergenerational new programs &amp; experiences (</a:t>
            </a:r>
            <a:r>
              <a:rPr lang="en-US" sz="2800" i="1" dirty="0" smtClean="0"/>
              <a:t>learning, service, community life</a:t>
            </a:r>
            <a:r>
              <a:rPr lang="en-US" sz="2800" dirty="0" smtClean="0"/>
              <a:t>)</a:t>
            </a:r>
          </a:p>
        </p:txBody>
      </p:sp>
      <p:pic>
        <p:nvPicPr>
          <p:cNvPr id="4" name="Picture 3" descr="group-people_1175px.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76466"/>
            <a:ext cx="9144000" cy="2700398"/>
          </a:xfrm>
          <a:prstGeom prst="rect">
            <a:avLst/>
          </a:prstGeom>
        </p:spPr>
      </p:pic>
    </p:spTree>
    <p:extLst>
      <p:ext uri="{BB962C8B-B14F-4D97-AF65-F5344CB8AC3E}">
        <p14:creationId xmlns:p14="http://schemas.microsoft.com/office/powerpoint/2010/main" val="32167339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smtClean="0"/>
              <a:t>Intergenerational Learning Process </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64071145"/>
              </p:ext>
            </p:extLst>
          </p:nvPr>
        </p:nvGraphicFramePr>
        <p:xfrm>
          <a:off x="590550" y="1849752"/>
          <a:ext cx="8096250" cy="4621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24191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Intergenerational Faith Formation</a:t>
            </a:r>
            <a:endParaRPr lang="en-US" dirty="0"/>
          </a:p>
        </p:txBody>
      </p:sp>
      <p:sp>
        <p:nvSpPr>
          <p:cNvPr id="4" name="Content Placeholder 3"/>
          <p:cNvSpPr>
            <a:spLocks noGrp="1"/>
          </p:cNvSpPr>
          <p:nvPr>
            <p:ph idx="1"/>
          </p:nvPr>
        </p:nvSpPr>
        <p:spPr/>
        <p:txBody>
          <a:bodyPr>
            <a:normAutofit/>
          </a:bodyPr>
          <a:lstStyle/>
          <a:p>
            <a:pPr marL="0" indent="0">
              <a:buNone/>
            </a:pPr>
            <a:r>
              <a:rPr lang="en-US" b="1" dirty="0" smtClean="0"/>
              <a:t>Example: </a:t>
            </a:r>
            <a:r>
              <a:rPr lang="en-US" dirty="0" smtClean="0"/>
              <a:t>If </a:t>
            </a:r>
            <a:r>
              <a:rPr lang="en-US" dirty="0"/>
              <a:t>we are creating a plan for children’s faith formation, we need to </a:t>
            </a:r>
            <a:r>
              <a:rPr lang="en-US" dirty="0" smtClean="0"/>
              <a:t>consider how we will:</a:t>
            </a:r>
          </a:p>
          <a:p>
            <a:pPr marL="457200" indent="-457200">
              <a:buFont typeface="+mj-lt"/>
              <a:buAutoNum type="arabicPeriod"/>
            </a:pPr>
            <a:r>
              <a:rPr lang="en-US" dirty="0" smtClean="0"/>
              <a:t>engage </a:t>
            </a:r>
            <a:r>
              <a:rPr lang="en-US" dirty="0"/>
              <a:t>children in faith community experiences with all generations (including worship</a:t>
            </a:r>
            <a:r>
              <a:rPr lang="en-US" dirty="0" smtClean="0"/>
              <a:t>)</a:t>
            </a:r>
          </a:p>
          <a:p>
            <a:pPr marL="457200" indent="-457200">
              <a:buFont typeface="+mj-lt"/>
              <a:buAutoNum type="arabicPeriod"/>
            </a:pPr>
            <a:r>
              <a:rPr lang="en-US" dirty="0" smtClean="0"/>
              <a:t>equip </a:t>
            </a:r>
            <a:r>
              <a:rPr lang="en-US" dirty="0"/>
              <a:t>parents to share faith at home and build families of faith </a:t>
            </a:r>
            <a:r>
              <a:rPr lang="en-US" dirty="0" smtClean="0"/>
              <a:t>practice.</a:t>
            </a:r>
          </a:p>
          <a:p>
            <a:pPr marL="457200" indent="-457200">
              <a:buFont typeface="+mj-lt"/>
              <a:buAutoNum type="arabicPeriod"/>
            </a:pPr>
            <a:r>
              <a:rPr lang="en-US" dirty="0" smtClean="0"/>
              <a:t>build </a:t>
            </a:r>
            <a:r>
              <a:rPr lang="en-US" dirty="0"/>
              <a:t>relationships with and engage children and parents who are not involved in the faith community (e.g., baptized but not engaged). </a:t>
            </a:r>
            <a:endParaRPr lang="en-US" dirty="0" smtClean="0"/>
          </a:p>
          <a:p>
            <a:pPr marL="0" indent="0">
              <a:buNone/>
            </a:pPr>
            <a:endParaRPr lang="en-US" dirty="0" smtClean="0"/>
          </a:p>
          <a:p>
            <a:pPr marL="0" indent="0">
              <a:buNone/>
            </a:pPr>
            <a:r>
              <a:rPr lang="en-US" dirty="0" smtClean="0"/>
              <a:t>Then we </a:t>
            </a:r>
            <a:r>
              <a:rPr lang="en-US" dirty="0"/>
              <a:t>can identity the unique age-group experiences we need to provide children. </a:t>
            </a:r>
          </a:p>
        </p:txBody>
      </p:sp>
    </p:spTree>
    <p:extLst>
      <p:ext uri="{BB962C8B-B14F-4D97-AF65-F5344CB8AC3E}">
        <p14:creationId xmlns:p14="http://schemas.microsoft.com/office/powerpoint/2010/main" val="2918629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Forming Faith: Family</a:t>
            </a:r>
            <a:endParaRPr lang="en-US" dirty="0"/>
          </a:p>
        </p:txBody>
      </p:sp>
      <p:sp>
        <p:nvSpPr>
          <p:cNvPr id="3" name="Content Placeholder 2"/>
          <p:cNvSpPr>
            <a:spLocks noGrp="1"/>
          </p:cNvSpPr>
          <p:nvPr>
            <p:ph idx="4294967295"/>
          </p:nvPr>
        </p:nvSpPr>
        <p:spPr>
          <a:xfrm>
            <a:off x="4313363" y="1524000"/>
            <a:ext cx="4510420" cy="5099539"/>
          </a:xfrm>
        </p:spPr>
        <p:txBody>
          <a:bodyPr>
            <a:normAutofit/>
          </a:bodyPr>
          <a:lstStyle/>
          <a:p>
            <a:pPr marL="457200" indent="-457200">
              <a:spcBef>
                <a:spcPts val="0"/>
              </a:spcBef>
              <a:buFont typeface="Wingdings" charset="2"/>
              <a:buChar char=""/>
            </a:pPr>
            <a:r>
              <a:rPr lang="en-US" dirty="0" smtClean="0">
                <a:solidFill>
                  <a:srgbClr val="000000"/>
                </a:solidFill>
              </a:rPr>
              <a:t>Primary Influence on transmission of religious faith and practice: Parents &amp; Family</a:t>
            </a:r>
          </a:p>
          <a:p>
            <a:pPr marL="457200" indent="-457200">
              <a:spcBef>
                <a:spcPts val="0"/>
              </a:spcBef>
              <a:buFont typeface="Wingdings" charset="2"/>
              <a:buChar char=""/>
            </a:pPr>
            <a:r>
              <a:rPr lang="en-US" dirty="0" smtClean="0">
                <a:solidFill>
                  <a:srgbClr val="000000"/>
                </a:solidFill>
              </a:rPr>
              <a:t>D</a:t>
            </a:r>
            <a:r>
              <a:rPr lang="en-US" dirty="0" smtClean="0"/>
              <a:t>ay</a:t>
            </a:r>
            <a:r>
              <a:rPr lang="en-US" dirty="0"/>
              <a:t>-to-day religious practices of the family and the ways parents model their faith and share it in conversation, collaboration, and exposure to outside religious </a:t>
            </a:r>
            <a:r>
              <a:rPr lang="en-US" dirty="0" smtClean="0"/>
              <a:t>opportunities </a:t>
            </a:r>
            <a:endParaRPr lang="en-US" dirty="0">
              <a:solidFill>
                <a:srgbClr val="000000"/>
              </a:solidFill>
            </a:endParaRPr>
          </a:p>
          <a:p>
            <a:pPr marL="0" indent="0">
              <a:spcBef>
                <a:spcPts val="0"/>
              </a:spcBef>
              <a:buNone/>
            </a:pPr>
            <a:endParaRPr lang="en-US" dirty="0">
              <a:solidFill>
                <a:srgbClr val="000000"/>
              </a:solidFill>
            </a:endParaRPr>
          </a:p>
          <a:p>
            <a:pPr marL="457200" indent="-457200">
              <a:spcBef>
                <a:spcPts val="0"/>
              </a:spcBef>
              <a:buFont typeface="Wingdings" charset="2"/>
              <a:buChar char=""/>
            </a:pPr>
            <a:r>
              <a:rPr lang="en-US" dirty="0" smtClean="0">
                <a:solidFill>
                  <a:srgbClr val="000000"/>
                </a:solidFill>
              </a:rPr>
              <a:t>Secondary Influence: The Congregation and Significant Adults </a:t>
            </a:r>
            <a:endParaRPr lang="en-US" dirty="0">
              <a:solidFill>
                <a:srgbClr val="000000"/>
              </a:solidFill>
            </a:endParaRPr>
          </a:p>
        </p:txBody>
      </p:sp>
      <p:pic>
        <p:nvPicPr>
          <p:cNvPr id="4" name="Picture 3" descr="marquand_worship_0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018" y="4235435"/>
            <a:ext cx="3820968" cy="2388105"/>
          </a:xfrm>
          <a:prstGeom prst="rect">
            <a:avLst/>
          </a:prstGeom>
        </p:spPr>
      </p:pic>
      <p:pic>
        <p:nvPicPr>
          <p:cNvPr id="5" name="Picture 4" descr="parent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4650" y="1524000"/>
            <a:ext cx="2645646" cy="2645646"/>
          </a:xfrm>
          <a:prstGeom prst="rect">
            <a:avLst/>
          </a:prstGeom>
        </p:spPr>
      </p:pic>
    </p:spTree>
    <p:extLst>
      <p:ext uri="{BB962C8B-B14F-4D97-AF65-F5344CB8AC3E}">
        <p14:creationId xmlns:p14="http://schemas.microsoft.com/office/powerpoint/2010/main" val="281683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19782320"/>
              </p:ext>
            </p:extLst>
          </p:nvPr>
        </p:nvGraphicFramePr>
        <p:xfrm>
          <a:off x="457200" y="1357640"/>
          <a:ext cx="8147630" cy="5332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lstStyle/>
          <a:p>
            <a:pPr algn="ctr"/>
            <a:r>
              <a:rPr lang="en-US" dirty="0" smtClean="0"/>
              <a:t>Parental Influence </a:t>
            </a:r>
            <a:endParaRPr lang="en-US" dirty="0"/>
          </a:p>
        </p:txBody>
      </p:sp>
    </p:spTree>
    <p:extLst>
      <p:ext uri="{BB962C8B-B14F-4D97-AF65-F5344CB8AC3E}">
        <p14:creationId xmlns:p14="http://schemas.microsoft.com/office/powerpoint/2010/main" val="5968740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8783837"/>
              </p:ext>
            </p:extLst>
          </p:nvPr>
        </p:nvGraphicFramePr>
        <p:xfrm>
          <a:off x="1565262" y="1496642"/>
          <a:ext cx="5827034" cy="5264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ctr"/>
            <a:r>
              <a:rPr lang="en-US" dirty="0" smtClean="0"/>
              <a:t>Family Faith Formation</a:t>
            </a:r>
            <a:endParaRPr lang="en-US" sz="3100" dirty="0"/>
          </a:p>
        </p:txBody>
      </p:sp>
    </p:spTree>
    <p:extLst>
      <p:ext uri="{BB962C8B-B14F-4D97-AF65-F5344CB8AC3E}">
        <p14:creationId xmlns:p14="http://schemas.microsoft.com/office/powerpoint/2010/main" val="34990730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idx="1"/>
          </p:nvPr>
        </p:nvSpPr>
        <p:spPr>
          <a:xfrm>
            <a:off x="4241799" y="1912392"/>
            <a:ext cx="4229101" cy="4564608"/>
          </a:xfrm>
        </p:spPr>
        <p:txBody>
          <a:bodyPr>
            <a:normAutofit lnSpcReduction="10000"/>
          </a:bodyPr>
          <a:lstStyle/>
          <a:p>
            <a:pPr marL="514350" indent="-514350">
              <a:spcBef>
                <a:spcPts val="0"/>
              </a:spcBef>
              <a:buFont typeface="+mj-lt"/>
              <a:buAutoNum type="arabicPeriod"/>
            </a:pPr>
            <a:r>
              <a:rPr lang="en-US" sz="2800" dirty="0" smtClean="0">
                <a:solidFill>
                  <a:schemeClr val="tx1"/>
                </a:solidFill>
              </a:rPr>
              <a:t>God in Everyday Life</a:t>
            </a:r>
          </a:p>
          <a:p>
            <a:pPr marL="514350" indent="-514350">
              <a:spcBef>
                <a:spcPts val="0"/>
              </a:spcBef>
              <a:buFont typeface="+mj-lt"/>
              <a:buAutoNum type="arabicPeriod"/>
            </a:pPr>
            <a:r>
              <a:rPr lang="en-US" sz="2800" dirty="0" smtClean="0">
                <a:solidFill>
                  <a:schemeClr val="tx1"/>
                </a:solidFill>
              </a:rPr>
              <a:t>Faith Practices at Home</a:t>
            </a:r>
          </a:p>
          <a:p>
            <a:pPr marL="514350" indent="-514350">
              <a:spcBef>
                <a:spcPts val="0"/>
              </a:spcBef>
              <a:buFont typeface="+mj-lt"/>
              <a:buAutoNum type="arabicPeriod"/>
            </a:pPr>
            <a:r>
              <a:rPr lang="en-US" sz="2800" dirty="0" smtClean="0">
                <a:solidFill>
                  <a:schemeClr val="tx1"/>
                </a:solidFill>
              </a:rPr>
              <a:t>Milestones</a:t>
            </a:r>
          </a:p>
          <a:p>
            <a:pPr marL="514350" indent="-514350">
              <a:spcBef>
                <a:spcPts val="0"/>
              </a:spcBef>
              <a:buFont typeface="+mj-lt"/>
              <a:buAutoNum type="arabicPeriod"/>
            </a:pPr>
            <a:r>
              <a:rPr lang="en-US" sz="2800" dirty="0" smtClean="0">
                <a:solidFill>
                  <a:schemeClr val="tx1"/>
                </a:solidFill>
              </a:rPr>
              <a:t>Seasonal Events</a:t>
            </a:r>
          </a:p>
          <a:p>
            <a:pPr marL="514350" indent="-514350">
              <a:spcBef>
                <a:spcPts val="0"/>
              </a:spcBef>
              <a:buFont typeface="+mj-lt"/>
              <a:buAutoNum type="arabicPeriod"/>
            </a:pPr>
            <a:r>
              <a:rPr lang="en-US" sz="2800" dirty="0" smtClean="0">
                <a:solidFill>
                  <a:schemeClr val="tx1"/>
                </a:solidFill>
              </a:rPr>
              <a:t>Encountering God in the Bible</a:t>
            </a:r>
          </a:p>
          <a:p>
            <a:pPr marL="514350" indent="-514350">
              <a:spcBef>
                <a:spcPts val="0"/>
              </a:spcBef>
              <a:buFont typeface="+mj-lt"/>
              <a:buAutoNum type="arabicPeriod"/>
            </a:pPr>
            <a:r>
              <a:rPr lang="en-US" sz="2800" dirty="0">
                <a:solidFill>
                  <a:schemeClr val="tx1"/>
                </a:solidFill>
              </a:rPr>
              <a:t>Intergenerational </a:t>
            </a:r>
            <a:r>
              <a:rPr lang="en-US" sz="2800" dirty="0" smtClean="0">
                <a:solidFill>
                  <a:schemeClr val="tx1"/>
                </a:solidFill>
              </a:rPr>
              <a:t>Connections</a:t>
            </a:r>
            <a:endParaRPr lang="en-US" sz="2800" dirty="0">
              <a:solidFill>
                <a:schemeClr val="tx1"/>
              </a:solidFill>
            </a:endParaRPr>
          </a:p>
          <a:p>
            <a:pPr marL="514350" indent="-514350">
              <a:spcBef>
                <a:spcPts val="0"/>
              </a:spcBef>
              <a:buFont typeface="+mj-lt"/>
              <a:buAutoNum type="arabicPeriod"/>
            </a:pPr>
            <a:r>
              <a:rPr lang="en-US" sz="2800" dirty="0">
                <a:solidFill>
                  <a:schemeClr val="tx1"/>
                </a:solidFill>
              </a:rPr>
              <a:t>Strong Family Life</a:t>
            </a:r>
          </a:p>
          <a:p>
            <a:pPr marL="514350" indent="-514350">
              <a:spcBef>
                <a:spcPts val="0"/>
              </a:spcBef>
              <a:buFont typeface="+mj-lt"/>
              <a:buAutoNum type="arabicPeriod"/>
            </a:pPr>
            <a:r>
              <a:rPr lang="en-US" sz="2800" dirty="0">
                <a:solidFill>
                  <a:schemeClr val="tx1"/>
                </a:solidFill>
              </a:rPr>
              <a:t>Parents &amp; Grandparents as Faith Formers</a:t>
            </a:r>
          </a:p>
          <a:p>
            <a:pPr marL="0" indent="0" algn="ctr">
              <a:spcBef>
                <a:spcPts val="0"/>
              </a:spcBef>
              <a:buNone/>
            </a:pPr>
            <a:endParaRPr lang="en-US" sz="2800" dirty="0" smtClean="0"/>
          </a:p>
          <a:p>
            <a:pPr marL="0" indent="0" algn="ctr">
              <a:spcBef>
                <a:spcPts val="0"/>
              </a:spcBef>
              <a:buNone/>
            </a:pPr>
            <a:endParaRPr lang="en-US" sz="2800" dirty="0"/>
          </a:p>
        </p:txBody>
      </p:sp>
      <p:pic>
        <p:nvPicPr>
          <p:cNvPr id="5" name="Picture 4" descr="paren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077" y="1912392"/>
            <a:ext cx="3810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Content Placeholder 2"/>
          <p:cNvSpPr txBox="1">
            <a:spLocks/>
          </p:cNvSpPr>
          <p:nvPr/>
        </p:nvSpPr>
        <p:spPr>
          <a:xfrm>
            <a:off x="4141077" y="4874146"/>
            <a:ext cx="4635095" cy="18020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endParaRPr lang="en-US" sz="2800" dirty="0"/>
          </a:p>
        </p:txBody>
      </p:sp>
    </p:spTree>
    <p:extLst>
      <p:ext uri="{BB962C8B-B14F-4D97-AF65-F5344CB8AC3E}">
        <p14:creationId xmlns:p14="http://schemas.microsoft.com/office/powerpoint/2010/main" val="16298814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Family Faith Formation Plan</a:t>
            </a:r>
            <a:endParaRPr lang="en-US" dirty="0"/>
          </a:p>
        </p:txBody>
      </p:sp>
      <p:sp>
        <p:nvSpPr>
          <p:cNvPr id="6" name="Content Placeholder 5"/>
          <p:cNvSpPr>
            <a:spLocks noGrp="1"/>
          </p:cNvSpPr>
          <p:nvPr>
            <p:ph idx="1"/>
          </p:nvPr>
        </p:nvSpPr>
        <p:spPr>
          <a:xfrm>
            <a:off x="457200" y="2648758"/>
            <a:ext cx="8229600" cy="4125112"/>
          </a:xfrm>
        </p:spPr>
        <p:txBody>
          <a:bodyPr>
            <a:normAutofit fontScale="92500" lnSpcReduction="10000"/>
          </a:bodyPr>
          <a:lstStyle/>
          <a:p>
            <a:pPr marL="0" indent="0" algn="ctr">
              <a:spcBef>
                <a:spcPts val="0"/>
              </a:spcBef>
              <a:buNone/>
            </a:pPr>
            <a:r>
              <a:rPr lang="en-US" sz="2800" b="1" dirty="0">
                <a:solidFill>
                  <a:schemeClr val="accent1"/>
                </a:solidFill>
              </a:rPr>
              <a:t>Family Faith @ Home</a:t>
            </a:r>
          </a:p>
          <a:p>
            <a:pPr marL="0" indent="-457200" algn="ctr">
              <a:spcBef>
                <a:spcPts val="0"/>
              </a:spcBef>
              <a:buFont typeface="Wingdings" charset="2"/>
              <a:buChar char="ü"/>
            </a:pPr>
            <a:r>
              <a:rPr lang="en-US" dirty="0"/>
              <a:t>God in Everyday Life</a:t>
            </a:r>
          </a:p>
          <a:p>
            <a:pPr marL="0" indent="-457200" algn="ctr">
              <a:spcBef>
                <a:spcPts val="0"/>
              </a:spcBef>
              <a:buFont typeface="Wingdings" charset="2"/>
              <a:buChar char="ü"/>
            </a:pPr>
            <a:r>
              <a:rPr lang="en-US" dirty="0"/>
              <a:t>Faith Practices</a:t>
            </a:r>
          </a:p>
          <a:p>
            <a:pPr marL="0" indent="-457200" algn="ctr">
              <a:spcBef>
                <a:spcPts val="0"/>
              </a:spcBef>
              <a:buFont typeface="Wingdings" charset="2"/>
              <a:buChar char="ü"/>
            </a:pPr>
            <a:r>
              <a:rPr lang="en-US" dirty="0" smtClean="0"/>
              <a:t>Milestones</a:t>
            </a:r>
          </a:p>
          <a:p>
            <a:pPr marL="0" indent="0" algn="ctr">
              <a:spcBef>
                <a:spcPts val="0"/>
              </a:spcBef>
              <a:buNone/>
            </a:pPr>
            <a:endParaRPr lang="en-US" sz="1100" dirty="0"/>
          </a:p>
          <a:p>
            <a:pPr marL="0" indent="0" algn="ctr">
              <a:spcBef>
                <a:spcPts val="0"/>
              </a:spcBef>
              <a:buNone/>
            </a:pPr>
            <a:r>
              <a:rPr lang="en-US" sz="2800" b="1" dirty="0" smtClean="0">
                <a:solidFill>
                  <a:srgbClr val="9B0101"/>
                </a:solidFill>
              </a:rPr>
              <a:t>Intergenerational Faith </a:t>
            </a:r>
            <a:r>
              <a:rPr lang="en-US" sz="2800" b="1" dirty="0">
                <a:solidFill>
                  <a:srgbClr val="9B0101"/>
                </a:solidFill>
              </a:rPr>
              <a:t>Community</a:t>
            </a:r>
          </a:p>
          <a:p>
            <a:pPr marL="457200" indent="-457200" algn="ctr">
              <a:spcBef>
                <a:spcPts val="0"/>
              </a:spcBef>
              <a:buFont typeface="Wingdings" charset="2"/>
              <a:buChar char="ü"/>
            </a:pPr>
            <a:r>
              <a:rPr lang="en-US" dirty="0"/>
              <a:t>Seasonal Events</a:t>
            </a:r>
          </a:p>
          <a:p>
            <a:pPr marL="457200" indent="-457200" algn="ctr">
              <a:spcBef>
                <a:spcPts val="0"/>
              </a:spcBef>
              <a:buFont typeface="Wingdings" charset="2"/>
              <a:buChar char="ü"/>
            </a:pPr>
            <a:r>
              <a:rPr lang="en-US" dirty="0"/>
              <a:t>Bible through the Year</a:t>
            </a:r>
          </a:p>
          <a:p>
            <a:pPr marL="457200" indent="-457200" algn="ctr">
              <a:spcBef>
                <a:spcPts val="0"/>
              </a:spcBef>
              <a:buFont typeface="Wingdings" charset="2"/>
              <a:buChar char="ü"/>
            </a:pPr>
            <a:r>
              <a:rPr lang="en-US" dirty="0"/>
              <a:t>Intergenerational </a:t>
            </a:r>
            <a:r>
              <a:rPr lang="en-US" dirty="0" smtClean="0"/>
              <a:t>Connections &amp; Experiences</a:t>
            </a:r>
          </a:p>
          <a:p>
            <a:pPr marL="0" indent="0" algn="ctr">
              <a:spcBef>
                <a:spcPts val="0"/>
              </a:spcBef>
              <a:buNone/>
            </a:pPr>
            <a:endParaRPr lang="en-US" sz="1100" dirty="0"/>
          </a:p>
          <a:p>
            <a:pPr marL="0" indent="0" algn="ctr">
              <a:spcBef>
                <a:spcPts val="0"/>
              </a:spcBef>
              <a:buNone/>
            </a:pPr>
            <a:r>
              <a:rPr lang="en-US" sz="2800" b="1" dirty="0">
                <a:solidFill>
                  <a:srgbClr val="9B0101"/>
                </a:solidFill>
              </a:rPr>
              <a:t>Family Life &amp; </a:t>
            </a:r>
            <a:r>
              <a:rPr lang="en-US" sz="2800" b="1" dirty="0" smtClean="0">
                <a:solidFill>
                  <a:srgbClr val="9B0101"/>
                </a:solidFill>
              </a:rPr>
              <a:t>Parent/Grandparent Formation </a:t>
            </a:r>
            <a:endParaRPr lang="en-US" sz="2800" b="1" dirty="0">
              <a:solidFill>
                <a:srgbClr val="9B0101"/>
              </a:solidFill>
            </a:endParaRPr>
          </a:p>
          <a:p>
            <a:pPr marL="0" indent="-457200" algn="ctr">
              <a:spcBef>
                <a:spcPts val="0"/>
              </a:spcBef>
              <a:buFont typeface="Wingdings" charset="2"/>
              <a:buChar char="ü"/>
            </a:pPr>
            <a:r>
              <a:rPr lang="en-US" dirty="0"/>
              <a:t>Strong Family Life</a:t>
            </a:r>
          </a:p>
          <a:p>
            <a:pPr marL="457200" indent="-457200" algn="ctr">
              <a:spcBef>
                <a:spcPts val="0"/>
              </a:spcBef>
              <a:buFont typeface="Wingdings" charset="2"/>
              <a:buChar char="ü"/>
            </a:pPr>
            <a:r>
              <a:rPr lang="en-US" dirty="0"/>
              <a:t>Parents &amp; Grandparents as Faith Formers</a:t>
            </a:r>
          </a:p>
          <a:p>
            <a:pPr marL="0" indent="0" algn="ctr">
              <a:buNone/>
            </a:pPr>
            <a:endParaRPr lang="en-US" dirty="0"/>
          </a:p>
        </p:txBody>
      </p:sp>
      <p:graphicFrame>
        <p:nvGraphicFramePr>
          <p:cNvPr id="5" name="Diagram 4"/>
          <p:cNvGraphicFramePr/>
          <p:nvPr>
            <p:extLst>
              <p:ext uri="{D42A27DB-BD31-4B8C-83A1-F6EECF244321}">
                <p14:modId xmlns:p14="http://schemas.microsoft.com/office/powerpoint/2010/main" val="3666111971"/>
              </p:ext>
            </p:extLst>
          </p:nvPr>
        </p:nvGraphicFramePr>
        <p:xfrm>
          <a:off x="467609" y="1656467"/>
          <a:ext cx="8230045" cy="90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130371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The Seasons of Life</a:t>
            </a:r>
            <a:endParaRPr lang="en-US" dirty="0">
              <a:solidFill>
                <a:schemeClr val="tx1"/>
              </a:solidFill>
            </a:endParaRPr>
          </a:p>
        </p:txBody>
      </p:sp>
      <p:sp>
        <p:nvSpPr>
          <p:cNvPr id="8" name="Text Placeholder 7"/>
          <p:cNvSpPr>
            <a:spLocks noGrp="1"/>
          </p:cNvSpPr>
          <p:nvPr>
            <p:ph type="body" idx="1"/>
          </p:nvPr>
        </p:nvSpPr>
        <p:spPr>
          <a:solidFill>
            <a:schemeClr val="accent1"/>
          </a:solidFill>
        </p:spPr>
        <p:txBody>
          <a:bodyPr>
            <a:normAutofit/>
          </a:bodyPr>
          <a:lstStyle/>
          <a:p>
            <a:r>
              <a:rPr lang="en-US" sz="2400" dirty="0" smtClean="0">
                <a:solidFill>
                  <a:srgbClr val="FFFFFF"/>
                </a:solidFill>
                <a:latin typeface="Century Gothic"/>
                <a:cs typeface="Century Gothic"/>
              </a:rPr>
              <a:t>Seasons of Life</a:t>
            </a:r>
            <a:endParaRPr lang="en-US" sz="2400" dirty="0">
              <a:solidFill>
                <a:srgbClr val="FFFFFF"/>
              </a:solidFill>
              <a:latin typeface="Century Gothic"/>
              <a:cs typeface="Century Gothic"/>
            </a:endParaRPr>
          </a:p>
        </p:txBody>
      </p:sp>
      <p:sp>
        <p:nvSpPr>
          <p:cNvPr id="6" name="Content Placeholder 5"/>
          <p:cNvSpPr>
            <a:spLocks noGrp="1"/>
          </p:cNvSpPr>
          <p:nvPr>
            <p:ph sz="half" idx="2"/>
          </p:nvPr>
        </p:nvSpPr>
        <p:spPr/>
        <p:txBody>
          <a:bodyPr>
            <a:normAutofit/>
          </a:bodyPr>
          <a:lstStyle/>
          <a:p>
            <a:pPr>
              <a:buClr>
                <a:schemeClr val="accent3"/>
              </a:buClr>
            </a:pPr>
            <a:r>
              <a:rPr lang="en-US" dirty="0" smtClean="0">
                <a:solidFill>
                  <a:srgbClr val="000000"/>
                </a:solidFill>
              </a:rPr>
              <a:t>Young Children</a:t>
            </a:r>
          </a:p>
          <a:p>
            <a:pPr>
              <a:buClr>
                <a:schemeClr val="accent3"/>
              </a:buClr>
            </a:pPr>
            <a:r>
              <a:rPr lang="en-US" dirty="0" smtClean="0">
                <a:solidFill>
                  <a:srgbClr val="000000"/>
                </a:solidFill>
              </a:rPr>
              <a:t>Older Children</a:t>
            </a:r>
          </a:p>
          <a:p>
            <a:pPr>
              <a:buClr>
                <a:schemeClr val="accent3"/>
              </a:buClr>
            </a:pPr>
            <a:r>
              <a:rPr lang="en-US" dirty="0" smtClean="0">
                <a:solidFill>
                  <a:srgbClr val="000000"/>
                </a:solidFill>
              </a:rPr>
              <a:t>Young Adolescents</a:t>
            </a:r>
          </a:p>
          <a:p>
            <a:pPr>
              <a:buClr>
                <a:schemeClr val="accent3"/>
              </a:buClr>
            </a:pPr>
            <a:r>
              <a:rPr lang="en-US" dirty="0" smtClean="0">
                <a:solidFill>
                  <a:srgbClr val="000000"/>
                </a:solidFill>
              </a:rPr>
              <a:t>Older Adolescents</a:t>
            </a:r>
          </a:p>
          <a:p>
            <a:pPr>
              <a:buClr>
                <a:schemeClr val="accent3"/>
              </a:buClr>
            </a:pPr>
            <a:r>
              <a:rPr lang="en-US" dirty="0" smtClean="0">
                <a:solidFill>
                  <a:srgbClr val="000000"/>
                </a:solidFill>
              </a:rPr>
              <a:t>Young Adults (20s-30s)</a:t>
            </a:r>
          </a:p>
          <a:p>
            <a:pPr>
              <a:buClr>
                <a:schemeClr val="accent3"/>
              </a:buClr>
            </a:pPr>
            <a:r>
              <a:rPr lang="en-US" dirty="0" smtClean="0">
                <a:solidFill>
                  <a:srgbClr val="000000"/>
                </a:solidFill>
              </a:rPr>
              <a:t>Midlife Adults (40s-mid 50s)</a:t>
            </a:r>
          </a:p>
          <a:p>
            <a:pPr>
              <a:buClr>
                <a:schemeClr val="accent3"/>
              </a:buClr>
            </a:pPr>
            <a:r>
              <a:rPr lang="en-US" dirty="0" smtClean="0">
                <a:solidFill>
                  <a:srgbClr val="000000"/>
                </a:solidFill>
              </a:rPr>
              <a:t>Mature Adults (mid 50s</a:t>
            </a:r>
            <a:r>
              <a:rPr lang="mr-IN" dirty="0" smtClean="0">
                <a:solidFill>
                  <a:srgbClr val="000000"/>
                </a:solidFill>
              </a:rPr>
              <a:t>–</a:t>
            </a:r>
            <a:r>
              <a:rPr lang="en-US" dirty="0" smtClean="0">
                <a:solidFill>
                  <a:srgbClr val="000000"/>
                </a:solidFill>
              </a:rPr>
              <a:t>75)</a:t>
            </a:r>
          </a:p>
          <a:p>
            <a:pPr>
              <a:buClr>
                <a:schemeClr val="accent3"/>
              </a:buClr>
            </a:pPr>
            <a:r>
              <a:rPr lang="en-US" dirty="0" smtClean="0">
                <a:solidFill>
                  <a:srgbClr val="000000"/>
                </a:solidFill>
              </a:rPr>
              <a:t>Older Adults (75+)</a:t>
            </a:r>
          </a:p>
        </p:txBody>
      </p:sp>
      <p:sp>
        <p:nvSpPr>
          <p:cNvPr id="9" name="Text Placeholder 8"/>
          <p:cNvSpPr>
            <a:spLocks noGrp="1"/>
          </p:cNvSpPr>
          <p:nvPr>
            <p:ph type="body" sz="quarter" idx="3"/>
          </p:nvPr>
        </p:nvSpPr>
        <p:spPr>
          <a:solidFill>
            <a:schemeClr val="accent2"/>
          </a:solidFill>
        </p:spPr>
        <p:txBody>
          <a:bodyPr>
            <a:normAutofit/>
          </a:bodyPr>
          <a:lstStyle/>
          <a:p>
            <a:r>
              <a:rPr lang="en-US" sz="2400" dirty="0" smtClean="0">
                <a:solidFill>
                  <a:srgbClr val="FFFFFF"/>
                </a:solidFill>
                <a:latin typeface="Century Gothic"/>
                <a:cs typeface="Century Gothic"/>
              </a:rPr>
              <a:t>Life Issues</a:t>
            </a:r>
            <a:endParaRPr lang="en-US" sz="2400" dirty="0">
              <a:solidFill>
                <a:srgbClr val="FFFFFF"/>
              </a:solidFill>
              <a:latin typeface="Century Gothic"/>
              <a:cs typeface="Century Gothic"/>
            </a:endParaRPr>
          </a:p>
        </p:txBody>
      </p:sp>
      <p:sp>
        <p:nvSpPr>
          <p:cNvPr id="10" name="Content Placeholder 9"/>
          <p:cNvSpPr>
            <a:spLocks noGrp="1"/>
          </p:cNvSpPr>
          <p:nvPr>
            <p:ph sz="quarter" idx="4"/>
          </p:nvPr>
        </p:nvSpPr>
        <p:spPr>
          <a:xfrm>
            <a:off x="4754879" y="2438400"/>
            <a:ext cx="4024685" cy="3951288"/>
          </a:xfrm>
        </p:spPr>
        <p:txBody>
          <a:bodyPr/>
          <a:lstStyle/>
          <a:p>
            <a:pPr marL="457200" indent="-457200">
              <a:buClr>
                <a:schemeClr val="accent3"/>
              </a:buClr>
              <a:buFont typeface="+mj-lt"/>
              <a:buAutoNum type="arabicPeriod"/>
            </a:pPr>
            <a:r>
              <a:rPr lang="en-US" dirty="0" smtClean="0">
                <a:solidFill>
                  <a:srgbClr val="000000"/>
                </a:solidFill>
              </a:rPr>
              <a:t>Physical &amp; Cognitive Changes</a:t>
            </a:r>
          </a:p>
          <a:p>
            <a:pPr marL="457200" indent="-457200">
              <a:buClr>
                <a:schemeClr val="accent3"/>
              </a:buClr>
              <a:buFont typeface="+mj-lt"/>
              <a:buAutoNum type="arabicPeriod"/>
            </a:pPr>
            <a:r>
              <a:rPr lang="en-US" dirty="0" smtClean="0">
                <a:solidFill>
                  <a:srgbClr val="000000"/>
                </a:solidFill>
              </a:rPr>
              <a:t>Developmental Tasks</a:t>
            </a:r>
          </a:p>
          <a:p>
            <a:pPr marL="457200" indent="-457200">
              <a:buClr>
                <a:schemeClr val="accent3"/>
              </a:buClr>
              <a:buFont typeface="+mj-lt"/>
              <a:buAutoNum type="arabicPeriod"/>
            </a:pPr>
            <a:r>
              <a:rPr lang="en-US" dirty="0">
                <a:solidFill>
                  <a:srgbClr val="000000"/>
                </a:solidFill>
              </a:rPr>
              <a:t>Family Life </a:t>
            </a:r>
            <a:r>
              <a:rPr lang="en-US" dirty="0" smtClean="0">
                <a:solidFill>
                  <a:srgbClr val="000000"/>
                </a:solidFill>
              </a:rPr>
              <a:t>Cycle</a:t>
            </a:r>
          </a:p>
          <a:p>
            <a:pPr marL="457200" indent="-457200">
              <a:buClr>
                <a:schemeClr val="accent3"/>
              </a:buClr>
              <a:buFont typeface="+mj-lt"/>
              <a:buAutoNum type="arabicPeriod"/>
            </a:pPr>
            <a:r>
              <a:rPr lang="en-US" dirty="0" smtClean="0">
                <a:solidFill>
                  <a:srgbClr val="000000"/>
                </a:solidFill>
              </a:rPr>
              <a:t>Faith Development</a:t>
            </a:r>
          </a:p>
          <a:p>
            <a:pPr marL="457200" indent="-457200">
              <a:buClr>
                <a:schemeClr val="accent3"/>
              </a:buClr>
              <a:buFont typeface="+mj-lt"/>
              <a:buAutoNum type="arabicPeriod"/>
            </a:pPr>
            <a:r>
              <a:rPr lang="en-US" dirty="0" smtClean="0">
                <a:solidFill>
                  <a:srgbClr val="000000"/>
                </a:solidFill>
              </a:rPr>
              <a:t>Spiritual-Religious Identities</a:t>
            </a:r>
          </a:p>
          <a:p>
            <a:pPr marL="457200" indent="-457200">
              <a:buClr>
                <a:schemeClr val="accent3"/>
              </a:buClr>
              <a:buFont typeface="+mj-lt"/>
              <a:buAutoNum type="arabicPeriod"/>
            </a:pPr>
            <a:r>
              <a:rPr lang="en-US" dirty="0" smtClean="0">
                <a:solidFill>
                  <a:srgbClr val="000000"/>
                </a:solidFill>
              </a:rPr>
              <a:t>Generational Characteristics</a:t>
            </a:r>
          </a:p>
        </p:txBody>
      </p:sp>
    </p:spTree>
    <p:extLst>
      <p:ext uri="{BB962C8B-B14F-4D97-AF65-F5344CB8AC3E}">
        <p14:creationId xmlns:p14="http://schemas.microsoft.com/office/powerpoint/2010/main" val="37726729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3"/>
          <p:cNvSpPr>
            <a:spLocks noGrp="1"/>
          </p:cNvSpPr>
          <p:nvPr>
            <p:ph type="title"/>
          </p:nvPr>
        </p:nvSpPr>
        <p:spPr/>
        <p:txBody>
          <a:bodyPr>
            <a:normAutofit/>
          </a:bodyPr>
          <a:lstStyle/>
          <a:p>
            <a:pPr algn="ctr"/>
            <a:r>
              <a:rPr lang="en-US" sz="4400" dirty="0" smtClean="0">
                <a:solidFill>
                  <a:schemeClr val="bg1"/>
                </a:solidFill>
              </a:rPr>
              <a:t>Key Concept: Adaptive Challenges</a:t>
            </a:r>
            <a:endParaRPr lang="en-US" sz="4400" dirty="0">
              <a:solidFill>
                <a:schemeClr val="bg1"/>
              </a:solidFill>
            </a:endParaRPr>
          </a:p>
        </p:txBody>
      </p:sp>
      <p:pic>
        <p:nvPicPr>
          <p:cNvPr id="4" name="Picture 3" descr="change-architect-sign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28439" y="1613322"/>
            <a:ext cx="4918461" cy="4925569"/>
          </a:xfrm>
          <a:prstGeom prst="rect">
            <a:avLst/>
          </a:prstGeom>
        </p:spPr>
      </p:pic>
    </p:spTree>
    <p:extLst>
      <p:ext uri="{BB962C8B-B14F-4D97-AF65-F5344CB8AC3E}">
        <p14:creationId xmlns:p14="http://schemas.microsoft.com/office/powerpoint/2010/main" val="37959937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00"/>
                </a:solidFill>
              </a:rPr>
              <a:t>Generations</a:t>
            </a:r>
            <a:endParaRPr lang="en-US" dirty="0">
              <a:solidFill>
                <a:srgbClr val="0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1878089"/>
              </p:ext>
            </p:extLst>
          </p:nvPr>
        </p:nvGraphicFramePr>
        <p:xfrm>
          <a:off x="0" y="1776906"/>
          <a:ext cx="4693478"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p:cNvSpPr txBox="1">
            <a:spLocks/>
          </p:cNvSpPr>
          <p:nvPr/>
        </p:nvSpPr>
        <p:spPr>
          <a:xfrm>
            <a:off x="4605130" y="1776906"/>
            <a:ext cx="4145169" cy="4880103"/>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457200" indent="-457200">
              <a:buClr>
                <a:schemeClr val="accent3"/>
              </a:buClr>
            </a:pPr>
            <a:r>
              <a:rPr lang="en-US" sz="2400" dirty="0" smtClean="0">
                <a:solidFill>
                  <a:srgbClr val="000000"/>
                </a:solidFill>
              </a:rPr>
              <a:t>Relationship to Institutions</a:t>
            </a:r>
          </a:p>
          <a:p>
            <a:pPr marL="457200" indent="-457200">
              <a:buClr>
                <a:schemeClr val="accent3"/>
              </a:buClr>
            </a:pPr>
            <a:r>
              <a:rPr lang="en-US" sz="2400" dirty="0" smtClean="0">
                <a:solidFill>
                  <a:srgbClr val="000000"/>
                </a:solidFill>
              </a:rPr>
              <a:t>Relationship to Authority</a:t>
            </a:r>
          </a:p>
          <a:p>
            <a:pPr marL="457200" indent="-457200">
              <a:buClr>
                <a:schemeClr val="accent3"/>
              </a:buClr>
            </a:pPr>
            <a:r>
              <a:rPr lang="en-US" sz="2400" dirty="0" smtClean="0">
                <a:solidFill>
                  <a:srgbClr val="000000"/>
                </a:solidFill>
              </a:rPr>
              <a:t>Family Relationships</a:t>
            </a:r>
          </a:p>
          <a:p>
            <a:pPr marL="457200" indent="-457200">
              <a:buClr>
                <a:schemeClr val="accent3"/>
              </a:buClr>
            </a:pPr>
            <a:r>
              <a:rPr lang="en-US" sz="2400" dirty="0" smtClean="0">
                <a:solidFill>
                  <a:srgbClr val="000000"/>
                </a:solidFill>
              </a:rPr>
              <a:t>Work-Life Balance</a:t>
            </a:r>
          </a:p>
          <a:p>
            <a:pPr marL="457200" indent="-457200">
              <a:buClr>
                <a:schemeClr val="accent3"/>
              </a:buClr>
            </a:pPr>
            <a:r>
              <a:rPr lang="en-US" sz="2400" dirty="0" smtClean="0">
                <a:solidFill>
                  <a:srgbClr val="000000"/>
                </a:solidFill>
              </a:rPr>
              <a:t>Communication Style</a:t>
            </a:r>
          </a:p>
          <a:p>
            <a:pPr marL="457200" indent="-457200">
              <a:buClr>
                <a:schemeClr val="accent3"/>
              </a:buClr>
            </a:pPr>
            <a:r>
              <a:rPr lang="en-US" sz="2400" dirty="0" smtClean="0">
                <a:solidFill>
                  <a:srgbClr val="000000"/>
                </a:solidFill>
              </a:rPr>
              <a:t>Technology Usage</a:t>
            </a:r>
          </a:p>
          <a:p>
            <a:pPr marL="457200" indent="-457200">
              <a:buClr>
                <a:schemeClr val="accent3"/>
              </a:buClr>
            </a:pPr>
            <a:r>
              <a:rPr lang="en-US" sz="2400" dirty="0" smtClean="0">
                <a:solidFill>
                  <a:srgbClr val="000000"/>
                </a:solidFill>
              </a:rPr>
              <a:t>Learning Style</a:t>
            </a:r>
          </a:p>
          <a:p>
            <a:pPr marL="457200" indent="-457200">
              <a:buClr>
                <a:schemeClr val="accent3"/>
              </a:buClr>
            </a:pPr>
            <a:r>
              <a:rPr lang="en-US" sz="2400" dirty="0" smtClean="0">
                <a:solidFill>
                  <a:srgbClr val="000000"/>
                </a:solidFill>
              </a:rPr>
              <a:t>Spiritual Expression</a:t>
            </a:r>
          </a:p>
          <a:p>
            <a:pPr marL="457200" indent="-457200">
              <a:buClr>
                <a:schemeClr val="accent3"/>
              </a:buClr>
            </a:pPr>
            <a:r>
              <a:rPr lang="en-US" sz="2400" dirty="0" smtClean="0">
                <a:solidFill>
                  <a:srgbClr val="000000"/>
                </a:solidFill>
              </a:rPr>
              <a:t>Worship Style</a:t>
            </a:r>
          </a:p>
        </p:txBody>
      </p:sp>
    </p:spTree>
    <p:extLst>
      <p:ext uri="{BB962C8B-B14F-4D97-AF65-F5344CB8AC3E}">
        <p14:creationId xmlns:p14="http://schemas.microsoft.com/office/powerpoint/2010/main" val="28143930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Key Concept: 21</a:t>
            </a:r>
            <a:r>
              <a:rPr lang="en-US" baseline="30000" dirty="0" smtClean="0">
                <a:solidFill>
                  <a:srgbClr val="FFFFFF"/>
                </a:solidFill>
              </a:rPr>
              <a:t>st</a:t>
            </a:r>
            <a:r>
              <a:rPr lang="en-US" dirty="0" smtClean="0">
                <a:solidFill>
                  <a:srgbClr val="FFFFFF"/>
                </a:solidFill>
              </a:rPr>
              <a:t> Century Learning</a:t>
            </a:r>
            <a:endParaRPr lang="en-US" dirty="0">
              <a:solidFill>
                <a:srgbClr val="FFFFFF"/>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276" y="1916051"/>
            <a:ext cx="8583739" cy="4291870"/>
          </a:xfrm>
          <a:prstGeom prst="rect">
            <a:avLst/>
          </a:prstGeom>
        </p:spPr>
      </p:pic>
    </p:spTree>
    <p:extLst>
      <p:ext uri="{BB962C8B-B14F-4D97-AF65-F5344CB8AC3E}">
        <p14:creationId xmlns:p14="http://schemas.microsoft.com/office/powerpoint/2010/main" val="31084523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8210" y="635000"/>
            <a:ext cx="5769467" cy="5841585"/>
          </a:xfrm>
          <a:prstGeom prst="rect">
            <a:avLst/>
          </a:prstGeom>
        </p:spPr>
      </p:pic>
    </p:spTree>
    <p:extLst>
      <p:ext uri="{BB962C8B-B14F-4D97-AF65-F5344CB8AC3E}">
        <p14:creationId xmlns:p14="http://schemas.microsoft.com/office/powerpoint/2010/main" val="294483277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21</a:t>
            </a:r>
            <a:r>
              <a:rPr lang="en-US" baseline="30000" dirty="0" smtClean="0"/>
              <a:t>st</a:t>
            </a:r>
            <a:r>
              <a:rPr lang="en-US" dirty="0" smtClean="0"/>
              <a:t> Century Learning Characteristics </a:t>
            </a:r>
            <a:endParaRPr lang="en-US" dirty="0"/>
          </a:p>
        </p:txBody>
      </p:sp>
      <p:sp>
        <p:nvSpPr>
          <p:cNvPr id="3" name="Content Placeholder 2"/>
          <p:cNvSpPr>
            <a:spLocks noGrp="1"/>
          </p:cNvSpPr>
          <p:nvPr>
            <p:ph sz="half" idx="1"/>
          </p:nvPr>
        </p:nvSpPr>
        <p:spPr>
          <a:xfrm>
            <a:off x="457200" y="1673351"/>
            <a:ext cx="4038600" cy="4983465"/>
          </a:xfrm>
        </p:spPr>
        <p:txBody>
          <a:bodyPr>
            <a:noAutofit/>
          </a:bodyPr>
          <a:lstStyle/>
          <a:p>
            <a:pPr marL="457200" lvl="0" indent="-457200">
              <a:spcBef>
                <a:spcPts val="0"/>
              </a:spcBef>
              <a:buFont typeface="Wingdings" charset="2"/>
              <a:buChar char="ü"/>
            </a:pPr>
            <a:r>
              <a:rPr lang="en-US" dirty="0" smtClean="0"/>
              <a:t>Personalized</a:t>
            </a:r>
            <a:endParaRPr lang="en-US" dirty="0"/>
          </a:p>
          <a:p>
            <a:pPr marL="457200" lvl="0" indent="-457200">
              <a:spcBef>
                <a:spcPts val="0"/>
              </a:spcBef>
              <a:buFont typeface="Wingdings" charset="2"/>
              <a:buChar char="ü"/>
            </a:pPr>
            <a:r>
              <a:rPr lang="en-US" dirty="0" smtClean="0"/>
              <a:t>Individualized</a:t>
            </a:r>
            <a:endParaRPr lang="en-US" dirty="0"/>
          </a:p>
          <a:p>
            <a:pPr marL="457200" lvl="0" indent="-457200">
              <a:spcBef>
                <a:spcPts val="0"/>
              </a:spcBef>
              <a:buFont typeface="Wingdings" charset="2"/>
              <a:buChar char="ü"/>
            </a:pPr>
            <a:r>
              <a:rPr lang="en-US" dirty="0"/>
              <a:t>Immersive </a:t>
            </a:r>
            <a:r>
              <a:rPr lang="en-US" dirty="0" smtClean="0"/>
              <a:t>learning </a:t>
            </a:r>
            <a:r>
              <a:rPr lang="en-US" dirty="0"/>
              <a:t>environments </a:t>
            </a:r>
          </a:p>
          <a:p>
            <a:pPr marL="457200" lvl="0" indent="-457200">
              <a:spcBef>
                <a:spcPts val="0"/>
              </a:spcBef>
              <a:buFont typeface="Wingdings" charset="2"/>
              <a:buChar char="ü"/>
            </a:pPr>
            <a:r>
              <a:rPr lang="en-US" dirty="0"/>
              <a:t>Interactive </a:t>
            </a:r>
          </a:p>
          <a:p>
            <a:pPr marL="457200" lvl="0" indent="-457200">
              <a:spcBef>
                <a:spcPts val="0"/>
              </a:spcBef>
              <a:buFont typeface="Wingdings" charset="2"/>
              <a:buChar char="ü"/>
            </a:pPr>
            <a:r>
              <a:rPr lang="en-US" dirty="0"/>
              <a:t>Engaged </a:t>
            </a:r>
          </a:p>
          <a:p>
            <a:pPr marL="457200" lvl="0" indent="-457200">
              <a:spcBef>
                <a:spcPts val="0"/>
              </a:spcBef>
              <a:buFont typeface="Wingdings" charset="2"/>
              <a:buChar char="ü"/>
            </a:pPr>
            <a:r>
              <a:rPr lang="en-US" dirty="0"/>
              <a:t>Participatory</a:t>
            </a:r>
          </a:p>
          <a:p>
            <a:pPr marL="457200" lvl="0" indent="-457200">
              <a:spcBef>
                <a:spcPts val="0"/>
              </a:spcBef>
              <a:buFont typeface="Wingdings" charset="2"/>
              <a:buChar char="ü"/>
            </a:pPr>
            <a:r>
              <a:rPr lang="en-US" dirty="0" smtClean="0"/>
              <a:t>Experiential</a:t>
            </a:r>
          </a:p>
          <a:p>
            <a:pPr marL="457200" indent="-457200">
              <a:spcBef>
                <a:spcPts val="0"/>
              </a:spcBef>
              <a:buFont typeface="Wingdings" charset="2"/>
              <a:buChar char="ü"/>
            </a:pPr>
            <a:r>
              <a:rPr lang="en-US" dirty="0"/>
              <a:t>Visual and m</a:t>
            </a:r>
            <a:r>
              <a:rPr lang="en-US" dirty="0" smtClean="0"/>
              <a:t>ultimedia </a:t>
            </a:r>
          </a:p>
          <a:p>
            <a:pPr marL="457200" indent="-457200">
              <a:spcBef>
                <a:spcPts val="0"/>
              </a:spcBef>
              <a:buFont typeface="Wingdings" charset="2"/>
              <a:buChar char="ü"/>
            </a:pPr>
            <a:r>
              <a:rPr lang="en-US" dirty="0"/>
              <a:t>Multi-</a:t>
            </a:r>
            <a:r>
              <a:rPr lang="en-US" dirty="0" smtClean="0"/>
              <a:t>Sensory</a:t>
            </a:r>
            <a:endParaRPr lang="en-US" dirty="0"/>
          </a:p>
        </p:txBody>
      </p:sp>
      <p:sp>
        <p:nvSpPr>
          <p:cNvPr id="4" name="Content Placeholder 3"/>
          <p:cNvSpPr>
            <a:spLocks noGrp="1"/>
          </p:cNvSpPr>
          <p:nvPr>
            <p:ph sz="half" idx="2"/>
          </p:nvPr>
        </p:nvSpPr>
        <p:spPr>
          <a:xfrm>
            <a:off x="4648200" y="1673351"/>
            <a:ext cx="4038600" cy="4983465"/>
          </a:xfrm>
        </p:spPr>
        <p:txBody>
          <a:bodyPr>
            <a:noAutofit/>
          </a:bodyPr>
          <a:lstStyle/>
          <a:p>
            <a:pPr marL="457200" indent="-457200">
              <a:spcBef>
                <a:spcPts val="0"/>
              </a:spcBef>
              <a:buFont typeface="Wingdings" charset="2"/>
              <a:buChar char="ü"/>
            </a:pPr>
            <a:r>
              <a:rPr lang="en-US" dirty="0" smtClean="0"/>
              <a:t>Abundant content, on demand</a:t>
            </a:r>
          </a:p>
          <a:p>
            <a:pPr marL="457200" indent="-457200">
              <a:spcBef>
                <a:spcPts val="0"/>
              </a:spcBef>
              <a:buFont typeface="Wingdings" charset="2"/>
              <a:buChar char="ü"/>
            </a:pPr>
            <a:r>
              <a:rPr lang="en-US" dirty="0" smtClean="0"/>
              <a:t>Episodic experiences </a:t>
            </a:r>
            <a:endParaRPr lang="en-US" dirty="0"/>
          </a:p>
          <a:p>
            <a:pPr marL="457200" indent="-457200">
              <a:spcBef>
                <a:spcPts val="0"/>
              </a:spcBef>
              <a:buFont typeface="Wingdings" charset="2"/>
              <a:buChar char="ü"/>
            </a:pPr>
            <a:r>
              <a:rPr lang="en-US" dirty="0"/>
              <a:t>Micro-</a:t>
            </a:r>
            <a:r>
              <a:rPr lang="en-US" dirty="0" smtClean="0"/>
              <a:t>learning</a:t>
            </a:r>
            <a:endParaRPr lang="en-US" dirty="0"/>
          </a:p>
          <a:p>
            <a:pPr marL="457200" indent="-457200">
              <a:spcBef>
                <a:spcPts val="0"/>
              </a:spcBef>
              <a:buFont typeface="Wingdings" charset="2"/>
              <a:buChar char="ü"/>
            </a:pPr>
            <a:r>
              <a:rPr lang="en-US" dirty="0"/>
              <a:t>Practice-Performance-</a:t>
            </a:r>
            <a:r>
              <a:rPr lang="en-US" dirty="0" smtClean="0"/>
              <a:t>Feedback</a:t>
            </a:r>
          </a:p>
          <a:p>
            <a:pPr marL="457200" indent="-457200">
              <a:spcBef>
                <a:spcPts val="0"/>
              </a:spcBef>
              <a:buFont typeface="Wingdings" charset="2"/>
              <a:buChar char="ü"/>
            </a:pPr>
            <a:r>
              <a:rPr lang="en-US" dirty="0" smtClean="0"/>
              <a:t>Seamless </a:t>
            </a:r>
            <a:r>
              <a:rPr lang="en-US" dirty="0"/>
              <a:t>Learning across </a:t>
            </a:r>
            <a:r>
              <a:rPr lang="en-US" dirty="0" smtClean="0"/>
              <a:t>multiple platforms</a:t>
            </a:r>
            <a:endParaRPr lang="en-US" dirty="0"/>
          </a:p>
          <a:p>
            <a:pPr marL="457200" indent="-457200">
              <a:spcBef>
                <a:spcPts val="0"/>
              </a:spcBef>
              <a:buFont typeface="Wingdings" charset="2"/>
              <a:buChar char="ü"/>
            </a:pPr>
            <a:r>
              <a:rPr lang="en-US" dirty="0"/>
              <a:t>Production-</a:t>
            </a:r>
            <a:r>
              <a:rPr lang="en-US" dirty="0" smtClean="0"/>
              <a:t>centered</a:t>
            </a:r>
            <a:endParaRPr lang="en-US" dirty="0"/>
          </a:p>
        </p:txBody>
      </p:sp>
    </p:spTree>
    <p:extLst>
      <p:ext uri="{BB962C8B-B14F-4D97-AF65-F5344CB8AC3E}">
        <p14:creationId xmlns:p14="http://schemas.microsoft.com/office/powerpoint/2010/main" val="104442970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304"/>
            <a:ext cx="8229600" cy="1424609"/>
          </a:xfrm>
        </p:spPr>
        <p:txBody>
          <a:bodyPr>
            <a:normAutofit/>
          </a:bodyPr>
          <a:lstStyle/>
          <a:p>
            <a:pPr algn="ctr"/>
            <a:r>
              <a:rPr lang="en-US" dirty="0" smtClean="0"/>
              <a:t>Transforming Our Approach</a:t>
            </a:r>
            <a:endParaRPr lang="en-US" sz="3200" i="1" dirty="0"/>
          </a:p>
        </p:txBody>
      </p:sp>
      <p:sp>
        <p:nvSpPr>
          <p:cNvPr id="3" name="Content Placeholder 2"/>
          <p:cNvSpPr>
            <a:spLocks noGrp="1"/>
          </p:cNvSpPr>
          <p:nvPr>
            <p:ph idx="1"/>
          </p:nvPr>
        </p:nvSpPr>
        <p:spPr>
          <a:xfrm>
            <a:off x="457200" y="1755913"/>
            <a:ext cx="8229600" cy="4947477"/>
          </a:xfrm>
        </p:spPr>
        <p:txBody>
          <a:bodyPr>
            <a:normAutofit lnSpcReduction="10000"/>
          </a:bodyPr>
          <a:lstStyle/>
          <a:p>
            <a:pPr marL="457200" indent="-457200">
              <a:spcBef>
                <a:spcPts val="600"/>
              </a:spcBef>
              <a:buFont typeface="+mj-lt"/>
              <a:buAutoNum type="arabicPeriod"/>
            </a:pPr>
            <a:r>
              <a:rPr lang="en-US" dirty="0" smtClean="0"/>
              <a:t>Providing an </a:t>
            </a:r>
            <a:r>
              <a:rPr lang="en-US" b="1" dirty="0" smtClean="0">
                <a:solidFill>
                  <a:schemeClr val="accent3"/>
                </a:solidFill>
              </a:rPr>
              <a:t>abundance of content &amp; experiences </a:t>
            </a:r>
            <a:r>
              <a:rPr lang="en-US" dirty="0" smtClean="0"/>
              <a:t>developed around the needs and lives of adults available on demand, 24x7</a:t>
            </a:r>
          </a:p>
          <a:p>
            <a:pPr marL="457200" indent="-457200">
              <a:spcBef>
                <a:spcPts val="600"/>
              </a:spcBef>
              <a:buFont typeface="+mj-lt"/>
              <a:buAutoNum type="arabicPeriod"/>
            </a:pPr>
            <a:r>
              <a:rPr lang="en-US" dirty="0" smtClean="0">
                <a:solidFill>
                  <a:srgbClr val="000000"/>
                </a:solidFill>
              </a:rPr>
              <a:t>Using</a:t>
            </a:r>
            <a:r>
              <a:rPr lang="en-US" dirty="0" smtClean="0">
                <a:solidFill>
                  <a:srgbClr val="B50B1B"/>
                </a:solidFill>
              </a:rPr>
              <a:t> </a:t>
            </a:r>
            <a:r>
              <a:rPr lang="en-US" b="1" dirty="0" smtClean="0">
                <a:solidFill>
                  <a:srgbClr val="B50B1B"/>
                </a:solidFill>
              </a:rPr>
              <a:t>multiple environments</a:t>
            </a:r>
            <a:r>
              <a:rPr lang="en-US" dirty="0" smtClean="0"/>
              <a:t>: independent, mentored, at home/daily life, small group, large group, church-wide, and in the world </a:t>
            </a:r>
            <a:endParaRPr lang="en-US" dirty="0"/>
          </a:p>
          <a:p>
            <a:pPr marL="457200" indent="-457200">
              <a:spcBef>
                <a:spcPts val="600"/>
              </a:spcBef>
              <a:buFont typeface="+mj-lt"/>
              <a:buAutoNum type="arabicPeriod"/>
            </a:pPr>
            <a:r>
              <a:rPr lang="en-US" dirty="0" smtClean="0">
                <a:solidFill>
                  <a:srgbClr val="000000"/>
                </a:solidFill>
              </a:rPr>
              <a:t>Building a </a:t>
            </a:r>
            <a:r>
              <a:rPr lang="en-US" b="1" dirty="0" smtClean="0">
                <a:solidFill>
                  <a:srgbClr val="B50B1B"/>
                </a:solidFill>
              </a:rPr>
              <a:t>digital platform </a:t>
            </a:r>
            <a:r>
              <a:rPr lang="en-US" dirty="0" smtClean="0">
                <a:solidFill>
                  <a:srgbClr val="000000"/>
                </a:solidFill>
              </a:rPr>
              <a:t>that integrates all faith formation content and experiences seamlessly</a:t>
            </a:r>
            <a:endParaRPr lang="en-US" dirty="0" smtClean="0">
              <a:solidFill>
                <a:srgbClr val="B50B1B"/>
              </a:solidFill>
            </a:endParaRPr>
          </a:p>
          <a:p>
            <a:pPr marL="457200" indent="-457200">
              <a:spcBef>
                <a:spcPts val="600"/>
              </a:spcBef>
              <a:buFont typeface="+mj-lt"/>
              <a:buAutoNum type="arabicPeriod"/>
            </a:pPr>
            <a:r>
              <a:rPr lang="en-US" dirty="0" smtClean="0"/>
              <a:t>Using </a:t>
            </a:r>
            <a:r>
              <a:rPr lang="en-US" b="1" dirty="0" smtClean="0">
                <a:solidFill>
                  <a:schemeClr val="accent3"/>
                </a:solidFill>
              </a:rPr>
              <a:t>digitally-connected </a:t>
            </a:r>
            <a:r>
              <a:rPr lang="en-US" dirty="0" smtClean="0"/>
              <a:t>strategies to enhance and expand all faith formation programming</a:t>
            </a:r>
            <a:endParaRPr lang="en-US" dirty="0" smtClean="0">
              <a:solidFill>
                <a:schemeClr val="accent3"/>
              </a:solidFill>
            </a:endParaRPr>
          </a:p>
          <a:p>
            <a:pPr marL="457200" indent="-457200">
              <a:spcBef>
                <a:spcPts val="600"/>
              </a:spcBef>
              <a:buFont typeface="+mj-lt"/>
              <a:buAutoNum type="arabicPeriod"/>
            </a:pPr>
            <a:r>
              <a:rPr lang="en-US" dirty="0" smtClean="0"/>
              <a:t>Designing </a:t>
            </a:r>
            <a:r>
              <a:rPr lang="en-US" b="1" dirty="0" smtClean="0">
                <a:solidFill>
                  <a:schemeClr val="accent3"/>
                </a:solidFill>
              </a:rPr>
              <a:t>episodic</a:t>
            </a:r>
            <a:r>
              <a:rPr lang="en-US" dirty="0" smtClean="0"/>
              <a:t> </a:t>
            </a:r>
            <a:r>
              <a:rPr lang="en-US" dirty="0"/>
              <a:t>e</a:t>
            </a:r>
            <a:r>
              <a:rPr lang="en-US" dirty="0" smtClean="0"/>
              <a:t>ngagements and </a:t>
            </a:r>
            <a:r>
              <a:rPr lang="en-US" b="1" dirty="0" smtClean="0">
                <a:solidFill>
                  <a:srgbClr val="B50B1B"/>
                </a:solidFill>
              </a:rPr>
              <a:t>micro-learning </a:t>
            </a:r>
            <a:r>
              <a:rPr lang="en-US" dirty="0" smtClean="0"/>
              <a:t>experiences </a:t>
            </a:r>
          </a:p>
          <a:p>
            <a:pPr marL="457200" indent="-457200">
              <a:spcBef>
                <a:spcPts val="600"/>
              </a:spcBef>
              <a:buFont typeface="+mj-lt"/>
              <a:buAutoNum type="arabicPeriod"/>
            </a:pPr>
            <a:r>
              <a:rPr lang="en-US" dirty="0" smtClean="0"/>
              <a:t>Creating </a:t>
            </a:r>
            <a:r>
              <a:rPr lang="en-US" b="1" dirty="0" smtClean="0">
                <a:solidFill>
                  <a:srgbClr val="B50B1B"/>
                </a:solidFill>
              </a:rPr>
              <a:t>personalized pathways </a:t>
            </a:r>
            <a:r>
              <a:rPr lang="en-US" dirty="0" smtClean="0"/>
              <a:t>for adult faith formation</a:t>
            </a:r>
          </a:p>
        </p:txBody>
      </p:sp>
    </p:spTree>
    <p:extLst>
      <p:ext uri="{BB962C8B-B14F-4D97-AF65-F5344CB8AC3E}">
        <p14:creationId xmlns:p14="http://schemas.microsoft.com/office/powerpoint/2010/main" val="11649467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Virtual Learning Academy</a:t>
            </a:r>
            <a:endParaRPr lang="en-US" dirty="0"/>
          </a:p>
        </p:txBody>
      </p:sp>
      <p:pic>
        <p:nvPicPr>
          <p:cNvPr id="3" name="Picture 2" descr="Screen Shot 2017-10-04 at 6.40.3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5823" y="1625600"/>
            <a:ext cx="8653645" cy="4890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646374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Summit Schools</a:t>
            </a:r>
            <a:endParaRPr lang="en-US" dirty="0"/>
          </a:p>
        </p:txBody>
      </p:sp>
      <p:pic>
        <p:nvPicPr>
          <p:cNvPr id="6" name="Picture 5" descr="Summit-Public-Schools-Personalized-Learning-Slid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0124" y="1578745"/>
            <a:ext cx="7433436" cy="5102101"/>
          </a:xfrm>
          <a:prstGeom prst="rect">
            <a:avLst/>
          </a:prstGeom>
        </p:spPr>
      </p:pic>
    </p:spTree>
    <p:extLst>
      <p:ext uri="{BB962C8B-B14F-4D97-AF65-F5344CB8AC3E}">
        <p14:creationId xmlns:p14="http://schemas.microsoft.com/office/powerpoint/2010/main" val="337845056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beyond-classroo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1043" y="1447876"/>
            <a:ext cx="4676208" cy="5341222"/>
          </a:xfrm>
          <a:prstGeom prst="rect">
            <a:avLst/>
          </a:prstGeom>
        </p:spPr>
      </p:pic>
      <p:sp>
        <p:nvSpPr>
          <p:cNvPr id="5" name="Title 4"/>
          <p:cNvSpPr>
            <a:spLocks noGrp="1"/>
          </p:cNvSpPr>
          <p:nvPr>
            <p:ph type="title"/>
          </p:nvPr>
        </p:nvSpPr>
        <p:spPr/>
        <p:txBody>
          <a:bodyPr/>
          <a:lstStyle/>
          <a:p>
            <a:pPr algn="ctr"/>
            <a:r>
              <a:rPr lang="en-US" dirty="0" smtClean="0"/>
              <a:t>Personalizing Learning</a:t>
            </a:r>
            <a:endParaRPr lang="en-US" dirty="0"/>
          </a:p>
        </p:txBody>
      </p:sp>
      <p:sp>
        <p:nvSpPr>
          <p:cNvPr id="3" name="Content Placeholder 2"/>
          <p:cNvSpPr>
            <a:spLocks noGrp="1"/>
          </p:cNvSpPr>
          <p:nvPr>
            <p:ph sz="half" idx="1"/>
          </p:nvPr>
        </p:nvSpPr>
        <p:spPr>
          <a:xfrm>
            <a:off x="457200" y="1673352"/>
            <a:ext cx="3713843" cy="4718304"/>
          </a:xfrm>
        </p:spPr>
        <p:txBody>
          <a:bodyPr>
            <a:normAutofit fontScale="92500" lnSpcReduction="10000"/>
          </a:bodyPr>
          <a:lstStyle/>
          <a:p>
            <a:pPr marL="0" indent="0">
              <a:buNone/>
            </a:pPr>
            <a:r>
              <a:rPr lang="en-US" dirty="0"/>
              <a:t>Personalized learning is tailoring learning for each student’s strengths, needs and interests— including enabling student voice and choice in what, how, when and where they learn— to provide flexibility and supports to ensure mastery of the highest standards possible.</a:t>
            </a:r>
          </a:p>
          <a:p>
            <a:pPr marL="0" indent="0">
              <a:buNone/>
            </a:pPr>
            <a:endParaRPr lang="en-US" dirty="0"/>
          </a:p>
        </p:txBody>
      </p:sp>
    </p:spTree>
    <p:extLst>
      <p:ext uri="{BB962C8B-B14F-4D97-AF65-F5344CB8AC3E}">
        <p14:creationId xmlns:p14="http://schemas.microsoft.com/office/powerpoint/2010/main" val="8183547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072" y="484188"/>
            <a:ext cx="9049928" cy="1116012"/>
          </a:xfrm>
        </p:spPr>
        <p:txBody>
          <a:bodyPr/>
          <a:lstStyle/>
          <a:p>
            <a:pPr algn="ctr"/>
            <a:r>
              <a:rPr lang="en-US" dirty="0" smtClean="0">
                <a:solidFill>
                  <a:schemeClr val="bg1"/>
                </a:solidFill>
              </a:rPr>
              <a:t>A Faith </a:t>
            </a:r>
            <a:r>
              <a:rPr lang="en-US" dirty="0">
                <a:solidFill>
                  <a:schemeClr val="bg1"/>
                </a:solidFill>
              </a:rPr>
              <a:t>Forming Ecology</a:t>
            </a:r>
            <a:endParaRPr lang="en-US" b="1" dirty="0">
              <a:solidFill>
                <a:schemeClr val="bg1"/>
              </a:solidFill>
            </a:endParaRPr>
          </a:p>
        </p:txBody>
      </p:sp>
      <p:graphicFrame>
        <p:nvGraphicFramePr>
          <p:cNvPr id="3" name="Diagram 2"/>
          <p:cNvGraphicFramePr/>
          <p:nvPr>
            <p:extLst>
              <p:ext uri="{D42A27DB-BD31-4B8C-83A1-F6EECF244321}">
                <p14:modId xmlns:p14="http://schemas.microsoft.com/office/powerpoint/2010/main" val="2596321574"/>
              </p:ext>
            </p:extLst>
          </p:nvPr>
        </p:nvGraphicFramePr>
        <p:xfrm>
          <a:off x="1245473" y="1877714"/>
          <a:ext cx="6831773" cy="4491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p:cNvCxnSpPr/>
          <p:nvPr/>
        </p:nvCxnSpPr>
        <p:spPr>
          <a:xfrm flipH="1">
            <a:off x="6838327" y="2757312"/>
            <a:ext cx="923014" cy="843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175659" y="2008279"/>
            <a:ext cx="1689380" cy="36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362065" y="4712176"/>
            <a:ext cx="1091821" cy="623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5394626" y="5990786"/>
            <a:ext cx="1509169" cy="1534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435431" y="1756437"/>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18" name="TextBox 17"/>
          <p:cNvSpPr txBox="1"/>
          <p:nvPr/>
        </p:nvSpPr>
        <p:spPr>
          <a:xfrm>
            <a:off x="7012085" y="5544082"/>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19" name="TextBox 18"/>
          <p:cNvSpPr txBox="1"/>
          <p:nvPr/>
        </p:nvSpPr>
        <p:spPr>
          <a:xfrm>
            <a:off x="771890" y="1474571"/>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20" name="TextBox 19"/>
          <p:cNvSpPr txBox="1"/>
          <p:nvPr/>
        </p:nvSpPr>
        <p:spPr>
          <a:xfrm>
            <a:off x="543588" y="5390621"/>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Tree>
    <p:extLst>
      <p:ext uri="{BB962C8B-B14F-4D97-AF65-F5344CB8AC3E}">
        <p14:creationId xmlns:p14="http://schemas.microsoft.com/office/powerpoint/2010/main" val="5197827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476" y="533400"/>
            <a:ext cx="9034524" cy="990600"/>
          </a:xfrm>
        </p:spPr>
        <p:txBody>
          <a:bodyPr>
            <a:normAutofit/>
          </a:bodyPr>
          <a:lstStyle/>
          <a:p>
            <a:pPr algn="ctr"/>
            <a:r>
              <a:rPr lang="en-US" dirty="0" smtClean="0">
                <a:solidFill>
                  <a:srgbClr val="FFFFFF"/>
                </a:solidFill>
              </a:rPr>
              <a:t>Key Concept: Personalized Faith Pathways</a:t>
            </a:r>
            <a:endParaRPr lang="en-US" dirty="0">
              <a:solidFill>
                <a:srgbClr val="FFFFFF"/>
              </a:solidFill>
            </a:endParaRPr>
          </a:p>
        </p:txBody>
      </p:sp>
      <p:pic>
        <p:nvPicPr>
          <p:cNvPr id="3" name="Picture 2" descr="iStock_000006484277Mediu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524000"/>
            <a:ext cx="7750915" cy="5162712"/>
          </a:xfrm>
          <a:prstGeom prst="rect">
            <a:avLst/>
          </a:prstGeom>
        </p:spPr>
      </p:pic>
    </p:spTree>
    <p:extLst>
      <p:ext uri="{BB962C8B-B14F-4D97-AF65-F5344CB8AC3E}">
        <p14:creationId xmlns:p14="http://schemas.microsoft.com/office/powerpoint/2010/main" val="32755635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40207756"/>
              </p:ext>
            </p:extLst>
          </p:nvPr>
        </p:nvGraphicFramePr>
        <p:xfrm>
          <a:off x="220129" y="4673599"/>
          <a:ext cx="8784171" cy="1862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solidFill>
                  <a:schemeClr val="bg1"/>
                </a:solidFill>
              </a:rPr>
              <a:t>Life Span Diversity</a:t>
            </a:r>
            <a:endParaRPr lang="en-US" dirty="0">
              <a:solidFill>
                <a:schemeClr val="bg1"/>
              </a:solidFill>
            </a:endParaRPr>
          </a:p>
        </p:txBody>
      </p:sp>
      <p:pic>
        <p:nvPicPr>
          <p:cNvPr id="3" name="Picture 2" descr="group-people_1175px.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524000"/>
            <a:ext cx="9144000" cy="2700398"/>
          </a:xfrm>
          <a:prstGeom prst="rect">
            <a:avLst/>
          </a:prstGeom>
        </p:spPr>
      </p:pic>
    </p:spTree>
    <p:extLst>
      <p:ext uri="{BB962C8B-B14F-4D97-AF65-F5344CB8AC3E}">
        <p14:creationId xmlns:p14="http://schemas.microsoft.com/office/powerpoint/2010/main" val="339418677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Personalizing Faith Formation</a:t>
            </a:r>
            <a:endParaRPr lang="en-US" dirty="0"/>
          </a:p>
        </p:txBody>
      </p:sp>
      <p:sp>
        <p:nvSpPr>
          <p:cNvPr id="3" name="Content Placeholder 2"/>
          <p:cNvSpPr>
            <a:spLocks noGrp="1"/>
          </p:cNvSpPr>
          <p:nvPr>
            <p:ph idx="1"/>
          </p:nvPr>
        </p:nvSpPr>
        <p:spPr/>
        <p:txBody>
          <a:bodyPr>
            <a:normAutofit/>
          </a:bodyPr>
          <a:lstStyle/>
          <a:p>
            <a:pPr marL="457200" indent="-457200">
              <a:buFont typeface="Wingdings" charset="2"/>
              <a:buChar char=""/>
            </a:pPr>
            <a:r>
              <a:rPr lang="en-US" dirty="0" smtClean="0"/>
              <a:t>We </a:t>
            </a:r>
            <a:r>
              <a:rPr lang="en-US" dirty="0"/>
              <a:t>need to tailor faith formation to the individual journeys of children, youth, young adults, adults, and families in order to address their increasing spiritual and religious diversity and life stage needs. </a:t>
            </a:r>
            <a:endParaRPr lang="en-US" dirty="0" smtClean="0"/>
          </a:p>
          <a:p>
            <a:pPr marL="457200" indent="-457200">
              <a:buFont typeface="Wingdings" charset="2"/>
              <a:buChar char=""/>
            </a:pPr>
            <a:r>
              <a:rPr lang="en-US" dirty="0" smtClean="0"/>
              <a:t>One </a:t>
            </a:r>
            <a:r>
              <a:rPr lang="en-US" dirty="0"/>
              <a:t>of the latest educational innovations is personalized learning, i.e., tailoring the educational environment—the what, when, how and where people learn—to address the individual needs and interests of each person. </a:t>
            </a:r>
            <a:endParaRPr lang="en-US" dirty="0" smtClean="0"/>
          </a:p>
          <a:p>
            <a:pPr marL="457200" indent="-457200">
              <a:buFont typeface="Wingdings" charset="2"/>
              <a:buChar char=""/>
            </a:pPr>
            <a:r>
              <a:rPr lang="en-US" dirty="0" smtClean="0"/>
              <a:t>To </a:t>
            </a:r>
            <a:r>
              <a:rPr lang="en-US" dirty="0"/>
              <a:t>personalize faith formation we need to create “faith growth pathways” that use the faith maturing characteristics and, with the help of a mentor or small group, guide people in discerning their faith growth needs. </a:t>
            </a:r>
          </a:p>
        </p:txBody>
      </p:sp>
    </p:spTree>
    <p:extLst>
      <p:ext uri="{BB962C8B-B14F-4D97-AF65-F5344CB8AC3E}">
        <p14:creationId xmlns:p14="http://schemas.microsoft.com/office/powerpoint/2010/main" val="4258808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533400"/>
            <a:ext cx="9143999" cy="990600"/>
          </a:xfrm>
        </p:spPr>
        <p:txBody>
          <a:bodyPr>
            <a:normAutofit/>
          </a:bodyPr>
          <a:lstStyle/>
          <a:p>
            <a:pPr algn="ctr"/>
            <a:r>
              <a:rPr lang="en-US" dirty="0" smtClean="0">
                <a:solidFill>
                  <a:srgbClr val="FFFFFF"/>
                </a:solidFill>
              </a:rPr>
              <a:t>A Diversity of Spiritual Religious Identities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7667095"/>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73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723" y="370567"/>
            <a:ext cx="8616106" cy="1094934"/>
          </a:xfrm>
        </p:spPr>
        <p:txBody>
          <a:bodyPr>
            <a:normAutofit/>
          </a:bodyPr>
          <a:lstStyle/>
          <a:p>
            <a:pPr algn="ctr"/>
            <a:r>
              <a:rPr lang="en-US" dirty="0" smtClean="0"/>
              <a:t>Personalized Pathways of Faith Growth</a:t>
            </a:r>
            <a:endParaRPr lang="en-US" dirty="0"/>
          </a:p>
        </p:txBody>
      </p:sp>
      <p:graphicFrame>
        <p:nvGraphicFramePr>
          <p:cNvPr id="3" name="Diagram 2"/>
          <p:cNvGraphicFramePr/>
          <p:nvPr>
            <p:extLst>
              <p:ext uri="{D42A27DB-BD31-4B8C-83A1-F6EECF244321}">
                <p14:modId xmlns:p14="http://schemas.microsoft.com/office/powerpoint/2010/main" val="2605397029"/>
              </p:ext>
            </p:extLst>
          </p:nvPr>
        </p:nvGraphicFramePr>
        <p:xfrm>
          <a:off x="306722" y="1324379"/>
          <a:ext cx="8380078" cy="534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481429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03357256"/>
              </p:ext>
            </p:extLst>
          </p:nvPr>
        </p:nvGraphicFramePr>
        <p:xfrm>
          <a:off x="1067053" y="1714332"/>
          <a:ext cx="6914649" cy="4591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normAutofit/>
          </a:bodyPr>
          <a:lstStyle/>
          <a:p>
            <a:pPr algn="ctr"/>
            <a:r>
              <a:rPr lang="en-US" dirty="0" smtClean="0"/>
              <a:t>Multiple Ways to Foster </a:t>
            </a:r>
            <a:r>
              <a:rPr lang="en-US" dirty="0" smtClean="0"/>
              <a:t>Faith Maturing</a:t>
            </a:r>
            <a:endParaRPr lang="en-US" dirty="0"/>
          </a:p>
        </p:txBody>
      </p:sp>
    </p:spTree>
    <p:extLst>
      <p:ext uri="{BB962C8B-B14F-4D97-AF65-F5344CB8AC3E}">
        <p14:creationId xmlns:p14="http://schemas.microsoft.com/office/powerpoint/2010/main" val="49236010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Personalizing Faith Formation</a:t>
            </a:r>
            <a:endParaRPr lang="en-US" dirty="0"/>
          </a:p>
        </p:txBody>
      </p:sp>
      <p:sp>
        <p:nvSpPr>
          <p:cNvPr id="3" name="Content Placeholder 2"/>
          <p:cNvSpPr>
            <a:spLocks noGrp="1"/>
          </p:cNvSpPr>
          <p:nvPr>
            <p:ph idx="1"/>
          </p:nvPr>
        </p:nvSpPr>
        <p:spPr/>
        <p:txBody>
          <a:bodyPr>
            <a:normAutofit/>
          </a:bodyPr>
          <a:lstStyle/>
          <a:p>
            <a:pPr marL="457200" indent="-457200">
              <a:buFont typeface="Wingdings" charset="2"/>
              <a:buChar char=""/>
            </a:pPr>
            <a:r>
              <a:rPr lang="en-US" dirty="0" smtClean="0"/>
              <a:t>For </a:t>
            </a:r>
            <a:r>
              <a:rPr lang="en-US" dirty="0"/>
              <a:t>example, if we took the characteristic “</a:t>
            </a:r>
            <a:r>
              <a:rPr lang="en-US" i="1" dirty="0"/>
              <a:t>seeking spiritual growth by actively pursuing questions of faith, learning what it means to believe in God, and what it’s like to be a disciple of Jesus Christ”</a:t>
            </a:r>
            <a:r>
              <a:rPr lang="en-US" dirty="0"/>
              <a:t> we could provide a tool that helps them discover their faith growth needs using a continuum from “exploring” to “getting started” to “making progress” to “going deeper” with short illustrations for each one. </a:t>
            </a:r>
            <a:endParaRPr lang="en-US" dirty="0" smtClean="0"/>
          </a:p>
          <a:p>
            <a:pPr marL="457200" indent="-457200">
              <a:buFont typeface="Wingdings" charset="2"/>
              <a:buChar char=""/>
            </a:pPr>
            <a:r>
              <a:rPr lang="en-US" dirty="0" smtClean="0"/>
              <a:t>In </a:t>
            </a:r>
            <a:r>
              <a:rPr lang="en-US" dirty="0"/>
              <a:t>this approach we would then develop a personalized faith growth plan—or what educators are now calling “playlists”—of content (print, audio, video, online) and direct experiences to address their needs. </a:t>
            </a:r>
          </a:p>
          <a:p>
            <a:endParaRPr lang="en-US" dirty="0"/>
          </a:p>
        </p:txBody>
      </p:sp>
    </p:spTree>
    <p:extLst>
      <p:ext uri="{BB962C8B-B14F-4D97-AF65-F5344CB8AC3E}">
        <p14:creationId xmlns:p14="http://schemas.microsoft.com/office/powerpoint/2010/main" val="2478841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900"/>
            <a:ext cx="8229600" cy="990600"/>
          </a:xfrm>
        </p:spPr>
        <p:txBody>
          <a:bodyPr/>
          <a:lstStyle/>
          <a:p>
            <a:pPr algn="ctr"/>
            <a:r>
              <a:rPr lang="en-US" dirty="0" smtClean="0"/>
              <a:t>Pathways Discernment</a:t>
            </a:r>
            <a:endParaRPr lang="en-US" dirty="0"/>
          </a:p>
        </p:txBody>
      </p:sp>
      <p:sp>
        <p:nvSpPr>
          <p:cNvPr id="4" name="Content Placeholder 3"/>
          <p:cNvSpPr>
            <a:spLocks noGrp="1"/>
          </p:cNvSpPr>
          <p:nvPr>
            <p:ph idx="1"/>
          </p:nvPr>
        </p:nvSpPr>
        <p:spPr>
          <a:xfrm>
            <a:off x="266700" y="1066800"/>
            <a:ext cx="8597900" cy="5676900"/>
          </a:xfrm>
        </p:spPr>
        <p:txBody>
          <a:bodyPr>
            <a:normAutofit lnSpcReduction="10000"/>
          </a:bodyPr>
          <a:lstStyle/>
          <a:p>
            <a:pPr marL="0" indent="0">
              <a:spcBef>
                <a:spcPts val="0"/>
              </a:spcBef>
              <a:buNone/>
            </a:pPr>
            <a:r>
              <a:rPr lang="en-US" sz="1800" dirty="0"/>
              <a:t>Through our baptism, we are called to join Christ in the “River of Life”, a life-long journey of discipleship.  The following journey markers will help you identify where you are on this journey and to select programs and experiences that move you along the river. Whether you are “checking it out” or “leading others”, we want to accompany you on this journey!</a:t>
            </a:r>
          </a:p>
          <a:p>
            <a:pPr marL="457200" indent="-457200">
              <a:spcBef>
                <a:spcPts val="0"/>
              </a:spcBef>
              <a:buFont typeface="+mj-lt"/>
              <a:buAutoNum type="arabicPeriod"/>
            </a:pPr>
            <a:r>
              <a:rPr lang="en-US" sz="1800" i="1" dirty="0"/>
              <a:t>Check it Out </a:t>
            </a:r>
            <a:r>
              <a:rPr lang="en-US" sz="1800" dirty="0"/>
              <a:t>(Come and See): </a:t>
            </a:r>
            <a:r>
              <a:rPr lang="en-US" sz="1800" dirty="0" smtClean="0"/>
              <a:t>You </a:t>
            </a:r>
            <a:r>
              <a:rPr lang="en-US" sz="1800" dirty="0"/>
              <a:t>are standing at the shore.  You are looking for a place to belong and have questions about what is going on in the water. You are invited to join </a:t>
            </a:r>
            <a:r>
              <a:rPr lang="en-US" sz="1800" dirty="0" smtClean="0"/>
              <a:t>in</a:t>
            </a:r>
            <a:r>
              <a:rPr lang="mr-IN" sz="1800" dirty="0" smtClean="0"/>
              <a:t>…</a:t>
            </a:r>
            <a:endParaRPr lang="en-US" sz="1800" dirty="0" smtClean="0"/>
          </a:p>
          <a:p>
            <a:pPr marL="457200" indent="-457200">
              <a:spcBef>
                <a:spcPts val="0"/>
              </a:spcBef>
              <a:buFont typeface="+mj-lt"/>
              <a:buAutoNum type="arabicPeriod"/>
            </a:pPr>
            <a:r>
              <a:rPr lang="en-US" sz="1800" i="1" dirty="0" smtClean="0"/>
              <a:t>Step </a:t>
            </a:r>
            <a:r>
              <a:rPr lang="en-US" sz="1800" i="1" dirty="0"/>
              <a:t>in the Wa</a:t>
            </a:r>
            <a:r>
              <a:rPr lang="en-US" sz="1800" dirty="0"/>
              <a:t>ter (Belonging)</a:t>
            </a:r>
            <a:r>
              <a:rPr lang="en-US" sz="1800" dirty="0" smtClean="0"/>
              <a:t>: </a:t>
            </a:r>
            <a:r>
              <a:rPr lang="en-US" sz="1800" dirty="0"/>
              <a:t>You have stepped into the water.  You are developing relationships and enjoying life as part of the church community. Find a place to </a:t>
            </a:r>
            <a:r>
              <a:rPr lang="en-US" sz="1800" dirty="0" smtClean="0"/>
              <a:t>belong</a:t>
            </a:r>
            <a:r>
              <a:rPr lang="mr-IN" sz="1800" dirty="0" smtClean="0"/>
              <a:t>…</a:t>
            </a:r>
            <a:endParaRPr lang="en-US" sz="1800" dirty="0"/>
          </a:p>
          <a:p>
            <a:pPr marL="457200" indent="-457200">
              <a:spcBef>
                <a:spcPts val="0"/>
              </a:spcBef>
              <a:buFont typeface="+mj-lt"/>
              <a:buAutoNum type="arabicPeriod"/>
            </a:pPr>
            <a:r>
              <a:rPr lang="en-US" sz="1800" i="1" dirty="0"/>
              <a:t>Get in the Boat </a:t>
            </a:r>
            <a:r>
              <a:rPr lang="en-US" sz="1800" dirty="0"/>
              <a:t>(Exploring)</a:t>
            </a:r>
            <a:r>
              <a:rPr lang="en-US" sz="1800" dirty="0" smtClean="0"/>
              <a:t>: </a:t>
            </a:r>
            <a:r>
              <a:rPr lang="en-US" sz="1800" dirty="0"/>
              <a:t>You are invited into the raft with others. </a:t>
            </a:r>
            <a:r>
              <a:rPr lang="en-US" sz="1800" dirty="0" smtClean="0"/>
              <a:t>You </a:t>
            </a:r>
            <a:r>
              <a:rPr lang="en-US" sz="1800" dirty="0"/>
              <a:t>are becoming equipped with tools for the journey. </a:t>
            </a:r>
            <a:r>
              <a:rPr lang="en-US" sz="1800" dirty="0" smtClean="0"/>
              <a:t>You </a:t>
            </a:r>
            <a:r>
              <a:rPr lang="en-US" sz="1800" dirty="0"/>
              <a:t>are excited to learn and discover more about your faith and are exploring a deeper relationship with Christ. </a:t>
            </a:r>
            <a:r>
              <a:rPr lang="en-US" sz="1800" dirty="0" smtClean="0"/>
              <a:t>Explore </a:t>
            </a:r>
            <a:r>
              <a:rPr lang="en-US" sz="1800" dirty="0"/>
              <a:t>your </a:t>
            </a:r>
            <a:r>
              <a:rPr lang="en-US" sz="1800" dirty="0" smtClean="0"/>
              <a:t>faith</a:t>
            </a:r>
            <a:r>
              <a:rPr lang="mr-IN" sz="1800" dirty="0" smtClean="0"/>
              <a:t>…</a:t>
            </a:r>
            <a:endParaRPr lang="en-US" sz="1800" dirty="0"/>
          </a:p>
          <a:p>
            <a:pPr marL="457200" indent="-457200">
              <a:spcBef>
                <a:spcPts val="0"/>
              </a:spcBef>
              <a:buFont typeface="+mj-lt"/>
              <a:buAutoNum type="arabicPeriod"/>
            </a:pPr>
            <a:r>
              <a:rPr lang="en-US" sz="1800" i="1" dirty="0"/>
              <a:t>Navigate the Wa</a:t>
            </a:r>
            <a:r>
              <a:rPr lang="en-US" sz="1800" dirty="0"/>
              <a:t>ters (Owning): </a:t>
            </a:r>
            <a:r>
              <a:rPr lang="en-US" sz="1800" dirty="0" smtClean="0"/>
              <a:t>You </a:t>
            </a:r>
            <a:r>
              <a:rPr lang="en-US" sz="1800" dirty="0"/>
              <a:t>are rowing hard, investing in your own spiritual growth.  Your eyes are on the water ahead. </a:t>
            </a:r>
            <a:r>
              <a:rPr lang="en-US" sz="1800" dirty="0" smtClean="0"/>
              <a:t>You </a:t>
            </a:r>
            <a:r>
              <a:rPr lang="en-US" sz="1800" dirty="0"/>
              <a:t>are a committed disciple of Christ, have a personal relationship with God and are an active member in the life of the church community. </a:t>
            </a:r>
            <a:r>
              <a:rPr lang="en-US" sz="1800" dirty="0" smtClean="0"/>
              <a:t>Your </a:t>
            </a:r>
            <a:r>
              <a:rPr lang="en-US" sz="1800" dirty="0"/>
              <a:t>faith informs your decisions, actions and attitudes</a:t>
            </a:r>
            <a:r>
              <a:rPr lang="en-US" sz="1800" dirty="0" smtClean="0"/>
              <a:t>. Grow by</a:t>
            </a:r>
            <a:r>
              <a:rPr lang="mr-IN" sz="1800" dirty="0" smtClean="0"/>
              <a:t>…</a:t>
            </a:r>
            <a:endParaRPr lang="en-US" sz="1800" dirty="0"/>
          </a:p>
          <a:p>
            <a:pPr marL="457200" indent="-457200">
              <a:spcBef>
                <a:spcPts val="0"/>
              </a:spcBef>
              <a:buFont typeface="+mj-lt"/>
              <a:buAutoNum type="arabicPeriod"/>
            </a:pPr>
            <a:r>
              <a:rPr lang="en-US" sz="1800" i="1" dirty="0"/>
              <a:t>Lead Others </a:t>
            </a:r>
            <a:r>
              <a:rPr lang="en-US" sz="1800" dirty="0"/>
              <a:t>(Living): You have become an experienced guide</a:t>
            </a:r>
            <a:r>
              <a:rPr lang="en-US" sz="1800" dirty="0" smtClean="0"/>
              <a:t>. </a:t>
            </a:r>
            <a:r>
              <a:rPr lang="en-US" sz="1800" dirty="0"/>
              <a:t>You’re inviting, </a:t>
            </a:r>
            <a:r>
              <a:rPr lang="en-US" sz="1800" dirty="0" smtClean="0"/>
              <a:t>equipping, </a:t>
            </a:r>
            <a:r>
              <a:rPr lang="en-US" sz="1800" dirty="0"/>
              <a:t>and leading others on the journey. </a:t>
            </a:r>
            <a:r>
              <a:rPr lang="en-US" sz="1800" dirty="0" smtClean="0"/>
              <a:t>You </a:t>
            </a:r>
            <a:r>
              <a:rPr lang="en-US" sz="1800" dirty="0"/>
              <a:t>continue to explore new waters in your own faith. </a:t>
            </a:r>
            <a:r>
              <a:rPr lang="en-US" sz="1800" dirty="0" smtClean="0"/>
              <a:t>Live </a:t>
            </a:r>
            <a:r>
              <a:rPr lang="en-US" sz="1800" dirty="0"/>
              <a:t>your </a:t>
            </a:r>
            <a:r>
              <a:rPr lang="en-US" sz="1800" dirty="0" smtClean="0"/>
              <a:t>faith by</a:t>
            </a:r>
            <a:r>
              <a:rPr lang="mr-IN" sz="1800" dirty="0" smtClean="0"/>
              <a:t>…</a:t>
            </a:r>
            <a:r>
              <a:rPr lang="en-US" sz="1800" dirty="0" smtClean="0"/>
              <a:t> </a:t>
            </a:r>
            <a:endParaRPr lang="en-US" sz="1800" dirty="0"/>
          </a:p>
        </p:txBody>
      </p:sp>
    </p:spTree>
    <p:extLst>
      <p:ext uri="{BB962C8B-B14F-4D97-AF65-F5344CB8AC3E}">
        <p14:creationId xmlns:p14="http://schemas.microsoft.com/office/powerpoint/2010/main" val="198301572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Faith Growth Pathway VFU.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398" y="267358"/>
            <a:ext cx="8767369" cy="6401264"/>
          </a:xfrm>
          <a:prstGeom prst="rect">
            <a:avLst/>
          </a:prstGeom>
        </p:spPr>
      </p:pic>
    </p:spTree>
    <p:extLst>
      <p:ext uri="{BB962C8B-B14F-4D97-AF65-F5344CB8AC3E}">
        <p14:creationId xmlns:p14="http://schemas.microsoft.com/office/powerpoint/2010/main" val="123306868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ession 6 - Pathway.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1400" y="0"/>
            <a:ext cx="7099300" cy="6844462"/>
          </a:xfrm>
          <a:prstGeom prst="rect">
            <a:avLst/>
          </a:prstGeom>
        </p:spPr>
      </p:pic>
    </p:spTree>
    <p:extLst>
      <p:ext uri="{BB962C8B-B14F-4D97-AF65-F5344CB8AC3E}">
        <p14:creationId xmlns:p14="http://schemas.microsoft.com/office/powerpoint/2010/main" val="871308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 name="Picture 3" descr="Discipleship Wheel (Calvary UMC).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62454" y="70192"/>
            <a:ext cx="4960746" cy="6756825"/>
          </a:xfrm>
          <a:prstGeom prst="rect">
            <a:avLst/>
          </a:prstGeom>
        </p:spPr>
      </p:pic>
    </p:spTree>
    <p:extLst>
      <p:ext uri="{BB962C8B-B14F-4D97-AF65-F5344CB8AC3E}">
        <p14:creationId xmlns:p14="http://schemas.microsoft.com/office/powerpoint/2010/main" val="273611147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Key Concept: Playlists for Learning</a:t>
            </a:r>
            <a:endParaRPr lang="en-US" dirty="0">
              <a:solidFill>
                <a:srgbClr val="FFFFFF"/>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2296" y="1626952"/>
            <a:ext cx="6691888" cy="5018917"/>
          </a:xfrm>
          <a:prstGeom prst="rect">
            <a:avLst/>
          </a:prstGeom>
        </p:spPr>
      </p:pic>
    </p:spTree>
    <p:extLst>
      <p:ext uri="{BB962C8B-B14F-4D97-AF65-F5344CB8AC3E}">
        <p14:creationId xmlns:p14="http://schemas.microsoft.com/office/powerpoint/2010/main" val="26599826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The Seasons of Life</a:t>
            </a:r>
            <a:endParaRPr lang="en-US" dirty="0">
              <a:solidFill>
                <a:srgbClr val="FFFFFF"/>
              </a:solidFill>
            </a:endParaRPr>
          </a:p>
        </p:txBody>
      </p:sp>
      <p:sp>
        <p:nvSpPr>
          <p:cNvPr id="8" name="Text Placeholder 7"/>
          <p:cNvSpPr>
            <a:spLocks noGrp="1"/>
          </p:cNvSpPr>
          <p:nvPr>
            <p:ph type="body" idx="1"/>
          </p:nvPr>
        </p:nvSpPr>
        <p:spPr>
          <a:solidFill>
            <a:schemeClr val="accent1"/>
          </a:solidFill>
        </p:spPr>
        <p:txBody>
          <a:bodyPr>
            <a:normAutofit/>
          </a:bodyPr>
          <a:lstStyle/>
          <a:p>
            <a:r>
              <a:rPr lang="en-US" sz="2400" dirty="0" smtClean="0">
                <a:solidFill>
                  <a:srgbClr val="FFFFFF"/>
                </a:solidFill>
                <a:latin typeface="Century Gothic"/>
                <a:cs typeface="Century Gothic"/>
              </a:rPr>
              <a:t>Seasons of Life</a:t>
            </a:r>
            <a:endParaRPr lang="en-US" sz="2400" dirty="0">
              <a:solidFill>
                <a:srgbClr val="FFFFFF"/>
              </a:solidFill>
              <a:latin typeface="Century Gothic"/>
              <a:cs typeface="Century Gothic"/>
            </a:endParaRPr>
          </a:p>
        </p:txBody>
      </p:sp>
      <p:sp>
        <p:nvSpPr>
          <p:cNvPr id="6" name="Content Placeholder 5"/>
          <p:cNvSpPr>
            <a:spLocks noGrp="1"/>
          </p:cNvSpPr>
          <p:nvPr>
            <p:ph sz="half" idx="2"/>
          </p:nvPr>
        </p:nvSpPr>
        <p:spPr/>
        <p:txBody>
          <a:bodyPr>
            <a:normAutofit/>
          </a:bodyPr>
          <a:lstStyle/>
          <a:p>
            <a:pPr>
              <a:buClr>
                <a:schemeClr val="accent3"/>
              </a:buClr>
            </a:pPr>
            <a:r>
              <a:rPr lang="en-US" dirty="0" smtClean="0">
                <a:solidFill>
                  <a:srgbClr val="FFFFFF"/>
                </a:solidFill>
              </a:rPr>
              <a:t>Young Children</a:t>
            </a:r>
          </a:p>
          <a:p>
            <a:pPr>
              <a:buClr>
                <a:schemeClr val="accent3"/>
              </a:buClr>
            </a:pPr>
            <a:r>
              <a:rPr lang="en-US" dirty="0" smtClean="0">
                <a:solidFill>
                  <a:srgbClr val="FFFFFF"/>
                </a:solidFill>
              </a:rPr>
              <a:t>Older Children</a:t>
            </a:r>
          </a:p>
          <a:p>
            <a:pPr>
              <a:buClr>
                <a:schemeClr val="accent3"/>
              </a:buClr>
            </a:pPr>
            <a:r>
              <a:rPr lang="en-US" dirty="0" smtClean="0">
                <a:solidFill>
                  <a:srgbClr val="FFFFFF"/>
                </a:solidFill>
              </a:rPr>
              <a:t>Young Adolescents</a:t>
            </a:r>
          </a:p>
          <a:p>
            <a:pPr>
              <a:buClr>
                <a:schemeClr val="accent3"/>
              </a:buClr>
            </a:pPr>
            <a:r>
              <a:rPr lang="en-US" dirty="0" smtClean="0">
                <a:solidFill>
                  <a:srgbClr val="FFFFFF"/>
                </a:solidFill>
              </a:rPr>
              <a:t>Older Adolescents</a:t>
            </a:r>
          </a:p>
          <a:p>
            <a:pPr>
              <a:buClr>
                <a:schemeClr val="accent3"/>
              </a:buClr>
            </a:pPr>
            <a:r>
              <a:rPr lang="en-US" dirty="0" smtClean="0">
                <a:solidFill>
                  <a:srgbClr val="FFFFFF"/>
                </a:solidFill>
              </a:rPr>
              <a:t>Young Adults (20s-30s)</a:t>
            </a:r>
          </a:p>
          <a:p>
            <a:pPr>
              <a:buClr>
                <a:schemeClr val="accent3"/>
              </a:buClr>
            </a:pPr>
            <a:r>
              <a:rPr lang="en-US" dirty="0" smtClean="0">
                <a:solidFill>
                  <a:srgbClr val="FFFFFF"/>
                </a:solidFill>
              </a:rPr>
              <a:t>Midlife Adults (40s-mid 50s)</a:t>
            </a:r>
          </a:p>
          <a:p>
            <a:pPr>
              <a:buClr>
                <a:schemeClr val="accent3"/>
              </a:buClr>
            </a:pPr>
            <a:r>
              <a:rPr lang="en-US" dirty="0" smtClean="0">
                <a:solidFill>
                  <a:srgbClr val="FFFFFF"/>
                </a:solidFill>
              </a:rPr>
              <a:t>Mature Adults (mid 50s</a:t>
            </a:r>
            <a:r>
              <a:rPr lang="mr-IN" dirty="0" smtClean="0">
                <a:solidFill>
                  <a:srgbClr val="FFFFFF"/>
                </a:solidFill>
              </a:rPr>
              <a:t>–</a:t>
            </a:r>
            <a:r>
              <a:rPr lang="en-US" dirty="0" smtClean="0">
                <a:solidFill>
                  <a:srgbClr val="FFFFFF"/>
                </a:solidFill>
              </a:rPr>
              <a:t>75)</a:t>
            </a:r>
          </a:p>
          <a:p>
            <a:pPr>
              <a:buClr>
                <a:schemeClr val="accent3"/>
              </a:buClr>
            </a:pPr>
            <a:r>
              <a:rPr lang="en-US" dirty="0" smtClean="0">
                <a:solidFill>
                  <a:srgbClr val="FFFFFF"/>
                </a:solidFill>
              </a:rPr>
              <a:t>Older Adults (75+)</a:t>
            </a:r>
          </a:p>
        </p:txBody>
      </p:sp>
      <p:sp>
        <p:nvSpPr>
          <p:cNvPr id="9" name="Text Placeholder 8"/>
          <p:cNvSpPr>
            <a:spLocks noGrp="1"/>
          </p:cNvSpPr>
          <p:nvPr>
            <p:ph type="body" sz="quarter" idx="3"/>
          </p:nvPr>
        </p:nvSpPr>
        <p:spPr>
          <a:solidFill>
            <a:schemeClr val="accent2"/>
          </a:solidFill>
        </p:spPr>
        <p:txBody>
          <a:bodyPr>
            <a:normAutofit/>
          </a:bodyPr>
          <a:lstStyle/>
          <a:p>
            <a:r>
              <a:rPr lang="en-US" sz="2400" dirty="0" smtClean="0">
                <a:solidFill>
                  <a:srgbClr val="FFFFFF"/>
                </a:solidFill>
                <a:latin typeface="Century Gothic"/>
                <a:cs typeface="Century Gothic"/>
              </a:rPr>
              <a:t>Life Issues</a:t>
            </a:r>
            <a:endParaRPr lang="en-US" sz="2400" dirty="0">
              <a:solidFill>
                <a:srgbClr val="FFFFFF"/>
              </a:solidFill>
              <a:latin typeface="Century Gothic"/>
              <a:cs typeface="Century Gothic"/>
            </a:endParaRPr>
          </a:p>
        </p:txBody>
      </p:sp>
      <p:sp>
        <p:nvSpPr>
          <p:cNvPr id="10" name="Content Placeholder 9"/>
          <p:cNvSpPr>
            <a:spLocks noGrp="1"/>
          </p:cNvSpPr>
          <p:nvPr>
            <p:ph sz="quarter" idx="4"/>
          </p:nvPr>
        </p:nvSpPr>
        <p:spPr>
          <a:xfrm>
            <a:off x="4754879" y="2438400"/>
            <a:ext cx="4024685" cy="3951288"/>
          </a:xfrm>
        </p:spPr>
        <p:txBody>
          <a:bodyPr/>
          <a:lstStyle/>
          <a:p>
            <a:pPr marL="457200" indent="-457200">
              <a:buClr>
                <a:schemeClr val="accent3"/>
              </a:buClr>
              <a:buFont typeface="+mj-lt"/>
              <a:buAutoNum type="arabicPeriod"/>
            </a:pPr>
            <a:r>
              <a:rPr lang="en-US" dirty="0" smtClean="0">
                <a:solidFill>
                  <a:srgbClr val="FFFFFF"/>
                </a:solidFill>
              </a:rPr>
              <a:t>Physical &amp; Cognitive Changes</a:t>
            </a:r>
          </a:p>
          <a:p>
            <a:pPr marL="457200" indent="-457200">
              <a:buClr>
                <a:schemeClr val="accent3"/>
              </a:buClr>
              <a:buFont typeface="+mj-lt"/>
              <a:buAutoNum type="arabicPeriod"/>
            </a:pPr>
            <a:r>
              <a:rPr lang="en-US" dirty="0" smtClean="0">
                <a:solidFill>
                  <a:srgbClr val="FFFFFF"/>
                </a:solidFill>
              </a:rPr>
              <a:t>Developmental Tasks</a:t>
            </a:r>
          </a:p>
          <a:p>
            <a:pPr marL="457200" indent="-457200">
              <a:buClr>
                <a:schemeClr val="accent3"/>
              </a:buClr>
              <a:buFont typeface="+mj-lt"/>
              <a:buAutoNum type="arabicPeriod"/>
            </a:pPr>
            <a:r>
              <a:rPr lang="en-US" dirty="0">
                <a:solidFill>
                  <a:srgbClr val="FFFFFF"/>
                </a:solidFill>
              </a:rPr>
              <a:t>Family Life </a:t>
            </a:r>
            <a:r>
              <a:rPr lang="en-US" dirty="0" smtClean="0">
                <a:solidFill>
                  <a:srgbClr val="FFFFFF"/>
                </a:solidFill>
              </a:rPr>
              <a:t>Cycle</a:t>
            </a:r>
          </a:p>
          <a:p>
            <a:pPr marL="457200" indent="-457200">
              <a:buClr>
                <a:schemeClr val="accent3"/>
              </a:buClr>
              <a:buFont typeface="+mj-lt"/>
              <a:buAutoNum type="arabicPeriod"/>
            </a:pPr>
            <a:r>
              <a:rPr lang="en-US" dirty="0" smtClean="0">
                <a:solidFill>
                  <a:srgbClr val="FFFFFF"/>
                </a:solidFill>
              </a:rPr>
              <a:t>Faith Development</a:t>
            </a:r>
          </a:p>
          <a:p>
            <a:pPr marL="457200" indent="-457200">
              <a:buClr>
                <a:schemeClr val="accent3"/>
              </a:buClr>
              <a:buFont typeface="+mj-lt"/>
              <a:buAutoNum type="arabicPeriod"/>
            </a:pPr>
            <a:r>
              <a:rPr lang="en-US" dirty="0" smtClean="0">
                <a:solidFill>
                  <a:srgbClr val="FFFFFF"/>
                </a:solidFill>
              </a:rPr>
              <a:t>Spiritual-Religious Identities</a:t>
            </a:r>
          </a:p>
          <a:p>
            <a:pPr marL="457200" indent="-457200">
              <a:buClr>
                <a:schemeClr val="accent3"/>
              </a:buClr>
              <a:buFont typeface="+mj-lt"/>
              <a:buAutoNum type="arabicPeriod"/>
            </a:pPr>
            <a:r>
              <a:rPr lang="en-US" dirty="0" smtClean="0">
                <a:solidFill>
                  <a:srgbClr val="FFFFFF"/>
                </a:solidFill>
              </a:rPr>
              <a:t>Generational Characteristics</a:t>
            </a:r>
          </a:p>
        </p:txBody>
      </p:sp>
    </p:spTree>
    <p:extLst>
      <p:ext uri="{BB962C8B-B14F-4D97-AF65-F5344CB8AC3E}">
        <p14:creationId xmlns:p14="http://schemas.microsoft.com/office/powerpoint/2010/main" val="149372729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Learning Playlists</a:t>
            </a:r>
            <a:endParaRPr lang="en-US" dirty="0"/>
          </a:p>
        </p:txBody>
      </p:sp>
      <p:sp>
        <p:nvSpPr>
          <p:cNvPr id="4" name="Content Placeholder 3"/>
          <p:cNvSpPr>
            <a:spLocks noGrp="1"/>
          </p:cNvSpPr>
          <p:nvPr>
            <p:ph idx="1"/>
          </p:nvPr>
        </p:nvSpPr>
        <p:spPr/>
        <p:txBody>
          <a:bodyPr>
            <a:normAutofit fontScale="92500" lnSpcReduction="10000"/>
          </a:bodyPr>
          <a:lstStyle/>
          <a:p>
            <a:pPr marL="457200" indent="-457200">
              <a:spcBef>
                <a:spcPts val="0"/>
              </a:spcBef>
              <a:buFont typeface="Wingdings" charset="2"/>
              <a:buChar char=""/>
            </a:pPr>
            <a:r>
              <a:rPr lang="en-US" sz="2800" dirty="0"/>
              <a:t>A learning playlist is a curated group of digital and local learning experiences and resources (e.g. videos, websites, books, games, articles, etc.). </a:t>
            </a:r>
            <a:endParaRPr lang="en-US" sz="2800" dirty="0" smtClean="0"/>
          </a:p>
          <a:p>
            <a:pPr marL="457200" indent="-457200">
              <a:spcBef>
                <a:spcPts val="0"/>
              </a:spcBef>
              <a:buFont typeface="Wingdings" charset="2"/>
              <a:buChar char=""/>
            </a:pPr>
            <a:r>
              <a:rPr lang="en-US" sz="2800" dirty="0" smtClean="0"/>
              <a:t>A </a:t>
            </a:r>
            <a:r>
              <a:rPr lang="en-US" sz="2800" dirty="0"/>
              <a:t>playlist weaves together these learning experiences into a sequenced pathway centered on a common theme. </a:t>
            </a:r>
            <a:endParaRPr lang="en-US" sz="2800" dirty="0" smtClean="0"/>
          </a:p>
          <a:p>
            <a:pPr marL="457200" indent="-457200">
              <a:spcBef>
                <a:spcPts val="0"/>
              </a:spcBef>
              <a:buFont typeface="Wingdings" charset="2"/>
              <a:buChar char=""/>
            </a:pPr>
            <a:r>
              <a:rPr lang="en-US" sz="2800" dirty="0" smtClean="0"/>
              <a:t>Playlists </a:t>
            </a:r>
            <a:r>
              <a:rPr lang="en-US" sz="2800" dirty="0"/>
              <a:t>broaden opportunities to engage in cohesive, interest-driven connected learning experiences that combine a variety of ways to learning: peer settings, family settings, intergenerational settings, community/world settings, and online settings. </a:t>
            </a:r>
            <a:endParaRPr lang="en-US" sz="2800" dirty="0" smtClean="0"/>
          </a:p>
          <a:p>
            <a:pPr marL="457200" indent="-457200">
              <a:spcBef>
                <a:spcPts val="0"/>
              </a:spcBef>
              <a:buFont typeface="Wingdings" charset="2"/>
              <a:buChar char=""/>
            </a:pPr>
            <a:r>
              <a:rPr lang="en-US" sz="2800" dirty="0" smtClean="0"/>
              <a:t>Playlists </a:t>
            </a:r>
            <a:r>
              <a:rPr lang="en-US" sz="2800" dirty="0"/>
              <a:t>create a rich network of experiences for learners. </a:t>
            </a:r>
          </a:p>
        </p:txBody>
      </p:sp>
    </p:spTree>
    <p:extLst>
      <p:ext uri="{BB962C8B-B14F-4D97-AF65-F5344CB8AC3E}">
        <p14:creationId xmlns:p14="http://schemas.microsoft.com/office/powerpoint/2010/main" val="239926143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Faith Formation Playlists</a:t>
            </a:r>
            <a:endParaRPr lang="en-US" dirty="0"/>
          </a:p>
        </p:txBody>
      </p:sp>
      <p:sp>
        <p:nvSpPr>
          <p:cNvPr id="3" name="Content Placeholder 2"/>
          <p:cNvSpPr>
            <a:spLocks noGrp="1"/>
          </p:cNvSpPr>
          <p:nvPr>
            <p:ph idx="1"/>
          </p:nvPr>
        </p:nvSpPr>
        <p:spPr>
          <a:xfrm>
            <a:off x="612648" y="1600200"/>
            <a:ext cx="8153400" cy="2222500"/>
          </a:xfrm>
        </p:spPr>
        <p:txBody>
          <a:bodyPr>
            <a:normAutofit fontScale="92500" lnSpcReduction="20000"/>
          </a:bodyPr>
          <a:lstStyle/>
          <a:p>
            <a:pPr marL="0" indent="0">
              <a:spcBef>
                <a:spcPts val="50"/>
              </a:spcBef>
              <a:buSzPct val="100000"/>
              <a:buNone/>
            </a:pPr>
            <a:r>
              <a:rPr lang="en-US" sz="2800" b="1" dirty="0" smtClean="0">
                <a:solidFill>
                  <a:srgbClr val="000000"/>
                </a:solidFill>
              </a:rPr>
              <a:t>Variety of Environments</a:t>
            </a:r>
            <a:r>
              <a:rPr lang="en-US" sz="2800" dirty="0" smtClean="0">
                <a:solidFill>
                  <a:srgbClr val="000000"/>
                </a:solidFill>
              </a:rPr>
              <a:t>: Self-directed, mentored, at home, in small groups, in large groups, church-wide, in the community, and in the world.</a:t>
            </a:r>
          </a:p>
          <a:p>
            <a:pPr marL="0" indent="0">
              <a:spcBef>
                <a:spcPts val="50"/>
              </a:spcBef>
              <a:buSzPct val="100000"/>
              <a:buNone/>
            </a:pPr>
            <a:endParaRPr lang="en-US" sz="2800" dirty="0" smtClean="0">
              <a:solidFill>
                <a:srgbClr val="000000"/>
              </a:solidFill>
            </a:endParaRPr>
          </a:p>
          <a:p>
            <a:pPr marL="0" indent="0">
              <a:spcBef>
                <a:spcPts val="50"/>
              </a:spcBef>
              <a:buSzPct val="100000"/>
              <a:buNone/>
            </a:pPr>
            <a:r>
              <a:rPr lang="en-US" sz="2800" b="1" dirty="0" smtClean="0">
                <a:solidFill>
                  <a:srgbClr val="000000"/>
                </a:solidFill>
              </a:rPr>
              <a:t>Variety of Ways </a:t>
            </a:r>
          </a:p>
          <a:p>
            <a:pPr marL="0" indent="0">
              <a:spcBef>
                <a:spcPts val="50"/>
              </a:spcBef>
              <a:buSzPct val="100000"/>
              <a:buNone/>
            </a:pPr>
            <a:r>
              <a:rPr lang="en-US" sz="2800" b="1" dirty="0" smtClean="0">
                <a:solidFill>
                  <a:srgbClr val="000000"/>
                </a:solidFill>
              </a:rPr>
              <a:t>to Learn</a:t>
            </a:r>
            <a:endParaRPr lang="en-US" sz="2800" b="1" dirty="0">
              <a:solidFill>
                <a:srgbClr val="000000"/>
              </a:solidFill>
            </a:endParaRPr>
          </a:p>
        </p:txBody>
      </p:sp>
      <p:pic>
        <p:nvPicPr>
          <p:cNvPr id="4" name="Picture 4" descr="intelligences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6311" y="2932810"/>
            <a:ext cx="4849617" cy="299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6469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edmodo-presentation-3-72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9498" y="360470"/>
            <a:ext cx="8120775" cy="60905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726282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unnamed.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900" y="1765564"/>
            <a:ext cx="6737832" cy="2977250"/>
          </a:xfrm>
          <a:prstGeom prst="rect">
            <a:avLst/>
          </a:prstGeom>
          <a:noFill/>
          <a:ln>
            <a:noFill/>
          </a:ln>
        </p:spPr>
      </p:pic>
      <p:pic>
        <p:nvPicPr>
          <p:cNvPr id="7" name="Picture 6" descr="google-classroo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5609" y="3460370"/>
            <a:ext cx="5188700" cy="2945888"/>
          </a:xfrm>
          <a:prstGeom prst="rect">
            <a:avLst/>
          </a:prstGeom>
          <a:noFill/>
          <a:ln>
            <a:noFill/>
          </a:ln>
        </p:spPr>
      </p:pic>
      <p:pic>
        <p:nvPicPr>
          <p:cNvPr id="8" name="Picture 7" descr="Google-Classroo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4035" y="142375"/>
            <a:ext cx="2954374" cy="1445389"/>
          </a:xfrm>
          <a:prstGeom prst="rect">
            <a:avLst/>
          </a:prstGeom>
        </p:spPr>
      </p:pic>
    </p:spTree>
    <p:extLst>
      <p:ext uri="{BB962C8B-B14F-4D97-AF65-F5344CB8AC3E}">
        <p14:creationId xmlns:p14="http://schemas.microsoft.com/office/powerpoint/2010/main" val="100347060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Playlists</a:t>
            </a:r>
            <a:endParaRPr lang="en-US" dirty="0"/>
          </a:p>
        </p:txBody>
      </p:sp>
      <p:pic>
        <p:nvPicPr>
          <p:cNvPr id="5" name="Picture 4" descr="Screen Shot 2017-09-21 at 9.56.20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524000"/>
            <a:ext cx="5355216" cy="3041011"/>
          </a:xfrm>
          <a:prstGeom prst="rect">
            <a:avLst/>
          </a:prstGeom>
        </p:spPr>
      </p:pic>
      <p:pic>
        <p:nvPicPr>
          <p:cNvPr id="6" name="Picture 5" descr="Screen Shot 2017-09-21 at 9.56.32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7770" y="3743234"/>
            <a:ext cx="5394152" cy="3114765"/>
          </a:xfrm>
          <a:prstGeom prst="rect">
            <a:avLst/>
          </a:prstGeom>
        </p:spPr>
      </p:pic>
    </p:spTree>
    <p:extLst>
      <p:ext uri="{BB962C8B-B14F-4D97-AF65-F5344CB8AC3E}">
        <p14:creationId xmlns:p14="http://schemas.microsoft.com/office/powerpoint/2010/main" val="21890375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Create </a:t>
            </a:r>
            <a:r>
              <a:rPr lang="en-US" dirty="0" smtClean="0"/>
              <a:t>Playlist</a:t>
            </a:r>
            <a:endParaRPr lang="en-US" dirty="0"/>
          </a:p>
        </p:txBody>
      </p:sp>
      <p:sp>
        <p:nvSpPr>
          <p:cNvPr id="3" name="Content Placeholder 2"/>
          <p:cNvSpPr>
            <a:spLocks noGrp="1"/>
          </p:cNvSpPr>
          <p:nvPr>
            <p:ph idx="1"/>
          </p:nvPr>
        </p:nvSpPr>
        <p:spPr/>
        <p:txBody>
          <a:bodyPr>
            <a:normAutofit/>
          </a:bodyPr>
          <a:lstStyle/>
          <a:p>
            <a:pPr marL="0" lvl="0" indent="0">
              <a:spcBef>
                <a:spcPts val="0"/>
              </a:spcBef>
              <a:buNone/>
            </a:pPr>
            <a:r>
              <a:rPr lang="en-US" sz="2600" dirty="0" smtClean="0"/>
              <a:t>Faith </a:t>
            </a:r>
            <a:r>
              <a:rPr lang="en-US" sz="2600" dirty="0"/>
              <a:t>Maturing </a:t>
            </a:r>
            <a:r>
              <a:rPr lang="en-US" sz="2600" dirty="0" smtClean="0"/>
              <a:t>Characteristic: </a:t>
            </a:r>
            <a:endParaRPr lang="en-US" sz="2600" dirty="0"/>
          </a:p>
          <a:p>
            <a:pPr marL="731520" lvl="1" indent="-457200">
              <a:spcBef>
                <a:spcPts val="0"/>
              </a:spcBef>
              <a:buFont typeface="+mj-lt"/>
              <a:buAutoNum type="arabicPeriod"/>
            </a:pPr>
            <a:r>
              <a:rPr lang="en-US" sz="2600" dirty="0"/>
              <a:t>Characteristic / Goals</a:t>
            </a:r>
          </a:p>
          <a:p>
            <a:pPr marL="731520" lvl="1" indent="-457200">
              <a:spcBef>
                <a:spcPts val="0"/>
              </a:spcBef>
              <a:buFont typeface="+mj-lt"/>
              <a:buAutoNum type="arabicPeriod"/>
            </a:pPr>
            <a:r>
              <a:rPr lang="en-US" sz="2600" dirty="0" smtClean="0"/>
              <a:t>Faith Pathway (example)</a:t>
            </a:r>
            <a:endParaRPr lang="en-US" sz="2600" dirty="0" smtClean="0"/>
          </a:p>
          <a:p>
            <a:pPr lvl="3">
              <a:spcBef>
                <a:spcPts val="0"/>
              </a:spcBef>
            </a:pPr>
            <a:r>
              <a:rPr lang="en-US" sz="2600" i="1" dirty="0" smtClean="0"/>
              <a:t>Getting Started</a:t>
            </a:r>
          </a:p>
          <a:p>
            <a:pPr lvl="3">
              <a:spcBef>
                <a:spcPts val="0"/>
              </a:spcBef>
            </a:pPr>
            <a:r>
              <a:rPr lang="en-US" sz="2600" i="1" dirty="0" smtClean="0"/>
              <a:t>Making Progress</a:t>
            </a:r>
          </a:p>
          <a:p>
            <a:pPr lvl="3">
              <a:spcBef>
                <a:spcPts val="0"/>
              </a:spcBef>
            </a:pPr>
            <a:r>
              <a:rPr lang="en-US" sz="2600" i="1" dirty="0" smtClean="0"/>
              <a:t>Going Deeper</a:t>
            </a:r>
            <a:endParaRPr lang="en-US" sz="2600" dirty="0"/>
          </a:p>
          <a:p>
            <a:pPr marL="731520" lvl="1" indent="-457200">
              <a:spcBef>
                <a:spcPts val="0"/>
              </a:spcBef>
              <a:buFont typeface="+mj-lt"/>
              <a:buAutoNum type="arabicPeriod"/>
            </a:pPr>
            <a:r>
              <a:rPr lang="en-US" sz="2600" dirty="0" smtClean="0"/>
              <a:t>Faith </a:t>
            </a:r>
            <a:r>
              <a:rPr lang="en-US" sz="2600" dirty="0"/>
              <a:t>Forming </a:t>
            </a:r>
            <a:r>
              <a:rPr lang="en-US" sz="2600" dirty="0" smtClean="0"/>
              <a:t>Experiences</a:t>
            </a:r>
            <a:endParaRPr lang="en-US" sz="2600" dirty="0"/>
          </a:p>
          <a:p>
            <a:pPr lvl="3">
              <a:spcBef>
                <a:spcPts val="0"/>
              </a:spcBef>
            </a:pPr>
            <a:r>
              <a:rPr lang="en-US" sz="2600" dirty="0" smtClean="0"/>
              <a:t>Content</a:t>
            </a:r>
            <a:endParaRPr lang="en-US" sz="2600" dirty="0"/>
          </a:p>
          <a:p>
            <a:pPr lvl="3">
              <a:spcBef>
                <a:spcPts val="0"/>
              </a:spcBef>
            </a:pPr>
            <a:r>
              <a:rPr lang="en-US" sz="2600" dirty="0" smtClean="0"/>
              <a:t>Settings</a:t>
            </a:r>
          </a:p>
          <a:p>
            <a:pPr lvl="3">
              <a:spcBef>
                <a:spcPts val="0"/>
              </a:spcBef>
            </a:pPr>
            <a:r>
              <a:rPr lang="en-US" sz="2600" dirty="0" smtClean="0"/>
              <a:t>Methods</a:t>
            </a:r>
          </a:p>
          <a:p>
            <a:pPr lvl="3">
              <a:spcBef>
                <a:spcPts val="0"/>
              </a:spcBef>
            </a:pPr>
            <a:r>
              <a:rPr lang="en-US" sz="2600" dirty="0" smtClean="0"/>
              <a:t>Peers</a:t>
            </a:r>
            <a:r>
              <a:rPr lang="en-US" sz="2600" dirty="0"/>
              <a:t>/Mentors/Guides </a:t>
            </a:r>
          </a:p>
          <a:p>
            <a:pPr marL="731520" lvl="1" indent="-457200">
              <a:spcBef>
                <a:spcPts val="0"/>
              </a:spcBef>
              <a:buFont typeface="+mj-lt"/>
              <a:buAutoNum type="arabicPeriod"/>
            </a:pPr>
            <a:r>
              <a:rPr lang="en-US" sz="2600" dirty="0"/>
              <a:t>Demonstration of Growth</a:t>
            </a:r>
          </a:p>
          <a:p>
            <a:pPr marL="0" indent="0">
              <a:spcBef>
                <a:spcPts val="0"/>
              </a:spcBef>
              <a:buNone/>
            </a:pPr>
            <a:endParaRPr lang="en-US" sz="2600" dirty="0"/>
          </a:p>
        </p:txBody>
      </p:sp>
    </p:spTree>
    <p:extLst>
      <p:ext uri="{BB962C8B-B14F-4D97-AF65-F5344CB8AC3E}">
        <p14:creationId xmlns:p14="http://schemas.microsoft.com/office/powerpoint/2010/main" val="243498695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Faith Forming Plan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46708924"/>
              </p:ext>
            </p:extLst>
          </p:nvPr>
        </p:nvGraphicFramePr>
        <p:xfrm>
          <a:off x="457200" y="1600200"/>
          <a:ext cx="8229600" cy="5090160"/>
        </p:xfrm>
        <a:graphic>
          <a:graphicData uri="http://schemas.openxmlformats.org/drawingml/2006/table">
            <a:tbl>
              <a:tblPr firstRow="1" bandRow="1">
                <a:tableStyleId>{EB344D84-9AFB-497E-A393-DC336BA19D2E}</a:tableStyleId>
              </a:tblPr>
              <a:tblGrid>
                <a:gridCol w="2057400"/>
                <a:gridCol w="2057400"/>
                <a:gridCol w="2057400"/>
                <a:gridCol w="2057400"/>
              </a:tblGrid>
              <a:tr h="370840">
                <a:tc>
                  <a:txBody>
                    <a:bodyPr/>
                    <a:lstStyle/>
                    <a:p>
                      <a:pPr algn="ctr"/>
                      <a:r>
                        <a:rPr lang="en-US" dirty="0" smtClean="0"/>
                        <a:t>Faith Maturing</a:t>
                      </a:r>
                      <a:r>
                        <a:rPr lang="en-US" baseline="0" dirty="0" smtClean="0"/>
                        <a:t> Characteristic</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Intergenerational</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Family &amp; Parents</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Peer</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0939198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5193"/>
            <a:ext cx="8229600" cy="1138807"/>
          </a:xfrm>
        </p:spPr>
        <p:txBody>
          <a:bodyPr>
            <a:normAutofit fontScale="90000"/>
          </a:bodyPr>
          <a:lstStyle/>
          <a:p>
            <a:pPr algn="ctr"/>
            <a:r>
              <a:rPr lang="en-US" dirty="0" smtClean="0"/>
              <a:t>Playlist Plan: Activities &amp; Experiences</a:t>
            </a:r>
            <a:br>
              <a:rPr lang="en-US" dirty="0" smtClean="0"/>
            </a:br>
            <a:r>
              <a:rPr lang="en-US" dirty="0" smtClean="0"/>
              <a:t>Characteristic: __________________________</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61259566"/>
              </p:ext>
            </p:extLst>
          </p:nvPr>
        </p:nvGraphicFramePr>
        <p:xfrm>
          <a:off x="457200" y="1808420"/>
          <a:ext cx="8381001" cy="4815840"/>
        </p:xfrm>
        <a:graphic>
          <a:graphicData uri="http://schemas.openxmlformats.org/drawingml/2006/table">
            <a:tbl>
              <a:tblPr firstRow="1" bandRow="1">
                <a:tableStyleId>{EB344D84-9AFB-497E-A393-DC336BA19D2E}</a:tableStyleId>
              </a:tblPr>
              <a:tblGrid>
                <a:gridCol w="2793667"/>
                <a:gridCol w="2793667"/>
                <a:gridCol w="2793667"/>
              </a:tblGrid>
              <a:tr h="370840">
                <a:tc>
                  <a:txBody>
                    <a:bodyPr/>
                    <a:lstStyle/>
                    <a:p>
                      <a:pPr algn="ctr"/>
                      <a:r>
                        <a:rPr lang="en-US" dirty="0" smtClean="0"/>
                        <a:t>Getting</a:t>
                      </a:r>
                      <a:r>
                        <a:rPr lang="en-US" baseline="0" dirty="0" smtClean="0"/>
                        <a:t> Started</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Making Progress</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Going Deeper</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48004">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9911774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1 at 3.08.03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 y="631944"/>
            <a:ext cx="8601046" cy="5502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31342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10-10 at 7.11.07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16000"/>
            <a:ext cx="3404509" cy="4747694"/>
          </a:xfrm>
          <a:prstGeom prst="rect">
            <a:avLst/>
          </a:prstGeom>
          <a:noFill/>
          <a:ln>
            <a:noFill/>
          </a:ln>
        </p:spPr>
      </p:pic>
      <p:pic>
        <p:nvPicPr>
          <p:cNvPr id="5" name="Picture 4" descr="Screen Shot 2017-10-10 at 7.11.16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78500" y="1028700"/>
            <a:ext cx="3352800" cy="4771292"/>
          </a:xfrm>
          <a:prstGeom prst="rect">
            <a:avLst/>
          </a:prstGeom>
        </p:spPr>
      </p:pic>
      <p:pic>
        <p:nvPicPr>
          <p:cNvPr id="6" name="Picture 5" descr="Screen Shot 2017-10-10 at 7.11.20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36900" y="4025900"/>
            <a:ext cx="2833343" cy="2590800"/>
          </a:xfrm>
          <a:prstGeom prst="rect">
            <a:avLst/>
          </a:prstGeom>
          <a:noFill/>
          <a:ln>
            <a:noFill/>
          </a:ln>
        </p:spPr>
      </p:pic>
      <p:sp>
        <p:nvSpPr>
          <p:cNvPr id="7" name="Title 6"/>
          <p:cNvSpPr>
            <a:spLocks noGrp="1"/>
          </p:cNvSpPr>
          <p:nvPr>
            <p:ph type="title"/>
          </p:nvPr>
        </p:nvSpPr>
        <p:spPr>
          <a:xfrm>
            <a:off x="457200" y="38100"/>
            <a:ext cx="8229600" cy="990600"/>
          </a:xfrm>
        </p:spPr>
        <p:txBody>
          <a:bodyPr/>
          <a:lstStyle/>
          <a:p>
            <a:pPr algn="ctr"/>
            <a:r>
              <a:rPr lang="en-US" dirty="0" smtClean="0">
                <a:solidFill>
                  <a:schemeClr val="bg1"/>
                </a:solidFill>
              </a:rPr>
              <a:t>Playlists of Content &amp; Experiences</a:t>
            </a:r>
            <a:endParaRPr lang="en-US" dirty="0">
              <a:solidFill>
                <a:schemeClr val="bg1"/>
              </a:solidFill>
            </a:endParaRPr>
          </a:p>
        </p:txBody>
      </p:sp>
      <p:sp>
        <p:nvSpPr>
          <p:cNvPr id="8" name="Content Placeholder 7"/>
          <p:cNvSpPr>
            <a:spLocks noGrp="1"/>
          </p:cNvSpPr>
          <p:nvPr>
            <p:ph idx="1"/>
          </p:nvPr>
        </p:nvSpPr>
        <p:spPr>
          <a:xfrm>
            <a:off x="3644900" y="1028700"/>
            <a:ext cx="1993900" cy="2933700"/>
          </a:xfrm>
        </p:spPr>
        <p:txBody>
          <a:bodyPr>
            <a:normAutofit/>
          </a:bodyPr>
          <a:lstStyle/>
          <a:p>
            <a:pPr marL="457200" indent="-457200">
              <a:buClr>
                <a:srgbClr val="FFFF00"/>
              </a:buClr>
              <a:buFont typeface="+mj-lt"/>
              <a:buAutoNum type="arabicPeriod"/>
            </a:pPr>
            <a:r>
              <a:rPr lang="en-US" sz="2800" dirty="0" smtClean="0">
                <a:solidFill>
                  <a:srgbClr val="FFFFFF"/>
                </a:solidFill>
              </a:rPr>
              <a:t>Learn</a:t>
            </a:r>
          </a:p>
          <a:p>
            <a:pPr marL="457200" indent="-457200">
              <a:buClr>
                <a:srgbClr val="FFFF00"/>
              </a:buClr>
              <a:buFont typeface="+mj-lt"/>
              <a:buAutoNum type="arabicPeriod"/>
            </a:pPr>
            <a:r>
              <a:rPr lang="en-US" sz="2800" dirty="0" smtClean="0">
                <a:solidFill>
                  <a:srgbClr val="FFFFFF"/>
                </a:solidFill>
              </a:rPr>
              <a:t>Pray</a:t>
            </a:r>
          </a:p>
          <a:p>
            <a:pPr marL="457200" indent="-457200">
              <a:buClr>
                <a:srgbClr val="FFFF00"/>
              </a:buClr>
              <a:buFont typeface="+mj-lt"/>
              <a:buAutoNum type="arabicPeriod"/>
            </a:pPr>
            <a:r>
              <a:rPr lang="en-US" sz="2800" dirty="0" smtClean="0">
                <a:solidFill>
                  <a:srgbClr val="FFFFFF"/>
                </a:solidFill>
              </a:rPr>
              <a:t>Read, Listen, Watch</a:t>
            </a:r>
          </a:p>
          <a:p>
            <a:pPr marL="457200" indent="-457200">
              <a:buClr>
                <a:srgbClr val="FFFF00"/>
              </a:buClr>
              <a:buFont typeface="+mj-lt"/>
              <a:buAutoNum type="arabicPeriod"/>
            </a:pPr>
            <a:r>
              <a:rPr lang="en-US" sz="2800" dirty="0" smtClean="0">
                <a:solidFill>
                  <a:srgbClr val="FFFFFF"/>
                </a:solidFill>
              </a:rPr>
              <a:t>Live</a:t>
            </a:r>
            <a:endParaRPr lang="en-US" sz="2800" dirty="0">
              <a:solidFill>
                <a:srgbClr val="FFFFFF"/>
              </a:solidFill>
            </a:endParaRPr>
          </a:p>
        </p:txBody>
      </p:sp>
    </p:spTree>
    <p:extLst>
      <p:ext uri="{BB962C8B-B14F-4D97-AF65-F5344CB8AC3E}">
        <p14:creationId xmlns:p14="http://schemas.microsoft.com/office/powerpoint/2010/main" val="890358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Five Generation Diversity </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0850137"/>
              </p:ext>
            </p:extLst>
          </p:nvPr>
        </p:nvGraphicFramePr>
        <p:xfrm>
          <a:off x="-382085" y="1676399"/>
          <a:ext cx="5053183"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iStock_000019080135Medium.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7896" y="1676399"/>
            <a:ext cx="4540637" cy="4673599"/>
          </a:xfrm>
          <a:prstGeom prst="rect">
            <a:avLst/>
          </a:prstGeom>
        </p:spPr>
      </p:pic>
    </p:spTree>
    <p:extLst>
      <p:ext uri="{BB962C8B-B14F-4D97-AF65-F5344CB8AC3E}">
        <p14:creationId xmlns:p14="http://schemas.microsoft.com/office/powerpoint/2010/main" val="205739373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8-21 at 3.17.4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115" y="1014156"/>
            <a:ext cx="8879409" cy="4688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879539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9-16 at 4.04.25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6249" y="1285168"/>
            <a:ext cx="7401602" cy="52797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294568"/>
            <a:ext cx="8229600" cy="990600"/>
          </a:xfrm>
        </p:spPr>
        <p:txBody>
          <a:bodyPr>
            <a:normAutofit/>
          </a:bodyPr>
          <a:lstStyle/>
          <a:p>
            <a:pPr algn="ctr"/>
            <a:r>
              <a:rPr lang="en-US" dirty="0" smtClean="0">
                <a:solidFill>
                  <a:srgbClr val="FFFFFF"/>
                </a:solidFill>
              </a:rPr>
              <a:t>Playlists of Content &amp; Experiences</a:t>
            </a:r>
            <a:endParaRPr lang="en-US" dirty="0">
              <a:solidFill>
                <a:srgbClr val="FFFFFF"/>
              </a:solidFill>
            </a:endParaRPr>
          </a:p>
        </p:txBody>
      </p:sp>
    </p:spTree>
    <p:extLst>
      <p:ext uri="{BB962C8B-B14F-4D97-AF65-F5344CB8AC3E}">
        <p14:creationId xmlns:p14="http://schemas.microsoft.com/office/powerpoint/2010/main" val="156046748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9-16 at 4.04.31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4765" y="563756"/>
            <a:ext cx="7878260" cy="6170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286943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7-10-10 at 7.28.0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6100" y="177800"/>
            <a:ext cx="3632200" cy="5267360"/>
          </a:xfrm>
          <a:prstGeom prst="rect">
            <a:avLst/>
          </a:prstGeom>
        </p:spPr>
      </p:pic>
      <p:pic>
        <p:nvPicPr>
          <p:cNvPr id="3" name="Picture 2" descr="Screen Shot 2017-10-10 at 7.28.17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8800" y="4597435"/>
            <a:ext cx="3616566" cy="1949450"/>
          </a:xfrm>
          <a:prstGeom prst="rect">
            <a:avLst/>
          </a:prstGeom>
        </p:spPr>
      </p:pic>
      <p:pic>
        <p:nvPicPr>
          <p:cNvPr id="4" name="Picture 3" descr="Screen Shot 2017-10-10 at 7.28.22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13299" y="101600"/>
            <a:ext cx="3490351" cy="5215918"/>
          </a:xfrm>
          <a:prstGeom prst="rect">
            <a:avLst/>
          </a:prstGeom>
        </p:spPr>
      </p:pic>
      <p:pic>
        <p:nvPicPr>
          <p:cNvPr id="5" name="Picture 4" descr="Screen Shot 2017-10-10 at 7.28.26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13299" y="4279900"/>
            <a:ext cx="3490351" cy="2578100"/>
          </a:xfrm>
          <a:prstGeom prst="rect">
            <a:avLst/>
          </a:prstGeom>
        </p:spPr>
      </p:pic>
    </p:spTree>
    <p:extLst>
      <p:ext uri="{BB962C8B-B14F-4D97-AF65-F5344CB8AC3E}">
        <p14:creationId xmlns:p14="http://schemas.microsoft.com/office/powerpoint/2010/main" val="3604396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9-14 at 10.00.27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3200" y="1522815"/>
            <a:ext cx="8750300" cy="4597400"/>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p:txBody>
          <a:bodyPr>
            <a:normAutofit/>
          </a:bodyPr>
          <a:lstStyle/>
          <a:p>
            <a:pPr algn="ctr"/>
            <a:r>
              <a:rPr lang="en-US" dirty="0" smtClean="0">
                <a:solidFill>
                  <a:srgbClr val="FFFFFF"/>
                </a:solidFill>
              </a:rPr>
              <a:t>Family Faith Formation Network</a:t>
            </a:r>
            <a:endParaRPr lang="en-US" dirty="0">
              <a:solidFill>
                <a:srgbClr val="FFFFFF"/>
              </a:solidFill>
            </a:endParaRPr>
          </a:p>
        </p:txBody>
      </p:sp>
    </p:spTree>
    <p:extLst>
      <p:ext uri="{BB962C8B-B14F-4D97-AF65-F5344CB8AC3E}">
        <p14:creationId xmlns:p14="http://schemas.microsoft.com/office/powerpoint/2010/main" val="303433143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6-09-14 at 10.13.27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1128" y="365279"/>
            <a:ext cx="5903968" cy="6318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68543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6-09-14 at 10.13.33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11096" y="293101"/>
            <a:ext cx="6454636" cy="6365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04595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Playlists of Content &amp; Experiences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If you were to use a Playlist approach to develop the faith of families with young children</a:t>
            </a:r>
            <a:r>
              <a:rPr lang="mr-IN" sz="2800" dirty="0" smtClean="0"/>
              <a:t>…</a:t>
            </a:r>
            <a:r>
              <a:rPr lang="en-US" sz="2800" dirty="0" smtClean="0"/>
              <a:t>.</a:t>
            </a:r>
          </a:p>
          <a:p>
            <a:pPr marL="1062990" lvl="3" indent="-514350">
              <a:buFont typeface="+mj-lt"/>
              <a:buAutoNum type="arabicPeriod"/>
            </a:pPr>
            <a:r>
              <a:rPr lang="en-US" sz="2800" i="1" dirty="0" smtClean="0">
                <a:solidFill>
                  <a:schemeClr val="accent3"/>
                </a:solidFill>
              </a:rPr>
              <a:t>Getting Started Families </a:t>
            </a:r>
            <a:r>
              <a:rPr lang="en-US" sz="2800" dirty="0" smtClean="0"/>
              <a:t>(little faith experience)</a:t>
            </a:r>
          </a:p>
          <a:p>
            <a:pPr marL="1062990" lvl="3" indent="-514350">
              <a:buFont typeface="+mj-lt"/>
              <a:buAutoNum type="arabicPeriod"/>
            </a:pPr>
            <a:r>
              <a:rPr lang="en-US" sz="2800" i="1" dirty="0" smtClean="0">
                <a:solidFill>
                  <a:srgbClr val="B50B1B"/>
                </a:solidFill>
              </a:rPr>
              <a:t>Growing Families </a:t>
            </a:r>
            <a:r>
              <a:rPr lang="en-US" sz="2800" dirty="0" smtClean="0"/>
              <a:t>(somewhat connected to faith community)</a:t>
            </a:r>
          </a:p>
          <a:p>
            <a:pPr marL="1062990" lvl="3" indent="-514350">
              <a:buFont typeface="+mj-lt"/>
              <a:buAutoNum type="arabicPeriod"/>
            </a:pPr>
            <a:r>
              <a:rPr lang="en-US" sz="2800" i="1" dirty="0" smtClean="0">
                <a:solidFill>
                  <a:srgbClr val="B50B1B"/>
                </a:solidFill>
              </a:rPr>
              <a:t>Going Deeper Families </a:t>
            </a:r>
            <a:r>
              <a:rPr lang="en-US" sz="2800" dirty="0" smtClean="0"/>
              <a:t>(involved and practicing)</a:t>
            </a:r>
          </a:p>
          <a:p>
            <a:pPr lvl="1" indent="-457200"/>
            <a:r>
              <a:rPr lang="en-US" sz="2800" dirty="0" smtClean="0"/>
              <a:t>How would you engage the parents?</a:t>
            </a:r>
          </a:p>
          <a:p>
            <a:pPr lvl="1" indent="-457200"/>
            <a:r>
              <a:rPr lang="en-US" sz="2800" dirty="0" smtClean="0"/>
              <a:t>How would you engage the children and whole family? </a:t>
            </a:r>
            <a:endParaRPr lang="en-US" sz="2800" dirty="0"/>
          </a:p>
        </p:txBody>
      </p:sp>
    </p:spTree>
    <p:extLst>
      <p:ext uri="{BB962C8B-B14F-4D97-AF65-F5344CB8AC3E}">
        <p14:creationId xmlns:p14="http://schemas.microsoft.com/office/powerpoint/2010/main" val="363106497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Playlists of Content &amp; Experiences</a:t>
            </a:r>
            <a:endParaRPr lang="en-US" dirty="0"/>
          </a:p>
        </p:txBody>
      </p:sp>
      <p:sp>
        <p:nvSpPr>
          <p:cNvPr id="3" name="Content Placeholder 2"/>
          <p:cNvSpPr>
            <a:spLocks noGrp="1"/>
          </p:cNvSpPr>
          <p:nvPr>
            <p:ph idx="1"/>
          </p:nvPr>
        </p:nvSpPr>
        <p:spPr/>
        <p:txBody>
          <a:bodyPr>
            <a:noAutofit/>
          </a:bodyPr>
          <a:lstStyle/>
          <a:p>
            <a:pPr marL="0" indent="0">
              <a:spcBef>
                <a:spcPts val="0"/>
              </a:spcBef>
              <a:buNone/>
            </a:pPr>
            <a:r>
              <a:rPr lang="en-US" sz="2800" dirty="0" smtClean="0"/>
              <a:t>If </a:t>
            </a:r>
            <a:r>
              <a:rPr lang="en-US" sz="2800" dirty="0"/>
              <a:t>you were to use a Playlist approach for </a:t>
            </a:r>
            <a:r>
              <a:rPr lang="en-US" sz="2800" dirty="0" smtClean="0"/>
              <a:t>first communion</a:t>
            </a:r>
            <a:r>
              <a:rPr lang="mr-IN" sz="2800" dirty="0" smtClean="0"/>
              <a:t>…</a:t>
            </a:r>
            <a:endParaRPr lang="en-US" sz="2800" dirty="0"/>
          </a:p>
          <a:p>
            <a:pPr marL="1062990" lvl="3" indent="-514350">
              <a:spcBef>
                <a:spcPts val="0"/>
              </a:spcBef>
              <a:buFont typeface="+mj-lt"/>
              <a:buAutoNum type="arabicPeriod"/>
            </a:pPr>
            <a:r>
              <a:rPr lang="en-US" sz="2800" i="1" dirty="0">
                <a:solidFill>
                  <a:srgbClr val="B50B1B"/>
                </a:solidFill>
              </a:rPr>
              <a:t>Getting Started </a:t>
            </a:r>
            <a:r>
              <a:rPr lang="en-US" sz="2800" i="1" dirty="0" smtClean="0">
                <a:solidFill>
                  <a:srgbClr val="B50B1B"/>
                </a:solidFill>
              </a:rPr>
              <a:t>Children </a:t>
            </a:r>
            <a:r>
              <a:rPr lang="en-US" sz="2800" dirty="0" smtClean="0"/>
              <a:t>(little to no faith forming experiences)</a:t>
            </a:r>
            <a:endParaRPr lang="en-US" sz="2800" dirty="0"/>
          </a:p>
          <a:p>
            <a:pPr marL="1062990" lvl="3" indent="-514350">
              <a:spcBef>
                <a:spcPts val="0"/>
              </a:spcBef>
              <a:buFont typeface="+mj-lt"/>
              <a:buAutoNum type="arabicPeriod"/>
            </a:pPr>
            <a:r>
              <a:rPr lang="en-US" sz="2800" i="1" dirty="0">
                <a:solidFill>
                  <a:srgbClr val="B50B1B"/>
                </a:solidFill>
              </a:rPr>
              <a:t>Growing </a:t>
            </a:r>
            <a:r>
              <a:rPr lang="en-US" sz="2800" i="1" dirty="0" smtClean="0">
                <a:solidFill>
                  <a:srgbClr val="B50B1B"/>
                </a:solidFill>
              </a:rPr>
              <a:t>Children </a:t>
            </a:r>
            <a:r>
              <a:rPr lang="en-US" sz="2800" dirty="0"/>
              <a:t>(</a:t>
            </a:r>
            <a:r>
              <a:rPr lang="en-US" sz="2800" dirty="0" smtClean="0"/>
              <a:t>some faith forming experiences)</a:t>
            </a:r>
            <a:endParaRPr lang="en-US" sz="2800" dirty="0"/>
          </a:p>
          <a:p>
            <a:pPr marL="1062990" lvl="3" indent="-514350">
              <a:spcBef>
                <a:spcPts val="0"/>
              </a:spcBef>
              <a:buFont typeface="+mj-lt"/>
              <a:buAutoNum type="arabicPeriod"/>
            </a:pPr>
            <a:r>
              <a:rPr lang="en-US" sz="2800" i="1" dirty="0">
                <a:solidFill>
                  <a:srgbClr val="B50B1B"/>
                </a:solidFill>
              </a:rPr>
              <a:t>Going Deeper </a:t>
            </a:r>
            <a:r>
              <a:rPr lang="en-US" sz="2800" i="1" dirty="0" smtClean="0">
                <a:solidFill>
                  <a:srgbClr val="B50B1B"/>
                </a:solidFill>
              </a:rPr>
              <a:t>Children </a:t>
            </a:r>
            <a:r>
              <a:rPr lang="en-US" sz="2800" dirty="0"/>
              <a:t>(involved and practicing</a:t>
            </a:r>
            <a:r>
              <a:rPr lang="en-US" sz="2800" dirty="0" smtClean="0"/>
              <a:t>)</a:t>
            </a:r>
          </a:p>
          <a:p>
            <a:pPr marL="548640" lvl="3" indent="0">
              <a:spcBef>
                <a:spcPts val="0"/>
              </a:spcBef>
              <a:buNone/>
            </a:pPr>
            <a:endParaRPr lang="en-US" sz="1200" dirty="0"/>
          </a:p>
          <a:p>
            <a:pPr lvl="1" indent="-457200">
              <a:spcBef>
                <a:spcPts val="0"/>
              </a:spcBef>
            </a:pPr>
            <a:r>
              <a:rPr lang="en-US" sz="2800" dirty="0" smtClean="0"/>
              <a:t>What would faith formation look like with these three “types” of children?</a:t>
            </a:r>
          </a:p>
          <a:p>
            <a:pPr lvl="1" indent="-457200">
              <a:spcBef>
                <a:spcPts val="0"/>
              </a:spcBef>
            </a:pPr>
            <a:r>
              <a:rPr lang="en-US" sz="2800" dirty="0" smtClean="0"/>
              <a:t>What would parent and family faith formation look like? </a:t>
            </a:r>
            <a:endParaRPr lang="en-US" sz="2800" dirty="0"/>
          </a:p>
        </p:txBody>
      </p:sp>
    </p:spTree>
    <p:extLst>
      <p:ext uri="{BB962C8B-B14F-4D97-AF65-F5344CB8AC3E}">
        <p14:creationId xmlns:p14="http://schemas.microsoft.com/office/powerpoint/2010/main" val="347721136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Playlists of Content &amp; Experiences</a:t>
            </a:r>
            <a:endParaRPr lang="en-US" dirty="0"/>
          </a:p>
        </p:txBody>
      </p:sp>
      <p:sp>
        <p:nvSpPr>
          <p:cNvPr id="3" name="Content Placeholder 2"/>
          <p:cNvSpPr>
            <a:spLocks noGrp="1"/>
          </p:cNvSpPr>
          <p:nvPr>
            <p:ph idx="1"/>
          </p:nvPr>
        </p:nvSpPr>
        <p:spPr/>
        <p:txBody>
          <a:bodyPr>
            <a:normAutofit lnSpcReduction="10000"/>
          </a:bodyPr>
          <a:lstStyle/>
          <a:p>
            <a:pPr marL="0" indent="0">
              <a:spcBef>
                <a:spcPts val="0"/>
              </a:spcBef>
              <a:buNone/>
            </a:pPr>
            <a:r>
              <a:rPr lang="en-US" sz="2800" dirty="0" smtClean="0"/>
              <a:t>If </a:t>
            </a:r>
            <a:r>
              <a:rPr lang="en-US" sz="2800" dirty="0"/>
              <a:t>you were to use a Playlist approach for </a:t>
            </a:r>
            <a:r>
              <a:rPr lang="en-US" sz="2800" dirty="0" smtClean="0"/>
              <a:t>confirmation</a:t>
            </a:r>
            <a:r>
              <a:rPr lang="mr-IN" sz="2800" dirty="0" smtClean="0"/>
              <a:t>…</a:t>
            </a:r>
            <a:endParaRPr lang="en-US" sz="2800" dirty="0"/>
          </a:p>
          <a:p>
            <a:pPr marL="1062990" lvl="3" indent="-514350">
              <a:spcBef>
                <a:spcPts val="0"/>
              </a:spcBef>
              <a:buFont typeface="+mj-lt"/>
              <a:buAutoNum type="arabicPeriod"/>
            </a:pPr>
            <a:r>
              <a:rPr lang="en-US" sz="2800" i="1" dirty="0">
                <a:solidFill>
                  <a:srgbClr val="B50B1B"/>
                </a:solidFill>
              </a:rPr>
              <a:t>Getting Started </a:t>
            </a:r>
            <a:r>
              <a:rPr lang="en-US" sz="2800" i="1" dirty="0" smtClean="0">
                <a:solidFill>
                  <a:srgbClr val="B50B1B"/>
                </a:solidFill>
              </a:rPr>
              <a:t>Adolescents </a:t>
            </a:r>
            <a:r>
              <a:rPr lang="en-US" sz="2800" dirty="0" smtClean="0"/>
              <a:t>(little to no faith forming experiences since childhood)</a:t>
            </a:r>
            <a:endParaRPr lang="en-US" sz="2800" dirty="0"/>
          </a:p>
          <a:p>
            <a:pPr marL="1062990" lvl="3" indent="-514350">
              <a:spcBef>
                <a:spcPts val="0"/>
              </a:spcBef>
              <a:buFont typeface="+mj-lt"/>
              <a:buAutoNum type="arabicPeriod"/>
            </a:pPr>
            <a:r>
              <a:rPr lang="en-US" sz="2800" i="1" dirty="0">
                <a:solidFill>
                  <a:srgbClr val="B50B1B"/>
                </a:solidFill>
              </a:rPr>
              <a:t>Growing </a:t>
            </a:r>
            <a:r>
              <a:rPr lang="en-US" sz="2800" i="1" dirty="0" smtClean="0">
                <a:solidFill>
                  <a:srgbClr val="B50B1B"/>
                </a:solidFill>
              </a:rPr>
              <a:t>Adolescents </a:t>
            </a:r>
            <a:r>
              <a:rPr lang="en-US" sz="2800" dirty="0"/>
              <a:t>(</a:t>
            </a:r>
            <a:r>
              <a:rPr lang="en-US" sz="2800" dirty="0" smtClean="0"/>
              <a:t>some faith forming experiences in childhood)</a:t>
            </a:r>
            <a:endParaRPr lang="en-US" sz="2800" dirty="0"/>
          </a:p>
          <a:p>
            <a:pPr marL="1062990" lvl="3" indent="-514350">
              <a:spcBef>
                <a:spcPts val="0"/>
              </a:spcBef>
              <a:buFont typeface="+mj-lt"/>
              <a:buAutoNum type="arabicPeriod"/>
            </a:pPr>
            <a:r>
              <a:rPr lang="en-US" sz="2800" i="1" dirty="0">
                <a:solidFill>
                  <a:srgbClr val="B50B1B"/>
                </a:solidFill>
              </a:rPr>
              <a:t>Going Deeper </a:t>
            </a:r>
            <a:r>
              <a:rPr lang="en-US" sz="2800" i="1" dirty="0" smtClean="0">
                <a:solidFill>
                  <a:srgbClr val="B50B1B"/>
                </a:solidFill>
              </a:rPr>
              <a:t>Adolescents </a:t>
            </a:r>
            <a:r>
              <a:rPr lang="en-US" sz="2800" dirty="0"/>
              <a:t>(involved and practicing</a:t>
            </a:r>
            <a:r>
              <a:rPr lang="en-US" sz="2800" dirty="0" smtClean="0"/>
              <a:t>)</a:t>
            </a:r>
          </a:p>
          <a:p>
            <a:pPr marL="548640" lvl="3" indent="0">
              <a:spcBef>
                <a:spcPts val="0"/>
              </a:spcBef>
              <a:buNone/>
            </a:pPr>
            <a:endParaRPr lang="en-US" sz="1200" dirty="0"/>
          </a:p>
          <a:p>
            <a:pPr lvl="1" indent="-457200">
              <a:spcBef>
                <a:spcPts val="0"/>
              </a:spcBef>
            </a:pPr>
            <a:r>
              <a:rPr lang="en-US" sz="2800" dirty="0" smtClean="0"/>
              <a:t>What would faith formation look like with these three “types” of adolescents?</a:t>
            </a:r>
          </a:p>
          <a:p>
            <a:pPr lvl="1" indent="-457200">
              <a:spcBef>
                <a:spcPts val="0"/>
              </a:spcBef>
            </a:pPr>
            <a:r>
              <a:rPr lang="en-US" sz="2800" dirty="0" smtClean="0"/>
              <a:t>What would parent and family faith formation look like? </a:t>
            </a:r>
            <a:endParaRPr lang="en-US" sz="2800" dirty="0"/>
          </a:p>
        </p:txBody>
      </p:sp>
    </p:spTree>
    <p:extLst>
      <p:ext uri="{BB962C8B-B14F-4D97-AF65-F5344CB8AC3E}">
        <p14:creationId xmlns:p14="http://schemas.microsoft.com/office/powerpoint/2010/main" val="7710120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Generations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8247177"/>
              </p:ext>
            </p:extLst>
          </p:nvPr>
        </p:nvGraphicFramePr>
        <p:xfrm>
          <a:off x="0" y="1776906"/>
          <a:ext cx="4693478"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p:cNvSpPr txBox="1">
            <a:spLocks/>
          </p:cNvSpPr>
          <p:nvPr/>
        </p:nvSpPr>
        <p:spPr>
          <a:xfrm>
            <a:off x="4605130" y="1776906"/>
            <a:ext cx="4145169" cy="4880103"/>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457200" indent="-457200">
              <a:buClr>
                <a:schemeClr val="accent3"/>
              </a:buClr>
            </a:pPr>
            <a:r>
              <a:rPr lang="en-US" sz="2400" dirty="0" smtClean="0">
                <a:solidFill>
                  <a:srgbClr val="FFFFFF"/>
                </a:solidFill>
              </a:rPr>
              <a:t>Relationship to Institutions</a:t>
            </a:r>
          </a:p>
          <a:p>
            <a:pPr marL="457200" indent="-457200">
              <a:buClr>
                <a:schemeClr val="accent3"/>
              </a:buClr>
            </a:pPr>
            <a:r>
              <a:rPr lang="en-US" sz="2400" dirty="0" smtClean="0">
                <a:solidFill>
                  <a:srgbClr val="FFFFFF"/>
                </a:solidFill>
              </a:rPr>
              <a:t>Relationship to Authority</a:t>
            </a:r>
          </a:p>
          <a:p>
            <a:pPr marL="457200" indent="-457200">
              <a:buClr>
                <a:schemeClr val="accent3"/>
              </a:buClr>
            </a:pPr>
            <a:r>
              <a:rPr lang="en-US" sz="2400" dirty="0" smtClean="0">
                <a:solidFill>
                  <a:srgbClr val="FFFFFF"/>
                </a:solidFill>
              </a:rPr>
              <a:t>Family Relationships</a:t>
            </a:r>
          </a:p>
          <a:p>
            <a:pPr marL="457200" indent="-457200">
              <a:buClr>
                <a:schemeClr val="accent3"/>
              </a:buClr>
            </a:pPr>
            <a:r>
              <a:rPr lang="en-US" sz="2400" dirty="0" smtClean="0">
                <a:solidFill>
                  <a:srgbClr val="FFFFFF"/>
                </a:solidFill>
              </a:rPr>
              <a:t>Work-Life Balance</a:t>
            </a:r>
          </a:p>
          <a:p>
            <a:pPr marL="457200" indent="-457200">
              <a:buClr>
                <a:schemeClr val="accent3"/>
              </a:buClr>
            </a:pPr>
            <a:r>
              <a:rPr lang="en-US" sz="2400" dirty="0" smtClean="0">
                <a:solidFill>
                  <a:srgbClr val="FFFFFF"/>
                </a:solidFill>
              </a:rPr>
              <a:t>Communication Style</a:t>
            </a:r>
          </a:p>
          <a:p>
            <a:pPr marL="457200" indent="-457200">
              <a:buClr>
                <a:schemeClr val="accent3"/>
              </a:buClr>
            </a:pPr>
            <a:r>
              <a:rPr lang="en-US" sz="2400" dirty="0" smtClean="0">
                <a:solidFill>
                  <a:srgbClr val="FFFFFF"/>
                </a:solidFill>
              </a:rPr>
              <a:t>Technology Usage</a:t>
            </a:r>
          </a:p>
          <a:p>
            <a:pPr marL="457200" indent="-457200">
              <a:buClr>
                <a:schemeClr val="accent3"/>
              </a:buClr>
            </a:pPr>
            <a:r>
              <a:rPr lang="en-US" sz="2400" dirty="0" smtClean="0">
                <a:solidFill>
                  <a:srgbClr val="FFFFFF"/>
                </a:solidFill>
              </a:rPr>
              <a:t>Learning Style</a:t>
            </a:r>
          </a:p>
          <a:p>
            <a:pPr marL="457200" indent="-457200">
              <a:buClr>
                <a:schemeClr val="accent3"/>
              </a:buClr>
            </a:pPr>
            <a:r>
              <a:rPr lang="en-US" sz="2400" dirty="0" smtClean="0">
                <a:solidFill>
                  <a:srgbClr val="FFFFFF"/>
                </a:solidFill>
              </a:rPr>
              <a:t>Spiritual Expression</a:t>
            </a:r>
          </a:p>
          <a:p>
            <a:pPr marL="457200" indent="-457200">
              <a:buClr>
                <a:schemeClr val="accent3"/>
              </a:buClr>
            </a:pPr>
            <a:r>
              <a:rPr lang="en-US" sz="2400" dirty="0" smtClean="0">
                <a:solidFill>
                  <a:srgbClr val="FFFFFF"/>
                </a:solidFill>
              </a:rPr>
              <a:t>Worship Style</a:t>
            </a:r>
          </a:p>
        </p:txBody>
      </p:sp>
    </p:spTree>
    <p:extLst>
      <p:ext uri="{BB962C8B-B14F-4D97-AF65-F5344CB8AC3E}">
        <p14:creationId xmlns:p14="http://schemas.microsoft.com/office/powerpoint/2010/main" val="329042372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38822"/>
            <a:ext cx="9144000" cy="998712"/>
          </a:xfrm>
        </p:spPr>
        <p:txBody>
          <a:bodyPr>
            <a:normAutofit/>
          </a:bodyPr>
          <a:lstStyle/>
          <a:p>
            <a:pPr algn="ctr"/>
            <a:r>
              <a:rPr lang="en-US" dirty="0" smtClean="0"/>
              <a:t>Transforming Our Role </a:t>
            </a:r>
            <a:endParaRPr lang="en-US" dirty="0"/>
          </a:p>
        </p:txBody>
      </p:sp>
      <p:sp>
        <p:nvSpPr>
          <p:cNvPr id="2" name="Text Placeholder 1"/>
          <p:cNvSpPr>
            <a:spLocks noGrp="1"/>
          </p:cNvSpPr>
          <p:nvPr>
            <p:ph type="body" idx="1"/>
          </p:nvPr>
        </p:nvSpPr>
        <p:spPr>
          <a:xfrm>
            <a:off x="457200" y="1803282"/>
            <a:ext cx="3931920" cy="639762"/>
          </a:xfrm>
          <a:solidFill>
            <a:schemeClr val="accent2"/>
          </a:solidFill>
        </p:spPr>
        <p:txBody>
          <a:bodyPr/>
          <a:lstStyle/>
          <a:p>
            <a:pPr algn="ctr"/>
            <a:r>
              <a:rPr lang="en-US" sz="3200" dirty="0" smtClean="0">
                <a:solidFill>
                  <a:schemeClr val="bg1"/>
                </a:solidFill>
              </a:rPr>
              <a:t>Current Roles</a:t>
            </a:r>
            <a:endParaRPr lang="en-US" sz="3200" dirty="0">
              <a:solidFill>
                <a:schemeClr val="bg1"/>
              </a:solidFill>
            </a:endParaRPr>
          </a:p>
        </p:txBody>
      </p:sp>
      <p:sp>
        <p:nvSpPr>
          <p:cNvPr id="3" name="Content Placeholder 2"/>
          <p:cNvSpPr>
            <a:spLocks noGrp="1"/>
          </p:cNvSpPr>
          <p:nvPr>
            <p:ph sz="half" idx="2"/>
          </p:nvPr>
        </p:nvSpPr>
        <p:spPr>
          <a:xfrm>
            <a:off x="457200" y="2601233"/>
            <a:ext cx="3931920" cy="3951288"/>
          </a:xfrm>
          <a:prstGeom prst="rect">
            <a:avLst/>
          </a:prstGeom>
        </p:spPr>
        <p:txBody>
          <a:bodyPr>
            <a:normAutofit/>
          </a:bodyPr>
          <a:lstStyle/>
          <a:p>
            <a:pPr marL="457200" indent="-457200">
              <a:lnSpc>
                <a:spcPct val="110000"/>
              </a:lnSpc>
              <a:spcBef>
                <a:spcPts val="0"/>
              </a:spcBef>
              <a:buClr>
                <a:schemeClr val="accent3"/>
              </a:buClr>
              <a:buSzPct val="100000"/>
            </a:pPr>
            <a:r>
              <a:rPr lang="en-US" sz="2800" dirty="0" smtClean="0">
                <a:solidFill>
                  <a:srgbClr val="000000"/>
                </a:solidFill>
              </a:rPr>
              <a:t>Developing religious content</a:t>
            </a:r>
          </a:p>
          <a:p>
            <a:pPr marL="457200" indent="-457200">
              <a:lnSpc>
                <a:spcPct val="110000"/>
              </a:lnSpc>
              <a:spcBef>
                <a:spcPts val="0"/>
              </a:spcBef>
              <a:buClr>
                <a:schemeClr val="accent3"/>
              </a:buClr>
              <a:buSzPct val="100000"/>
            </a:pPr>
            <a:r>
              <a:rPr lang="en-US" sz="2800" dirty="0" smtClean="0">
                <a:solidFill>
                  <a:srgbClr val="000000"/>
                </a:solidFill>
              </a:rPr>
              <a:t>Designing programming </a:t>
            </a:r>
          </a:p>
          <a:p>
            <a:pPr marL="457200" indent="-457200">
              <a:lnSpc>
                <a:spcPct val="110000"/>
              </a:lnSpc>
              <a:spcBef>
                <a:spcPts val="0"/>
              </a:spcBef>
              <a:buClr>
                <a:schemeClr val="accent3"/>
              </a:buClr>
              <a:buSzPct val="100000"/>
            </a:pPr>
            <a:r>
              <a:rPr lang="en-US" sz="2800" dirty="0" smtClean="0">
                <a:solidFill>
                  <a:srgbClr val="000000"/>
                </a:solidFill>
              </a:rPr>
              <a:t>Managing programming</a:t>
            </a:r>
          </a:p>
          <a:p>
            <a:pPr marL="457200" indent="-457200">
              <a:lnSpc>
                <a:spcPct val="110000"/>
              </a:lnSpc>
              <a:spcBef>
                <a:spcPts val="0"/>
              </a:spcBef>
              <a:buClr>
                <a:schemeClr val="accent3"/>
              </a:buClr>
              <a:buSzPct val="100000"/>
            </a:pPr>
            <a:r>
              <a:rPr lang="en-US" sz="2800" dirty="0" smtClean="0">
                <a:solidFill>
                  <a:srgbClr val="000000"/>
                </a:solidFill>
              </a:rPr>
              <a:t>Teaching/Facilitating programming </a:t>
            </a:r>
          </a:p>
        </p:txBody>
      </p:sp>
      <p:sp>
        <p:nvSpPr>
          <p:cNvPr id="8" name="Text Placeholder 7"/>
          <p:cNvSpPr>
            <a:spLocks noGrp="1"/>
          </p:cNvSpPr>
          <p:nvPr>
            <p:ph type="body" sz="quarter" idx="3"/>
          </p:nvPr>
        </p:nvSpPr>
        <p:spPr>
          <a:xfrm>
            <a:off x="4754880" y="1803282"/>
            <a:ext cx="3931920" cy="639762"/>
          </a:xfrm>
          <a:solidFill>
            <a:schemeClr val="accent3"/>
          </a:solidFill>
        </p:spPr>
        <p:txBody>
          <a:bodyPr/>
          <a:lstStyle/>
          <a:p>
            <a:pPr algn="ctr"/>
            <a:r>
              <a:rPr lang="en-US" sz="3200" dirty="0" smtClean="0">
                <a:solidFill>
                  <a:schemeClr val="bg1"/>
                </a:solidFill>
              </a:rPr>
              <a:t>Emerging Roles</a:t>
            </a:r>
            <a:endParaRPr lang="en-US" sz="3200" dirty="0">
              <a:solidFill>
                <a:schemeClr val="bg1"/>
              </a:solidFill>
            </a:endParaRPr>
          </a:p>
        </p:txBody>
      </p:sp>
      <p:sp>
        <p:nvSpPr>
          <p:cNvPr id="6" name="Content Placeholder 5"/>
          <p:cNvSpPr>
            <a:spLocks noGrp="1"/>
          </p:cNvSpPr>
          <p:nvPr>
            <p:ph sz="quarter" idx="4"/>
          </p:nvPr>
        </p:nvSpPr>
        <p:spPr>
          <a:xfrm>
            <a:off x="4754880" y="2601233"/>
            <a:ext cx="3931920" cy="3951288"/>
          </a:xfrm>
          <a:prstGeom prst="rect">
            <a:avLst/>
          </a:prstGeom>
        </p:spPr>
        <p:txBody>
          <a:bodyPr>
            <a:normAutofit lnSpcReduction="10000"/>
          </a:bodyPr>
          <a:lstStyle/>
          <a:p>
            <a:pPr marL="457200" indent="-457200">
              <a:buClr>
                <a:schemeClr val="accent3"/>
              </a:buClr>
              <a:buSzPct val="100000"/>
            </a:pPr>
            <a:r>
              <a:rPr lang="en-US" sz="2800" i="1" dirty="0" smtClean="0">
                <a:solidFill>
                  <a:srgbClr val="000000"/>
                </a:solidFill>
              </a:rPr>
              <a:t>Designing</a:t>
            </a:r>
            <a:r>
              <a:rPr lang="en-US" sz="2800" dirty="0" smtClean="0">
                <a:solidFill>
                  <a:srgbClr val="000000"/>
                </a:solidFill>
              </a:rPr>
              <a:t> faith forming </a:t>
            </a:r>
            <a:r>
              <a:rPr lang="en-US" sz="2800" dirty="0">
                <a:solidFill>
                  <a:srgbClr val="000000"/>
                </a:solidFill>
              </a:rPr>
              <a:t>environments—</a:t>
            </a:r>
            <a:r>
              <a:rPr lang="en-US" sz="2800" i="1" dirty="0">
                <a:solidFill>
                  <a:srgbClr val="000000"/>
                </a:solidFill>
              </a:rPr>
              <a:t>architecture</a:t>
            </a:r>
            <a:r>
              <a:rPr lang="en-US" sz="2800" dirty="0">
                <a:solidFill>
                  <a:srgbClr val="000000"/>
                </a:solidFill>
              </a:rPr>
              <a:t> </a:t>
            </a:r>
            <a:endParaRPr lang="en-US" sz="2800" dirty="0" smtClean="0">
              <a:solidFill>
                <a:srgbClr val="000000"/>
              </a:solidFill>
            </a:endParaRPr>
          </a:p>
          <a:p>
            <a:pPr marL="457200" indent="-457200">
              <a:buClr>
                <a:schemeClr val="accent3"/>
              </a:buClr>
              <a:buSzPct val="100000"/>
            </a:pPr>
            <a:r>
              <a:rPr lang="en-US" sz="2800" i="1" dirty="0">
                <a:solidFill>
                  <a:srgbClr val="000000"/>
                </a:solidFill>
              </a:rPr>
              <a:t>Designing Digital Platforms</a:t>
            </a:r>
            <a:r>
              <a:rPr lang="en-US" sz="2800" dirty="0">
                <a:solidFill>
                  <a:srgbClr val="000000"/>
                </a:solidFill>
              </a:rPr>
              <a:t> for faith forming </a:t>
            </a:r>
            <a:r>
              <a:rPr lang="en-US" sz="2800" dirty="0" smtClean="0">
                <a:solidFill>
                  <a:srgbClr val="000000"/>
                </a:solidFill>
              </a:rPr>
              <a:t>content</a:t>
            </a:r>
            <a:endParaRPr lang="en-US" sz="2800" dirty="0">
              <a:solidFill>
                <a:srgbClr val="000000"/>
              </a:solidFill>
            </a:endParaRPr>
          </a:p>
          <a:p>
            <a:pPr marL="457200" indent="-457200">
              <a:buClr>
                <a:schemeClr val="accent3"/>
              </a:buClr>
              <a:buSzPct val="100000"/>
            </a:pPr>
            <a:r>
              <a:rPr lang="en-US" sz="2800" i="1" dirty="0">
                <a:solidFill>
                  <a:srgbClr val="000000"/>
                </a:solidFill>
              </a:rPr>
              <a:t>Curating</a:t>
            </a:r>
            <a:r>
              <a:rPr lang="en-US" sz="2800" dirty="0">
                <a:solidFill>
                  <a:srgbClr val="000000"/>
                </a:solidFill>
              </a:rPr>
              <a:t> religious content and </a:t>
            </a:r>
            <a:r>
              <a:rPr lang="en-US" sz="2800" dirty="0" smtClean="0">
                <a:solidFill>
                  <a:srgbClr val="000000"/>
                </a:solidFill>
              </a:rPr>
              <a:t>experiences</a:t>
            </a:r>
            <a:endParaRPr lang="en-US" sz="3200" dirty="0">
              <a:solidFill>
                <a:srgbClr val="000000"/>
              </a:solidFill>
            </a:endParaRPr>
          </a:p>
        </p:txBody>
      </p:sp>
      <p:sp>
        <p:nvSpPr>
          <p:cNvPr id="5" name="TextBox 4"/>
          <p:cNvSpPr txBox="1"/>
          <p:nvPr/>
        </p:nvSpPr>
        <p:spPr>
          <a:xfrm>
            <a:off x="457201" y="1064618"/>
            <a:ext cx="8229600" cy="738664"/>
          </a:xfrm>
          <a:prstGeom prst="rect">
            <a:avLst/>
          </a:prstGeom>
          <a:noFill/>
        </p:spPr>
        <p:txBody>
          <a:bodyPr wrap="square" rtlCol="0">
            <a:spAutoFit/>
          </a:bodyPr>
          <a:lstStyle/>
          <a:p>
            <a:pPr algn="ctr"/>
            <a:r>
              <a:rPr lang="en-US" sz="2400" i="1" dirty="0" smtClean="0"/>
              <a:t>Balancing Both Roles</a:t>
            </a:r>
          </a:p>
          <a:p>
            <a:pPr algn="ctr"/>
            <a:r>
              <a:rPr lang="en-US" dirty="0" smtClean="0"/>
              <a:t>|---------------------------------------------------------------------------------------------------------|</a:t>
            </a:r>
            <a:endParaRPr lang="en-US" dirty="0"/>
          </a:p>
        </p:txBody>
      </p:sp>
    </p:spTree>
    <p:extLst>
      <p:ext uri="{BB962C8B-B14F-4D97-AF65-F5344CB8AC3E}">
        <p14:creationId xmlns:p14="http://schemas.microsoft.com/office/powerpoint/2010/main" val="371697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8229600" cy="990600"/>
          </a:xfrm>
        </p:spPr>
        <p:txBody>
          <a:bodyPr/>
          <a:lstStyle/>
          <a:p>
            <a:pPr algn="ctr"/>
            <a:r>
              <a:rPr lang="en-US" dirty="0" smtClean="0"/>
              <a:t>New Leadership Roles </a:t>
            </a:r>
            <a:endParaRPr lang="en-US" dirty="0"/>
          </a:p>
        </p:txBody>
      </p:sp>
      <p:sp>
        <p:nvSpPr>
          <p:cNvPr id="3" name="Content Placeholder 2"/>
          <p:cNvSpPr>
            <a:spLocks noGrp="1"/>
          </p:cNvSpPr>
          <p:nvPr>
            <p:ph idx="1"/>
          </p:nvPr>
        </p:nvSpPr>
        <p:spPr>
          <a:xfrm>
            <a:off x="457200" y="1409700"/>
            <a:ext cx="8229600" cy="5232400"/>
          </a:xfrm>
        </p:spPr>
        <p:txBody>
          <a:bodyPr>
            <a:noAutofit/>
          </a:bodyPr>
          <a:lstStyle/>
          <a:p>
            <a:pPr marL="457200" indent="-457200">
              <a:spcBef>
                <a:spcPts val="0"/>
              </a:spcBef>
              <a:buFont typeface="Wingdings" charset="2"/>
              <a:buChar char=""/>
            </a:pPr>
            <a:r>
              <a:rPr lang="en-US" sz="2200" dirty="0" smtClean="0"/>
              <a:t>We </a:t>
            </a:r>
            <a:r>
              <a:rPr lang="en-US" sz="2200" dirty="0"/>
              <a:t>are becoming </a:t>
            </a:r>
            <a:r>
              <a:rPr lang="en-US" sz="2200" b="1" i="1" dirty="0">
                <a:solidFill>
                  <a:schemeClr val="accent1"/>
                </a:solidFill>
              </a:rPr>
              <a:t>learning</a:t>
            </a:r>
            <a:r>
              <a:rPr lang="en-US" sz="2200" b="1" dirty="0">
                <a:solidFill>
                  <a:schemeClr val="accent1"/>
                </a:solidFill>
              </a:rPr>
              <a:t> </a:t>
            </a:r>
            <a:r>
              <a:rPr lang="en-US" sz="2200" b="1" i="1" dirty="0">
                <a:solidFill>
                  <a:schemeClr val="accent1"/>
                </a:solidFill>
              </a:rPr>
              <a:t>architects</a:t>
            </a:r>
            <a:r>
              <a:rPr lang="en-US" sz="2200" b="1" dirty="0">
                <a:solidFill>
                  <a:schemeClr val="accent1"/>
                </a:solidFill>
              </a:rPr>
              <a:t> </a:t>
            </a:r>
            <a:r>
              <a:rPr lang="en-US" sz="2200" dirty="0"/>
              <a:t>who design and/or identify environments which can become settings for faith formation, e.g., homes, workplaces, coffee shops, online communities, and more. We can design content and experiences to “deliver” to that setting. </a:t>
            </a:r>
            <a:endParaRPr lang="en-US" sz="2200" dirty="0" smtClean="0"/>
          </a:p>
          <a:p>
            <a:pPr marL="457200" indent="-457200">
              <a:spcBef>
                <a:spcPts val="0"/>
              </a:spcBef>
              <a:buFont typeface="Wingdings" charset="2"/>
              <a:buChar char=""/>
            </a:pPr>
            <a:r>
              <a:rPr lang="en-US" sz="2200" dirty="0" smtClean="0"/>
              <a:t>We </a:t>
            </a:r>
            <a:r>
              <a:rPr lang="en-US" sz="2200" dirty="0"/>
              <a:t>are becoming </a:t>
            </a:r>
            <a:r>
              <a:rPr lang="en-US" sz="2200" b="1" i="1" dirty="0">
                <a:solidFill>
                  <a:schemeClr val="accent1"/>
                </a:solidFill>
              </a:rPr>
              <a:t>designers of digital platforms </a:t>
            </a:r>
            <a:r>
              <a:rPr lang="en-US" sz="2200" dirty="0"/>
              <a:t>(websites, social media) where people can connect with each other, access content, engage in learning activities, and more. These platforms provide 24x7 faith formation. </a:t>
            </a:r>
            <a:endParaRPr lang="en-US" sz="2200" dirty="0" smtClean="0"/>
          </a:p>
          <a:p>
            <a:pPr marL="457200" indent="-457200">
              <a:spcBef>
                <a:spcPts val="0"/>
              </a:spcBef>
              <a:buFont typeface="Wingdings" charset="2"/>
              <a:buChar char=""/>
            </a:pPr>
            <a:r>
              <a:rPr lang="en-US" sz="2200" dirty="0" smtClean="0"/>
              <a:t>We </a:t>
            </a:r>
            <a:r>
              <a:rPr lang="en-US" sz="2200" dirty="0"/>
              <a:t>are becoming </a:t>
            </a:r>
            <a:r>
              <a:rPr lang="en-US" sz="2200" b="1" i="1" dirty="0">
                <a:solidFill>
                  <a:schemeClr val="accent1"/>
                </a:solidFill>
              </a:rPr>
              <a:t>curators</a:t>
            </a:r>
            <a:r>
              <a:rPr lang="en-US" sz="2200" i="1" dirty="0"/>
              <a:t> </a:t>
            </a:r>
            <a:r>
              <a:rPr lang="en-US" sz="2200" dirty="0"/>
              <a:t>of religious content and experiences. When there is an abundance of content, our role shifts from creator to curator. Curators are engaged in finding and identifying high quality content in all formats, matching it with the needs of people, providing the content on a digital platform (and often in gathered settings), and engaging people with the content. </a:t>
            </a:r>
          </a:p>
          <a:p>
            <a:endParaRPr lang="en-US" sz="2200" dirty="0"/>
          </a:p>
        </p:txBody>
      </p:sp>
    </p:spTree>
    <p:extLst>
      <p:ext uri="{BB962C8B-B14F-4D97-AF65-F5344CB8AC3E}">
        <p14:creationId xmlns:p14="http://schemas.microsoft.com/office/powerpoint/2010/main" val="155938157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22313" y="54790"/>
            <a:ext cx="7772400" cy="982575"/>
          </a:xfrm>
        </p:spPr>
        <p:txBody>
          <a:bodyPr>
            <a:normAutofit fontScale="90000"/>
          </a:bodyPr>
          <a:lstStyle/>
          <a:p>
            <a:pPr algn="ctr"/>
            <a:r>
              <a:rPr lang="en-US" sz="4000" cap="none" dirty="0" smtClean="0">
                <a:solidFill>
                  <a:schemeClr val="tx1"/>
                </a:solidFill>
              </a:rPr>
              <a:t>Key Concept: Curating </a:t>
            </a:r>
            <a:r>
              <a:rPr lang="en-US" sz="4000" cap="none" dirty="0" smtClean="0">
                <a:solidFill>
                  <a:schemeClr val="tx1"/>
                </a:solidFill>
              </a:rPr>
              <a:t>Faith Formation</a:t>
            </a:r>
            <a:endParaRPr lang="en-US" sz="4000" cap="none"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1723" y="1249579"/>
            <a:ext cx="5057448" cy="5323629"/>
          </a:xfrm>
          <a:prstGeom prst="rect">
            <a:avLst/>
          </a:prstGeom>
        </p:spPr>
      </p:pic>
    </p:spTree>
    <p:extLst>
      <p:ext uri="{BB962C8B-B14F-4D97-AF65-F5344CB8AC3E}">
        <p14:creationId xmlns:p14="http://schemas.microsoft.com/office/powerpoint/2010/main" val="200581356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3367"/>
            <a:ext cx="8229600" cy="1100633"/>
          </a:xfrm>
        </p:spPr>
        <p:txBody>
          <a:bodyPr>
            <a:normAutofit fontScale="90000"/>
          </a:bodyPr>
          <a:lstStyle/>
          <a:p>
            <a:pPr algn="ctr"/>
            <a:r>
              <a:rPr lang="en-US" dirty="0" smtClean="0"/>
              <a:t>What is Content Curation</a:t>
            </a:r>
            <a:br>
              <a:rPr lang="en-US" dirty="0" smtClean="0"/>
            </a:br>
            <a:r>
              <a:rPr lang="en-US" dirty="0" smtClean="0"/>
              <a:t>(Beth Kanter</a:t>
            </a:r>
            <a:r>
              <a:rPr lang="en-US" dirty="0"/>
              <a:t>)</a:t>
            </a:r>
          </a:p>
        </p:txBody>
      </p:sp>
      <p:sp>
        <p:nvSpPr>
          <p:cNvPr id="5" name="Content Placeholder 4"/>
          <p:cNvSpPr>
            <a:spLocks noGrp="1"/>
          </p:cNvSpPr>
          <p:nvPr>
            <p:ph idx="1"/>
          </p:nvPr>
        </p:nvSpPr>
        <p:spPr/>
        <p:txBody>
          <a:bodyPr>
            <a:normAutofit fontScale="85000" lnSpcReduction="20000"/>
          </a:bodyPr>
          <a:lstStyle/>
          <a:p>
            <a:pPr marL="0" indent="0">
              <a:lnSpc>
                <a:spcPct val="120000"/>
              </a:lnSpc>
              <a:spcBef>
                <a:spcPts val="0"/>
              </a:spcBef>
              <a:buNone/>
            </a:pPr>
            <a:r>
              <a:rPr lang="en-US" sz="2800" dirty="0" smtClean="0">
                <a:solidFill>
                  <a:srgbClr val="000000"/>
                </a:solidFill>
              </a:rPr>
              <a:t>Content </a:t>
            </a:r>
            <a:r>
              <a:rPr lang="en-US" sz="2800" dirty="0">
                <a:solidFill>
                  <a:srgbClr val="000000"/>
                </a:solidFill>
              </a:rPr>
              <a:t>curation is the process of sorting through the vast amounts of content on the web and presenting it in a meaningful and organized way around a specific theme.  </a:t>
            </a:r>
            <a:endParaRPr lang="en-US" sz="2800" dirty="0" smtClean="0">
              <a:solidFill>
                <a:srgbClr val="000000"/>
              </a:solidFill>
            </a:endParaRPr>
          </a:p>
          <a:p>
            <a:pPr marL="457200" indent="-457200">
              <a:lnSpc>
                <a:spcPct val="120000"/>
              </a:lnSpc>
              <a:spcBef>
                <a:spcPts val="0"/>
              </a:spcBef>
              <a:buClr>
                <a:schemeClr val="accent3"/>
              </a:buClr>
              <a:buSzPct val="100000"/>
            </a:pPr>
            <a:r>
              <a:rPr lang="en-US" sz="2800" dirty="0" smtClean="0">
                <a:solidFill>
                  <a:srgbClr val="000000"/>
                </a:solidFill>
              </a:rPr>
              <a:t>The </a:t>
            </a:r>
            <a:r>
              <a:rPr lang="en-US" sz="2800" dirty="0">
                <a:solidFill>
                  <a:srgbClr val="000000"/>
                </a:solidFill>
              </a:rPr>
              <a:t>work </a:t>
            </a:r>
            <a:r>
              <a:rPr lang="en-US" sz="2800" dirty="0" smtClean="0">
                <a:solidFill>
                  <a:srgbClr val="000000"/>
                </a:solidFill>
              </a:rPr>
              <a:t>involves sifting</a:t>
            </a:r>
            <a:r>
              <a:rPr lang="en-US" sz="2800" dirty="0">
                <a:solidFill>
                  <a:srgbClr val="000000"/>
                </a:solidFill>
              </a:rPr>
              <a:t>, sorting, arranging, and publishing information.  </a:t>
            </a:r>
            <a:endParaRPr lang="en-US" sz="2800" dirty="0" smtClean="0">
              <a:solidFill>
                <a:srgbClr val="000000"/>
              </a:solidFill>
            </a:endParaRPr>
          </a:p>
          <a:p>
            <a:pPr marL="457200" indent="-457200">
              <a:lnSpc>
                <a:spcPct val="120000"/>
              </a:lnSpc>
              <a:spcBef>
                <a:spcPts val="0"/>
              </a:spcBef>
              <a:buClr>
                <a:schemeClr val="accent3"/>
              </a:buClr>
              <a:buSzPct val="100000"/>
            </a:pPr>
            <a:r>
              <a:rPr lang="en-US" sz="2800" dirty="0" smtClean="0">
                <a:solidFill>
                  <a:srgbClr val="000000"/>
                </a:solidFill>
              </a:rPr>
              <a:t>A </a:t>
            </a:r>
            <a:r>
              <a:rPr lang="en-US" sz="2800" dirty="0">
                <a:solidFill>
                  <a:srgbClr val="000000"/>
                </a:solidFill>
              </a:rPr>
              <a:t>content curator </a:t>
            </a:r>
            <a:r>
              <a:rPr lang="en-US" sz="2800" dirty="0" smtClean="0">
                <a:solidFill>
                  <a:srgbClr val="000000"/>
                </a:solidFill>
              </a:rPr>
              <a:t>picks </a:t>
            </a:r>
            <a:r>
              <a:rPr lang="en-US" sz="2800" dirty="0">
                <a:solidFill>
                  <a:srgbClr val="000000"/>
                </a:solidFill>
              </a:rPr>
              <a:t>the best content that is important and relevant to share with their community. </a:t>
            </a:r>
            <a:endParaRPr lang="en-US" sz="2800" dirty="0" smtClean="0">
              <a:solidFill>
                <a:srgbClr val="000000"/>
              </a:solidFill>
            </a:endParaRPr>
          </a:p>
          <a:p>
            <a:pPr marL="457200" indent="-457200">
              <a:lnSpc>
                <a:spcPct val="120000"/>
              </a:lnSpc>
              <a:spcBef>
                <a:spcPts val="0"/>
              </a:spcBef>
              <a:buClr>
                <a:schemeClr val="accent3"/>
              </a:buClr>
              <a:buSzPct val="100000"/>
            </a:pPr>
            <a:r>
              <a:rPr lang="en-US" sz="2800" dirty="0" smtClean="0">
                <a:solidFill>
                  <a:srgbClr val="000000"/>
                </a:solidFill>
              </a:rPr>
              <a:t>It </a:t>
            </a:r>
            <a:r>
              <a:rPr lang="en-US" sz="2800" dirty="0">
                <a:solidFill>
                  <a:srgbClr val="000000"/>
                </a:solidFill>
              </a:rPr>
              <a:t>isn’t unlike what a museum curator does to produce an </a:t>
            </a:r>
            <a:r>
              <a:rPr lang="en-US" sz="2800" dirty="0" smtClean="0">
                <a:solidFill>
                  <a:srgbClr val="000000"/>
                </a:solidFill>
              </a:rPr>
              <a:t>exhibition: They </a:t>
            </a:r>
            <a:r>
              <a:rPr lang="en-US" sz="2800" dirty="0">
                <a:solidFill>
                  <a:srgbClr val="000000"/>
                </a:solidFill>
              </a:rPr>
              <a:t>identify the theme, they provide the context, they decide which paintings to hang on the wall, how they should be annotated, and how they should be displayed for the public</a:t>
            </a:r>
            <a:r>
              <a:rPr lang="en-US" sz="2800" dirty="0" smtClean="0">
                <a:solidFill>
                  <a:srgbClr val="000000"/>
                </a:solidFill>
              </a:rPr>
              <a:t>.</a:t>
            </a:r>
            <a:endParaRPr lang="en-US" sz="2800" dirty="0">
              <a:solidFill>
                <a:srgbClr val="000000"/>
              </a:solidFill>
            </a:endParaRPr>
          </a:p>
        </p:txBody>
      </p:sp>
    </p:spTree>
    <p:extLst>
      <p:ext uri="{BB962C8B-B14F-4D97-AF65-F5344CB8AC3E}">
        <p14:creationId xmlns:p14="http://schemas.microsoft.com/office/powerpoint/2010/main" val="186577946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Curating Religious Content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01021950"/>
              </p:ext>
            </p:extLst>
          </p:nvPr>
        </p:nvGraphicFramePr>
        <p:xfrm>
          <a:off x="457200" y="1856302"/>
          <a:ext cx="8009718" cy="4740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692544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116470850"/>
              </p:ext>
            </p:extLst>
          </p:nvPr>
        </p:nvGraphicFramePr>
        <p:xfrm>
          <a:off x="958794" y="1646493"/>
          <a:ext cx="7076186" cy="4765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Develop Trusted Sources</a:t>
            </a:r>
            <a:endParaRPr lang="en-US" dirty="0"/>
          </a:p>
        </p:txBody>
      </p:sp>
    </p:spTree>
    <p:extLst>
      <p:ext uri="{BB962C8B-B14F-4D97-AF65-F5344CB8AC3E}">
        <p14:creationId xmlns:p14="http://schemas.microsoft.com/office/powerpoint/2010/main" val="3243650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Develop a Research Checklist</a:t>
            </a:r>
            <a:endParaRPr lang="en-US" dirty="0"/>
          </a:p>
        </p:txBody>
      </p:sp>
      <p:sp>
        <p:nvSpPr>
          <p:cNvPr id="4" name="Content Placeholder 3"/>
          <p:cNvSpPr>
            <a:spLocks noGrp="1"/>
          </p:cNvSpPr>
          <p:nvPr>
            <p:ph idx="1"/>
          </p:nvPr>
        </p:nvSpPr>
        <p:spPr>
          <a:xfrm>
            <a:off x="685800" y="1524000"/>
            <a:ext cx="7772400" cy="5141314"/>
          </a:xfrm>
        </p:spPr>
        <p:txBody>
          <a:bodyPr>
            <a:normAutofit/>
          </a:bodyPr>
          <a:lstStyle/>
          <a:p>
            <a:pPr marL="457200" lvl="0" indent="-457200">
              <a:spcBef>
                <a:spcPts val="0"/>
              </a:spcBef>
              <a:buSzPct val="100000"/>
              <a:buFont typeface="+mj-lt"/>
              <a:buAutoNum type="arabicPeriod"/>
            </a:pPr>
            <a:r>
              <a:rPr lang="en-US" sz="2200" dirty="0" smtClean="0">
                <a:solidFill>
                  <a:srgbClr val="000000"/>
                </a:solidFill>
              </a:rPr>
              <a:t>People</a:t>
            </a:r>
            <a:r>
              <a:rPr lang="en-US" sz="2200" dirty="0">
                <a:solidFill>
                  <a:srgbClr val="000000"/>
                </a:solidFill>
              </a:rPr>
              <a:t>: teachers, mentors/guides, </a:t>
            </a:r>
            <a:r>
              <a:rPr lang="en-US" sz="2200" dirty="0" smtClean="0">
                <a:solidFill>
                  <a:srgbClr val="000000"/>
                </a:solidFill>
              </a:rPr>
              <a:t>guest </a:t>
            </a:r>
            <a:r>
              <a:rPr lang="en-US" sz="2200" dirty="0">
                <a:solidFill>
                  <a:srgbClr val="000000"/>
                </a:solidFill>
              </a:rPr>
              <a:t>presenters</a:t>
            </a:r>
          </a:p>
          <a:p>
            <a:pPr marL="457200" lvl="0" indent="-457200">
              <a:spcBef>
                <a:spcPts val="0"/>
              </a:spcBef>
              <a:buSzPct val="100000"/>
              <a:buFont typeface="+mj-lt"/>
              <a:buAutoNum type="arabicPeriod"/>
            </a:pPr>
            <a:r>
              <a:rPr lang="en-US" sz="2200" dirty="0">
                <a:solidFill>
                  <a:srgbClr val="000000"/>
                </a:solidFill>
              </a:rPr>
              <a:t>Community programs: churches, agencies, organizations, </a:t>
            </a:r>
          </a:p>
          <a:p>
            <a:pPr marL="457200" lvl="0" indent="-457200">
              <a:spcBef>
                <a:spcPts val="0"/>
              </a:spcBef>
              <a:buSzPct val="100000"/>
              <a:buFont typeface="+mj-lt"/>
              <a:buAutoNum type="arabicPeriod"/>
            </a:pPr>
            <a:r>
              <a:rPr lang="en-US" sz="2200" dirty="0">
                <a:solidFill>
                  <a:srgbClr val="000000"/>
                </a:solidFill>
              </a:rPr>
              <a:t>Educational institutions: colleges, </a:t>
            </a:r>
            <a:r>
              <a:rPr lang="en-US" sz="2200" dirty="0" smtClean="0">
                <a:solidFill>
                  <a:srgbClr val="000000"/>
                </a:solidFill>
              </a:rPr>
              <a:t>seminaries</a:t>
            </a:r>
            <a:endParaRPr lang="en-US" sz="2200" dirty="0">
              <a:solidFill>
                <a:srgbClr val="000000"/>
              </a:solidFill>
            </a:endParaRPr>
          </a:p>
          <a:p>
            <a:pPr marL="457200" lvl="0" indent="-457200">
              <a:spcBef>
                <a:spcPts val="0"/>
              </a:spcBef>
              <a:buSzPct val="100000"/>
              <a:buFont typeface="+mj-lt"/>
              <a:buAutoNum type="arabicPeriod"/>
            </a:pPr>
            <a:r>
              <a:rPr lang="en-US" sz="2200" dirty="0">
                <a:solidFill>
                  <a:srgbClr val="000000"/>
                </a:solidFill>
              </a:rPr>
              <a:t>Retreat and spiritual life centers, monasteries </a:t>
            </a:r>
          </a:p>
          <a:p>
            <a:pPr marL="457200" lvl="0" indent="-457200">
              <a:spcBef>
                <a:spcPts val="0"/>
              </a:spcBef>
              <a:buSzPct val="100000"/>
              <a:buFont typeface="+mj-lt"/>
              <a:buAutoNum type="arabicPeriod"/>
            </a:pPr>
            <a:r>
              <a:rPr lang="en-US" sz="2200" dirty="0" smtClean="0">
                <a:solidFill>
                  <a:srgbClr val="000000"/>
                </a:solidFill>
              </a:rPr>
              <a:t>Denominational </a:t>
            </a:r>
            <a:r>
              <a:rPr lang="en-US" sz="2200" dirty="0">
                <a:solidFill>
                  <a:srgbClr val="000000"/>
                </a:solidFill>
              </a:rPr>
              <a:t>programs, events, </a:t>
            </a:r>
            <a:r>
              <a:rPr lang="en-US" sz="2200" dirty="0" smtClean="0">
                <a:solidFill>
                  <a:srgbClr val="000000"/>
                </a:solidFill>
              </a:rPr>
              <a:t>websites </a:t>
            </a:r>
            <a:endParaRPr lang="en-US" sz="2200" dirty="0">
              <a:solidFill>
                <a:srgbClr val="000000"/>
              </a:solidFill>
            </a:endParaRPr>
          </a:p>
          <a:p>
            <a:pPr marL="457200" lvl="0" indent="-457200">
              <a:spcBef>
                <a:spcPts val="0"/>
              </a:spcBef>
              <a:buSzPct val="100000"/>
              <a:buFont typeface="+mj-lt"/>
              <a:buAutoNum type="arabicPeriod"/>
            </a:pPr>
            <a:r>
              <a:rPr lang="en-US" sz="2200" dirty="0">
                <a:solidFill>
                  <a:srgbClr val="000000"/>
                </a:solidFill>
              </a:rPr>
              <a:t>Museums </a:t>
            </a:r>
          </a:p>
          <a:p>
            <a:pPr marL="457200" lvl="0" indent="-457200">
              <a:spcBef>
                <a:spcPts val="0"/>
              </a:spcBef>
              <a:buSzPct val="100000"/>
              <a:buFont typeface="+mj-lt"/>
              <a:buAutoNum type="arabicPeriod"/>
            </a:pPr>
            <a:r>
              <a:rPr lang="en-US" sz="2200" dirty="0">
                <a:solidFill>
                  <a:srgbClr val="000000"/>
                </a:solidFill>
              </a:rPr>
              <a:t>Books (with study guides</a:t>
            </a:r>
            <a:r>
              <a:rPr lang="en-US" sz="2200" dirty="0" smtClean="0">
                <a:solidFill>
                  <a:srgbClr val="000000"/>
                </a:solidFill>
              </a:rPr>
              <a:t>) &amp; E</a:t>
            </a:r>
            <a:r>
              <a:rPr lang="en-US" sz="2200" dirty="0">
                <a:solidFill>
                  <a:srgbClr val="000000"/>
                </a:solidFill>
              </a:rPr>
              <a:t>-books</a:t>
            </a:r>
          </a:p>
          <a:p>
            <a:pPr marL="457200" lvl="0" indent="-457200">
              <a:spcBef>
                <a:spcPts val="0"/>
              </a:spcBef>
              <a:buSzPct val="100000"/>
              <a:buFont typeface="+mj-lt"/>
              <a:buAutoNum type="arabicPeriod"/>
            </a:pPr>
            <a:r>
              <a:rPr lang="en-US" sz="2200" dirty="0">
                <a:solidFill>
                  <a:srgbClr val="000000"/>
                </a:solidFill>
              </a:rPr>
              <a:t>Apps</a:t>
            </a:r>
          </a:p>
          <a:p>
            <a:pPr marL="457200" lvl="0" indent="-457200">
              <a:spcBef>
                <a:spcPts val="0"/>
              </a:spcBef>
              <a:buSzPct val="100000"/>
              <a:buFont typeface="+mj-lt"/>
              <a:buAutoNum type="arabicPeriod"/>
            </a:pPr>
            <a:r>
              <a:rPr lang="en-US" sz="2200" dirty="0">
                <a:solidFill>
                  <a:srgbClr val="000000"/>
                </a:solidFill>
              </a:rPr>
              <a:t>Audio </a:t>
            </a:r>
            <a:r>
              <a:rPr lang="en-US" sz="2200" dirty="0" smtClean="0">
                <a:solidFill>
                  <a:srgbClr val="000000"/>
                </a:solidFill>
              </a:rPr>
              <a:t>podcasts &amp; audio </a:t>
            </a:r>
            <a:r>
              <a:rPr lang="en-US" sz="2200" dirty="0">
                <a:solidFill>
                  <a:srgbClr val="000000"/>
                </a:solidFill>
              </a:rPr>
              <a:t>learning programs</a:t>
            </a:r>
          </a:p>
          <a:p>
            <a:pPr marL="457200" lvl="0" indent="-457200">
              <a:spcBef>
                <a:spcPts val="0"/>
              </a:spcBef>
              <a:buSzPct val="100000"/>
              <a:buFont typeface="+mj-lt"/>
              <a:buAutoNum type="arabicPeriod"/>
            </a:pPr>
            <a:r>
              <a:rPr lang="en-US" sz="2200" dirty="0" smtClean="0">
                <a:solidFill>
                  <a:srgbClr val="000000"/>
                </a:solidFill>
              </a:rPr>
              <a:t>Videos &amp; video </a:t>
            </a:r>
            <a:r>
              <a:rPr lang="en-US" sz="2200" dirty="0">
                <a:solidFill>
                  <a:srgbClr val="000000"/>
                </a:solidFill>
              </a:rPr>
              <a:t>learning programs</a:t>
            </a:r>
          </a:p>
          <a:p>
            <a:pPr marL="457200" lvl="0" indent="-457200">
              <a:spcBef>
                <a:spcPts val="0"/>
              </a:spcBef>
              <a:buSzPct val="100000"/>
              <a:buFont typeface="+mj-lt"/>
              <a:buAutoNum type="arabicPeriod"/>
            </a:pPr>
            <a:r>
              <a:rPr lang="en-US" sz="2200" dirty="0">
                <a:solidFill>
                  <a:srgbClr val="000000"/>
                </a:solidFill>
              </a:rPr>
              <a:t>Online </a:t>
            </a:r>
            <a:r>
              <a:rPr lang="en-US" sz="2200" dirty="0" smtClean="0">
                <a:solidFill>
                  <a:srgbClr val="000000"/>
                </a:solidFill>
              </a:rPr>
              <a:t>courses &amp; online </a:t>
            </a:r>
            <a:r>
              <a:rPr lang="en-US" sz="2200" dirty="0">
                <a:solidFill>
                  <a:srgbClr val="000000"/>
                </a:solidFill>
              </a:rPr>
              <a:t>activities </a:t>
            </a:r>
          </a:p>
          <a:p>
            <a:pPr marL="457200" lvl="0" indent="-457200">
              <a:spcBef>
                <a:spcPts val="0"/>
              </a:spcBef>
              <a:buSzPct val="100000"/>
              <a:buFont typeface="+mj-lt"/>
              <a:buAutoNum type="arabicPeriod"/>
            </a:pPr>
            <a:r>
              <a:rPr lang="en-US" sz="2200" dirty="0">
                <a:solidFill>
                  <a:srgbClr val="000000"/>
                </a:solidFill>
              </a:rPr>
              <a:t>Television shows</a:t>
            </a:r>
          </a:p>
          <a:p>
            <a:pPr marL="457200" lvl="0" indent="-457200">
              <a:spcBef>
                <a:spcPts val="0"/>
              </a:spcBef>
              <a:buSzPct val="100000"/>
              <a:buFont typeface="+mj-lt"/>
              <a:buAutoNum type="arabicPeriod"/>
            </a:pPr>
            <a:r>
              <a:rPr lang="en-US" sz="2200" dirty="0">
                <a:solidFill>
                  <a:srgbClr val="000000"/>
                </a:solidFill>
              </a:rPr>
              <a:t>Organizational websites</a:t>
            </a:r>
          </a:p>
          <a:p>
            <a:pPr marL="457200" lvl="0" indent="-457200">
              <a:spcBef>
                <a:spcPts val="0"/>
              </a:spcBef>
              <a:buSzPct val="100000"/>
              <a:buFont typeface="+mj-lt"/>
              <a:buAutoNum type="arabicPeriod"/>
            </a:pPr>
            <a:r>
              <a:rPr lang="en-US" sz="2200" dirty="0">
                <a:solidFill>
                  <a:srgbClr val="000000"/>
                </a:solidFill>
              </a:rPr>
              <a:t>Resource center </a:t>
            </a:r>
            <a:r>
              <a:rPr lang="en-US" sz="2200" dirty="0" smtClean="0">
                <a:solidFill>
                  <a:srgbClr val="000000"/>
                </a:solidFill>
              </a:rPr>
              <a:t>websites</a:t>
            </a:r>
            <a:endParaRPr lang="en-US" sz="2200" dirty="0">
              <a:solidFill>
                <a:srgbClr val="000000"/>
              </a:solidFill>
            </a:endParaRPr>
          </a:p>
        </p:txBody>
      </p:sp>
    </p:spTree>
    <p:extLst>
      <p:ext uri="{BB962C8B-B14F-4D97-AF65-F5344CB8AC3E}">
        <p14:creationId xmlns:p14="http://schemas.microsoft.com/office/powerpoint/2010/main" val="319499635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Develop Evaluation Criteria</a:t>
            </a:r>
            <a:endParaRPr lang="en-US" dirty="0"/>
          </a:p>
        </p:txBody>
      </p:sp>
      <p:sp>
        <p:nvSpPr>
          <p:cNvPr id="3" name="Content Placeholder 2"/>
          <p:cNvSpPr>
            <a:spLocks noGrp="1"/>
          </p:cNvSpPr>
          <p:nvPr>
            <p:ph idx="1"/>
          </p:nvPr>
        </p:nvSpPr>
        <p:spPr>
          <a:xfrm>
            <a:off x="685800" y="1417638"/>
            <a:ext cx="7772400" cy="4997998"/>
          </a:xfrm>
        </p:spPr>
        <p:txBody>
          <a:bodyPr>
            <a:normAutofit fontScale="85000" lnSpcReduction="20000"/>
          </a:bodyPr>
          <a:lstStyle/>
          <a:p>
            <a:pPr marL="457200" indent="-457200">
              <a:lnSpc>
                <a:spcPct val="120000"/>
              </a:lnSpc>
              <a:spcBef>
                <a:spcPts val="0"/>
              </a:spcBef>
              <a:buSzPct val="100000"/>
              <a:buFont typeface="Wingdings" charset="2"/>
              <a:buChar char="ü"/>
            </a:pPr>
            <a:r>
              <a:rPr lang="en-US" sz="3200" dirty="0" smtClean="0">
                <a:solidFill>
                  <a:srgbClr val="000000"/>
                </a:solidFill>
              </a:rPr>
              <a:t>Biblical content and interpretation</a:t>
            </a:r>
          </a:p>
          <a:p>
            <a:pPr marL="457200" indent="-457200">
              <a:lnSpc>
                <a:spcPct val="120000"/>
              </a:lnSpc>
              <a:spcBef>
                <a:spcPts val="0"/>
              </a:spcBef>
              <a:buSzPct val="100000"/>
              <a:buFont typeface="Wingdings" charset="2"/>
              <a:buChar char="ü"/>
            </a:pPr>
            <a:r>
              <a:rPr lang="en-US" sz="3200" dirty="0" smtClean="0">
                <a:solidFill>
                  <a:srgbClr val="000000"/>
                </a:solidFill>
              </a:rPr>
              <a:t>Theological content and emphasis</a:t>
            </a:r>
          </a:p>
          <a:p>
            <a:pPr marL="457200" indent="-457200">
              <a:lnSpc>
                <a:spcPct val="120000"/>
              </a:lnSpc>
              <a:spcBef>
                <a:spcPts val="0"/>
              </a:spcBef>
              <a:buSzPct val="100000"/>
              <a:buFont typeface="Wingdings" charset="2"/>
              <a:buChar char="ü"/>
            </a:pPr>
            <a:r>
              <a:rPr lang="en-US" sz="3200" dirty="0" smtClean="0">
                <a:solidFill>
                  <a:srgbClr val="000000"/>
                </a:solidFill>
              </a:rPr>
              <a:t>Developmental appropriateness</a:t>
            </a:r>
          </a:p>
          <a:p>
            <a:pPr marL="457200" indent="-457200">
              <a:lnSpc>
                <a:spcPct val="120000"/>
              </a:lnSpc>
              <a:spcBef>
                <a:spcPts val="0"/>
              </a:spcBef>
              <a:buSzPct val="100000"/>
              <a:buFont typeface="Wingdings" charset="2"/>
              <a:buChar char="ü"/>
            </a:pPr>
            <a:r>
              <a:rPr lang="en-US" sz="3200" dirty="0">
                <a:solidFill>
                  <a:srgbClr val="000000"/>
                </a:solidFill>
              </a:rPr>
              <a:t>E</a:t>
            </a:r>
            <a:r>
              <a:rPr lang="en-US" sz="3200" dirty="0" smtClean="0">
                <a:solidFill>
                  <a:srgbClr val="000000"/>
                </a:solidFill>
              </a:rPr>
              <a:t>thnic-Cultural appropriateness</a:t>
            </a:r>
          </a:p>
          <a:p>
            <a:pPr marL="457200" indent="-457200">
              <a:lnSpc>
                <a:spcPct val="120000"/>
              </a:lnSpc>
              <a:spcBef>
                <a:spcPts val="0"/>
              </a:spcBef>
              <a:buSzPct val="100000"/>
              <a:buFont typeface="Wingdings" charset="2"/>
              <a:buChar char="ü"/>
            </a:pPr>
            <a:r>
              <a:rPr lang="en-US" sz="3200" dirty="0" smtClean="0">
                <a:solidFill>
                  <a:srgbClr val="000000"/>
                </a:solidFill>
              </a:rPr>
              <a:t>Inclusive of diversity</a:t>
            </a:r>
          </a:p>
          <a:p>
            <a:pPr marL="457200" indent="-457200">
              <a:lnSpc>
                <a:spcPct val="120000"/>
              </a:lnSpc>
              <a:spcBef>
                <a:spcPts val="0"/>
              </a:spcBef>
              <a:buSzPct val="100000"/>
              <a:buFont typeface="Wingdings" charset="2"/>
              <a:buChar char="ü"/>
            </a:pPr>
            <a:r>
              <a:rPr lang="en-US" sz="3200" dirty="0" smtClean="0">
                <a:solidFill>
                  <a:srgbClr val="000000"/>
                </a:solidFill>
              </a:rPr>
              <a:t>Respect for diverse ways of learning</a:t>
            </a:r>
          </a:p>
          <a:p>
            <a:pPr marL="457200" indent="-457200">
              <a:lnSpc>
                <a:spcPct val="120000"/>
              </a:lnSpc>
              <a:spcBef>
                <a:spcPts val="0"/>
              </a:spcBef>
              <a:buSzPct val="100000"/>
              <a:buFont typeface="Wingdings" charset="2"/>
              <a:buChar char="ü"/>
            </a:pPr>
            <a:r>
              <a:rPr lang="en-US" sz="3200" dirty="0" smtClean="0">
                <a:solidFill>
                  <a:srgbClr val="000000"/>
                </a:solidFill>
              </a:rPr>
              <a:t>Appearance and visual appeal</a:t>
            </a:r>
          </a:p>
          <a:p>
            <a:pPr marL="457200" indent="-457200">
              <a:lnSpc>
                <a:spcPct val="120000"/>
              </a:lnSpc>
              <a:spcBef>
                <a:spcPts val="0"/>
              </a:spcBef>
              <a:buSzPct val="100000"/>
              <a:buFont typeface="Wingdings" charset="2"/>
              <a:buChar char="ü"/>
            </a:pPr>
            <a:r>
              <a:rPr lang="en-US" sz="3200" dirty="0" smtClean="0">
                <a:solidFill>
                  <a:srgbClr val="000000"/>
                </a:solidFill>
              </a:rPr>
              <a:t>Ease</a:t>
            </a:r>
            <a:r>
              <a:rPr lang="en-US" sz="3200" dirty="0">
                <a:solidFill>
                  <a:srgbClr val="000000"/>
                </a:solidFill>
              </a:rPr>
              <a:t>-of</a:t>
            </a:r>
            <a:r>
              <a:rPr lang="en-US" sz="3200" dirty="0" smtClean="0">
                <a:solidFill>
                  <a:srgbClr val="000000"/>
                </a:solidFill>
              </a:rPr>
              <a:t>-Use</a:t>
            </a:r>
          </a:p>
          <a:p>
            <a:pPr marL="457200" indent="-457200">
              <a:lnSpc>
                <a:spcPct val="120000"/>
              </a:lnSpc>
              <a:spcBef>
                <a:spcPts val="0"/>
              </a:spcBef>
              <a:buSzPct val="100000"/>
              <a:buFont typeface="Wingdings" charset="2"/>
              <a:buChar char="ü"/>
            </a:pPr>
            <a:r>
              <a:rPr lang="en-US" sz="3200" dirty="0" smtClean="0">
                <a:solidFill>
                  <a:srgbClr val="000000"/>
                </a:solidFill>
              </a:rPr>
              <a:t>Quality </a:t>
            </a:r>
            <a:r>
              <a:rPr lang="en-US" sz="3200" dirty="0">
                <a:solidFill>
                  <a:srgbClr val="000000"/>
                </a:solidFill>
              </a:rPr>
              <a:t>of </a:t>
            </a:r>
            <a:r>
              <a:rPr lang="en-US" sz="3200" dirty="0" smtClean="0">
                <a:solidFill>
                  <a:srgbClr val="000000"/>
                </a:solidFill>
              </a:rPr>
              <a:t>Experience</a:t>
            </a:r>
          </a:p>
          <a:p>
            <a:pPr marL="457200" indent="-457200">
              <a:lnSpc>
                <a:spcPct val="120000"/>
              </a:lnSpc>
              <a:spcBef>
                <a:spcPts val="0"/>
              </a:spcBef>
              <a:buSzPct val="100000"/>
              <a:buFont typeface="Wingdings" charset="2"/>
              <a:buChar char="ü"/>
            </a:pPr>
            <a:r>
              <a:rPr lang="en-US" sz="3200" dirty="0" smtClean="0">
                <a:solidFill>
                  <a:srgbClr val="000000"/>
                </a:solidFill>
              </a:rPr>
              <a:t>Applicable: Able to be incorporated into daily and home life</a:t>
            </a:r>
          </a:p>
        </p:txBody>
      </p:sp>
    </p:spTree>
    <p:extLst>
      <p:ext uri="{BB962C8B-B14F-4D97-AF65-F5344CB8AC3E}">
        <p14:creationId xmlns:p14="http://schemas.microsoft.com/office/powerpoint/2010/main" val="3235568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73127337_Lar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190" y="1780773"/>
            <a:ext cx="7499610" cy="4796695"/>
          </a:xfrm>
          <a:prstGeom prst="rect">
            <a:avLst/>
          </a:prstGeom>
        </p:spPr>
      </p:pic>
      <p:sp>
        <p:nvSpPr>
          <p:cNvPr id="3" name="Title 2"/>
          <p:cNvSpPr>
            <a:spLocks noGrp="1"/>
          </p:cNvSpPr>
          <p:nvPr>
            <p:ph type="title"/>
          </p:nvPr>
        </p:nvSpPr>
        <p:spPr/>
        <p:txBody>
          <a:bodyPr/>
          <a:lstStyle/>
          <a:p>
            <a:pPr algn="ctr"/>
            <a:r>
              <a:rPr lang="en-US" dirty="0" smtClean="0">
                <a:solidFill>
                  <a:schemeClr val="bg1"/>
                </a:solidFill>
              </a:rPr>
              <a:t>Digital </a:t>
            </a:r>
            <a:r>
              <a:rPr lang="en-US" dirty="0" smtClean="0">
                <a:solidFill>
                  <a:schemeClr val="bg1"/>
                </a:solidFill>
              </a:rPr>
              <a:t>Faith </a:t>
            </a:r>
            <a:r>
              <a:rPr lang="en-US" dirty="0" smtClean="0">
                <a:solidFill>
                  <a:schemeClr val="bg1"/>
                </a:solidFill>
              </a:rPr>
              <a:t>Formation Strategies</a:t>
            </a:r>
            <a:endParaRPr lang="en-US" dirty="0">
              <a:solidFill>
                <a:schemeClr val="bg1"/>
              </a:solidFill>
            </a:endParaRPr>
          </a:p>
        </p:txBody>
      </p:sp>
    </p:spTree>
    <p:extLst>
      <p:ext uri="{BB962C8B-B14F-4D97-AF65-F5344CB8AC3E}">
        <p14:creationId xmlns:p14="http://schemas.microsoft.com/office/powerpoint/2010/main" val="238093217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lendedlearningdefinition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964" y="1597541"/>
            <a:ext cx="8777092" cy="5015481"/>
          </a:xfrm>
          <a:prstGeom prst="rect">
            <a:avLst/>
          </a:prstGeom>
        </p:spPr>
      </p:pic>
      <p:sp>
        <p:nvSpPr>
          <p:cNvPr id="3" name="Title 2"/>
          <p:cNvSpPr>
            <a:spLocks noGrp="1"/>
          </p:cNvSpPr>
          <p:nvPr>
            <p:ph type="title"/>
          </p:nvPr>
        </p:nvSpPr>
        <p:spPr/>
        <p:txBody>
          <a:bodyPr/>
          <a:lstStyle/>
          <a:p>
            <a:pPr algn="ctr"/>
            <a:r>
              <a:rPr lang="en-US" dirty="0" smtClean="0">
                <a:solidFill>
                  <a:srgbClr val="FFFFFF"/>
                </a:solidFill>
              </a:rPr>
              <a:t>Blended Learning</a:t>
            </a:r>
            <a:endParaRPr lang="en-US" dirty="0">
              <a:solidFill>
                <a:srgbClr val="FFFFFF"/>
              </a:solidFill>
            </a:endParaRPr>
          </a:p>
        </p:txBody>
      </p:sp>
    </p:spTree>
    <p:extLst>
      <p:ext uri="{BB962C8B-B14F-4D97-AF65-F5344CB8AC3E}">
        <p14:creationId xmlns:p14="http://schemas.microsoft.com/office/powerpoint/2010/main" val="130677712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2">
      <a:dk1>
        <a:sysClr val="windowText" lastClr="000000"/>
      </a:dk1>
      <a:lt1>
        <a:sysClr val="window" lastClr="FFFFFF"/>
      </a:lt1>
      <a:dk2>
        <a:srgbClr val="212121"/>
      </a:dk2>
      <a:lt2>
        <a:srgbClr val="CDD4D7"/>
      </a:lt2>
      <a:accent1>
        <a:srgbClr val="9B0101"/>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10438</TotalTime>
  <Words>4125</Words>
  <Application>Microsoft Macintosh PowerPoint</Application>
  <PresentationFormat>On-screen Show (4:3)</PresentationFormat>
  <Paragraphs>575</Paragraphs>
  <Slides>120</Slides>
  <Notes>0</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Clarity</vt:lpstr>
      <vt:lpstr>PowerPoint Presentation</vt:lpstr>
      <vt:lpstr>John Roberto LifelongFaith Associates jroberto@lifelongfaith.com  www.LifelongFaith.com SeasonsofAdultFaith.com FamiliesattheCenter.com  WholeCommunityFaithFormation.weebly.com</vt:lpstr>
      <vt:lpstr>Lifelong Faith Books </vt:lpstr>
      <vt:lpstr>A Faith Forming Ecology</vt:lpstr>
      <vt:lpstr>Key Concept: Adaptive Challenges</vt:lpstr>
      <vt:lpstr>Life Span Diversity</vt:lpstr>
      <vt:lpstr>The Seasons of Life</vt:lpstr>
      <vt:lpstr>Five Generation Diversity </vt:lpstr>
      <vt:lpstr>Generations</vt:lpstr>
      <vt:lpstr>Family Diversity</vt:lpstr>
      <vt:lpstr>Families Today</vt:lpstr>
      <vt:lpstr>A Diversity of Spiritual Religious Identities</vt:lpstr>
      <vt:lpstr>Spiritual-Religious Diversity</vt:lpstr>
      <vt:lpstr>Spiritual-Religious Diversity</vt:lpstr>
      <vt:lpstr>Decline in Religious Socialization &amp; Practice</vt:lpstr>
      <vt:lpstr>Digital Transformation</vt:lpstr>
      <vt:lpstr>Technological Revolution:  The Print Era (1500s - )</vt:lpstr>
      <vt:lpstr>Technological Revolution:  The Multimedia Era (1960s - )</vt:lpstr>
      <vt:lpstr>Technological Revolution: The Digital Era (2000s -)</vt:lpstr>
      <vt:lpstr>PowerPoint Presentation</vt:lpstr>
      <vt:lpstr>PowerPoint Presentation</vt:lpstr>
      <vt:lpstr>Digital Culture</vt:lpstr>
      <vt:lpstr>The Adaptive Challenges of  21st Century Faith Formation</vt:lpstr>
      <vt:lpstr>Key Concept: Life Cycle - Maturing in Faith</vt:lpstr>
      <vt:lpstr>Focus on Maturing in Faith:  Toward What Ends Are We Working</vt:lpstr>
      <vt:lpstr>Maturing in Faith</vt:lpstr>
      <vt:lpstr>Maturing in Faith</vt:lpstr>
      <vt:lpstr>Maturing in Faith</vt:lpstr>
      <vt:lpstr>Maturing in Faith: Holistic</vt:lpstr>
      <vt:lpstr>Maturing in Faith: Holistic (Roman Catholic, National Directory for Catechesis)</vt:lpstr>
      <vt:lpstr>Maturing in Faith: Holistic (Roman Catholic, National Directory for Catechesis)</vt:lpstr>
      <vt:lpstr>Focus on Maturing in Faith </vt:lpstr>
      <vt:lpstr>Focus on Maturing in Faith</vt:lpstr>
      <vt:lpstr>Focus on Maturing in Faith</vt:lpstr>
      <vt:lpstr>Focus on Maturing in Faith</vt:lpstr>
      <vt:lpstr>Focus on Maturing in Faith</vt:lpstr>
      <vt:lpstr>Maturing in Faith</vt:lpstr>
      <vt:lpstr>Maturing in Faith</vt:lpstr>
      <vt:lpstr>Multiple Ways to Foster Faith Maturing</vt:lpstr>
      <vt:lpstr>Key Concept: Faith Forming Environments </vt:lpstr>
      <vt:lpstr>Forming Faith: Intergenerational</vt:lpstr>
      <vt:lpstr>Intergenerational Learning Process </vt:lpstr>
      <vt:lpstr>Intergenerational Faith Formation</vt:lpstr>
      <vt:lpstr>Forming Faith: Family</vt:lpstr>
      <vt:lpstr>Parental Influence </vt:lpstr>
      <vt:lpstr>Family Faith Formation</vt:lpstr>
      <vt:lpstr>Family Faith Formation</vt:lpstr>
      <vt:lpstr>Family Faith Formation Plan</vt:lpstr>
      <vt:lpstr>The Seasons of Life</vt:lpstr>
      <vt:lpstr>Generations</vt:lpstr>
      <vt:lpstr>Key Concept: 21st Century Learning</vt:lpstr>
      <vt:lpstr>PowerPoint Presentation</vt:lpstr>
      <vt:lpstr>21st Century Learning Characteristics </vt:lpstr>
      <vt:lpstr>Transforming Our Approach</vt:lpstr>
      <vt:lpstr>Virtual Learning Academy</vt:lpstr>
      <vt:lpstr>Summit Schools</vt:lpstr>
      <vt:lpstr>Personalizing Learning</vt:lpstr>
      <vt:lpstr>A Faith Forming Ecology</vt:lpstr>
      <vt:lpstr>Key Concept: Personalized Faith Pathways</vt:lpstr>
      <vt:lpstr>Personalizing Faith Formation</vt:lpstr>
      <vt:lpstr>A Diversity of Spiritual Religious Identities</vt:lpstr>
      <vt:lpstr>Personalized Pathways of Faith Growth</vt:lpstr>
      <vt:lpstr>Multiple Ways to Foster Faith Maturing</vt:lpstr>
      <vt:lpstr>Personalizing Faith Formation</vt:lpstr>
      <vt:lpstr>Pathways Discernment</vt:lpstr>
      <vt:lpstr>PowerPoint Presentation</vt:lpstr>
      <vt:lpstr>PowerPoint Presentation</vt:lpstr>
      <vt:lpstr>PowerPoint Presentation</vt:lpstr>
      <vt:lpstr>Key Concept: Playlists for Learning</vt:lpstr>
      <vt:lpstr>Learning Playlists</vt:lpstr>
      <vt:lpstr>Faith Formation Playlists</vt:lpstr>
      <vt:lpstr>PowerPoint Presentation</vt:lpstr>
      <vt:lpstr>PowerPoint Presentation</vt:lpstr>
      <vt:lpstr>Playlists</vt:lpstr>
      <vt:lpstr>Create Playlist</vt:lpstr>
      <vt:lpstr>Faith Forming Plan</vt:lpstr>
      <vt:lpstr>Playlist Plan: Activities &amp; Experiences Characteristic: __________________________</vt:lpstr>
      <vt:lpstr>PowerPoint Presentation</vt:lpstr>
      <vt:lpstr>Playlists of Content &amp; Experiences</vt:lpstr>
      <vt:lpstr>PowerPoint Presentation</vt:lpstr>
      <vt:lpstr>Playlists of Content &amp; Experiences</vt:lpstr>
      <vt:lpstr>PowerPoint Presentation</vt:lpstr>
      <vt:lpstr>PowerPoint Presentation</vt:lpstr>
      <vt:lpstr>Family Faith Formation Network</vt:lpstr>
      <vt:lpstr>PowerPoint Presentation</vt:lpstr>
      <vt:lpstr>PowerPoint Presentation</vt:lpstr>
      <vt:lpstr>Playlists of Content &amp; Experiences</vt:lpstr>
      <vt:lpstr>Playlists of Content &amp; Experiences</vt:lpstr>
      <vt:lpstr>Playlists of Content &amp; Experiences</vt:lpstr>
      <vt:lpstr>Transforming Our Role </vt:lpstr>
      <vt:lpstr>New Leadership Roles </vt:lpstr>
      <vt:lpstr>Key Concept: Curating Faith Formation</vt:lpstr>
      <vt:lpstr>What is Content Curation (Beth Kanter)</vt:lpstr>
      <vt:lpstr>Curating Religious Content</vt:lpstr>
      <vt:lpstr>Develop Trusted Sources</vt:lpstr>
      <vt:lpstr>Develop a Research Checklist</vt:lpstr>
      <vt:lpstr>Develop Evaluation Criteria</vt:lpstr>
      <vt:lpstr>Digital Faith Formation Strategies</vt:lpstr>
      <vt:lpstr>Blended Learning</vt:lpstr>
      <vt:lpstr>Digitally Enabled &amp; Digitally Connected Faith Formation </vt:lpstr>
      <vt:lpstr>Extend the Event</vt:lpstr>
      <vt:lpstr>Sunday Worship</vt:lpstr>
      <vt:lpstr>PowerPoint Presentation</vt:lpstr>
      <vt:lpstr>One Event/ Program, Multiple Formats</vt:lpstr>
      <vt:lpstr>Build on an Event/Experience </vt:lpstr>
      <vt:lpstr>Celebrating Milestones: Baptism</vt:lpstr>
      <vt:lpstr>Flip the Model</vt:lpstr>
      <vt:lpstr>Christian Initiation &amp; New Member Formation</vt:lpstr>
      <vt:lpstr>Flip the Model</vt:lpstr>
      <vt:lpstr>Flip Christian Initiation </vt:lpstr>
      <vt:lpstr>PowerPoint Presentation</vt:lpstr>
      <vt:lpstr>Confirmation</vt:lpstr>
      <vt:lpstr>Integrate Online and Gathered</vt:lpstr>
      <vt:lpstr>PowerPoint Presentation</vt:lpstr>
      <vt:lpstr>Integrate Online and Gathered</vt:lpstr>
      <vt:lpstr>PowerPoint Presentation</vt:lpstr>
      <vt:lpstr>Online 40-Day Lent Curriculum</vt:lpstr>
      <vt:lpstr>Online Prayer</vt:lpstr>
      <vt:lpstr>Pastoral Care</vt:lpstr>
      <vt:lpstr>PowerPoint Presentation</vt:lpstr>
    </vt:vector>
  </TitlesOfParts>
  <Company>Lifelong Faith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Roberto</dc:creator>
  <cp:lastModifiedBy>John Roberto</cp:lastModifiedBy>
  <cp:revision>695</cp:revision>
  <cp:lastPrinted>2017-11-13T14:00:38Z</cp:lastPrinted>
  <dcterms:created xsi:type="dcterms:W3CDTF">2017-03-04T16:22:15Z</dcterms:created>
  <dcterms:modified xsi:type="dcterms:W3CDTF">2017-11-13T14:01:54Z</dcterms:modified>
</cp:coreProperties>
</file>