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Lst>
  <p:notesMasterIdLst>
    <p:notesMasterId r:id="rId89"/>
  </p:notesMasterIdLst>
  <p:handoutMasterIdLst>
    <p:handoutMasterId r:id="rId90"/>
  </p:handoutMasterIdLst>
  <p:sldIdLst>
    <p:sldId id="411" r:id="rId2"/>
    <p:sldId id="414" r:id="rId3"/>
    <p:sldId id="310" r:id="rId4"/>
    <p:sldId id="311" r:id="rId5"/>
    <p:sldId id="312" r:id="rId6"/>
    <p:sldId id="324" r:id="rId7"/>
    <p:sldId id="320" r:id="rId8"/>
    <p:sldId id="400" r:id="rId9"/>
    <p:sldId id="326" r:id="rId10"/>
    <p:sldId id="327" r:id="rId11"/>
    <p:sldId id="329" r:id="rId12"/>
    <p:sldId id="330" r:id="rId13"/>
    <p:sldId id="331" r:id="rId14"/>
    <p:sldId id="332" r:id="rId15"/>
    <p:sldId id="333" r:id="rId16"/>
    <p:sldId id="334" r:id="rId17"/>
    <p:sldId id="335" r:id="rId18"/>
    <p:sldId id="336" r:id="rId19"/>
    <p:sldId id="339" r:id="rId20"/>
    <p:sldId id="340" r:id="rId21"/>
    <p:sldId id="342" r:id="rId22"/>
    <p:sldId id="361" r:id="rId23"/>
    <p:sldId id="343" r:id="rId24"/>
    <p:sldId id="362" r:id="rId25"/>
    <p:sldId id="363" r:id="rId26"/>
    <p:sldId id="413" r:id="rId27"/>
    <p:sldId id="364" r:id="rId28"/>
    <p:sldId id="366" r:id="rId29"/>
    <p:sldId id="367" r:id="rId30"/>
    <p:sldId id="369" r:id="rId31"/>
    <p:sldId id="370" r:id="rId32"/>
    <p:sldId id="371" r:id="rId33"/>
    <p:sldId id="415" r:id="rId34"/>
    <p:sldId id="374" r:id="rId35"/>
    <p:sldId id="379" r:id="rId36"/>
    <p:sldId id="416" r:id="rId37"/>
    <p:sldId id="375" r:id="rId38"/>
    <p:sldId id="418" r:id="rId39"/>
    <p:sldId id="417" r:id="rId40"/>
    <p:sldId id="419" r:id="rId41"/>
    <p:sldId id="388" r:id="rId42"/>
    <p:sldId id="384" r:id="rId43"/>
    <p:sldId id="351" r:id="rId44"/>
    <p:sldId id="352" r:id="rId45"/>
    <p:sldId id="407" r:id="rId46"/>
    <p:sldId id="357" r:id="rId47"/>
    <p:sldId id="358" r:id="rId48"/>
    <p:sldId id="359" r:id="rId49"/>
    <p:sldId id="420" r:id="rId50"/>
    <p:sldId id="421" r:id="rId51"/>
    <p:sldId id="422"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58" r:id="rId8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137" autoAdjust="0"/>
    <p:restoredTop sz="99239" autoAdjust="0"/>
  </p:normalViewPr>
  <p:slideViewPr>
    <p:cSldViewPr snapToGrid="0" snapToObjects="1">
      <p:cViewPr varScale="1">
        <p:scale>
          <a:sx n="130" d="100"/>
          <a:sy n="130" d="100"/>
        </p:scale>
        <p:origin x="-144"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9B26-ACD3-494C-A896-81C3FBDB40F2}" type="doc">
      <dgm:prSet loTypeId="urn:microsoft.com/office/officeart/2005/8/layout/radial4" loCatId="" qsTypeId="urn:microsoft.com/office/officeart/2005/8/quickstyle/simple3" qsCatId="simple" csTypeId="urn:microsoft.com/office/officeart/2005/8/colors/colorful1" csCatId="colorful" phldr="1"/>
      <dgm:spPr/>
      <dgm:t>
        <a:bodyPr/>
        <a:lstStyle/>
        <a:p>
          <a:endParaRPr lang="en-US"/>
        </a:p>
      </dgm:t>
    </dgm:pt>
    <dgm:pt modelId="{05914D88-DDE0-1045-98BB-196E12E04DB6}">
      <dgm:prSet phldrT="[Text]"/>
      <dgm:spPr/>
      <dgm:t>
        <a:bodyPr/>
        <a:lstStyle/>
        <a:p>
          <a:r>
            <a:rPr lang="en-US" b="0" dirty="0" smtClean="0">
              <a:latin typeface="Tw Cen MT"/>
              <a:cs typeface="Tw Cen MT"/>
            </a:rPr>
            <a:t>Diversity</a:t>
          </a:r>
          <a:endParaRPr lang="en-US" b="0" dirty="0">
            <a:latin typeface="Tw Cen MT"/>
            <a:cs typeface="Tw Cen MT"/>
          </a:endParaRPr>
        </a:p>
      </dgm:t>
    </dgm:pt>
    <dgm:pt modelId="{6869BADA-22B2-C442-A89D-3D5057BF4C43}" type="parTrans" cxnId="{7BDBA868-EF72-CB43-93C9-391A838DCA76}">
      <dgm:prSet/>
      <dgm:spPr/>
      <dgm:t>
        <a:bodyPr/>
        <a:lstStyle/>
        <a:p>
          <a:endParaRPr lang="en-US"/>
        </a:p>
      </dgm:t>
    </dgm:pt>
    <dgm:pt modelId="{71FC1D2A-EEE1-EE4C-976F-7E109A08EC45}" type="sibTrans" cxnId="{7BDBA868-EF72-CB43-93C9-391A838DCA76}">
      <dgm:prSet/>
      <dgm:spPr/>
      <dgm:t>
        <a:bodyPr/>
        <a:lstStyle/>
        <a:p>
          <a:endParaRPr lang="en-US"/>
        </a:p>
      </dgm:t>
    </dgm:pt>
    <dgm:pt modelId="{4D1B50BA-F406-0646-8657-940F780DE853}">
      <dgm:prSet phldrT="[Text]"/>
      <dgm:spPr/>
      <dgm:t>
        <a:bodyPr/>
        <a:lstStyle/>
        <a:p>
          <a:r>
            <a:rPr lang="en-US" b="0" dirty="0" smtClean="0">
              <a:latin typeface="Tw Cen MT"/>
              <a:cs typeface="Tw Cen MT"/>
            </a:rPr>
            <a:t>Life-Span Diversity</a:t>
          </a:r>
          <a:endParaRPr lang="en-US" b="0" dirty="0">
            <a:latin typeface="Tw Cen MT"/>
            <a:cs typeface="Tw Cen MT"/>
          </a:endParaRPr>
        </a:p>
      </dgm:t>
    </dgm:pt>
    <dgm:pt modelId="{C6A66FF5-44F0-794F-9F15-78485B37F627}" type="parTrans" cxnId="{DD274E57-67E3-164C-B9A8-ED22D0518D9D}">
      <dgm:prSet/>
      <dgm:spPr/>
      <dgm:t>
        <a:bodyPr/>
        <a:lstStyle/>
        <a:p>
          <a:endParaRPr lang="en-US"/>
        </a:p>
      </dgm:t>
    </dgm:pt>
    <dgm:pt modelId="{C80899B9-7A30-AB48-B6CF-670941F1351E}" type="sibTrans" cxnId="{DD274E57-67E3-164C-B9A8-ED22D0518D9D}">
      <dgm:prSet/>
      <dgm:spPr/>
      <dgm:t>
        <a:bodyPr/>
        <a:lstStyle/>
        <a:p>
          <a:endParaRPr lang="en-US"/>
        </a:p>
      </dgm:t>
    </dgm:pt>
    <dgm:pt modelId="{2CF2A670-0581-1D46-8F7E-6718D6E9A77E}">
      <dgm:prSet phldrT="[Text]"/>
      <dgm:spPr/>
      <dgm:t>
        <a:bodyPr/>
        <a:lstStyle/>
        <a:p>
          <a:r>
            <a:rPr lang="en-US" b="0" dirty="0" smtClean="0">
              <a:latin typeface="Tw Cen MT"/>
              <a:cs typeface="Tw Cen MT"/>
            </a:rPr>
            <a:t>Generational Diversity</a:t>
          </a:r>
          <a:endParaRPr lang="en-US" b="0" dirty="0">
            <a:latin typeface="Tw Cen MT"/>
            <a:cs typeface="Tw Cen MT"/>
          </a:endParaRPr>
        </a:p>
      </dgm:t>
    </dgm:pt>
    <dgm:pt modelId="{78A3710C-15CE-5F4A-BFFD-976A18FFE70B}" type="parTrans" cxnId="{112BF2A5-126A-D34C-B0FD-04C879F44184}">
      <dgm:prSet/>
      <dgm:spPr/>
      <dgm:t>
        <a:bodyPr/>
        <a:lstStyle/>
        <a:p>
          <a:endParaRPr lang="en-US"/>
        </a:p>
      </dgm:t>
    </dgm:pt>
    <dgm:pt modelId="{BA6FB4A8-855D-8547-ACD0-0F7980124201}" type="sibTrans" cxnId="{112BF2A5-126A-D34C-B0FD-04C879F44184}">
      <dgm:prSet/>
      <dgm:spPr/>
      <dgm:t>
        <a:bodyPr/>
        <a:lstStyle/>
        <a:p>
          <a:endParaRPr lang="en-US"/>
        </a:p>
      </dgm:t>
    </dgm:pt>
    <dgm:pt modelId="{6AFC98F9-113F-4E47-ACC7-B278D0F6E807}">
      <dgm:prSet phldrT="[Text]"/>
      <dgm:spPr/>
      <dgm:t>
        <a:bodyPr/>
        <a:lstStyle/>
        <a:p>
          <a:r>
            <a:rPr lang="en-US" b="0" dirty="0" smtClean="0">
              <a:latin typeface="Tw Cen MT"/>
              <a:cs typeface="Tw Cen MT"/>
            </a:rPr>
            <a:t>Family Diversity</a:t>
          </a:r>
          <a:endParaRPr lang="en-US" b="0" dirty="0">
            <a:latin typeface="Tw Cen MT"/>
            <a:cs typeface="Tw Cen MT"/>
          </a:endParaRPr>
        </a:p>
      </dgm:t>
    </dgm:pt>
    <dgm:pt modelId="{7AFBDDA9-2441-DD47-A5CA-9FBBF1EB83E4}" type="parTrans" cxnId="{23D6FF09-CBF8-9D4A-9BDF-DF6CF66C0394}">
      <dgm:prSet/>
      <dgm:spPr/>
      <dgm:t>
        <a:bodyPr/>
        <a:lstStyle/>
        <a:p>
          <a:endParaRPr lang="en-US"/>
        </a:p>
      </dgm:t>
    </dgm:pt>
    <dgm:pt modelId="{00FC674E-6862-804B-8367-0B7E583129CD}" type="sibTrans" cxnId="{23D6FF09-CBF8-9D4A-9BDF-DF6CF66C0394}">
      <dgm:prSet/>
      <dgm:spPr/>
      <dgm:t>
        <a:bodyPr/>
        <a:lstStyle/>
        <a:p>
          <a:endParaRPr lang="en-US"/>
        </a:p>
      </dgm:t>
    </dgm:pt>
    <dgm:pt modelId="{54174E89-9DDA-DD47-A0BD-71F99CFBBE84}">
      <dgm:prSet phldrT="[Text]"/>
      <dgm:spPr/>
      <dgm:t>
        <a:bodyPr/>
        <a:lstStyle/>
        <a:p>
          <a:r>
            <a:rPr lang="en-US" b="0" dirty="0" smtClean="0">
              <a:latin typeface="Tw Cen MT"/>
              <a:cs typeface="Tw Cen MT"/>
            </a:rPr>
            <a:t>Ethnic Diversity</a:t>
          </a:r>
          <a:endParaRPr lang="en-US" b="0" dirty="0">
            <a:latin typeface="Tw Cen MT"/>
            <a:cs typeface="Tw Cen MT"/>
          </a:endParaRPr>
        </a:p>
      </dgm:t>
    </dgm:pt>
    <dgm:pt modelId="{A21E5FA7-1DE7-9E4D-AAEB-1D2F7EADB0C4}" type="parTrans" cxnId="{1A32D6F9-FAD7-D24A-A9AF-6C68C159A35C}">
      <dgm:prSet/>
      <dgm:spPr/>
      <dgm:t>
        <a:bodyPr/>
        <a:lstStyle/>
        <a:p>
          <a:endParaRPr lang="en-US"/>
        </a:p>
      </dgm:t>
    </dgm:pt>
    <dgm:pt modelId="{62B1BD8E-F3F4-4F4B-8CF5-062B9D163486}" type="sibTrans" cxnId="{1A32D6F9-FAD7-D24A-A9AF-6C68C159A35C}">
      <dgm:prSet/>
      <dgm:spPr/>
      <dgm:t>
        <a:bodyPr/>
        <a:lstStyle/>
        <a:p>
          <a:endParaRPr lang="en-US"/>
        </a:p>
      </dgm:t>
    </dgm:pt>
    <dgm:pt modelId="{FEC194EF-CEEE-1049-89B1-24F598EEA43A}" type="pres">
      <dgm:prSet presAssocID="{9E169B26-ACD3-494C-A896-81C3FBDB40F2}" presName="cycle" presStyleCnt="0">
        <dgm:presLayoutVars>
          <dgm:chMax val="1"/>
          <dgm:dir/>
          <dgm:animLvl val="ctr"/>
          <dgm:resizeHandles val="exact"/>
        </dgm:presLayoutVars>
      </dgm:prSet>
      <dgm:spPr/>
      <dgm:t>
        <a:bodyPr/>
        <a:lstStyle/>
        <a:p>
          <a:endParaRPr lang="en-US"/>
        </a:p>
      </dgm:t>
    </dgm:pt>
    <dgm:pt modelId="{E0666FC2-3660-6445-9B2C-E8DC364B8658}" type="pres">
      <dgm:prSet presAssocID="{05914D88-DDE0-1045-98BB-196E12E04DB6}" presName="centerShape" presStyleLbl="node0" presStyleIdx="0" presStyleCnt="1"/>
      <dgm:spPr/>
      <dgm:t>
        <a:bodyPr/>
        <a:lstStyle/>
        <a:p>
          <a:endParaRPr lang="en-US"/>
        </a:p>
      </dgm:t>
    </dgm:pt>
    <dgm:pt modelId="{1C378EEB-FEF6-584B-8A17-E63E4BC18E03}" type="pres">
      <dgm:prSet presAssocID="{C6A66FF5-44F0-794F-9F15-78485B37F627}" presName="parTrans" presStyleLbl="bgSibTrans2D1" presStyleIdx="0" presStyleCnt="4"/>
      <dgm:spPr/>
      <dgm:t>
        <a:bodyPr/>
        <a:lstStyle/>
        <a:p>
          <a:endParaRPr lang="en-US"/>
        </a:p>
      </dgm:t>
    </dgm:pt>
    <dgm:pt modelId="{205C8EA9-A525-7B48-9CAD-C19704EE32EC}" type="pres">
      <dgm:prSet presAssocID="{4D1B50BA-F406-0646-8657-940F780DE853}" presName="node" presStyleLbl="node1" presStyleIdx="0" presStyleCnt="4">
        <dgm:presLayoutVars>
          <dgm:bulletEnabled val="1"/>
        </dgm:presLayoutVars>
      </dgm:prSet>
      <dgm:spPr/>
      <dgm:t>
        <a:bodyPr/>
        <a:lstStyle/>
        <a:p>
          <a:endParaRPr lang="en-US"/>
        </a:p>
      </dgm:t>
    </dgm:pt>
    <dgm:pt modelId="{1584B238-9C49-964C-88FA-BD8E599489EF}" type="pres">
      <dgm:prSet presAssocID="{78A3710C-15CE-5F4A-BFFD-976A18FFE70B}" presName="parTrans" presStyleLbl="bgSibTrans2D1" presStyleIdx="1" presStyleCnt="4"/>
      <dgm:spPr/>
      <dgm:t>
        <a:bodyPr/>
        <a:lstStyle/>
        <a:p>
          <a:endParaRPr lang="en-US"/>
        </a:p>
      </dgm:t>
    </dgm:pt>
    <dgm:pt modelId="{1D1EF981-F1A1-9E44-8371-5CF13F4D5B93}" type="pres">
      <dgm:prSet presAssocID="{2CF2A670-0581-1D46-8F7E-6718D6E9A77E}" presName="node" presStyleLbl="node1" presStyleIdx="1" presStyleCnt="4">
        <dgm:presLayoutVars>
          <dgm:bulletEnabled val="1"/>
        </dgm:presLayoutVars>
      </dgm:prSet>
      <dgm:spPr/>
      <dgm:t>
        <a:bodyPr/>
        <a:lstStyle/>
        <a:p>
          <a:endParaRPr lang="en-US"/>
        </a:p>
      </dgm:t>
    </dgm:pt>
    <dgm:pt modelId="{5E154AA9-9C89-294E-846D-176B1A2DA37E}" type="pres">
      <dgm:prSet presAssocID="{A21E5FA7-1DE7-9E4D-AAEB-1D2F7EADB0C4}" presName="parTrans" presStyleLbl="bgSibTrans2D1" presStyleIdx="2" presStyleCnt="4"/>
      <dgm:spPr/>
      <dgm:t>
        <a:bodyPr/>
        <a:lstStyle/>
        <a:p>
          <a:endParaRPr lang="en-US"/>
        </a:p>
      </dgm:t>
    </dgm:pt>
    <dgm:pt modelId="{A1082483-8915-C64E-935E-EA53AE9F9CEE}" type="pres">
      <dgm:prSet presAssocID="{54174E89-9DDA-DD47-A0BD-71F99CFBBE84}" presName="node" presStyleLbl="node1" presStyleIdx="2" presStyleCnt="4">
        <dgm:presLayoutVars>
          <dgm:bulletEnabled val="1"/>
        </dgm:presLayoutVars>
      </dgm:prSet>
      <dgm:spPr/>
      <dgm:t>
        <a:bodyPr/>
        <a:lstStyle/>
        <a:p>
          <a:endParaRPr lang="en-US"/>
        </a:p>
      </dgm:t>
    </dgm:pt>
    <dgm:pt modelId="{C63C0154-22E3-704D-9FBA-7F49658F171D}" type="pres">
      <dgm:prSet presAssocID="{7AFBDDA9-2441-DD47-A5CA-9FBBF1EB83E4}" presName="parTrans" presStyleLbl="bgSibTrans2D1" presStyleIdx="3" presStyleCnt="4"/>
      <dgm:spPr/>
      <dgm:t>
        <a:bodyPr/>
        <a:lstStyle/>
        <a:p>
          <a:endParaRPr lang="en-US"/>
        </a:p>
      </dgm:t>
    </dgm:pt>
    <dgm:pt modelId="{114178D4-EDA9-644A-B7B2-00387617A349}" type="pres">
      <dgm:prSet presAssocID="{6AFC98F9-113F-4E47-ACC7-B278D0F6E807}" presName="node" presStyleLbl="node1" presStyleIdx="3" presStyleCnt="4">
        <dgm:presLayoutVars>
          <dgm:bulletEnabled val="1"/>
        </dgm:presLayoutVars>
      </dgm:prSet>
      <dgm:spPr/>
      <dgm:t>
        <a:bodyPr/>
        <a:lstStyle/>
        <a:p>
          <a:endParaRPr lang="en-US"/>
        </a:p>
      </dgm:t>
    </dgm:pt>
  </dgm:ptLst>
  <dgm:cxnLst>
    <dgm:cxn modelId="{8A5C81DF-8971-2040-AAE0-784442F5CF68}" type="presOf" srcId="{9E169B26-ACD3-494C-A896-81C3FBDB40F2}" destId="{FEC194EF-CEEE-1049-89B1-24F598EEA43A}" srcOrd="0" destOrd="0" presId="urn:microsoft.com/office/officeart/2005/8/layout/radial4"/>
    <dgm:cxn modelId="{7BDBA868-EF72-CB43-93C9-391A838DCA76}" srcId="{9E169B26-ACD3-494C-A896-81C3FBDB40F2}" destId="{05914D88-DDE0-1045-98BB-196E12E04DB6}" srcOrd="0" destOrd="0" parTransId="{6869BADA-22B2-C442-A89D-3D5057BF4C43}" sibTransId="{71FC1D2A-EEE1-EE4C-976F-7E109A08EC45}"/>
    <dgm:cxn modelId="{AA66550F-9467-4E4B-93B5-AB04A4B6934A}" type="presOf" srcId="{4D1B50BA-F406-0646-8657-940F780DE853}" destId="{205C8EA9-A525-7B48-9CAD-C19704EE32EC}" srcOrd="0" destOrd="0" presId="urn:microsoft.com/office/officeart/2005/8/layout/radial4"/>
    <dgm:cxn modelId="{112BF2A5-126A-D34C-B0FD-04C879F44184}" srcId="{05914D88-DDE0-1045-98BB-196E12E04DB6}" destId="{2CF2A670-0581-1D46-8F7E-6718D6E9A77E}" srcOrd="1" destOrd="0" parTransId="{78A3710C-15CE-5F4A-BFFD-976A18FFE70B}" sibTransId="{BA6FB4A8-855D-8547-ACD0-0F7980124201}"/>
    <dgm:cxn modelId="{40587116-7377-E145-B185-6366E6E3F031}" type="presOf" srcId="{7AFBDDA9-2441-DD47-A5CA-9FBBF1EB83E4}" destId="{C63C0154-22E3-704D-9FBA-7F49658F171D}" srcOrd="0" destOrd="0" presId="urn:microsoft.com/office/officeart/2005/8/layout/radial4"/>
    <dgm:cxn modelId="{1A32D6F9-FAD7-D24A-A9AF-6C68C159A35C}" srcId="{05914D88-DDE0-1045-98BB-196E12E04DB6}" destId="{54174E89-9DDA-DD47-A0BD-71F99CFBBE84}" srcOrd="2" destOrd="0" parTransId="{A21E5FA7-1DE7-9E4D-AAEB-1D2F7EADB0C4}" sibTransId="{62B1BD8E-F3F4-4F4B-8CF5-062B9D163486}"/>
    <dgm:cxn modelId="{5FE59682-6B12-354A-A0B7-3C372EEBCDAB}" type="presOf" srcId="{C6A66FF5-44F0-794F-9F15-78485B37F627}" destId="{1C378EEB-FEF6-584B-8A17-E63E4BC18E03}" srcOrd="0" destOrd="0" presId="urn:microsoft.com/office/officeart/2005/8/layout/radial4"/>
    <dgm:cxn modelId="{23D6FF09-CBF8-9D4A-9BDF-DF6CF66C0394}" srcId="{05914D88-DDE0-1045-98BB-196E12E04DB6}" destId="{6AFC98F9-113F-4E47-ACC7-B278D0F6E807}" srcOrd="3" destOrd="0" parTransId="{7AFBDDA9-2441-DD47-A5CA-9FBBF1EB83E4}" sibTransId="{00FC674E-6862-804B-8367-0B7E583129CD}"/>
    <dgm:cxn modelId="{CE7FAB8B-FB7A-9C49-847A-CD7F7ED453E0}" type="presOf" srcId="{6AFC98F9-113F-4E47-ACC7-B278D0F6E807}" destId="{114178D4-EDA9-644A-B7B2-00387617A349}" srcOrd="0" destOrd="0" presId="urn:microsoft.com/office/officeart/2005/8/layout/radial4"/>
    <dgm:cxn modelId="{8DEEA46D-6A49-814F-8DBB-6B76F29C4398}" type="presOf" srcId="{A21E5FA7-1DE7-9E4D-AAEB-1D2F7EADB0C4}" destId="{5E154AA9-9C89-294E-846D-176B1A2DA37E}" srcOrd="0" destOrd="0" presId="urn:microsoft.com/office/officeart/2005/8/layout/radial4"/>
    <dgm:cxn modelId="{25BDE67B-B9E9-A840-9432-C42EBFF0EC80}" type="presOf" srcId="{2CF2A670-0581-1D46-8F7E-6718D6E9A77E}" destId="{1D1EF981-F1A1-9E44-8371-5CF13F4D5B93}" srcOrd="0" destOrd="0" presId="urn:microsoft.com/office/officeart/2005/8/layout/radial4"/>
    <dgm:cxn modelId="{00327823-1A07-8742-B319-035DB7BDAE0E}" type="presOf" srcId="{78A3710C-15CE-5F4A-BFFD-976A18FFE70B}" destId="{1584B238-9C49-964C-88FA-BD8E599489EF}" srcOrd="0" destOrd="0" presId="urn:microsoft.com/office/officeart/2005/8/layout/radial4"/>
    <dgm:cxn modelId="{89BECD61-5349-C347-A5E4-C6C13938FD28}" type="presOf" srcId="{54174E89-9DDA-DD47-A0BD-71F99CFBBE84}" destId="{A1082483-8915-C64E-935E-EA53AE9F9CEE}" srcOrd="0" destOrd="0" presId="urn:microsoft.com/office/officeart/2005/8/layout/radial4"/>
    <dgm:cxn modelId="{DD274E57-67E3-164C-B9A8-ED22D0518D9D}" srcId="{05914D88-DDE0-1045-98BB-196E12E04DB6}" destId="{4D1B50BA-F406-0646-8657-940F780DE853}" srcOrd="0" destOrd="0" parTransId="{C6A66FF5-44F0-794F-9F15-78485B37F627}" sibTransId="{C80899B9-7A30-AB48-B6CF-670941F1351E}"/>
    <dgm:cxn modelId="{A5585ED0-D1C7-5542-A712-DCA754A5340B}" type="presOf" srcId="{05914D88-DDE0-1045-98BB-196E12E04DB6}" destId="{E0666FC2-3660-6445-9B2C-E8DC364B8658}" srcOrd="0" destOrd="0" presId="urn:microsoft.com/office/officeart/2005/8/layout/radial4"/>
    <dgm:cxn modelId="{73B3B4D9-140F-E44F-AE5C-97294A4C20F5}" type="presParOf" srcId="{FEC194EF-CEEE-1049-89B1-24F598EEA43A}" destId="{E0666FC2-3660-6445-9B2C-E8DC364B8658}" srcOrd="0" destOrd="0" presId="urn:microsoft.com/office/officeart/2005/8/layout/radial4"/>
    <dgm:cxn modelId="{879DE59B-9E0A-D84D-BA65-9DF39D3A6BE8}" type="presParOf" srcId="{FEC194EF-CEEE-1049-89B1-24F598EEA43A}" destId="{1C378EEB-FEF6-584B-8A17-E63E4BC18E03}" srcOrd="1" destOrd="0" presId="urn:microsoft.com/office/officeart/2005/8/layout/radial4"/>
    <dgm:cxn modelId="{1734A8C7-1D10-A241-B673-AC34EE42A469}" type="presParOf" srcId="{FEC194EF-CEEE-1049-89B1-24F598EEA43A}" destId="{205C8EA9-A525-7B48-9CAD-C19704EE32EC}" srcOrd="2" destOrd="0" presId="urn:microsoft.com/office/officeart/2005/8/layout/radial4"/>
    <dgm:cxn modelId="{19028A6C-A08C-4B4E-952B-AC5579048C10}" type="presParOf" srcId="{FEC194EF-CEEE-1049-89B1-24F598EEA43A}" destId="{1584B238-9C49-964C-88FA-BD8E599489EF}" srcOrd="3" destOrd="0" presId="urn:microsoft.com/office/officeart/2005/8/layout/radial4"/>
    <dgm:cxn modelId="{76DA9817-EE67-374E-A539-E7C3854BD4B4}" type="presParOf" srcId="{FEC194EF-CEEE-1049-89B1-24F598EEA43A}" destId="{1D1EF981-F1A1-9E44-8371-5CF13F4D5B93}" srcOrd="4" destOrd="0" presId="urn:microsoft.com/office/officeart/2005/8/layout/radial4"/>
    <dgm:cxn modelId="{BFE3F1B2-98B9-064F-9849-AC8E09920187}" type="presParOf" srcId="{FEC194EF-CEEE-1049-89B1-24F598EEA43A}" destId="{5E154AA9-9C89-294E-846D-176B1A2DA37E}" srcOrd="5" destOrd="0" presId="urn:microsoft.com/office/officeart/2005/8/layout/radial4"/>
    <dgm:cxn modelId="{E60959DF-897C-E144-9235-C3BE445A48F3}" type="presParOf" srcId="{FEC194EF-CEEE-1049-89B1-24F598EEA43A}" destId="{A1082483-8915-C64E-935E-EA53AE9F9CEE}" srcOrd="6" destOrd="0" presId="urn:microsoft.com/office/officeart/2005/8/layout/radial4"/>
    <dgm:cxn modelId="{792FF02F-6D8E-474F-8B91-7E9A2065BF5D}" type="presParOf" srcId="{FEC194EF-CEEE-1049-89B1-24F598EEA43A}" destId="{C63C0154-22E3-704D-9FBA-7F49658F171D}" srcOrd="7" destOrd="0" presId="urn:microsoft.com/office/officeart/2005/8/layout/radial4"/>
    <dgm:cxn modelId="{F8AF9C60-53D7-B144-8897-5B09CBAF6E08}" type="presParOf" srcId="{FEC194EF-CEEE-1049-89B1-24F598EEA43A}" destId="{114178D4-EDA9-644A-B7B2-00387617A34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3" qsCatId="simple" csTypeId="urn:microsoft.com/office/officeart/2005/8/colors/accent1_2" csCatId="accent1"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6E64C2F4-F0F4-224F-ABF3-40C960FBE312}" type="presOf" srcId="{F24CDD08-9AF4-C941-82FC-8B79D4C9788F}" destId="{7EF71D51-A944-F742-B5FE-99F3E33B1852}" srcOrd="0" destOrd="0" presId="urn:microsoft.com/office/officeart/2005/8/layout/radial1"/>
    <dgm:cxn modelId="{0CCE7766-67E2-D246-ABCA-6F714A5FA73B}" type="presOf" srcId="{377566C9-E8B4-7A42-9464-0431795F6FDB}" destId="{DE59AC1F-9DB3-5A48-B70D-AB758C672143}" srcOrd="0" destOrd="0" presId="urn:microsoft.com/office/officeart/2005/8/layout/radial1"/>
    <dgm:cxn modelId="{E8863A37-B2E2-BE4E-9E75-F192644C0285}" type="presOf" srcId="{9AB6ED0B-7D82-6C48-8778-B8F7E8A43D6F}" destId="{4F4E1BF3-F924-F44E-963F-9E887080952B}" srcOrd="1" destOrd="0" presId="urn:microsoft.com/office/officeart/2005/8/layout/radial1"/>
    <dgm:cxn modelId="{04883BAB-D984-3F47-9B58-979DBBB7CD6B}" type="presOf" srcId="{377566C9-E8B4-7A42-9464-0431795F6FDB}" destId="{EFD14CFB-69B2-2847-821C-81F344D33CEE}" srcOrd="1"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ABCD1ADB-5605-4840-BED3-7487FF844F3E}" type="presOf" srcId="{9E9A85FE-8731-B847-A0E2-F7F1EEBC20D0}" destId="{A2762E0D-F25D-EB4C-BCA1-0B145EA97DDC}" srcOrd="0" destOrd="0" presId="urn:microsoft.com/office/officeart/2005/8/layout/radial1"/>
    <dgm:cxn modelId="{CB387A54-6490-D144-9AC2-23223B714183}" type="presOf" srcId="{EB88DFC2-4BC1-C84E-9C8F-F6622D73AE0B}" destId="{C93A2DA2-412A-2341-9AF6-1D699AD6C9F4}" srcOrd="0" destOrd="0" presId="urn:microsoft.com/office/officeart/2005/8/layout/radial1"/>
    <dgm:cxn modelId="{29A76A71-1E50-BC47-B3C2-92F19190787B}" type="presOf" srcId="{AC619936-E789-8045-B7ED-D82A9CEFD7C9}" destId="{61A0151F-4832-5944-8949-29A2089B7501}" srcOrd="1" destOrd="0" presId="urn:microsoft.com/office/officeart/2005/8/layout/radial1"/>
    <dgm:cxn modelId="{B5BCDE94-6BEB-4243-A078-E1439DA2946B}" type="presOf" srcId="{9AB6ED0B-7D82-6C48-8778-B8F7E8A43D6F}" destId="{8916B3F9-5F46-2D4E-9C78-23BD413D1CD2}" srcOrd="0" destOrd="0" presId="urn:microsoft.com/office/officeart/2005/8/layout/radial1"/>
    <dgm:cxn modelId="{4B7B99E8-9723-9B4F-B49C-DC05F3C63412}" type="presOf" srcId="{3419D897-B286-C241-A36C-1CC01921BB76}" destId="{CCBEC221-D124-B443-9DAE-DBA4D2F97439}"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3CDBCD93-C75D-134B-9443-56C4065BEE83}" type="presOf" srcId="{AC619936-E789-8045-B7ED-D82A9CEFD7C9}" destId="{53A9F9C0-FCA7-BF4A-87B4-082DB5C58162}" srcOrd="0" destOrd="0" presId="urn:microsoft.com/office/officeart/2005/8/layout/radial1"/>
    <dgm:cxn modelId="{64E3729A-392E-444B-9EDA-87D79B0DFEBC}" type="presOf" srcId="{E36F81F8-1EE0-D448-B5D0-357B84861751}" destId="{B5BE8A8F-74BF-C446-A808-A06E14558C3E}"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BCFEAAA5-04D2-F347-8A5C-BDDFC0E0EAA2}" type="presOf" srcId="{8FE0BC65-E965-294D-9C16-9DAB50413FE8}" destId="{C233C074-4F5D-014A-9756-C069236FAC1B}" srcOrd="0" destOrd="0" presId="urn:microsoft.com/office/officeart/2005/8/layout/radial1"/>
    <dgm:cxn modelId="{79E6443D-BE70-BE4B-9E4E-24E3B638D8C5}" type="presOf" srcId="{A534D716-2350-274C-85BB-5C2D56A29131}" destId="{343C0BFE-AB33-8642-AD06-2C0738FC5DF8}" srcOrd="0" destOrd="0" presId="urn:microsoft.com/office/officeart/2005/8/layout/radial1"/>
    <dgm:cxn modelId="{1593E64B-8575-4146-8DBA-93FC1E381C81}" type="presOf" srcId="{D9870C9E-0FD5-0942-BF95-E75DB22171FA}" destId="{FB24D420-171C-8945-934A-5001B52B1357}"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DCE4B8DB-1859-8846-A89A-218C81D489E5}" srcId="{BA72F9CE-557E-6A46-968F-4BDA8EF29601}" destId="{A534D716-2350-274C-85BB-5C2D56A29131}" srcOrd="5" destOrd="0" parTransId="{9AB6ED0B-7D82-6C48-8778-B8F7E8A43D6F}" sibTransId="{ADB32CB8-249A-6E4B-A971-C1A7070EED85}"/>
    <dgm:cxn modelId="{094F0C42-662D-B147-B675-A51DBC8F3360}" type="presOf" srcId="{3419D897-B286-C241-A36C-1CC01921BB76}" destId="{E983F23C-F1DE-E149-8E97-A3AFD3CF2AC0}" srcOrd="1" destOrd="0" presId="urn:microsoft.com/office/officeart/2005/8/layout/radial1"/>
    <dgm:cxn modelId="{A3051AC6-97AF-5A4C-8774-D8481CE5290A}" type="presOf" srcId="{F24CDD08-9AF4-C941-82FC-8B79D4C9788F}" destId="{E992A715-3BD0-204B-954C-E9DFAF8124E8}" srcOrd="1" destOrd="0" presId="urn:microsoft.com/office/officeart/2005/8/layout/radial1"/>
    <dgm:cxn modelId="{DE4BA214-0DAC-A84C-8115-FA45A135998F}" type="presOf" srcId="{1B5B1841-BA7C-0044-8871-CF26B534BAF4}" destId="{786C278A-52AF-F348-81FD-9B6677CBED35}" srcOrd="0" destOrd="0" presId="urn:microsoft.com/office/officeart/2005/8/layout/radial1"/>
    <dgm:cxn modelId="{C3C9AA54-B289-644E-B2F4-E13DA01E1A6B}" type="presOf" srcId="{464B523D-D3D4-D34B-A0C3-7238779A3D0F}" destId="{8B0F3F9B-0D9F-F74C-89DC-D26A9D3B0BAF}" srcOrd="1" destOrd="0" presId="urn:microsoft.com/office/officeart/2005/8/layout/radial1"/>
    <dgm:cxn modelId="{DCAC2029-AE18-DB4F-88F0-3F3590E0BCEF}" type="presOf" srcId="{464B523D-D3D4-D34B-A0C3-7238779A3D0F}" destId="{B556F13D-FA4A-B242-B361-004BEA807F24}"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B2416B02-0D4E-C548-A84F-D89B31415E94}" srcId="{BA72F9CE-557E-6A46-968F-4BDA8EF29601}" destId="{D9870C9E-0FD5-0942-BF95-E75DB22171FA}" srcOrd="2" destOrd="0" parTransId="{464B523D-D3D4-D34B-A0C3-7238779A3D0F}" sibTransId="{5FC82E0C-5BBB-2143-ABC2-8CA66AD495E7}"/>
    <dgm:cxn modelId="{3176619E-78ED-5146-9841-F676BA5B2571}" type="presOf" srcId="{BA72F9CE-557E-6A46-968F-4BDA8EF29601}" destId="{E790FF7F-F396-5A4B-8261-467BEC4B0315}" srcOrd="0" destOrd="0" presId="urn:microsoft.com/office/officeart/2005/8/layout/radial1"/>
    <dgm:cxn modelId="{28E3DD37-877A-344B-A090-9A66495EB259}" type="presParOf" srcId="{A2762E0D-F25D-EB4C-BCA1-0B145EA97DDC}" destId="{E790FF7F-F396-5A4B-8261-467BEC4B0315}" srcOrd="0" destOrd="0" presId="urn:microsoft.com/office/officeart/2005/8/layout/radial1"/>
    <dgm:cxn modelId="{57CBA41E-CAFE-7F40-BAD4-52236A9F569D}" type="presParOf" srcId="{A2762E0D-F25D-EB4C-BCA1-0B145EA97DDC}" destId="{CCBEC221-D124-B443-9DAE-DBA4D2F97439}" srcOrd="1" destOrd="0" presId="urn:microsoft.com/office/officeart/2005/8/layout/radial1"/>
    <dgm:cxn modelId="{92A31B6E-13FE-6741-8EB3-8BE27983748C}" type="presParOf" srcId="{CCBEC221-D124-B443-9DAE-DBA4D2F97439}" destId="{E983F23C-F1DE-E149-8E97-A3AFD3CF2AC0}" srcOrd="0" destOrd="0" presId="urn:microsoft.com/office/officeart/2005/8/layout/radial1"/>
    <dgm:cxn modelId="{34D0FFE3-2E47-A147-AEE7-7F1E9DB9ED48}" type="presParOf" srcId="{A2762E0D-F25D-EB4C-BCA1-0B145EA97DDC}" destId="{C93A2DA2-412A-2341-9AF6-1D699AD6C9F4}" srcOrd="2" destOrd="0" presId="urn:microsoft.com/office/officeart/2005/8/layout/radial1"/>
    <dgm:cxn modelId="{E1E6ED80-4391-3A4F-943B-CB3EEAAAEA63}" type="presParOf" srcId="{A2762E0D-F25D-EB4C-BCA1-0B145EA97DDC}" destId="{7EF71D51-A944-F742-B5FE-99F3E33B1852}" srcOrd="3" destOrd="0" presId="urn:microsoft.com/office/officeart/2005/8/layout/radial1"/>
    <dgm:cxn modelId="{C8A92F6E-060C-224C-B832-5E4074DE397C}" type="presParOf" srcId="{7EF71D51-A944-F742-B5FE-99F3E33B1852}" destId="{E992A715-3BD0-204B-954C-E9DFAF8124E8}" srcOrd="0" destOrd="0" presId="urn:microsoft.com/office/officeart/2005/8/layout/radial1"/>
    <dgm:cxn modelId="{4CD29F33-8678-0144-80BD-37F34EDE1321}" type="presParOf" srcId="{A2762E0D-F25D-EB4C-BCA1-0B145EA97DDC}" destId="{B5BE8A8F-74BF-C446-A808-A06E14558C3E}" srcOrd="4" destOrd="0" presId="urn:microsoft.com/office/officeart/2005/8/layout/radial1"/>
    <dgm:cxn modelId="{A82F8A4E-47EE-0F45-B2E1-EE44E260B242}" type="presParOf" srcId="{A2762E0D-F25D-EB4C-BCA1-0B145EA97DDC}" destId="{B556F13D-FA4A-B242-B361-004BEA807F24}" srcOrd="5" destOrd="0" presId="urn:microsoft.com/office/officeart/2005/8/layout/radial1"/>
    <dgm:cxn modelId="{6A8CC902-268F-0F4D-BC92-72B3B395E3E2}" type="presParOf" srcId="{B556F13D-FA4A-B242-B361-004BEA807F24}" destId="{8B0F3F9B-0D9F-F74C-89DC-D26A9D3B0BAF}" srcOrd="0" destOrd="0" presId="urn:microsoft.com/office/officeart/2005/8/layout/radial1"/>
    <dgm:cxn modelId="{874528BF-F08B-B34D-BD86-4E9510C87A1C}" type="presParOf" srcId="{A2762E0D-F25D-EB4C-BCA1-0B145EA97DDC}" destId="{FB24D420-171C-8945-934A-5001B52B1357}" srcOrd="6" destOrd="0" presId="urn:microsoft.com/office/officeart/2005/8/layout/radial1"/>
    <dgm:cxn modelId="{A0876422-F93A-3349-97F5-CC3359AB2681}" type="presParOf" srcId="{A2762E0D-F25D-EB4C-BCA1-0B145EA97DDC}" destId="{DE59AC1F-9DB3-5A48-B70D-AB758C672143}" srcOrd="7" destOrd="0" presId="urn:microsoft.com/office/officeart/2005/8/layout/radial1"/>
    <dgm:cxn modelId="{CF870E70-474A-B44F-88B6-5428AE24026F}" type="presParOf" srcId="{DE59AC1F-9DB3-5A48-B70D-AB758C672143}" destId="{EFD14CFB-69B2-2847-821C-81F344D33CEE}" srcOrd="0" destOrd="0" presId="urn:microsoft.com/office/officeart/2005/8/layout/radial1"/>
    <dgm:cxn modelId="{AB41D44F-D380-634D-AE5C-029A75BAE555}" type="presParOf" srcId="{A2762E0D-F25D-EB4C-BCA1-0B145EA97DDC}" destId="{C233C074-4F5D-014A-9756-C069236FAC1B}" srcOrd="8" destOrd="0" presId="urn:microsoft.com/office/officeart/2005/8/layout/radial1"/>
    <dgm:cxn modelId="{8B20EDD1-AB79-0740-BC4B-A5DCA919C5E8}" type="presParOf" srcId="{A2762E0D-F25D-EB4C-BCA1-0B145EA97DDC}" destId="{53A9F9C0-FCA7-BF4A-87B4-082DB5C58162}" srcOrd="9" destOrd="0" presId="urn:microsoft.com/office/officeart/2005/8/layout/radial1"/>
    <dgm:cxn modelId="{361F81B1-CE95-0C45-99B0-BAC33B5777B5}" type="presParOf" srcId="{53A9F9C0-FCA7-BF4A-87B4-082DB5C58162}" destId="{61A0151F-4832-5944-8949-29A2089B7501}" srcOrd="0" destOrd="0" presId="urn:microsoft.com/office/officeart/2005/8/layout/radial1"/>
    <dgm:cxn modelId="{9D5A787D-C347-644E-93CD-126A64D2C354}" type="presParOf" srcId="{A2762E0D-F25D-EB4C-BCA1-0B145EA97DDC}" destId="{786C278A-52AF-F348-81FD-9B6677CBED35}" srcOrd="10" destOrd="0" presId="urn:microsoft.com/office/officeart/2005/8/layout/radial1"/>
    <dgm:cxn modelId="{FD7F30B8-EA94-FB4F-B8D7-B896AE567412}" type="presParOf" srcId="{A2762E0D-F25D-EB4C-BCA1-0B145EA97DDC}" destId="{8916B3F9-5F46-2D4E-9C78-23BD413D1CD2}" srcOrd="11" destOrd="0" presId="urn:microsoft.com/office/officeart/2005/8/layout/radial1"/>
    <dgm:cxn modelId="{C6FC1F3B-BBB5-6144-8461-470317D1742C}" type="presParOf" srcId="{8916B3F9-5F46-2D4E-9C78-23BD413D1CD2}" destId="{4F4E1BF3-F924-F44E-963F-9E887080952B}" srcOrd="0" destOrd="0" presId="urn:microsoft.com/office/officeart/2005/8/layout/radial1"/>
    <dgm:cxn modelId="{8610054C-5607-0F4D-97CD-55780F344E05}"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3" qsCatId="simple" csTypeId="urn:microsoft.com/office/officeart/2005/8/colors/accent6_2" csCatId="accent6" phldr="1"/>
      <dgm:spPr/>
      <dgm:t>
        <a:bodyPr/>
        <a:lstStyle/>
        <a:p>
          <a:endParaRPr lang="en-US"/>
        </a:p>
      </dgm:t>
    </dgm:pt>
    <dgm:pt modelId="{9C37D2A9-80A8-194A-906E-5A1CEF574858}">
      <dgm:prSet phldrT="[Text]"/>
      <dgm:spPr/>
      <dgm:t>
        <a:bodyPr/>
        <a:lstStyle/>
        <a:p>
          <a:r>
            <a:rPr lang="en-US" b="1" dirty="0" smtClean="0"/>
            <a:t>GROWTH IN FAITH</a:t>
          </a:r>
          <a:endParaRPr lang="en-US" b="1"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t>Caring Relationships</a:t>
          </a:r>
          <a:endParaRPr lang="en-US" b="1"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t>Rituals &amp; Milestones</a:t>
          </a:r>
          <a:endParaRPr lang="en-US" b="1"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t>Church Year Seasons</a:t>
          </a:r>
          <a:endParaRPr lang="en-US" b="1"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t>Worshipping</a:t>
          </a:r>
          <a:endParaRPr lang="en-US" b="1"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t>Learning the Tradition</a:t>
          </a:r>
          <a:endParaRPr lang="en-US" b="1"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t>Praying</a:t>
          </a:r>
        </a:p>
        <a:p>
          <a:r>
            <a:rPr lang="en-US" b="1" dirty="0" smtClean="0"/>
            <a:t>Spiritual Formation</a:t>
          </a:r>
          <a:endParaRPr lang="en-US" b="1"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t>Reading the Bible</a:t>
          </a:r>
          <a:endParaRPr lang="en-US" b="1"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t>Serving Working for Justice Caring for Creation</a:t>
          </a:r>
          <a:endParaRPr lang="en-US" b="1"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7A210EB3-FB9D-764A-A6F1-9EC79F4AAFA8}" type="presOf" srcId="{E3F0FDD3-16D5-9B44-B982-15ACF582B69F}" destId="{622E44B8-CEF8-334D-B40C-C706B58EFCB9}"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EA1F940D-6585-134E-A1B7-26FA2BC14D86}" type="presOf" srcId="{2EC36DCA-E5A7-324A-92C5-F2D844FDB7D6}" destId="{C41117A4-7368-6D49-8780-672F39D0100E}" srcOrd="0" destOrd="0" presId="urn:microsoft.com/office/officeart/2005/8/layout/radial4"/>
    <dgm:cxn modelId="{2E56420B-B9C0-CE49-A6FA-6B4C4B47D143}" type="presOf" srcId="{031D8BD8-268C-8644-9462-4BA2658B3970}" destId="{999BB4BD-3DDB-B64B-96FD-9E84D2F302B4}" srcOrd="0" destOrd="0" presId="urn:microsoft.com/office/officeart/2005/8/layout/radial4"/>
    <dgm:cxn modelId="{6B693DB5-BBAE-724C-B2AE-603D1C8E7732}" type="presOf" srcId="{20C63A05-8038-4A44-844D-D0BBE8CB64B0}" destId="{E6E9F2DF-D0DF-7A42-8479-6AAE9B446CCE}"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D0A9E2AE-DFCC-AE45-AC4E-30A473F8E149}" type="presOf" srcId="{9C37D2A9-80A8-194A-906E-5A1CEF574858}" destId="{F2690FA2-75B7-C044-90AA-F126493B6DAC}" srcOrd="0" destOrd="0" presId="urn:microsoft.com/office/officeart/2005/8/layout/radial4"/>
    <dgm:cxn modelId="{DBC26DA2-11C4-DE41-9C4F-69A11B0ED051}" type="presOf" srcId="{95848919-5B0F-624B-9268-2D0C03E9E7D1}" destId="{57DBEB46-132C-FC49-81C5-2776F1C3EA50}" srcOrd="0" destOrd="0" presId="urn:microsoft.com/office/officeart/2005/8/layout/radial4"/>
    <dgm:cxn modelId="{46DE4622-D414-5340-839D-730F94133FE1}" type="presOf" srcId="{BDD404F6-970B-A04A-92D1-86C4F5B5B003}" destId="{8F0DF070-5C1C-3447-BB78-F0DE8FB207A1}"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12B8FA6F-881A-604F-A286-465601857AE1}" type="presOf" srcId="{6D4FCA85-6E70-D646-8059-E5F6CFE25D47}" destId="{46359FB7-AE2D-AD48-BA3F-7A6D9F8A325C}" srcOrd="0" destOrd="0" presId="urn:microsoft.com/office/officeart/2005/8/layout/radial4"/>
    <dgm:cxn modelId="{54A83CAD-B64C-6E44-881E-F1EACD2B3230}" type="presOf" srcId="{3F1297D6-964F-464A-B5F3-57CBD90E7F60}" destId="{CB254614-3AE3-5942-B4A8-B94331E526C1}" srcOrd="0" destOrd="0" presId="urn:microsoft.com/office/officeart/2005/8/layout/radial4"/>
    <dgm:cxn modelId="{C2916462-91D5-2448-BAAA-8575BA428809}" type="presOf" srcId="{F1B3B838-AB84-4A48-81C0-0EEA6DFFF6DE}" destId="{C1DE2ED8-D0BA-2A4A-A67D-0B9DB8885EAA}" srcOrd="0" destOrd="0" presId="urn:microsoft.com/office/officeart/2005/8/layout/radial4"/>
    <dgm:cxn modelId="{5967B115-DF86-6043-A12B-26B8BA5C5E15}" type="presOf" srcId="{DEF72F34-318C-7F42-9EF8-DD2F1073490E}" destId="{9949D489-DD70-684D-849C-CDAD22C44CC5}" srcOrd="0" destOrd="0" presId="urn:microsoft.com/office/officeart/2005/8/layout/radial4"/>
    <dgm:cxn modelId="{E828D8B6-4E98-2D4E-810F-40D40C88E9F9}" type="presOf" srcId="{FF99F1F1-B9A6-E743-BD8F-2460AACAA18C}" destId="{A9D26234-1B6D-8540-9AF2-AB1B7E393EFE}"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935DC5F4-39A4-B240-8F45-13320B37C9CF}" srcId="{DEF72F34-318C-7F42-9EF8-DD2F1073490E}" destId="{9C37D2A9-80A8-194A-906E-5A1CEF574858}" srcOrd="0" destOrd="0" parTransId="{0B33B681-2885-0F4C-8E0B-DCE578606095}" sibTransId="{023F91DE-3ACE-4249-911A-33378F51BE19}"/>
    <dgm:cxn modelId="{063140D7-1492-1E43-811A-7C12BEE1DAAA}" type="presOf" srcId="{9E732840-FEBA-2049-86D9-F281FB00C748}" destId="{8A10532C-9CDC-0F4D-AC32-3F3031B107C5}"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0DA6CBA8-8AFA-B647-B703-0FC5C19E076E}" type="presOf" srcId="{01C8B195-FBFC-2341-AE1A-037BD259C503}" destId="{84DD20D6-EA29-D549-89FE-D6C243272021}" srcOrd="0" destOrd="0" presId="urn:microsoft.com/office/officeart/2005/8/layout/radial4"/>
    <dgm:cxn modelId="{B07AA507-9CF3-984F-8C21-3132D4BFA6C5}" type="presOf" srcId="{B2AED359-06AE-FF4A-B984-C511E20DCE05}" destId="{ADEBC3E9-F55C-E640-A441-7C9BE61E1135}" srcOrd="0" destOrd="0" presId="urn:microsoft.com/office/officeart/2005/8/layout/radial4"/>
    <dgm:cxn modelId="{8ABABCF9-787B-784E-A0BD-0265A90390AA}" type="presOf" srcId="{222E0E28-6D89-724F-AF08-EE589462EE0C}" destId="{853CB1C5-0190-7648-BF25-B8119ACA74DB}" srcOrd="0" destOrd="0" presId="urn:microsoft.com/office/officeart/2005/8/layout/radial4"/>
    <dgm:cxn modelId="{FEA60566-77E0-7849-81FF-4B3965B011CD}" type="presOf" srcId="{20C0A495-4090-6E41-8690-B4522ED129A9}" destId="{F8BE6A67-E23D-FA41-8D94-8672CB317A9A}"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50E5B0EF-E905-1C46-820A-061FDA234FB7}" type="presOf" srcId="{2AE867CA-5B3D-B841-B177-682306CC45AF}" destId="{E524CBBB-262F-5B4E-A4DE-55B0DFBD9C87}" srcOrd="0" destOrd="0" presId="urn:microsoft.com/office/officeart/2005/8/layout/radial4"/>
    <dgm:cxn modelId="{F8042D20-4B94-8A46-AEBF-F97508AC8E49}" type="presParOf" srcId="{9949D489-DD70-684D-849C-CDAD22C44CC5}" destId="{F2690FA2-75B7-C044-90AA-F126493B6DAC}" srcOrd="0" destOrd="0" presId="urn:microsoft.com/office/officeart/2005/8/layout/radial4"/>
    <dgm:cxn modelId="{0C026F66-48CB-284F-B43A-0732FF837FD1}" type="presParOf" srcId="{9949D489-DD70-684D-849C-CDAD22C44CC5}" destId="{F8BE6A67-E23D-FA41-8D94-8672CB317A9A}" srcOrd="1" destOrd="0" presId="urn:microsoft.com/office/officeart/2005/8/layout/radial4"/>
    <dgm:cxn modelId="{C8D01BB2-DB2C-A945-8EE1-770E98D16931}" type="presParOf" srcId="{9949D489-DD70-684D-849C-CDAD22C44CC5}" destId="{E6E9F2DF-D0DF-7A42-8479-6AAE9B446CCE}" srcOrd="2" destOrd="0" presId="urn:microsoft.com/office/officeart/2005/8/layout/radial4"/>
    <dgm:cxn modelId="{3F6BBE90-7B0E-AD4F-8662-D30DC938AD32}" type="presParOf" srcId="{9949D489-DD70-684D-849C-CDAD22C44CC5}" destId="{999BB4BD-3DDB-B64B-96FD-9E84D2F302B4}" srcOrd="3" destOrd="0" presId="urn:microsoft.com/office/officeart/2005/8/layout/radial4"/>
    <dgm:cxn modelId="{A3A0C94F-C451-4F41-A935-F741E5B3564F}" type="presParOf" srcId="{9949D489-DD70-684D-849C-CDAD22C44CC5}" destId="{8F0DF070-5C1C-3447-BB78-F0DE8FB207A1}" srcOrd="4" destOrd="0" presId="urn:microsoft.com/office/officeart/2005/8/layout/radial4"/>
    <dgm:cxn modelId="{D77887CC-2E61-D348-B9B7-DD62A34ECDAD}" type="presParOf" srcId="{9949D489-DD70-684D-849C-CDAD22C44CC5}" destId="{C1DE2ED8-D0BA-2A4A-A67D-0B9DB8885EAA}" srcOrd="5" destOrd="0" presId="urn:microsoft.com/office/officeart/2005/8/layout/radial4"/>
    <dgm:cxn modelId="{D3A509A8-5577-9E4B-A009-D59DB96F7AEC}" type="presParOf" srcId="{9949D489-DD70-684D-849C-CDAD22C44CC5}" destId="{ADEBC3E9-F55C-E640-A441-7C9BE61E1135}" srcOrd="6" destOrd="0" presId="urn:microsoft.com/office/officeart/2005/8/layout/radial4"/>
    <dgm:cxn modelId="{B6AC7007-9ADB-B645-AB57-8605A5A9DA47}" type="presParOf" srcId="{9949D489-DD70-684D-849C-CDAD22C44CC5}" destId="{57DBEB46-132C-FC49-81C5-2776F1C3EA50}" srcOrd="7" destOrd="0" presId="urn:microsoft.com/office/officeart/2005/8/layout/radial4"/>
    <dgm:cxn modelId="{2C3DC7A3-5F11-0B44-B7B0-7CB8B949CEB4}" type="presParOf" srcId="{9949D489-DD70-684D-849C-CDAD22C44CC5}" destId="{A9D26234-1B6D-8540-9AF2-AB1B7E393EFE}" srcOrd="8" destOrd="0" presId="urn:microsoft.com/office/officeart/2005/8/layout/radial4"/>
    <dgm:cxn modelId="{D73A81C7-8001-994F-A5AD-0C71BD1C0307}" type="presParOf" srcId="{9949D489-DD70-684D-849C-CDAD22C44CC5}" destId="{C41117A4-7368-6D49-8780-672F39D0100E}" srcOrd="9" destOrd="0" presId="urn:microsoft.com/office/officeart/2005/8/layout/radial4"/>
    <dgm:cxn modelId="{68456E5C-708F-984A-AF91-F67526451212}" type="presParOf" srcId="{9949D489-DD70-684D-849C-CDAD22C44CC5}" destId="{622E44B8-CEF8-334D-B40C-C706B58EFCB9}" srcOrd="10" destOrd="0" presId="urn:microsoft.com/office/officeart/2005/8/layout/radial4"/>
    <dgm:cxn modelId="{B886F082-2EF7-034F-A09C-8AFE57D926BC}" type="presParOf" srcId="{9949D489-DD70-684D-849C-CDAD22C44CC5}" destId="{46359FB7-AE2D-AD48-BA3F-7A6D9F8A325C}" srcOrd="11" destOrd="0" presId="urn:microsoft.com/office/officeart/2005/8/layout/radial4"/>
    <dgm:cxn modelId="{C377DA52-7C3D-8C43-A420-7AC9BD261B8C}" type="presParOf" srcId="{9949D489-DD70-684D-849C-CDAD22C44CC5}" destId="{84DD20D6-EA29-D549-89FE-D6C243272021}" srcOrd="12" destOrd="0" presId="urn:microsoft.com/office/officeart/2005/8/layout/radial4"/>
    <dgm:cxn modelId="{4DF5E5F0-1F50-AD47-A754-94ADF2F2F647}" type="presParOf" srcId="{9949D489-DD70-684D-849C-CDAD22C44CC5}" destId="{CB254614-3AE3-5942-B4A8-B94331E526C1}" srcOrd="13" destOrd="0" presId="urn:microsoft.com/office/officeart/2005/8/layout/radial4"/>
    <dgm:cxn modelId="{D068A621-2B42-C341-8D28-C0266CDCA5AA}" type="presParOf" srcId="{9949D489-DD70-684D-849C-CDAD22C44CC5}" destId="{8A10532C-9CDC-0F4D-AC32-3F3031B107C5}" srcOrd="14" destOrd="0" presId="urn:microsoft.com/office/officeart/2005/8/layout/radial4"/>
    <dgm:cxn modelId="{DE9FB4CC-0E09-144D-BD30-67D9164959D6}" type="presParOf" srcId="{9949D489-DD70-684D-849C-CDAD22C44CC5}" destId="{853CB1C5-0190-7648-BF25-B8119ACA74DB}" srcOrd="15" destOrd="0" presId="urn:microsoft.com/office/officeart/2005/8/layout/radial4"/>
    <dgm:cxn modelId="{FF275109-A7DE-9B47-8AD2-2FF788EB866A}"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42174" custScaleY="136706"/>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FEF70FAF-85D4-8F43-8984-FB22DC94B2DB}" srcId="{4090E13C-FA55-8644-AA81-AAD46FD2B792}" destId="{2428120A-EC8B-954F-AF54-6812AF71B422}" srcOrd="7" destOrd="0" parTransId="{BFEBB3D9-DD47-2B48-8744-21B33F39C484}" sibTransId="{504BDC30-6545-5846-A128-60E40A5EA05C}"/>
    <dgm:cxn modelId="{1F772421-AE5A-834B-8ACD-9D61D8E53FF7}" type="presOf" srcId="{95B9F048-F24F-5840-9B2A-9ADB6C30C5F3}" destId="{0BBECC17-77F4-7840-8330-5CC513A45EE5}" srcOrd="0" destOrd="0" presId="urn:microsoft.com/office/officeart/2005/8/layout/radial5"/>
    <dgm:cxn modelId="{E3F55948-7ACB-E949-B5B1-2DC3DE9C9954}" type="presOf" srcId="{02BE90D4-646C-B54F-B6C3-48D36FC39511}" destId="{CD0A81FB-3384-E74D-B6F2-A3B795914C4B}" srcOrd="1" destOrd="0" presId="urn:microsoft.com/office/officeart/2005/8/layout/radial5"/>
    <dgm:cxn modelId="{99A65A78-051F-E743-8FDB-FD8870E46457}" type="presOf" srcId="{02BE90D4-646C-B54F-B6C3-48D36FC39511}" destId="{D2311740-CD67-0949-83D0-DED2B26FFAA2}" srcOrd="0" destOrd="0" presId="urn:microsoft.com/office/officeart/2005/8/layout/radial5"/>
    <dgm:cxn modelId="{D3A8410F-15E3-5C4D-9EDA-66ABE2B292A5}" type="presOf" srcId="{767B4DB2-6936-8C4C-B1DF-BEC98A402196}" destId="{EB322A2A-F1CF-A14F-A732-3D0CD05C5B3A}" srcOrd="0" destOrd="0" presId="urn:microsoft.com/office/officeart/2005/8/layout/radial5"/>
    <dgm:cxn modelId="{767FE20C-F907-8745-B5CB-4770CBC6C407}" type="presOf" srcId="{2E45D3F3-06AD-5A42-8B05-4B4938EA9ED4}" destId="{08FF743E-866B-9645-962C-B5BA90AAC3C6}" srcOrd="0" destOrd="0" presId="urn:microsoft.com/office/officeart/2005/8/layout/radial5"/>
    <dgm:cxn modelId="{6E9779D7-EE24-2B44-85F6-9CE55F4A2E25}" srcId="{4090E13C-FA55-8644-AA81-AAD46FD2B792}" destId="{F4891E69-05A1-D940-AD54-1945B596B03B}" srcOrd="0" destOrd="0" parTransId="{4BDBC7F0-DF71-0241-9487-573EA70E0825}" sibTransId="{D0AE19E6-5955-6641-9A6F-C588B9B28826}"/>
    <dgm:cxn modelId="{850B757C-A141-C840-BA4A-8E13F3B2DF8F}" srcId="{4090E13C-FA55-8644-AA81-AAD46FD2B792}" destId="{961DD880-A93A-6048-AB97-B2DEE7DA15DC}" srcOrd="8" destOrd="0" parTransId="{049F9092-890B-064A-A1C7-BCBFDFBBDB29}" sibTransId="{C2251B99-8496-954F-82E8-3B9E37EEFAA6}"/>
    <dgm:cxn modelId="{67459C6D-41A3-D140-AE8F-63A3A7E07E76}" type="presOf" srcId="{57DCCD10-F980-8046-B9BC-9CA12D7DD4F0}" destId="{E5B0DD3B-4DDC-6544-839D-F78FF8B5E519}" srcOrd="0" destOrd="0" presId="urn:microsoft.com/office/officeart/2005/8/layout/radial5"/>
    <dgm:cxn modelId="{80AAFB95-B342-334C-BE42-A970A24844FC}" type="presOf" srcId="{4BDBC7F0-DF71-0241-9487-573EA70E0825}" destId="{3E1A57B5-456B-BF4A-B08F-554B149CF085}" srcOrd="1" destOrd="0" presId="urn:microsoft.com/office/officeart/2005/8/layout/radial5"/>
    <dgm:cxn modelId="{5DDE8706-290E-5649-BD00-C461DC32EEA1}" type="presOf" srcId="{53EB17F9-ABD7-9043-8EF4-4DD52FAEF979}" destId="{8E9FD1F2-CA01-7E4B-91E9-F9669B3D4431}" srcOrd="1"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FBEE081F-4A99-A64E-AB72-694829A90616}" type="presOf" srcId="{5BBA3AA8-41C0-D747-B481-7887E9531B08}" destId="{A8A698E6-7A93-474B-BAE0-2FCBA598DF61}" srcOrd="1" destOrd="0" presId="urn:microsoft.com/office/officeart/2005/8/layout/radial5"/>
    <dgm:cxn modelId="{D03A39F3-56FE-D043-9829-9FFC8DDEDE0F}" type="presOf" srcId="{767B4DB2-6936-8C4C-B1DF-BEC98A402196}" destId="{071A9E5E-DB9B-F94C-8FE0-91107B7BB0F1}" srcOrd="1" destOrd="0" presId="urn:microsoft.com/office/officeart/2005/8/layout/radial5"/>
    <dgm:cxn modelId="{86A07CC5-F071-C943-BC85-971176C57391}" type="presOf" srcId="{E6E40F48-7F7F-C743-B3E8-6D0C7C0B8BDB}" destId="{B705394A-D3FD-2A46-866F-B051D2A8D8E1}" srcOrd="0" destOrd="0" presId="urn:microsoft.com/office/officeart/2005/8/layout/radial5"/>
    <dgm:cxn modelId="{396C0677-9FD6-7B4F-A59F-7C2BF892E4E9}" type="presOf" srcId="{BFEBB3D9-DD47-2B48-8744-21B33F39C484}" destId="{9AAC4520-C485-784E-BA67-B4B09413C349}" srcOrd="1"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75112C57-5957-D546-A54C-77E68AA1084F}" type="presOf" srcId="{E8A2AF1D-F8E2-2A4E-B524-90490476817A}" destId="{1FED6E05-CFFF-814C-9C75-31120DDA1A2A}" srcOrd="0" destOrd="0" presId="urn:microsoft.com/office/officeart/2005/8/layout/radial5"/>
    <dgm:cxn modelId="{5F278DE8-0EE4-C24F-885F-7012A58B17D4}" type="presOf" srcId="{95B9F048-F24F-5840-9B2A-9ADB6C30C5F3}" destId="{ACA5C30C-17D4-864E-839A-33FC3F7D4D56}" srcOrd="1"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7768F84E-1283-6B47-BDD4-B69AD56226E1}" type="presOf" srcId="{57DCCD10-F980-8046-B9BC-9CA12D7DD4F0}" destId="{A3C3F9FB-0331-8F42-BFC3-9FB7058D715E}" srcOrd="1" destOrd="0" presId="urn:microsoft.com/office/officeart/2005/8/layout/radial5"/>
    <dgm:cxn modelId="{94C393EF-2F13-1D48-86AC-05088E4A3193}" type="presOf" srcId="{4BDBC7F0-DF71-0241-9487-573EA70E0825}" destId="{1F45B067-B7B1-0A45-AB56-7F02E646C263}" srcOrd="0" destOrd="0" presId="urn:microsoft.com/office/officeart/2005/8/layout/radial5"/>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1103B35C-F314-F249-97DE-F14A283104FC}" type="presOf" srcId="{F4891E69-05A1-D940-AD54-1945B596B03B}" destId="{3CE09590-9275-1642-8130-27B0BC77971D}" srcOrd="0" destOrd="0" presId="urn:microsoft.com/office/officeart/2005/8/layout/radial5"/>
    <dgm:cxn modelId="{620BF555-75C0-9945-A1F3-96120FEB0106}" type="presOf" srcId="{F9709750-3F12-AB41-A670-0DA2612D774D}" destId="{5C8E1775-139E-0948-81B0-0F9E7BABAE41}" srcOrd="0" destOrd="0" presId="urn:microsoft.com/office/officeart/2005/8/layout/radial5"/>
    <dgm:cxn modelId="{2DBA1963-8A1E-D24F-8D5E-745DE672716D}" type="presOf" srcId="{BFEBB3D9-DD47-2B48-8744-21B33F39C484}" destId="{0E278418-EB79-684F-A5A8-86FBA56F8E5B}" srcOrd="0" destOrd="0" presId="urn:microsoft.com/office/officeart/2005/8/layout/radial5"/>
    <dgm:cxn modelId="{AAD563FC-25E3-9C42-B0EB-F9E32062971A}" type="presOf" srcId="{EBC59012-128E-D945-A310-A4278BC20966}" destId="{9C42DC5D-4BD5-EA44-888E-74873274F060}" srcOrd="0" destOrd="0" presId="urn:microsoft.com/office/officeart/2005/8/layout/radial5"/>
    <dgm:cxn modelId="{55FDB760-1166-2C4A-B256-7070275EE3D0}" type="presOf" srcId="{049F9092-890B-064A-A1C7-BCBFDFBBDB29}" destId="{F2451D7E-F6B0-654E-8BB5-4B46E71F1626}" srcOrd="0" destOrd="0" presId="urn:microsoft.com/office/officeart/2005/8/layout/radial5"/>
    <dgm:cxn modelId="{C6BEABC0-068D-7B47-ACCE-58EF3C4BAC42}" type="presOf" srcId="{0F1C742E-51C7-2543-8360-11D7F496E638}" destId="{653E9AF3-97FD-254F-9C39-770C18696BA5}" srcOrd="0" destOrd="0" presId="urn:microsoft.com/office/officeart/2005/8/layout/radial5"/>
    <dgm:cxn modelId="{762DEB08-285E-7C45-AB42-3E319DB36ECE}" type="presOf" srcId="{83B2E4C9-6739-0940-BFE0-6E1FBF8066B7}" destId="{6E00F6A9-0BD0-4441-A630-818C557BED38}"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7B4DBF5B-B7A7-6244-A1CB-6568B853093A}" type="presOf" srcId="{5BBA3AA8-41C0-D747-B481-7887E9531B08}" destId="{92E90530-962E-9546-91B7-F09101DA1AAC}" srcOrd="0" destOrd="0" presId="urn:microsoft.com/office/officeart/2005/8/layout/radial5"/>
    <dgm:cxn modelId="{593C2D97-CABA-6C44-A591-B2B4283B209C}" type="presOf" srcId="{9EE8E91F-14E5-264B-A7C6-8A12C49DF5E7}" destId="{47B05779-D02A-0342-9375-A2A9CAA1AB66}" srcOrd="0" destOrd="0" presId="urn:microsoft.com/office/officeart/2005/8/layout/radial5"/>
    <dgm:cxn modelId="{B8ECDE25-C7F0-634D-988B-D4DCFC7716B5}" type="presOf" srcId="{9EE8E91F-14E5-264B-A7C6-8A12C49DF5E7}" destId="{B8CE9C88-6740-C848-BCD2-2EA6301FA30B}" srcOrd="1" destOrd="0" presId="urn:microsoft.com/office/officeart/2005/8/layout/radial5"/>
    <dgm:cxn modelId="{C63BF5AA-8CED-9A4D-94D3-D3A3B2044E34}" type="presOf" srcId="{8BAE294D-B6D6-7B42-B507-F48966780F8F}" destId="{6FA2B70A-4503-C448-B226-95F23990E1BF}" srcOrd="0" destOrd="0" presId="urn:microsoft.com/office/officeart/2005/8/layout/radial5"/>
    <dgm:cxn modelId="{CB526C7C-A64F-9340-AD9C-26CE888CB10A}" type="presOf" srcId="{53EB17F9-ABD7-9043-8EF4-4DD52FAEF979}" destId="{A7994F24-44D0-0042-A3E7-235E3D780D92}" srcOrd="0" destOrd="0" presId="urn:microsoft.com/office/officeart/2005/8/layout/radial5"/>
    <dgm:cxn modelId="{60E81316-60FB-5B47-BA3F-EAAFCE5B370C}" type="presOf" srcId="{961DD880-A93A-6048-AB97-B2DEE7DA15DC}" destId="{9260ACB3-6FEC-E544-8303-19094F5C724B}" srcOrd="0"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30512D78-B480-354C-92EE-46C1366EB84C}" type="presOf" srcId="{049F9092-890B-064A-A1C7-BCBFDFBBDB29}" destId="{AC0B857B-1980-F549-8229-81DAA118CAF3}" srcOrd="1" destOrd="0" presId="urn:microsoft.com/office/officeart/2005/8/layout/radial5"/>
    <dgm:cxn modelId="{A52D7FFA-AB11-4344-81F7-34ED0F598E6F}" srcId="{4090E13C-FA55-8644-AA81-AAD46FD2B792}" destId="{0F1C742E-51C7-2543-8360-11D7F496E638}" srcOrd="3" destOrd="0" parTransId="{767B4DB2-6936-8C4C-B1DF-BEC98A402196}" sibTransId="{3D0693D7-7B7E-DA4E-AC61-72A37CDC7B00}"/>
    <dgm:cxn modelId="{7B4FD3E6-0DCE-7B40-BA3C-040A7EFC35CB}" type="presOf" srcId="{4090E13C-FA55-8644-AA81-AAD46FD2B792}" destId="{708A881B-B1B0-F642-B091-B4BBA32196C1}" srcOrd="0" destOrd="0" presId="urn:microsoft.com/office/officeart/2005/8/layout/radial5"/>
    <dgm:cxn modelId="{4A12C2AE-7CF4-4042-B319-E0A08EF65889}" type="presOf" srcId="{2428120A-EC8B-954F-AF54-6812AF71B422}" destId="{F1129076-C76E-A34F-BDFB-6CBFA8FB3FD0}" srcOrd="0" destOrd="0" presId="urn:microsoft.com/office/officeart/2005/8/layout/radial5"/>
    <dgm:cxn modelId="{807076C8-FEA4-F848-B2EC-45EE48654859}" type="presParOf" srcId="{6E00F6A9-0BD0-4441-A630-818C557BED38}" destId="{708A881B-B1B0-F642-B091-B4BBA32196C1}" srcOrd="0" destOrd="0" presId="urn:microsoft.com/office/officeart/2005/8/layout/radial5"/>
    <dgm:cxn modelId="{D9F99558-0E91-6847-9232-B32CD452BB0F}" type="presParOf" srcId="{6E00F6A9-0BD0-4441-A630-818C557BED38}" destId="{1F45B067-B7B1-0A45-AB56-7F02E646C263}" srcOrd="1" destOrd="0" presId="urn:microsoft.com/office/officeart/2005/8/layout/radial5"/>
    <dgm:cxn modelId="{1E3BB58E-D745-D945-A731-9670E1A5E423}" type="presParOf" srcId="{1F45B067-B7B1-0A45-AB56-7F02E646C263}" destId="{3E1A57B5-456B-BF4A-B08F-554B149CF085}" srcOrd="0" destOrd="0" presId="urn:microsoft.com/office/officeart/2005/8/layout/radial5"/>
    <dgm:cxn modelId="{A00D6660-0A6F-AB44-91D5-F7B6DE0AF0DF}" type="presParOf" srcId="{6E00F6A9-0BD0-4441-A630-818C557BED38}" destId="{3CE09590-9275-1642-8130-27B0BC77971D}" srcOrd="2" destOrd="0" presId="urn:microsoft.com/office/officeart/2005/8/layout/radial5"/>
    <dgm:cxn modelId="{9754424D-66C0-B047-932B-19881AD08571}" type="presParOf" srcId="{6E00F6A9-0BD0-4441-A630-818C557BED38}" destId="{A7994F24-44D0-0042-A3E7-235E3D780D92}" srcOrd="3" destOrd="0" presId="urn:microsoft.com/office/officeart/2005/8/layout/radial5"/>
    <dgm:cxn modelId="{CC67528B-78C3-1847-A2F2-BA73D590895E}" type="presParOf" srcId="{A7994F24-44D0-0042-A3E7-235E3D780D92}" destId="{8E9FD1F2-CA01-7E4B-91E9-F9669B3D4431}" srcOrd="0" destOrd="0" presId="urn:microsoft.com/office/officeart/2005/8/layout/radial5"/>
    <dgm:cxn modelId="{A2175E55-9C6D-BD45-A152-D835166AD1B3}" type="presParOf" srcId="{6E00F6A9-0BD0-4441-A630-818C557BED38}" destId="{9C42DC5D-4BD5-EA44-888E-74873274F060}" srcOrd="4" destOrd="0" presId="urn:microsoft.com/office/officeart/2005/8/layout/radial5"/>
    <dgm:cxn modelId="{087ED839-AA8E-9643-B929-645D204E9222}" type="presParOf" srcId="{6E00F6A9-0BD0-4441-A630-818C557BED38}" destId="{47B05779-D02A-0342-9375-A2A9CAA1AB66}" srcOrd="5" destOrd="0" presId="urn:microsoft.com/office/officeart/2005/8/layout/radial5"/>
    <dgm:cxn modelId="{2957E916-A330-9D45-8B4B-3C4675D42898}" type="presParOf" srcId="{47B05779-D02A-0342-9375-A2A9CAA1AB66}" destId="{B8CE9C88-6740-C848-BCD2-2EA6301FA30B}" srcOrd="0" destOrd="0" presId="urn:microsoft.com/office/officeart/2005/8/layout/radial5"/>
    <dgm:cxn modelId="{D40C714C-509E-F540-88B6-9273EB88FF98}" type="presParOf" srcId="{6E00F6A9-0BD0-4441-A630-818C557BED38}" destId="{08FF743E-866B-9645-962C-B5BA90AAC3C6}" srcOrd="6" destOrd="0" presId="urn:microsoft.com/office/officeart/2005/8/layout/radial5"/>
    <dgm:cxn modelId="{B4E134A5-30E0-E846-895F-AB994BA1A1FD}" type="presParOf" srcId="{6E00F6A9-0BD0-4441-A630-818C557BED38}" destId="{EB322A2A-F1CF-A14F-A732-3D0CD05C5B3A}" srcOrd="7" destOrd="0" presId="urn:microsoft.com/office/officeart/2005/8/layout/radial5"/>
    <dgm:cxn modelId="{4FAAE429-F808-A541-906B-BE05F3C307B2}" type="presParOf" srcId="{EB322A2A-F1CF-A14F-A732-3D0CD05C5B3A}" destId="{071A9E5E-DB9B-F94C-8FE0-91107B7BB0F1}" srcOrd="0" destOrd="0" presId="urn:microsoft.com/office/officeart/2005/8/layout/radial5"/>
    <dgm:cxn modelId="{FE243B08-D47C-5A4E-975F-DA532C3521D6}" type="presParOf" srcId="{6E00F6A9-0BD0-4441-A630-818C557BED38}" destId="{653E9AF3-97FD-254F-9C39-770C18696BA5}" srcOrd="8" destOrd="0" presId="urn:microsoft.com/office/officeart/2005/8/layout/radial5"/>
    <dgm:cxn modelId="{DB9BD550-D99B-204C-A8F4-B0486F1FC33F}" type="presParOf" srcId="{6E00F6A9-0BD0-4441-A630-818C557BED38}" destId="{92E90530-962E-9546-91B7-F09101DA1AAC}" srcOrd="9" destOrd="0" presId="urn:microsoft.com/office/officeart/2005/8/layout/radial5"/>
    <dgm:cxn modelId="{A846AF23-EBDB-884B-A101-3ADDD648C9F2}" type="presParOf" srcId="{92E90530-962E-9546-91B7-F09101DA1AAC}" destId="{A8A698E6-7A93-474B-BAE0-2FCBA598DF61}" srcOrd="0" destOrd="0" presId="urn:microsoft.com/office/officeart/2005/8/layout/radial5"/>
    <dgm:cxn modelId="{191E0BD8-304F-5243-931F-5C22314C6AFD}" type="presParOf" srcId="{6E00F6A9-0BD0-4441-A630-818C557BED38}" destId="{1FED6E05-CFFF-814C-9C75-31120DDA1A2A}" srcOrd="10" destOrd="0" presId="urn:microsoft.com/office/officeart/2005/8/layout/radial5"/>
    <dgm:cxn modelId="{1FE95EBA-5A89-5A4C-B920-FF1080E79A8B}" type="presParOf" srcId="{6E00F6A9-0BD0-4441-A630-818C557BED38}" destId="{E5B0DD3B-4DDC-6544-839D-F78FF8B5E519}" srcOrd="11" destOrd="0" presId="urn:microsoft.com/office/officeart/2005/8/layout/radial5"/>
    <dgm:cxn modelId="{C6DEF05F-475B-9E4E-83E2-B81437D31211}" type="presParOf" srcId="{E5B0DD3B-4DDC-6544-839D-F78FF8B5E519}" destId="{A3C3F9FB-0331-8F42-BFC3-9FB7058D715E}" srcOrd="0" destOrd="0" presId="urn:microsoft.com/office/officeart/2005/8/layout/radial5"/>
    <dgm:cxn modelId="{A710E9C1-0792-2240-A735-2316DB6A6B9A}" type="presParOf" srcId="{6E00F6A9-0BD0-4441-A630-818C557BED38}" destId="{5C8E1775-139E-0948-81B0-0F9E7BABAE41}" srcOrd="12" destOrd="0" presId="urn:microsoft.com/office/officeart/2005/8/layout/radial5"/>
    <dgm:cxn modelId="{B61D6983-AF1E-3A48-9B21-3F9AB91E9916}" type="presParOf" srcId="{6E00F6A9-0BD0-4441-A630-818C557BED38}" destId="{D2311740-CD67-0949-83D0-DED2B26FFAA2}" srcOrd="13" destOrd="0" presId="urn:microsoft.com/office/officeart/2005/8/layout/radial5"/>
    <dgm:cxn modelId="{3947A885-2930-B74E-8E99-42E02BCBE03B}" type="presParOf" srcId="{D2311740-CD67-0949-83D0-DED2B26FFAA2}" destId="{CD0A81FB-3384-E74D-B6F2-A3B795914C4B}" srcOrd="0" destOrd="0" presId="urn:microsoft.com/office/officeart/2005/8/layout/radial5"/>
    <dgm:cxn modelId="{2A188C1A-675E-A64C-B221-4F8A358603A7}" type="presParOf" srcId="{6E00F6A9-0BD0-4441-A630-818C557BED38}" destId="{6FA2B70A-4503-C448-B226-95F23990E1BF}" srcOrd="14" destOrd="0" presId="urn:microsoft.com/office/officeart/2005/8/layout/radial5"/>
    <dgm:cxn modelId="{3B0F782A-8CAD-1D4F-9C4D-636BFFD2A46D}" type="presParOf" srcId="{6E00F6A9-0BD0-4441-A630-818C557BED38}" destId="{0E278418-EB79-684F-A5A8-86FBA56F8E5B}" srcOrd="15" destOrd="0" presId="urn:microsoft.com/office/officeart/2005/8/layout/radial5"/>
    <dgm:cxn modelId="{D49C215D-4471-2F45-B21A-F565C903EF46}" type="presParOf" srcId="{0E278418-EB79-684F-A5A8-86FBA56F8E5B}" destId="{9AAC4520-C485-784E-BA67-B4B09413C349}" srcOrd="0" destOrd="0" presId="urn:microsoft.com/office/officeart/2005/8/layout/radial5"/>
    <dgm:cxn modelId="{08FFD23F-A278-7E4E-A4EE-F4B401E2368C}" type="presParOf" srcId="{6E00F6A9-0BD0-4441-A630-818C557BED38}" destId="{F1129076-C76E-A34F-BDFB-6CBFA8FB3FD0}" srcOrd="16" destOrd="0" presId="urn:microsoft.com/office/officeart/2005/8/layout/radial5"/>
    <dgm:cxn modelId="{D726E317-4F9A-E749-9259-8FF606E7980E}" type="presParOf" srcId="{6E00F6A9-0BD0-4441-A630-818C557BED38}" destId="{F2451D7E-F6B0-654E-8BB5-4B46E71F1626}" srcOrd="17" destOrd="0" presId="urn:microsoft.com/office/officeart/2005/8/layout/radial5"/>
    <dgm:cxn modelId="{07A54635-8D5C-6045-99A5-6A4C284464EE}" type="presParOf" srcId="{F2451D7E-F6B0-654E-8BB5-4B46E71F1626}" destId="{AC0B857B-1980-F549-8229-81DAA118CAF3}" srcOrd="0" destOrd="0" presId="urn:microsoft.com/office/officeart/2005/8/layout/radial5"/>
    <dgm:cxn modelId="{7F482A14-51F5-2F43-A9AC-46CE160B03BA}" type="presParOf" srcId="{6E00F6A9-0BD0-4441-A630-818C557BED38}" destId="{9260ACB3-6FEC-E544-8303-19094F5C724B}" srcOrd="18" destOrd="0" presId="urn:microsoft.com/office/officeart/2005/8/layout/radial5"/>
    <dgm:cxn modelId="{847A6D0C-4CF9-904C-B4F5-2AA3B7DDF169}" type="presParOf" srcId="{6E00F6A9-0BD0-4441-A630-818C557BED38}" destId="{0BBECC17-77F4-7840-8330-5CC513A45EE5}" srcOrd="19" destOrd="0" presId="urn:microsoft.com/office/officeart/2005/8/layout/radial5"/>
    <dgm:cxn modelId="{82420B0B-0380-0F4D-9058-20FCC8F386D2}" type="presParOf" srcId="{0BBECC17-77F4-7840-8330-5CC513A45EE5}" destId="{ACA5C30C-17D4-864E-839A-33FC3F7D4D56}" srcOrd="0" destOrd="0" presId="urn:microsoft.com/office/officeart/2005/8/layout/radial5"/>
    <dgm:cxn modelId="{D7D72EC4-170A-D641-8ED0-E95C29069C34}"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400" b="1" dirty="0" smtClean="0"/>
            <a:t>Service &amp; Mission Trips</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dgm:spPr/>
      <dgm:t>
        <a:bodyPr/>
        <a:lstStyle/>
        <a:p>
          <a:r>
            <a:rPr lang="en-US" b="1" dirty="0" smtClean="0"/>
            <a:t>Adolescent Faith Formation Network</a:t>
          </a: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55A163D1-1D26-D14D-9E87-8410E3DB6204}">
      <dgm:prSet phldrT="[Text]" custT="1"/>
      <dgm:spPr/>
      <dgm:t>
        <a:bodyPr/>
        <a:lstStyle/>
        <a:p>
          <a:r>
            <a:rPr lang="en-US" sz="1400" b="1" dirty="0" smtClean="0"/>
            <a:t>Prayer &amp; </a:t>
          </a:r>
          <a:br>
            <a:rPr lang="en-US" sz="1400" b="1" dirty="0" smtClean="0"/>
          </a:br>
          <a:r>
            <a:rPr lang="en-US" sz="1400" b="1" dirty="0" smtClean="0"/>
            <a:t>Spiritual Formation</a:t>
          </a:r>
          <a:endParaRPr lang="en-US" sz="14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b="1" dirty="0" smtClean="0"/>
            <a:t>Youth Leadership</a:t>
          </a:r>
          <a:endParaRPr lang="en-US" sz="1400" b="1" dirty="0"/>
        </a:p>
      </dgm:t>
    </dgm:pt>
    <dgm:pt modelId="{1EE21A9C-3BCA-B945-8C2E-5FDD838E7FEA}" type="parTrans" cxnId="{946E0FB3-EF14-9B43-96E3-DA842E807C75}">
      <dgm:prSet/>
      <dgm:spPr/>
      <dgm:t>
        <a:bodyPr/>
        <a:lstStyle/>
        <a:p>
          <a:endParaRPr lang="en-US" dirty="0"/>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b="1" dirty="0" smtClean="0"/>
            <a:t>Youth Programs</a:t>
          </a:r>
          <a:endParaRPr lang="en-US" sz="1400" b="1" dirty="0"/>
        </a:p>
      </dgm:t>
    </dgm:pt>
    <dgm:pt modelId="{3DED8754-351C-BD4A-9BEC-238E79F08A43}" type="parTrans" cxnId="{C1609BA2-0F71-9841-A412-9BBE5D6EE70A}">
      <dgm:prSet/>
      <dgm:spPr/>
      <dgm:t>
        <a:bodyPr/>
        <a:lstStyle/>
        <a:p>
          <a:endParaRPr lang="en-US" dirty="0"/>
        </a:p>
      </dgm:t>
    </dgm:pt>
    <dgm:pt modelId="{9C8E2E9F-9F5E-214A-A488-E6BAB1CC7583}" type="sibTrans" cxnId="{C1609BA2-0F71-9841-A412-9BBE5D6EE70A}">
      <dgm:prSet/>
      <dgm:spPr/>
      <dgm:t>
        <a:bodyPr/>
        <a:lstStyle/>
        <a:p>
          <a:endParaRPr lang="en-US"/>
        </a:p>
      </dgm:t>
    </dgm:pt>
    <dgm:pt modelId="{DE491E0E-6509-D845-9F35-976A6EB1D637}">
      <dgm:prSet phldrT="[Text]" custT="1"/>
      <dgm:spPr/>
      <dgm:t>
        <a:bodyPr/>
        <a:lstStyle/>
        <a:p>
          <a:r>
            <a:rPr lang="en-US" sz="1400" b="1" dirty="0" smtClean="0"/>
            <a:t>Bible Study &amp; Religious Learning</a:t>
          </a:r>
          <a:endParaRPr lang="en-US" sz="1400" b="1" dirty="0"/>
        </a:p>
      </dgm:t>
    </dgm:pt>
    <dgm:pt modelId="{F0A5A61B-CCD5-B448-9481-AC78AD8C2603}" type="parTrans" cxnId="{3091185C-436B-304B-BC8D-2EF245EB9C22}">
      <dgm:prSet/>
      <dgm:spPr/>
      <dgm:t>
        <a:bodyPr/>
        <a:lstStyle/>
        <a:p>
          <a:endParaRPr lang="en-US" dirty="0"/>
        </a:p>
      </dgm:t>
    </dgm:pt>
    <dgm:pt modelId="{0FC19050-D61F-2349-B590-C98EF7EBBC0C}" type="sibTrans" cxnId="{3091185C-436B-304B-BC8D-2EF245EB9C22}">
      <dgm:prSet/>
      <dgm:spPr/>
      <dgm:t>
        <a:bodyPr/>
        <a:lstStyle/>
        <a:p>
          <a:endParaRPr lang="en-US"/>
        </a:p>
      </dgm:t>
    </dgm:pt>
    <dgm:pt modelId="{14A26EF2-B77D-6C45-A09A-E93A5F6839B3}">
      <dgm:prSet phldrT="[Text]" custT="1"/>
      <dgm:spPr/>
      <dgm:t>
        <a:bodyPr/>
        <a:lstStyle/>
        <a:p>
          <a:r>
            <a:rPr lang="en-US" sz="1400" b="1" dirty="0" smtClean="0"/>
            <a:t>For Parents</a:t>
          </a:r>
          <a:endParaRPr lang="en-US" sz="1400" b="1" dirty="0"/>
        </a:p>
      </dgm:t>
    </dgm:pt>
    <dgm:pt modelId="{FCF765BF-B17D-B64A-AAC2-6E7B86F1E407}" type="parTrans" cxnId="{8772E8E2-62E3-8E4E-AE5A-EC79612C26E8}">
      <dgm:prSet/>
      <dgm:spPr/>
      <dgm:t>
        <a:bodyPr/>
        <a:lstStyle/>
        <a:p>
          <a:endParaRPr lang="en-US" dirty="0"/>
        </a:p>
      </dgm:t>
    </dgm:pt>
    <dgm:pt modelId="{32A28E6C-D49E-AF4E-8133-260007FF49B5}" type="sibTrans" cxnId="{8772E8E2-62E3-8E4E-AE5A-EC79612C26E8}">
      <dgm:prSet/>
      <dgm:spPr/>
      <dgm:t>
        <a:bodyPr/>
        <a:lstStyle/>
        <a:p>
          <a:endParaRPr lang="en-US"/>
        </a:p>
      </dgm:t>
    </dgm:pt>
    <dgm:pt modelId="{5755D81B-5262-4642-A41F-EA44B6B565BA}">
      <dgm:prSet phldrT="[Text]" custT="1"/>
      <dgm:spPr/>
      <dgm:t>
        <a:bodyPr/>
        <a:lstStyle/>
        <a:p>
          <a:r>
            <a:rPr lang="en-US" sz="1400" b="1" dirty="0" smtClean="0"/>
            <a:t>Confirmation </a:t>
          </a:r>
          <a:endParaRPr lang="en-US" sz="1400" b="1" dirty="0"/>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AAFC0146-F409-3B4C-9634-481DB9FE833D}">
      <dgm:prSet phldrT="[Text]" custT="1"/>
      <dgm:spPr/>
      <dgm:t>
        <a:bodyPr/>
        <a:lstStyle/>
        <a:p>
          <a:r>
            <a:rPr lang="en-US" sz="1400" b="1" dirty="0" smtClean="0"/>
            <a:t>Adolescent Life Issues</a:t>
          </a:r>
          <a:endParaRPr lang="en-US" sz="1400" b="1" dirty="0"/>
        </a:p>
      </dgm:t>
    </dgm:pt>
    <dgm:pt modelId="{B81330ED-395A-FE43-BDB5-506FD262E3F1}" type="parTrans" cxnId="{D0E7E258-EFF9-884F-97B4-7E2D043C5677}">
      <dgm:prSet/>
      <dgm:spPr/>
      <dgm:t>
        <a:bodyPr/>
        <a:lstStyle/>
        <a:p>
          <a:endParaRPr lang="en-US" dirty="0"/>
        </a:p>
      </dgm:t>
    </dgm:pt>
    <dgm:pt modelId="{A65234E3-4605-0041-974E-03D757997002}" type="sibTrans" cxnId="{D0E7E258-EFF9-884F-97B4-7E2D043C5677}">
      <dgm:prSet/>
      <dgm:spPr/>
      <dgm:t>
        <a:bodyPr/>
        <a:lstStyle/>
        <a:p>
          <a:endParaRPr lang="en-US"/>
        </a:p>
      </dgm:t>
    </dgm:pt>
    <dgm:pt modelId="{55AA42D4-50BA-0B49-8F33-3E5C042571DE}">
      <dgm:prSet phldrT="[Text]" custT="1"/>
      <dgm:spPr/>
      <dgm:t>
        <a:bodyPr/>
        <a:lstStyle/>
        <a:p>
          <a:r>
            <a:rPr lang="en-US" sz="1400" b="1" dirty="0" smtClean="0"/>
            <a:t>Family Life </a:t>
          </a:r>
          <a:endParaRPr lang="en-US" sz="1400" b="1" dirty="0"/>
        </a:p>
      </dgm:t>
    </dgm:pt>
    <dgm:pt modelId="{F137E60F-C00A-5443-8B83-03BA9F279C2C}" type="parTrans" cxnId="{B5F4D46F-62D4-834F-A66F-003F380C0116}">
      <dgm:prSet/>
      <dgm:spPr/>
      <dgm:t>
        <a:bodyPr/>
        <a:lstStyle/>
        <a:p>
          <a:endParaRPr lang="en-US" dirty="0"/>
        </a:p>
      </dgm:t>
    </dgm:pt>
    <dgm:pt modelId="{83B8BCB5-99B2-7F4F-9998-54EF65BFFD92}" type="sibTrans" cxnId="{B5F4D46F-62D4-834F-A66F-003F380C0116}">
      <dgm:prSet/>
      <dgm:spPr/>
      <dgm:t>
        <a:bodyPr/>
        <a:lstStyle/>
        <a:p>
          <a:endParaRPr lang="en-US"/>
        </a:p>
      </dgm:t>
    </dgm:pt>
    <dgm:pt modelId="{A5F1164A-C2B9-9240-BB9A-2223D488AAEA}">
      <dgm:prSet phldrT="[Text]" custT="1"/>
      <dgm:spPr/>
      <dgm:t>
        <a:bodyPr/>
        <a:lstStyle/>
        <a:p>
          <a:r>
            <a:rPr lang="en-US" sz="1400" b="1" dirty="0" smtClean="0"/>
            <a:t>Missional  Outreach</a:t>
          </a:r>
          <a:endParaRPr lang="en-US" sz="1400" b="1" dirty="0"/>
        </a:p>
      </dgm:t>
    </dgm:pt>
    <dgm:pt modelId="{2A981997-709D-C14A-B4AB-8D98CAA7B8BE}" type="parTrans" cxnId="{D5BCDA2C-11EB-5D45-AC87-B8AD0EB97F6A}">
      <dgm:prSet/>
      <dgm:spPr/>
      <dgm:t>
        <a:bodyPr/>
        <a:lstStyle/>
        <a:p>
          <a:endParaRPr lang="en-US" dirty="0"/>
        </a:p>
      </dgm:t>
    </dgm:pt>
    <dgm:pt modelId="{2920153F-EA5A-FC4D-B14C-EC1183461D58}" type="sibTrans" cxnId="{D5BCDA2C-11EB-5D45-AC87-B8AD0EB97F6A}">
      <dgm:prSet/>
      <dgm:spPr/>
      <dgm:t>
        <a:bodyPr/>
        <a:lstStyle/>
        <a:p>
          <a:endParaRPr lang="en-US"/>
        </a:p>
      </dgm:t>
    </dgm:pt>
    <dgm:pt modelId="{0B77CD73-04A3-B349-BC14-78F435CED7A9}"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6701D256-FF7A-4746-8F90-D829C3E628B7}" type="pres">
      <dgm:prSet presAssocID="{4090E13C-FA55-8644-AA81-AAD46FD2B792}" presName="centerShape" presStyleLbl="node0" presStyleIdx="0" presStyleCnt="1" custScaleX="129695" custScaleY="122237"/>
      <dgm:spPr/>
      <dgm:t>
        <a:bodyPr/>
        <a:lstStyle/>
        <a:p>
          <a:endParaRPr lang="en-US"/>
        </a:p>
      </dgm:t>
    </dgm:pt>
    <dgm:pt modelId="{19078F7F-3C4F-E84F-9BCA-10AD04316FA4}" type="pres">
      <dgm:prSet presAssocID="{3DED8754-351C-BD4A-9BEC-238E79F08A43}" presName="parTrans" presStyleLbl="sibTrans2D1" presStyleIdx="0" presStyleCnt="10"/>
      <dgm:spPr/>
      <dgm:t>
        <a:bodyPr/>
        <a:lstStyle/>
        <a:p>
          <a:endParaRPr lang="en-US"/>
        </a:p>
      </dgm:t>
    </dgm:pt>
    <dgm:pt modelId="{2028D998-5CA2-E346-87C7-D8A7B6D6D079}" type="pres">
      <dgm:prSet presAssocID="{3DED8754-351C-BD4A-9BEC-238E79F08A43}" presName="connectorText" presStyleLbl="sibTrans2D1" presStyleIdx="0" presStyleCnt="10"/>
      <dgm:spPr/>
      <dgm:t>
        <a:bodyPr/>
        <a:lstStyle/>
        <a:p>
          <a:endParaRPr lang="en-US"/>
        </a:p>
      </dgm:t>
    </dgm:pt>
    <dgm:pt modelId="{BCB3D667-F164-2243-980F-0EC5244EF922}" type="pres">
      <dgm:prSet presAssocID="{F89F9CA3-C927-C64C-84BE-60635068B72E}" presName="node" presStyleLbl="node1" presStyleIdx="0" presStyleCnt="10">
        <dgm:presLayoutVars>
          <dgm:bulletEnabled val="1"/>
        </dgm:presLayoutVars>
      </dgm:prSet>
      <dgm:spPr/>
      <dgm:t>
        <a:bodyPr/>
        <a:lstStyle/>
        <a:p>
          <a:endParaRPr lang="en-US"/>
        </a:p>
      </dgm:t>
    </dgm:pt>
    <dgm:pt modelId="{B8D689B3-8FE8-F841-A172-EEB0AA271BB1}" type="pres">
      <dgm:prSet presAssocID="{625186C6-4C60-EE4C-82F7-9CD4DD389835}" presName="parTrans" presStyleLbl="sibTrans2D1" presStyleIdx="1" presStyleCnt="10"/>
      <dgm:spPr/>
      <dgm:t>
        <a:bodyPr/>
        <a:lstStyle/>
        <a:p>
          <a:endParaRPr lang="en-US"/>
        </a:p>
      </dgm:t>
    </dgm:pt>
    <dgm:pt modelId="{BC442ACD-68FD-A14A-B854-2F1AA7FBF7FB}" type="pres">
      <dgm:prSet presAssocID="{625186C6-4C60-EE4C-82F7-9CD4DD389835}" presName="connectorText" presStyleLbl="sibTrans2D1" presStyleIdx="1" presStyleCnt="10"/>
      <dgm:spPr/>
      <dgm:t>
        <a:bodyPr/>
        <a:lstStyle/>
        <a:p>
          <a:endParaRPr lang="en-US"/>
        </a:p>
      </dgm:t>
    </dgm:pt>
    <dgm:pt modelId="{B039BD47-E2BA-C047-97E2-3B0E53718398}" type="pres">
      <dgm:prSet presAssocID="{5755D81B-5262-4642-A41F-EA44B6B565BA}" presName="node" presStyleLbl="node1" presStyleIdx="1" presStyleCnt="10" custScaleX="115560">
        <dgm:presLayoutVars>
          <dgm:bulletEnabled val="1"/>
        </dgm:presLayoutVars>
      </dgm:prSet>
      <dgm:spPr/>
      <dgm:t>
        <a:bodyPr/>
        <a:lstStyle/>
        <a:p>
          <a:endParaRPr lang="en-US"/>
        </a:p>
      </dgm:t>
    </dgm:pt>
    <dgm:pt modelId="{D2FC137D-C588-A549-AA00-42B863E209D1}" type="pres">
      <dgm:prSet presAssocID="{B81330ED-395A-FE43-BDB5-506FD262E3F1}" presName="parTrans" presStyleLbl="sibTrans2D1" presStyleIdx="2" presStyleCnt="10"/>
      <dgm:spPr/>
      <dgm:t>
        <a:bodyPr/>
        <a:lstStyle/>
        <a:p>
          <a:endParaRPr lang="en-US"/>
        </a:p>
      </dgm:t>
    </dgm:pt>
    <dgm:pt modelId="{2A0AE05C-8D5D-B643-ABF5-44CD755D5F1C}" type="pres">
      <dgm:prSet presAssocID="{B81330ED-395A-FE43-BDB5-506FD262E3F1}" presName="connectorText" presStyleLbl="sibTrans2D1" presStyleIdx="2" presStyleCnt="10"/>
      <dgm:spPr/>
      <dgm:t>
        <a:bodyPr/>
        <a:lstStyle/>
        <a:p>
          <a:endParaRPr lang="en-US"/>
        </a:p>
      </dgm:t>
    </dgm:pt>
    <dgm:pt modelId="{324C956B-3109-A94D-ABFE-47C2784DD301}" type="pres">
      <dgm:prSet presAssocID="{AAFC0146-F409-3B4C-9634-481DB9FE833D}" presName="node" presStyleLbl="node1" presStyleIdx="2" presStyleCnt="10">
        <dgm:presLayoutVars>
          <dgm:bulletEnabled val="1"/>
        </dgm:presLayoutVars>
      </dgm:prSet>
      <dgm:spPr/>
      <dgm:t>
        <a:bodyPr/>
        <a:lstStyle/>
        <a:p>
          <a:endParaRPr lang="en-US"/>
        </a:p>
      </dgm:t>
    </dgm:pt>
    <dgm:pt modelId="{4D7CC312-450F-EF40-B87E-716998D74ED0}" type="pres">
      <dgm:prSet presAssocID="{F0A5A61B-CCD5-B448-9481-AC78AD8C2603}" presName="parTrans" presStyleLbl="sibTrans2D1" presStyleIdx="3" presStyleCnt="10"/>
      <dgm:spPr/>
      <dgm:t>
        <a:bodyPr/>
        <a:lstStyle/>
        <a:p>
          <a:endParaRPr lang="en-US"/>
        </a:p>
      </dgm:t>
    </dgm:pt>
    <dgm:pt modelId="{5F5051AC-475A-3142-B35B-4B4A566B8E06}" type="pres">
      <dgm:prSet presAssocID="{F0A5A61B-CCD5-B448-9481-AC78AD8C2603}" presName="connectorText" presStyleLbl="sibTrans2D1" presStyleIdx="3" presStyleCnt="10"/>
      <dgm:spPr/>
      <dgm:t>
        <a:bodyPr/>
        <a:lstStyle/>
        <a:p>
          <a:endParaRPr lang="en-US"/>
        </a:p>
      </dgm:t>
    </dgm:pt>
    <dgm:pt modelId="{FB588324-065D-ED4B-B147-0D77091A6141}" type="pres">
      <dgm:prSet presAssocID="{DE491E0E-6509-D845-9F35-976A6EB1D637}" presName="node" presStyleLbl="node1" presStyleIdx="3" presStyleCnt="10">
        <dgm:presLayoutVars>
          <dgm:bulletEnabled val="1"/>
        </dgm:presLayoutVars>
      </dgm:prSet>
      <dgm:spPr/>
      <dgm:t>
        <a:bodyPr/>
        <a:lstStyle/>
        <a:p>
          <a:endParaRPr lang="en-US"/>
        </a:p>
      </dgm:t>
    </dgm:pt>
    <dgm:pt modelId="{6AA97A04-4D87-C941-ADA6-A823C55A5635}" type="pres">
      <dgm:prSet presAssocID="{5E15C1BE-BD0B-074C-8F37-B327D3DC4989}" presName="parTrans" presStyleLbl="sibTrans2D1" presStyleIdx="4" presStyleCnt="10"/>
      <dgm:spPr/>
      <dgm:t>
        <a:bodyPr/>
        <a:lstStyle/>
        <a:p>
          <a:endParaRPr lang="en-US"/>
        </a:p>
      </dgm:t>
    </dgm:pt>
    <dgm:pt modelId="{D9F8C6A7-3376-6E4D-B555-143DBE74CF07}" type="pres">
      <dgm:prSet presAssocID="{5E15C1BE-BD0B-074C-8F37-B327D3DC4989}" presName="connectorText" presStyleLbl="sibTrans2D1" presStyleIdx="4" presStyleCnt="10"/>
      <dgm:spPr/>
      <dgm:t>
        <a:bodyPr/>
        <a:lstStyle/>
        <a:p>
          <a:endParaRPr lang="en-US"/>
        </a:p>
      </dgm:t>
    </dgm:pt>
    <dgm:pt modelId="{964238F7-3E3E-F04F-944E-3F533FC071E3}" type="pres">
      <dgm:prSet presAssocID="{55A163D1-1D26-D14D-9E87-8410E3DB6204}" presName="node" presStyleLbl="node1" presStyleIdx="4" presStyleCnt="10">
        <dgm:presLayoutVars>
          <dgm:bulletEnabled val="1"/>
        </dgm:presLayoutVars>
      </dgm:prSet>
      <dgm:spPr/>
      <dgm:t>
        <a:bodyPr/>
        <a:lstStyle/>
        <a:p>
          <a:endParaRPr lang="en-US"/>
        </a:p>
      </dgm:t>
    </dgm:pt>
    <dgm:pt modelId="{75F45697-E2AE-2443-8923-6C6437BF15D2}" type="pres">
      <dgm:prSet presAssocID="{93B20F67-1E67-794E-9682-CA2E507F8A7F}" presName="parTrans" presStyleLbl="sibTrans2D1" presStyleIdx="5" presStyleCnt="10"/>
      <dgm:spPr/>
      <dgm:t>
        <a:bodyPr/>
        <a:lstStyle/>
        <a:p>
          <a:endParaRPr lang="en-US"/>
        </a:p>
      </dgm:t>
    </dgm:pt>
    <dgm:pt modelId="{D7821DD1-B715-CE4B-AA0A-A0F3FE9C052E}" type="pres">
      <dgm:prSet presAssocID="{93B20F67-1E67-794E-9682-CA2E507F8A7F}" presName="connectorText" presStyleLbl="sibTrans2D1" presStyleIdx="5" presStyleCnt="10"/>
      <dgm:spPr/>
      <dgm:t>
        <a:bodyPr/>
        <a:lstStyle/>
        <a:p>
          <a:endParaRPr lang="en-US"/>
        </a:p>
      </dgm:t>
    </dgm:pt>
    <dgm:pt modelId="{F53A89B1-C624-314C-90B1-6BB8F116C75F}" type="pres">
      <dgm:prSet presAssocID="{225E5DA0-6ECA-5845-A3C1-730172FCAABF}" presName="node" presStyleLbl="node1" presStyleIdx="5" presStyleCnt="10">
        <dgm:presLayoutVars>
          <dgm:bulletEnabled val="1"/>
        </dgm:presLayoutVars>
      </dgm:prSet>
      <dgm:spPr/>
      <dgm:t>
        <a:bodyPr/>
        <a:lstStyle/>
        <a:p>
          <a:endParaRPr lang="en-US"/>
        </a:p>
      </dgm:t>
    </dgm:pt>
    <dgm:pt modelId="{7A1D1BF6-5C22-4842-B153-49CECE00A464}" type="pres">
      <dgm:prSet presAssocID="{1EE21A9C-3BCA-B945-8C2E-5FDD838E7FEA}" presName="parTrans" presStyleLbl="sibTrans2D1" presStyleIdx="6" presStyleCnt="10"/>
      <dgm:spPr/>
      <dgm:t>
        <a:bodyPr/>
        <a:lstStyle/>
        <a:p>
          <a:endParaRPr lang="en-US"/>
        </a:p>
      </dgm:t>
    </dgm:pt>
    <dgm:pt modelId="{8DAAE398-3597-C04F-A3D6-687B081EB785}" type="pres">
      <dgm:prSet presAssocID="{1EE21A9C-3BCA-B945-8C2E-5FDD838E7FEA}" presName="connectorText" presStyleLbl="sibTrans2D1" presStyleIdx="6" presStyleCnt="10"/>
      <dgm:spPr/>
      <dgm:t>
        <a:bodyPr/>
        <a:lstStyle/>
        <a:p>
          <a:endParaRPr lang="en-US"/>
        </a:p>
      </dgm:t>
    </dgm:pt>
    <dgm:pt modelId="{0C775216-2B27-BF4F-A304-0DAAC8B0E67D}" type="pres">
      <dgm:prSet presAssocID="{DA62A7DA-479F-094F-86E9-BE22BD8BADC6}" presName="node" presStyleLbl="node1" presStyleIdx="6" presStyleCnt="10">
        <dgm:presLayoutVars>
          <dgm:bulletEnabled val="1"/>
        </dgm:presLayoutVars>
      </dgm:prSet>
      <dgm:spPr/>
      <dgm:t>
        <a:bodyPr/>
        <a:lstStyle/>
        <a:p>
          <a:endParaRPr lang="en-US"/>
        </a:p>
      </dgm:t>
    </dgm:pt>
    <dgm:pt modelId="{7689997E-940B-9E4A-BC60-17FA0691537F}" type="pres">
      <dgm:prSet presAssocID="{FCF765BF-B17D-B64A-AAC2-6E7B86F1E407}" presName="parTrans" presStyleLbl="sibTrans2D1" presStyleIdx="7" presStyleCnt="10"/>
      <dgm:spPr/>
      <dgm:t>
        <a:bodyPr/>
        <a:lstStyle/>
        <a:p>
          <a:endParaRPr lang="en-US"/>
        </a:p>
      </dgm:t>
    </dgm:pt>
    <dgm:pt modelId="{BEE44094-02C0-D740-AC8D-3ED746EF9CCE}" type="pres">
      <dgm:prSet presAssocID="{FCF765BF-B17D-B64A-AAC2-6E7B86F1E407}" presName="connectorText" presStyleLbl="sibTrans2D1" presStyleIdx="7" presStyleCnt="10"/>
      <dgm:spPr/>
      <dgm:t>
        <a:bodyPr/>
        <a:lstStyle/>
        <a:p>
          <a:endParaRPr lang="en-US"/>
        </a:p>
      </dgm:t>
    </dgm:pt>
    <dgm:pt modelId="{40B27CEE-171B-414A-A661-DCC5CA897419}" type="pres">
      <dgm:prSet presAssocID="{14A26EF2-B77D-6C45-A09A-E93A5F6839B3}" presName="node" presStyleLbl="node1" presStyleIdx="7" presStyleCnt="10">
        <dgm:presLayoutVars>
          <dgm:bulletEnabled val="1"/>
        </dgm:presLayoutVars>
      </dgm:prSet>
      <dgm:spPr/>
      <dgm:t>
        <a:bodyPr/>
        <a:lstStyle/>
        <a:p>
          <a:endParaRPr lang="en-US"/>
        </a:p>
      </dgm:t>
    </dgm:pt>
    <dgm:pt modelId="{65440BF9-B9D1-C549-8041-1375B2F5C873}" type="pres">
      <dgm:prSet presAssocID="{F137E60F-C00A-5443-8B83-03BA9F279C2C}" presName="parTrans" presStyleLbl="sibTrans2D1" presStyleIdx="8" presStyleCnt="10"/>
      <dgm:spPr/>
      <dgm:t>
        <a:bodyPr/>
        <a:lstStyle/>
        <a:p>
          <a:endParaRPr lang="en-US"/>
        </a:p>
      </dgm:t>
    </dgm:pt>
    <dgm:pt modelId="{C62874B6-92D5-534B-AF77-2DDEFE545A87}" type="pres">
      <dgm:prSet presAssocID="{F137E60F-C00A-5443-8B83-03BA9F279C2C}" presName="connectorText" presStyleLbl="sibTrans2D1" presStyleIdx="8" presStyleCnt="10"/>
      <dgm:spPr/>
      <dgm:t>
        <a:bodyPr/>
        <a:lstStyle/>
        <a:p>
          <a:endParaRPr lang="en-US"/>
        </a:p>
      </dgm:t>
    </dgm:pt>
    <dgm:pt modelId="{9132290E-0141-FC4A-B27E-447CB25DFD6C}" type="pres">
      <dgm:prSet presAssocID="{55AA42D4-50BA-0B49-8F33-3E5C042571DE}" presName="node" presStyleLbl="node1" presStyleIdx="8" presStyleCnt="10">
        <dgm:presLayoutVars>
          <dgm:bulletEnabled val="1"/>
        </dgm:presLayoutVars>
      </dgm:prSet>
      <dgm:spPr/>
      <dgm:t>
        <a:bodyPr/>
        <a:lstStyle/>
        <a:p>
          <a:endParaRPr lang="en-US"/>
        </a:p>
      </dgm:t>
    </dgm:pt>
    <dgm:pt modelId="{93086C93-4580-284B-9E07-16E3C3AC9D69}" type="pres">
      <dgm:prSet presAssocID="{2A981997-709D-C14A-B4AB-8D98CAA7B8BE}" presName="parTrans" presStyleLbl="sibTrans2D1" presStyleIdx="9" presStyleCnt="10"/>
      <dgm:spPr/>
      <dgm:t>
        <a:bodyPr/>
        <a:lstStyle/>
        <a:p>
          <a:endParaRPr lang="en-US"/>
        </a:p>
      </dgm:t>
    </dgm:pt>
    <dgm:pt modelId="{D275B276-347B-804B-9086-9B6CBCC3ABAC}" type="pres">
      <dgm:prSet presAssocID="{2A981997-709D-C14A-B4AB-8D98CAA7B8BE}" presName="connectorText" presStyleLbl="sibTrans2D1" presStyleIdx="9" presStyleCnt="10"/>
      <dgm:spPr/>
      <dgm:t>
        <a:bodyPr/>
        <a:lstStyle/>
        <a:p>
          <a:endParaRPr lang="en-US"/>
        </a:p>
      </dgm:t>
    </dgm:pt>
    <dgm:pt modelId="{0424F9E1-A20A-B444-ABE3-22BB7F0C2FC9}" type="pres">
      <dgm:prSet presAssocID="{A5F1164A-C2B9-9240-BB9A-2223D488AAEA}" presName="node" presStyleLbl="node1" presStyleIdx="9" presStyleCnt="10">
        <dgm:presLayoutVars>
          <dgm:bulletEnabled val="1"/>
        </dgm:presLayoutVars>
      </dgm:prSet>
      <dgm:spPr/>
      <dgm:t>
        <a:bodyPr/>
        <a:lstStyle/>
        <a:p>
          <a:endParaRPr lang="en-US"/>
        </a:p>
      </dgm:t>
    </dgm:pt>
  </dgm:ptLst>
  <dgm:cxnLst>
    <dgm:cxn modelId="{021E0DA3-4E98-5B46-B612-4A77490C1A73}" type="presOf" srcId="{AAFC0146-F409-3B4C-9634-481DB9FE833D}" destId="{324C956B-3109-A94D-ABFE-47C2784DD301}" srcOrd="0" destOrd="0" presId="urn:microsoft.com/office/officeart/2005/8/layout/radial5"/>
    <dgm:cxn modelId="{7A6E423B-7B19-A14F-9637-40304FDB8D7D}" type="presOf" srcId="{DA62A7DA-479F-094F-86E9-BE22BD8BADC6}" destId="{0C775216-2B27-BF4F-A304-0DAAC8B0E67D}" srcOrd="0" destOrd="0" presId="urn:microsoft.com/office/officeart/2005/8/layout/radial5"/>
    <dgm:cxn modelId="{0F05D55E-410D-C648-A355-39D1489493DD}" type="presOf" srcId="{B81330ED-395A-FE43-BDB5-506FD262E3F1}" destId="{2A0AE05C-8D5D-B643-ABF5-44CD755D5F1C}" srcOrd="1" destOrd="0" presId="urn:microsoft.com/office/officeart/2005/8/layout/radial5"/>
    <dgm:cxn modelId="{8772E8E2-62E3-8E4E-AE5A-EC79612C26E8}" srcId="{4090E13C-FA55-8644-AA81-AAD46FD2B792}" destId="{14A26EF2-B77D-6C45-A09A-E93A5F6839B3}" srcOrd="7" destOrd="0" parTransId="{FCF765BF-B17D-B64A-AAC2-6E7B86F1E407}" sibTransId="{32A28E6C-D49E-AF4E-8133-260007FF49B5}"/>
    <dgm:cxn modelId="{2C710867-69A5-C64A-9134-4777A509C610}" type="presOf" srcId="{F137E60F-C00A-5443-8B83-03BA9F279C2C}" destId="{65440BF9-B9D1-C549-8041-1375B2F5C873}" srcOrd="0" destOrd="0" presId="urn:microsoft.com/office/officeart/2005/8/layout/radial5"/>
    <dgm:cxn modelId="{B5E09B6D-68A0-6749-B227-9EFD13337E99}" type="presOf" srcId="{F0A5A61B-CCD5-B448-9481-AC78AD8C2603}" destId="{5F5051AC-475A-3142-B35B-4B4A566B8E06}" srcOrd="1" destOrd="0" presId="urn:microsoft.com/office/officeart/2005/8/layout/radial5"/>
    <dgm:cxn modelId="{9888971F-CEEA-8145-B124-9EE47A97FD75}" type="presOf" srcId="{1EE21A9C-3BCA-B945-8C2E-5FDD838E7FEA}" destId="{7A1D1BF6-5C22-4842-B153-49CECE00A464}" srcOrd="0" destOrd="0" presId="urn:microsoft.com/office/officeart/2005/8/layout/radial5"/>
    <dgm:cxn modelId="{EA35D03F-C0C1-7148-A770-F0FA7BF47D85}" type="presOf" srcId="{55A163D1-1D26-D14D-9E87-8410E3DB6204}" destId="{964238F7-3E3E-F04F-944E-3F533FC071E3}" srcOrd="0" destOrd="0" presId="urn:microsoft.com/office/officeart/2005/8/layout/radial5"/>
    <dgm:cxn modelId="{C202DCE5-A852-9E48-B28A-A84A88A92E7A}" srcId="{4090E13C-FA55-8644-AA81-AAD46FD2B792}" destId="{5755D81B-5262-4642-A41F-EA44B6B565BA}" srcOrd="1" destOrd="0" parTransId="{625186C6-4C60-EE4C-82F7-9CD4DD389835}" sibTransId="{1D624EEE-CC0F-CE4A-BEE6-8732B7FC0816}"/>
    <dgm:cxn modelId="{D18752A1-375D-E549-9777-3C18AFE64789}" type="presOf" srcId="{1EE21A9C-3BCA-B945-8C2E-5FDD838E7FEA}" destId="{8DAAE398-3597-C04F-A3D6-687B081EB785}" srcOrd="1" destOrd="0" presId="urn:microsoft.com/office/officeart/2005/8/layout/radial5"/>
    <dgm:cxn modelId="{B5F4D46F-62D4-834F-A66F-003F380C0116}" srcId="{4090E13C-FA55-8644-AA81-AAD46FD2B792}" destId="{55AA42D4-50BA-0B49-8F33-3E5C042571DE}" srcOrd="8" destOrd="0" parTransId="{F137E60F-C00A-5443-8B83-03BA9F279C2C}" sibTransId="{83B8BCB5-99B2-7F4F-9998-54EF65BFFD92}"/>
    <dgm:cxn modelId="{2CDF832F-248D-F749-87FE-D8D047821E6D}" type="presOf" srcId="{B81330ED-395A-FE43-BDB5-506FD262E3F1}" destId="{D2FC137D-C588-A549-AA00-42B863E209D1}" srcOrd="0" destOrd="0" presId="urn:microsoft.com/office/officeart/2005/8/layout/radial5"/>
    <dgm:cxn modelId="{D0E7E258-EFF9-884F-97B4-7E2D043C5677}" srcId="{4090E13C-FA55-8644-AA81-AAD46FD2B792}" destId="{AAFC0146-F409-3B4C-9634-481DB9FE833D}" srcOrd="2" destOrd="0" parTransId="{B81330ED-395A-FE43-BDB5-506FD262E3F1}" sibTransId="{A65234E3-4605-0041-974E-03D757997002}"/>
    <dgm:cxn modelId="{CDCF0387-AA42-7644-8F6C-9A24283DC666}" type="presOf" srcId="{55AA42D4-50BA-0B49-8F33-3E5C042571DE}" destId="{9132290E-0141-FC4A-B27E-447CB25DFD6C}" srcOrd="0" destOrd="0" presId="urn:microsoft.com/office/officeart/2005/8/layout/radial5"/>
    <dgm:cxn modelId="{4365CDF1-0EC8-BF4C-B57F-764C04945E06}" srcId="{4090E13C-FA55-8644-AA81-AAD46FD2B792}" destId="{55A163D1-1D26-D14D-9E87-8410E3DB6204}" srcOrd="4" destOrd="0" parTransId="{5E15C1BE-BD0B-074C-8F37-B327D3DC4989}" sibTransId="{D2000CB0-ADFF-7349-B91F-D941410D986D}"/>
    <dgm:cxn modelId="{0D8747A5-2261-8C43-AF0F-B1BD1FDE21FA}" type="presOf" srcId="{3DED8754-351C-BD4A-9BEC-238E79F08A43}" destId="{2028D998-5CA2-E346-87C7-D8A7B6D6D079}" srcOrd="1" destOrd="0" presId="urn:microsoft.com/office/officeart/2005/8/layout/radial5"/>
    <dgm:cxn modelId="{C1609BA2-0F71-9841-A412-9BBE5D6EE70A}" srcId="{4090E13C-FA55-8644-AA81-AAD46FD2B792}" destId="{F89F9CA3-C927-C64C-84BE-60635068B72E}" srcOrd="0" destOrd="0" parTransId="{3DED8754-351C-BD4A-9BEC-238E79F08A43}" sibTransId="{9C8E2E9F-9F5E-214A-A488-E6BAB1CC7583}"/>
    <dgm:cxn modelId="{E91BF085-276B-CB44-8129-D5C71FECB43E}" type="presOf" srcId="{4090E13C-FA55-8644-AA81-AAD46FD2B792}" destId="{6701D256-FF7A-4746-8F90-D829C3E628B7}" srcOrd="0" destOrd="0" presId="urn:microsoft.com/office/officeart/2005/8/layout/radial5"/>
    <dgm:cxn modelId="{8F80633A-C48E-A441-A254-C0A59ABA3A46}" type="presOf" srcId="{5E15C1BE-BD0B-074C-8F37-B327D3DC4989}" destId="{6AA97A04-4D87-C941-ADA6-A823C55A5635}" srcOrd="0" destOrd="0" presId="urn:microsoft.com/office/officeart/2005/8/layout/radial5"/>
    <dgm:cxn modelId="{FEF0E747-E9F6-FC40-A1FF-B3399F820127}" type="presOf" srcId="{DE491E0E-6509-D845-9F35-976A6EB1D637}" destId="{FB588324-065D-ED4B-B147-0D77091A6141}" srcOrd="0" destOrd="0" presId="urn:microsoft.com/office/officeart/2005/8/layout/radial5"/>
    <dgm:cxn modelId="{36D346ED-0F9A-5D42-9F99-62058F58A317}" type="presOf" srcId="{2A981997-709D-C14A-B4AB-8D98CAA7B8BE}" destId="{D275B276-347B-804B-9086-9B6CBCC3ABAC}" srcOrd="1" destOrd="0" presId="urn:microsoft.com/office/officeart/2005/8/layout/radial5"/>
    <dgm:cxn modelId="{3091185C-436B-304B-BC8D-2EF245EB9C22}" srcId="{4090E13C-FA55-8644-AA81-AAD46FD2B792}" destId="{DE491E0E-6509-D845-9F35-976A6EB1D637}" srcOrd="3" destOrd="0" parTransId="{F0A5A61B-CCD5-B448-9481-AC78AD8C2603}" sibTransId="{0FC19050-D61F-2349-B590-C98EF7EBBC0C}"/>
    <dgm:cxn modelId="{51C45EDA-B0EC-8248-964C-80D7628CEAC4}" srcId="{4090E13C-FA55-8644-AA81-AAD46FD2B792}" destId="{225E5DA0-6ECA-5845-A3C1-730172FCAABF}" srcOrd="5" destOrd="0" parTransId="{93B20F67-1E67-794E-9682-CA2E507F8A7F}" sibTransId="{57D301EC-B287-254C-8E82-6299E2BB7719}"/>
    <dgm:cxn modelId="{5FCDFDA8-18D8-5346-BFB3-6FCF4ACD9428}" type="presOf" srcId="{93B20F67-1E67-794E-9682-CA2E507F8A7F}" destId="{75F45697-E2AE-2443-8923-6C6437BF15D2}" srcOrd="0" destOrd="0" presId="urn:microsoft.com/office/officeart/2005/8/layout/radial5"/>
    <dgm:cxn modelId="{9649FD7A-3978-C947-A6AB-ED1F349CFF16}" type="presOf" srcId="{2A981997-709D-C14A-B4AB-8D98CAA7B8BE}" destId="{93086C93-4580-284B-9E07-16E3C3AC9D69}" srcOrd="0" destOrd="0" presId="urn:microsoft.com/office/officeart/2005/8/layout/radial5"/>
    <dgm:cxn modelId="{D9700A05-DDAC-6C4F-8896-94A230337D3E}" type="presOf" srcId="{93B20F67-1E67-794E-9682-CA2E507F8A7F}" destId="{D7821DD1-B715-CE4B-AA0A-A0F3FE9C052E}" srcOrd="1" destOrd="0" presId="urn:microsoft.com/office/officeart/2005/8/layout/radial5"/>
    <dgm:cxn modelId="{921FED38-C1CB-C644-BC61-1015F6C92000}" type="presOf" srcId="{5E15C1BE-BD0B-074C-8F37-B327D3DC4989}" destId="{D9F8C6A7-3376-6E4D-B555-143DBE74CF07}" srcOrd="1" destOrd="0" presId="urn:microsoft.com/office/officeart/2005/8/layout/radial5"/>
    <dgm:cxn modelId="{1F552724-9C55-EF45-967C-3D6613EBFA4A}" type="presOf" srcId="{3DED8754-351C-BD4A-9BEC-238E79F08A43}" destId="{19078F7F-3C4F-E84F-9BCA-10AD04316FA4}" srcOrd="0" destOrd="0" presId="urn:microsoft.com/office/officeart/2005/8/layout/radial5"/>
    <dgm:cxn modelId="{94BBA802-1AD7-664F-9A5C-17890F0E1F62}" type="presOf" srcId="{FCF765BF-B17D-B64A-AAC2-6E7B86F1E407}" destId="{7689997E-940B-9E4A-BC60-17FA0691537F}" srcOrd="0" destOrd="0" presId="urn:microsoft.com/office/officeart/2005/8/layout/radial5"/>
    <dgm:cxn modelId="{6D01604E-5DAA-FC46-9C4B-5AE6E93F3DF2}" type="presOf" srcId="{14A26EF2-B77D-6C45-A09A-E93A5F6839B3}" destId="{40B27CEE-171B-414A-A661-DCC5CA897419}" srcOrd="0" destOrd="0" presId="urn:microsoft.com/office/officeart/2005/8/layout/radial5"/>
    <dgm:cxn modelId="{CE54FF0B-4118-AF4E-8B78-0259E08FDB1A}" type="presOf" srcId="{A5F1164A-C2B9-9240-BB9A-2223D488AAEA}" destId="{0424F9E1-A20A-B444-ABE3-22BB7F0C2FC9}"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88775D35-B5FB-0245-A523-6EEC327A54A7}" type="presOf" srcId="{F89F9CA3-C927-C64C-84BE-60635068B72E}" destId="{BCB3D667-F164-2243-980F-0EC5244EF922}" srcOrd="0" destOrd="0" presId="urn:microsoft.com/office/officeart/2005/8/layout/radial5"/>
    <dgm:cxn modelId="{3FE9A9F8-9E02-C448-A8A9-A6C862EED601}" type="presOf" srcId="{FCF765BF-B17D-B64A-AAC2-6E7B86F1E407}" destId="{BEE44094-02C0-D740-AC8D-3ED746EF9CCE}" srcOrd="1" destOrd="0" presId="urn:microsoft.com/office/officeart/2005/8/layout/radial5"/>
    <dgm:cxn modelId="{DDE45E1A-2798-2C4A-8FF0-A92D94D46CE0}" type="presOf" srcId="{F0A5A61B-CCD5-B448-9481-AC78AD8C2603}" destId="{4D7CC312-450F-EF40-B87E-716998D74ED0}" srcOrd="0" destOrd="0" presId="urn:microsoft.com/office/officeart/2005/8/layout/radial5"/>
    <dgm:cxn modelId="{2D53DE5D-D6A6-0845-87DE-BFA8FBF2CE40}" type="presOf" srcId="{F137E60F-C00A-5443-8B83-03BA9F279C2C}" destId="{C62874B6-92D5-534B-AF77-2DDEFE545A87}" srcOrd="1" destOrd="0" presId="urn:microsoft.com/office/officeart/2005/8/layout/radial5"/>
    <dgm:cxn modelId="{946E0FB3-EF14-9B43-96E3-DA842E807C75}" srcId="{4090E13C-FA55-8644-AA81-AAD46FD2B792}" destId="{DA62A7DA-479F-094F-86E9-BE22BD8BADC6}" srcOrd="6" destOrd="0" parTransId="{1EE21A9C-3BCA-B945-8C2E-5FDD838E7FEA}" sibTransId="{0CDD8742-8613-BD45-AFA8-1CBC5C03EE25}"/>
    <dgm:cxn modelId="{DAA513AA-629E-134E-ACF4-D103410069D5}" type="presOf" srcId="{625186C6-4C60-EE4C-82F7-9CD4DD389835}" destId="{BC442ACD-68FD-A14A-B854-2F1AA7FBF7FB}" srcOrd="1" destOrd="0" presId="urn:microsoft.com/office/officeart/2005/8/layout/radial5"/>
    <dgm:cxn modelId="{D5BCDA2C-11EB-5D45-AC87-B8AD0EB97F6A}" srcId="{4090E13C-FA55-8644-AA81-AAD46FD2B792}" destId="{A5F1164A-C2B9-9240-BB9A-2223D488AAEA}" srcOrd="9" destOrd="0" parTransId="{2A981997-709D-C14A-B4AB-8D98CAA7B8BE}" sibTransId="{2920153F-EA5A-FC4D-B14C-EC1183461D58}"/>
    <dgm:cxn modelId="{527DB4C3-FC83-D643-9032-328225DB2B24}" type="presOf" srcId="{83B2E4C9-6739-0940-BFE0-6E1FBF8066B7}" destId="{0B77CD73-04A3-B349-BC14-78F435CED7A9}" srcOrd="0" destOrd="0" presId="urn:microsoft.com/office/officeart/2005/8/layout/radial5"/>
    <dgm:cxn modelId="{CFC2DC7F-425B-0640-950A-84328036C194}" type="presOf" srcId="{625186C6-4C60-EE4C-82F7-9CD4DD389835}" destId="{B8D689B3-8FE8-F841-A172-EEB0AA271BB1}" srcOrd="0" destOrd="0" presId="urn:microsoft.com/office/officeart/2005/8/layout/radial5"/>
    <dgm:cxn modelId="{3108629C-ADBD-A74D-ADE4-7DBC48E6DDFE}" type="presOf" srcId="{5755D81B-5262-4642-A41F-EA44B6B565BA}" destId="{B039BD47-E2BA-C047-97E2-3B0E53718398}" srcOrd="0" destOrd="0" presId="urn:microsoft.com/office/officeart/2005/8/layout/radial5"/>
    <dgm:cxn modelId="{F40F2CDF-A725-0249-B450-0D7DDA340470}" type="presOf" srcId="{225E5DA0-6ECA-5845-A3C1-730172FCAABF}" destId="{F53A89B1-C624-314C-90B1-6BB8F116C75F}" srcOrd="0" destOrd="0" presId="urn:microsoft.com/office/officeart/2005/8/layout/radial5"/>
    <dgm:cxn modelId="{A30020E2-7699-B84C-B7F5-2E97C61F2141}" type="presParOf" srcId="{0B77CD73-04A3-B349-BC14-78F435CED7A9}" destId="{6701D256-FF7A-4746-8F90-D829C3E628B7}" srcOrd="0" destOrd="0" presId="urn:microsoft.com/office/officeart/2005/8/layout/radial5"/>
    <dgm:cxn modelId="{C6F161A9-15F8-3D4D-9984-89B41F9F9CFC}" type="presParOf" srcId="{0B77CD73-04A3-B349-BC14-78F435CED7A9}" destId="{19078F7F-3C4F-E84F-9BCA-10AD04316FA4}" srcOrd="1" destOrd="0" presId="urn:microsoft.com/office/officeart/2005/8/layout/radial5"/>
    <dgm:cxn modelId="{37349514-3D60-9341-AEC3-9DC527C97B94}" type="presParOf" srcId="{19078F7F-3C4F-E84F-9BCA-10AD04316FA4}" destId="{2028D998-5CA2-E346-87C7-D8A7B6D6D079}" srcOrd="0" destOrd="0" presId="urn:microsoft.com/office/officeart/2005/8/layout/radial5"/>
    <dgm:cxn modelId="{73313A85-AAA2-D449-96A6-21A0AC0E6749}" type="presParOf" srcId="{0B77CD73-04A3-B349-BC14-78F435CED7A9}" destId="{BCB3D667-F164-2243-980F-0EC5244EF922}" srcOrd="2" destOrd="0" presId="urn:microsoft.com/office/officeart/2005/8/layout/radial5"/>
    <dgm:cxn modelId="{24CE06BE-DDB6-0048-BB5A-AEB5004FFFC6}" type="presParOf" srcId="{0B77CD73-04A3-B349-BC14-78F435CED7A9}" destId="{B8D689B3-8FE8-F841-A172-EEB0AA271BB1}" srcOrd="3" destOrd="0" presId="urn:microsoft.com/office/officeart/2005/8/layout/radial5"/>
    <dgm:cxn modelId="{FC1FE49E-DE02-CE41-BD02-BDC9E2847348}" type="presParOf" srcId="{B8D689B3-8FE8-F841-A172-EEB0AA271BB1}" destId="{BC442ACD-68FD-A14A-B854-2F1AA7FBF7FB}" srcOrd="0" destOrd="0" presId="urn:microsoft.com/office/officeart/2005/8/layout/radial5"/>
    <dgm:cxn modelId="{0FCB1C37-B063-5046-A7F8-8366E5EF9A5B}" type="presParOf" srcId="{0B77CD73-04A3-B349-BC14-78F435CED7A9}" destId="{B039BD47-E2BA-C047-97E2-3B0E53718398}" srcOrd="4" destOrd="0" presId="urn:microsoft.com/office/officeart/2005/8/layout/radial5"/>
    <dgm:cxn modelId="{887C9970-1936-A341-BD52-8E9C14929C53}" type="presParOf" srcId="{0B77CD73-04A3-B349-BC14-78F435CED7A9}" destId="{D2FC137D-C588-A549-AA00-42B863E209D1}" srcOrd="5" destOrd="0" presId="urn:microsoft.com/office/officeart/2005/8/layout/radial5"/>
    <dgm:cxn modelId="{0BDDF779-2AAE-F04E-B2CC-67CE21D3018A}" type="presParOf" srcId="{D2FC137D-C588-A549-AA00-42B863E209D1}" destId="{2A0AE05C-8D5D-B643-ABF5-44CD755D5F1C}" srcOrd="0" destOrd="0" presId="urn:microsoft.com/office/officeart/2005/8/layout/radial5"/>
    <dgm:cxn modelId="{FAE742DA-F6A6-E244-9094-698C01927910}" type="presParOf" srcId="{0B77CD73-04A3-B349-BC14-78F435CED7A9}" destId="{324C956B-3109-A94D-ABFE-47C2784DD301}" srcOrd="6" destOrd="0" presId="urn:microsoft.com/office/officeart/2005/8/layout/radial5"/>
    <dgm:cxn modelId="{0554B84B-0111-CC4C-82FD-FD22D7E766AD}" type="presParOf" srcId="{0B77CD73-04A3-B349-BC14-78F435CED7A9}" destId="{4D7CC312-450F-EF40-B87E-716998D74ED0}" srcOrd="7" destOrd="0" presId="urn:microsoft.com/office/officeart/2005/8/layout/radial5"/>
    <dgm:cxn modelId="{6503C8A4-A5CA-274B-9F26-35FD43B74719}" type="presParOf" srcId="{4D7CC312-450F-EF40-B87E-716998D74ED0}" destId="{5F5051AC-475A-3142-B35B-4B4A566B8E06}" srcOrd="0" destOrd="0" presId="urn:microsoft.com/office/officeart/2005/8/layout/radial5"/>
    <dgm:cxn modelId="{2CAAD7AF-403E-6B4C-A86E-FD383731A0D9}" type="presParOf" srcId="{0B77CD73-04A3-B349-BC14-78F435CED7A9}" destId="{FB588324-065D-ED4B-B147-0D77091A6141}" srcOrd="8" destOrd="0" presId="urn:microsoft.com/office/officeart/2005/8/layout/radial5"/>
    <dgm:cxn modelId="{8F70D0B2-2D4F-984F-8055-86B056681258}" type="presParOf" srcId="{0B77CD73-04A3-B349-BC14-78F435CED7A9}" destId="{6AA97A04-4D87-C941-ADA6-A823C55A5635}" srcOrd="9" destOrd="0" presId="urn:microsoft.com/office/officeart/2005/8/layout/radial5"/>
    <dgm:cxn modelId="{DD5530DB-BE60-F44B-B499-A908104E658E}" type="presParOf" srcId="{6AA97A04-4D87-C941-ADA6-A823C55A5635}" destId="{D9F8C6A7-3376-6E4D-B555-143DBE74CF07}" srcOrd="0" destOrd="0" presId="urn:microsoft.com/office/officeart/2005/8/layout/radial5"/>
    <dgm:cxn modelId="{55A8027D-7261-9344-9262-8C2998A09046}" type="presParOf" srcId="{0B77CD73-04A3-B349-BC14-78F435CED7A9}" destId="{964238F7-3E3E-F04F-944E-3F533FC071E3}" srcOrd="10" destOrd="0" presId="urn:microsoft.com/office/officeart/2005/8/layout/radial5"/>
    <dgm:cxn modelId="{EF9E035B-7C6A-C243-BB59-E73067D4D7D8}" type="presParOf" srcId="{0B77CD73-04A3-B349-BC14-78F435CED7A9}" destId="{75F45697-E2AE-2443-8923-6C6437BF15D2}" srcOrd="11" destOrd="0" presId="urn:microsoft.com/office/officeart/2005/8/layout/radial5"/>
    <dgm:cxn modelId="{9E7AA121-91B4-1E4C-A183-EA67FAC4C2CB}" type="presParOf" srcId="{75F45697-E2AE-2443-8923-6C6437BF15D2}" destId="{D7821DD1-B715-CE4B-AA0A-A0F3FE9C052E}" srcOrd="0" destOrd="0" presId="urn:microsoft.com/office/officeart/2005/8/layout/radial5"/>
    <dgm:cxn modelId="{2541A035-F2B0-694A-8FF0-8FE08A88160A}" type="presParOf" srcId="{0B77CD73-04A3-B349-BC14-78F435CED7A9}" destId="{F53A89B1-C624-314C-90B1-6BB8F116C75F}" srcOrd="12" destOrd="0" presId="urn:microsoft.com/office/officeart/2005/8/layout/radial5"/>
    <dgm:cxn modelId="{65936824-D1D8-C948-BCA5-2F33A20C3EC4}" type="presParOf" srcId="{0B77CD73-04A3-B349-BC14-78F435CED7A9}" destId="{7A1D1BF6-5C22-4842-B153-49CECE00A464}" srcOrd="13" destOrd="0" presId="urn:microsoft.com/office/officeart/2005/8/layout/radial5"/>
    <dgm:cxn modelId="{93E48E9B-3BF6-B34C-91C6-70A79A8748B0}" type="presParOf" srcId="{7A1D1BF6-5C22-4842-B153-49CECE00A464}" destId="{8DAAE398-3597-C04F-A3D6-687B081EB785}" srcOrd="0" destOrd="0" presId="urn:microsoft.com/office/officeart/2005/8/layout/radial5"/>
    <dgm:cxn modelId="{CAA1DC39-C373-3A43-A9CF-747CCB633A4C}" type="presParOf" srcId="{0B77CD73-04A3-B349-BC14-78F435CED7A9}" destId="{0C775216-2B27-BF4F-A304-0DAAC8B0E67D}" srcOrd="14" destOrd="0" presId="urn:microsoft.com/office/officeart/2005/8/layout/radial5"/>
    <dgm:cxn modelId="{711491C3-6D8F-4C45-A0DA-45CABF55086B}" type="presParOf" srcId="{0B77CD73-04A3-B349-BC14-78F435CED7A9}" destId="{7689997E-940B-9E4A-BC60-17FA0691537F}" srcOrd="15" destOrd="0" presId="urn:microsoft.com/office/officeart/2005/8/layout/radial5"/>
    <dgm:cxn modelId="{B98E29C1-6816-CC42-A192-6132A6806E55}" type="presParOf" srcId="{7689997E-940B-9E4A-BC60-17FA0691537F}" destId="{BEE44094-02C0-D740-AC8D-3ED746EF9CCE}" srcOrd="0" destOrd="0" presId="urn:microsoft.com/office/officeart/2005/8/layout/radial5"/>
    <dgm:cxn modelId="{26DF8C83-019B-6E44-8765-8F145E5674D3}" type="presParOf" srcId="{0B77CD73-04A3-B349-BC14-78F435CED7A9}" destId="{40B27CEE-171B-414A-A661-DCC5CA897419}" srcOrd="16" destOrd="0" presId="urn:microsoft.com/office/officeart/2005/8/layout/radial5"/>
    <dgm:cxn modelId="{40CD6A1F-A979-084C-8321-A5B09F02505F}" type="presParOf" srcId="{0B77CD73-04A3-B349-BC14-78F435CED7A9}" destId="{65440BF9-B9D1-C549-8041-1375B2F5C873}" srcOrd="17" destOrd="0" presId="urn:microsoft.com/office/officeart/2005/8/layout/radial5"/>
    <dgm:cxn modelId="{3B1D84F5-0D44-3041-AB3D-E02B135F913D}" type="presParOf" srcId="{65440BF9-B9D1-C549-8041-1375B2F5C873}" destId="{C62874B6-92D5-534B-AF77-2DDEFE545A87}" srcOrd="0" destOrd="0" presId="urn:microsoft.com/office/officeart/2005/8/layout/radial5"/>
    <dgm:cxn modelId="{44A51205-9587-834E-8C0C-DFCA077250BC}" type="presParOf" srcId="{0B77CD73-04A3-B349-BC14-78F435CED7A9}" destId="{9132290E-0141-FC4A-B27E-447CB25DFD6C}" srcOrd="18" destOrd="0" presId="urn:microsoft.com/office/officeart/2005/8/layout/radial5"/>
    <dgm:cxn modelId="{D7B4F2D5-8305-6A42-B734-48DA3F5760EC}" type="presParOf" srcId="{0B77CD73-04A3-B349-BC14-78F435CED7A9}" destId="{93086C93-4580-284B-9E07-16E3C3AC9D69}" srcOrd="19" destOrd="0" presId="urn:microsoft.com/office/officeart/2005/8/layout/radial5"/>
    <dgm:cxn modelId="{2C5923AA-F097-334B-8C21-635B38CB470E}" type="presParOf" srcId="{93086C93-4580-284B-9E07-16E3C3AC9D69}" destId="{D275B276-347B-804B-9086-9B6CBCC3ABAC}" srcOrd="0" destOrd="0" presId="urn:microsoft.com/office/officeart/2005/8/layout/radial5"/>
    <dgm:cxn modelId="{0DC91F29-26CC-184A-8042-77525DCE6B29}" type="presParOf" srcId="{0B77CD73-04A3-B349-BC14-78F435CED7A9}" destId="{0424F9E1-A20A-B444-ABE3-22BB7F0C2FC9}"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t>Faith Enrichment</a:t>
          </a:r>
          <a:endParaRPr lang="en-US" sz="16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t>Sunday Worship</a:t>
          </a:r>
          <a:endParaRPr lang="en-US" sz="16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t>Adult Faith Formation Network</a:t>
          </a:r>
          <a:endParaRPr lang="en-US" sz="20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t>Grand-parents</a:t>
          </a:r>
          <a:endParaRPr lang="en-US" sz="1600" b="1" dirty="0"/>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t>Spiritual Enrichment</a:t>
          </a:r>
          <a:endParaRPr lang="en-US" sz="16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t>Life Issues &amp; Milestones</a:t>
          </a:r>
          <a:endParaRPr lang="en-US" sz="1600" b="1" dirty="0"/>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t>Scripture Enrichment</a:t>
          </a:r>
          <a:endParaRPr lang="en-US" sz="1600" b="1" dirty="0"/>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t>Liturgical Seasons</a:t>
          </a:r>
          <a:endParaRPr lang="en-US" sz="1600" b="1" dirty="0"/>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t>Service &amp; Mission</a:t>
          </a:r>
          <a:endParaRPr lang="en-US" sz="1600" b="1" dirty="0"/>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t>Discovering Faith</a:t>
          </a:r>
          <a:endParaRPr lang="en-US" sz="1600" b="1" dirty="0"/>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418C3B08-2F13-0044-B841-B6A8962C9ED0}" srcId="{4090E13C-FA55-8644-AA81-AAD46FD2B792}" destId="{D4B152D0-3A6E-3D42-B062-F553DCDFE76C}" srcOrd="5" destOrd="0" parTransId="{0FD7ECDA-6A85-0D47-AA9E-9419B88FDA33}" sibTransId="{9C436E8F-B7D1-8C47-8EA3-F49C300DF620}"/>
    <dgm:cxn modelId="{52386386-7E91-F54B-9FAA-D8E92CCB899D}" type="presOf" srcId="{93B20F67-1E67-794E-9682-CA2E507F8A7F}" destId="{B824D876-7394-FA4E-A792-530F50E9319D}" srcOrd="1" destOrd="0" presId="urn:microsoft.com/office/officeart/2005/8/layout/radial5"/>
    <dgm:cxn modelId="{0340BF53-3474-924D-B9F3-F515773E1F60}" srcId="{4090E13C-FA55-8644-AA81-AAD46FD2B792}" destId="{5357587B-3AF0-2C46-ACE7-3AACF13EE3F5}" srcOrd="2" destOrd="0" parTransId="{F095FF1F-364F-0C42-96B6-ED4E2E0C54B7}" sibTransId="{FECAA648-8604-C84B-B34D-88A09FD3567D}"/>
    <dgm:cxn modelId="{E0EA0662-4DC1-A742-974D-67E70CF7B78D}" type="presOf" srcId="{D4B152D0-3A6E-3D42-B062-F553DCDFE76C}" destId="{17C7512F-81B4-DF4D-9901-CF01DB61D35D}" srcOrd="0" destOrd="0" presId="urn:microsoft.com/office/officeart/2005/8/layout/radial5"/>
    <dgm:cxn modelId="{B7A82978-E076-1D44-9BD5-7071B7DEE849}" type="presOf" srcId="{F095FF1F-364F-0C42-96B6-ED4E2E0C54B7}" destId="{D13C083D-8152-1246-B35A-0C30D37ACE3F}" srcOrd="0" destOrd="0" presId="urn:microsoft.com/office/officeart/2005/8/layout/radial5"/>
    <dgm:cxn modelId="{E1ECEBB8-74AE-B745-9EE6-C761C5D36FD4}" type="presOf" srcId="{978F2F9E-2428-5D44-AC39-F352C6DB18B6}" destId="{53515CAB-3828-7047-8A48-41DD6CACF95A}" srcOrd="1"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E777738B-30AD-5E48-9957-6C7AB3CB1ED8}" type="presOf" srcId="{5357587B-3AF0-2C46-ACE7-3AACF13EE3F5}" destId="{B3456C09-2241-B944-AB06-4320430C6299}" srcOrd="0" destOrd="0" presId="urn:microsoft.com/office/officeart/2005/8/layout/radial5"/>
    <dgm:cxn modelId="{9A83F576-684B-6B43-942D-AFA30F1B41F3}" type="presOf" srcId="{93B20F67-1E67-794E-9682-CA2E507F8A7F}" destId="{9DB0D456-C792-DC48-ABA7-6A315478FF51}" srcOrd="0" destOrd="0" presId="urn:microsoft.com/office/officeart/2005/8/layout/radial5"/>
    <dgm:cxn modelId="{47D579DC-95F0-3843-A92B-700677E8C2A3}" type="presOf" srcId="{C88E13B7-D070-164E-80EF-188D9732C36D}" destId="{288E3E3C-0349-8449-9219-F1E4F66E71F5}" srcOrd="0" destOrd="0" presId="urn:microsoft.com/office/officeart/2005/8/layout/radial5"/>
    <dgm:cxn modelId="{5763E538-FB6B-4540-8CE3-A384E23C1972}" type="presOf" srcId="{81D46D3F-CE68-4F41-9A0D-1C66C1408C66}" destId="{8AB503FF-6323-2943-B720-371E443FACAB}" srcOrd="0" destOrd="0" presId="urn:microsoft.com/office/officeart/2005/8/layout/radial5"/>
    <dgm:cxn modelId="{2C86E799-0034-AF4D-8F73-BA2FB3FCBE8B}" type="presOf" srcId="{B47AF1B3-5211-4342-9949-253C6B632665}" destId="{CAAA2196-6740-0A4A-B519-09CA857C8B3B}" srcOrd="1" destOrd="0" presId="urn:microsoft.com/office/officeart/2005/8/layout/radial5"/>
    <dgm:cxn modelId="{D0754346-C7CD-3D43-AE59-15B7EE6FA855}" type="presOf" srcId="{F7856D9E-90FF-F24F-B0DA-78F9F28C81B9}" destId="{2A6197E3-D097-3F41-9FD1-239C0CBC0563}" srcOrd="0" destOrd="0" presId="urn:microsoft.com/office/officeart/2005/8/layout/radial5"/>
    <dgm:cxn modelId="{4365CDF1-0EC8-BF4C-B57F-764C04945E06}" srcId="{4090E13C-FA55-8644-AA81-AAD46FD2B792}" destId="{55A163D1-1D26-D14D-9E87-8410E3DB6204}" srcOrd="3" destOrd="0" parTransId="{5E15C1BE-BD0B-074C-8F37-B327D3DC4989}" sibTransId="{D2000CB0-ADFF-7349-B91F-D941410D986D}"/>
    <dgm:cxn modelId="{6D06FED2-B09F-F34E-B6D7-1987B800EE52}" type="presOf" srcId="{83B2E4C9-6739-0940-BFE0-6E1FBF8066B7}" destId="{2C7D58E8-6B9A-D446-9A55-EEFAD0B8FC18}" srcOrd="0" destOrd="0" presId="urn:microsoft.com/office/officeart/2005/8/layout/radial5"/>
    <dgm:cxn modelId="{1589D903-B77B-A44E-9A1B-9579CE8DA06C}" type="presOf" srcId="{69E678C5-3929-AE4D-BEF4-2A03616F54A5}" destId="{01F89D4B-EA4A-F14C-966E-A95D3D461582}" srcOrd="0" destOrd="0" presId="urn:microsoft.com/office/officeart/2005/8/layout/radial5"/>
    <dgm:cxn modelId="{474CCDC4-3B67-2E46-9D9C-46FC6C867339}" type="presOf" srcId="{978F2F9E-2428-5D44-AC39-F352C6DB18B6}" destId="{83CDD2A0-3137-574D-842F-39C74B6F60D7}" srcOrd="0" destOrd="0" presId="urn:microsoft.com/office/officeart/2005/8/layout/radial5"/>
    <dgm:cxn modelId="{9FB2B2B6-7FBE-BC46-9292-6A83C2714529}" type="presOf" srcId="{5E15C1BE-BD0B-074C-8F37-B327D3DC4989}" destId="{CBEB05DB-26EA-E847-A194-B24068357870}" srcOrd="1" destOrd="0" presId="urn:microsoft.com/office/officeart/2005/8/layout/radial5"/>
    <dgm:cxn modelId="{579CAD67-E8A3-C940-847C-EA6A927E920F}" type="presOf" srcId="{C88E13B7-D070-164E-80EF-188D9732C36D}" destId="{6CA5D427-6002-E744-AC28-BE96E7D29C89}" srcOrd="1" destOrd="0" presId="urn:microsoft.com/office/officeart/2005/8/layout/radial5"/>
    <dgm:cxn modelId="{CF0AA0B7-06C3-2B4D-B689-27B8C46F67E4}" type="presOf" srcId="{0FD7ECDA-6A85-0D47-AA9E-9419B88FDA33}" destId="{A7B30FBB-E1F3-2B4B-98E2-D85EC98CF351}" srcOrd="1" destOrd="0" presId="urn:microsoft.com/office/officeart/2005/8/layout/radial5"/>
    <dgm:cxn modelId="{392DF0D4-F09C-484C-8AC2-CFD648EC620D}" type="presOf" srcId="{5E15C1BE-BD0B-074C-8F37-B327D3DC4989}" destId="{6A3BDF5C-EE67-3D41-A156-9004B238E81B}" srcOrd="0"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CA505BC4-8DDF-6640-A28B-64FD6518F9D6}" type="presOf" srcId="{B47AF1B3-5211-4342-9949-253C6B632665}" destId="{2FD506B1-0E5D-234D-9502-ADE13864ED69}" srcOrd="0" destOrd="0" presId="urn:microsoft.com/office/officeart/2005/8/layout/radial5"/>
    <dgm:cxn modelId="{655238E4-DB55-CB46-A255-E16853490301}" type="presOf" srcId="{21926AC9-8F0F-ED4A-BBE8-100B95B3163B}" destId="{255F4CE6-34A8-6640-80F7-D980E7613C11}" srcOrd="0"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0ACA4DDD-C120-D049-BECE-81AAD8B9382B}" type="presOf" srcId="{7C2F16BB-6538-8842-9CA2-71C8213DDDF2}" destId="{D721F667-C1BC-E04E-A575-138B2DE10788}" srcOrd="1"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CF58C7B1-001B-C644-8CAD-85864B71D7BF}" type="presOf" srcId="{0FD7ECDA-6A85-0D47-AA9E-9419B88FDA33}" destId="{81DE3D08-F8D3-5F45-93C6-A17BEDE21289}" srcOrd="0" destOrd="0" presId="urn:microsoft.com/office/officeart/2005/8/layout/radial5"/>
    <dgm:cxn modelId="{E648F20F-ABDB-CA45-B785-62926275CFA3}" type="presOf" srcId="{21926AC9-8F0F-ED4A-BBE8-100B95B3163B}" destId="{2A2B54E6-A615-144C-8400-0076762951D8}" srcOrd="1" destOrd="0" presId="urn:microsoft.com/office/officeart/2005/8/layout/radial5"/>
    <dgm:cxn modelId="{813157B7-9284-E640-8870-B551840B2598}" type="presOf" srcId="{F095FF1F-364F-0C42-96B6-ED4E2E0C54B7}" destId="{1B951DA8-7C81-1243-BFCF-9A55CE142B46}" srcOrd="1" destOrd="0" presId="urn:microsoft.com/office/officeart/2005/8/layout/radial5"/>
    <dgm:cxn modelId="{4E1190C8-3CA9-504E-A332-71669409C851}" type="presOf" srcId="{4090E13C-FA55-8644-AA81-AAD46FD2B792}" destId="{B1ED66D3-0014-1F49-8D3B-8F66F3B949DC}"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A2932E48-C00C-F245-9231-CCC0A62F7B8B}" srcId="{4090E13C-FA55-8644-AA81-AAD46FD2B792}" destId="{F7856D9E-90FF-F24F-B0DA-78F9F28C81B9}" srcOrd="7" destOrd="0" parTransId="{B47AF1B3-5211-4342-9949-253C6B632665}" sibTransId="{3BA8F435-C135-0641-934E-4BA74D47FEDB}"/>
    <dgm:cxn modelId="{B81ED927-B745-F14F-8B2D-F411716EE715}" type="presOf" srcId="{55A163D1-1D26-D14D-9E87-8410E3DB6204}" destId="{04419C79-9E89-F444-805A-D4E10B2A3357}" srcOrd="0" destOrd="0" presId="urn:microsoft.com/office/officeart/2005/8/layout/radial5"/>
    <dgm:cxn modelId="{A3665D4C-D096-9348-8EC6-23533C899462}" type="presOf" srcId="{225E5DA0-6ECA-5845-A3C1-730172FCAABF}" destId="{13407B7D-2485-B44E-8A9F-AC9F586C5389}" srcOrd="0" destOrd="0" presId="urn:microsoft.com/office/officeart/2005/8/layout/radial5"/>
    <dgm:cxn modelId="{ABF405D6-58AE-CF4D-9345-45A5F990D718}" type="presOf" srcId="{B3AFD3B6-4170-4E44-B1EE-B07B968DD101}" destId="{04527FDB-58F0-9944-8102-94564E7194B3}" srcOrd="0" destOrd="0" presId="urn:microsoft.com/office/officeart/2005/8/layout/radial5"/>
    <dgm:cxn modelId="{BA36BCFD-3AD1-7C41-8D1A-41BD7C94A59C}" type="presOf" srcId="{9B651A59-0684-C64A-8AAF-45B682A48F36}" destId="{74988C43-5554-9A4F-865E-E873DEC65AD9}" srcOrd="0" destOrd="0" presId="urn:microsoft.com/office/officeart/2005/8/layout/radial5"/>
    <dgm:cxn modelId="{BD0A81B4-35F9-014A-A237-4D4BADA45D81}" type="presOf" srcId="{7C2F16BB-6538-8842-9CA2-71C8213DDDF2}" destId="{FE337F2C-758E-2B47-8E78-DF968AA9F243}" srcOrd="0"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73950556-9AF9-774B-94A8-6E33A6EBF086}" type="presParOf" srcId="{2C7D58E8-6B9A-D446-9A55-EEFAD0B8FC18}" destId="{B1ED66D3-0014-1F49-8D3B-8F66F3B949DC}" srcOrd="0" destOrd="0" presId="urn:microsoft.com/office/officeart/2005/8/layout/radial5"/>
    <dgm:cxn modelId="{43408065-FF04-3147-A548-085D756D0D66}" type="presParOf" srcId="{2C7D58E8-6B9A-D446-9A55-EEFAD0B8FC18}" destId="{FE337F2C-758E-2B47-8E78-DF968AA9F243}" srcOrd="1" destOrd="0" presId="urn:microsoft.com/office/officeart/2005/8/layout/radial5"/>
    <dgm:cxn modelId="{C9ED212D-1ECA-2C4C-93B8-A9610096E4A7}" type="presParOf" srcId="{FE337F2C-758E-2B47-8E78-DF968AA9F243}" destId="{D721F667-C1BC-E04E-A575-138B2DE10788}" srcOrd="0" destOrd="0" presId="urn:microsoft.com/office/officeart/2005/8/layout/radial5"/>
    <dgm:cxn modelId="{94AC6EB9-B026-5844-BD8E-BD6BF0D5DFC9}" type="presParOf" srcId="{2C7D58E8-6B9A-D446-9A55-EEFAD0B8FC18}" destId="{74988C43-5554-9A4F-865E-E873DEC65AD9}" srcOrd="2" destOrd="0" presId="urn:microsoft.com/office/officeart/2005/8/layout/radial5"/>
    <dgm:cxn modelId="{F5372E2D-7D57-0045-9630-C57B1CC5D71E}" type="presParOf" srcId="{2C7D58E8-6B9A-D446-9A55-EEFAD0B8FC18}" destId="{83CDD2A0-3137-574D-842F-39C74B6F60D7}" srcOrd="3" destOrd="0" presId="urn:microsoft.com/office/officeart/2005/8/layout/radial5"/>
    <dgm:cxn modelId="{6FBC5DDC-DA4A-B443-8542-C4F87E492F6B}" type="presParOf" srcId="{83CDD2A0-3137-574D-842F-39C74B6F60D7}" destId="{53515CAB-3828-7047-8A48-41DD6CACF95A}" srcOrd="0" destOrd="0" presId="urn:microsoft.com/office/officeart/2005/8/layout/radial5"/>
    <dgm:cxn modelId="{573C57A2-A045-2E4C-B2FA-BCAA8E31C677}" type="presParOf" srcId="{2C7D58E8-6B9A-D446-9A55-EEFAD0B8FC18}" destId="{8AB503FF-6323-2943-B720-371E443FACAB}" srcOrd="4" destOrd="0" presId="urn:microsoft.com/office/officeart/2005/8/layout/radial5"/>
    <dgm:cxn modelId="{7971A8F9-E0BE-0F46-9A2E-2E2CA90BB436}" type="presParOf" srcId="{2C7D58E8-6B9A-D446-9A55-EEFAD0B8FC18}" destId="{D13C083D-8152-1246-B35A-0C30D37ACE3F}" srcOrd="5" destOrd="0" presId="urn:microsoft.com/office/officeart/2005/8/layout/radial5"/>
    <dgm:cxn modelId="{CE160B56-18BC-0C4F-9B0B-6D30CE76E0D5}" type="presParOf" srcId="{D13C083D-8152-1246-B35A-0C30D37ACE3F}" destId="{1B951DA8-7C81-1243-BFCF-9A55CE142B46}" srcOrd="0" destOrd="0" presId="urn:microsoft.com/office/officeart/2005/8/layout/radial5"/>
    <dgm:cxn modelId="{7C4FC8F1-DD0C-8D4A-A29A-ABB8366AF355}" type="presParOf" srcId="{2C7D58E8-6B9A-D446-9A55-EEFAD0B8FC18}" destId="{B3456C09-2241-B944-AB06-4320430C6299}" srcOrd="6" destOrd="0" presId="urn:microsoft.com/office/officeart/2005/8/layout/radial5"/>
    <dgm:cxn modelId="{6ACB3A11-97AD-CD43-971E-9D57CEEB48C2}" type="presParOf" srcId="{2C7D58E8-6B9A-D446-9A55-EEFAD0B8FC18}" destId="{6A3BDF5C-EE67-3D41-A156-9004B238E81B}" srcOrd="7" destOrd="0" presId="urn:microsoft.com/office/officeart/2005/8/layout/radial5"/>
    <dgm:cxn modelId="{71E1B9E5-9529-CD4F-A0A4-65091BEF29A4}" type="presParOf" srcId="{6A3BDF5C-EE67-3D41-A156-9004B238E81B}" destId="{CBEB05DB-26EA-E847-A194-B24068357870}" srcOrd="0" destOrd="0" presId="urn:microsoft.com/office/officeart/2005/8/layout/radial5"/>
    <dgm:cxn modelId="{74848D76-21ED-A042-AD86-6C78575108A9}" type="presParOf" srcId="{2C7D58E8-6B9A-D446-9A55-EEFAD0B8FC18}" destId="{04419C79-9E89-F444-805A-D4E10B2A3357}" srcOrd="8" destOrd="0" presId="urn:microsoft.com/office/officeart/2005/8/layout/radial5"/>
    <dgm:cxn modelId="{965DE19E-CA0B-B340-AF7C-DD48CAD89362}" type="presParOf" srcId="{2C7D58E8-6B9A-D446-9A55-EEFAD0B8FC18}" destId="{9DB0D456-C792-DC48-ABA7-6A315478FF51}" srcOrd="9" destOrd="0" presId="urn:microsoft.com/office/officeart/2005/8/layout/radial5"/>
    <dgm:cxn modelId="{EF13D4DF-DCC7-1A4F-978D-FBDF83AB5629}" type="presParOf" srcId="{9DB0D456-C792-DC48-ABA7-6A315478FF51}" destId="{B824D876-7394-FA4E-A792-530F50E9319D}" srcOrd="0" destOrd="0" presId="urn:microsoft.com/office/officeart/2005/8/layout/radial5"/>
    <dgm:cxn modelId="{436351AC-FCB5-6F4B-BDFA-819F9CE462D0}" type="presParOf" srcId="{2C7D58E8-6B9A-D446-9A55-EEFAD0B8FC18}" destId="{13407B7D-2485-B44E-8A9F-AC9F586C5389}" srcOrd="10" destOrd="0" presId="urn:microsoft.com/office/officeart/2005/8/layout/radial5"/>
    <dgm:cxn modelId="{1C94A078-0E02-E141-B199-3C8E9D51E5C6}" type="presParOf" srcId="{2C7D58E8-6B9A-D446-9A55-EEFAD0B8FC18}" destId="{81DE3D08-F8D3-5F45-93C6-A17BEDE21289}" srcOrd="11" destOrd="0" presId="urn:microsoft.com/office/officeart/2005/8/layout/radial5"/>
    <dgm:cxn modelId="{6C79C407-3500-5E4E-BD7F-739507F74652}" type="presParOf" srcId="{81DE3D08-F8D3-5F45-93C6-A17BEDE21289}" destId="{A7B30FBB-E1F3-2B4B-98E2-D85EC98CF351}" srcOrd="0" destOrd="0" presId="urn:microsoft.com/office/officeart/2005/8/layout/radial5"/>
    <dgm:cxn modelId="{58EA7674-572C-B743-8C60-3342B4B416E1}" type="presParOf" srcId="{2C7D58E8-6B9A-D446-9A55-EEFAD0B8FC18}" destId="{17C7512F-81B4-DF4D-9901-CF01DB61D35D}" srcOrd="12" destOrd="0" presId="urn:microsoft.com/office/officeart/2005/8/layout/radial5"/>
    <dgm:cxn modelId="{4DE17ECA-CD99-0749-94AF-F2774B8DBA6A}" type="presParOf" srcId="{2C7D58E8-6B9A-D446-9A55-EEFAD0B8FC18}" destId="{255F4CE6-34A8-6640-80F7-D980E7613C11}" srcOrd="13" destOrd="0" presId="urn:microsoft.com/office/officeart/2005/8/layout/radial5"/>
    <dgm:cxn modelId="{87E6A288-ACD8-9645-A84A-D44B88AEF673}" type="presParOf" srcId="{255F4CE6-34A8-6640-80F7-D980E7613C11}" destId="{2A2B54E6-A615-144C-8400-0076762951D8}" srcOrd="0" destOrd="0" presId="urn:microsoft.com/office/officeart/2005/8/layout/radial5"/>
    <dgm:cxn modelId="{13A8DDDC-D7FC-324F-B73F-D3CF83B6A829}" type="presParOf" srcId="{2C7D58E8-6B9A-D446-9A55-EEFAD0B8FC18}" destId="{01F89D4B-EA4A-F14C-966E-A95D3D461582}" srcOrd="14" destOrd="0" presId="urn:microsoft.com/office/officeart/2005/8/layout/radial5"/>
    <dgm:cxn modelId="{4B443359-45A5-DA40-B781-11EF376BC082}" type="presParOf" srcId="{2C7D58E8-6B9A-D446-9A55-EEFAD0B8FC18}" destId="{2FD506B1-0E5D-234D-9502-ADE13864ED69}" srcOrd="15" destOrd="0" presId="urn:microsoft.com/office/officeart/2005/8/layout/radial5"/>
    <dgm:cxn modelId="{81A7DBFD-0DD4-0B4D-BF35-7A4084D848D5}" type="presParOf" srcId="{2FD506B1-0E5D-234D-9502-ADE13864ED69}" destId="{CAAA2196-6740-0A4A-B519-09CA857C8B3B}" srcOrd="0" destOrd="0" presId="urn:microsoft.com/office/officeart/2005/8/layout/radial5"/>
    <dgm:cxn modelId="{7C89A494-BC92-5C44-9711-FCC108E0C221}" type="presParOf" srcId="{2C7D58E8-6B9A-D446-9A55-EEFAD0B8FC18}" destId="{2A6197E3-D097-3F41-9FD1-239C0CBC0563}" srcOrd="16" destOrd="0" presId="urn:microsoft.com/office/officeart/2005/8/layout/radial5"/>
    <dgm:cxn modelId="{4A1750E6-C01B-634A-8620-A366AB339C2A}" type="presParOf" srcId="{2C7D58E8-6B9A-D446-9A55-EEFAD0B8FC18}" destId="{288E3E3C-0349-8449-9219-F1E4F66E71F5}" srcOrd="17" destOrd="0" presId="urn:microsoft.com/office/officeart/2005/8/layout/radial5"/>
    <dgm:cxn modelId="{1E22D748-56C2-CD45-8F38-BB96A2A30F5F}" type="presParOf" srcId="{288E3E3C-0349-8449-9219-F1E4F66E71F5}" destId="{6CA5D427-6002-E744-AC28-BE96E7D29C89}" srcOrd="0" destOrd="0" presId="urn:microsoft.com/office/officeart/2005/8/layout/radial5"/>
    <dgm:cxn modelId="{AB218A74-4213-6D49-88F9-FDB4C3EE479D}"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911" custScaleY="125695"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A1192D69-E7A3-E641-A8D9-C1BDBDA90D3B}" type="presOf" srcId="{3576A036-AFB6-E140-A598-0B9FE67F9E3A}" destId="{AA3C1B16-1A08-7347-B6B0-49663A6C9FD5}" srcOrd="1" destOrd="0" presId="urn:microsoft.com/office/officeart/2005/8/layout/hierarchy2"/>
    <dgm:cxn modelId="{D90528B3-E6CA-F346-8D82-6BE98741D363}" type="presOf" srcId="{611AE16E-D709-A241-AA4A-9E7370958885}" destId="{7AECD077-784B-4348-A373-67E1F5781BA3}" srcOrd="0" destOrd="0" presId="urn:microsoft.com/office/officeart/2005/8/layout/hierarchy2"/>
    <dgm:cxn modelId="{F45A945F-1C72-C14C-B0B2-85ADBCBBC2D0}" type="presOf" srcId="{764951DE-7DCC-C944-B5A8-2099116BF1EC}" destId="{4B421628-7764-8B48-8402-D7B93410FBAE}" srcOrd="0" destOrd="0" presId="urn:microsoft.com/office/officeart/2005/8/layout/hierarchy2"/>
    <dgm:cxn modelId="{7ACD21FB-75E9-1544-8054-475B71217846}" type="presOf" srcId="{764951DE-7DCC-C944-B5A8-2099116BF1EC}" destId="{9AACFB51-A9C4-B04D-8F7B-F3649F8DC69B}" srcOrd="1" destOrd="0" presId="urn:microsoft.com/office/officeart/2005/8/layout/hierarchy2"/>
    <dgm:cxn modelId="{D71415B9-DD99-244A-BD51-00FD61543652}" type="presOf" srcId="{08124C43-DD5C-0944-92E8-61049EBDF95E}" destId="{FC9D43E1-6503-3245-8FAD-2C5B3C043729}" srcOrd="1"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1097EA8F-308C-B043-AD5D-174F68B1B254}" type="presOf" srcId="{793FD7A9-1CAF-2140-9E6F-970EE1822F9A}" destId="{6D119CEA-ED91-EA4E-948F-27BEA715AEE4}" srcOrd="1" destOrd="0" presId="urn:microsoft.com/office/officeart/2005/8/layout/hierarchy2"/>
    <dgm:cxn modelId="{9FF3DD65-20AD-D945-B9D1-72E71EA73B44}" type="presOf" srcId="{793FD7A9-1CAF-2140-9E6F-970EE1822F9A}" destId="{3423EC6C-BFCF-FA4E-A87E-928E00E792AA}" srcOrd="0" destOrd="0" presId="urn:microsoft.com/office/officeart/2005/8/layout/hierarchy2"/>
    <dgm:cxn modelId="{981DC1D2-7FB4-984E-8EA3-48A2FFEA4650}" type="presOf" srcId="{230DD719-D9EF-814A-AD99-896BA8ACDF49}" destId="{4E6941D7-4779-2749-BFAA-34CB83AB58D1}" srcOrd="0" destOrd="0" presId="urn:microsoft.com/office/officeart/2005/8/layout/hierarchy2"/>
    <dgm:cxn modelId="{FFCDD014-CCE3-304A-B51D-CC614766D27D}" type="presOf" srcId="{DB488FCE-375E-FD4A-A99B-2E3041F53B3B}" destId="{0F847F51-0BC6-A540-AE1F-7CCFDC1F0565}" srcOrd="0" destOrd="0" presId="urn:microsoft.com/office/officeart/2005/8/layout/hierarchy2"/>
    <dgm:cxn modelId="{AAED91F8-87B4-FA4D-A504-AA3051A051C8}" type="presOf" srcId="{BD2D7B6F-F5D3-0045-AA60-FFD24738CB82}" destId="{8B0D0BE4-436D-DF42-8835-0F0CD1884F38}" srcOrd="0" destOrd="0" presId="urn:microsoft.com/office/officeart/2005/8/layout/hierarchy2"/>
    <dgm:cxn modelId="{209311DC-12F2-1F41-A0E5-FFA41FD2966F}" type="presOf" srcId="{6BFBF50A-E61E-2242-8022-AD439606092E}" destId="{4DDAC5BA-CF24-824E-A0B8-90B57E68785D}" srcOrd="1" destOrd="0" presId="urn:microsoft.com/office/officeart/2005/8/layout/hierarchy2"/>
    <dgm:cxn modelId="{419DF9A8-E037-5845-BE7B-D73E676EB02A}" type="presOf" srcId="{3242D4FC-84B6-1348-97B6-EBA5D87B898A}" destId="{8274D1C6-47D1-E34D-BFD3-67F3CA9AEAB3}"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1B87E2D2-11D3-ED4B-BD9B-85D6DF2ECC86}" type="presOf" srcId="{3242D4FC-84B6-1348-97B6-EBA5D87B898A}" destId="{9FB0EC69-ACD6-6245-AADE-564B1DDAB509}" srcOrd="0" destOrd="0" presId="urn:microsoft.com/office/officeart/2005/8/layout/hierarchy2"/>
    <dgm:cxn modelId="{269DB7AF-67A6-8846-B4D4-4F8CBAD86403}" type="presOf" srcId="{15171A26-B850-A342-BA61-F2CFD5D17A48}" destId="{C75FA8CE-685D-694A-85A6-76A7895BB5F4}"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5429A947-D2FF-4B49-AC7C-1C24DAFA81BE}" type="presOf" srcId="{2E4368CB-1C70-DF4A-9524-DA64AFD17CE1}" destId="{8B9A6741-112D-5B44-931F-15302F01C809}" srcOrd="0" destOrd="0" presId="urn:microsoft.com/office/officeart/2005/8/layout/hierarchy2"/>
    <dgm:cxn modelId="{7A8B42D1-08FE-AB43-B9AE-979649820A13}" type="presOf" srcId="{3576A036-AFB6-E140-A598-0B9FE67F9E3A}" destId="{87241616-3DE6-7541-9361-AD0DC340EF02}" srcOrd="0" destOrd="0" presId="urn:microsoft.com/office/officeart/2005/8/layout/hierarchy2"/>
    <dgm:cxn modelId="{2FE30997-8C25-CA4F-9130-3CA6FFE03C5E}" type="presOf" srcId="{1747E77C-8A5F-6948-A339-1ECEB6313BC7}" destId="{1E434061-1E07-9747-A5B0-AE93148FBFF5}" srcOrd="0" destOrd="0" presId="urn:microsoft.com/office/officeart/2005/8/layout/hierarchy2"/>
    <dgm:cxn modelId="{6D923214-E3E4-044E-8C7C-0D3607958919}" type="presOf" srcId="{0406CA50-9F58-CC43-B59C-27CB7F89E703}" destId="{49AFADC5-174B-7140-AB5F-32F4D079E528}" srcOrd="1"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3381E144-3E0C-1044-B3FD-74237BBFF86A}" srcId="{A95C74BA-EA46-5446-8E93-5763C223AB1B}" destId="{1747E77C-8A5F-6948-A339-1ECEB6313BC7}" srcOrd="1" destOrd="0" parTransId="{3242D4FC-84B6-1348-97B6-EBA5D87B898A}" sibTransId="{09CFC21B-9779-CA48-8AB2-7091F54E7A0A}"/>
    <dgm:cxn modelId="{4DC139C5-A6DB-854A-AF18-7B2FE1E91F70}" srcId="{DB488FCE-375E-FD4A-A99B-2E3041F53B3B}" destId="{BD2D7B6F-F5D3-0045-AA60-FFD24738CB82}" srcOrd="0" destOrd="0" parTransId="{EA223DB0-8E2C-5445-9B6C-4F1984A72BA7}" sibTransId="{B277659F-2044-684A-94D8-A1D21D22C7B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B1FE4D1D-CB1A-B94F-A86A-E3BB53281B13}" type="presOf" srcId="{A95C74BA-EA46-5446-8E93-5763C223AB1B}" destId="{5061476B-1586-AE46-8DA5-7831992C847E}" srcOrd="0" destOrd="0" presId="urn:microsoft.com/office/officeart/2005/8/layout/hierarchy2"/>
    <dgm:cxn modelId="{ECBDBD45-1C04-5546-BB28-B7A6868A3942}" type="presOf" srcId="{584FCDF4-D01B-E946-B78B-B7FDB84C792A}" destId="{95E8A329-248C-604F-857A-16DD9DFE1E99}" srcOrd="1" destOrd="0" presId="urn:microsoft.com/office/officeart/2005/8/layout/hierarchy2"/>
    <dgm:cxn modelId="{3CAAC0DE-65FA-4244-BF61-16F0AC383642}" type="presOf" srcId="{0406CA50-9F58-CC43-B59C-27CB7F89E703}" destId="{08A74241-88EA-FE4E-A8B8-525CF0D34D0A}" srcOrd="0" destOrd="0" presId="urn:microsoft.com/office/officeart/2005/8/layout/hierarchy2"/>
    <dgm:cxn modelId="{3E05EE2B-1A0A-FE4C-AE72-8483508215C1}" type="presOf" srcId="{584FCDF4-D01B-E946-B78B-B7FDB84C792A}" destId="{49B93A5D-10D1-E649-A8C5-9B4DA67F424A}" srcOrd="0" destOrd="0" presId="urn:microsoft.com/office/officeart/2005/8/layout/hierarchy2"/>
    <dgm:cxn modelId="{B1EEF5E7-38B2-9643-8411-006863D78E53}" type="presOf" srcId="{C80FE5A0-9DAB-D448-A91E-17F419E61695}" destId="{F9268EFC-D573-D648-BC59-AE9548A3F386}" srcOrd="0" destOrd="0" presId="urn:microsoft.com/office/officeart/2005/8/layout/hierarchy2"/>
    <dgm:cxn modelId="{0DDA16C7-745D-0541-82CB-A1FC32C3FD94}" type="presOf" srcId="{A2E274D9-0C34-6940-A954-F173466228EB}" destId="{AB8F7B6C-1675-8C4B-B77C-58C147CBA704}"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B52B80F4-9332-8E4C-AC4E-08613D925215}" srcId="{A95C74BA-EA46-5446-8E93-5763C223AB1B}" destId="{C80FE5A0-9DAB-D448-A91E-17F419E61695}" srcOrd="0" destOrd="0" parTransId="{EA2B0C69-C29D-1841-B80F-A2B81D7AA761}" sibTransId="{7C6CBF5A-C8A9-A043-A348-B32CEC3B0A6E}"/>
    <dgm:cxn modelId="{A0343501-FB6E-C740-AE00-D7484A2355F0}" type="presOf" srcId="{EA2B0C69-C29D-1841-B80F-A2B81D7AA761}" destId="{A6BBCDC8-D92A-6848-B8C3-66C36AB35C66}" srcOrd="1" destOrd="0" presId="urn:microsoft.com/office/officeart/2005/8/layout/hierarchy2"/>
    <dgm:cxn modelId="{397E21F7-995E-AF4D-9333-882D8F46B5BD}" type="presOf" srcId="{D28ECA1B-2D94-0B48-AF46-A04F7AE9335E}" destId="{4F584A9B-E6A1-7144-ABFF-694949592A70}" srcOrd="0" destOrd="0" presId="urn:microsoft.com/office/officeart/2005/8/layout/hierarchy2"/>
    <dgm:cxn modelId="{901A805A-1B3F-7242-A04B-DFA989DF239E}" type="presOf" srcId="{EA2B0C69-C29D-1841-B80F-A2B81D7AA761}" destId="{84C0767C-A604-C840-90F1-57BC1E0877B4}" srcOrd="0" destOrd="0" presId="urn:microsoft.com/office/officeart/2005/8/layout/hierarchy2"/>
    <dgm:cxn modelId="{FA641D7D-6AB8-304A-8C5C-C49E37DE34C8}" type="presOf" srcId="{6BFBF50A-E61E-2242-8022-AD439606092E}" destId="{81404C1C-2AF5-9146-8097-75965B6E696A}" srcOrd="0" destOrd="0" presId="urn:microsoft.com/office/officeart/2005/8/layout/hierarchy2"/>
    <dgm:cxn modelId="{10EB624D-51D7-CB43-A2B9-C57E5CA9B8AF}" type="presOf" srcId="{08124C43-DD5C-0944-92E8-61049EBDF95E}" destId="{28F5E510-1CAD-034A-BFA9-E8C19F54C1A0}" srcOrd="0" destOrd="0" presId="urn:microsoft.com/office/officeart/2005/8/layout/hierarchy2"/>
    <dgm:cxn modelId="{C314CB70-AFAA-654B-9592-213E9B10A214}" type="presParOf" srcId="{0F847F51-0BC6-A540-AE1F-7CCFDC1F0565}" destId="{DAAA43C5-826B-E34F-B169-F6F33B9B6896}" srcOrd="0" destOrd="0" presId="urn:microsoft.com/office/officeart/2005/8/layout/hierarchy2"/>
    <dgm:cxn modelId="{E5F7AAD2-803A-4A4E-804B-A7E55E971DC8}" type="presParOf" srcId="{DAAA43C5-826B-E34F-B169-F6F33B9B6896}" destId="{8B0D0BE4-436D-DF42-8835-0F0CD1884F38}" srcOrd="0" destOrd="0" presId="urn:microsoft.com/office/officeart/2005/8/layout/hierarchy2"/>
    <dgm:cxn modelId="{1C892455-813D-354D-B8FD-3DD29E70D308}" type="presParOf" srcId="{DAAA43C5-826B-E34F-B169-F6F33B9B6896}" destId="{AC684639-330E-9D4A-B3F1-194BACD8F112}" srcOrd="1" destOrd="0" presId="urn:microsoft.com/office/officeart/2005/8/layout/hierarchy2"/>
    <dgm:cxn modelId="{E119F5C7-E2F8-0148-9FD7-1E0898337B35}" type="presParOf" srcId="{AC684639-330E-9D4A-B3F1-194BACD8F112}" destId="{4B421628-7764-8B48-8402-D7B93410FBAE}" srcOrd="0" destOrd="0" presId="urn:microsoft.com/office/officeart/2005/8/layout/hierarchy2"/>
    <dgm:cxn modelId="{A6BA6F66-21A9-1E45-B3E1-C1C898660E78}" type="presParOf" srcId="{4B421628-7764-8B48-8402-D7B93410FBAE}" destId="{9AACFB51-A9C4-B04D-8F7B-F3649F8DC69B}" srcOrd="0" destOrd="0" presId="urn:microsoft.com/office/officeart/2005/8/layout/hierarchy2"/>
    <dgm:cxn modelId="{91242102-B0C9-BE4A-B7BA-EBA6F50FCF14}" type="presParOf" srcId="{AC684639-330E-9D4A-B3F1-194BACD8F112}" destId="{26633AEF-77BE-1447-AFEF-EB8A85053E7A}" srcOrd="1" destOrd="0" presId="urn:microsoft.com/office/officeart/2005/8/layout/hierarchy2"/>
    <dgm:cxn modelId="{B195383B-C728-A14B-B9D2-36278B68BFB5}" type="presParOf" srcId="{26633AEF-77BE-1447-AFEF-EB8A85053E7A}" destId="{4F584A9B-E6A1-7144-ABFF-694949592A70}" srcOrd="0" destOrd="0" presId="urn:microsoft.com/office/officeart/2005/8/layout/hierarchy2"/>
    <dgm:cxn modelId="{FBAF49A2-ACA5-9543-9435-659E4BF30161}" type="presParOf" srcId="{26633AEF-77BE-1447-AFEF-EB8A85053E7A}" destId="{674F2751-7DB2-5F40-BBED-CF8FD394C367}" srcOrd="1" destOrd="0" presId="urn:microsoft.com/office/officeart/2005/8/layout/hierarchy2"/>
    <dgm:cxn modelId="{0C926AD2-1EBA-9F46-9480-CF608871198D}" type="presParOf" srcId="{674F2751-7DB2-5F40-BBED-CF8FD394C367}" destId="{81404C1C-2AF5-9146-8097-75965B6E696A}" srcOrd="0" destOrd="0" presId="urn:microsoft.com/office/officeart/2005/8/layout/hierarchy2"/>
    <dgm:cxn modelId="{41FCC564-3B14-8445-BB68-BF0A63058C37}" type="presParOf" srcId="{81404C1C-2AF5-9146-8097-75965B6E696A}" destId="{4DDAC5BA-CF24-824E-A0B8-90B57E68785D}" srcOrd="0" destOrd="0" presId="urn:microsoft.com/office/officeart/2005/8/layout/hierarchy2"/>
    <dgm:cxn modelId="{4E9EE7A4-B2A4-FE46-9154-029F28883CCA}" type="presParOf" srcId="{674F2751-7DB2-5F40-BBED-CF8FD394C367}" destId="{BF67FE15-C113-9E4F-A662-20BDE956D359}" srcOrd="1" destOrd="0" presId="urn:microsoft.com/office/officeart/2005/8/layout/hierarchy2"/>
    <dgm:cxn modelId="{42F88CF2-2435-C04D-9695-045F1291D792}" type="presParOf" srcId="{BF67FE15-C113-9E4F-A662-20BDE956D359}" destId="{AB8F7B6C-1675-8C4B-B77C-58C147CBA704}" srcOrd="0" destOrd="0" presId="urn:microsoft.com/office/officeart/2005/8/layout/hierarchy2"/>
    <dgm:cxn modelId="{A4E56F81-741F-654A-8DE1-6110EF60CAAC}" type="presParOf" srcId="{BF67FE15-C113-9E4F-A662-20BDE956D359}" destId="{807417B7-03F5-9243-A1B4-7F4E87604E31}" srcOrd="1" destOrd="0" presId="urn:microsoft.com/office/officeart/2005/8/layout/hierarchy2"/>
    <dgm:cxn modelId="{B7641F7C-0185-0648-9CEA-94562D8E5C12}" type="presParOf" srcId="{674F2751-7DB2-5F40-BBED-CF8FD394C367}" destId="{3423EC6C-BFCF-FA4E-A87E-928E00E792AA}" srcOrd="2" destOrd="0" presId="urn:microsoft.com/office/officeart/2005/8/layout/hierarchy2"/>
    <dgm:cxn modelId="{B5932C89-6386-1D49-ADE6-3488EFD4E965}" type="presParOf" srcId="{3423EC6C-BFCF-FA4E-A87E-928E00E792AA}" destId="{6D119CEA-ED91-EA4E-948F-27BEA715AEE4}" srcOrd="0" destOrd="0" presId="urn:microsoft.com/office/officeart/2005/8/layout/hierarchy2"/>
    <dgm:cxn modelId="{8078D4F4-2959-2544-816A-8564D1E791B3}" type="presParOf" srcId="{674F2751-7DB2-5F40-BBED-CF8FD394C367}" destId="{49C957A6-AA94-0145-B8E2-8E314B6C06FB}" srcOrd="3" destOrd="0" presId="urn:microsoft.com/office/officeart/2005/8/layout/hierarchy2"/>
    <dgm:cxn modelId="{323B4173-9A9F-6946-9FFF-973A84A5F3AE}" type="presParOf" srcId="{49C957A6-AA94-0145-B8E2-8E314B6C06FB}" destId="{7AECD077-784B-4348-A373-67E1F5781BA3}" srcOrd="0" destOrd="0" presId="urn:microsoft.com/office/officeart/2005/8/layout/hierarchy2"/>
    <dgm:cxn modelId="{E28E30A4-952E-D744-AB14-451BCEE5FF56}" type="presParOf" srcId="{49C957A6-AA94-0145-B8E2-8E314B6C06FB}" destId="{B871DE93-9BF4-C94D-BBBC-0BA049131614}" srcOrd="1" destOrd="0" presId="urn:microsoft.com/office/officeart/2005/8/layout/hierarchy2"/>
    <dgm:cxn modelId="{34EA1DB9-C626-7C4A-90DF-6FE5A83D5CC1}" type="presParOf" srcId="{AC684639-330E-9D4A-B3F1-194BACD8F112}" destId="{87241616-3DE6-7541-9361-AD0DC340EF02}" srcOrd="2" destOrd="0" presId="urn:microsoft.com/office/officeart/2005/8/layout/hierarchy2"/>
    <dgm:cxn modelId="{0278C885-8CF4-0346-BB35-4513FDE751FA}" type="presParOf" srcId="{87241616-3DE6-7541-9361-AD0DC340EF02}" destId="{AA3C1B16-1A08-7347-B6B0-49663A6C9FD5}" srcOrd="0" destOrd="0" presId="urn:microsoft.com/office/officeart/2005/8/layout/hierarchy2"/>
    <dgm:cxn modelId="{411C4168-43A4-9047-BD7B-96C1C874483B}" type="presParOf" srcId="{AC684639-330E-9D4A-B3F1-194BACD8F112}" destId="{7FF2F4CC-DC2C-7844-B734-C4D740994BE3}" srcOrd="3" destOrd="0" presId="urn:microsoft.com/office/officeart/2005/8/layout/hierarchy2"/>
    <dgm:cxn modelId="{EC0DDF08-297E-8943-BDCF-AA5BC372B9FE}" type="presParOf" srcId="{7FF2F4CC-DC2C-7844-B734-C4D740994BE3}" destId="{8B9A6741-112D-5B44-931F-15302F01C809}" srcOrd="0" destOrd="0" presId="urn:microsoft.com/office/officeart/2005/8/layout/hierarchy2"/>
    <dgm:cxn modelId="{79A9FFFE-0678-CB4E-A27F-F66B10213F1F}" type="presParOf" srcId="{7FF2F4CC-DC2C-7844-B734-C4D740994BE3}" destId="{7EC9F7E8-2324-0046-BEC5-B070BEA4EBB0}" srcOrd="1" destOrd="0" presId="urn:microsoft.com/office/officeart/2005/8/layout/hierarchy2"/>
    <dgm:cxn modelId="{1EB98D04-E8AF-BD41-8551-C287DDFBA612}" type="presParOf" srcId="{7EC9F7E8-2324-0046-BEC5-B070BEA4EBB0}" destId="{49B93A5D-10D1-E649-A8C5-9B4DA67F424A}" srcOrd="0" destOrd="0" presId="urn:microsoft.com/office/officeart/2005/8/layout/hierarchy2"/>
    <dgm:cxn modelId="{56D232C2-032F-CB48-8976-B9E9FB2FEED3}" type="presParOf" srcId="{49B93A5D-10D1-E649-A8C5-9B4DA67F424A}" destId="{95E8A329-248C-604F-857A-16DD9DFE1E99}" srcOrd="0" destOrd="0" presId="urn:microsoft.com/office/officeart/2005/8/layout/hierarchy2"/>
    <dgm:cxn modelId="{48849B8D-0718-7E40-A460-3DB0940EBA41}" type="presParOf" srcId="{7EC9F7E8-2324-0046-BEC5-B070BEA4EBB0}" destId="{5A7649E0-5CE0-0E41-83E8-456F5458DAC6}" srcOrd="1" destOrd="0" presId="urn:microsoft.com/office/officeart/2005/8/layout/hierarchy2"/>
    <dgm:cxn modelId="{DF33CCA0-7343-8B4A-8BB8-83A134644534}" type="presParOf" srcId="{5A7649E0-5CE0-0E41-83E8-456F5458DAC6}" destId="{4E6941D7-4779-2749-BFAA-34CB83AB58D1}" srcOrd="0" destOrd="0" presId="urn:microsoft.com/office/officeart/2005/8/layout/hierarchy2"/>
    <dgm:cxn modelId="{0B7B9E6D-3C54-2843-AEDE-6B8E4241D164}" type="presParOf" srcId="{5A7649E0-5CE0-0E41-83E8-456F5458DAC6}" destId="{AC3A9576-2609-7C45-B473-D2247E691EFC}" srcOrd="1" destOrd="0" presId="urn:microsoft.com/office/officeart/2005/8/layout/hierarchy2"/>
    <dgm:cxn modelId="{3CAC39F4-8C21-4744-A9B1-4E561D46E384}" type="presParOf" srcId="{7EC9F7E8-2324-0046-BEC5-B070BEA4EBB0}" destId="{28F5E510-1CAD-034A-BFA9-E8C19F54C1A0}" srcOrd="2" destOrd="0" presId="urn:microsoft.com/office/officeart/2005/8/layout/hierarchy2"/>
    <dgm:cxn modelId="{9732861D-F270-D646-B152-51803189F0E8}" type="presParOf" srcId="{28F5E510-1CAD-034A-BFA9-E8C19F54C1A0}" destId="{FC9D43E1-6503-3245-8FAD-2C5B3C043729}" srcOrd="0" destOrd="0" presId="urn:microsoft.com/office/officeart/2005/8/layout/hierarchy2"/>
    <dgm:cxn modelId="{16DEB102-6800-E145-8E65-16A54C6ACF6F}" type="presParOf" srcId="{7EC9F7E8-2324-0046-BEC5-B070BEA4EBB0}" destId="{74AA0A98-BEBD-BF49-8B92-B8FF0EAE1200}" srcOrd="3" destOrd="0" presId="urn:microsoft.com/office/officeart/2005/8/layout/hierarchy2"/>
    <dgm:cxn modelId="{1F58B11D-F179-9741-8E16-83F2C16F5D5B}" type="presParOf" srcId="{74AA0A98-BEBD-BF49-8B92-B8FF0EAE1200}" destId="{C75FA8CE-685D-694A-85A6-76A7895BB5F4}" srcOrd="0" destOrd="0" presId="urn:microsoft.com/office/officeart/2005/8/layout/hierarchy2"/>
    <dgm:cxn modelId="{7D67FAE1-E404-B740-8B1F-DB14A4B1E964}" type="presParOf" srcId="{74AA0A98-BEBD-BF49-8B92-B8FF0EAE1200}" destId="{F4293518-8B04-564A-8EAF-3554F9FFFF11}" srcOrd="1" destOrd="0" presId="urn:microsoft.com/office/officeart/2005/8/layout/hierarchy2"/>
    <dgm:cxn modelId="{7409BFFF-C999-844B-A274-6E5DB6436165}" type="presParOf" srcId="{AC684639-330E-9D4A-B3F1-194BACD8F112}" destId="{08A74241-88EA-FE4E-A8B8-525CF0D34D0A}" srcOrd="4" destOrd="0" presId="urn:microsoft.com/office/officeart/2005/8/layout/hierarchy2"/>
    <dgm:cxn modelId="{8B29AC9B-88E3-4445-B003-38886BC658DD}" type="presParOf" srcId="{08A74241-88EA-FE4E-A8B8-525CF0D34D0A}" destId="{49AFADC5-174B-7140-AB5F-32F4D079E528}" srcOrd="0" destOrd="0" presId="urn:microsoft.com/office/officeart/2005/8/layout/hierarchy2"/>
    <dgm:cxn modelId="{69BBA520-5613-AA44-8DFB-BB73AE023B54}" type="presParOf" srcId="{AC684639-330E-9D4A-B3F1-194BACD8F112}" destId="{50424B7D-DF3B-4648-9BCD-DEFF237FB110}" srcOrd="5" destOrd="0" presId="urn:microsoft.com/office/officeart/2005/8/layout/hierarchy2"/>
    <dgm:cxn modelId="{4560E16A-FF8C-DD4D-BCD2-F0346666FA08}" type="presParOf" srcId="{50424B7D-DF3B-4648-9BCD-DEFF237FB110}" destId="{5061476B-1586-AE46-8DA5-7831992C847E}" srcOrd="0" destOrd="0" presId="urn:microsoft.com/office/officeart/2005/8/layout/hierarchy2"/>
    <dgm:cxn modelId="{6933A2D9-A3EB-EB4E-B8FC-CC00826D1FF4}" type="presParOf" srcId="{50424B7D-DF3B-4648-9BCD-DEFF237FB110}" destId="{EAB7B3A2-A823-CA4E-8F89-06C29EAC923F}" srcOrd="1" destOrd="0" presId="urn:microsoft.com/office/officeart/2005/8/layout/hierarchy2"/>
    <dgm:cxn modelId="{2E7A0850-1402-3948-8A2D-6C3AA5361496}" type="presParOf" srcId="{EAB7B3A2-A823-CA4E-8F89-06C29EAC923F}" destId="{84C0767C-A604-C840-90F1-57BC1E0877B4}" srcOrd="0" destOrd="0" presId="urn:microsoft.com/office/officeart/2005/8/layout/hierarchy2"/>
    <dgm:cxn modelId="{D4CA3ED9-7BF8-BE47-B917-0B0B6E1A87F0}" type="presParOf" srcId="{84C0767C-A604-C840-90F1-57BC1E0877B4}" destId="{A6BBCDC8-D92A-6848-B8C3-66C36AB35C66}" srcOrd="0" destOrd="0" presId="urn:microsoft.com/office/officeart/2005/8/layout/hierarchy2"/>
    <dgm:cxn modelId="{161DCF85-4BC9-D746-A1E7-CC009E7D6D39}" type="presParOf" srcId="{EAB7B3A2-A823-CA4E-8F89-06C29EAC923F}" destId="{F5598E1B-C379-5945-B25B-58F861C6E8AB}" srcOrd="1" destOrd="0" presId="urn:microsoft.com/office/officeart/2005/8/layout/hierarchy2"/>
    <dgm:cxn modelId="{66BF4908-DFEF-7543-A3FA-833ED3D8E1EF}" type="presParOf" srcId="{F5598E1B-C379-5945-B25B-58F861C6E8AB}" destId="{F9268EFC-D573-D648-BC59-AE9548A3F386}" srcOrd="0" destOrd="0" presId="urn:microsoft.com/office/officeart/2005/8/layout/hierarchy2"/>
    <dgm:cxn modelId="{7BD03E17-D404-5641-AEA8-3FF9CB161B96}" type="presParOf" srcId="{F5598E1B-C379-5945-B25B-58F861C6E8AB}" destId="{662B9DD3-6BCC-D34A-9231-A3F8A3886817}" srcOrd="1" destOrd="0" presId="urn:microsoft.com/office/officeart/2005/8/layout/hierarchy2"/>
    <dgm:cxn modelId="{C573A6B5-C06C-4B4E-8732-59B077EE22A7}" type="presParOf" srcId="{EAB7B3A2-A823-CA4E-8F89-06C29EAC923F}" destId="{9FB0EC69-ACD6-6245-AADE-564B1DDAB509}" srcOrd="2" destOrd="0" presId="urn:microsoft.com/office/officeart/2005/8/layout/hierarchy2"/>
    <dgm:cxn modelId="{94CA31E4-FF78-D64C-8448-E6577615F620}" type="presParOf" srcId="{9FB0EC69-ACD6-6245-AADE-564B1DDAB509}" destId="{8274D1C6-47D1-E34D-BFD3-67F3CA9AEAB3}" srcOrd="0" destOrd="0" presId="urn:microsoft.com/office/officeart/2005/8/layout/hierarchy2"/>
    <dgm:cxn modelId="{5C03CBD8-269A-D948-B3AA-4C8E034F0971}" type="presParOf" srcId="{EAB7B3A2-A823-CA4E-8F89-06C29EAC923F}" destId="{1741AD04-F006-5141-8C75-FD33726AA2A5}" srcOrd="3" destOrd="0" presId="urn:microsoft.com/office/officeart/2005/8/layout/hierarchy2"/>
    <dgm:cxn modelId="{ABEFB846-69C4-7B42-B107-7018076E91EB}" type="presParOf" srcId="{1741AD04-F006-5141-8C75-FD33726AA2A5}" destId="{1E434061-1E07-9747-A5B0-AE93148FBFF5}" srcOrd="0" destOrd="0" presId="urn:microsoft.com/office/officeart/2005/8/layout/hierarchy2"/>
    <dgm:cxn modelId="{F315667D-E9CC-894B-AD2D-EE560DA11BAF}"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8CAA1B75-D897-004B-9046-015DD0434BC9}">
      <dgm:prSet phldrT="[Text]" custT="1"/>
      <dgm:spPr/>
      <dgm:t>
        <a:bodyPr/>
        <a:lstStyle/>
        <a:p>
          <a:r>
            <a:rPr lang="en-US" sz="1800" b="1" dirty="0" smtClean="0">
              <a:latin typeface="+mn-lt"/>
              <a:cs typeface="Tw Cen MT"/>
            </a:rPr>
            <a:t>Spiritual Enrichment</a:t>
          </a:r>
          <a:endParaRPr lang="en-US" sz="1800" b="1" dirty="0">
            <a:latin typeface="+mn-l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400" b="1" dirty="0" smtClean="0">
              <a:latin typeface="+mn-lt"/>
              <a:cs typeface="Tw Cen MT"/>
            </a:rPr>
            <a:t>Online Courses</a:t>
          </a:r>
          <a:endParaRPr lang="en-US" sz="1400" b="1" dirty="0">
            <a:latin typeface="+mn-l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400" b="1" dirty="0" smtClean="0">
              <a:latin typeface="+mn-lt"/>
              <a:cs typeface="Tw Cen MT"/>
            </a:rPr>
            <a:t>Retreats</a:t>
          </a:r>
          <a:endParaRPr lang="en-US" sz="1400" b="1" dirty="0">
            <a:latin typeface="+mn-l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400" b="1" dirty="0" smtClean="0">
              <a:latin typeface="+mn-lt"/>
              <a:cs typeface="Tw Cen MT"/>
            </a:rPr>
            <a:t>Small Group Bible Study</a:t>
          </a:r>
          <a:endParaRPr lang="en-US" sz="1400" b="1" dirty="0">
            <a:latin typeface="+mn-l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400" b="1" dirty="0" smtClean="0">
              <a:latin typeface="+mn-lt"/>
              <a:cs typeface="Tw Cen MT"/>
            </a:rPr>
            <a:t>Spiritual Book of the Month</a:t>
          </a:r>
          <a:endParaRPr lang="en-US" sz="1400" b="1" dirty="0">
            <a:latin typeface="+mn-l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400" b="1" dirty="0" smtClean="0">
              <a:latin typeface="+mn-lt"/>
              <a:cs typeface="Tw Cen MT"/>
            </a:rPr>
            <a:t>Spiritual Practices Series</a:t>
          </a:r>
          <a:endParaRPr lang="en-US" sz="1400" b="1" dirty="0">
            <a:latin typeface="+mn-l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400" b="1" dirty="0" smtClean="0">
              <a:latin typeface="+mn-lt"/>
              <a:cs typeface="Tw Cen MT"/>
            </a:rPr>
            <a:t>Apps &amp; E-newsletters</a:t>
          </a:r>
          <a:endParaRPr lang="en-US" sz="1400" b="1" dirty="0">
            <a:latin typeface="+mn-l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400" b="1" dirty="0" smtClean="0">
              <a:latin typeface="+mn-lt"/>
              <a:cs typeface="Tw Cen MT"/>
            </a:rPr>
            <a:t>Day at the Monastery</a:t>
          </a:r>
          <a:endParaRPr lang="en-US" sz="1400" b="1" dirty="0">
            <a:latin typeface="+mn-l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400" b="1" dirty="0" smtClean="0">
              <a:latin typeface="+mn-lt"/>
              <a:cs typeface="Tw Cen MT"/>
            </a:rPr>
            <a:t>Online Prayer &amp; Spirituality</a:t>
          </a:r>
          <a:endParaRPr lang="en-US" sz="1400" b="1" dirty="0">
            <a:latin typeface="+mn-l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C23E5B00-B959-C742-AE82-D2F81D5A077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7B8C790C-6797-6F4A-8725-A721B8536255}" type="parTrans" cxnId="{836E81A3-835B-3447-BD76-7CB7D49AD812}">
      <dgm:prSet/>
      <dgm:spPr/>
      <dgm:t>
        <a:bodyPr/>
        <a:lstStyle/>
        <a:p>
          <a:endParaRPr lang="en-US" dirty="0"/>
        </a:p>
      </dgm:t>
    </dgm:pt>
    <dgm:pt modelId="{B79052E9-BB11-E047-9FE5-0D3CB84DEE7A}" type="sibTrans" cxnId="{836E81A3-835B-3447-BD76-7CB7D49AD812}">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X="108173" custScaleY="232920"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B10681FF-7A49-2D48-8C70-0B64BABF7F8F}" type="pres">
      <dgm:prSet presAssocID="{7B8C790C-6797-6F4A-8725-A721B8536255}" presName="conn2-1" presStyleLbl="parChTrans1D3" presStyleIdx="6" presStyleCnt="8"/>
      <dgm:spPr/>
      <dgm:t>
        <a:bodyPr/>
        <a:lstStyle/>
        <a:p>
          <a:endParaRPr lang="en-US"/>
        </a:p>
      </dgm:t>
    </dgm:pt>
    <dgm:pt modelId="{82F2DF60-C871-5448-9447-0F7550B30295}" type="pres">
      <dgm:prSet presAssocID="{7B8C790C-6797-6F4A-8725-A721B8536255}" presName="connTx" presStyleLbl="parChTrans1D3" presStyleIdx="6" presStyleCnt="8"/>
      <dgm:spPr/>
      <dgm:t>
        <a:bodyPr/>
        <a:lstStyle/>
        <a:p>
          <a:endParaRPr lang="en-US"/>
        </a:p>
      </dgm:t>
    </dgm:pt>
    <dgm:pt modelId="{9807153A-5298-384F-9CEA-6FAA5B39A3B6}" type="pres">
      <dgm:prSet presAssocID="{C23E5B00-B959-C742-AE82-D2F81D5A0776}" presName="root2" presStyleCnt="0"/>
      <dgm:spPr/>
    </dgm:pt>
    <dgm:pt modelId="{9A46FCB5-E949-044B-8817-A41AE7103D20}" type="pres">
      <dgm:prSet presAssocID="{C23E5B00-B959-C742-AE82-D2F81D5A0776}" presName="LevelTwoTextNode" presStyleLbl="node3" presStyleIdx="6" presStyleCnt="8">
        <dgm:presLayoutVars>
          <dgm:chPref val="3"/>
        </dgm:presLayoutVars>
      </dgm:prSet>
      <dgm:spPr/>
      <dgm:t>
        <a:bodyPr/>
        <a:lstStyle/>
        <a:p>
          <a:endParaRPr lang="en-US"/>
        </a:p>
      </dgm:t>
    </dgm:pt>
    <dgm:pt modelId="{8A34FB51-61CC-274E-90DA-DFC762F28E4D}" type="pres">
      <dgm:prSet presAssocID="{C23E5B00-B959-C742-AE82-D2F81D5A0776}" presName="level3hierChild" presStyleCnt="0"/>
      <dgm:spPr/>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C5BA735F-B863-F144-9C43-0E0342BD7B9B}" type="presOf" srcId="{55C1BC4E-C5AC-3044-8FFE-30F3ACE3F5B3}" destId="{B687B9D9-ECF6-A746-9EDF-30B4D807FA85}" srcOrd="0" destOrd="0" presId="urn:microsoft.com/office/officeart/2005/8/layout/hierarchy2"/>
    <dgm:cxn modelId="{35E917BD-8B3E-A748-89B6-EC7889A1D85E}" type="presOf" srcId="{6B72F441-921C-C040-922C-38EE68D72E0E}" destId="{AB20687E-CF85-174E-A724-3A876A23034B}" srcOrd="1" destOrd="0" presId="urn:microsoft.com/office/officeart/2005/8/layout/hierarchy2"/>
    <dgm:cxn modelId="{A44904B9-924F-DB49-BF2B-BE9B9AA9CD6E}" type="presOf" srcId="{8C384F34-273B-3B4D-B6E1-72824B3B9C28}" destId="{192ED42F-ED87-CE42-BB33-C7388CEBE97A}" srcOrd="1"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7F979E58-7AFC-5941-8D32-88590969C4F4}" type="presOf" srcId="{0BC66C75-4D05-1745-9BD6-AACF439BE3FC}" destId="{AFA81DAC-DFEB-6942-B5A4-9E29F87C06B3}" srcOrd="0"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404C8396-7F14-5C4A-AC97-666A4E763298}" type="presOf" srcId="{C5C87D9B-2571-544C-B692-2F7230455D8A}" destId="{DF00039F-6038-9C45-9E6F-111EA4AC19F1}" srcOrd="1" destOrd="0" presId="urn:microsoft.com/office/officeart/2005/8/layout/hierarchy2"/>
    <dgm:cxn modelId="{AF562032-83DD-8143-931B-4B6A82E3D985}" type="presOf" srcId="{45132001-4CB4-584C-B90F-ECB300D10E78}" destId="{C50A7799-833A-7741-9549-11E993691E76}" srcOrd="1" destOrd="0" presId="urn:microsoft.com/office/officeart/2005/8/layout/hierarchy2"/>
    <dgm:cxn modelId="{69EC82EC-51D8-4F4A-82EE-880A6C15B23C}" type="presOf" srcId="{3DD0D2FC-D4E4-444D-AFDC-833E6542FD07}" destId="{9CC264AD-4BEC-ED49-9B43-4C6D40440324}" srcOrd="0" destOrd="0" presId="urn:microsoft.com/office/officeart/2005/8/layout/hierarchy2"/>
    <dgm:cxn modelId="{B62130B4-EB8D-744E-BF2F-EC1A70156FAE}" type="presOf" srcId="{F7A8A8BF-910C-F249-ABBC-56324234D381}" destId="{49F9D58D-D9C9-DE4D-944C-A1F8D2FD3F61}" srcOrd="1" destOrd="0" presId="urn:microsoft.com/office/officeart/2005/8/layout/hierarchy2"/>
    <dgm:cxn modelId="{B1B4DE20-2BD7-5A4C-B14D-7A8918537743}" type="presOf" srcId="{9146BAC5-B97B-1A49-96FA-E0C5EE08AB16}" destId="{F17C9BD4-2A56-A34D-BB4D-F1BCC0A44EFF}" srcOrd="0" destOrd="0" presId="urn:microsoft.com/office/officeart/2005/8/layout/hierarchy2"/>
    <dgm:cxn modelId="{5F601E85-3ECB-5D4B-ADB7-7300AC14BC2D}" type="presOf" srcId="{10AC684E-7836-1C49-BD5D-A02FBE7ACB6B}" destId="{F82BFB20-FDA1-A44F-BDB2-2F1B641FC471}" srcOrd="0" destOrd="0" presId="urn:microsoft.com/office/officeart/2005/8/layout/hierarchy2"/>
    <dgm:cxn modelId="{6195646D-1BAC-124A-846F-75C9E0890134}" type="presOf" srcId="{301F89BC-9077-5B45-95DE-FEB6FA2892D3}" destId="{55FD9FF6-8899-FD47-906C-56648F2BF273}" srcOrd="0" destOrd="0" presId="urn:microsoft.com/office/officeart/2005/8/layout/hierarchy2"/>
    <dgm:cxn modelId="{528281FD-57FC-7140-83F2-5DE6A552F9CE}" type="presOf" srcId="{2DF843F2-FD10-0447-8E52-6847691175B7}" destId="{A7BEB393-BA33-534B-8C1A-403301CEF724}" srcOrd="0" destOrd="0" presId="urn:microsoft.com/office/officeart/2005/8/layout/hierarchy2"/>
    <dgm:cxn modelId="{23580C02-A4D4-8443-8693-BF3CAF346459}" type="presOf" srcId="{F7A8A8BF-910C-F249-ABBC-56324234D381}" destId="{C291F74C-0D89-D64F-AEEA-7AA63F608B40}" srcOrd="0" destOrd="0" presId="urn:microsoft.com/office/officeart/2005/8/layout/hierarchy2"/>
    <dgm:cxn modelId="{E046C325-8D32-8C43-A216-B3CAA089B8AF}" type="presOf" srcId="{57F1C3F3-2649-6B4D-8AC2-F49005798450}" destId="{785414B3-C107-544E-BFBF-D42FA2F84146}" srcOrd="0" destOrd="0" presId="urn:microsoft.com/office/officeart/2005/8/layout/hierarchy2"/>
    <dgm:cxn modelId="{C9216183-A600-3143-86B8-5A384BD2C56B}" type="presOf" srcId="{AEA2EB32-F633-C84E-AB43-3A5B039C1766}" destId="{96543C68-4C70-C64B-9594-333E559E20F3}" srcOrd="0" destOrd="0" presId="urn:microsoft.com/office/officeart/2005/8/layout/hierarchy2"/>
    <dgm:cxn modelId="{120A4774-9881-B44D-A128-2B36DAED3D61}" type="presOf" srcId="{871E3065-DC10-D34A-8463-8A351E468FF0}" destId="{9BC7033D-90F5-D547-B526-7616D8112405}" srcOrd="0" destOrd="0" presId="urn:microsoft.com/office/officeart/2005/8/layout/hierarchy2"/>
    <dgm:cxn modelId="{0DDE83BA-3984-7141-B5BB-2EBDE7A027AD}" type="presOf" srcId="{D0DB6D97-0FAA-E847-9999-9784C53F1CA9}" destId="{F65F7FA4-98AA-1447-9BE0-659C7C87D8EF}" srcOrd="0"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A205C762-5375-0C4E-9DAB-E9DCD442D57E}" srcId="{8CAA1B75-D897-004B-9046-015DD0434BC9}" destId="{DFF19A88-0AD9-744D-BA8F-1C6D9D6CF74C}" srcOrd="4" destOrd="0" parTransId="{5E509040-4FB8-FC4E-BD3F-818E4E968C70}" sibTransId="{55C68031-D87D-3944-983B-D3D541B73F62}"/>
    <dgm:cxn modelId="{1BC6DAF6-985D-E344-B4E3-C1B457649404}" srcId="{3DD0D2FC-D4E4-444D-AFDC-833E6542FD07}" destId="{B17A5015-8B5E-EE40-B85F-91F7CD1F5A61}" srcOrd="0" destOrd="0" parTransId="{45132001-4CB4-584C-B90F-ECB300D10E78}" sibTransId="{238717D8-9A88-8845-A1DE-695BEB186AAC}"/>
    <dgm:cxn modelId="{C301BF38-40AA-E842-B17F-27682E67EC7C}" type="presOf" srcId="{36E960E1-3C0F-9D47-9D6D-81EAAE6CB1EA}" destId="{360B07DB-8F6B-0547-BB15-466A0CC81D60}" srcOrd="1" destOrd="0" presId="urn:microsoft.com/office/officeart/2005/8/layout/hierarchy2"/>
    <dgm:cxn modelId="{836E81A3-835B-3447-BD76-7CB7D49AD812}" srcId="{9E5991E6-9FB3-A349-8B18-25D22ABE2ADD}" destId="{C23E5B00-B959-C742-AE82-D2F81D5A0776}" srcOrd="0" destOrd="0" parTransId="{7B8C790C-6797-6F4A-8725-A721B8536255}" sibTransId="{B79052E9-BB11-E047-9FE5-0D3CB84DEE7A}"/>
    <dgm:cxn modelId="{689229CB-5D39-0C4C-B2C0-209060A17DD9}" type="presOf" srcId="{4A52460E-32FA-954A-B29C-1F1D16856953}" destId="{80F45D81-A9C9-B242-8416-688DF47C08FD}" srcOrd="1" destOrd="0" presId="urn:microsoft.com/office/officeart/2005/8/layout/hierarchy2"/>
    <dgm:cxn modelId="{35D7E26E-87FA-6C4C-B4C3-69C58BDAD0AF}" type="presOf" srcId="{36177B37-F579-4849-9E98-BC1ABD577775}" destId="{954A066B-B59A-7A4B-B831-06B55E8BC664}" srcOrd="1" destOrd="0" presId="urn:microsoft.com/office/officeart/2005/8/layout/hierarchy2"/>
    <dgm:cxn modelId="{A84BCDC1-BE2E-3F40-93E2-FA5EC026A61F}" type="presOf" srcId="{93EA24EF-6E71-EA46-A9C0-566A816DFE70}" destId="{F50D162D-17E5-BB41-B9D2-60B65597CDE2}" srcOrd="1" destOrd="0" presId="urn:microsoft.com/office/officeart/2005/8/layout/hierarchy2"/>
    <dgm:cxn modelId="{BA0DAE5F-C962-124D-A351-F9E95A14A573}" type="presOf" srcId="{324D7E29-C8A2-7541-979D-7EA9BD71013E}" destId="{9A236200-0D36-D44F-B716-0C069B1AFD44}"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742D55DC-1F76-ED48-809D-FB3A60E5D7CC}" type="presOf" srcId="{C23E5B00-B959-C742-AE82-D2F81D5A0776}" destId="{9A46FCB5-E949-044B-8817-A41AE7103D20}"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7AA65845-FCB9-DD4C-9EBC-3A99BAA4EFB6}" type="presOf" srcId="{6B72F441-921C-C040-922C-38EE68D72E0E}" destId="{3CB05615-D0F6-BB4E-BF51-077F9C773074}" srcOrd="0" destOrd="0" presId="urn:microsoft.com/office/officeart/2005/8/layout/hierarchy2"/>
    <dgm:cxn modelId="{97EC7A56-A975-2A4B-A365-C00D2AAC569C}" type="presOf" srcId="{7B8C790C-6797-6F4A-8725-A721B8536255}" destId="{B10681FF-7A49-2D48-8C70-0B64BABF7F8F}"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2F89BEBB-4445-164B-B7D7-DE3044F6A35A}" type="presOf" srcId="{B08EEF96-F935-D24B-AE0A-8DE628C60A75}" destId="{AC766A95-3D4B-4846-B832-140960D6436E}" srcOrd="1" destOrd="0" presId="urn:microsoft.com/office/officeart/2005/8/layout/hierarchy2"/>
    <dgm:cxn modelId="{ABCFDD32-9290-264D-BAE3-966A2B4E363D}" srcId="{0BC66C75-4D05-1745-9BD6-AACF439BE3FC}" destId="{8CAA1B75-D897-004B-9046-015DD0434BC9}" srcOrd="0" destOrd="0" parTransId="{908B66B2-256C-074B-ABA8-E505442C2BE5}" sibTransId="{1FCF2CD0-AF88-AB4E-8486-D43BE3B4EEB4}"/>
    <dgm:cxn modelId="{A62898DF-7DFB-6B40-A046-6B17FD0AA989}" srcId="{DFF19A88-0AD9-744D-BA8F-1C6D9D6CF74C}" destId="{AEA2EB32-F633-C84E-AB43-3A5B039C1766}" srcOrd="0" destOrd="0" parTransId="{93EA24EF-6E71-EA46-A9C0-566A816DFE70}" sibTransId="{06D5BF49-5B28-E344-A964-010BDD4210B5}"/>
    <dgm:cxn modelId="{F8005719-6C49-1E4F-96F0-D5A8C47AE0BA}" type="presOf" srcId="{B08EEF96-F935-D24B-AE0A-8DE628C60A75}" destId="{2AB40569-D47E-4E47-99AB-16F137CBE944}" srcOrd="0" destOrd="0" presId="urn:microsoft.com/office/officeart/2005/8/layout/hierarchy2"/>
    <dgm:cxn modelId="{75672027-C5C9-5E45-BD07-883E2A23FB68}" type="presOf" srcId="{36177B37-F579-4849-9E98-BC1ABD577775}" destId="{315DEC8D-4E1F-374E-8CC3-B5BD352C261F}" srcOrd="0" destOrd="0" presId="urn:microsoft.com/office/officeart/2005/8/layout/hierarchy2"/>
    <dgm:cxn modelId="{58BF0B05-DAD1-CA43-9FA1-2F02223F5682}" type="presOf" srcId="{C5C87D9B-2571-544C-B692-2F7230455D8A}" destId="{42A2F579-4A38-8748-AB95-7E311F69AC43}"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8333CD1D-FDC1-E645-B698-5D19998A7D5F}" type="presOf" srcId="{C1DA8636-25B6-4B40-9B1C-4C278BA02EEA}" destId="{07C6DFDE-9C9C-3049-9717-7114A980A487}"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E7E0AAB9-9806-0B47-942F-007B2C08AC4C}" type="presOf" srcId="{36E960E1-3C0F-9D47-9D6D-81EAAE6CB1EA}" destId="{41A2C2E4-5C95-1C40-9DC7-ABD8BC5F29F7}" srcOrd="0" destOrd="0" presId="urn:microsoft.com/office/officeart/2005/8/layout/hierarchy2"/>
    <dgm:cxn modelId="{720C1EB1-63E1-794C-93EE-F7135320745E}" type="presOf" srcId="{5E509040-4FB8-FC4E-BD3F-818E4E968C70}" destId="{DF7B85D9-8EC3-174E-9B4E-39F2AC8544C2}" srcOrd="1" destOrd="0" presId="urn:microsoft.com/office/officeart/2005/8/layout/hierarchy2"/>
    <dgm:cxn modelId="{9342C08A-F10F-AD44-BB41-CFD960E48762}" type="presOf" srcId="{8CAA1B75-D897-004B-9046-015DD0434BC9}" destId="{6C3EFA60-743C-2643-B5C8-9E50B001E672}" srcOrd="0" destOrd="0" presId="urn:microsoft.com/office/officeart/2005/8/layout/hierarchy2"/>
    <dgm:cxn modelId="{52E5121A-EEA5-9146-907F-FEFC76AA977F}" type="presOf" srcId="{45132001-4CB4-584C-B90F-ECB300D10E78}" destId="{465F730C-8AEA-1E41-A1EC-7B4C00E1C517}" srcOrd="0" destOrd="0" presId="urn:microsoft.com/office/officeart/2005/8/layout/hierarchy2"/>
    <dgm:cxn modelId="{6D8C8616-8400-9640-9B44-03A8BD492F02}" type="presOf" srcId="{4A52460E-32FA-954A-B29C-1F1D16856953}" destId="{FD3D45D8-358B-1346-A07E-CB2A109BE9D4}" srcOrd="0" destOrd="0" presId="urn:microsoft.com/office/officeart/2005/8/layout/hierarchy2"/>
    <dgm:cxn modelId="{3900FB00-8C95-A849-8E70-175D881FC8CD}" type="presOf" srcId="{8C384F34-273B-3B4D-B6E1-72824B3B9C28}" destId="{7138BF20-13A4-B449-B101-EABD4221F64F}" srcOrd="0" destOrd="0" presId="urn:microsoft.com/office/officeart/2005/8/layout/hierarchy2"/>
    <dgm:cxn modelId="{23A3AFC4-14F6-2841-92F8-76A8035923B4}" type="presOf" srcId="{DFF19A88-0AD9-744D-BA8F-1C6D9D6CF74C}" destId="{6480DC92-0B51-3A4A-8544-297628031956}"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989F0874-453A-8B42-8CA0-DF3D2E79CB85}" type="presOf" srcId="{45E0D26C-0050-5C4B-AEDF-E9C436A9B99F}" destId="{49B6D411-28D7-944B-936A-5DC420653346}" srcOrd="1" destOrd="0" presId="urn:microsoft.com/office/officeart/2005/8/layout/hierarchy2"/>
    <dgm:cxn modelId="{F148A91F-AB70-624E-8749-E0B9F4BB306D}" srcId="{10AC684E-7836-1C49-BD5D-A02FBE7ACB6B}" destId="{871E3065-DC10-D34A-8463-8A351E468FF0}" srcOrd="0" destOrd="0" parTransId="{36E960E1-3C0F-9D47-9D6D-81EAAE6CB1EA}" sibTransId="{FBA2DDD9-56F9-E44E-A738-89CF00E00866}"/>
    <dgm:cxn modelId="{BE83FC62-2D7F-B941-B369-0038E437BE1D}" type="presOf" srcId="{625A93A5-4B35-524D-A1F6-6C33AB73ED7D}" destId="{0C9A24A0-E849-1D41-861C-49619757468E}" srcOrd="1" destOrd="0" presId="urn:microsoft.com/office/officeart/2005/8/layout/hierarchy2"/>
    <dgm:cxn modelId="{DBBE9A69-B821-B049-A00A-CF6DEE55CAFA}" type="presOf" srcId="{B0B574F9-8F5B-324C-BB0B-569C7AFC63F3}" destId="{B12E964E-E948-DF4D-9A74-C3DCCB11B550}" srcOrd="0" destOrd="0" presId="urn:microsoft.com/office/officeart/2005/8/layout/hierarchy2"/>
    <dgm:cxn modelId="{285E46CC-5264-7D43-B14B-01B0EE43204C}" type="presOf" srcId="{45E0D26C-0050-5C4B-AEDF-E9C436A9B99F}" destId="{E9FA005F-98FA-CF45-9DE6-186B6BAFC235}" srcOrd="0" destOrd="0" presId="urn:microsoft.com/office/officeart/2005/8/layout/hierarchy2"/>
    <dgm:cxn modelId="{62C884B1-D393-DB4D-9F3B-9240803F4391}" type="presOf" srcId="{93EA24EF-6E71-EA46-A9C0-566A816DFE70}" destId="{046FC0C8-DC95-8146-A04A-0539F44BA029}" srcOrd="0" destOrd="0" presId="urn:microsoft.com/office/officeart/2005/8/layout/hierarchy2"/>
    <dgm:cxn modelId="{C91467DF-2233-AB48-9A69-1890C077B768}" type="presOf" srcId="{DF7C51FA-ED55-7643-AD5B-3090116F1A8A}" destId="{AAD11BD0-D640-1C4F-B940-08D82DEDC586}" srcOrd="0" destOrd="0" presId="urn:microsoft.com/office/officeart/2005/8/layout/hierarchy2"/>
    <dgm:cxn modelId="{9CD44482-2120-EA41-BE30-B49489DDA7EF}" type="presOf" srcId="{9E5991E6-9FB3-A349-8B18-25D22ABE2ADD}" destId="{B7B18CDF-F689-734E-B2A7-E0F3209BF1C1}" srcOrd="0" destOrd="0" presId="urn:microsoft.com/office/officeart/2005/8/layout/hierarchy2"/>
    <dgm:cxn modelId="{2C9BF5C6-2A11-8C40-A0B3-506667BB9BC5}" type="presOf" srcId="{5E509040-4FB8-FC4E-BD3F-818E4E968C70}" destId="{6A36D4E7-7823-C348-9156-F60AC186ACBA}"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EF714895-7E7B-B749-9026-9D9FB4007544}" type="presOf" srcId="{625A93A5-4B35-524D-A1F6-6C33AB73ED7D}" destId="{6942C6B7-D51E-B64B-BA2D-3BCA89F9FA92}" srcOrd="0" destOrd="0" presId="urn:microsoft.com/office/officeart/2005/8/layout/hierarchy2"/>
    <dgm:cxn modelId="{E0FA66B6-2B04-B14D-A154-EE034878A29D}" type="presOf" srcId="{7B8C790C-6797-6F4A-8725-A721B8536255}" destId="{82F2DF60-C871-5448-9447-0F7550B30295}" srcOrd="1" destOrd="0" presId="urn:microsoft.com/office/officeart/2005/8/layout/hierarchy2"/>
    <dgm:cxn modelId="{A127DEB1-A329-2445-90DF-E7EBF16643E9}" type="presOf" srcId="{B17A5015-8B5E-EE40-B85F-91F7CD1F5A61}" destId="{D98EE982-C80D-2449-810E-0EB2CF9476CF}"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E7920497-C9C4-9B4A-B643-8C680E252354}" type="presOf" srcId="{301F89BC-9077-5B45-95DE-FEB6FA2892D3}" destId="{E2B0EE94-EBE4-5A4B-AC51-0BB102413CA6}" srcOrd="1" destOrd="0" presId="urn:microsoft.com/office/officeart/2005/8/layout/hierarchy2"/>
    <dgm:cxn modelId="{504D7791-B3AB-5D46-ABDB-9104B17A554E}" type="presOf" srcId="{2DF843F2-FD10-0447-8E52-6847691175B7}" destId="{D3ADA42A-0D96-F54F-A867-B432B63C3F7F}" srcOrd="1" destOrd="0" presId="urn:microsoft.com/office/officeart/2005/8/layout/hierarchy2"/>
    <dgm:cxn modelId="{B5613B5D-C2EA-8840-9B82-5060DF54FCFE}" type="presParOf" srcId="{AFA81DAC-DFEB-6942-B5A4-9E29F87C06B3}" destId="{17DC6AF2-E33E-9944-B10B-D82DB3F34477}" srcOrd="0" destOrd="0" presId="urn:microsoft.com/office/officeart/2005/8/layout/hierarchy2"/>
    <dgm:cxn modelId="{5ABFEDF7-AA17-3848-B272-7313B8C98FBA}" type="presParOf" srcId="{17DC6AF2-E33E-9944-B10B-D82DB3F34477}" destId="{6C3EFA60-743C-2643-B5C8-9E50B001E672}" srcOrd="0" destOrd="0" presId="urn:microsoft.com/office/officeart/2005/8/layout/hierarchy2"/>
    <dgm:cxn modelId="{F4CD1E7D-5A1D-1841-9F7F-C9A008E7067B}" type="presParOf" srcId="{17DC6AF2-E33E-9944-B10B-D82DB3F34477}" destId="{81DFA144-A472-1E48-9899-97BA9F117C8E}" srcOrd="1" destOrd="0" presId="urn:microsoft.com/office/officeart/2005/8/layout/hierarchy2"/>
    <dgm:cxn modelId="{A97056D8-4CC0-014B-9BD3-1EEA91A7A730}" type="presParOf" srcId="{81DFA144-A472-1E48-9899-97BA9F117C8E}" destId="{A7BEB393-BA33-534B-8C1A-403301CEF724}" srcOrd="0" destOrd="0" presId="urn:microsoft.com/office/officeart/2005/8/layout/hierarchy2"/>
    <dgm:cxn modelId="{275F3966-FFC1-2E43-998A-97452A381AF0}" type="presParOf" srcId="{A7BEB393-BA33-534B-8C1A-403301CEF724}" destId="{D3ADA42A-0D96-F54F-A867-B432B63C3F7F}" srcOrd="0" destOrd="0" presId="urn:microsoft.com/office/officeart/2005/8/layout/hierarchy2"/>
    <dgm:cxn modelId="{A817224D-957F-BC45-B064-67DA5FF6B33D}" type="presParOf" srcId="{81DFA144-A472-1E48-9899-97BA9F117C8E}" destId="{B9C3BEFD-4892-4147-8B00-0B6B2FBB1CA5}" srcOrd="1" destOrd="0" presId="urn:microsoft.com/office/officeart/2005/8/layout/hierarchy2"/>
    <dgm:cxn modelId="{E2BC4E18-78E6-2849-8A4D-50C0B1202422}" type="presParOf" srcId="{B9C3BEFD-4892-4147-8B00-0B6B2FBB1CA5}" destId="{785414B3-C107-544E-BFBF-D42FA2F84146}" srcOrd="0" destOrd="0" presId="urn:microsoft.com/office/officeart/2005/8/layout/hierarchy2"/>
    <dgm:cxn modelId="{DD3D0E06-23FF-A849-9BEE-03469D2F10E8}" type="presParOf" srcId="{B9C3BEFD-4892-4147-8B00-0B6B2FBB1CA5}" destId="{E2BD0BE8-8C70-AA4F-BB6B-3658E03533F4}" srcOrd="1" destOrd="0" presId="urn:microsoft.com/office/officeart/2005/8/layout/hierarchy2"/>
    <dgm:cxn modelId="{EF843678-5378-BD41-8E94-4913829BA45A}" type="presParOf" srcId="{E2BD0BE8-8C70-AA4F-BB6B-3658E03533F4}" destId="{55FD9FF6-8899-FD47-906C-56648F2BF273}" srcOrd="0" destOrd="0" presId="urn:microsoft.com/office/officeart/2005/8/layout/hierarchy2"/>
    <dgm:cxn modelId="{E4E4F56F-C0AC-9B4F-9E84-AB682C82E142}" type="presParOf" srcId="{55FD9FF6-8899-FD47-906C-56648F2BF273}" destId="{E2B0EE94-EBE4-5A4B-AC51-0BB102413CA6}" srcOrd="0" destOrd="0" presId="urn:microsoft.com/office/officeart/2005/8/layout/hierarchy2"/>
    <dgm:cxn modelId="{EE41DDC4-3760-764C-A437-F83A4F71634C}" type="presParOf" srcId="{E2BD0BE8-8C70-AA4F-BB6B-3658E03533F4}" destId="{4F8BF9C9-9986-3644-B789-28752E69154F}" srcOrd="1" destOrd="0" presId="urn:microsoft.com/office/officeart/2005/8/layout/hierarchy2"/>
    <dgm:cxn modelId="{F346E526-1214-9140-9288-C6B0D20C1DB7}" type="presParOf" srcId="{4F8BF9C9-9986-3644-B789-28752E69154F}" destId="{07C6DFDE-9C9C-3049-9717-7114A980A487}" srcOrd="0" destOrd="0" presId="urn:microsoft.com/office/officeart/2005/8/layout/hierarchy2"/>
    <dgm:cxn modelId="{B25893AF-1EDF-2347-B98E-F2D981E5B8C8}" type="presParOf" srcId="{4F8BF9C9-9986-3644-B789-28752E69154F}" destId="{07177A44-1914-1941-9EE1-608AB0048F3C}" srcOrd="1" destOrd="0" presId="urn:microsoft.com/office/officeart/2005/8/layout/hierarchy2"/>
    <dgm:cxn modelId="{28F9128E-3E93-1E4A-A21D-01CC7316BC99}" type="presParOf" srcId="{81DFA144-A472-1E48-9899-97BA9F117C8E}" destId="{42A2F579-4A38-8748-AB95-7E311F69AC43}" srcOrd="2" destOrd="0" presId="urn:microsoft.com/office/officeart/2005/8/layout/hierarchy2"/>
    <dgm:cxn modelId="{E8FB20C0-13A2-D94A-83DA-9ECC1362F163}" type="presParOf" srcId="{42A2F579-4A38-8748-AB95-7E311F69AC43}" destId="{DF00039F-6038-9C45-9E6F-111EA4AC19F1}" srcOrd="0" destOrd="0" presId="urn:microsoft.com/office/officeart/2005/8/layout/hierarchy2"/>
    <dgm:cxn modelId="{A0E7630C-96BE-0149-9F11-8C58BBA50F35}" type="presParOf" srcId="{81DFA144-A472-1E48-9899-97BA9F117C8E}" destId="{F3F00D27-0878-E947-ABAD-31DEC24F1FD9}" srcOrd="3" destOrd="0" presId="urn:microsoft.com/office/officeart/2005/8/layout/hierarchy2"/>
    <dgm:cxn modelId="{91F7AFD0-1C89-6B48-8E4E-CF3E14010668}" type="presParOf" srcId="{F3F00D27-0878-E947-ABAD-31DEC24F1FD9}" destId="{F17C9BD4-2A56-A34D-BB4D-F1BCC0A44EFF}" srcOrd="0" destOrd="0" presId="urn:microsoft.com/office/officeart/2005/8/layout/hierarchy2"/>
    <dgm:cxn modelId="{5174D40D-A1BB-2B47-B806-6184FC512ABE}" type="presParOf" srcId="{F3F00D27-0878-E947-ABAD-31DEC24F1FD9}" destId="{96CB4A31-62FF-6147-BCC1-A77D6ADE5CA1}" srcOrd="1" destOrd="0" presId="urn:microsoft.com/office/officeart/2005/8/layout/hierarchy2"/>
    <dgm:cxn modelId="{96562537-9605-7343-8046-3976D8F9ADC9}" type="presParOf" srcId="{96CB4A31-62FF-6147-BCC1-A77D6ADE5CA1}" destId="{6942C6B7-D51E-B64B-BA2D-3BCA89F9FA92}" srcOrd="0" destOrd="0" presId="urn:microsoft.com/office/officeart/2005/8/layout/hierarchy2"/>
    <dgm:cxn modelId="{BFDFFC14-16E5-FC45-AEC0-FEF4EC8A0205}" type="presParOf" srcId="{6942C6B7-D51E-B64B-BA2D-3BCA89F9FA92}" destId="{0C9A24A0-E849-1D41-861C-49619757468E}" srcOrd="0" destOrd="0" presId="urn:microsoft.com/office/officeart/2005/8/layout/hierarchy2"/>
    <dgm:cxn modelId="{4A18E7FD-385A-3D41-AEE4-C3BA68107FCE}" type="presParOf" srcId="{96CB4A31-62FF-6147-BCC1-A77D6ADE5CA1}" destId="{BE594AC5-724E-1745-AC25-B7C970ABAF88}" srcOrd="1" destOrd="0" presId="urn:microsoft.com/office/officeart/2005/8/layout/hierarchy2"/>
    <dgm:cxn modelId="{23A4CF49-7B58-A140-8A66-21E50F5AF43A}" type="presParOf" srcId="{BE594AC5-724E-1745-AC25-B7C970ABAF88}" destId="{9A236200-0D36-D44F-B716-0C069B1AFD44}" srcOrd="0" destOrd="0" presId="urn:microsoft.com/office/officeart/2005/8/layout/hierarchy2"/>
    <dgm:cxn modelId="{25A3ECB7-7CC4-DD45-9585-35E31798272A}" type="presParOf" srcId="{BE594AC5-724E-1745-AC25-B7C970ABAF88}" destId="{4FAC4189-D72F-6843-ADAE-F435AEFFDC75}" srcOrd="1" destOrd="0" presId="urn:microsoft.com/office/officeart/2005/8/layout/hierarchy2"/>
    <dgm:cxn modelId="{B54E33C0-0F05-F747-B7A8-8982AE70520A}" type="presParOf" srcId="{81DFA144-A472-1E48-9899-97BA9F117C8E}" destId="{E9FA005F-98FA-CF45-9DE6-186B6BAFC235}" srcOrd="4" destOrd="0" presId="urn:microsoft.com/office/officeart/2005/8/layout/hierarchy2"/>
    <dgm:cxn modelId="{20DBC829-1A37-364A-9F26-2661233A5040}" type="presParOf" srcId="{E9FA005F-98FA-CF45-9DE6-186B6BAFC235}" destId="{49B6D411-28D7-944B-936A-5DC420653346}" srcOrd="0" destOrd="0" presId="urn:microsoft.com/office/officeart/2005/8/layout/hierarchy2"/>
    <dgm:cxn modelId="{14BFE26D-59D3-2D4F-B923-F60E35046230}" type="presParOf" srcId="{81DFA144-A472-1E48-9899-97BA9F117C8E}" destId="{38BBF010-5E2C-C448-BC7B-D81FA1ECA313}" srcOrd="5" destOrd="0" presId="urn:microsoft.com/office/officeart/2005/8/layout/hierarchy2"/>
    <dgm:cxn modelId="{9A6B8DDE-AA02-5540-B751-BA49058F9B17}" type="presParOf" srcId="{38BBF010-5E2C-C448-BC7B-D81FA1ECA313}" destId="{F82BFB20-FDA1-A44F-BDB2-2F1B641FC471}" srcOrd="0" destOrd="0" presId="urn:microsoft.com/office/officeart/2005/8/layout/hierarchy2"/>
    <dgm:cxn modelId="{3514CFAA-6DB5-6242-8D12-3DF83BF685C7}" type="presParOf" srcId="{38BBF010-5E2C-C448-BC7B-D81FA1ECA313}" destId="{AE3A4EC9-BFB3-E542-8291-1095E32E76F7}" srcOrd="1" destOrd="0" presId="urn:microsoft.com/office/officeart/2005/8/layout/hierarchy2"/>
    <dgm:cxn modelId="{B9D93E10-82D8-1948-874E-16B600610108}" type="presParOf" srcId="{AE3A4EC9-BFB3-E542-8291-1095E32E76F7}" destId="{41A2C2E4-5C95-1C40-9DC7-ABD8BC5F29F7}" srcOrd="0" destOrd="0" presId="urn:microsoft.com/office/officeart/2005/8/layout/hierarchy2"/>
    <dgm:cxn modelId="{24236621-5A40-3143-9E29-B7E9E061694E}" type="presParOf" srcId="{41A2C2E4-5C95-1C40-9DC7-ABD8BC5F29F7}" destId="{360B07DB-8F6B-0547-BB15-466A0CC81D60}" srcOrd="0" destOrd="0" presId="urn:microsoft.com/office/officeart/2005/8/layout/hierarchy2"/>
    <dgm:cxn modelId="{17B0F019-8009-6F4D-9628-9CD152B86EE4}" type="presParOf" srcId="{AE3A4EC9-BFB3-E542-8291-1095E32E76F7}" destId="{9C9AC624-7058-B544-86AC-662C13A74EB2}" srcOrd="1" destOrd="0" presId="urn:microsoft.com/office/officeart/2005/8/layout/hierarchy2"/>
    <dgm:cxn modelId="{F5EADCDF-7B55-FB4A-A0A3-7A8F1A613DA4}" type="presParOf" srcId="{9C9AC624-7058-B544-86AC-662C13A74EB2}" destId="{9BC7033D-90F5-D547-B526-7616D8112405}" srcOrd="0" destOrd="0" presId="urn:microsoft.com/office/officeart/2005/8/layout/hierarchy2"/>
    <dgm:cxn modelId="{0359DF9F-DE1D-BD49-9E78-9FB9EF36238C}" type="presParOf" srcId="{9C9AC624-7058-B544-86AC-662C13A74EB2}" destId="{615125A8-7EF9-3C40-8894-B8E52F5D4348}" srcOrd="1" destOrd="0" presId="urn:microsoft.com/office/officeart/2005/8/layout/hierarchy2"/>
    <dgm:cxn modelId="{37634770-55CB-AA4A-9AED-0CF7746D0845}" type="presParOf" srcId="{81DFA144-A472-1E48-9899-97BA9F117C8E}" destId="{FD3D45D8-358B-1346-A07E-CB2A109BE9D4}" srcOrd="6" destOrd="0" presId="urn:microsoft.com/office/officeart/2005/8/layout/hierarchy2"/>
    <dgm:cxn modelId="{6ADE1941-F305-4046-B9B4-28C9827FD2CA}" type="presParOf" srcId="{FD3D45D8-358B-1346-A07E-CB2A109BE9D4}" destId="{80F45D81-A9C9-B242-8416-688DF47C08FD}" srcOrd="0" destOrd="0" presId="urn:microsoft.com/office/officeart/2005/8/layout/hierarchy2"/>
    <dgm:cxn modelId="{559B3A75-916D-A049-A3F1-9549539C39D4}" type="presParOf" srcId="{81DFA144-A472-1E48-9899-97BA9F117C8E}" destId="{51B1A485-70DC-CC4C-946B-983DA081253F}" srcOrd="7" destOrd="0" presId="urn:microsoft.com/office/officeart/2005/8/layout/hierarchy2"/>
    <dgm:cxn modelId="{43F26F2E-9D75-3746-B6E7-E5F0B36CA5F1}" type="presParOf" srcId="{51B1A485-70DC-CC4C-946B-983DA081253F}" destId="{9CC264AD-4BEC-ED49-9B43-4C6D40440324}" srcOrd="0" destOrd="0" presId="urn:microsoft.com/office/officeart/2005/8/layout/hierarchy2"/>
    <dgm:cxn modelId="{26F329E0-634B-DE4A-A0CF-DE6D39E39CCC}" type="presParOf" srcId="{51B1A485-70DC-CC4C-946B-983DA081253F}" destId="{CEB3F625-D7DD-3E41-A591-1C6B8008D5DD}" srcOrd="1" destOrd="0" presId="urn:microsoft.com/office/officeart/2005/8/layout/hierarchy2"/>
    <dgm:cxn modelId="{03FE084C-3427-C54F-BC63-63C604FACCB2}" type="presParOf" srcId="{CEB3F625-D7DD-3E41-A591-1C6B8008D5DD}" destId="{465F730C-8AEA-1E41-A1EC-7B4C00E1C517}" srcOrd="0" destOrd="0" presId="urn:microsoft.com/office/officeart/2005/8/layout/hierarchy2"/>
    <dgm:cxn modelId="{B558A331-A6E6-F044-9718-01675F0E8BCF}" type="presParOf" srcId="{465F730C-8AEA-1E41-A1EC-7B4C00E1C517}" destId="{C50A7799-833A-7741-9549-11E993691E76}" srcOrd="0" destOrd="0" presId="urn:microsoft.com/office/officeart/2005/8/layout/hierarchy2"/>
    <dgm:cxn modelId="{C478590F-FB9D-4D4F-A9E3-4095C7528ACE}" type="presParOf" srcId="{CEB3F625-D7DD-3E41-A591-1C6B8008D5DD}" destId="{ACFB724F-8459-5040-8A13-FDEEC2BA69F8}" srcOrd="1" destOrd="0" presId="urn:microsoft.com/office/officeart/2005/8/layout/hierarchy2"/>
    <dgm:cxn modelId="{4565F55A-6873-4A40-9BF8-089CAF280555}" type="presParOf" srcId="{ACFB724F-8459-5040-8A13-FDEEC2BA69F8}" destId="{D98EE982-C80D-2449-810E-0EB2CF9476CF}" srcOrd="0" destOrd="0" presId="urn:microsoft.com/office/officeart/2005/8/layout/hierarchy2"/>
    <dgm:cxn modelId="{A0868FB4-1822-604F-92A6-F00C7AE84878}" type="presParOf" srcId="{ACFB724F-8459-5040-8A13-FDEEC2BA69F8}" destId="{252F519C-9DB3-074F-9515-E01ED6B55A31}" srcOrd="1" destOrd="0" presId="urn:microsoft.com/office/officeart/2005/8/layout/hierarchy2"/>
    <dgm:cxn modelId="{A7271CCD-6418-5D42-803F-E299DC390D1F}" type="presParOf" srcId="{81DFA144-A472-1E48-9899-97BA9F117C8E}" destId="{6A36D4E7-7823-C348-9156-F60AC186ACBA}" srcOrd="8" destOrd="0" presId="urn:microsoft.com/office/officeart/2005/8/layout/hierarchy2"/>
    <dgm:cxn modelId="{576BD595-6B20-D54C-870F-D73C69F5B597}" type="presParOf" srcId="{6A36D4E7-7823-C348-9156-F60AC186ACBA}" destId="{DF7B85D9-8EC3-174E-9B4E-39F2AC8544C2}" srcOrd="0" destOrd="0" presId="urn:microsoft.com/office/officeart/2005/8/layout/hierarchy2"/>
    <dgm:cxn modelId="{22F0A62B-3C13-1F44-953D-2FE275B17AD0}" type="presParOf" srcId="{81DFA144-A472-1E48-9899-97BA9F117C8E}" destId="{96207DEC-C822-1542-A516-60E0334A4774}" srcOrd="9" destOrd="0" presId="urn:microsoft.com/office/officeart/2005/8/layout/hierarchy2"/>
    <dgm:cxn modelId="{40991B6C-88FC-6647-A5B1-71AF9AE033AB}" type="presParOf" srcId="{96207DEC-C822-1542-A516-60E0334A4774}" destId="{6480DC92-0B51-3A4A-8544-297628031956}" srcOrd="0" destOrd="0" presId="urn:microsoft.com/office/officeart/2005/8/layout/hierarchy2"/>
    <dgm:cxn modelId="{E77785AE-6CD2-1D4A-AA4F-30DE0BBFDA88}" type="presParOf" srcId="{96207DEC-C822-1542-A516-60E0334A4774}" destId="{EDAB7504-B412-7E4D-8A2C-0772E47FBA6A}" srcOrd="1" destOrd="0" presId="urn:microsoft.com/office/officeart/2005/8/layout/hierarchy2"/>
    <dgm:cxn modelId="{976DEC7A-BF8F-A540-B52D-A7765E965219}" type="presParOf" srcId="{EDAB7504-B412-7E4D-8A2C-0772E47FBA6A}" destId="{046FC0C8-DC95-8146-A04A-0539F44BA029}" srcOrd="0" destOrd="0" presId="urn:microsoft.com/office/officeart/2005/8/layout/hierarchy2"/>
    <dgm:cxn modelId="{FFF29578-5029-FA43-8698-DCB7442D7CDC}" type="presParOf" srcId="{046FC0C8-DC95-8146-A04A-0539F44BA029}" destId="{F50D162D-17E5-BB41-B9D2-60B65597CDE2}" srcOrd="0" destOrd="0" presId="urn:microsoft.com/office/officeart/2005/8/layout/hierarchy2"/>
    <dgm:cxn modelId="{D69CDA2A-3066-7743-B0C5-3F8EB0489AF6}" type="presParOf" srcId="{EDAB7504-B412-7E4D-8A2C-0772E47FBA6A}" destId="{F8794E6A-5BA6-AD43-9923-340FAF3A918C}" srcOrd="1" destOrd="0" presId="urn:microsoft.com/office/officeart/2005/8/layout/hierarchy2"/>
    <dgm:cxn modelId="{1BC08CD2-4066-CD47-B0A2-D255F9438FEA}" type="presParOf" srcId="{F8794E6A-5BA6-AD43-9923-340FAF3A918C}" destId="{96543C68-4C70-C64B-9594-333E559E20F3}" srcOrd="0" destOrd="0" presId="urn:microsoft.com/office/officeart/2005/8/layout/hierarchy2"/>
    <dgm:cxn modelId="{ED47FD49-9683-784B-965F-337EA90014BB}" type="presParOf" srcId="{F8794E6A-5BA6-AD43-9923-340FAF3A918C}" destId="{A803BB82-407F-4246-8E22-701340511AF9}" srcOrd="1" destOrd="0" presId="urn:microsoft.com/office/officeart/2005/8/layout/hierarchy2"/>
    <dgm:cxn modelId="{F950B172-F5A8-4643-B217-37DF5B76D5E6}" type="presParOf" srcId="{81DFA144-A472-1E48-9899-97BA9F117C8E}" destId="{C291F74C-0D89-D64F-AEEA-7AA63F608B40}" srcOrd="10" destOrd="0" presId="urn:microsoft.com/office/officeart/2005/8/layout/hierarchy2"/>
    <dgm:cxn modelId="{844B37F8-15F5-DF4F-BFF4-763AA446402C}" type="presParOf" srcId="{C291F74C-0D89-D64F-AEEA-7AA63F608B40}" destId="{49F9D58D-D9C9-DE4D-944C-A1F8D2FD3F61}" srcOrd="0" destOrd="0" presId="urn:microsoft.com/office/officeart/2005/8/layout/hierarchy2"/>
    <dgm:cxn modelId="{FD043F4F-2A93-B746-BF9F-6454E9A9B480}" type="presParOf" srcId="{81DFA144-A472-1E48-9899-97BA9F117C8E}" destId="{00D78077-3866-834E-89E9-F7825D245939}" srcOrd="11" destOrd="0" presId="urn:microsoft.com/office/officeart/2005/8/layout/hierarchy2"/>
    <dgm:cxn modelId="{1DFAE51C-67E5-3D4E-AD5D-5615FD65B35D}" type="presParOf" srcId="{00D78077-3866-834E-89E9-F7825D245939}" destId="{AAD11BD0-D640-1C4F-B940-08D82DEDC586}" srcOrd="0" destOrd="0" presId="urn:microsoft.com/office/officeart/2005/8/layout/hierarchy2"/>
    <dgm:cxn modelId="{398F2DEB-94DE-0B46-B205-AC4DA178F4FD}" type="presParOf" srcId="{00D78077-3866-834E-89E9-F7825D245939}" destId="{4779740C-9BD9-9F47-B9C4-F6943057050D}" srcOrd="1" destOrd="0" presId="urn:microsoft.com/office/officeart/2005/8/layout/hierarchy2"/>
    <dgm:cxn modelId="{7A2FB828-238B-A541-9388-FB13C8BC8389}" type="presParOf" srcId="{4779740C-9BD9-9F47-B9C4-F6943057050D}" destId="{2AB40569-D47E-4E47-99AB-16F137CBE944}" srcOrd="0" destOrd="0" presId="urn:microsoft.com/office/officeart/2005/8/layout/hierarchy2"/>
    <dgm:cxn modelId="{627E0222-B844-3443-B4AB-1F09D4D283DD}" type="presParOf" srcId="{2AB40569-D47E-4E47-99AB-16F137CBE944}" destId="{AC766A95-3D4B-4846-B832-140960D6436E}" srcOrd="0" destOrd="0" presId="urn:microsoft.com/office/officeart/2005/8/layout/hierarchy2"/>
    <dgm:cxn modelId="{C771CDD3-7FAE-2940-B24F-D5AD2CBBAD24}" type="presParOf" srcId="{4779740C-9BD9-9F47-B9C4-F6943057050D}" destId="{5483E0F6-886D-D449-BCF0-75040806BD3A}" srcOrd="1" destOrd="0" presId="urn:microsoft.com/office/officeart/2005/8/layout/hierarchy2"/>
    <dgm:cxn modelId="{8A2CD307-FF6F-774C-BB73-1D5ACA4C4D86}" type="presParOf" srcId="{5483E0F6-886D-D449-BCF0-75040806BD3A}" destId="{B12E964E-E948-DF4D-9A74-C3DCCB11B550}" srcOrd="0" destOrd="0" presId="urn:microsoft.com/office/officeart/2005/8/layout/hierarchy2"/>
    <dgm:cxn modelId="{FA767268-1A3C-9C41-8744-82985DD9A51E}" type="presParOf" srcId="{5483E0F6-886D-D449-BCF0-75040806BD3A}" destId="{752638AD-8B78-9345-9886-55EDC50DB26D}" srcOrd="1" destOrd="0" presId="urn:microsoft.com/office/officeart/2005/8/layout/hierarchy2"/>
    <dgm:cxn modelId="{EC26DEFD-7DA4-3949-9D1B-86C64C9F18C7}" type="presParOf" srcId="{81DFA144-A472-1E48-9899-97BA9F117C8E}" destId="{315DEC8D-4E1F-374E-8CC3-B5BD352C261F}" srcOrd="12" destOrd="0" presId="urn:microsoft.com/office/officeart/2005/8/layout/hierarchy2"/>
    <dgm:cxn modelId="{897B7DE3-D87D-194D-8E8E-A30473F3F072}" type="presParOf" srcId="{315DEC8D-4E1F-374E-8CC3-B5BD352C261F}" destId="{954A066B-B59A-7A4B-B831-06B55E8BC664}" srcOrd="0" destOrd="0" presId="urn:microsoft.com/office/officeart/2005/8/layout/hierarchy2"/>
    <dgm:cxn modelId="{DF2DF2EC-9508-3540-9DAA-4D58E98EB4EC}" type="presParOf" srcId="{81DFA144-A472-1E48-9899-97BA9F117C8E}" destId="{F00CDF9B-6A54-0445-BE2B-712278D140D0}" srcOrd="13" destOrd="0" presId="urn:microsoft.com/office/officeart/2005/8/layout/hierarchy2"/>
    <dgm:cxn modelId="{9846ED5C-A17D-324C-B8E5-22A682EF78ED}" type="presParOf" srcId="{F00CDF9B-6A54-0445-BE2B-712278D140D0}" destId="{B7B18CDF-F689-734E-B2A7-E0F3209BF1C1}" srcOrd="0" destOrd="0" presId="urn:microsoft.com/office/officeart/2005/8/layout/hierarchy2"/>
    <dgm:cxn modelId="{D3703CB8-DD8F-DE43-8B7D-8E77F4617922}" type="presParOf" srcId="{F00CDF9B-6A54-0445-BE2B-712278D140D0}" destId="{5961B155-A041-DF4F-9ABD-D917EAF93974}" srcOrd="1" destOrd="0" presId="urn:microsoft.com/office/officeart/2005/8/layout/hierarchy2"/>
    <dgm:cxn modelId="{B3716A16-CAD1-A840-A2CF-A9FE3243FFEA}" type="presParOf" srcId="{5961B155-A041-DF4F-9ABD-D917EAF93974}" destId="{B10681FF-7A49-2D48-8C70-0B64BABF7F8F}" srcOrd="0" destOrd="0" presId="urn:microsoft.com/office/officeart/2005/8/layout/hierarchy2"/>
    <dgm:cxn modelId="{E87F6214-AE54-754E-AB0C-62E9218D2A56}" type="presParOf" srcId="{B10681FF-7A49-2D48-8C70-0B64BABF7F8F}" destId="{82F2DF60-C871-5448-9447-0F7550B30295}" srcOrd="0" destOrd="0" presId="urn:microsoft.com/office/officeart/2005/8/layout/hierarchy2"/>
    <dgm:cxn modelId="{77FE3834-BA1B-3747-8BF7-C3833B898FE1}" type="presParOf" srcId="{5961B155-A041-DF4F-9ABD-D917EAF93974}" destId="{9807153A-5298-384F-9CEA-6FAA5B39A3B6}" srcOrd="1" destOrd="0" presId="urn:microsoft.com/office/officeart/2005/8/layout/hierarchy2"/>
    <dgm:cxn modelId="{18F1BFF7-9FAB-AC44-B503-0F65486D6E44}" type="presParOf" srcId="{9807153A-5298-384F-9CEA-6FAA5B39A3B6}" destId="{9A46FCB5-E949-044B-8817-A41AE7103D20}" srcOrd="0" destOrd="0" presId="urn:microsoft.com/office/officeart/2005/8/layout/hierarchy2"/>
    <dgm:cxn modelId="{F1E9E491-8B7D-0347-A5A2-9D4D575B1B4B}" type="presParOf" srcId="{9807153A-5298-384F-9CEA-6FAA5B39A3B6}" destId="{8A34FB51-61CC-274E-90DA-DFC762F28E4D}" srcOrd="1" destOrd="0" presId="urn:microsoft.com/office/officeart/2005/8/layout/hierarchy2"/>
    <dgm:cxn modelId="{329ADC9D-9871-AF48-86C7-8133F3FCB75F}" type="presParOf" srcId="{81DFA144-A472-1E48-9899-97BA9F117C8E}" destId="{7138BF20-13A4-B449-B101-EABD4221F64F}" srcOrd="14" destOrd="0" presId="urn:microsoft.com/office/officeart/2005/8/layout/hierarchy2"/>
    <dgm:cxn modelId="{A6287486-37B1-C34C-A574-D4E2C598DD4C}" type="presParOf" srcId="{7138BF20-13A4-B449-B101-EABD4221F64F}" destId="{192ED42F-ED87-CE42-BB33-C7388CEBE97A}" srcOrd="0" destOrd="0" presId="urn:microsoft.com/office/officeart/2005/8/layout/hierarchy2"/>
    <dgm:cxn modelId="{E3F756CA-461F-0E4F-ABB8-9C32F5EB0A8E}" type="presParOf" srcId="{81DFA144-A472-1E48-9899-97BA9F117C8E}" destId="{F5B33F34-76EA-A648-9BC2-004EAE272459}" srcOrd="15" destOrd="0" presId="urn:microsoft.com/office/officeart/2005/8/layout/hierarchy2"/>
    <dgm:cxn modelId="{3A022F51-1960-7247-8134-2BCBBD787A77}" type="presParOf" srcId="{F5B33F34-76EA-A648-9BC2-004EAE272459}" destId="{B687B9D9-ECF6-A746-9EDF-30B4D807FA85}" srcOrd="0" destOrd="0" presId="urn:microsoft.com/office/officeart/2005/8/layout/hierarchy2"/>
    <dgm:cxn modelId="{8545EC99-B19C-9341-A93D-053796E20725}" type="presParOf" srcId="{F5B33F34-76EA-A648-9BC2-004EAE272459}" destId="{3DA577D7-C1FC-5247-8974-04F9D70AA97C}" srcOrd="1" destOrd="0" presId="urn:microsoft.com/office/officeart/2005/8/layout/hierarchy2"/>
    <dgm:cxn modelId="{CB68A97B-1051-E745-8F21-DCF2B722B2A8}" type="presParOf" srcId="{3DA577D7-C1FC-5247-8974-04F9D70AA97C}" destId="{3CB05615-D0F6-BB4E-BF51-077F9C773074}" srcOrd="0" destOrd="0" presId="urn:microsoft.com/office/officeart/2005/8/layout/hierarchy2"/>
    <dgm:cxn modelId="{1B364E4A-2C19-FF45-B3F7-337DF41129A7}" type="presParOf" srcId="{3CB05615-D0F6-BB4E-BF51-077F9C773074}" destId="{AB20687E-CF85-174E-A724-3A876A23034B}" srcOrd="0" destOrd="0" presId="urn:microsoft.com/office/officeart/2005/8/layout/hierarchy2"/>
    <dgm:cxn modelId="{8A1B266C-2569-7B4D-927A-62CEDD93E1F5}" type="presParOf" srcId="{3DA577D7-C1FC-5247-8974-04F9D70AA97C}" destId="{20C1B8A7-9D34-FA45-A91A-3AC5FC6141E4}" srcOrd="1" destOrd="0" presId="urn:microsoft.com/office/officeart/2005/8/layout/hierarchy2"/>
    <dgm:cxn modelId="{DBBCD9E6-1851-0B47-A6A0-1719CAEA1494}" type="presParOf" srcId="{20C1B8A7-9D34-FA45-A91A-3AC5FC6141E4}" destId="{F65F7FA4-98AA-1447-9BE0-659C7C87D8EF}" srcOrd="0" destOrd="0" presId="urn:microsoft.com/office/officeart/2005/8/layout/hierarchy2"/>
    <dgm:cxn modelId="{EAC26EBA-030C-7D43-9A4A-368444E21344}"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Seasons of the Year: </a:t>
          </a:r>
        </a:p>
        <a:p>
          <a:r>
            <a:rPr lang="en-US" dirty="0" smtClean="0"/>
            <a:t>Monthly Event</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Prayers &amp;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Service Ideas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Bible  Passages</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1AC64651-DA90-244E-93AB-BC6E66E665CA}">
      <dgm:prSet phldrT="[Text]"/>
      <dgm:spPr/>
      <dgm:t>
        <a:bodyPr/>
        <a:lstStyle/>
        <a:p>
          <a:r>
            <a:rPr lang="en-US" dirty="0" smtClean="0"/>
            <a:t>Learning about the Event</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07272" custScaleY="152000" custLinFactNeighborX="-22230" custLinFactNeighborY="2964">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6"/>
      <dgm:spPr/>
      <dgm:t>
        <a:bodyPr/>
        <a:lstStyle/>
        <a:p>
          <a:endParaRPr lang="en-US"/>
        </a:p>
      </dgm:t>
    </dgm:pt>
    <dgm:pt modelId="{9AACFB51-A9C4-B04D-8F7B-F3649F8DC69B}" type="pres">
      <dgm:prSet presAssocID="{764951DE-7DCC-C944-B5A8-2099116BF1EC}" presName="connTx" presStyleLbl="parChTrans1D2" presStyleIdx="0" presStyleCnt="6"/>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6">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6"/>
      <dgm:spPr/>
      <dgm:t>
        <a:bodyPr/>
        <a:lstStyle/>
        <a:p>
          <a:endParaRPr lang="en-US"/>
        </a:p>
      </dgm:t>
    </dgm:pt>
    <dgm:pt modelId="{AA3C1B16-1A08-7347-B6B0-49663A6C9FD5}" type="pres">
      <dgm:prSet presAssocID="{3576A036-AFB6-E140-A598-0B9FE67F9E3A}" presName="connTx" presStyleLbl="parChTrans1D2" presStyleIdx="1" presStyleCnt="6"/>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6">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6"/>
      <dgm:spPr/>
      <dgm:t>
        <a:bodyPr/>
        <a:lstStyle/>
        <a:p>
          <a:endParaRPr lang="en-US"/>
        </a:p>
      </dgm:t>
    </dgm:pt>
    <dgm:pt modelId="{49AFADC5-174B-7140-AB5F-32F4D079E528}" type="pres">
      <dgm:prSet presAssocID="{0406CA50-9F58-CC43-B59C-27CB7F89E703}" presName="connTx" presStyleLbl="parChTrans1D2" presStyleIdx="2" presStyleCnt="6"/>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6">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6"/>
      <dgm:spPr/>
      <dgm:t>
        <a:bodyPr/>
        <a:lstStyle/>
        <a:p>
          <a:endParaRPr lang="en-US"/>
        </a:p>
      </dgm:t>
    </dgm:pt>
    <dgm:pt modelId="{0B34894F-74D0-9646-B12B-D14EEDB5E43B}" type="pres">
      <dgm:prSet presAssocID="{48611C90-5CE8-CC45-8A80-A08054DA7EB1}" presName="connTx" presStyleLbl="parChTrans1D2" presStyleIdx="3" presStyleCnt="6"/>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6">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C72D80CA-BC11-3C4D-A9E7-E5BE37CABCA7}" type="pres">
      <dgm:prSet presAssocID="{AC438D0B-CB7C-E248-A67A-D5C0D302BFF4}" presName="conn2-1" presStyleLbl="parChTrans1D2" presStyleIdx="4" presStyleCnt="6"/>
      <dgm:spPr/>
      <dgm:t>
        <a:bodyPr/>
        <a:lstStyle/>
        <a:p>
          <a:endParaRPr lang="en-US"/>
        </a:p>
      </dgm:t>
    </dgm:pt>
    <dgm:pt modelId="{889D44A2-6721-4342-A542-848834445858}" type="pres">
      <dgm:prSet presAssocID="{AC438D0B-CB7C-E248-A67A-D5C0D302BFF4}" presName="connTx" presStyleLbl="parChTrans1D2" presStyleIdx="4" presStyleCnt="6"/>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4" presStyleCnt="6">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4" presStyleCnt="6"/>
      <dgm:spPr/>
      <dgm:t>
        <a:bodyPr/>
        <a:lstStyle/>
        <a:p>
          <a:endParaRPr lang="en-US"/>
        </a:p>
      </dgm:t>
    </dgm:pt>
    <dgm:pt modelId="{E44E04A9-5472-5E4E-9994-CB67F39CA4BB}" type="pres">
      <dgm:prSet presAssocID="{B16C3921-0141-D845-B019-3C098C62813A}" presName="connTx" presStyleLbl="parChTrans1D3" presStyleIdx="4"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4" presStyleCnt="6">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5" presStyleCnt="6"/>
      <dgm:spPr/>
      <dgm:t>
        <a:bodyPr/>
        <a:lstStyle/>
        <a:p>
          <a:endParaRPr lang="en-US"/>
        </a:p>
      </dgm:t>
    </dgm:pt>
    <dgm:pt modelId="{D5E147E9-E924-AD49-A69D-9A4AFBC20CF1}" type="pres">
      <dgm:prSet presAssocID="{E0C3E012-F08F-F947-B5BC-173D59617BFE}" presName="connTx" presStyleLbl="parChTrans1D2" presStyleIdx="5" presStyleCnt="6"/>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5" presStyleCnt="6">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5" presStyleCnt="6"/>
      <dgm:spPr/>
      <dgm:t>
        <a:bodyPr/>
        <a:lstStyle/>
        <a:p>
          <a:endParaRPr lang="en-US"/>
        </a:p>
      </dgm:t>
    </dgm:pt>
    <dgm:pt modelId="{42C30F7E-CEFB-5048-BE01-C783E4BC69A1}" type="pres">
      <dgm:prSet presAssocID="{B531CC81-5605-9449-8BD7-14DCBB52516C}" presName="connTx" presStyleLbl="parChTrans1D3" presStyleIdx="5" presStyleCnt="6"/>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5" presStyleCnt="6">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363B0438-C22C-824B-AD63-9BE0EE91C978}" srcId="{BD2D7B6F-F5D3-0045-AA60-FFD24738CB82}" destId="{2039F4FA-3627-C448-8C60-C44CA263BD11}" srcOrd="3" destOrd="0" parTransId="{48611C90-5CE8-CC45-8A80-A08054DA7EB1}" sibTransId="{894C941C-4D15-0A46-814C-5A92EF00E405}"/>
    <dgm:cxn modelId="{51CC989D-64F0-F648-9E51-52F408068B4B}" type="presOf" srcId="{37AA85FF-1BA0-3E4B-B331-4BB3D4B69EBE}" destId="{A5911B43-C820-F547-B78F-DB1AA5137123}" srcOrd="0" destOrd="0" presId="urn:microsoft.com/office/officeart/2005/8/layout/hierarchy2"/>
    <dgm:cxn modelId="{2B1EA646-9D96-C94D-A521-1FAD3BB96E91}" type="presOf" srcId="{EA2B0C69-C29D-1841-B80F-A2B81D7AA761}" destId="{84C0767C-A604-C840-90F1-57BC1E0877B4}" srcOrd="0" destOrd="0" presId="urn:microsoft.com/office/officeart/2005/8/layout/hierarchy2"/>
    <dgm:cxn modelId="{04B8CE83-FF92-2548-8B55-072843E97F7E}" type="presOf" srcId="{764951DE-7DCC-C944-B5A8-2099116BF1EC}" destId="{4B421628-7764-8B48-8402-D7B93410FBAE}" srcOrd="0" destOrd="0" presId="urn:microsoft.com/office/officeart/2005/8/layout/hierarchy2"/>
    <dgm:cxn modelId="{EA6FF4EA-94DD-D44A-A975-24F11DC2A720}" type="presOf" srcId="{A95C74BA-EA46-5446-8E93-5763C223AB1B}" destId="{5061476B-1586-AE46-8DA5-7831992C847E}" srcOrd="0" destOrd="0" presId="urn:microsoft.com/office/officeart/2005/8/layout/hierarchy2"/>
    <dgm:cxn modelId="{89F42B47-A1AE-D840-B29F-AC322F0D0875}" type="presOf" srcId="{AC438D0B-CB7C-E248-A67A-D5C0D302BFF4}" destId="{C72D80CA-BC11-3C4D-A9E7-E5BE37CABCA7}"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ABEF0DAC-70E2-904D-BCB2-4A1D0CBA9FD2}" type="presOf" srcId="{A2E274D9-0C34-6940-A954-F173466228EB}" destId="{AB8F7B6C-1675-8C4B-B77C-58C147CBA704}" srcOrd="0" destOrd="0" presId="urn:microsoft.com/office/officeart/2005/8/layout/hierarchy2"/>
    <dgm:cxn modelId="{1F2686D4-922D-AC43-84F8-C2FF7C52213C}" type="presOf" srcId="{AC438D0B-CB7C-E248-A67A-D5C0D302BFF4}" destId="{889D44A2-6721-4342-A542-848834445858}" srcOrd="1" destOrd="0" presId="urn:microsoft.com/office/officeart/2005/8/layout/hierarchy2"/>
    <dgm:cxn modelId="{B87B1182-DAF9-4946-9F47-07FC2B0E3E56}" type="presOf" srcId="{EE2165C7-E7C0-2E4C-A200-EFD839EFED8F}" destId="{4F764E94-4D29-BE49-B29D-77303DCB0053}" srcOrd="0" destOrd="0" presId="urn:microsoft.com/office/officeart/2005/8/layout/hierarchy2"/>
    <dgm:cxn modelId="{19A1A72E-4E37-2543-88F1-775A350B9CC7}" type="presOf" srcId="{BD2D7B6F-F5D3-0045-AA60-FFD24738CB82}" destId="{8B0D0BE4-436D-DF42-8835-0F0CD1884F38}"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871BDAF7-4AB5-4446-8612-8695704010FD}" srcId="{2039F4FA-3627-C448-8C60-C44CA263BD11}" destId="{99B1676D-A68D-7F43-AAAB-35D076744D1C}" srcOrd="0" destOrd="0" parTransId="{EE2165C7-E7C0-2E4C-A200-EFD839EFED8F}" sibTransId="{7200368A-9723-A54E-83E6-71D5A8981281}"/>
    <dgm:cxn modelId="{2248AE13-0821-2149-9CF9-B50E088F6E3E}" type="presOf" srcId="{6BFBF50A-E61E-2242-8022-AD439606092E}" destId="{4DDAC5BA-CF24-824E-A0B8-90B57E68785D}" srcOrd="1" destOrd="0" presId="urn:microsoft.com/office/officeart/2005/8/layout/hierarchy2"/>
    <dgm:cxn modelId="{D3C06811-AC90-CD4E-BAE8-0FD923AD758F}" type="presOf" srcId="{0F4F7E87-A94E-5A4A-AA6A-B38D31D9FE7F}" destId="{3F4D2CAD-9F03-5044-A31E-54BDDECC7B51}" srcOrd="0" destOrd="0" presId="urn:microsoft.com/office/officeart/2005/8/layout/hierarchy2"/>
    <dgm:cxn modelId="{DE29CAFE-3B55-E045-A26E-0493E0E3E78E}" type="presOf" srcId="{E0C3E012-F08F-F947-B5BC-173D59617BFE}" destId="{D5E147E9-E924-AD49-A69D-9A4AFBC20CF1}" srcOrd="1" destOrd="0" presId="urn:microsoft.com/office/officeart/2005/8/layout/hierarchy2"/>
    <dgm:cxn modelId="{C873CD22-3BF1-A04D-901E-338EB701149E}" type="presOf" srcId="{3576A036-AFB6-E140-A598-0B9FE67F9E3A}" destId="{87241616-3DE6-7541-9361-AD0DC340EF02}" srcOrd="0" destOrd="0" presId="urn:microsoft.com/office/officeart/2005/8/layout/hierarchy2"/>
    <dgm:cxn modelId="{82D5CF88-1F80-C841-9AED-C7C0C46E8BC2}" type="presOf" srcId="{D28ECA1B-2D94-0B48-AF46-A04F7AE9335E}" destId="{4F584A9B-E6A1-7144-ABFF-694949592A70}" srcOrd="0"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5747EBAF-2437-504B-8FD6-5E535073ECAF}" type="presOf" srcId="{E0C3E012-F08F-F947-B5BC-173D59617BFE}" destId="{02C001BC-66C1-2740-9D3D-12E57F4C27CB}"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81102D5E-A27E-664A-9BD5-3F5FF87DB510}" type="presOf" srcId="{B531CC81-5605-9449-8BD7-14DCBB52516C}" destId="{2DAF981E-2BB7-1E41-A7A3-D88805C7E463}" srcOrd="0" destOrd="0" presId="urn:microsoft.com/office/officeart/2005/8/layout/hierarchy2"/>
    <dgm:cxn modelId="{CEBDC09B-C344-4F49-8B61-B0F37C237BD4}" type="presOf" srcId="{EA2B0C69-C29D-1841-B80F-A2B81D7AA761}" destId="{A6BBCDC8-D92A-6848-B8C3-66C36AB35C66}" srcOrd="1" destOrd="0" presId="urn:microsoft.com/office/officeart/2005/8/layout/hierarchy2"/>
    <dgm:cxn modelId="{B0E472E0-8174-D94C-BBAA-1F0DC50ECDEF}" type="presOf" srcId="{764951DE-7DCC-C944-B5A8-2099116BF1EC}" destId="{9AACFB51-A9C4-B04D-8F7B-F3649F8DC69B}" srcOrd="1" destOrd="0" presId="urn:microsoft.com/office/officeart/2005/8/layout/hierarchy2"/>
    <dgm:cxn modelId="{3CF39E9B-1337-004F-8DCE-ACBC6BA83B8C}" type="presOf" srcId="{B16C3921-0141-D845-B019-3C098C62813A}" destId="{06092E06-330A-BF49-BA84-97B59019D316}"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3B375568-A98C-E140-B08D-E60F7B79B3A5}" type="presOf" srcId="{3576A036-AFB6-E140-A598-0B9FE67F9E3A}" destId="{AA3C1B16-1A08-7347-B6B0-49663A6C9FD5}" srcOrd="1"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C7AC9ADD-3FD7-E24E-AC9F-AAD6191A38CC}" type="presOf" srcId="{2E4368CB-1C70-DF4A-9524-DA64AFD17CE1}" destId="{8B9A6741-112D-5B44-931F-15302F01C809}" srcOrd="0" destOrd="0" presId="urn:microsoft.com/office/officeart/2005/8/layout/hierarchy2"/>
    <dgm:cxn modelId="{344D6928-9A21-9B44-B9B0-85D1E08103E6}" type="presOf" srcId="{B531CC81-5605-9449-8BD7-14DCBB52516C}" destId="{42C30F7E-CEFB-5048-BE01-C783E4BC69A1}" srcOrd="1" destOrd="0" presId="urn:microsoft.com/office/officeart/2005/8/layout/hierarchy2"/>
    <dgm:cxn modelId="{34FBCF05-2E5A-7145-94C7-B6A4BB0BB399}" type="presOf" srcId="{B16C3921-0141-D845-B019-3C098C62813A}" destId="{E44E04A9-5472-5E4E-9994-CB67F39CA4BB}" srcOrd="1" destOrd="0" presId="urn:microsoft.com/office/officeart/2005/8/layout/hierarchy2"/>
    <dgm:cxn modelId="{E0706FE1-2601-E44D-BB47-354A53039745}" type="presOf" srcId="{99B1676D-A68D-7F43-AAAB-35D076744D1C}" destId="{1E6D57F1-660A-1046-A11A-BE6FD11D1BC9}" srcOrd="0" destOrd="0" presId="urn:microsoft.com/office/officeart/2005/8/layout/hierarchy2"/>
    <dgm:cxn modelId="{2A2899CC-3BCC-1E48-AEA9-F89EEAD426F2}" type="presOf" srcId="{1FB08C52-21CA-9746-97EC-4FCC71EF18CC}" destId="{4084F09D-3C10-D444-A90F-C24A7254D5EB}" srcOrd="0" destOrd="0" presId="urn:microsoft.com/office/officeart/2005/8/layout/hierarchy2"/>
    <dgm:cxn modelId="{84C1E65D-5E60-D040-99F0-23F5B94E19A4}" srcId="{BD2D7B6F-F5D3-0045-AA60-FFD24738CB82}" destId="{1AC64651-DA90-244E-93AB-BC6E66E665CA}" srcOrd="4" destOrd="0" parTransId="{AC438D0B-CB7C-E248-A67A-D5C0D302BFF4}" sibTransId="{5EEDA699-596D-C142-811E-40FFF48987C4}"/>
    <dgm:cxn modelId="{7B2F7856-F15D-5B40-B80F-90D0B0012052}" type="presOf" srcId="{C80FE5A0-9DAB-D448-A91E-17F419E61695}" destId="{F9268EFC-D573-D648-BC59-AE9548A3F386}" srcOrd="0" destOrd="0" presId="urn:microsoft.com/office/officeart/2005/8/layout/hierarchy2"/>
    <dgm:cxn modelId="{F1007A6C-69DC-7749-A319-A7BA7D30C057}" type="presOf" srcId="{48611C90-5CE8-CC45-8A80-A08054DA7EB1}" destId="{0B34894F-74D0-9646-B12B-D14EEDB5E43B}" srcOrd="1" destOrd="0" presId="urn:microsoft.com/office/officeart/2005/8/layout/hierarchy2"/>
    <dgm:cxn modelId="{915EE7B5-59A5-2342-A652-61D8A3A79754}" type="presOf" srcId="{0406CA50-9F58-CC43-B59C-27CB7F89E703}" destId="{08A74241-88EA-FE4E-A8B8-525CF0D34D0A}" srcOrd="0" destOrd="0" presId="urn:microsoft.com/office/officeart/2005/8/layout/hierarchy2"/>
    <dgm:cxn modelId="{CC65BDC2-D75C-FD40-BDA5-4256060B2D47}" type="presOf" srcId="{1AC64651-DA90-244E-93AB-BC6E66E665CA}" destId="{ECC5C7D0-CBF9-324C-B48F-239FD8361C16}" srcOrd="0" destOrd="0" presId="urn:microsoft.com/office/officeart/2005/8/layout/hierarchy2"/>
    <dgm:cxn modelId="{60672060-4132-144A-B51C-6E516802386A}" type="presOf" srcId="{48611C90-5CE8-CC45-8A80-A08054DA7EB1}" destId="{2998AF1F-56F1-F840-A7E2-FAB97FAAB4E4}"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C8F4C54B-099A-D946-AC06-482F02F47AD9}" type="presOf" srcId="{584FCDF4-D01B-E946-B78B-B7FDB84C792A}" destId="{95E8A329-248C-604F-857A-16DD9DFE1E99}" srcOrd="1" destOrd="0" presId="urn:microsoft.com/office/officeart/2005/8/layout/hierarchy2"/>
    <dgm:cxn modelId="{26B59FA6-F606-CF4F-BA9D-706F5553D1EB}" type="presOf" srcId="{EE2165C7-E7C0-2E4C-A200-EFD839EFED8F}" destId="{9B348E18-03EC-1749-A7F1-AA7C01434152}" srcOrd="1" destOrd="0" presId="urn:microsoft.com/office/officeart/2005/8/layout/hierarchy2"/>
    <dgm:cxn modelId="{9ED517CE-A157-7643-8B70-B32A5A807F5C}" type="presOf" srcId="{2039F4FA-3627-C448-8C60-C44CA263BD11}" destId="{67BFCFBE-535F-5146-BB2E-7C46B3EBF92F}"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4B9E8761-A93E-B547-B3CB-1E0375540A78}" type="presOf" srcId="{6BFBF50A-E61E-2242-8022-AD439606092E}" destId="{81404C1C-2AF5-9146-8097-75965B6E696A}" srcOrd="0" destOrd="0" presId="urn:microsoft.com/office/officeart/2005/8/layout/hierarchy2"/>
    <dgm:cxn modelId="{0BC3871B-9168-3449-B319-5D1EBC0788EA}" type="presOf" srcId="{0406CA50-9F58-CC43-B59C-27CB7F89E703}" destId="{49AFADC5-174B-7140-AB5F-32F4D079E528}" srcOrd="1" destOrd="0" presId="urn:microsoft.com/office/officeart/2005/8/layout/hierarchy2"/>
    <dgm:cxn modelId="{2D348D5F-8285-ED4B-895E-D1BD97BB0D76}" type="presOf" srcId="{584FCDF4-D01B-E946-B78B-B7FDB84C792A}" destId="{49B93A5D-10D1-E649-A8C5-9B4DA67F424A}" srcOrd="0" destOrd="0" presId="urn:microsoft.com/office/officeart/2005/8/layout/hierarchy2"/>
    <dgm:cxn modelId="{534A751F-4053-454B-BE42-56F46D5F6152}" type="presOf" srcId="{230DD719-D9EF-814A-AD99-896BA8ACDF49}" destId="{4E6941D7-4779-2749-BFAA-34CB83AB58D1}" srcOrd="0" destOrd="0" presId="urn:microsoft.com/office/officeart/2005/8/layout/hierarchy2"/>
    <dgm:cxn modelId="{C85A93D6-5EBF-AB4C-BF07-469FBE22A868}" srcId="{BD2D7B6F-F5D3-0045-AA60-FFD24738CB82}" destId="{37AA85FF-1BA0-3E4B-B331-4BB3D4B69EBE}" srcOrd="5" destOrd="0" parTransId="{E0C3E012-F08F-F947-B5BC-173D59617BFE}" sibTransId="{09614A73-4A87-1B49-86A5-DD4448B355D7}"/>
    <dgm:cxn modelId="{A058E92B-AE94-3946-BE86-3B60FB8B2B9A}" type="presOf" srcId="{DB488FCE-375E-FD4A-A99B-2E3041F53B3B}" destId="{0F847F51-0BC6-A540-AE1F-7CCFDC1F0565}" srcOrd="0" destOrd="0" presId="urn:microsoft.com/office/officeart/2005/8/layout/hierarchy2"/>
    <dgm:cxn modelId="{813E4DB1-53EA-0648-AD3D-33CF9B2701B8}" type="presParOf" srcId="{0F847F51-0BC6-A540-AE1F-7CCFDC1F0565}" destId="{DAAA43C5-826B-E34F-B169-F6F33B9B6896}" srcOrd="0" destOrd="0" presId="urn:microsoft.com/office/officeart/2005/8/layout/hierarchy2"/>
    <dgm:cxn modelId="{AA15FAAB-8D9A-E040-B836-26EB9BC5AD37}" type="presParOf" srcId="{DAAA43C5-826B-E34F-B169-F6F33B9B6896}" destId="{8B0D0BE4-436D-DF42-8835-0F0CD1884F38}" srcOrd="0" destOrd="0" presId="urn:microsoft.com/office/officeart/2005/8/layout/hierarchy2"/>
    <dgm:cxn modelId="{C6520D5B-66FB-6345-808D-1D5476292017}" type="presParOf" srcId="{DAAA43C5-826B-E34F-B169-F6F33B9B6896}" destId="{AC684639-330E-9D4A-B3F1-194BACD8F112}" srcOrd="1" destOrd="0" presId="urn:microsoft.com/office/officeart/2005/8/layout/hierarchy2"/>
    <dgm:cxn modelId="{FDC89EC1-91BD-494B-AFE6-8040DB8C0CAE}" type="presParOf" srcId="{AC684639-330E-9D4A-B3F1-194BACD8F112}" destId="{4B421628-7764-8B48-8402-D7B93410FBAE}" srcOrd="0" destOrd="0" presId="urn:microsoft.com/office/officeart/2005/8/layout/hierarchy2"/>
    <dgm:cxn modelId="{D3CC5416-C843-484B-A54A-BEFC07F07D47}" type="presParOf" srcId="{4B421628-7764-8B48-8402-D7B93410FBAE}" destId="{9AACFB51-A9C4-B04D-8F7B-F3649F8DC69B}" srcOrd="0" destOrd="0" presId="urn:microsoft.com/office/officeart/2005/8/layout/hierarchy2"/>
    <dgm:cxn modelId="{93EC856A-E396-CA43-ACD4-533B089BEDC3}" type="presParOf" srcId="{AC684639-330E-9D4A-B3F1-194BACD8F112}" destId="{26633AEF-77BE-1447-AFEF-EB8A85053E7A}" srcOrd="1" destOrd="0" presId="urn:microsoft.com/office/officeart/2005/8/layout/hierarchy2"/>
    <dgm:cxn modelId="{1BC8C288-E0A7-174D-9B77-A6BB3461CED4}" type="presParOf" srcId="{26633AEF-77BE-1447-AFEF-EB8A85053E7A}" destId="{4F584A9B-E6A1-7144-ABFF-694949592A70}" srcOrd="0" destOrd="0" presId="urn:microsoft.com/office/officeart/2005/8/layout/hierarchy2"/>
    <dgm:cxn modelId="{1D304FE4-2574-9441-BEE6-D7C5B4E3BB42}" type="presParOf" srcId="{26633AEF-77BE-1447-AFEF-EB8A85053E7A}" destId="{674F2751-7DB2-5F40-BBED-CF8FD394C367}" srcOrd="1" destOrd="0" presId="urn:microsoft.com/office/officeart/2005/8/layout/hierarchy2"/>
    <dgm:cxn modelId="{26012747-94E8-704E-B295-8791EC539AEB}" type="presParOf" srcId="{674F2751-7DB2-5F40-BBED-CF8FD394C367}" destId="{81404C1C-2AF5-9146-8097-75965B6E696A}" srcOrd="0" destOrd="0" presId="urn:microsoft.com/office/officeart/2005/8/layout/hierarchy2"/>
    <dgm:cxn modelId="{D07539A6-D67C-5B4E-9BC2-9AB8B26CCF63}" type="presParOf" srcId="{81404C1C-2AF5-9146-8097-75965B6E696A}" destId="{4DDAC5BA-CF24-824E-A0B8-90B57E68785D}" srcOrd="0" destOrd="0" presId="urn:microsoft.com/office/officeart/2005/8/layout/hierarchy2"/>
    <dgm:cxn modelId="{A65D32BE-B2D5-224A-ADFC-76D433BA0D0B}" type="presParOf" srcId="{674F2751-7DB2-5F40-BBED-CF8FD394C367}" destId="{BF67FE15-C113-9E4F-A662-20BDE956D359}" srcOrd="1" destOrd="0" presId="urn:microsoft.com/office/officeart/2005/8/layout/hierarchy2"/>
    <dgm:cxn modelId="{5CBE3EF6-0C9F-A74B-8A0B-2A4BF79E0A56}" type="presParOf" srcId="{BF67FE15-C113-9E4F-A662-20BDE956D359}" destId="{AB8F7B6C-1675-8C4B-B77C-58C147CBA704}" srcOrd="0" destOrd="0" presId="urn:microsoft.com/office/officeart/2005/8/layout/hierarchy2"/>
    <dgm:cxn modelId="{5C0D898E-FEE2-BA41-834F-7C811E9CEF71}" type="presParOf" srcId="{BF67FE15-C113-9E4F-A662-20BDE956D359}" destId="{807417B7-03F5-9243-A1B4-7F4E87604E31}" srcOrd="1" destOrd="0" presId="urn:microsoft.com/office/officeart/2005/8/layout/hierarchy2"/>
    <dgm:cxn modelId="{F28EB0F9-F442-DC4F-B3E5-8F253372B0DA}" type="presParOf" srcId="{AC684639-330E-9D4A-B3F1-194BACD8F112}" destId="{87241616-3DE6-7541-9361-AD0DC340EF02}" srcOrd="2" destOrd="0" presId="urn:microsoft.com/office/officeart/2005/8/layout/hierarchy2"/>
    <dgm:cxn modelId="{55385277-C8E8-B54C-9CE1-CA17A48AD057}" type="presParOf" srcId="{87241616-3DE6-7541-9361-AD0DC340EF02}" destId="{AA3C1B16-1A08-7347-B6B0-49663A6C9FD5}" srcOrd="0" destOrd="0" presId="urn:microsoft.com/office/officeart/2005/8/layout/hierarchy2"/>
    <dgm:cxn modelId="{100429E6-78D2-E640-80D4-0E7CF24FA61C}" type="presParOf" srcId="{AC684639-330E-9D4A-B3F1-194BACD8F112}" destId="{7FF2F4CC-DC2C-7844-B734-C4D740994BE3}" srcOrd="3" destOrd="0" presId="urn:microsoft.com/office/officeart/2005/8/layout/hierarchy2"/>
    <dgm:cxn modelId="{B1B617F0-CE2C-C44C-A634-BD0519768AB3}" type="presParOf" srcId="{7FF2F4CC-DC2C-7844-B734-C4D740994BE3}" destId="{8B9A6741-112D-5B44-931F-15302F01C809}" srcOrd="0" destOrd="0" presId="urn:microsoft.com/office/officeart/2005/8/layout/hierarchy2"/>
    <dgm:cxn modelId="{D33DC2BE-1098-AB49-B007-A0C96D1BC313}" type="presParOf" srcId="{7FF2F4CC-DC2C-7844-B734-C4D740994BE3}" destId="{7EC9F7E8-2324-0046-BEC5-B070BEA4EBB0}" srcOrd="1" destOrd="0" presId="urn:microsoft.com/office/officeart/2005/8/layout/hierarchy2"/>
    <dgm:cxn modelId="{4AE64B24-C4C4-C248-AB49-17FF385312B1}" type="presParOf" srcId="{7EC9F7E8-2324-0046-BEC5-B070BEA4EBB0}" destId="{49B93A5D-10D1-E649-A8C5-9B4DA67F424A}" srcOrd="0" destOrd="0" presId="urn:microsoft.com/office/officeart/2005/8/layout/hierarchy2"/>
    <dgm:cxn modelId="{0A3ABCDE-0DD4-564F-B559-87BD2D8F2C43}" type="presParOf" srcId="{49B93A5D-10D1-E649-A8C5-9B4DA67F424A}" destId="{95E8A329-248C-604F-857A-16DD9DFE1E99}" srcOrd="0" destOrd="0" presId="urn:microsoft.com/office/officeart/2005/8/layout/hierarchy2"/>
    <dgm:cxn modelId="{CF8A0B7B-2F75-984A-815F-D75CFFCA8035}" type="presParOf" srcId="{7EC9F7E8-2324-0046-BEC5-B070BEA4EBB0}" destId="{5A7649E0-5CE0-0E41-83E8-456F5458DAC6}" srcOrd="1" destOrd="0" presId="urn:microsoft.com/office/officeart/2005/8/layout/hierarchy2"/>
    <dgm:cxn modelId="{B82E999E-B8F2-A542-9B29-BBE136E94987}" type="presParOf" srcId="{5A7649E0-5CE0-0E41-83E8-456F5458DAC6}" destId="{4E6941D7-4779-2749-BFAA-34CB83AB58D1}" srcOrd="0" destOrd="0" presId="urn:microsoft.com/office/officeart/2005/8/layout/hierarchy2"/>
    <dgm:cxn modelId="{C840A1B5-87C7-2243-954F-03F8D423E7E6}" type="presParOf" srcId="{5A7649E0-5CE0-0E41-83E8-456F5458DAC6}" destId="{AC3A9576-2609-7C45-B473-D2247E691EFC}" srcOrd="1" destOrd="0" presId="urn:microsoft.com/office/officeart/2005/8/layout/hierarchy2"/>
    <dgm:cxn modelId="{4FF6F2AF-079C-8F40-A969-8C8BC471135E}" type="presParOf" srcId="{AC684639-330E-9D4A-B3F1-194BACD8F112}" destId="{08A74241-88EA-FE4E-A8B8-525CF0D34D0A}" srcOrd="4" destOrd="0" presId="urn:microsoft.com/office/officeart/2005/8/layout/hierarchy2"/>
    <dgm:cxn modelId="{A41EB8B6-10A1-534B-86EC-C9114E862577}" type="presParOf" srcId="{08A74241-88EA-FE4E-A8B8-525CF0D34D0A}" destId="{49AFADC5-174B-7140-AB5F-32F4D079E528}" srcOrd="0" destOrd="0" presId="urn:microsoft.com/office/officeart/2005/8/layout/hierarchy2"/>
    <dgm:cxn modelId="{E1C0F648-0164-7F44-AEFD-D9BAA1F681BF}" type="presParOf" srcId="{AC684639-330E-9D4A-B3F1-194BACD8F112}" destId="{50424B7D-DF3B-4648-9BCD-DEFF237FB110}" srcOrd="5" destOrd="0" presId="urn:microsoft.com/office/officeart/2005/8/layout/hierarchy2"/>
    <dgm:cxn modelId="{A1C6623A-DF8B-154B-9E3E-85897FAAFCBA}" type="presParOf" srcId="{50424B7D-DF3B-4648-9BCD-DEFF237FB110}" destId="{5061476B-1586-AE46-8DA5-7831992C847E}" srcOrd="0" destOrd="0" presId="urn:microsoft.com/office/officeart/2005/8/layout/hierarchy2"/>
    <dgm:cxn modelId="{C08A0813-2327-4641-84FE-1CF35A42006F}" type="presParOf" srcId="{50424B7D-DF3B-4648-9BCD-DEFF237FB110}" destId="{EAB7B3A2-A823-CA4E-8F89-06C29EAC923F}" srcOrd="1" destOrd="0" presId="urn:microsoft.com/office/officeart/2005/8/layout/hierarchy2"/>
    <dgm:cxn modelId="{B938EEED-65AC-D245-A554-C65DD9907C5B}" type="presParOf" srcId="{EAB7B3A2-A823-CA4E-8F89-06C29EAC923F}" destId="{84C0767C-A604-C840-90F1-57BC1E0877B4}" srcOrd="0" destOrd="0" presId="urn:microsoft.com/office/officeart/2005/8/layout/hierarchy2"/>
    <dgm:cxn modelId="{7FE83DAD-B82D-AE42-A35D-D96738EB57F8}" type="presParOf" srcId="{84C0767C-A604-C840-90F1-57BC1E0877B4}" destId="{A6BBCDC8-D92A-6848-B8C3-66C36AB35C66}" srcOrd="0" destOrd="0" presId="urn:microsoft.com/office/officeart/2005/8/layout/hierarchy2"/>
    <dgm:cxn modelId="{AC3E784F-7E0B-1546-929E-350C7FC36E73}" type="presParOf" srcId="{EAB7B3A2-A823-CA4E-8F89-06C29EAC923F}" destId="{F5598E1B-C379-5945-B25B-58F861C6E8AB}" srcOrd="1" destOrd="0" presId="urn:microsoft.com/office/officeart/2005/8/layout/hierarchy2"/>
    <dgm:cxn modelId="{7DA7AA9E-0ACB-AA49-84C5-DBF90F6CD389}" type="presParOf" srcId="{F5598E1B-C379-5945-B25B-58F861C6E8AB}" destId="{F9268EFC-D573-D648-BC59-AE9548A3F386}" srcOrd="0" destOrd="0" presId="urn:microsoft.com/office/officeart/2005/8/layout/hierarchy2"/>
    <dgm:cxn modelId="{99AF54F0-2EAB-3649-8FDF-7ABDE71283F0}" type="presParOf" srcId="{F5598E1B-C379-5945-B25B-58F861C6E8AB}" destId="{662B9DD3-6BCC-D34A-9231-A3F8A3886817}" srcOrd="1" destOrd="0" presId="urn:microsoft.com/office/officeart/2005/8/layout/hierarchy2"/>
    <dgm:cxn modelId="{611E8558-9933-5346-B026-961549BABCCC}" type="presParOf" srcId="{AC684639-330E-9D4A-B3F1-194BACD8F112}" destId="{2998AF1F-56F1-F840-A7E2-FAB97FAAB4E4}" srcOrd="6" destOrd="0" presId="urn:microsoft.com/office/officeart/2005/8/layout/hierarchy2"/>
    <dgm:cxn modelId="{C29F48E4-4EE3-F249-9B6A-6C0BF2690024}" type="presParOf" srcId="{2998AF1F-56F1-F840-A7E2-FAB97FAAB4E4}" destId="{0B34894F-74D0-9646-B12B-D14EEDB5E43B}" srcOrd="0" destOrd="0" presId="urn:microsoft.com/office/officeart/2005/8/layout/hierarchy2"/>
    <dgm:cxn modelId="{9E826223-7990-A842-951D-7C12BF0B789B}" type="presParOf" srcId="{AC684639-330E-9D4A-B3F1-194BACD8F112}" destId="{F02E9E9F-7F3E-EC43-AD30-60EDE7B4F1C6}" srcOrd="7" destOrd="0" presId="urn:microsoft.com/office/officeart/2005/8/layout/hierarchy2"/>
    <dgm:cxn modelId="{D9AB78D8-41B2-3347-BE1C-1487ACE37380}" type="presParOf" srcId="{F02E9E9F-7F3E-EC43-AD30-60EDE7B4F1C6}" destId="{67BFCFBE-535F-5146-BB2E-7C46B3EBF92F}" srcOrd="0" destOrd="0" presId="urn:microsoft.com/office/officeart/2005/8/layout/hierarchy2"/>
    <dgm:cxn modelId="{9473B604-0602-EC4C-A526-3E9553E92B87}" type="presParOf" srcId="{F02E9E9F-7F3E-EC43-AD30-60EDE7B4F1C6}" destId="{E7BAA2C7-8710-C743-A8C0-3AA569BBB5AC}" srcOrd="1" destOrd="0" presId="urn:microsoft.com/office/officeart/2005/8/layout/hierarchy2"/>
    <dgm:cxn modelId="{84A1645A-F3B0-CA4F-BF2D-80C98ACFF8F9}" type="presParOf" srcId="{E7BAA2C7-8710-C743-A8C0-3AA569BBB5AC}" destId="{4F764E94-4D29-BE49-B29D-77303DCB0053}" srcOrd="0" destOrd="0" presId="urn:microsoft.com/office/officeart/2005/8/layout/hierarchy2"/>
    <dgm:cxn modelId="{4DE1579D-3406-BB48-8E29-B1DE99304395}" type="presParOf" srcId="{4F764E94-4D29-BE49-B29D-77303DCB0053}" destId="{9B348E18-03EC-1749-A7F1-AA7C01434152}" srcOrd="0" destOrd="0" presId="urn:microsoft.com/office/officeart/2005/8/layout/hierarchy2"/>
    <dgm:cxn modelId="{1CBDF229-0D2B-8946-AB21-D72244129F8D}" type="presParOf" srcId="{E7BAA2C7-8710-C743-A8C0-3AA569BBB5AC}" destId="{D2705293-BC7F-4746-B850-7D604D42678C}" srcOrd="1" destOrd="0" presId="urn:microsoft.com/office/officeart/2005/8/layout/hierarchy2"/>
    <dgm:cxn modelId="{46053ADD-2527-5942-925D-6BBF3C113ABA}" type="presParOf" srcId="{D2705293-BC7F-4746-B850-7D604D42678C}" destId="{1E6D57F1-660A-1046-A11A-BE6FD11D1BC9}" srcOrd="0" destOrd="0" presId="urn:microsoft.com/office/officeart/2005/8/layout/hierarchy2"/>
    <dgm:cxn modelId="{E3D0E135-70D2-8B45-97EF-C4EA44EC4686}" type="presParOf" srcId="{D2705293-BC7F-4746-B850-7D604D42678C}" destId="{D3693828-6247-C044-9AB4-8CF877988A96}" srcOrd="1" destOrd="0" presId="urn:microsoft.com/office/officeart/2005/8/layout/hierarchy2"/>
    <dgm:cxn modelId="{35C43A06-57C0-994F-9255-C33679EA50C7}" type="presParOf" srcId="{AC684639-330E-9D4A-B3F1-194BACD8F112}" destId="{C72D80CA-BC11-3C4D-A9E7-E5BE37CABCA7}" srcOrd="8" destOrd="0" presId="urn:microsoft.com/office/officeart/2005/8/layout/hierarchy2"/>
    <dgm:cxn modelId="{2E69C0E8-F8AD-4F4B-B171-00D2F3394F65}" type="presParOf" srcId="{C72D80CA-BC11-3C4D-A9E7-E5BE37CABCA7}" destId="{889D44A2-6721-4342-A542-848834445858}" srcOrd="0" destOrd="0" presId="urn:microsoft.com/office/officeart/2005/8/layout/hierarchy2"/>
    <dgm:cxn modelId="{22A626B0-B997-8442-B980-EC54CDE470D8}" type="presParOf" srcId="{AC684639-330E-9D4A-B3F1-194BACD8F112}" destId="{D617DAA7-7ED8-6546-BCBB-4ABA6A44479B}" srcOrd="9" destOrd="0" presId="urn:microsoft.com/office/officeart/2005/8/layout/hierarchy2"/>
    <dgm:cxn modelId="{E0623CF9-44EA-2D48-876E-88BA872730DF}" type="presParOf" srcId="{D617DAA7-7ED8-6546-BCBB-4ABA6A44479B}" destId="{ECC5C7D0-CBF9-324C-B48F-239FD8361C16}" srcOrd="0" destOrd="0" presId="urn:microsoft.com/office/officeart/2005/8/layout/hierarchy2"/>
    <dgm:cxn modelId="{ACA7AF16-E587-684E-8A6C-0DC2378FA274}" type="presParOf" srcId="{D617DAA7-7ED8-6546-BCBB-4ABA6A44479B}" destId="{5253BDDF-F22B-694C-AA8A-89FCE878D425}" srcOrd="1" destOrd="0" presId="urn:microsoft.com/office/officeart/2005/8/layout/hierarchy2"/>
    <dgm:cxn modelId="{3CE85A6C-94B7-6448-BE61-D028B2A3C472}" type="presParOf" srcId="{5253BDDF-F22B-694C-AA8A-89FCE878D425}" destId="{06092E06-330A-BF49-BA84-97B59019D316}" srcOrd="0" destOrd="0" presId="urn:microsoft.com/office/officeart/2005/8/layout/hierarchy2"/>
    <dgm:cxn modelId="{BD752C15-644D-D342-ABAB-F4D6F8C5FDEB}" type="presParOf" srcId="{06092E06-330A-BF49-BA84-97B59019D316}" destId="{E44E04A9-5472-5E4E-9994-CB67F39CA4BB}" srcOrd="0" destOrd="0" presId="urn:microsoft.com/office/officeart/2005/8/layout/hierarchy2"/>
    <dgm:cxn modelId="{A1DF950D-762E-0346-BD58-3AA616CD8D33}" type="presParOf" srcId="{5253BDDF-F22B-694C-AA8A-89FCE878D425}" destId="{A22C3022-8C2A-154D-96AF-58D6EF80266D}" srcOrd="1" destOrd="0" presId="urn:microsoft.com/office/officeart/2005/8/layout/hierarchy2"/>
    <dgm:cxn modelId="{A3677D60-0B96-A941-9218-D31300EB3065}" type="presParOf" srcId="{A22C3022-8C2A-154D-96AF-58D6EF80266D}" destId="{3F4D2CAD-9F03-5044-A31E-54BDDECC7B51}" srcOrd="0" destOrd="0" presId="urn:microsoft.com/office/officeart/2005/8/layout/hierarchy2"/>
    <dgm:cxn modelId="{C24087B6-158C-A34C-BDB4-E96F342EC056}" type="presParOf" srcId="{A22C3022-8C2A-154D-96AF-58D6EF80266D}" destId="{B221CE8B-D2B5-AA49-8EFA-C03B7B226D8A}" srcOrd="1" destOrd="0" presId="urn:microsoft.com/office/officeart/2005/8/layout/hierarchy2"/>
    <dgm:cxn modelId="{131820CE-E931-6A45-92A1-F5AE95A7CB03}" type="presParOf" srcId="{AC684639-330E-9D4A-B3F1-194BACD8F112}" destId="{02C001BC-66C1-2740-9D3D-12E57F4C27CB}" srcOrd="10" destOrd="0" presId="urn:microsoft.com/office/officeart/2005/8/layout/hierarchy2"/>
    <dgm:cxn modelId="{5A8551C1-2516-4D4E-AF42-3927A6EA7A71}" type="presParOf" srcId="{02C001BC-66C1-2740-9D3D-12E57F4C27CB}" destId="{D5E147E9-E924-AD49-A69D-9A4AFBC20CF1}" srcOrd="0" destOrd="0" presId="urn:microsoft.com/office/officeart/2005/8/layout/hierarchy2"/>
    <dgm:cxn modelId="{809844F6-92C2-3646-ABE7-3826ECB9AB0E}" type="presParOf" srcId="{AC684639-330E-9D4A-B3F1-194BACD8F112}" destId="{6E10427C-4F02-6B4D-BB55-E5717447F096}" srcOrd="11" destOrd="0" presId="urn:microsoft.com/office/officeart/2005/8/layout/hierarchy2"/>
    <dgm:cxn modelId="{82AE9768-BD45-0D41-9687-D408B25C3DD0}" type="presParOf" srcId="{6E10427C-4F02-6B4D-BB55-E5717447F096}" destId="{A5911B43-C820-F547-B78F-DB1AA5137123}" srcOrd="0" destOrd="0" presId="urn:microsoft.com/office/officeart/2005/8/layout/hierarchy2"/>
    <dgm:cxn modelId="{2690D73F-3F6F-074D-9DCD-F15805849D2C}" type="presParOf" srcId="{6E10427C-4F02-6B4D-BB55-E5717447F096}" destId="{09D305A3-3658-8A46-B92F-16F9471A36DF}" srcOrd="1" destOrd="0" presId="urn:microsoft.com/office/officeart/2005/8/layout/hierarchy2"/>
    <dgm:cxn modelId="{A1B202EA-1A2B-7B41-898B-DBA15AB86314}" type="presParOf" srcId="{09D305A3-3658-8A46-B92F-16F9471A36DF}" destId="{2DAF981E-2BB7-1E41-A7A3-D88805C7E463}" srcOrd="0" destOrd="0" presId="urn:microsoft.com/office/officeart/2005/8/layout/hierarchy2"/>
    <dgm:cxn modelId="{980D175F-A67F-ED4A-BA70-D1E19E1E2007}" type="presParOf" srcId="{2DAF981E-2BB7-1E41-A7A3-D88805C7E463}" destId="{42C30F7E-CEFB-5048-BE01-C783E4BC69A1}" srcOrd="0" destOrd="0" presId="urn:microsoft.com/office/officeart/2005/8/layout/hierarchy2"/>
    <dgm:cxn modelId="{F4B8913F-89F5-0144-B219-B47D088EA0B0}" type="presParOf" srcId="{09D305A3-3658-8A46-B92F-16F9471A36DF}" destId="{5A34CC80-077D-9D41-A607-27EBA9C55B17}" srcOrd="1" destOrd="0" presId="urn:microsoft.com/office/officeart/2005/8/layout/hierarchy2"/>
    <dgm:cxn modelId="{AD891681-AAE4-D649-B883-67248C404F96}" type="presParOf" srcId="{5A34CC80-077D-9D41-A607-27EBA9C55B17}" destId="{4084F09D-3C10-D444-A90F-C24A7254D5EB}" srcOrd="0" destOrd="0" presId="urn:microsoft.com/office/officeart/2005/8/layout/hierarchy2"/>
    <dgm:cxn modelId="{2CCF6885-D5A3-E649-90CB-A58DD902856A}" type="presParOf" srcId="{5A34CC80-077D-9D41-A607-27EBA9C55B17}" destId="{983ADA44-A6BB-3245-85A0-6BBA636F566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Prayer &amp; </a:t>
          </a:r>
        </a:p>
        <a:p>
          <a:r>
            <a:rPr lang="en-US" dirty="0" smtClean="0"/>
            <a:t>Spiritual Life </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Weekly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Prayer Group</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Spiritual Mentoring</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Spiritual Practices Course</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Retreat </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Day at the Monastery</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37AA85FF-1BA0-3E4B-B331-4BB3D4B69EBE}">
      <dgm:prSet phldrT="[Text]"/>
      <dgm:spPr/>
      <dgm:t>
        <a:bodyPr/>
        <a:lstStyle/>
        <a:p>
          <a:r>
            <a:rPr lang="en-US" dirty="0" smtClean="0"/>
            <a:t>Online Prayer Intentions</a:t>
          </a:r>
          <a:endParaRPr lang="en-US" dirty="0"/>
        </a:p>
      </dgm:t>
    </dgm:pt>
    <dgm:pt modelId="{E0C3E012-F08F-F947-B5BC-173D59617BFE}" type="parTrans" cxnId="{C85A93D6-5EBF-AB4C-BF07-469FBE22A868}">
      <dgm:prSet/>
      <dgm:spPr/>
      <dgm:t>
        <a:bodyPr/>
        <a:lstStyle/>
        <a:p>
          <a:endParaRPr lang="en-US" dirty="0"/>
        </a:p>
      </dgm:t>
    </dgm:pt>
    <dgm:pt modelId="{09614A73-4A87-1B49-86A5-DD4448B355D7}" type="sibTrans" cxnId="{C85A93D6-5EBF-AB4C-BF07-469FBE22A868}">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873" custScaleY="129672" custLinFactNeighborX="-44876" custLinFactNeighborY="6528">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6"/>
      <dgm:spPr/>
      <dgm:t>
        <a:bodyPr/>
        <a:lstStyle/>
        <a:p>
          <a:endParaRPr lang="en-US"/>
        </a:p>
      </dgm:t>
    </dgm:pt>
    <dgm:pt modelId="{843726BD-C6FD-CD40-95E4-3BFC825BD065}" type="pres">
      <dgm:prSet presAssocID="{C68F811B-0E13-E44F-827A-64B107FEBB5F}" presName="connTx" presStyleLbl="parChTrans1D3" presStyleIdx="4" presStyleCnt="6"/>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6">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6"/>
      <dgm:spPr/>
      <dgm:t>
        <a:bodyPr/>
        <a:lstStyle/>
        <a:p>
          <a:endParaRPr lang="en-US"/>
        </a:p>
      </dgm:t>
    </dgm:pt>
    <dgm:pt modelId="{E44E04A9-5472-5E4E-9994-CB67F39CA4BB}" type="pres">
      <dgm:prSet presAssocID="{B16C3921-0141-D845-B019-3C098C62813A}" presName="connTx" presStyleLbl="parChTrans1D3" presStyleIdx="5"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6">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Lst>
  <dgm:cxnLst>
    <dgm:cxn modelId="{AD26037B-D211-4349-8D2A-E1ACCF9920C1}" type="presOf" srcId="{0F4F7E87-A94E-5A4A-AA6A-B38D31D9FE7F}" destId="{3F4D2CAD-9F03-5044-A31E-54BDDECC7B51}" srcOrd="0" destOrd="0" presId="urn:microsoft.com/office/officeart/2005/8/layout/hierarchy2"/>
    <dgm:cxn modelId="{C7E41BDD-E00C-2546-8ABF-2B857548BEB2}" type="presOf" srcId="{2039F4FA-3627-C448-8C60-C44CA263BD11}" destId="{67BFCFBE-535F-5146-BB2E-7C46B3EBF92F}" srcOrd="0" destOrd="0" presId="urn:microsoft.com/office/officeart/2005/8/layout/hierarchy2"/>
    <dgm:cxn modelId="{587C4D45-20C6-034D-AAA0-66D99B573335}" type="presOf" srcId="{0406CA50-9F58-CC43-B59C-27CB7F89E703}" destId="{49AFADC5-174B-7140-AB5F-32F4D079E528}" srcOrd="1" destOrd="0" presId="urn:microsoft.com/office/officeart/2005/8/layout/hierarchy2"/>
    <dgm:cxn modelId="{AC9898A9-2A94-F44A-98BE-F23A8BDDC33E}" type="presOf" srcId="{99B1676D-A68D-7F43-AAAB-35D076744D1C}" destId="{1E6D57F1-660A-1046-A11A-BE6FD11D1BC9}"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032DC243-81D9-5E44-AD34-3DB97E1E7299}" type="presOf" srcId="{2E4368CB-1C70-DF4A-9524-DA64AFD17CE1}" destId="{8B9A6741-112D-5B44-931F-15302F01C809}"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E921FF38-44C5-B245-B7F9-4BA17416A651}" type="presOf" srcId="{48611C90-5CE8-CC45-8A80-A08054DA7EB1}" destId="{0B34894F-74D0-9646-B12B-D14EEDB5E43B}" srcOrd="1" destOrd="0" presId="urn:microsoft.com/office/officeart/2005/8/layout/hierarchy2"/>
    <dgm:cxn modelId="{F3E7FEF1-D34E-A64D-A28F-659EF73F6DA7}" type="presOf" srcId="{A95C74BA-EA46-5446-8E93-5763C223AB1B}" destId="{5061476B-1586-AE46-8DA5-7831992C847E}" srcOrd="0" destOrd="0" presId="urn:microsoft.com/office/officeart/2005/8/layout/hierarchy2"/>
    <dgm:cxn modelId="{B2086539-42FF-5745-B3D5-0FCAF6B76D04}" type="presOf" srcId="{BD2D7B6F-F5D3-0045-AA60-FFD24738CB82}" destId="{8B0D0BE4-436D-DF42-8835-0F0CD1884F38}" srcOrd="0" destOrd="0" presId="urn:microsoft.com/office/officeart/2005/8/layout/hierarchy2"/>
    <dgm:cxn modelId="{7BAA7301-C492-8B43-B5D5-81E34EF6680D}" type="presOf" srcId="{A2E274D9-0C34-6940-A954-F173466228EB}" destId="{AB8F7B6C-1675-8C4B-B77C-58C147CBA704}" srcOrd="0" destOrd="0" presId="urn:microsoft.com/office/officeart/2005/8/layout/hierarchy2"/>
    <dgm:cxn modelId="{F348F59A-58AC-BC40-A0A9-61D715AE1610}" type="presOf" srcId="{48611C90-5CE8-CC45-8A80-A08054DA7EB1}" destId="{2998AF1F-56F1-F840-A7E2-FAB97FAAB4E4}" srcOrd="0" destOrd="0" presId="urn:microsoft.com/office/officeart/2005/8/layout/hierarchy2"/>
    <dgm:cxn modelId="{AFB2E2D5-2D8D-7A42-B168-072983C226B7}" type="presOf" srcId="{37AA85FF-1BA0-3E4B-B331-4BB3D4B69EBE}" destId="{A5911B43-C820-F547-B78F-DB1AA5137123}" srcOrd="0" destOrd="0" presId="urn:microsoft.com/office/officeart/2005/8/layout/hierarchy2"/>
    <dgm:cxn modelId="{AB4EDA83-2B0E-7A42-94DE-A304F4626E1C}" type="presOf" srcId="{EA2B0C69-C29D-1841-B80F-A2B81D7AA761}" destId="{84C0767C-A604-C840-90F1-57BC1E0877B4}" srcOrd="0" destOrd="0" presId="urn:microsoft.com/office/officeart/2005/8/layout/hierarchy2"/>
    <dgm:cxn modelId="{5778C313-F979-6744-BBCD-861431CCD66C}" type="presOf" srcId="{C80FE5A0-9DAB-D448-A91E-17F419E61695}" destId="{F9268EFC-D573-D648-BC59-AE9548A3F386}" srcOrd="0" destOrd="0" presId="urn:microsoft.com/office/officeart/2005/8/layout/hierarchy2"/>
    <dgm:cxn modelId="{580A3CA3-12C8-6646-9543-E3FC5F5BE3B2}" type="presOf" srcId="{584FCDF4-D01B-E946-B78B-B7FDB84C792A}" destId="{95E8A329-248C-604F-857A-16DD9DFE1E99}" srcOrd="1"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FA51C1CF-08ED-CD4B-BE62-F7173D7A975C}" type="presOf" srcId="{C68F811B-0E13-E44F-827A-64B107FEBB5F}" destId="{C57085DF-82AB-F94E-9150-568F1FA10FA3}" srcOrd="0"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797AC090-3A36-0A49-951E-FA475E599D8D}" type="presOf" srcId="{3576A036-AFB6-E140-A598-0B9FE67F9E3A}" destId="{87241616-3DE6-7541-9361-AD0DC340EF02}" srcOrd="0" destOrd="0" presId="urn:microsoft.com/office/officeart/2005/8/layout/hierarchy2"/>
    <dgm:cxn modelId="{EC6DBC96-6443-F24D-907E-A2BF5579AE76}" type="presOf" srcId="{6AB97222-3042-2E46-98A7-F9287F1C5A87}" destId="{3D594DC4-06E6-D047-B2EB-BFC3970330FB}" srcOrd="0" destOrd="0" presId="urn:microsoft.com/office/officeart/2005/8/layout/hierarchy2"/>
    <dgm:cxn modelId="{72721862-615B-A346-A8CD-352940A2E869}" type="presOf" srcId="{EA2B0C69-C29D-1841-B80F-A2B81D7AA761}" destId="{A6BBCDC8-D92A-6848-B8C3-66C36AB35C66}" srcOrd="1" destOrd="0" presId="urn:microsoft.com/office/officeart/2005/8/layout/hierarchy2"/>
    <dgm:cxn modelId="{5114B019-2B10-8A43-8CBB-D6D5E3EF8337}" type="presOf" srcId="{6D3DD9B0-D07D-744B-9DA9-DA0FAA1CC26C}" destId="{A76651BC-DDD6-054A-9866-CE6142D07EE9}" srcOrd="0" destOrd="0" presId="urn:microsoft.com/office/officeart/2005/8/layout/hierarchy2"/>
    <dgm:cxn modelId="{45B31C65-679B-E146-8489-F9E8166AAE6F}" type="presOf" srcId="{3576A036-AFB6-E140-A598-0B9FE67F9E3A}" destId="{AA3C1B16-1A08-7347-B6B0-49663A6C9FD5}" srcOrd="1" destOrd="0" presId="urn:microsoft.com/office/officeart/2005/8/layout/hierarchy2"/>
    <dgm:cxn modelId="{7834D578-2C02-BF46-8AAC-E58075509993}" type="presOf" srcId="{D28ECA1B-2D94-0B48-AF46-A04F7AE9335E}" destId="{4F584A9B-E6A1-7144-ABFF-694949592A70}" srcOrd="0" destOrd="0" presId="urn:microsoft.com/office/officeart/2005/8/layout/hierarchy2"/>
    <dgm:cxn modelId="{3286E754-8CBA-744E-9295-AD165F6609B8}" type="presOf" srcId="{B16C3921-0141-D845-B019-3C098C62813A}" destId="{06092E06-330A-BF49-BA84-97B59019D316}"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96664D03-0791-ED44-9C0B-840AF0A89031}" srcId="{BD2D7B6F-F5D3-0045-AA60-FFD24738CB82}" destId="{6D3DD9B0-D07D-744B-9DA9-DA0FAA1CC26C}" srcOrd="4" destOrd="0" parTransId="{6AB97222-3042-2E46-98A7-F9287F1C5A87}" sibTransId="{7C68F3F6-26E3-8346-8257-7ECD6B7EC761}"/>
    <dgm:cxn modelId="{A99C44AC-B173-6449-965B-61E1C65EF0E1}" type="presOf" srcId="{6BFBF50A-E61E-2242-8022-AD439606092E}" destId="{81404C1C-2AF5-9146-8097-75965B6E696A}" srcOrd="0" destOrd="0" presId="urn:microsoft.com/office/officeart/2005/8/layout/hierarchy2"/>
    <dgm:cxn modelId="{800516B1-6A10-0F48-8987-3C892443F017}" type="presOf" srcId="{AC438D0B-CB7C-E248-A67A-D5C0D302BFF4}" destId="{C72D80CA-BC11-3C4D-A9E7-E5BE37CABCA7}"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4DC139C5-A6DB-854A-AF18-7B2FE1E91F70}" srcId="{DB488FCE-375E-FD4A-A99B-2E3041F53B3B}" destId="{BD2D7B6F-F5D3-0045-AA60-FFD24738CB82}" srcOrd="0" destOrd="0" parTransId="{EA223DB0-8E2C-5445-9B6C-4F1984A72BA7}" sibTransId="{B277659F-2044-684A-94D8-A1D21D22C7B2}"/>
    <dgm:cxn modelId="{3BD40070-2AEC-0249-A6AA-F07915FC9145}" type="presOf" srcId="{764951DE-7DCC-C944-B5A8-2099116BF1EC}" destId="{4B421628-7764-8B48-8402-D7B93410FBAE}" srcOrd="0" destOrd="0" presId="urn:microsoft.com/office/officeart/2005/8/layout/hierarchy2"/>
    <dgm:cxn modelId="{8165A5AA-7F12-A840-9025-0A0246BB0FBA}" type="presOf" srcId="{6AB97222-3042-2E46-98A7-F9287F1C5A87}" destId="{8CAA4816-864E-1D4E-A2D8-539460BB77CA}" srcOrd="1" destOrd="0" presId="urn:microsoft.com/office/officeart/2005/8/layout/hierarchy2"/>
    <dgm:cxn modelId="{DAF1C947-24CC-314A-AD35-F266D075872C}" type="presOf" srcId="{E0C3E012-F08F-F947-B5BC-173D59617BFE}" destId="{02C001BC-66C1-2740-9D3D-12E57F4C27CB}" srcOrd="0" destOrd="0" presId="urn:microsoft.com/office/officeart/2005/8/layout/hierarchy2"/>
    <dgm:cxn modelId="{9AF688F4-783E-234E-AD14-B776FB129A2B}" type="presOf" srcId="{DB488FCE-375E-FD4A-A99B-2E3041F53B3B}" destId="{0F847F51-0BC6-A540-AE1F-7CCFDC1F0565}"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54ACFBA1-22F4-754B-AC0E-670507F517E5}" type="presOf" srcId="{E0C3E012-F08F-F947-B5BC-173D59617BFE}" destId="{D5E147E9-E924-AD49-A69D-9A4AFBC20CF1}" srcOrd="1" destOrd="0" presId="urn:microsoft.com/office/officeart/2005/8/layout/hierarchy2"/>
    <dgm:cxn modelId="{AB9DE84B-978F-4841-8C5A-4E7DD3C8DE3B}" type="presOf" srcId="{B16C3921-0141-D845-B019-3C098C62813A}" destId="{E44E04A9-5472-5E4E-9994-CB67F39CA4BB}"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20FDFCFD-33CE-4340-B94C-581A037AF1A5}" type="presOf" srcId="{C68F811B-0E13-E44F-827A-64B107FEBB5F}" destId="{843726BD-C6FD-CD40-95E4-3BFC825BD065}" srcOrd="1" destOrd="0" presId="urn:microsoft.com/office/officeart/2005/8/layout/hierarchy2"/>
    <dgm:cxn modelId="{019C9B5F-AE41-8E45-9F2A-8A2B63F332B8}" type="presOf" srcId="{A077FE6A-7A6F-EE4C-ADB9-111E2FBD5402}" destId="{878A494C-C525-BD4B-99AC-006D0B8CE9E7}"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E8EF055E-0EE9-034B-B1E1-527756FE1C6F}" type="presOf" srcId="{EE2165C7-E7C0-2E4C-A200-EFD839EFED8F}" destId="{4F764E94-4D29-BE49-B29D-77303DCB0053}" srcOrd="0" destOrd="0" presId="urn:microsoft.com/office/officeart/2005/8/layout/hierarchy2"/>
    <dgm:cxn modelId="{13D20360-2322-B542-88FA-059A76D1169C}" type="presOf" srcId="{0406CA50-9F58-CC43-B59C-27CB7F89E703}" destId="{08A74241-88EA-FE4E-A8B8-525CF0D34D0A}" srcOrd="0" destOrd="0" presId="urn:microsoft.com/office/officeart/2005/8/layout/hierarchy2"/>
    <dgm:cxn modelId="{0BDD26C2-9980-284C-804F-39CF00F9AC45}" type="presOf" srcId="{6BFBF50A-E61E-2242-8022-AD439606092E}" destId="{4DDAC5BA-CF24-824E-A0B8-90B57E68785D}" srcOrd="1" destOrd="0" presId="urn:microsoft.com/office/officeart/2005/8/layout/hierarchy2"/>
    <dgm:cxn modelId="{3A74C738-FEB5-8D44-9636-2E23C5D7FA5A}" type="presOf" srcId="{AC438D0B-CB7C-E248-A67A-D5C0D302BFF4}" destId="{889D44A2-6721-4342-A542-848834445858}" srcOrd="1" destOrd="0" presId="urn:microsoft.com/office/officeart/2005/8/layout/hierarchy2"/>
    <dgm:cxn modelId="{F5375700-B1C4-4A47-8C5E-73EC10D696EB}" type="presOf" srcId="{1AC64651-DA90-244E-93AB-BC6E66E665CA}" destId="{ECC5C7D0-CBF9-324C-B48F-239FD8361C16}" srcOrd="0" destOrd="0" presId="urn:microsoft.com/office/officeart/2005/8/layout/hierarchy2"/>
    <dgm:cxn modelId="{44C13466-8B3C-1041-BA70-D88481AE7DD4}" type="presOf" srcId="{230DD719-D9EF-814A-AD99-896BA8ACDF49}" destId="{4E6941D7-4779-2749-BFAA-34CB83AB58D1}"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9311FD3C-CD32-064E-B3A8-D1FFCB99A374}" type="presOf" srcId="{EE2165C7-E7C0-2E4C-A200-EFD839EFED8F}" destId="{9B348E18-03EC-1749-A7F1-AA7C01434152}" srcOrd="1" destOrd="0" presId="urn:microsoft.com/office/officeart/2005/8/layout/hierarchy2"/>
    <dgm:cxn modelId="{E14F5E64-C493-6746-8D57-B4A729F922F2}" type="presOf" srcId="{764951DE-7DCC-C944-B5A8-2099116BF1EC}" destId="{9AACFB51-A9C4-B04D-8F7B-F3649F8DC69B}" srcOrd="1" destOrd="0" presId="urn:microsoft.com/office/officeart/2005/8/layout/hierarchy2"/>
    <dgm:cxn modelId="{17B4175F-4260-A645-972D-80A140DB3A45}" type="presOf" srcId="{584FCDF4-D01B-E946-B78B-B7FDB84C792A}" destId="{49B93A5D-10D1-E649-A8C5-9B4DA67F424A}" srcOrd="0" destOrd="0" presId="urn:microsoft.com/office/officeart/2005/8/layout/hierarchy2"/>
    <dgm:cxn modelId="{091358A8-6250-5448-B78D-23608D9720D3}" type="presParOf" srcId="{0F847F51-0BC6-A540-AE1F-7CCFDC1F0565}" destId="{DAAA43C5-826B-E34F-B169-F6F33B9B6896}" srcOrd="0" destOrd="0" presId="urn:microsoft.com/office/officeart/2005/8/layout/hierarchy2"/>
    <dgm:cxn modelId="{1548D886-90CE-8A46-AC3B-E623056804F9}" type="presParOf" srcId="{DAAA43C5-826B-E34F-B169-F6F33B9B6896}" destId="{8B0D0BE4-436D-DF42-8835-0F0CD1884F38}" srcOrd="0" destOrd="0" presId="urn:microsoft.com/office/officeart/2005/8/layout/hierarchy2"/>
    <dgm:cxn modelId="{2DC80E95-3B2F-194B-8873-5E6A314AA9E3}" type="presParOf" srcId="{DAAA43C5-826B-E34F-B169-F6F33B9B6896}" destId="{AC684639-330E-9D4A-B3F1-194BACD8F112}" srcOrd="1" destOrd="0" presId="urn:microsoft.com/office/officeart/2005/8/layout/hierarchy2"/>
    <dgm:cxn modelId="{B2139B48-EF19-8246-B58D-19A07A06CB88}" type="presParOf" srcId="{AC684639-330E-9D4A-B3F1-194BACD8F112}" destId="{4B421628-7764-8B48-8402-D7B93410FBAE}" srcOrd="0" destOrd="0" presId="urn:microsoft.com/office/officeart/2005/8/layout/hierarchy2"/>
    <dgm:cxn modelId="{1F372851-C8C6-F74B-9743-0EDF3B1487AB}" type="presParOf" srcId="{4B421628-7764-8B48-8402-D7B93410FBAE}" destId="{9AACFB51-A9C4-B04D-8F7B-F3649F8DC69B}" srcOrd="0" destOrd="0" presId="urn:microsoft.com/office/officeart/2005/8/layout/hierarchy2"/>
    <dgm:cxn modelId="{53C38369-C9D2-2349-BB70-5278EF916D1A}" type="presParOf" srcId="{AC684639-330E-9D4A-B3F1-194BACD8F112}" destId="{26633AEF-77BE-1447-AFEF-EB8A85053E7A}" srcOrd="1" destOrd="0" presId="urn:microsoft.com/office/officeart/2005/8/layout/hierarchy2"/>
    <dgm:cxn modelId="{81E6D4F6-46A2-494E-B0BF-B887142C3BA6}" type="presParOf" srcId="{26633AEF-77BE-1447-AFEF-EB8A85053E7A}" destId="{4F584A9B-E6A1-7144-ABFF-694949592A70}" srcOrd="0" destOrd="0" presId="urn:microsoft.com/office/officeart/2005/8/layout/hierarchy2"/>
    <dgm:cxn modelId="{3EDBA303-C988-4C46-A0FA-D01019FF00BD}" type="presParOf" srcId="{26633AEF-77BE-1447-AFEF-EB8A85053E7A}" destId="{674F2751-7DB2-5F40-BBED-CF8FD394C367}" srcOrd="1" destOrd="0" presId="urn:microsoft.com/office/officeart/2005/8/layout/hierarchy2"/>
    <dgm:cxn modelId="{598D6642-E53A-D449-B301-2B95358B20B8}" type="presParOf" srcId="{674F2751-7DB2-5F40-BBED-CF8FD394C367}" destId="{81404C1C-2AF5-9146-8097-75965B6E696A}" srcOrd="0" destOrd="0" presId="urn:microsoft.com/office/officeart/2005/8/layout/hierarchy2"/>
    <dgm:cxn modelId="{83AB4D19-5451-2240-A267-33148C225132}" type="presParOf" srcId="{81404C1C-2AF5-9146-8097-75965B6E696A}" destId="{4DDAC5BA-CF24-824E-A0B8-90B57E68785D}" srcOrd="0" destOrd="0" presId="urn:microsoft.com/office/officeart/2005/8/layout/hierarchy2"/>
    <dgm:cxn modelId="{7AC58FAB-3120-8842-947D-81B09279F671}" type="presParOf" srcId="{674F2751-7DB2-5F40-BBED-CF8FD394C367}" destId="{BF67FE15-C113-9E4F-A662-20BDE956D359}" srcOrd="1" destOrd="0" presId="urn:microsoft.com/office/officeart/2005/8/layout/hierarchy2"/>
    <dgm:cxn modelId="{FCA05FA1-23F9-AC45-AC78-64B43B73FD4E}" type="presParOf" srcId="{BF67FE15-C113-9E4F-A662-20BDE956D359}" destId="{AB8F7B6C-1675-8C4B-B77C-58C147CBA704}" srcOrd="0" destOrd="0" presId="urn:microsoft.com/office/officeart/2005/8/layout/hierarchy2"/>
    <dgm:cxn modelId="{7F9CB7FC-0536-7D41-8DC3-1B3DE7EEE734}" type="presParOf" srcId="{BF67FE15-C113-9E4F-A662-20BDE956D359}" destId="{807417B7-03F5-9243-A1B4-7F4E87604E31}" srcOrd="1" destOrd="0" presId="urn:microsoft.com/office/officeart/2005/8/layout/hierarchy2"/>
    <dgm:cxn modelId="{BE1F86A4-900F-9044-905B-11B6B2EC6327}" type="presParOf" srcId="{AC684639-330E-9D4A-B3F1-194BACD8F112}" destId="{87241616-3DE6-7541-9361-AD0DC340EF02}" srcOrd="2" destOrd="0" presId="urn:microsoft.com/office/officeart/2005/8/layout/hierarchy2"/>
    <dgm:cxn modelId="{4BB88B67-F6EC-4D4D-9646-F17C0755AC88}" type="presParOf" srcId="{87241616-3DE6-7541-9361-AD0DC340EF02}" destId="{AA3C1B16-1A08-7347-B6B0-49663A6C9FD5}" srcOrd="0" destOrd="0" presId="urn:microsoft.com/office/officeart/2005/8/layout/hierarchy2"/>
    <dgm:cxn modelId="{E339C787-D709-0F4B-B4B9-B30F033FF318}" type="presParOf" srcId="{AC684639-330E-9D4A-B3F1-194BACD8F112}" destId="{7FF2F4CC-DC2C-7844-B734-C4D740994BE3}" srcOrd="3" destOrd="0" presId="urn:microsoft.com/office/officeart/2005/8/layout/hierarchy2"/>
    <dgm:cxn modelId="{7F54D34D-A3FF-8F4D-A16B-6AD2DB384818}" type="presParOf" srcId="{7FF2F4CC-DC2C-7844-B734-C4D740994BE3}" destId="{8B9A6741-112D-5B44-931F-15302F01C809}" srcOrd="0" destOrd="0" presId="urn:microsoft.com/office/officeart/2005/8/layout/hierarchy2"/>
    <dgm:cxn modelId="{9E2FF71F-49E4-1943-91EA-5A5638A29267}" type="presParOf" srcId="{7FF2F4CC-DC2C-7844-B734-C4D740994BE3}" destId="{7EC9F7E8-2324-0046-BEC5-B070BEA4EBB0}" srcOrd="1" destOrd="0" presId="urn:microsoft.com/office/officeart/2005/8/layout/hierarchy2"/>
    <dgm:cxn modelId="{D5AC4A81-E597-7947-AE81-1EB38A2B7A5F}" type="presParOf" srcId="{7EC9F7E8-2324-0046-BEC5-B070BEA4EBB0}" destId="{49B93A5D-10D1-E649-A8C5-9B4DA67F424A}" srcOrd="0" destOrd="0" presId="urn:microsoft.com/office/officeart/2005/8/layout/hierarchy2"/>
    <dgm:cxn modelId="{EE5753E4-22C2-E944-A9A0-80FCDF5126A8}" type="presParOf" srcId="{49B93A5D-10D1-E649-A8C5-9B4DA67F424A}" destId="{95E8A329-248C-604F-857A-16DD9DFE1E99}" srcOrd="0" destOrd="0" presId="urn:microsoft.com/office/officeart/2005/8/layout/hierarchy2"/>
    <dgm:cxn modelId="{FAEC71FF-C221-4A46-BD58-E36FE901F34B}" type="presParOf" srcId="{7EC9F7E8-2324-0046-BEC5-B070BEA4EBB0}" destId="{5A7649E0-5CE0-0E41-83E8-456F5458DAC6}" srcOrd="1" destOrd="0" presId="urn:microsoft.com/office/officeart/2005/8/layout/hierarchy2"/>
    <dgm:cxn modelId="{3D7AAA0D-93E6-2644-8E99-C26868F5FE19}" type="presParOf" srcId="{5A7649E0-5CE0-0E41-83E8-456F5458DAC6}" destId="{4E6941D7-4779-2749-BFAA-34CB83AB58D1}" srcOrd="0" destOrd="0" presId="urn:microsoft.com/office/officeart/2005/8/layout/hierarchy2"/>
    <dgm:cxn modelId="{B23537FB-E8E7-1D42-A746-B29748356D67}" type="presParOf" srcId="{5A7649E0-5CE0-0E41-83E8-456F5458DAC6}" destId="{AC3A9576-2609-7C45-B473-D2247E691EFC}" srcOrd="1" destOrd="0" presId="urn:microsoft.com/office/officeart/2005/8/layout/hierarchy2"/>
    <dgm:cxn modelId="{845472E2-7B7E-6546-8CB0-23452A92BE82}" type="presParOf" srcId="{AC684639-330E-9D4A-B3F1-194BACD8F112}" destId="{08A74241-88EA-FE4E-A8B8-525CF0D34D0A}" srcOrd="4" destOrd="0" presId="urn:microsoft.com/office/officeart/2005/8/layout/hierarchy2"/>
    <dgm:cxn modelId="{ECCE75DD-E870-E945-BEB6-7D2C00763043}" type="presParOf" srcId="{08A74241-88EA-FE4E-A8B8-525CF0D34D0A}" destId="{49AFADC5-174B-7140-AB5F-32F4D079E528}" srcOrd="0" destOrd="0" presId="urn:microsoft.com/office/officeart/2005/8/layout/hierarchy2"/>
    <dgm:cxn modelId="{07488222-E8BE-D243-B562-8CE24D1E9B8C}" type="presParOf" srcId="{AC684639-330E-9D4A-B3F1-194BACD8F112}" destId="{50424B7D-DF3B-4648-9BCD-DEFF237FB110}" srcOrd="5" destOrd="0" presId="urn:microsoft.com/office/officeart/2005/8/layout/hierarchy2"/>
    <dgm:cxn modelId="{D534E2D2-59CE-C442-B810-547811834E4B}" type="presParOf" srcId="{50424B7D-DF3B-4648-9BCD-DEFF237FB110}" destId="{5061476B-1586-AE46-8DA5-7831992C847E}" srcOrd="0" destOrd="0" presId="urn:microsoft.com/office/officeart/2005/8/layout/hierarchy2"/>
    <dgm:cxn modelId="{100BE098-C811-624C-8BFB-A7CDB8A6EAEB}" type="presParOf" srcId="{50424B7D-DF3B-4648-9BCD-DEFF237FB110}" destId="{EAB7B3A2-A823-CA4E-8F89-06C29EAC923F}" srcOrd="1" destOrd="0" presId="urn:microsoft.com/office/officeart/2005/8/layout/hierarchy2"/>
    <dgm:cxn modelId="{37D42AD1-4422-5B44-866C-B969B00EB414}" type="presParOf" srcId="{EAB7B3A2-A823-CA4E-8F89-06C29EAC923F}" destId="{84C0767C-A604-C840-90F1-57BC1E0877B4}" srcOrd="0" destOrd="0" presId="urn:microsoft.com/office/officeart/2005/8/layout/hierarchy2"/>
    <dgm:cxn modelId="{0928D67B-B4FE-7F48-9211-E406A50A55BF}" type="presParOf" srcId="{84C0767C-A604-C840-90F1-57BC1E0877B4}" destId="{A6BBCDC8-D92A-6848-B8C3-66C36AB35C66}" srcOrd="0" destOrd="0" presId="urn:microsoft.com/office/officeart/2005/8/layout/hierarchy2"/>
    <dgm:cxn modelId="{7753338A-28D9-C84D-814D-0032685ED25D}" type="presParOf" srcId="{EAB7B3A2-A823-CA4E-8F89-06C29EAC923F}" destId="{F5598E1B-C379-5945-B25B-58F861C6E8AB}" srcOrd="1" destOrd="0" presId="urn:microsoft.com/office/officeart/2005/8/layout/hierarchy2"/>
    <dgm:cxn modelId="{615C254A-3F25-9C4C-86A0-809E738E47E4}" type="presParOf" srcId="{F5598E1B-C379-5945-B25B-58F861C6E8AB}" destId="{F9268EFC-D573-D648-BC59-AE9548A3F386}" srcOrd="0" destOrd="0" presId="urn:microsoft.com/office/officeart/2005/8/layout/hierarchy2"/>
    <dgm:cxn modelId="{4637B4EC-8E4D-5D4E-A4F9-E40E0EEC9FEE}" type="presParOf" srcId="{F5598E1B-C379-5945-B25B-58F861C6E8AB}" destId="{662B9DD3-6BCC-D34A-9231-A3F8A3886817}" srcOrd="1" destOrd="0" presId="urn:microsoft.com/office/officeart/2005/8/layout/hierarchy2"/>
    <dgm:cxn modelId="{2D3A8ACD-19BE-FA43-BEE9-BC78C30723B9}" type="presParOf" srcId="{AC684639-330E-9D4A-B3F1-194BACD8F112}" destId="{2998AF1F-56F1-F840-A7E2-FAB97FAAB4E4}" srcOrd="6" destOrd="0" presId="urn:microsoft.com/office/officeart/2005/8/layout/hierarchy2"/>
    <dgm:cxn modelId="{171D848D-8673-7B47-BA58-1AAA7AE4CD0A}" type="presParOf" srcId="{2998AF1F-56F1-F840-A7E2-FAB97FAAB4E4}" destId="{0B34894F-74D0-9646-B12B-D14EEDB5E43B}" srcOrd="0" destOrd="0" presId="urn:microsoft.com/office/officeart/2005/8/layout/hierarchy2"/>
    <dgm:cxn modelId="{7A57EF6B-9144-EE4F-B92A-E018B9E3B3C0}" type="presParOf" srcId="{AC684639-330E-9D4A-B3F1-194BACD8F112}" destId="{F02E9E9F-7F3E-EC43-AD30-60EDE7B4F1C6}" srcOrd="7" destOrd="0" presId="urn:microsoft.com/office/officeart/2005/8/layout/hierarchy2"/>
    <dgm:cxn modelId="{51071497-FD02-274A-B4D6-85D41081FEE3}" type="presParOf" srcId="{F02E9E9F-7F3E-EC43-AD30-60EDE7B4F1C6}" destId="{67BFCFBE-535F-5146-BB2E-7C46B3EBF92F}" srcOrd="0" destOrd="0" presId="urn:microsoft.com/office/officeart/2005/8/layout/hierarchy2"/>
    <dgm:cxn modelId="{914338B1-ECC6-BF4D-B774-315C78EFFE30}" type="presParOf" srcId="{F02E9E9F-7F3E-EC43-AD30-60EDE7B4F1C6}" destId="{E7BAA2C7-8710-C743-A8C0-3AA569BBB5AC}" srcOrd="1" destOrd="0" presId="urn:microsoft.com/office/officeart/2005/8/layout/hierarchy2"/>
    <dgm:cxn modelId="{B1E246F0-465D-7C4F-A371-8669FD42476F}" type="presParOf" srcId="{E7BAA2C7-8710-C743-A8C0-3AA569BBB5AC}" destId="{4F764E94-4D29-BE49-B29D-77303DCB0053}" srcOrd="0" destOrd="0" presId="urn:microsoft.com/office/officeart/2005/8/layout/hierarchy2"/>
    <dgm:cxn modelId="{1CEE59AA-2E93-E048-9DFB-930F1014A2A6}" type="presParOf" srcId="{4F764E94-4D29-BE49-B29D-77303DCB0053}" destId="{9B348E18-03EC-1749-A7F1-AA7C01434152}" srcOrd="0" destOrd="0" presId="urn:microsoft.com/office/officeart/2005/8/layout/hierarchy2"/>
    <dgm:cxn modelId="{EACA26DE-2F91-8E4C-A942-FC6E0700B807}" type="presParOf" srcId="{E7BAA2C7-8710-C743-A8C0-3AA569BBB5AC}" destId="{D2705293-BC7F-4746-B850-7D604D42678C}" srcOrd="1" destOrd="0" presId="urn:microsoft.com/office/officeart/2005/8/layout/hierarchy2"/>
    <dgm:cxn modelId="{05CFB935-E601-9646-956A-762046A1D871}" type="presParOf" srcId="{D2705293-BC7F-4746-B850-7D604D42678C}" destId="{1E6D57F1-660A-1046-A11A-BE6FD11D1BC9}" srcOrd="0" destOrd="0" presId="urn:microsoft.com/office/officeart/2005/8/layout/hierarchy2"/>
    <dgm:cxn modelId="{2F5072C7-149B-6D4E-A4AD-53D7EA905469}" type="presParOf" srcId="{D2705293-BC7F-4746-B850-7D604D42678C}" destId="{D3693828-6247-C044-9AB4-8CF877988A96}" srcOrd="1" destOrd="0" presId="urn:microsoft.com/office/officeart/2005/8/layout/hierarchy2"/>
    <dgm:cxn modelId="{E0AC3351-D841-0144-BD6B-B50FA0502ED4}" type="presParOf" srcId="{AC684639-330E-9D4A-B3F1-194BACD8F112}" destId="{3D594DC4-06E6-D047-B2EB-BFC3970330FB}" srcOrd="8" destOrd="0" presId="urn:microsoft.com/office/officeart/2005/8/layout/hierarchy2"/>
    <dgm:cxn modelId="{848553E9-A065-674F-8FA6-C5215509E9BB}" type="presParOf" srcId="{3D594DC4-06E6-D047-B2EB-BFC3970330FB}" destId="{8CAA4816-864E-1D4E-A2D8-539460BB77CA}" srcOrd="0" destOrd="0" presId="urn:microsoft.com/office/officeart/2005/8/layout/hierarchy2"/>
    <dgm:cxn modelId="{5977090B-417E-C84B-8DFF-57089747DA7D}" type="presParOf" srcId="{AC684639-330E-9D4A-B3F1-194BACD8F112}" destId="{24E368E9-A5A9-834A-B77A-C7BD6038478B}" srcOrd="9" destOrd="0" presId="urn:microsoft.com/office/officeart/2005/8/layout/hierarchy2"/>
    <dgm:cxn modelId="{86B359D8-9F23-B14A-99BE-81D1695C3ED2}" type="presParOf" srcId="{24E368E9-A5A9-834A-B77A-C7BD6038478B}" destId="{A76651BC-DDD6-054A-9866-CE6142D07EE9}" srcOrd="0" destOrd="0" presId="urn:microsoft.com/office/officeart/2005/8/layout/hierarchy2"/>
    <dgm:cxn modelId="{E86A8C95-6F64-CF41-AEE3-829F6D151675}" type="presParOf" srcId="{24E368E9-A5A9-834A-B77A-C7BD6038478B}" destId="{184CDDD6-54CE-2A42-A567-34A5BABAAAA9}" srcOrd="1" destOrd="0" presId="urn:microsoft.com/office/officeart/2005/8/layout/hierarchy2"/>
    <dgm:cxn modelId="{A2CD35A7-2E7C-E547-92F8-9B48C1954ABF}" type="presParOf" srcId="{184CDDD6-54CE-2A42-A567-34A5BABAAAA9}" destId="{C57085DF-82AB-F94E-9150-568F1FA10FA3}" srcOrd="0" destOrd="0" presId="urn:microsoft.com/office/officeart/2005/8/layout/hierarchy2"/>
    <dgm:cxn modelId="{F8CF0BD9-B27F-6B45-A1CA-178DA6D15414}" type="presParOf" srcId="{C57085DF-82AB-F94E-9150-568F1FA10FA3}" destId="{843726BD-C6FD-CD40-95E4-3BFC825BD065}" srcOrd="0" destOrd="0" presId="urn:microsoft.com/office/officeart/2005/8/layout/hierarchy2"/>
    <dgm:cxn modelId="{4B66DD0B-C49C-2849-9C59-9FF439BB8E8E}" type="presParOf" srcId="{184CDDD6-54CE-2A42-A567-34A5BABAAAA9}" destId="{F71911BB-30EE-1345-8703-A5386A81E18B}" srcOrd="1" destOrd="0" presId="urn:microsoft.com/office/officeart/2005/8/layout/hierarchy2"/>
    <dgm:cxn modelId="{3FDFB1B8-5A6E-FD41-928D-49EA3AC3AC05}" type="presParOf" srcId="{F71911BB-30EE-1345-8703-A5386A81E18B}" destId="{878A494C-C525-BD4B-99AC-006D0B8CE9E7}" srcOrd="0" destOrd="0" presId="urn:microsoft.com/office/officeart/2005/8/layout/hierarchy2"/>
    <dgm:cxn modelId="{A500517F-6B0E-6F4A-8526-F2441E9AC0A0}" type="presParOf" srcId="{F71911BB-30EE-1345-8703-A5386A81E18B}" destId="{15254C51-1D5E-364D-AF2B-735551CAB877}" srcOrd="1" destOrd="0" presId="urn:microsoft.com/office/officeart/2005/8/layout/hierarchy2"/>
    <dgm:cxn modelId="{FE8801D2-EDAD-2640-B73C-AE24B09DDCBF}" type="presParOf" srcId="{AC684639-330E-9D4A-B3F1-194BACD8F112}" destId="{C72D80CA-BC11-3C4D-A9E7-E5BE37CABCA7}" srcOrd="10" destOrd="0" presId="urn:microsoft.com/office/officeart/2005/8/layout/hierarchy2"/>
    <dgm:cxn modelId="{1D63CC0D-EFA5-F540-A994-62C5344AC5DC}" type="presParOf" srcId="{C72D80CA-BC11-3C4D-A9E7-E5BE37CABCA7}" destId="{889D44A2-6721-4342-A542-848834445858}" srcOrd="0" destOrd="0" presId="urn:microsoft.com/office/officeart/2005/8/layout/hierarchy2"/>
    <dgm:cxn modelId="{0AE2CDE0-367A-BD4B-B96F-E2EBE3959686}" type="presParOf" srcId="{AC684639-330E-9D4A-B3F1-194BACD8F112}" destId="{D617DAA7-7ED8-6546-BCBB-4ABA6A44479B}" srcOrd="11" destOrd="0" presId="urn:microsoft.com/office/officeart/2005/8/layout/hierarchy2"/>
    <dgm:cxn modelId="{B78C08DA-FA6C-3142-9FFD-9165FF13D7EA}" type="presParOf" srcId="{D617DAA7-7ED8-6546-BCBB-4ABA6A44479B}" destId="{ECC5C7D0-CBF9-324C-B48F-239FD8361C16}" srcOrd="0" destOrd="0" presId="urn:microsoft.com/office/officeart/2005/8/layout/hierarchy2"/>
    <dgm:cxn modelId="{24F015D4-1D1A-5447-A515-F114DFF0A075}" type="presParOf" srcId="{D617DAA7-7ED8-6546-BCBB-4ABA6A44479B}" destId="{5253BDDF-F22B-694C-AA8A-89FCE878D425}" srcOrd="1" destOrd="0" presId="urn:microsoft.com/office/officeart/2005/8/layout/hierarchy2"/>
    <dgm:cxn modelId="{0F9284A0-8B86-0444-B259-6EDB17CFDE9C}" type="presParOf" srcId="{5253BDDF-F22B-694C-AA8A-89FCE878D425}" destId="{06092E06-330A-BF49-BA84-97B59019D316}" srcOrd="0" destOrd="0" presId="urn:microsoft.com/office/officeart/2005/8/layout/hierarchy2"/>
    <dgm:cxn modelId="{D9903115-DCE0-9447-B330-EFD3404F7D64}" type="presParOf" srcId="{06092E06-330A-BF49-BA84-97B59019D316}" destId="{E44E04A9-5472-5E4E-9994-CB67F39CA4BB}" srcOrd="0" destOrd="0" presId="urn:microsoft.com/office/officeart/2005/8/layout/hierarchy2"/>
    <dgm:cxn modelId="{0E0D5A88-0609-A24B-A864-DB2B807936E6}" type="presParOf" srcId="{5253BDDF-F22B-694C-AA8A-89FCE878D425}" destId="{A22C3022-8C2A-154D-96AF-58D6EF80266D}" srcOrd="1" destOrd="0" presId="urn:microsoft.com/office/officeart/2005/8/layout/hierarchy2"/>
    <dgm:cxn modelId="{BCE3E7E7-DE74-8848-A1AA-96E57F8721F6}" type="presParOf" srcId="{A22C3022-8C2A-154D-96AF-58D6EF80266D}" destId="{3F4D2CAD-9F03-5044-A31E-54BDDECC7B51}" srcOrd="0" destOrd="0" presId="urn:microsoft.com/office/officeart/2005/8/layout/hierarchy2"/>
    <dgm:cxn modelId="{2E730313-AA3A-C640-9F52-5D1FA540A882}" type="presParOf" srcId="{A22C3022-8C2A-154D-96AF-58D6EF80266D}" destId="{B221CE8B-D2B5-AA49-8EFA-C03B7B226D8A}" srcOrd="1" destOrd="0" presId="urn:microsoft.com/office/officeart/2005/8/layout/hierarchy2"/>
    <dgm:cxn modelId="{F454F1DB-BA40-1C41-B2BF-B6FE5816C873}" type="presParOf" srcId="{AC684639-330E-9D4A-B3F1-194BACD8F112}" destId="{02C001BC-66C1-2740-9D3D-12E57F4C27CB}" srcOrd="12" destOrd="0" presId="urn:microsoft.com/office/officeart/2005/8/layout/hierarchy2"/>
    <dgm:cxn modelId="{40653AC6-9325-F744-B8F6-F16C650A07D3}" type="presParOf" srcId="{02C001BC-66C1-2740-9D3D-12E57F4C27CB}" destId="{D5E147E9-E924-AD49-A69D-9A4AFBC20CF1}" srcOrd="0" destOrd="0" presId="urn:microsoft.com/office/officeart/2005/8/layout/hierarchy2"/>
    <dgm:cxn modelId="{60F1D958-CF96-8640-A06D-731677BA0D67}" type="presParOf" srcId="{AC684639-330E-9D4A-B3F1-194BACD8F112}" destId="{6E10427C-4F02-6B4D-BB55-E5717447F096}" srcOrd="13" destOrd="0" presId="urn:microsoft.com/office/officeart/2005/8/layout/hierarchy2"/>
    <dgm:cxn modelId="{2569FB76-FC6D-A84E-95D3-69947EDDB7B5}" type="presParOf" srcId="{6E10427C-4F02-6B4D-BB55-E5717447F096}" destId="{A5911B43-C820-F547-B78F-DB1AA5137123}" srcOrd="0" destOrd="0" presId="urn:microsoft.com/office/officeart/2005/8/layout/hierarchy2"/>
    <dgm:cxn modelId="{B214A75A-A355-9449-83B4-17E9C7B5B41C}" type="presParOf" srcId="{6E10427C-4F02-6B4D-BB55-E5717447F096}" destId="{09D305A3-3658-8A46-B92F-16F9471A36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32C9E48E-5878-2041-9492-A9422C344123}" type="presOf" srcId="{A3043B41-F417-9A47-9E20-E2A7BFA9D702}" destId="{9BC6C76A-0606-8049-8B83-6503ABA222E2}" srcOrd="0" destOrd="0" presId="urn:microsoft.com/office/officeart/2005/8/layout/cycle8"/>
    <dgm:cxn modelId="{CC005F72-EE5E-6049-8552-E5F19055B317}" type="presOf" srcId="{54819F04-8F48-D647-B6B0-192EC1483933}" destId="{958911A2-ED26-4748-9726-3370C1EEC463}" srcOrd="1" destOrd="0" presId="urn:microsoft.com/office/officeart/2005/8/layout/cycle8"/>
    <dgm:cxn modelId="{25695036-7C89-FC49-9691-268F2DD2FA20}" type="presOf" srcId="{20F7B7D0-318F-ED41-AACD-C5B781855C08}" destId="{F5CE888E-1085-C846-8CD3-5BFC2039CED1}"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73A46F22-6002-5C4A-A4D2-ED8FC562DF33}" type="presOf" srcId="{54819F04-8F48-D647-B6B0-192EC1483933}" destId="{B693E6FC-39D2-384F-B23E-F8D1633C9CDE}" srcOrd="0" destOrd="0" presId="urn:microsoft.com/office/officeart/2005/8/layout/cycle8"/>
    <dgm:cxn modelId="{22B90C89-D9C1-F247-A950-1D7967CAC1B5}" type="presOf" srcId="{20F7B7D0-318F-ED41-AACD-C5B781855C08}" destId="{DBFA8338-CC05-2940-A05E-BD3D2B0EE1F4}" srcOrd="0" destOrd="0" presId="urn:microsoft.com/office/officeart/2005/8/layout/cycle8"/>
    <dgm:cxn modelId="{BACE84B8-7CAF-964E-8D09-4587B8CF8632}" type="presOf" srcId="{E8DFA070-DC5F-D642-9D32-55C74DBE9193}" destId="{091F22CC-0253-0B42-86A8-E4F59E8065AE}"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611D38A4-FD47-F143-AECB-3A337AABE627}" srcId="{E8DFA070-DC5F-D642-9D32-55C74DBE9193}" destId="{20F7B7D0-318F-ED41-AACD-C5B781855C08}" srcOrd="2" destOrd="0" parTransId="{288AB2FD-F22B-0648-A674-1C31292C9E61}" sibTransId="{63AB9206-E069-E84A-9DCA-D0E3CB06BC81}"/>
    <dgm:cxn modelId="{1591A400-59B5-4040-878A-A39EF6CE3970}" type="presOf" srcId="{A3043B41-F417-9A47-9E20-E2A7BFA9D702}" destId="{2B4FE038-2C64-274B-8331-6CFEB4F13BD9}" srcOrd="1" destOrd="0" presId="urn:microsoft.com/office/officeart/2005/8/layout/cycle8"/>
    <dgm:cxn modelId="{88DDF518-9E14-634C-8E48-1EC272DB18AC}" type="presParOf" srcId="{091F22CC-0253-0B42-86A8-E4F59E8065AE}" destId="{9BC6C76A-0606-8049-8B83-6503ABA222E2}" srcOrd="0" destOrd="0" presId="urn:microsoft.com/office/officeart/2005/8/layout/cycle8"/>
    <dgm:cxn modelId="{F6D8D49E-FF5B-3D4F-A7B9-3D0D095251CD}" type="presParOf" srcId="{091F22CC-0253-0B42-86A8-E4F59E8065AE}" destId="{483B2915-71DD-0C4F-8B4C-9AAF47E4B1FA}" srcOrd="1" destOrd="0" presId="urn:microsoft.com/office/officeart/2005/8/layout/cycle8"/>
    <dgm:cxn modelId="{CB218AD6-5BEE-2342-B7BE-E8D8F1B33992}" type="presParOf" srcId="{091F22CC-0253-0B42-86A8-E4F59E8065AE}" destId="{DC96C939-139D-0643-9E28-6A2F80FA477D}" srcOrd="2" destOrd="0" presId="urn:microsoft.com/office/officeart/2005/8/layout/cycle8"/>
    <dgm:cxn modelId="{AFAB9733-DB74-434B-BF4E-9508D6A8BAD8}" type="presParOf" srcId="{091F22CC-0253-0B42-86A8-E4F59E8065AE}" destId="{2B4FE038-2C64-274B-8331-6CFEB4F13BD9}" srcOrd="3" destOrd="0" presId="urn:microsoft.com/office/officeart/2005/8/layout/cycle8"/>
    <dgm:cxn modelId="{626CF1B2-A36E-E34B-940C-921662F69E60}" type="presParOf" srcId="{091F22CC-0253-0B42-86A8-E4F59E8065AE}" destId="{B693E6FC-39D2-384F-B23E-F8D1633C9CDE}" srcOrd="4" destOrd="0" presId="urn:microsoft.com/office/officeart/2005/8/layout/cycle8"/>
    <dgm:cxn modelId="{554A58BA-181D-B645-9FD5-30520F94BBA1}" type="presParOf" srcId="{091F22CC-0253-0B42-86A8-E4F59E8065AE}" destId="{5FC38D96-B94C-DF46-B520-510C3176FC8A}" srcOrd="5" destOrd="0" presId="urn:microsoft.com/office/officeart/2005/8/layout/cycle8"/>
    <dgm:cxn modelId="{36D9EFF5-5193-3540-9464-63D4DDC486E1}" type="presParOf" srcId="{091F22CC-0253-0B42-86A8-E4F59E8065AE}" destId="{945835E2-8659-B149-B824-CF68B9A8D9B1}" srcOrd="6" destOrd="0" presId="urn:microsoft.com/office/officeart/2005/8/layout/cycle8"/>
    <dgm:cxn modelId="{98A3B77F-1060-CC49-A995-C248BAF67C71}" type="presParOf" srcId="{091F22CC-0253-0B42-86A8-E4F59E8065AE}" destId="{958911A2-ED26-4748-9726-3370C1EEC463}" srcOrd="7" destOrd="0" presId="urn:microsoft.com/office/officeart/2005/8/layout/cycle8"/>
    <dgm:cxn modelId="{ADCD5C1B-DEAC-9C42-8D8B-FD80DD3E9912}" type="presParOf" srcId="{091F22CC-0253-0B42-86A8-E4F59E8065AE}" destId="{DBFA8338-CC05-2940-A05E-BD3D2B0EE1F4}" srcOrd="8" destOrd="0" presId="urn:microsoft.com/office/officeart/2005/8/layout/cycle8"/>
    <dgm:cxn modelId="{1C8243FC-8593-094C-9F95-E2604A5A4F08}" type="presParOf" srcId="{091F22CC-0253-0B42-86A8-E4F59E8065AE}" destId="{C1DC825D-4562-DD4A-8E22-1F6196F2950E}" srcOrd="9" destOrd="0" presId="urn:microsoft.com/office/officeart/2005/8/layout/cycle8"/>
    <dgm:cxn modelId="{89E40EC4-B715-5042-B6DF-A172B05B552E}" type="presParOf" srcId="{091F22CC-0253-0B42-86A8-E4F59E8065AE}" destId="{986A548C-31A7-8049-AB05-6BF00D1B2DCA}" srcOrd="10" destOrd="0" presId="urn:microsoft.com/office/officeart/2005/8/layout/cycle8"/>
    <dgm:cxn modelId="{A6909ED3-54C2-5A41-8E59-14FFAFB43625}" type="presParOf" srcId="{091F22CC-0253-0B42-86A8-E4F59E8065AE}" destId="{F5CE888E-1085-C846-8CD3-5BFC2039CED1}" srcOrd="11" destOrd="0" presId="urn:microsoft.com/office/officeart/2005/8/layout/cycle8"/>
    <dgm:cxn modelId="{96304001-4396-9747-BBDE-4F501D1B56F8}" type="presParOf" srcId="{091F22CC-0253-0B42-86A8-E4F59E8065AE}" destId="{227F2737-653F-6843-AF58-FFBC079C1985}" srcOrd="12" destOrd="0" presId="urn:microsoft.com/office/officeart/2005/8/layout/cycle8"/>
    <dgm:cxn modelId="{C889A124-D025-D343-8417-45E017FE5514}" type="presParOf" srcId="{091F22CC-0253-0B42-86A8-E4F59E8065AE}" destId="{52285EB1-1A71-9D4C-A1EB-7F3C5A2DEEC5}" srcOrd="13" destOrd="0" presId="urn:microsoft.com/office/officeart/2005/8/layout/cycle8"/>
    <dgm:cxn modelId="{9136917D-8489-6D42-9984-7C78DD11C329}"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3" qsCatId="simple" csTypeId="urn:microsoft.com/office/officeart/2005/8/colors/colorful1" csCatId="colorful" phldr="1"/>
      <dgm:spPr/>
    </dgm:pt>
    <dgm:pt modelId="{96413DC3-3322-E14A-91F2-9024485E7969}">
      <dgm:prSet phldrT="[Text]"/>
      <dgm:spPr/>
      <dgm:t>
        <a:bodyPr/>
        <a:lstStyle/>
        <a:p>
          <a:r>
            <a:rPr lang="en-US" b="1" dirty="0" smtClean="0"/>
            <a:t>Not Religiously Affiliated</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1" dirty="0" smtClean="0"/>
            <a:t>Spiritual but Not Religious</a:t>
          </a:r>
          <a:endParaRPr lang="en-US" b="1" dirty="0"/>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1" dirty="0" smtClean="0"/>
            <a:t>Minimal Engagement with Faith and Community</a:t>
          </a:r>
          <a:endParaRPr lang="en-US" b="1"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1" dirty="0" smtClean="0"/>
            <a:t>Vibrant Faith</a:t>
          </a:r>
          <a:br>
            <a:rPr lang="en-US" b="1" dirty="0" smtClean="0"/>
          </a:br>
          <a:r>
            <a:rPr lang="en-US" b="1" dirty="0" smtClean="0"/>
            <a:t>&amp; Active Engagement</a:t>
          </a:r>
          <a:endParaRPr lang="en-US" b="1" dirty="0"/>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BAEB4EBB-8007-8048-84E2-F634F2A2E240}" srcId="{6044BA63-7C6F-854B-84D5-C69020EBE7D8}" destId="{41BCE487-CC54-8445-800A-0589BD7276E8}" srcOrd="1" destOrd="0" parTransId="{97E3ACEC-6AB9-214A-ABFF-8F0A5B16767F}" sibTransId="{7C77DCC4-D044-6A4C-BEF5-6B011CCA4DA8}"/>
    <dgm:cxn modelId="{556E6081-E243-8F4C-ACB5-20FA27054F70}" type="presOf" srcId="{96413DC3-3322-E14A-91F2-9024485E7969}" destId="{62850793-26D3-ED46-8E29-4C5F4B431AD5}" srcOrd="1" destOrd="0" presId="urn:microsoft.com/office/officeart/2005/8/layout/hList7"/>
    <dgm:cxn modelId="{A39F20BC-B1CB-254A-9CD3-3E39B06480B8}" type="presOf" srcId="{41BCE487-CC54-8445-800A-0589BD7276E8}" destId="{820A0329-744D-C74A-B522-3516DAF851A3}" srcOrd="0" destOrd="0" presId="urn:microsoft.com/office/officeart/2005/8/layout/hList7"/>
    <dgm:cxn modelId="{E1F1F229-4C8F-114E-BDCC-8FB91356A434}" type="presOf" srcId="{41BCE487-CC54-8445-800A-0589BD7276E8}" destId="{79A62C1F-0BA0-B949-9632-52A78F1748B3}" srcOrd="1" destOrd="0" presId="urn:microsoft.com/office/officeart/2005/8/layout/hList7"/>
    <dgm:cxn modelId="{E92BFD10-3406-E148-9518-59CE36874E72}" type="presOf" srcId="{74A2A025-F37C-264C-8A32-3CB4B5CE877E}" destId="{002630CF-B42A-CA4E-8178-43D2C5529C3D}" srcOrd="0" destOrd="0" presId="urn:microsoft.com/office/officeart/2005/8/layout/hList7"/>
    <dgm:cxn modelId="{A6D22953-A9F5-7C43-A75B-AEC1C10B8D9E}" type="presOf" srcId="{EAC79732-E1B7-D046-A82C-9E41B8C98E85}" destId="{4D97CBBC-C350-C34E-A120-9902BC4A5596}" srcOrd="1"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231ECA79-68F0-2A42-888F-B3C185BE0221}" type="presOf" srcId="{96413DC3-3322-E14A-91F2-9024485E7969}" destId="{055F0246-E7A3-C64F-96E5-438D0D0341DC}" srcOrd="0" destOrd="0" presId="urn:microsoft.com/office/officeart/2005/8/layout/hList7"/>
    <dgm:cxn modelId="{B957D4DC-AD98-054F-B49D-881AF55A8B5F}" type="presOf" srcId="{EAC79732-E1B7-D046-A82C-9E41B8C98E85}" destId="{CB2AA07B-8D9B-D04A-BB27-F1F82AC034E2}" srcOrd="0" destOrd="0" presId="urn:microsoft.com/office/officeart/2005/8/layout/hList7"/>
    <dgm:cxn modelId="{867093BA-C7EA-9E48-8510-9C24EB08E93C}" type="presOf" srcId="{55DE33B7-C6DE-1A4A-BBD0-C8774E317DE9}" destId="{D60BE1CD-D88B-1847-842E-E3E60E513B15}" srcOrd="1"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9DC2475F-E0DB-FE45-9051-54651831F101}" type="presOf" srcId="{00282AAD-7B03-E640-964D-E524F92D1B87}" destId="{483FE20B-B463-C44E-90F7-218CE750DF52}" srcOrd="0" destOrd="0" presId="urn:microsoft.com/office/officeart/2005/8/layout/hList7"/>
    <dgm:cxn modelId="{A876C699-D802-3946-95BE-6C1DF1987C14}" srcId="{6044BA63-7C6F-854B-84D5-C69020EBE7D8}" destId="{55DE33B7-C6DE-1A4A-BBD0-C8774E317DE9}" srcOrd="2" destOrd="0" parTransId="{70785199-E962-8E4E-B7E9-9EB3C1975979}" sibTransId="{00282AAD-7B03-E640-964D-E524F92D1B87}"/>
    <dgm:cxn modelId="{B67113C6-593C-5748-B7B6-B13165F04FE3}" type="presOf" srcId="{55DE33B7-C6DE-1A4A-BBD0-C8774E317DE9}" destId="{E631F2B0-23C3-0249-9E08-F3E6F17015C2}" srcOrd="0" destOrd="0" presId="urn:microsoft.com/office/officeart/2005/8/layout/hList7"/>
    <dgm:cxn modelId="{A4E2498D-C7B2-714A-8B31-DF77F9C2EA0B}" type="presOf" srcId="{7C77DCC4-D044-6A4C-BEF5-6B011CCA4DA8}" destId="{897F6FF1-8D5B-FC4E-8FBE-2A6953984DEB}" srcOrd="0" destOrd="0" presId="urn:microsoft.com/office/officeart/2005/8/layout/hList7"/>
    <dgm:cxn modelId="{AC33B800-DDA9-8E46-BC96-CE28C57464EB}" type="presOf" srcId="{6044BA63-7C6F-854B-84D5-C69020EBE7D8}" destId="{3B9E16F6-991E-6D46-81D4-E43E02DA77B8}" srcOrd="0" destOrd="0" presId="urn:microsoft.com/office/officeart/2005/8/layout/hList7"/>
    <dgm:cxn modelId="{74BEB0A9-0BE7-4F46-8DD8-409ABD452F1B}" type="presParOf" srcId="{3B9E16F6-991E-6D46-81D4-E43E02DA77B8}" destId="{612614A4-A650-6343-B1C6-C89384F923E7}" srcOrd="0" destOrd="0" presId="urn:microsoft.com/office/officeart/2005/8/layout/hList7"/>
    <dgm:cxn modelId="{BF1D8C4C-86A2-BA45-A45C-44770EDFCF53}" type="presParOf" srcId="{3B9E16F6-991E-6D46-81D4-E43E02DA77B8}" destId="{74CCF6AB-1C12-8C42-B033-F5CFC6DE4259}" srcOrd="1" destOrd="0" presId="urn:microsoft.com/office/officeart/2005/8/layout/hList7"/>
    <dgm:cxn modelId="{35561325-5914-1E4D-8D1A-28763F9D847E}" type="presParOf" srcId="{74CCF6AB-1C12-8C42-B033-F5CFC6DE4259}" destId="{48DD22D8-CAB9-FC47-BE5E-7B4EB49BE2A7}" srcOrd="0" destOrd="0" presId="urn:microsoft.com/office/officeart/2005/8/layout/hList7"/>
    <dgm:cxn modelId="{CFF21904-C3C7-AF43-8498-70C56DE388D7}" type="presParOf" srcId="{48DD22D8-CAB9-FC47-BE5E-7B4EB49BE2A7}" destId="{055F0246-E7A3-C64F-96E5-438D0D0341DC}" srcOrd="0" destOrd="0" presId="urn:microsoft.com/office/officeart/2005/8/layout/hList7"/>
    <dgm:cxn modelId="{FCBF5DB9-61A7-A844-B894-DE28752EC9E4}" type="presParOf" srcId="{48DD22D8-CAB9-FC47-BE5E-7B4EB49BE2A7}" destId="{62850793-26D3-ED46-8E29-4C5F4B431AD5}" srcOrd="1" destOrd="0" presId="urn:microsoft.com/office/officeart/2005/8/layout/hList7"/>
    <dgm:cxn modelId="{3B677EDA-76DD-2348-9C15-0BAEB8AC025A}" type="presParOf" srcId="{48DD22D8-CAB9-FC47-BE5E-7B4EB49BE2A7}" destId="{E71CC4E9-245E-9342-95D2-209564D3BCD1}" srcOrd="2" destOrd="0" presId="urn:microsoft.com/office/officeart/2005/8/layout/hList7"/>
    <dgm:cxn modelId="{9F0C9DEC-C0FC-A846-B57A-BDC75A5C917C}" type="presParOf" srcId="{48DD22D8-CAB9-FC47-BE5E-7B4EB49BE2A7}" destId="{8A9EB826-7948-4F4C-88E9-2E150BEBDE25}" srcOrd="3" destOrd="0" presId="urn:microsoft.com/office/officeart/2005/8/layout/hList7"/>
    <dgm:cxn modelId="{D87E43E4-AC6B-5D41-B419-8776828951A3}" type="presParOf" srcId="{74CCF6AB-1C12-8C42-B033-F5CFC6DE4259}" destId="{002630CF-B42A-CA4E-8178-43D2C5529C3D}" srcOrd="1" destOrd="0" presId="urn:microsoft.com/office/officeart/2005/8/layout/hList7"/>
    <dgm:cxn modelId="{EA6B9C59-21C5-FA49-AAB8-09236FB2DB1F}" type="presParOf" srcId="{74CCF6AB-1C12-8C42-B033-F5CFC6DE4259}" destId="{F09F4A0B-DDAE-EB46-864C-BFF91419A6E5}" srcOrd="2" destOrd="0" presId="urn:microsoft.com/office/officeart/2005/8/layout/hList7"/>
    <dgm:cxn modelId="{3DEE733D-D499-2E41-A5B1-C723477E300F}" type="presParOf" srcId="{F09F4A0B-DDAE-EB46-864C-BFF91419A6E5}" destId="{820A0329-744D-C74A-B522-3516DAF851A3}" srcOrd="0" destOrd="0" presId="urn:microsoft.com/office/officeart/2005/8/layout/hList7"/>
    <dgm:cxn modelId="{B09540BB-B469-454F-B09A-0239A078D432}" type="presParOf" srcId="{F09F4A0B-DDAE-EB46-864C-BFF91419A6E5}" destId="{79A62C1F-0BA0-B949-9632-52A78F1748B3}" srcOrd="1" destOrd="0" presId="urn:microsoft.com/office/officeart/2005/8/layout/hList7"/>
    <dgm:cxn modelId="{65635CC1-6D31-7C4B-A607-0F33F474407D}" type="presParOf" srcId="{F09F4A0B-DDAE-EB46-864C-BFF91419A6E5}" destId="{E63B8DAC-027A-C744-BA52-08C39F2DFE52}" srcOrd="2" destOrd="0" presId="urn:microsoft.com/office/officeart/2005/8/layout/hList7"/>
    <dgm:cxn modelId="{9C5E1EED-ECCF-7348-9B47-125021A1FC31}" type="presParOf" srcId="{F09F4A0B-DDAE-EB46-864C-BFF91419A6E5}" destId="{5AF2C04B-EF9F-BA43-81D4-8E4779A7D97E}" srcOrd="3" destOrd="0" presId="urn:microsoft.com/office/officeart/2005/8/layout/hList7"/>
    <dgm:cxn modelId="{366AB8FE-5FD0-7449-BD1E-B66B9A415D55}" type="presParOf" srcId="{74CCF6AB-1C12-8C42-B033-F5CFC6DE4259}" destId="{897F6FF1-8D5B-FC4E-8FBE-2A6953984DEB}" srcOrd="3" destOrd="0" presId="urn:microsoft.com/office/officeart/2005/8/layout/hList7"/>
    <dgm:cxn modelId="{54146364-6168-4541-81E1-4DC3414D5339}" type="presParOf" srcId="{74CCF6AB-1C12-8C42-B033-F5CFC6DE4259}" destId="{66AE6493-20C4-CA43-990C-32297F05ECFB}" srcOrd="4" destOrd="0" presId="urn:microsoft.com/office/officeart/2005/8/layout/hList7"/>
    <dgm:cxn modelId="{F9B31B95-C052-B349-BAE4-DEE31B7AB473}" type="presParOf" srcId="{66AE6493-20C4-CA43-990C-32297F05ECFB}" destId="{E631F2B0-23C3-0249-9E08-F3E6F17015C2}" srcOrd="0" destOrd="0" presId="urn:microsoft.com/office/officeart/2005/8/layout/hList7"/>
    <dgm:cxn modelId="{2151AF4A-EE4E-ED4E-BE1A-44C69CB3DC8D}" type="presParOf" srcId="{66AE6493-20C4-CA43-990C-32297F05ECFB}" destId="{D60BE1CD-D88B-1847-842E-E3E60E513B15}" srcOrd="1" destOrd="0" presId="urn:microsoft.com/office/officeart/2005/8/layout/hList7"/>
    <dgm:cxn modelId="{0743A3CE-6CB9-AC4A-9ED3-BF2B54873208}" type="presParOf" srcId="{66AE6493-20C4-CA43-990C-32297F05ECFB}" destId="{0B542829-C445-494B-8543-8DFA2CF16AF9}" srcOrd="2" destOrd="0" presId="urn:microsoft.com/office/officeart/2005/8/layout/hList7"/>
    <dgm:cxn modelId="{DDDF1564-EC13-6941-B610-B3D2DECD278C}" type="presParOf" srcId="{66AE6493-20C4-CA43-990C-32297F05ECFB}" destId="{18CF072A-30E2-844B-B81C-6D42C7C135E1}" srcOrd="3" destOrd="0" presId="urn:microsoft.com/office/officeart/2005/8/layout/hList7"/>
    <dgm:cxn modelId="{2C356FB0-3221-6744-9F15-D07EF5BC680B}" type="presParOf" srcId="{74CCF6AB-1C12-8C42-B033-F5CFC6DE4259}" destId="{483FE20B-B463-C44E-90F7-218CE750DF52}" srcOrd="5" destOrd="0" presId="urn:microsoft.com/office/officeart/2005/8/layout/hList7"/>
    <dgm:cxn modelId="{53D3F906-9747-9F4F-A6FF-815F77AEB881}" type="presParOf" srcId="{74CCF6AB-1C12-8C42-B033-F5CFC6DE4259}" destId="{E254221C-C92D-9D4C-82C7-696DDF323DA0}" srcOrd="6" destOrd="0" presId="urn:microsoft.com/office/officeart/2005/8/layout/hList7"/>
    <dgm:cxn modelId="{F9232278-6754-DD4A-ABBA-474915E630EC}" type="presParOf" srcId="{E254221C-C92D-9D4C-82C7-696DDF323DA0}" destId="{CB2AA07B-8D9B-D04A-BB27-F1F82AC034E2}" srcOrd="0" destOrd="0" presId="urn:microsoft.com/office/officeart/2005/8/layout/hList7"/>
    <dgm:cxn modelId="{F0F5C6BA-7298-2F42-A8D7-F34FE37088B2}" type="presParOf" srcId="{E254221C-C92D-9D4C-82C7-696DDF323DA0}" destId="{4D97CBBC-C350-C34E-A120-9902BC4A5596}" srcOrd="1" destOrd="0" presId="urn:microsoft.com/office/officeart/2005/8/layout/hList7"/>
    <dgm:cxn modelId="{E9474422-8284-0347-AF4E-E6244FE7E96E}" type="presParOf" srcId="{E254221C-C92D-9D4C-82C7-696DDF323DA0}" destId="{07777B89-A6F0-A246-B9D3-A0E3A747D34C}" srcOrd="2" destOrd="0" presId="urn:microsoft.com/office/officeart/2005/8/layout/hList7"/>
    <dgm:cxn modelId="{93A58B3B-5D87-6745-8C47-07794BE4FF23}"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3" qsCatId="simple" csTypeId="urn:microsoft.com/office/officeart/2005/8/colors/colorful3" csCatId="colorful" phldr="1"/>
      <dgm:spPr/>
      <dgm:t>
        <a:bodyPr/>
        <a:lstStyle/>
        <a:p>
          <a:endParaRPr lang="en-US"/>
        </a:p>
      </dgm:t>
    </dgm:pt>
    <dgm:pt modelId="{251FA1D7-AB08-7742-8E48-A8BD284D8D3B}">
      <dgm:prSet phldrT="[Text]" custT="1"/>
      <dgm:spPr/>
      <dgm:t>
        <a:bodyPr/>
        <a:lstStyle/>
        <a:p>
          <a:r>
            <a:rPr lang="en-US" sz="3200" dirty="0" smtClean="0"/>
            <a:t>Church Event or Program</a:t>
          </a:r>
          <a:endParaRPr lang="en-US" sz="3200"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custT="1"/>
      <dgm:spPr/>
      <dgm:t>
        <a:bodyPr/>
        <a:lstStyle/>
        <a:p>
          <a:r>
            <a:rPr lang="en-US" sz="3200" dirty="0" smtClean="0"/>
            <a:t>At Home &amp; Daily Life</a:t>
          </a:r>
          <a:endParaRPr lang="en-US" sz="3200"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t>
        <a:bodyPr/>
        <a:lstStyle/>
        <a:p>
          <a:endParaRPr lang="en-US"/>
        </a:p>
      </dgm:t>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t>
        <a:bodyPr/>
        <a:lstStyle/>
        <a:p>
          <a:endParaRPr lang="en-US"/>
        </a:p>
      </dgm:t>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6AEB7BC7-7C35-6744-BC44-217DFD757ED1}"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3837E8F5-C132-D544-BC9E-931B641CBCAC}" type="presOf" srcId="{251FA1D7-AB08-7742-8E48-A8BD284D8D3B}" destId="{519E39C2-CF50-3B4F-B15E-D406653347A6}" srcOrd="0" destOrd="0" presId="urn:microsoft.com/office/officeart/2005/8/layout/cycle5"/>
    <dgm:cxn modelId="{C19F5A37-371C-6D4F-9ED6-02501699CE3E}" srcId="{E4040DD4-D994-454F-A215-BEECEFE29957}" destId="{251FA1D7-AB08-7742-8E48-A8BD284D8D3B}" srcOrd="0" destOrd="0" parTransId="{B42B7411-39A4-314D-AA9D-9DDDCDC9081F}" sibTransId="{72F0142E-B0D5-7847-8C48-119D007AC5D5}"/>
    <dgm:cxn modelId="{F809987D-A870-294A-AB2D-E6F4F68DE211}" type="presOf" srcId="{56E4FD25-5B13-F14E-B32D-CEC638388AB3}" destId="{1138D245-F243-A94A-B194-3A5DB00C9C45}" srcOrd="0" destOrd="0" presId="urn:microsoft.com/office/officeart/2005/8/layout/cycle5"/>
    <dgm:cxn modelId="{623CB44C-DDCD-8E49-9EE0-FB55CDDFD5FF}" type="presOf" srcId="{E4040DD4-D994-454F-A215-BEECEFE29957}" destId="{D5597B3F-382C-9C44-8C07-33DAD7B2B740}" srcOrd="0" destOrd="0" presId="urn:microsoft.com/office/officeart/2005/8/layout/cycle5"/>
    <dgm:cxn modelId="{8FE88CF6-F063-3143-9B89-657707BADD4C}" type="presOf" srcId="{72F0142E-B0D5-7847-8C48-119D007AC5D5}" destId="{31DC290B-682D-1043-9D0B-FF7D1D01507D}" srcOrd="0" destOrd="0" presId="urn:microsoft.com/office/officeart/2005/8/layout/cycle5"/>
    <dgm:cxn modelId="{36F2134F-F5E6-304D-833F-7394BB1542EA}" type="presParOf" srcId="{D5597B3F-382C-9C44-8C07-33DAD7B2B740}" destId="{519E39C2-CF50-3B4F-B15E-D406653347A6}" srcOrd="0" destOrd="0" presId="urn:microsoft.com/office/officeart/2005/8/layout/cycle5"/>
    <dgm:cxn modelId="{097366F6-1B02-4D45-84C5-33D9493AF812}" type="presParOf" srcId="{D5597B3F-382C-9C44-8C07-33DAD7B2B740}" destId="{BC08E096-D40D-3644-8AEE-E8A8BC5739D5}" srcOrd="1" destOrd="0" presId="urn:microsoft.com/office/officeart/2005/8/layout/cycle5"/>
    <dgm:cxn modelId="{83E5736E-51C8-2249-951E-29419A2DB31B}" type="presParOf" srcId="{D5597B3F-382C-9C44-8C07-33DAD7B2B740}" destId="{31DC290B-682D-1043-9D0B-FF7D1D01507D}" srcOrd="2" destOrd="0" presId="urn:microsoft.com/office/officeart/2005/8/layout/cycle5"/>
    <dgm:cxn modelId="{F74A2804-4253-534C-8DC8-CE6DE5413AB2}" type="presParOf" srcId="{D5597B3F-382C-9C44-8C07-33DAD7B2B740}" destId="{B0F5E84D-B20D-CD4B-9D7C-D6EBDAC998CE}" srcOrd="3" destOrd="0" presId="urn:microsoft.com/office/officeart/2005/8/layout/cycle5"/>
    <dgm:cxn modelId="{555B0FF1-1D49-3348-9EE2-83E29EDF5A10}" type="presParOf" srcId="{D5597B3F-382C-9C44-8C07-33DAD7B2B740}" destId="{48050F8F-74B2-9849-AA82-FD2F97010006}" srcOrd="4" destOrd="0" presId="urn:microsoft.com/office/officeart/2005/8/layout/cycle5"/>
    <dgm:cxn modelId="{1D766B86-5072-2E4A-A354-561E48E5495C}"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3" qsCatId="simple" csTypeId="urn:microsoft.com/office/officeart/2005/8/colors/accent1_2" csCatId="accent1" phldr="1"/>
      <dgm:spPr/>
      <dgm:t>
        <a:bodyPr/>
        <a:lstStyle/>
        <a:p>
          <a:endParaRPr lang="en-US"/>
        </a:p>
      </dgm:t>
    </dgm:pt>
    <dgm:pt modelId="{A4A53716-E24D-6C42-B245-4D6BE7B32BD7}">
      <dgm:prSet phldrT="[Text]"/>
      <dgm:spPr/>
      <dgm:t>
        <a:bodyPr/>
        <a:lstStyle/>
        <a:p>
          <a:r>
            <a:rPr lang="en-US" b="1" dirty="0" smtClean="0"/>
            <a:t>Event or Program</a:t>
          </a:r>
          <a:endParaRPr lang="en-US" b="1"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1800" b="1" dirty="0" smtClean="0"/>
            <a:t>TALK</a:t>
          </a:r>
          <a:br>
            <a:rPr lang="en-US" sz="1800" b="1" dirty="0" smtClean="0"/>
          </a:br>
          <a:r>
            <a:rPr lang="en-US" sz="1800" b="1" dirty="0" smtClean="0"/>
            <a:t>Conversation Activities </a:t>
          </a:r>
          <a:endParaRPr lang="en-US" sz="1800" b="1" dirty="0"/>
        </a:p>
      </dgm:t>
    </dgm:pt>
    <dgm:pt modelId="{3D61B14B-6A4C-3142-B6FF-F65A4E96D6CB}" type="parTrans" cxnId="{A9569B79-7977-E64A-9A93-B03C5FF57B0C}">
      <dgm:prSet/>
      <dgm:spPr/>
      <dgm:t>
        <a:bodyPr/>
        <a:lstStyle/>
        <a:p>
          <a:endParaRPr lang="en-US" b="1"/>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1800" b="1" dirty="0" smtClean="0"/>
            <a:t>LEARN</a:t>
          </a:r>
          <a:br>
            <a:rPr lang="en-US" sz="1800" b="1" dirty="0" smtClean="0"/>
          </a:br>
          <a:r>
            <a:rPr lang="en-US" sz="1800" b="1" dirty="0" smtClean="0"/>
            <a:t>Read</a:t>
          </a:r>
          <a:br>
            <a:rPr lang="en-US" sz="1800" b="1" dirty="0" smtClean="0"/>
          </a:br>
          <a:r>
            <a:rPr lang="en-US" sz="1800" b="1" dirty="0" smtClean="0"/>
            <a:t>Listen</a:t>
          </a:r>
          <a:br>
            <a:rPr lang="en-US" sz="1800" b="1" dirty="0" smtClean="0"/>
          </a:br>
          <a:r>
            <a:rPr lang="en-US" sz="1800" b="1" dirty="0" smtClean="0"/>
            <a:t>Watch </a:t>
          </a:r>
          <a:endParaRPr lang="en-US" sz="1800" b="1" dirty="0"/>
        </a:p>
      </dgm:t>
    </dgm:pt>
    <dgm:pt modelId="{65858E89-5ACF-7647-8973-CDB4AA15E68C}" type="parTrans" cxnId="{FDCED192-64FC-F144-89E8-9073BE2C90B6}">
      <dgm:prSet/>
      <dgm:spPr/>
      <dgm:t>
        <a:bodyPr/>
        <a:lstStyle/>
        <a:p>
          <a:endParaRPr lang="en-US" b="1"/>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1800" b="1" dirty="0" smtClean="0"/>
            <a:t>ACT</a:t>
          </a:r>
          <a:br>
            <a:rPr lang="en-US" sz="1800" b="1" dirty="0" smtClean="0"/>
          </a:br>
          <a:r>
            <a:rPr lang="en-US" sz="1800" b="1" dirty="0" smtClean="0"/>
            <a:t>Practices</a:t>
          </a:r>
          <a:br>
            <a:rPr lang="en-US" sz="1800" b="1" dirty="0" smtClean="0"/>
          </a:br>
          <a:r>
            <a:rPr lang="en-US" sz="1800" b="1" dirty="0" smtClean="0"/>
            <a:t>Service</a:t>
          </a:r>
          <a:br>
            <a:rPr lang="en-US" sz="1800" b="1" dirty="0" smtClean="0"/>
          </a:br>
          <a:r>
            <a:rPr lang="en-US" sz="1800" b="1" dirty="0" smtClean="0"/>
            <a:t>Projects</a:t>
          </a:r>
        </a:p>
      </dgm:t>
    </dgm:pt>
    <dgm:pt modelId="{79CF5919-CD31-3A4C-A0C9-66067E8DEF0B}" type="parTrans" cxnId="{4321015A-F70B-FA4C-A306-4E1AB2B7C255}">
      <dgm:prSet/>
      <dgm:spPr/>
      <dgm:t>
        <a:bodyPr/>
        <a:lstStyle/>
        <a:p>
          <a:endParaRPr lang="en-US" b="1"/>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1800" b="1" dirty="0" smtClean="0"/>
            <a:t>PRAY</a:t>
          </a:r>
          <a:br>
            <a:rPr lang="en-US" sz="1800" b="1" dirty="0" smtClean="0"/>
          </a:br>
          <a:r>
            <a:rPr lang="en-US" sz="1800" b="1" dirty="0" smtClean="0"/>
            <a:t>Devotions Bible Reading Daily Prayer</a:t>
          </a:r>
          <a:endParaRPr lang="en-US" sz="1800" b="1" dirty="0"/>
        </a:p>
      </dgm:t>
    </dgm:pt>
    <dgm:pt modelId="{D53073F6-DC0B-1E42-A2B6-6FE1AE34163E}" type="parTrans" cxnId="{3DAD9DF5-94F7-3844-9E74-741CE68DFC8F}">
      <dgm:prSet/>
      <dgm:spPr/>
      <dgm:t>
        <a:bodyPr/>
        <a:lstStyle/>
        <a:p>
          <a:endParaRPr lang="en-US" b="1"/>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1800" b="1" dirty="0" smtClean="0"/>
            <a:t>SHARE </a:t>
          </a:r>
          <a:br>
            <a:rPr lang="en-US" sz="1800" b="1" dirty="0" smtClean="0"/>
          </a:br>
          <a:r>
            <a:rPr lang="en-US" sz="1800" b="1" dirty="0" smtClean="0"/>
            <a:t>Blog Facebook</a:t>
          </a:r>
          <a:br>
            <a:rPr lang="en-US" sz="1800" b="1" dirty="0" smtClean="0"/>
          </a:br>
          <a:r>
            <a:rPr lang="en-US" sz="1800" b="1" dirty="0" smtClean="0"/>
            <a:t>Video</a:t>
          </a:r>
          <a:br>
            <a:rPr lang="en-US" sz="1800" b="1" dirty="0" smtClean="0"/>
          </a:br>
          <a:r>
            <a:rPr lang="en-US" sz="1800" b="1" dirty="0" smtClean="0"/>
            <a:t>Projects</a:t>
          </a:r>
          <a:endParaRPr lang="en-US" sz="1800" b="1" dirty="0"/>
        </a:p>
      </dgm:t>
    </dgm:pt>
    <dgm:pt modelId="{4ACBD9F2-4D16-1C4D-8FAD-FFF05D7EED3B}" type="parTrans" cxnId="{B122A357-C002-4F4C-95C0-07D2275EB051}">
      <dgm:prSet/>
      <dgm:spPr/>
      <dgm:t>
        <a:bodyPr/>
        <a:lstStyle/>
        <a:p>
          <a:endParaRPr lang="en-US" b="1"/>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0913" custScaleY="145127">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50913" custScaleY="145127">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50913" custScaleY="145127">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50913" custScaleY="145127">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50913" custScaleY="145127">
        <dgm:presLayoutVars>
          <dgm:bulletEnabled val="1"/>
        </dgm:presLayoutVars>
      </dgm:prSet>
      <dgm:spPr/>
      <dgm:t>
        <a:bodyPr/>
        <a:lstStyle/>
        <a:p>
          <a:endParaRPr lang="en-US"/>
        </a:p>
      </dgm:t>
    </dgm:pt>
  </dgm:ptLst>
  <dgm:cxnLst>
    <dgm:cxn modelId="{51B33EDE-1E3A-2240-BFE7-053A1F6DDD4C}" type="presOf" srcId="{65858E89-5ACF-7647-8973-CDB4AA15E68C}" destId="{5E6C6F52-2364-6749-80A2-6E9F5A38DEF3}" srcOrd="0" destOrd="0" presId="urn:microsoft.com/office/officeart/2008/layout/RadialCluster"/>
    <dgm:cxn modelId="{14D566A0-135E-1044-8B8C-253D24AE6084}" type="presOf" srcId="{CF016495-9277-7143-987B-B231A1D9DBAC}" destId="{B6C7D1E2-1288-A249-A7C7-384FBAA0D7C9}"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9E8EACE-9B0B-6344-A16D-93D643D5232F}" type="presOf" srcId="{A4A53716-E24D-6C42-B245-4D6BE7B32BD7}" destId="{83A93EEC-238B-004F-89B9-4DA0831B51F7}" srcOrd="0" destOrd="0" presId="urn:microsoft.com/office/officeart/2008/layout/RadialCluster"/>
    <dgm:cxn modelId="{02CEC7FE-3257-1B45-8912-11E87C68E463}" type="presOf" srcId="{998E433E-7BCD-034B-91C2-F33F25E1A45A}" destId="{96170A06-30CE-6742-9CD6-9F5407986543}"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A3EB8A8D-99F6-1249-B971-8FD5C1A05B97}" type="presOf" srcId="{D53073F6-DC0B-1E42-A2B6-6FE1AE34163E}" destId="{54555DDE-9657-744F-80C5-9D13F5AB989A}"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2253ED1D-742C-3743-9D6F-2F491988408F}" type="presOf" srcId="{284A0E23-B2BE-874B-AD25-2834271B1D7B}" destId="{CF4B87B7-09F7-6A46-AC74-37EF0149FACA}" srcOrd="0" destOrd="0" presId="urn:microsoft.com/office/officeart/2008/layout/RadialCluster"/>
    <dgm:cxn modelId="{A1A70349-7127-3E47-B0BD-08063292703C}" type="presOf" srcId="{8EFC880A-3911-6B47-A006-B0F4C9E804FB}" destId="{47F37E59-2BA1-6442-9399-6A5D937CCC17}" srcOrd="0" destOrd="0" presId="urn:microsoft.com/office/officeart/2008/layout/RadialCluster"/>
    <dgm:cxn modelId="{84846B58-B1CE-1C49-9AC3-9BFEA833C15F}" type="presOf" srcId="{C1DE004E-567E-3643-99C8-32381468A9EB}" destId="{F18906FF-3BF1-2443-A108-3952CE5BF5D9}" srcOrd="0" destOrd="0" presId="urn:microsoft.com/office/officeart/2008/layout/RadialCluster"/>
    <dgm:cxn modelId="{9E8CE13B-3ECD-9F48-BE20-FA4B217EC7E6}" type="presOf" srcId="{4ACBD9F2-4D16-1C4D-8FAD-FFF05D7EED3B}" destId="{04EFD440-B0DD-7B41-BEDB-A6E2C526B96E}"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0FAE5EA1-902F-8E40-BB62-791935E742C6}" type="presOf" srcId="{C9BE137B-230A-DC4A-9FCC-0C7BA94D0EE6}" destId="{FE92D435-F383-A542-9849-6BDF935950EE}"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1C61E809-CCA2-7E45-9F57-BEC391C7DF1B}" type="presOf" srcId="{79CF5919-CD31-3A4C-A0C9-66067E8DEF0B}" destId="{0B983D13-9616-B244-9767-663D62534803}" srcOrd="0" destOrd="0" presId="urn:microsoft.com/office/officeart/2008/layout/RadialCluster"/>
    <dgm:cxn modelId="{EE876791-DE8B-C042-A29D-11A72EFD097B}" type="presOf" srcId="{3D61B14B-6A4C-3142-B6FF-F65A4E96D6CB}" destId="{F16EA18C-8019-C74D-BCC8-287AB1098442}" srcOrd="0" destOrd="0" presId="urn:microsoft.com/office/officeart/2008/layout/RadialCluster"/>
    <dgm:cxn modelId="{581FA3F6-606F-B744-9D2E-80CA12D3599C}" type="presParOf" srcId="{F18906FF-3BF1-2443-A108-3952CE5BF5D9}" destId="{F15C9503-3DA4-8846-B926-B6C0D213678B}" srcOrd="0" destOrd="0" presId="urn:microsoft.com/office/officeart/2008/layout/RadialCluster"/>
    <dgm:cxn modelId="{92402565-FA54-E94D-BF80-911198A1B38E}" type="presParOf" srcId="{F15C9503-3DA4-8846-B926-B6C0D213678B}" destId="{83A93EEC-238B-004F-89B9-4DA0831B51F7}" srcOrd="0" destOrd="0" presId="urn:microsoft.com/office/officeart/2008/layout/RadialCluster"/>
    <dgm:cxn modelId="{E12C9AD3-7CC6-0343-BF16-1323E0849674}" type="presParOf" srcId="{F15C9503-3DA4-8846-B926-B6C0D213678B}" destId="{F16EA18C-8019-C74D-BCC8-287AB1098442}" srcOrd="1" destOrd="0" presId="urn:microsoft.com/office/officeart/2008/layout/RadialCluster"/>
    <dgm:cxn modelId="{E955DD32-1104-A34D-A4F3-09F1DE65D857}" type="presParOf" srcId="{F15C9503-3DA4-8846-B926-B6C0D213678B}" destId="{B6C7D1E2-1288-A249-A7C7-384FBAA0D7C9}" srcOrd="2" destOrd="0" presId="urn:microsoft.com/office/officeart/2008/layout/RadialCluster"/>
    <dgm:cxn modelId="{E1B380BF-96AC-1B43-AEC3-0C3B8F75BB6C}" type="presParOf" srcId="{F15C9503-3DA4-8846-B926-B6C0D213678B}" destId="{5E6C6F52-2364-6749-80A2-6E9F5A38DEF3}" srcOrd="3" destOrd="0" presId="urn:microsoft.com/office/officeart/2008/layout/RadialCluster"/>
    <dgm:cxn modelId="{25968732-F88C-644A-997C-CF84D9489786}" type="presParOf" srcId="{F15C9503-3DA4-8846-B926-B6C0D213678B}" destId="{96170A06-30CE-6742-9CD6-9F5407986543}" srcOrd="4" destOrd="0" presId="urn:microsoft.com/office/officeart/2008/layout/RadialCluster"/>
    <dgm:cxn modelId="{818E135A-6D88-C34F-B1D1-29CB818FC7B4}" type="presParOf" srcId="{F15C9503-3DA4-8846-B926-B6C0D213678B}" destId="{0B983D13-9616-B244-9767-663D62534803}" srcOrd="5" destOrd="0" presId="urn:microsoft.com/office/officeart/2008/layout/RadialCluster"/>
    <dgm:cxn modelId="{2ED68AA5-650A-2343-8EC2-C7B9AD876A47}" type="presParOf" srcId="{F15C9503-3DA4-8846-B926-B6C0D213678B}" destId="{FE92D435-F383-A542-9849-6BDF935950EE}" srcOrd="6" destOrd="0" presId="urn:microsoft.com/office/officeart/2008/layout/RadialCluster"/>
    <dgm:cxn modelId="{0B02D21C-6F4B-F142-ADB5-1D375249241D}" type="presParOf" srcId="{F15C9503-3DA4-8846-B926-B6C0D213678B}" destId="{54555DDE-9657-744F-80C5-9D13F5AB989A}" srcOrd="7" destOrd="0" presId="urn:microsoft.com/office/officeart/2008/layout/RadialCluster"/>
    <dgm:cxn modelId="{C1E37887-2CDE-FB40-9A38-2EFBA1279DB9}" type="presParOf" srcId="{F15C9503-3DA4-8846-B926-B6C0D213678B}" destId="{47F37E59-2BA1-6442-9399-6A5D937CCC17}" srcOrd="8" destOrd="0" presId="urn:microsoft.com/office/officeart/2008/layout/RadialCluster"/>
    <dgm:cxn modelId="{D4B009D0-A4BB-944A-8E86-103BF0A80B52}" type="presParOf" srcId="{F15C9503-3DA4-8846-B926-B6C0D213678B}" destId="{04EFD440-B0DD-7B41-BEDB-A6E2C526B96E}" srcOrd="9" destOrd="0" presId="urn:microsoft.com/office/officeart/2008/layout/RadialCluster"/>
    <dgm:cxn modelId="{AD45BEC4-1856-5F4F-8A94-8A23EBC7CD50}"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3" qsCatId="simple" csTypeId="urn:microsoft.com/office/officeart/2005/8/colors/accent1_2" csCatId="accent1"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Religious School or Sunday School </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custRadScaleRad="99321" custRadScaleInc="3467">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custScaleY="117673" custRadScaleRad="98690" custRadScaleInc="-6980">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A2B62121-5185-4C4C-AED8-D812643C324F}" type="presOf" srcId="{71A3058C-4992-C947-A232-9F5E3CFA3899}" destId="{224461FE-A9A2-834A-BE1B-F6CE11FDDA2E}" srcOrd="1" destOrd="0" presId="urn:microsoft.com/office/officeart/2005/8/layout/cycle7"/>
    <dgm:cxn modelId="{BB322277-4F0D-FA4F-9D4F-D0F84139E916}" type="presOf" srcId="{44D210FE-1BFA-CF45-9FE2-D67C44A8923B}" destId="{6BC8E2BB-EBD7-6F47-9CE6-B21F41606B3B}" srcOrd="1"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5261D232-6F23-E348-A9C2-470A8C460669}" type="presOf" srcId="{786A9633-CEC7-9040-B5F9-14F850C724EA}" destId="{86390240-3590-8E45-BA7D-F5A09B6CABFA}" srcOrd="1" destOrd="0" presId="urn:microsoft.com/office/officeart/2005/8/layout/cycle7"/>
    <dgm:cxn modelId="{E9A0B4AC-CA29-A14B-B852-0F3B61C6EA9C}" type="presOf" srcId="{142F05A4-5293-4D4A-BE57-97FE0EA86B8F}" destId="{7BA80D9D-06A6-C64C-B56E-5E5BC9F50ABE}"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818D72EC-5566-D043-9626-0D2D5247A795}" type="presOf" srcId="{FA96AC64-A6F2-BD4C-8E0E-2A18DA4CA7A6}" destId="{505862EE-0DD7-1949-9EC8-14438D10A2FB}" srcOrd="0" destOrd="0" presId="urn:microsoft.com/office/officeart/2005/8/layout/cycle7"/>
    <dgm:cxn modelId="{A500A39D-1307-9640-99FB-13B59C4A80AA}" srcId="{FDC4D486-C09F-034B-B735-58969B0EE54E}" destId="{09FD1A6E-92F1-8745-BC6F-242570246927}" srcOrd="2" destOrd="0" parTransId="{0F85D442-F763-0547-B99D-16E389CE8702}" sibTransId="{71A3058C-4992-C947-A232-9F5E3CFA3899}"/>
    <dgm:cxn modelId="{DEF34B9D-6CCF-684B-BBB6-7E4B93F7E1B7}" type="presOf" srcId="{71A3058C-4992-C947-A232-9F5E3CFA3899}" destId="{3A94A66F-440F-474D-B62A-38F4B83150BF}" srcOrd="0" destOrd="0" presId="urn:microsoft.com/office/officeart/2005/8/layout/cycle7"/>
    <dgm:cxn modelId="{547A4702-66B6-BA48-A090-2536B6A46F82}" type="presOf" srcId="{6752BCA2-5964-3640-B511-029352444ABA}" destId="{1990CFAF-81CD-DD4E-98DE-0C18A96A257D}" srcOrd="0" destOrd="0" presId="urn:microsoft.com/office/officeart/2005/8/layout/cycle7"/>
    <dgm:cxn modelId="{8DDD27D7-E2AD-5A4A-BB9E-F63808856A29}" type="presOf" srcId="{0686F1F9-552A-1C4E-9807-29321BCEB133}" destId="{3DF0EC7D-0241-FC41-A688-9667E860BA0C}" srcOrd="0" destOrd="0" presId="urn:microsoft.com/office/officeart/2005/8/layout/cycle7"/>
    <dgm:cxn modelId="{0CC23C97-F16F-DA4E-AEE3-4A08E43A1A53}" type="presOf" srcId="{09FD1A6E-92F1-8745-BC6F-242570246927}" destId="{3EDDC2EF-8868-8A47-8C6F-E00620590F12}" srcOrd="0" destOrd="0" presId="urn:microsoft.com/office/officeart/2005/8/layout/cycle7"/>
    <dgm:cxn modelId="{31FB0066-BF6F-8A4B-98BB-DC5F240F7533}" type="presOf" srcId="{44D210FE-1BFA-CF45-9FE2-D67C44A8923B}" destId="{2E41C621-B381-0043-A60B-ABCDDB4C9277}" srcOrd="0" destOrd="0" presId="urn:microsoft.com/office/officeart/2005/8/layout/cycle7"/>
    <dgm:cxn modelId="{B842B282-9682-4F4E-882B-98CC4EB4A763}" type="presOf" srcId="{EEE9491C-DD74-B84E-8521-987943C14A4E}" destId="{78E7D10B-BC78-964C-A2D1-30D966BD4389}" srcOrd="0" destOrd="0" presId="urn:microsoft.com/office/officeart/2005/8/layout/cycle7"/>
    <dgm:cxn modelId="{2D5C9C4D-7361-3C49-B41A-75F5901BADB0}" type="presOf" srcId="{142F05A4-5293-4D4A-BE57-97FE0EA86B8F}" destId="{06A033F6-AE01-714F-B959-62B5D2386158}" srcOrd="1" destOrd="0" presId="urn:microsoft.com/office/officeart/2005/8/layout/cycle7"/>
    <dgm:cxn modelId="{CA4B1DF6-5BD3-2248-A8AD-A56C35DAB81A}" type="presOf" srcId="{786A9633-CEC7-9040-B5F9-14F850C724EA}" destId="{77D00DF0-F510-944A-89D4-0DEB8B872265}" srcOrd="0" destOrd="0" presId="urn:microsoft.com/office/officeart/2005/8/layout/cycle7"/>
    <dgm:cxn modelId="{94C49F3F-FC36-6146-B8B3-246AA9F3F2C5}" type="presOf" srcId="{AAFB8270-04CE-ED44-9089-945AF9754DA6}" destId="{F74D4A00-8B4F-F743-A1A0-4AE4A1ED4B76}" srcOrd="1" destOrd="0" presId="urn:microsoft.com/office/officeart/2005/8/layout/cycle7"/>
    <dgm:cxn modelId="{E64E3827-7353-9C48-B7F7-915B9DA9CA52}" type="presOf" srcId="{FDC4D486-C09F-034B-B735-58969B0EE54E}" destId="{D28965D9-F7B1-0C4E-BE84-7713E56050D3}" srcOrd="0" destOrd="0" presId="urn:microsoft.com/office/officeart/2005/8/layout/cycle7"/>
    <dgm:cxn modelId="{DC7A6B6B-1355-5540-B1CB-23A7336DE00E}" type="presOf" srcId="{AAFB8270-04CE-ED44-9089-945AF9754DA6}" destId="{43B4C046-E50A-9C42-B239-13F90C3B76C3}" srcOrd="0"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FFACFA2A-8247-E64F-99E5-24E0C1F9DBEA}" type="presParOf" srcId="{D28965D9-F7B1-0C4E-BE84-7713E56050D3}" destId="{1990CFAF-81CD-DD4E-98DE-0C18A96A257D}" srcOrd="0" destOrd="0" presId="urn:microsoft.com/office/officeart/2005/8/layout/cycle7"/>
    <dgm:cxn modelId="{D214DC58-5346-2648-AB47-797CE75F4E42}" type="presParOf" srcId="{D28965D9-F7B1-0C4E-BE84-7713E56050D3}" destId="{2E41C621-B381-0043-A60B-ABCDDB4C9277}" srcOrd="1" destOrd="0" presId="urn:microsoft.com/office/officeart/2005/8/layout/cycle7"/>
    <dgm:cxn modelId="{838D9D03-76C4-234D-A6EB-AE154EE33F02}" type="presParOf" srcId="{2E41C621-B381-0043-A60B-ABCDDB4C9277}" destId="{6BC8E2BB-EBD7-6F47-9CE6-B21F41606B3B}" srcOrd="0" destOrd="0" presId="urn:microsoft.com/office/officeart/2005/8/layout/cycle7"/>
    <dgm:cxn modelId="{B57E1B9A-0EE6-E14C-B17C-EDAE5D1631F8}" type="presParOf" srcId="{D28965D9-F7B1-0C4E-BE84-7713E56050D3}" destId="{505862EE-0DD7-1949-9EC8-14438D10A2FB}" srcOrd="2" destOrd="0" presId="urn:microsoft.com/office/officeart/2005/8/layout/cycle7"/>
    <dgm:cxn modelId="{15F739E7-830B-BD44-97BB-8EAE033BA5A8}" type="presParOf" srcId="{D28965D9-F7B1-0C4E-BE84-7713E56050D3}" destId="{43B4C046-E50A-9C42-B239-13F90C3B76C3}" srcOrd="3" destOrd="0" presId="urn:microsoft.com/office/officeart/2005/8/layout/cycle7"/>
    <dgm:cxn modelId="{E6D6D18F-E2AE-E645-8EB6-85B8BEEC8BCF}" type="presParOf" srcId="{43B4C046-E50A-9C42-B239-13F90C3B76C3}" destId="{F74D4A00-8B4F-F743-A1A0-4AE4A1ED4B76}" srcOrd="0" destOrd="0" presId="urn:microsoft.com/office/officeart/2005/8/layout/cycle7"/>
    <dgm:cxn modelId="{2AE8D01F-73A9-7E4F-9D4C-8FC0E5451282}" type="presParOf" srcId="{D28965D9-F7B1-0C4E-BE84-7713E56050D3}" destId="{3EDDC2EF-8868-8A47-8C6F-E00620590F12}" srcOrd="4" destOrd="0" presId="urn:microsoft.com/office/officeart/2005/8/layout/cycle7"/>
    <dgm:cxn modelId="{60452407-E991-9241-8AA2-B5FC15407C47}" type="presParOf" srcId="{D28965D9-F7B1-0C4E-BE84-7713E56050D3}" destId="{3A94A66F-440F-474D-B62A-38F4B83150BF}" srcOrd="5" destOrd="0" presId="urn:microsoft.com/office/officeart/2005/8/layout/cycle7"/>
    <dgm:cxn modelId="{272824A2-49B3-2845-BE6F-8CD8384961D3}" type="presParOf" srcId="{3A94A66F-440F-474D-B62A-38F4B83150BF}" destId="{224461FE-A9A2-834A-BE1B-F6CE11FDDA2E}" srcOrd="0" destOrd="0" presId="urn:microsoft.com/office/officeart/2005/8/layout/cycle7"/>
    <dgm:cxn modelId="{E42B200A-4210-5D40-BECA-AA8E3DB50848}" type="presParOf" srcId="{D28965D9-F7B1-0C4E-BE84-7713E56050D3}" destId="{78E7D10B-BC78-964C-A2D1-30D966BD4389}" srcOrd="6" destOrd="0" presId="urn:microsoft.com/office/officeart/2005/8/layout/cycle7"/>
    <dgm:cxn modelId="{2FCF385E-CBF7-EE46-941F-AC5642CD9C10}" type="presParOf" srcId="{D28965D9-F7B1-0C4E-BE84-7713E56050D3}" destId="{77D00DF0-F510-944A-89D4-0DEB8B872265}" srcOrd="7" destOrd="0" presId="urn:microsoft.com/office/officeart/2005/8/layout/cycle7"/>
    <dgm:cxn modelId="{A259956C-E8AA-594C-A38D-370BB31D4956}" type="presParOf" srcId="{77D00DF0-F510-944A-89D4-0DEB8B872265}" destId="{86390240-3590-8E45-BA7D-F5A09B6CABFA}" srcOrd="0" destOrd="0" presId="urn:microsoft.com/office/officeart/2005/8/layout/cycle7"/>
    <dgm:cxn modelId="{DD7440A8-52A2-6F47-B3AE-FA80DBBB6700}" type="presParOf" srcId="{D28965D9-F7B1-0C4E-BE84-7713E56050D3}" destId="{3DF0EC7D-0241-FC41-A688-9667E860BA0C}" srcOrd="8" destOrd="0" presId="urn:microsoft.com/office/officeart/2005/8/layout/cycle7"/>
    <dgm:cxn modelId="{65C778B9-D2F7-A240-8493-59235C40B8D7}" type="presParOf" srcId="{D28965D9-F7B1-0C4E-BE84-7713E56050D3}" destId="{7BA80D9D-06A6-C64C-B56E-5E5BC9F50ABE}" srcOrd="9" destOrd="0" presId="urn:microsoft.com/office/officeart/2005/8/layout/cycle7"/>
    <dgm:cxn modelId="{0316190F-DD71-8246-9F07-0557C523D414}"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3" qsCatId="simple" csTypeId="urn:microsoft.com/office/officeart/2005/8/colors/accent2_2" csCatId="accent2" phldr="1"/>
      <dgm:spPr/>
      <dgm:t>
        <a:bodyPr/>
        <a:lstStyle/>
        <a:p>
          <a:endParaRPr lang="en-US"/>
        </a:p>
      </dgm:t>
    </dgm:pt>
    <dgm:pt modelId="{76AA2A43-AFEB-1147-9CC9-AEFEA45E4C59}">
      <dgm:prSet phldrT="[Text]"/>
      <dgm:spPr/>
      <dgm:t>
        <a:bodyPr/>
        <a:lstStyle/>
        <a:p>
          <a:r>
            <a:rPr lang="en-US" b="1" dirty="0" smtClean="0"/>
            <a:t>Intergenerational Faith Community</a:t>
          </a:r>
          <a:endParaRPr lang="en-US" b="1" dirty="0"/>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t>Age Group/Generational Faith Formation</a:t>
          </a:r>
          <a:endParaRPr lang="en-US" b="1" dirty="0"/>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t>Family Faith Formation</a:t>
          </a:r>
          <a:endParaRPr lang="en-US" b="1" dirty="0"/>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t>Missional Faith Formation</a:t>
          </a:r>
          <a:endParaRPr lang="en-US" b="1" dirty="0"/>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t>Online &amp; Digitally-Enabled Faith Formation</a:t>
          </a:r>
          <a:endParaRPr lang="en-US" b="1" dirty="0"/>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8C2E43FE-DCA6-7442-B671-56FFED379BE5}" type="presOf" srcId="{0C120AFB-D961-564F-9F41-BAE5B926B609}" destId="{8EDD1849-69D0-B64E-8D30-8AF624035E35}" srcOrd="0" destOrd="0" presId="urn:microsoft.com/office/officeart/2005/8/layout/cycle7"/>
    <dgm:cxn modelId="{CBCABDCE-7A24-7E4E-9B03-D6A97DD2281A}" type="presOf" srcId="{B24076F3-B49A-244E-B1D4-6342607C8B94}" destId="{BE8A5D0D-DAD9-F24F-AE85-37049FCE6D25}" srcOrd="0" destOrd="0" presId="urn:microsoft.com/office/officeart/2005/8/layout/cycle7"/>
    <dgm:cxn modelId="{D2C4AD01-D008-7546-A2D9-5CF224BBD8D6}" type="presOf" srcId="{91922446-99D4-3E46-9425-8F65001FED74}" destId="{7CA4E01A-3952-0F4B-A29E-7FED05D7EABA}" srcOrd="0" destOrd="0" presId="urn:microsoft.com/office/officeart/2005/8/layout/cycle7"/>
    <dgm:cxn modelId="{96973192-0CE8-4141-AD08-8595EBBFB73D}" type="presOf" srcId="{76AA2A43-AFEB-1147-9CC9-AEFEA45E4C59}" destId="{5BEF662F-6A0A-0C4A-9674-A8DEBB29C2A9}" srcOrd="0" destOrd="0" presId="urn:microsoft.com/office/officeart/2005/8/layout/cycle7"/>
    <dgm:cxn modelId="{7DDFDF07-B2B5-0340-A55F-38F77E82A4B2}" type="presOf" srcId="{E5FE01A4-0CFD-D84C-A262-85B6102EBD29}" destId="{8AFC5B97-BE82-6440-91A8-BFBD2BAFE12A}"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F31B5806-CE04-A541-A47A-9EAFC67D525C}" type="presOf" srcId="{00818949-743F-F441-9F10-774BA815BEA7}" destId="{BCD68C87-AE95-CB47-8888-2079B8E031E4}" srcOrd="0" destOrd="0" presId="urn:microsoft.com/office/officeart/2005/8/layout/cycle7"/>
    <dgm:cxn modelId="{56BFAD72-817A-2942-BD91-A408AB0AA2C6}" type="presOf" srcId="{0C889600-8DC4-7741-A405-D437FDF29851}" destId="{EE807F27-9308-CA4A-919C-9455DD87D40D}" srcOrd="1" destOrd="0" presId="urn:microsoft.com/office/officeart/2005/8/layout/cycle7"/>
    <dgm:cxn modelId="{03ACE9CE-41C0-C04B-8FE1-2547EDEECD8B}" srcId="{A00FD7EF-D5EF-2D47-8D5B-617EEB4026A9}" destId="{17D2D893-3134-764F-A48F-16D3AC846FCB}" srcOrd="3" destOrd="0" parTransId="{F8C63C46-5312-BA41-94C7-CAE1D93B0BF7}" sibTransId="{B24076F3-B49A-244E-B1D4-6342607C8B94}"/>
    <dgm:cxn modelId="{DB5C16F5-B45B-8E4E-B046-224F8DEFEB4F}" type="presOf" srcId="{17D2D893-3134-764F-A48F-16D3AC846FCB}" destId="{FB54FA89-97A0-7040-8E25-18DCBD0BED75}" srcOrd="0" destOrd="0" presId="urn:microsoft.com/office/officeart/2005/8/layout/cycle7"/>
    <dgm:cxn modelId="{CB21AEE6-0FBC-694C-84A4-362DCB7F0159}" type="presOf" srcId="{3FAD901D-B13C-7B4B-A270-5F579E84885E}" destId="{A062757C-3E46-F64B-9738-B4B36AA170C2}" srcOrd="1" destOrd="0" presId="urn:microsoft.com/office/officeart/2005/8/layout/cycle7"/>
    <dgm:cxn modelId="{5F557C05-7AEA-E242-B145-FB3B7000AF08}" type="presOf" srcId="{0C120AFB-D961-564F-9F41-BAE5B926B609}" destId="{9345814C-7A2F-7249-B023-5EA7D9E3DEEE}" srcOrd="1" destOrd="0" presId="urn:microsoft.com/office/officeart/2005/8/layout/cycle7"/>
    <dgm:cxn modelId="{B015B752-EB3E-1E4E-B06F-788E91E70F01}" type="presOf" srcId="{0C889600-8DC4-7741-A405-D437FDF29851}" destId="{E85C7A55-B41D-A449-B13D-D44142926B81}" srcOrd="0" destOrd="0" presId="urn:microsoft.com/office/officeart/2005/8/layout/cycle7"/>
    <dgm:cxn modelId="{A3A1B0B3-169F-C443-956D-15CE6C13AA06}" type="presOf" srcId="{A00FD7EF-D5EF-2D47-8D5B-617EEB4026A9}" destId="{58E7B6CE-8E80-6B40-AEA6-A6D91BF5DC5E}" srcOrd="0" destOrd="0" presId="urn:microsoft.com/office/officeart/2005/8/layout/cycle7"/>
    <dgm:cxn modelId="{123D6F97-77E7-9349-8499-6F0B0D039E4B}" type="presOf" srcId="{F6A06622-E6BC-4943-8221-6CE1240102B6}" destId="{A7CE2B26-2AD6-454B-94B4-4248BB7F8D35}" srcOrd="0" destOrd="0" presId="urn:microsoft.com/office/officeart/2005/8/layout/cycle7"/>
    <dgm:cxn modelId="{78E22575-3A65-F746-9676-C9C71FAF0D8B}" type="presOf" srcId="{3FAD901D-B13C-7B4B-A270-5F579E84885E}" destId="{FA73B8D5-2423-6B4A-85F3-861CB715F718}"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C6278A6B-C133-3141-9B9A-01970B0410E7}" type="presOf" srcId="{B24076F3-B49A-244E-B1D4-6342607C8B94}" destId="{3C06F1D1-6ED1-A745-AE8A-DADA5FAEA59F}" srcOrd="1" destOrd="0" presId="urn:microsoft.com/office/officeart/2005/8/layout/cycle7"/>
    <dgm:cxn modelId="{311B031F-FE6B-C243-B722-783219C5EA5A}" type="presOf" srcId="{00818949-743F-F441-9F10-774BA815BEA7}" destId="{5757A606-3E81-4F41-885E-67635B157521}" srcOrd="1" destOrd="0" presId="urn:microsoft.com/office/officeart/2005/8/layout/cycle7"/>
    <dgm:cxn modelId="{F75874FD-E7DD-F04C-B7A4-904467AB0FFC}" type="presParOf" srcId="{58E7B6CE-8E80-6B40-AEA6-A6D91BF5DC5E}" destId="{5BEF662F-6A0A-0C4A-9674-A8DEBB29C2A9}" srcOrd="0" destOrd="0" presId="urn:microsoft.com/office/officeart/2005/8/layout/cycle7"/>
    <dgm:cxn modelId="{397686BF-37C0-244B-B78F-723DFA3FCCEF}" type="presParOf" srcId="{58E7B6CE-8E80-6B40-AEA6-A6D91BF5DC5E}" destId="{BCD68C87-AE95-CB47-8888-2079B8E031E4}" srcOrd="1" destOrd="0" presId="urn:microsoft.com/office/officeart/2005/8/layout/cycle7"/>
    <dgm:cxn modelId="{E1FA2097-A5EC-354F-B049-503500EB6626}" type="presParOf" srcId="{BCD68C87-AE95-CB47-8888-2079B8E031E4}" destId="{5757A606-3E81-4F41-885E-67635B157521}" srcOrd="0" destOrd="0" presId="urn:microsoft.com/office/officeart/2005/8/layout/cycle7"/>
    <dgm:cxn modelId="{52B7356D-D605-E640-B3A4-A4D61CE92E37}" type="presParOf" srcId="{58E7B6CE-8E80-6B40-AEA6-A6D91BF5DC5E}" destId="{7CA4E01A-3952-0F4B-A29E-7FED05D7EABA}" srcOrd="2" destOrd="0" presId="urn:microsoft.com/office/officeart/2005/8/layout/cycle7"/>
    <dgm:cxn modelId="{717E26DC-38B1-814E-88FA-C2E2D1BAFEA5}" type="presParOf" srcId="{58E7B6CE-8E80-6B40-AEA6-A6D91BF5DC5E}" destId="{8EDD1849-69D0-B64E-8D30-8AF624035E35}" srcOrd="3" destOrd="0" presId="urn:microsoft.com/office/officeart/2005/8/layout/cycle7"/>
    <dgm:cxn modelId="{02FEBC2B-7D40-654F-9F28-A3B953A79492}" type="presParOf" srcId="{8EDD1849-69D0-B64E-8D30-8AF624035E35}" destId="{9345814C-7A2F-7249-B023-5EA7D9E3DEEE}" srcOrd="0" destOrd="0" presId="urn:microsoft.com/office/officeart/2005/8/layout/cycle7"/>
    <dgm:cxn modelId="{1299767C-0ADC-804B-A692-A054EB51DCE1}" type="presParOf" srcId="{58E7B6CE-8E80-6B40-AEA6-A6D91BF5DC5E}" destId="{A7CE2B26-2AD6-454B-94B4-4248BB7F8D35}" srcOrd="4" destOrd="0" presId="urn:microsoft.com/office/officeart/2005/8/layout/cycle7"/>
    <dgm:cxn modelId="{1BFF96C5-1C05-6240-A51E-A55E72A13F3D}" type="presParOf" srcId="{58E7B6CE-8E80-6B40-AEA6-A6D91BF5DC5E}" destId="{FA73B8D5-2423-6B4A-85F3-861CB715F718}" srcOrd="5" destOrd="0" presId="urn:microsoft.com/office/officeart/2005/8/layout/cycle7"/>
    <dgm:cxn modelId="{B05FB8E4-A182-EE4D-B693-5F1B82BEAF9E}" type="presParOf" srcId="{FA73B8D5-2423-6B4A-85F3-861CB715F718}" destId="{A062757C-3E46-F64B-9738-B4B36AA170C2}" srcOrd="0" destOrd="0" presId="urn:microsoft.com/office/officeart/2005/8/layout/cycle7"/>
    <dgm:cxn modelId="{05BBF49A-55D5-7D40-B1EB-4DB3E73D60E7}" type="presParOf" srcId="{58E7B6CE-8E80-6B40-AEA6-A6D91BF5DC5E}" destId="{FB54FA89-97A0-7040-8E25-18DCBD0BED75}" srcOrd="6" destOrd="0" presId="urn:microsoft.com/office/officeart/2005/8/layout/cycle7"/>
    <dgm:cxn modelId="{C2C1ABBF-635A-564B-AD80-E8EB20E447DD}" type="presParOf" srcId="{58E7B6CE-8E80-6B40-AEA6-A6D91BF5DC5E}" destId="{BE8A5D0D-DAD9-F24F-AE85-37049FCE6D25}" srcOrd="7" destOrd="0" presId="urn:microsoft.com/office/officeart/2005/8/layout/cycle7"/>
    <dgm:cxn modelId="{E20ED634-7E37-2D4F-9968-33BFB8E81A0E}" type="presParOf" srcId="{BE8A5D0D-DAD9-F24F-AE85-37049FCE6D25}" destId="{3C06F1D1-6ED1-A745-AE8A-DADA5FAEA59F}" srcOrd="0" destOrd="0" presId="urn:microsoft.com/office/officeart/2005/8/layout/cycle7"/>
    <dgm:cxn modelId="{2A796EFE-4175-3347-BED0-CE120A1053CA}" type="presParOf" srcId="{58E7B6CE-8E80-6B40-AEA6-A6D91BF5DC5E}" destId="{8AFC5B97-BE82-6440-91A8-BFBD2BAFE12A}" srcOrd="8" destOrd="0" presId="urn:microsoft.com/office/officeart/2005/8/layout/cycle7"/>
    <dgm:cxn modelId="{7DB51021-AD82-9A46-A10A-E0D96D6AF98A}" type="presParOf" srcId="{58E7B6CE-8E80-6B40-AEA6-A6D91BF5DC5E}" destId="{E85C7A55-B41D-A449-B13D-D44142926B81}" srcOrd="9" destOrd="0" presId="urn:microsoft.com/office/officeart/2005/8/layout/cycle7"/>
    <dgm:cxn modelId="{53364847-D202-B347-9EF1-35E2E8EEC4FB}"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3" qsCatId="simple" csTypeId="urn:microsoft.com/office/officeart/2005/8/colors/accent6_2" csCatId="accent6" phldr="1"/>
      <dgm:spPr/>
      <dgm:t>
        <a:bodyPr/>
        <a:lstStyle/>
        <a:p>
          <a:endParaRPr lang="en-US"/>
        </a:p>
      </dgm:t>
    </dgm:pt>
    <dgm:pt modelId="{9C37D2A9-80A8-194A-906E-5A1CEF574858}">
      <dgm:prSet phldrT="[Text]"/>
      <dgm:spPr/>
      <dgm:t>
        <a:bodyPr/>
        <a:lstStyle/>
        <a:p>
          <a:r>
            <a:rPr lang="en-US" dirty="0" smtClean="0"/>
            <a:t>GROWTH IN FAITH</a:t>
          </a:r>
          <a:endParaRPr lang="en-US"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dirty="0" smtClean="0"/>
            <a:t>Caring Relationships</a:t>
          </a:r>
          <a:endParaRPr lang="en-US"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dirty="0" smtClean="0"/>
            <a:t>Rituals &amp; Milestones</a:t>
          </a:r>
          <a:endParaRPr lang="en-US"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dirty="0" smtClean="0"/>
            <a:t>Church Year Seasons</a:t>
          </a:r>
          <a:endParaRPr lang="en-US"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dirty="0" smtClean="0"/>
            <a:t>Worshipping</a:t>
          </a:r>
          <a:endParaRPr lang="en-US"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dirty="0" smtClean="0"/>
            <a:t>Learning the Tradition</a:t>
          </a:r>
          <a:endParaRPr lang="en-US"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dirty="0" smtClean="0"/>
            <a:t>Praying</a:t>
          </a:r>
        </a:p>
        <a:p>
          <a:r>
            <a:rPr lang="en-US" dirty="0" smtClean="0"/>
            <a:t>Spiritual Formation</a:t>
          </a:r>
          <a:endParaRPr lang="en-US"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dirty="0" smtClean="0"/>
            <a:t>Reading the Bible</a:t>
          </a:r>
          <a:endParaRPr lang="en-US"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dirty="0" smtClean="0"/>
            <a:t>Serving Working for Justice Caring for Creation</a:t>
          </a:r>
          <a:endParaRPr lang="en-US"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E20E1B01-073B-7344-88A6-D38E040E2191}" type="presOf" srcId="{3F1297D6-964F-464A-B5F3-57CBD90E7F60}" destId="{CB254614-3AE3-5942-B4A8-B94331E526C1}" srcOrd="0" destOrd="0" presId="urn:microsoft.com/office/officeart/2005/8/layout/radial4"/>
    <dgm:cxn modelId="{D02ED48E-139C-C14F-AEFF-45DD55AB0D30}" type="presOf" srcId="{2EC36DCA-E5A7-324A-92C5-F2D844FDB7D6}" destId="{C41117A4-7368-6D49-8780-672F39D0100E}" srcOrd="0" destOrd="0" presId="urn:microsoft.com/office/officeart/2005/8/layout/radial4"/>
    <dgm:cxn modelId="{63CC8CAC-773A-7243-831F-E9E3513E2843}" type="presOf" srcId="{F1B3B838-AB84-4A48-81C0-0EEA6DFFF6DE}" destId="{C1DE2ED8-D0BA-2A4A-A67D-0B9DB8885EAA}" srcOrd="0" destOrd="0" presId="urn:microsoft.com/office/officeart/2005/8/layout/radial4"/>
    <dgm:cxn modelId="{582E57E1-2219-264C-B660-88F3E03FDE9D}" type="presOf" srcId="{01C8B195-FBFC-2341-AE1A-037BD259C503}" destId="{84DD20D6-EA29-D549-89FE-D6C243272021}" srcOrd="0" destOrd="0" presId="urn:microsoft.com/office/officeart/2005/8/layout/radial4"/>
    <dgm:cxn modelId="{A4262829-679A-1448-B8F0-E03BE9304178}" type="presOf" srcId="{FF99F1F1-B9A6-E743-BD8F-2460AACAA18C}" destId="{A9D26234-1B6D-8540-9AF2-AB1B7E393EFE}"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556E5345-5746-DE49-AB03-1858883400FD}" type="presOf" srcId="{20C63A05-8038-4A44-844D-D0BBE8CB64B0}" destId="{E6E9F2DF-D0DF-7A42-8479-6AAE9B446CCE}" srcOrd="0" destOrd="0" presId="urn:microsoft.com/office/officeart/2005/8/layout/radial4"/>
    <dgm:cxn modelId="{FDEA622C-751F-9440-8F2B-35224976CFBF}" type="presOf" srcId="{95848919-5B0F-624B-9268-2D0C03E9E7D1}" destId="{57DBEB46-132C-FC49-81C5-2776F1C3EA50}" srcOrd="0" destOrd="0" presId="urn:microsoft.com/office/officeart/2005/8/layout/radial4"/>
    <dgm:cxn modelId="{0A44FB3E-9503-6F45-B30E-A6F1567FF9BA}" type="presOf" srcId="{DEF72F34-318C-7F42-9EF8-DD2F1073490E}" destId="{9949D489-DD70-684D-849C-CDAD22C44CC5}" srcOrd="0" destOrd="0" presId="urn:microsoft.com/office/officeart/2005/8/layout/radial4"/>
    <dgm:cxn modelId="{FD2A7C07-9F50-6249-80BC-00E7CD860549}" type="presOf" srcId="{9C37D2A9-80A8-194A-906E-5A1CEF574858}" destId="{F2690FA2-75B7-C044-90AA-F126493B6DAC}" srcOrd="0" destOrd="0" presId="urn:microsoft.com/office/officeart/2005/8/layout/radial4"/>
    <dgm:cxn modelId="{CCBAFE1F-5B95-3A43-8C76-9E5CF7A94163}" type="presOf" srcId="{BDD404F6-970B-A04A-92D1-86C4F5B5B003}" destId="{8F0DF070-5C1C-3447-BB78-F0DE8FB207A1}" srcOrd="0" destOrd="0" presId="urn:microsoft.com/office/officeart/2005/8/layout/radial4"/>
    <dgm:cxn modelId="{FF64B4FA-46BF-6941-BBA2-339453D51C0A}" type="presOf" srcId="{2AE867CA-5B3D-B841-B177-682306CC45AF}" destId="{E524CBBB-262F-5B4E-A4DE-55B0DFBD9C87}" srcOrd="0" destOrd="0" presId="urn:microsoft.com/office/officeart/2005/8/layout/radial4"/>
    <dgm:cxn modelId="{28611825-BE90-6B4C-AE7E-A149C7CD48E6}" type="presOf" srcId="{222E0E28-6D89-724F-AF08-EE589462EE0C}" destId="{853CB1C5-0190-7648-BF25-B8119ACA74DB}"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E1532159-D251-3D42-B386-879695378C5E}" type="presOf" srcId="{031D8BD8-268C-8644-9462-4BA2658B3970}" destId="{999BB4BD-3DDB-B64B-96FD-9E84D2F302B4}" srcOrd="0" destOrd="0" presId="urn:microsoft.com/office/officeart/2005/8/layout/radial4"/>
    <dgm:cxn modelId="{4070490F-2302-D146-BB44-95658219B440}" type="presOf" srcId="{20C0A495-4090-6E41-8690-B4522ED129A9}" destId="{F8BE6A67-E23D-FA41-8D94-8672CB317A9A}" srcOrd="0" destOrd="0" presId="urn:microsoft.com/office/officeart/2005/8/layout/radial4"/>
    <dgm:cxn modelId="{F4404A3A-D1CF-F846-AE23-A856034FAA96}" type="presOf" srcId="{6D4FCA85-6E70-D646-8059-E5F6CFE25D47}" destId="{46359FB7-AE2D-AD48-BA3F-7A6D9F8A325C}"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C54F18AB-A141-3246-AED1-7755B333DF89}" type="presOf" srcId="{B2AED359-06AE-FF4A-B984-C511E20DCE05}" destId="{ADEBC3E9-F55C-E640-A441-7C9BE61E1135}"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D5CCBCB1-5AEA-0349-A50E-F5D230E03506}" srcId="{9C37D2A9-80A8-194A-906E-5A1CEF574858}" destId="{E3F0FDD3-16D5-9B44-B982-15ACF582B69F}" srcOrd="4" destOrd="0" parTransId="{2EC36DCA-E5A7-324A-92C5-F2D844FDB7D6}" sibTransId="{A1437360-D8F0-5E4A-8BE0-F4751093F381}"/>
    <dgm:cxn modelId="{935DC5F4-39A4-B240-8F45-13320B37C9CF}" srcId="{DEF72F34-318C-7F42-9EF8-DD2F1073490E}" destId="{9C37D2A9-80A8-194A-906E-5A1CEF574858}" srcOrd="0" destOrd="0" parTransId="{0B33B681-2885-0F4C-8E0B-DCE578606095}" sibTransId="{023F91DE-3ACE-4249-911A-33378F51BE19}"/>
    <dgm:cxn modelId="{168F3C92-D780-5149-BED0-E61904E597CA}" type="presOf" srcId="{E3F0FDD3-16D5-9B44-B982-15ACF582B69F}" destId="{622E44B8-CEF8-334D-B40C-C706B58EFCB9}"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A0B07D5E-2357-0945-AD15-7B3A80C38D66}" srcId="{9C37D2A9-80A8-194A-906E-5A1CEF574858}" destId="{FF99F1F1-B9A6-E743-BD8F-2460AACAA18C}" srcOrd="3" destOrd="0" parTransId="{95848919-5B0F-624B-9268-2D0C03E9E7D1}" sibTransId="{7240A569-04D0-054C-AE1E-1B8212B59049}"/>
    <dgm:cxn modelId="{B8EB471C-FF80-7A48-BF4E-A6A2F3B62053}" type="presOf" srcId="{9E732840-FEBA-2049-86D9-F281FB00C748}" destId="{8A10532C-9CDC-0F4D-AC32-3F3031B107C5}" srcOrd="0" destOrd="0" presId="urn:microsoft.com/office/officeart/2005/8/layout/radial4"/>
    <dgm:cxn modelId="{E46E96A4-1475-BC4E-BFEB-2282A15CEA69}" type="presParOf" srcId="{9949D489-DD70-684D-849C-CDAD22C44CC5}" destId="{F2690FA2-75B7-C044-90AA-F126493B6DAC}" srcOrd="0" destOrd="0" presId="urn:microsoft.com/office/officeart/2005/8/layout/radial4"/>
    <dgm:cxn modelId="{6CB3E705-A0B8-384E-949F-21B52EE470B6}" type="presParOf" srcId="{9949D489-DD70-684D-849C-CDAD22C44CC5}" destId="{F8BE6A67-E23D-FA41-8D94-8672CB317A9A}" srcOrd="1" destOrd="0" presId="urn:microsoft.com/office/officeart/2005/8/layout/radial4"/>
    <dgm:cxn modelId="{9804E0C4-CC8E-0548-89BD-AF3A998B86AF}" type="presParOf" srcId="{9949D489-DD70-684D-849C-CDAD22C44CC5}" destId="{E6E9F2DF-D0DF-7A42-8479-6AAE9B446CCE}" srcOrd="2" destOrd="0" presId="urn:microsoft.com/office/officeart/2005/8/layout/radial4"/>
    <dgm:cxn modelId="{EE7C1810-6045-074A-9537-6392FF184398}" type="presParOf" srcId="{9949D489-DD70-684D-849C-CDAD22C44CC5}" destId="{999BB4BD-3DDB-B64B-96FD-9E84D2F302B4}" srcOrd="3" destOrd="0" presId="urn:microsoft.com/office/officeart/2005/8/layout/radial4"/>
    <dgm:cxn modelId="{AD5620CF-BB61-844B-A4CA-78106D25EE76}" type="presParOf" srcId="{9949D489-DD70-684D-849C-CDAD22C44CC5}" destId="{8F0DF070-5C1C-3447-BB78-F0DE8FB207A1}" srcOrd="4" destOrd="0" presId="urn:microsoft.com/office/officeart/2005/8/layout/radial4"/>
    <dgm:cxn modelId="{AABEF19B-D0E0-0F47-80ED-E82316260B70}" type="presParOf" srcId="{9949D489-DD70-684D-849C-CDAD22C44CC5}" destId="{C1DE2ED8-D0BA-2A4A-A67D-0B9DB8885EAA}" srcOrd="5" destOrd="0" presId="urn:microsoft.com/office/officeart/2005/8/layout/radial4"/>
    <dgm:cxn modelId="{8BFC658F-E152-FD46-8983-2BC239F71000}" type="presParOf" srcId="{9949D489-DD70-684D-849C-CDAD22C44CC5}" destId="{ADEBC3E9-F55C-E640-A441-7C9BE61E1135}" srcOrd="6" destOrd="0" presId="urn:microsoft.com/office/officeart/2005/8/layout/radial4"/>
    <dgm:cxn modelId="{4F23BD0D-9C54-494F-BD7F-DFB07C597B4A}" type="presParOf" srcId="{9949D489-DD70-684D-849C-CDAD22C44CC5}" destId="{57DBEB46-132C-FC49-81C5-2776F1C3EA50}" srcOrd="7" destOrd="0" presId="urn:microsoft.com/office/officeart/2005/8/layout/radial4"/>
    <dgm:cxn modelId="{3B6B200D-49A5-1340-B8A8-B837C2F85A41}" type="presParOf" srcId="{9949D489-DD70-684D-849C-CDAD22C44CC5}" destId="{A9D26234-1B6D-8540-9AF2-AB1B7E393EFE}" srcOrd="8" destOrd="0" presId="urn:microsoft.com/office/officeart/2005/8/layout/radial4"/>
    <dgm:cxn modelId="{FCF8171F-F05B-184B-96B6-D5C955CC039D}" type="presParOf" srcId="{9949D489-DD70-684D-849C-CDAD22C44CC5}" destId="{C41117A4-7368-6D49-8780-672F39D0100E}" srcOrd="9" destOrd="0" presId="urn:microsoft.com/office/officeart/2005/8/layout/radial4"/>
    <dgm:cxn modelId="{FC6BBD56-3E04-134A-863C-5C19DC30FCAD}" type="presParOf" srcId="{9949D489-DD70-684D-849C-CDAD22C44CC5}" destId="{622E44B8-CEF8-334D-B40C-C706B58EFCB9}" srcOrd="10" destOrd="0" presId="urn:microsoft.com/office/officeart/2005/8/layout/radial4"/>
    <dgm:cxn modelId="{137899FD-67AB-ED42-95E3-5E3C5E12C984}" type="presParOf" srcId="{9949D489-DD70-684D-849C-CDAD22C44CC5}" destId="{46359FB7-AE2D-AD48-BA3F-7A6D9F8A325C}" srcOrd="11" destOrd="0" presId="urn:microsoft.com/office/officeart/2005/8/layout/radial4"/>
    <dgm:cxn modelId="{D6146B16-FA7A-4F4A-A229-863C1E21DF3F}" type="presParOf" srcId="{9949D489-DD70-684D-849C-CDAD22C44CC5}" destId="{84DD20D6-EA29-D549-89FE-D6C243272021}" srcOrd="12" destOrd="0" presId="urn:microsoft.com/office/officeart/2005/8/layout/radial4"/>
    <dgm:cxn modelId="{4992195A-9A96-5647-8B2E-BAC74A73C387}" type="presParOf" srcId="{9949D489-DD70-684D-849C-CDAD22C44CC5}" destId="{CB254614-3AE3-5942-B4A8-B94331E526C1}" srcOrd="13" destOrd="0" presId="urn:microsoft.com/office/officeart/2005/8/layout/radial4"/>
    <dgm:cxn modelId="{1F58CD4A-FEB3-4A4E-8952-0C4565033CD5}" type="presParOf" srcId="{9949D489-DD70-684D-849C-CDAD22C44CC5}" destId="{8A10532C-9CDC-0F4D-AC32-3F3031B107C5}" srcOrd="14" destOrd="0" presId="urn:microsoft.com/office/officeart/2005/8/layout/radial4"/>
    <dgm:cxn modelId="{5BAFC109-32AB-134D-B718-E8CEC22E3734}" type="presParOf" srcId="{9949D489-DD70-684D-849C-CDAD22C44CC5}" destId="{853CB1C5-0190-7648-BF25-B8119ACA74DB}" srcOrd="15" destOrd="0" presId="urn:microsoft.com/office/officeart/2005/8/layout/radial4"/>
    <dgm:cxn modelId="{0D074682-8B5D-DF43-BB1A-06EFD439021B}"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CB8836-0F29-134E-9C43-259B557D88E9}" type="doc">
      <dgm:prSet loTypeId="urn:microsoft.com/office/officeart/2005/8/layout/venn2" loCatId="" qsTypeId="urn:microsoft.com/office/officeart/2005/8/quickstyle/simple4" qsCatId="simple" csTypeId="urn:microsoft.com/office/officeart/2005/8/colors/colorful1" csCatId="colorful" phldr="1"/>
      <dgm:spPr/>
      <dgm:t>
        <a:bodyPr/>
        <a:lstStyle/>
        <a:p>
          <a:endParaRPr lang="en-US"/>
        </a:p>
      </dgm:t>
    </dgm:pt>
    <dgm:pt modelId="{0878A4AB-3CDE-7941-836F-9405DAEC9EC9}">
      <dgm:prSet phldrT="[Text]" custT="1"/>
      <dgm:spPr/>
      <dgm:t>
        <a:bodyPr/>
        <a:lstStyle/>
        <a:p>
          <a:r>
            <a:rPr lang="en-US" sz="2800" dirty="0" smtClean="0"/>
            <a:t>Church Life &amp; Ministries </a:t>
          </a:r>
          <a:endParaRPr lang="en-US" sz="2800" dirty="0"/>
        </a:p>
      </dgm:t>
    </dgm:pt>
    <dgm:pt modelId="{BBE68382-32A0-884F-B4D8-8315EE04CDC5}" type="parTrans" cxnId="{69BF4F9D-FEDA-7543-8F24-DF72E374FF1F}">
      <dgm:prSet/>
      <dgm:spPr/>
      <dgm:t>
        <a:bodyPr/>
        <a:lstStyle/>
        <a:p>
          <a:endParaRPr lang="en-US"/>
        </a:p>
      </dgm:t>
    </dgm:pt>
    <dgm:pt modelId="{A4756C44-7FAD-D545-8C88-4E90D8B37552}" type="sibTrans" cxnId="{69BF4F9D-FEDA-7543-8F24-DF72E374FF1F}">
      <dgm:prSet/>
      <dgm:spPr/>
      <dgm:t>
        <a:bodyPr/>
        <a:lstStyle/>
        <a:p>
          <a:endParaRPr lang="en-US"/>
        </a:p>
      </dgm:t>
    </dgm:pt>
    <dgm:pt modelId="{FD38CA8D-5D3E-0B47-BD8C-B1817BEB5CD6}">
      <dgm:prSet phldrT="[Text]" custT="1"/>
      <dgm:spPr/>
      <dgm:t>
        <a:bodyPr/>
        <a:lstStyle/>
        <a:p>
          <a:r>
            <a:rPr lang="en-US" sz="2800" dirty="0" smtClean="0"/>
            <a:t>Family</a:t>
          </a:r>
        </a:p>
        <a:p>
          <a:r>
            <a:rPr lang="en-US" sz="2400" dirty="0" smtClean="0"/>
            <a:t>Faith Transmission</a:t>
          </a:r>
          <a:br>
            <a:rPr lang="en-US" sz="2400" dirty="0" smtClean="0"/>
          </a:br>
          <a:r>
            <a:rPr lang="en-US" sz="2400" dirty="0" smtClean="0"/>
            <a:t>Faith Forming Practices</a:t>
          </a:r>
          <a:br>
            <a:rPr lang="en-US" sz="2400" dirty="0" smtClean="0"/>
          </a:br>
          <a:r>
            <a:rPr lang="en-US" sz="2400" dirty="0" smtClean="0"/>
            <a:t>Family Development</a:t>
          </a:r>
          <a:br>
            <a:rPr lang="en-US" sz="2400" dirty="0" smtClean="0"/>
          </a:br>
          <a:r>
            <a:rPr lang="en-US" sz="2400" dirty="0" smtClean="0"/>
            <a:t>Parent Formation</a:t>
          </a:r>
        </a:p>
      </dgm:t>
    </dgm:pt>
    <dgm:pt modelId="{F031A0DC-2C6C-3A45-92D1-1BCAA2646D42}" type="parTrans" cxnId="{56525A88-DD49-4247-A33C-CCBECBBFF1BD}">
      <dgm:prSet/>
      <dgm:spPr/>
      <dgm:t>
        <a:bodyPr/>
        <a:lstStyle/>
        <a:p>
          <a:endParaRPr lang="en-US"/>
        </a:p>
      </dgm:t>
    </dgm:pt>
    <dgm:pt modelId="{57C30318-483E-0B41-91E5-6D8F6A50239D}" type="sibTrans" cxnId="{56525A88-DD49-4247-A33C-CCBECBBFF1BD}">
      <dgm:prSet/>
      <dgm:spPr/>
      <dgm:t>
        <a:bodyPr/>
        <a:lstStyle/>
        <a:p>
          <a:endParaRPr lang="en-US"/>
        </a:p>
      </dgm:t>
    </dgm:pt>
    <dgm:pt modelId="{16EBD4FA-A9A7-3B4D-B641-3100C3F7211F}" type="pres">
      <dgm:prSet presAssocID="{60CB8836-0F29-134E-9C43-259B557D88E9}" presName="Name0" presStyleCnt="0">
        <dgm:presLayoutVars>
          <dgm:chMax val="7"/>
          <dgm:resizeHandles val="exact"/>
        </dgm:presLayoutVars>
      </dgm:prSet>
      <dgm:spPr/>
      <dgm:t>
        <a:bodyPr/>
        <a:lstStyle/>
        <a:p>
          <a:endParaRPr lang="en-US"/>
        </a:p>
      </dgm:t>
    </dgm:pt>
    <dgm:pt modelId="{EDA528E9-98E9-A84F-8C68-2ED849026192}" type="pres">
      <dgm:prSet presAssocID="{60CB8836-0F29-134E-9C43-259B557D88E9}" presName="comp1" presStyleCnt="0"/>
      <dgm:spPr/>
    </dgm:pt>
    <dgm:pt modelId="{ABEAE97F-0200-B046-8B17-146EA9908D30}" type="pres">
      <dgm:prSet presAssocID="{60CB8836-0F29-134E-9C43-259B557D88E9}" presName="circle1" presStyleLbl="node1" presStyleIdx="0" presStyleCnt="2" custScaleX="120153" custScaleY="100000"/>
      <dgm:spPr/>
      <dgm:t>
        <a:bodyPr/>
        <a:lstStyle/>
        <a:p>
          <a:endParaRPr lang="en-US"/>
        </a:p>
      </dgm:t>
    </dgm:pt>
    <dgm:pt modelId="{41E47EB0-D1DC-EE42-8E04-A213B259E9B8}" type="pres">
      <dgm:prSet presAssocID="{60CB8836-0F29-134E-9C43-259B557D88E9}" presName="c1text" presStyleLbl="node1" presStyleIdx="0" presStyleCnt="2">
        <dgm:presLayoutVars>
          <dgm:bulletEnabled val="1"/>
        </dgm:presLayoutVars>
      </dgm:prSet>
      <dgm:spPr/>
      <dgm:t>
        <a:bodyPr/>
        <a:lstStyle/>
        <a:p>
          <a:endParaRPr lang="en-US"/>
        </a:p>
      </dgm:t>
    </dgm:pt>
    <dgm:pt modelId="{F70B0382-261B-0F4A-90DF-D1048F453129}" type="pres">
      <dgm:prSet presAssocID="{60CB8836-0F29-134E-9C43-259B557D88E9}" presName="comp2" presStyleCnt="0"/>
      <dgm:spPr/>
    </dgm:pt>
    <dgm:pt modelId="{45165570-2F9D-5D4F-B3F9-4A055BC4DD80}" type="pres">
      <dgm:prSet presAssocID="{60CB8836-0F29-134E-9C43-259B557D88E9}" presName="circle2" presStyleLbl="node1" presStyleIdx="1" presStyleCnt="2" custScaleX="119181" custScaleY="93088" custLinFactNeighborX="690" custLinFactNeighborY="-2256"/>
      <dgm:spPr/>
      <dgm:t>
        <a:bodyPr/>
        <a:lstStyle/>
        <a:p>
          <a:endParaRPr lang="en-US"/>
        </a:p>
      </dgm:t>
    </dgm:pt>
    <dgm:pt modelId="{BDC46C93-53A7-C04B-A62A-81576C5F58BC}" type="pres">
      <dgm:prSet presAssocID="{60CB8836-0F29-134E-9C43-259B557D88E9}" presName="c2text" presStyleLbl="node1" presStyleIdx="1" presStyleCnt="2">
        <dgm:presLayoutVars>
          <dgm:bulletEnabled val="1"/>
        </dgm:presLayoutVars>
      </dgm:prSet>
      <dgm:spPr/>
      <dgm:t>
        <a:bodyPr/>
        <a:lstStyle/>
        <a:p>
          <a:endParaRPr lang="en-US"/>
        </a:p>
      </dgm:t>
    </dgm:pt>
  </dgm:ptLst>
  <dgm:cxnLst>
    <dgm:cxn modelId="{56525A88-DD49-4247-A33C-CCBECBBFF1BD}" srcId="{60CB8836-0F29-134E-9C43-259B557D88E9}" destId="{FD38CA8D-5D3E-0B47-BD8C-B1817BEB5CD6}" srcOrd="1" destOrd="0" parTransId="{F031A0DC-2C6C-3A45-92D1-1BCAA2646D42}" sibTransId="{57C30318-483E-0B41-91E5-6D8F6A50239D}"/>
    <dgm:cxn modelId="{18DB5B32-0871-EC4E-9493-E64CD0A63B01}" type="presOf" srcId="{FD38CA8D-5D3E-0B47-BD8C-B1817BEB5CD6}" destId="{BDC46C93-53A7-C04B-A62A-81576C5F58BC}" srcOrd="1" destOrd="0" presId="urn:microsoft.com/office/officeart/2005/8/layout/venn2"/>
    <dgm:cxn modelId="{CC3DBF23-8663-ED45-8555-517336144590}" type="presOf" srcId="{0878A4AB-3CDE-7941-836F-9405DAEC9EC9}" destId="{ABEAE97F-0200-B046-8B17-146EA9908D30}" srcOrd="0" destOrd="0" presId="urn:microsoft.com/office/officeart/2005/8/layout/venn2"/>
    <dgm:cxn modelId="{F06F2122-2B45-DD41-B5A7-ADF3308B48E3}" type="presOf" srcId="{60CB8836-0F29-134E-9C43-259B557D88E9}" destId="{16EBD4FA-A9A7-3B4D-B641-3100C3F7211F}" srcOrd="0" destOrd="0" presId="urn:microsoft.com/office/officeart/2005/8/layout/venn2"/>
    <dgm:cxn modelId="{A3B7941F-8D55-EF4D-8AE5-AC0022384F50}" type="presOf" srcId="{0878A4AB-3CDE-7941-836F-9405DAEC9EC9}" destId="{41E47EB0-D1DC-EE42-8E04-A213B259E9B8}" srcOrd="1" destOrd="0" presId="urn:microsoft.com/office/officeart/2005/8/layout/venn2"/>
    <dgm:cxn modelId="{69BF4F9D-FEDA-7543-8F24-DF72E374FF1F}" srcId="{60CB8836-0F29-134E-9C43-259B557D88E9}" destId="{0878A4AB-3CDE-7941-836F-9405DAEC9EC9}" srcOrd="0" destOrd="0" parTransId="{BBE68382-32A0-884F-B4D8-8315EE04CDC5}" sibTransId="{A4756C44-7FAD-D545-8C88-4E90D8B37552}"/>
    <dgm:cxn modelId="{EE67738B-3EE2-5546-B290-3AA14C422989}" type="presOf" srcId="{FD38CA8D-5D3E-0B47-BD8C-B1817BEB5CD6}" destId="{45165570-2F9D-5D4F-B3F9-4A055BC4DD80}" srcOrd="0" destOrd="0" presId="urn:microsoft.com/office/officeart/2005/8/layout/venn2"/>
    <dgm:cxn modelId="{0BAFEA09-5536-BF4B-A308-AE9D2FC447FF}" type="presParOf" srcId="{16EBD4FA-A9A7-3B4D-B641-3100C3F7211F}" destId="{EDA528E9-98E9-A84F-8C68-2ED849026192}" srcOrd="0" destOrd="0" presId="urn:microsoft.com/office/officeart/2005/8/layout/venn2"/>
    <dgm:cxn modelId="{ADAE91F4-25A4-D949-B2C8-99157950C99F}" type="presParOf" srcId="{EDA528E9-98E9-A84F-8C68-2ED849026192}" destId="{ABEAE97F-0200-B046-8B17-146EA9908D30}" srcOrd="0" destOrd="0" presId="urn:microsoft.com/office/officeart/2005/8/layout/venn2"/>
    <dgm:cxn modelId="{FD61C0CD-AA7A-244D-9A22-094508C02322}" type="presParOf" srcId="{EDA528E9-98E9-A84F-8C68-2ED849026192}" destId="{41E47EB0-D1DC-EE42-8E04-A213B259E9B8}" srcOrd="1" destOrd="0" presId="urn:microsoft.com/office/officeart/2005/8/layout/venn2"/>
    <dgm:cxn modelId="{6781EEEA-65CA-1F4F-8696-66C28092C2D2}" type="presParOf" srcId="{16EBD4FA-A9A7-3B4D-B641-3100C3F7211F}" destId="{F70B0382-261B-0F4A-90DF-D1048F453129}" srcOrd="1" destOrd="0" presId="urn:microsoft.com/office/officeart/2005/8/layout/venn2"/>
    <dgm:cxn modelId="{3C09F2EE-109D-414A-AD2E-F7090E4789F8}" type="presParOf" srcId="{F70B0382-261B-0F4A-90DF-D1048F453129}" destId="{45165570-2F9D-5D4F-B3F9-4A055BC4DD80}" srcOrd="0" destOrd="0" presId="urn:microsoft.com/office/officeart/2005/8/layout/venn2"/>
    <dgm:cxn modelId="{4C16D99E-EED4-C44A-A28C-B5B0BDDEEF16}" type="presParOf" srcId="{F70B0382-261B-0F4A-90DF-D1048F453129}" destId="{BDC46C93-53A7-C04B-A62A-81576C5F58B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C049585D-6295-6D4A-9CBD-BFE9962DFB31}" type="presOf" srcId="{45EA463E-A525-4A44-9B90-46D6AD8091F6}" destId="{438560CF-F3DA-9144-AE49-3C50E3F9CABC}" srcOrd="0" destOrd="0" presId="urn:microsoft.com/office/officeart/2005/8/layout/radial3"/>
    <dgm:cxn modelId="{1C0DB192-7029-2D43-840E-B61DF5523F18}" type="presOf" srcId="{6BECD9F3-BCB5-634B-A938-DCA10703829B}" destId="{9C0153A6-C720-9B41-B68F-286C0BDA78B4}"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A35930A5-0E61-794A-86E2-DFF21ABC98EB}" type="presOf" srcId="{07D7DA6C-BBF7-E340-9E19-197B4D0B535C}" destId="{75BA3017-C391-DB4E-AD85-761F26B85AE8}" srcOrd="0" destOrd="0" presId="urn:microsoft.com/office/officeart/2005/8/layout/radial3"/>
    <dgm:cxn modelId="{D2E85229-548F-7C48-A4BE-009708E32D08}" type="presOf" srcId="{69E45F4E-2FCE-C14D-9C70-D3D401FDBDD6}" destId="{BA712A0A-EE50-D942-B4BC-EDE8FC8704F4}" srcOrd="0" destOrd="0" presId="urn:microsoft.com/office/officeart/2005/8/layout/radial3"/>
    <dgm:cxn modelId="{77835E83-1370-0D4C-A798-B965A4EF01F1}" type="presOf" srcId="{AB83E1AE-CE2D-7847-A21E-AC4CA77A09BD}" destId="{7E791BF1-47B3-DB44-9E9A-BF640A33822B}"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A5ED4319-72E4-1340-AE8E-A6CFF8336D4C}" type="presOf" srcId="{1ABB35CB-A8AF-BA4B-ABD2-828B937BCEB1}" destId="{821E78B6-40D9-DA42-A610-D95A8B445540}" srcOrd="0" destOrd="0" presId="urn:microsoft.com/office/officeart/2005/8/layout/radial3"/>
    <dgm:cxn modelId="{E02E685A-E993-CE4C-93D5-8C95A71F12BA}" type="presOf" srcId="{CA568D28-7B26-D545-9D7B-B42A1C6DAAF1}" destId="{6C46E9B8-DBCA-C64A-8AA7-06A46D027E7E}" srcOrd="0" destOrd="0" presId="urn:microsoft.com/office/officeart/2005/8/layout/radial3"/>
    <dgm:cxn modelId="{77524ED8-B907-C941-BE4A-EC512E6670E8}" type="presOf" srcId="{04AC0E1C-F490-844B-BDC0-7850BE84A63D}" destId="{F1890CF1-B1F7-674A-A987-A7A7AFBCD2C5}"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0BB39FD4-0963-C04C-8949-64859D053365}" type="presParOf" srcId="{75BA3017-C391-DB4E-AD85-761F26B85AE8}" destId="{B78D3AFD-D34C-5C41-A021-8824D970564D}" srcOrd="0" destOrd="0" presId="urn:microsoft.com/office/officeart/2005/8/layout/radial3"/>
    <dgm:cxn modelId="{26F59544-B351-6444-882B-9394F21F7D0F}" type="presParOf" srcId="{B78D3AFD-D34C-5C41-A021-8824D970564D}" destId="{6C46E9B8-DBCA-C64A-8AA7-06A46D027E7E}" srcOrd="0" destOrd="0" presId="urn:microsoft.com/office/officeart/2005/8/layout/radial3"/>
    <dgm:cxn modelId="{6FE887EB-A394-504E-BBFC-38CFCF413A89}" type="presParOf" srcId="{B78D3AFD-D34C-5C41-A021-8824D970564D}" destId="{9C0153A6-C720-9B41-B68F-286C0BDA78B4}" srcOrd="1" destOrd="0" presId="urn:microsoft.com/office/officeart/2005/8/layout/radial3"/>
    <dgm:cxn modelId="{894DE7F6-85AD-0E43-84FF-CE4BB4AF7767}" type="presParOf" srcId="{B78D3AFD-D34C-5C41-A021-8824D970564D}" destId="{821E78B6-40D9-DA42-A610-D95A8B445540}" srcOrd="2" destOrd="0" presId="urn:microsoft.com/office/officeart/2005/8/layout/radial3"/>
    <dgm:cxn modelId="{2BF56BE9-1D87-8243-98D6-3E4226385948}" type="presParOf" srcId="{B78D3AFD-D34C-5C41-A021-8824D970564D}" destId="{F1890CF1-B1F7-674A-A987-A7A7AFBCD2C5}" srcOrd="3" destOrd="0" presId="urn:microsoft.com/office/officeart/2005/8/layout/radial3"/>
    <dgm:cxn modelId="{61055CF2-04DF-D04B-9C8E-F1B2DB8967C7}" type="presParOf" srcId="{B78D3AFD-D34C-5C41-A021-8824D970564D}" destId="{BA712A0A-EE50-D942-B4BC-EDE8FC8704F4}" srcOrd="4" destOrd="0" presId="urn:microsoft.com/office/officeart/2005/8/layout/radial3"/>
    <dgm:cxn modelId="{B385DC52-4EB2-DC46-AE90-DF6237D9FF5A}" type="presParOf" srcId="{B78D3AFD-D34C-5C41-A021-8824D970564D}" destId="{7E791BF1-47B3-DB44-9E9A-BF640A33822B}" srcOrd="5" destOrd="0" presId="urn:microsoft.com/office/officeart/2005/8/layout/radial3"/>
    <dgm:cxn modelId="{709F388F-AB81-3845-849C-3A670C25D8DE}"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3" qsCatId="simple" csTypeId="urn:microsoft.com/office/officeart/2005/8/colors/accent6_2" csCatId="accent6" phldr="1"/>
      <dgm:spPr/>
      <dgm:t>
        <a:bodyPr/>
        <a:lstStyle/>
        <a:p>
          <a:endParaRPr lang="en-US"/>
        </a:p>
      </dgm:t>
    </dgm:pt>
    <dgm:pt modelId="{9C37D2A9-80A8-194A-906E-5A1CEF574858}">
      <dgm:prSet phldrT="[Text]"/>
      <dgm:spPr/>
      <dgm:t>
        <a:bodyPr/>
        <a:lstStyle/>
        <a:p>
          <a:r>
            <a:rPr lang="en-US" dirty="0" smtClean="0"/>
            <a:t>GROWTH IN FAITH</a:t>
          </a:r>
          <a:endParaRPr lang="en-US"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dirty="0" smtClean="0"/>
            <a:t>Caring Relationships</a:t>
          </a:r>
          <a:endParaRPr lang="en-US"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dirty="0" smtClean="0"/>
            <a:t>Rituals &amp; Milestones</a:t>
          </a:r>
          <a:endParaRPr lang="en-US"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dirty="0" smtClean="0"/>
            <a:t>Church Year Seasons</a:t>
          </a:r>
          <a:endParaRPr lang="en-US"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dirty="0" smtClean="0"/>
            <a:t>Worshipping</a:t>
          </a:r>
          <a:endParaRPr lang="en-US"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dirty="0" smtClean="0"/>
            <a:t>Learning the Tradition</a:t>
          </a:r>
          <a:endParaRPr lang="en-US"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dirty="0" smtClean="0"/>
            <a:t>Praying</a:t>
          </a:r>
        </a:p>
        <a:p>
          <a:r>
            <a:rPr lang="en-US" dirty="0" smtClean="0"/>
            <a:t>Spiritual Formation</a:t>
          </a:r>
          <a:endParaRPr lang="en-US"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dirty="0" smtClean="0"/>
            <a:t>Reading the Bible</a:t>
          </a:r>
          <a:endParaRPr lang="en-US"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dirty="0" smtClean="0"/>
            <a:t>Serving Working for Justice Caring for Creation</a:t>
          </a:r>
          <a:endParaRPr lang="en-US"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4C28EEEC-8B42-F149-86EA-E3FEB9A23296}" type="presOf" srcId="{95848919-5B0F-624B-9268-2D0C03E9E7D1}" destId="{57DBEB46-132C-FC49-81C5-2776F1C3EA50}" srcOrd="0" destOrd="0" presId="urn:microsoft.com/office/officeart/2005/8/layout/radial4"/>
    <dgm:cxn modelId="{CC37F840-DA4A-C341-85B3-41B5061FD558}" type="presOf" srcId="{9E732840-FEBA-2049-86D9-F281FB00C748}" destId="{8A10532C-9CDC-0F4D-AC32-3F3031B107C5}"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CB2FF3FB-B3A2-1C44-9155-96973F610021}" type="presOf" srcId="{031D8BD8-268C-8644-9462-4BA2658B3970}" destId="{999BB4BD-3DDB-B64B-96FD-9E84D2F302B4}" srcOrd="0" destOrd="0" presId="urn:microsoft.com/office/officeart/2005/8/layout/radial4"/>
    <dgm:cxn modelId="{590D4F8A-045A-8643-A448-E303642BD036}" type="presOf" srcId="{6D4FCA85-6E70-D646-8059-E5F6CFE25D47}" destId="{46359FB7-AE2D-AD48-BA3F-7A6D9F8A325C}" srcOrd="0" destOrd="0" presId="urn:microsoft.com/office/officeart/2005/8/layout/radial4"/>
    <dgm:cxn modelId="{BC75E455-95DC-1847-9DC7-1E62DAE1E4E0}" type="presOf" srcId="{20C0A495-4090-6E41-8690-B4522ED129A9}" destId="{F8BE6A67-E23D-FA41-8D94-8672CB317A9A}" srcOrd="0" destOrd="0" presId="urn:microsoft.com/office/officeart/2005/8/layout/radial4"/>
    <dgm:cxn modelId="{59C7719B-DCAC-9D4E-9602-8AC25ADBA603}" type="presOf" srcId="{9C37D2A9-80A8-194A-906E-5A1CEF574858}" destId="{F2690FA2-75B7-C044-90AA-F126493B6DAC}" srcOrd="0" destOrd="0" presId="urn:microsoft.com/office/officeart/2005/8/layout/radial4"/>
    <dgm:cxn modelId="{1B18E017-921A-604E-A137-90658379A408}" type="presOf" srcId="{2AE867CA-5B3D-B841-B177-682306CC45AF}" destId="{E524CBBB-262F-5B4E-A4DE-55B0DFBD9C87}"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0D001B5A-ED5E-6E4C-AE7E-F201A74C42BA}" type="presOf" srcId="{20C63A05-8038-4A44-844D-D0BBE8CB64B0}" destId="{E6E9F2DF-D0DF-7A42-8479-6AAE9B446CCE}" srcOrd="0" destOrd="0" presId="urn:microsoft.com/office/officeart/2005/8/layout/radial4"/>
    <dgm:cxn modelId="{9D93483B-44B7-4747-87C5-F5653F77D026}" type="presOf" srcId="{FF99F1F1-B9A6-E743-BD8F-2460AACAA18C}" destId="{A9D26234-1B6D-8540-9AF2-AB1B7E393EFE}"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549B3E9C-93D5-E54D-A99F-8B684698CDF3}" type="presOf" srcId="{E3F0FDD3-16D5-9B44-B982-15ACF582B69F}" destId="{622E44B8-CEF8-334D-B40C-C706B58EFCB9}" srcOrd="0" destOrd="0" presId="urn:microsoft.com/office/officeart/2005/8/layout/radial4"/>
    <dgm:cxn modelId="{31410DE2-D3F3-3F49-9061-927754683102}" type="presOf" srcId="{BDD404F6-970B-A04A-92D1-86C4F5B5B003}" destId="{8F0DF070-5C1C-3447-BB78-F0DE8FB207A1}" srcOrd="0" destOrd="0" presId="urn:microsoft.com/office/officeart/2005/8/layout/radial4"/>
    <dgm:cxn modelId="{BEF38873-684B-C442-96EA-75EA37F36335}" type="presOf" srcId="{222E0E28-6D89-724F-AF08-EE589462EE0C}" destId="{853CB1C5-0190-7648-BF25-B8119ACA74DB}"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D4DA84D6-D254-0B44-886D-FFD09CF678E3}" type="presOf" srcId="{DEF72F34-318C-7F42-9EF8-DD2F1073490E}" destId="{9949D489-DD70-684D-849C-CDAD22C44CC5}" srcOrd="0" destOrd="0" presId="urn:microsoft.com/office/officeart/2005/8/layout/radial4"/>
    <dgm:cxn modelId="{B03911FF-E040-D54E-B92E-77A5A58FB4C1}" type="presOf" srcId="{01C8B195-FBFC-2341-AE1A-037BD259C503}" destId="{84DD20D6-EA29-D549-89FE-D6C243272021}"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2C47CACD-E72C-F94B-876F-AD491E8D7482}" type="presOf" srcId="{2EC36DCA-E5A7-324A-92C5-F2D844FDB7D6}" destId="{C41117A4-7368-6D49-8780-672F39D0100E}" srcOrd="0" destOrd="0" presId="urn:microsoft.com/office/officeart/2005/8/layout/radial4"/>
    <dgm:cxn modelId="{18118F64-DC81-9646-8D51-D52E30898B52}" type="presOf" srcId="{B2AED359-06AE-FF4A-B984-C511E20DCE05}" destId="{ADEBC3E9-F55C-E640-A441-7C9BE61E113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CA4D2350-C39E-E04D-9880-D8A631C2887C}" type="presOf" srcId="{3F1297D6-964F-464A-B5F3-57CBD90E7F60}" destId="{CB254614-3AE3-5942-B4A8-B94331E526C1}"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674F997C-87A0-6A4C-A1FC-A3B2B95A3FE8}" type="presOf" srcId="{F1B3B838-AB84-4A48-81C0-0EEA6DFFF6DE}" destId="{C1DE2ED8-D0BA-2A4A-A67D-0B9DB8885EAA}"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450EA141-5BD0-534A-8441-540404B4AD00}" type="presParOf" srcId="{9949D489-DD70-684D-849C-CDAD22C44CC5}" destId="{F2690FA2-75B7-C044-90AA-F126493B6DAC}" srcOrd="0" destOrd="0" presId="urn:microsoft.com/office/officeart/2005/8/layout/radial4"/>
    <dgm:cxn modelId="{D27F3F80-D537-5C4D-B4D5-3D496824F953}" type="presParOf" srcId="{9949D489-DD70-684D-849C-CDAD22C44CC5}" destId="{F8BE6A67-E23D-FA41-8D94-8672CB317A9A}" srcOrd="1" destOrd="0" presId="urn:microsoft.com/office/officeart/2005/8/layout/radial4"/>
    <dgm:cxn modelId="{D0AEC4F9-9EF9-A745-9445-DD3EBB539065}" type="presParOf" srcId="{9949D489-DD70-684D-849C-CDAD22C44CC5}" destId="{E6E9F2DF-D0DF-7A42-8479-6AAE9B446CCE}" srcOrd="2" destOrd="0" presId="urn:microsoft.com/office/officeart/2005/8/layout/radial4"/>
    <dgm:cxn modelId="{34AAD9B3-4276-6D4C-BB46-68A4F13710DB}" type="presParOf" srcId="{9949D489-DD70-684D-849C-CDAD22C44CC5}" destId="{999BB4BD-3DDB-B64B-96FD-9E84D2F302B4}" srcOrd="3" destOrd="0" presId="urn:microsoft.com/office/officeart/2005/8/layout/radial4"/>
    <dgm:cxn modelId="{881FFC9B-3BE4-E04E-8CEE-9698A13C1312}" type="presParOf" srcId="{9949D489-DD70-684D-849C-CDAD22C44CC5}" destId="{8F0DF070-5C1C-3447-BB78-F0DE8FB207A1}" srcOrd="4" destOrd="0" presId="urn:microsoft.com/office/officeart/2005/8/layout/radial4"/>
    <dgm:cxn modelId="{8E4A4608-0C61-224F-A3D9-460F40A31DD4}" type="presParOf" srcId="{9949D489-DD70-684D-849C-CDAD22C44CC5}" destId="{C1DE2ED8-D0BA-2A4A-A67D-0B9DB8885EAA}" srcOrd="5" destOrd="0" presId="urn:microsoft.com/office/officeart/2005/8/layout/radial4"/>
    <dgm:cxn modelId="{7920DD0F-37DE-034D-B5CA-008F00329571}" type="presParOf" srcId="{9949D489-DD70-684D-849C-CDAD22C44CC5}" destId="{ADEBC3E9-F55C-E640-A441-7C9BE61E1135}" srcOrd="6" destOrd="0" presId="urn:microsoft.com/office/officeart/2005/8/layout/radial4"/>
    <dgm:cxn modelId="{AE1BBCA9-4830-EE43-A3E4-3CB034B60CC5}" type="presParOf" srcId="{9949D489-DD70-684D-849C-CDAD22C44CC5}" destId="{57DBEB46-132C-FC49-81C5-2776F1C3EA50}" srcOrd="7" destOrd="0" presId="urn:microsoft.com/office/officeart/2005/8/layout/radial4"/>
    <dgm:cxn modelId="{B8E3E49A-C344-D544-AC1F-159A36FDBD2A}" type="presParOf" srcId="{9949D489-DD70-684D-849C-CDAD22C44CC5}" destId="{A9D26234-1B6D-8540-9AF2-AB1B7E393EFE}" srcOrd="8" destOrd="0" presId="urn:microsoft.com/office/officeart/2005/8/layout/radial4"/>
    <dgm:cxn modelId="{8CF6C229-C3BD-F144-9A6D-C3409D3B94A2}" type="presParOf" srcId="{9949D489-DD70-684D-849C-CDAD22C44CC5}" destId="{C41117A4-7368-6D49-8780-672F39D0100E}" srcOrd="9" destOrd="0" presId="urn:microsoft.com/office/officeart/2005/8/layout/radial4"/>
    <dgm:cxn modelId="{B92A4D1F-83CE-9247-98BC-BCDE1C772FD7}" type="presParOf" srcId="{9949D489-DD70-684D-849C-CDAD22C44CC5}" destId="{622E44B8-CEF8-334D-B40C-C706B58EFCB9}" srcOrd="10" destOrd="0" presId="urn:microsoft.com/office/officeart/2005/8/layout/radial4"/>
    <dgm:cxn modelId="{034BD459-02CA-A048-8F7C-1C1B7405CE54}" type="presParOf" srcId="{9949D489-DD70-684D-849C-CDAD22C44CC5}" destId="{46359FB7-AE2D-AD48-BA3F-7A6D9F8A325C}" srcOrd="11" destOrd="0" presId="urn:microsoft.com/office/officeart/2005/8/layout/radial4"/>
    <dgm:cxn modelId="{FEEA6985-5BC9-B946-9F7E-1B8544CB0DF2}" type="presParOf" srcId="{9949D489-DD70-684D-849C-CDAD22C44CC5}" destId="{84DD20D6-EA29-D549-89FE-D6C243272021}" srcOrd="12" destOrd="0" presId="urn:microsoft.com/office/officeart/2005/8/layout/radial4"/>
    <dgm:cxn modelId="{A91263E2-3B3D-7246-BF68-B5CB6E627F1B}" type="presParOf" srcId="{9949D489-DD70-684D-849C-CDAD22C44CC5}" destId="{CB254614-3AE3-5942-B4A8-B94331E526C1}" srcOrd="13" destOrd="0" presId="urn:microsoft.com/office/officeart/2005/8/layout/radial4"/>
    <dgm:cxn modelId="{CA43B671-2D57-874D-AF01-4BCBBAB33757}" type="presParOf" srcId="{9949D489-DD70-684D-849C-CDAD22C44CC5}" destId="{8A10532C-9CDC-0F4D-AC32-3F3031B107C5}" srcOrd="14" destOrd="0" presId="urn:microsoft.com/office/officeart/2005/8/layout/radial4"/>
    <dgm:cxn modelId="{2CD307D7-714E-764F-8FD2-EE909E7E48F9}" type="presParOf" srcId="{9949D489-DD70-684D-849C-CDAD22C44CC5}" destId="{853CB1C5-0190-7648-BF25-B8119ACA74DB}" srcOrd="15" destOrd="0" presId="urn:microsoft.com/office/officeart/2005/8/layout/radial4"/>
    <dgm:cxn modelId="{ED09BF6A-2211-C943-A8EC-9C5890D80ECE}"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custT="1"/>
      <dgm:spPr/>
      <dgm:t>
        <a:bodyPr/>
        <a:lstStyle/>
        <a:p>
          <a:r>
            <a:rPr lang="en-US" sz="1600" b="1" dirty="0" smtClean="0"/>
            <a:t>Course</a:t>
          </a:r>
          <a:endParaRPr lang="en-US" sz="1600"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custT="1"/>
      <dgm:spPr/>
      <dgm:t>
        <a:bodyPr/>
        <a:lstStyle/>
        <a:p>
          <a:r>
            <a:rPr lang="en-US" sz="1600" b="1" dirty="0" smtClean="0"/>
            <a:t>Online course</a:t>
          </a:r>
          <a:endParaRPr lang="en-US" sz="1600"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custT="1"/>
      <dgm:spPr/>
      <dgm:t>
        <a:bodyPr/>
        <a:lstStyle/>
        <a:p>
          <a:r>
            <a:rPr lang="en-US" sz="1600" b="1" dirty="0" smtClean="0"/>
            <a:t>Book</a:t>
          </a:r>
          <a:endParaRPr lang="en-US" sz="1600"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custT="1"/>
      <dgm:spPr/>
      <dgm:t>
        <a:bodyPr/>
        <a:lstStyle/>
        <a:p>
          <a:r>
            <a:rPr lang="en-US" sz="1600" b="1" dirty="0" smtClean="0"/>
            <a:t>Mentor</a:t>
          </a:r>
          <a:endParaRPr lang="en-US" sz="1600"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custT="1"/>
      <dgm:spPr/>
      <dgm:t>
        <a:bodyPr/>
        <a:lstStyle/>
        <a:p>
          <a:r>
            <a:rPr lang="en-US" sz="1600" b="1" dirty="0" smtClean="0"/>
            <a:t>Video Program</a:t>
          </a:r>
          <a:endParaRPr lang="en-US" sz="1600"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custT="1"/>
      <dgm:spPr/>
      <dgm:t>
        <a:bodyPr/>
        <a:lstStyle/>
        <a:p>
          <a:r>
            <a:rPr lang="en-US" sz="1600" b="1" dirty="0" smtClean="0"/>
            <a:t>Bible study group</a:t>
          </a:r>
          <a:endParaRPr lang="en-US" sz="1600"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custT="1"/>
      <dgm:spPr/>
      <dgm:t>
        <a:bodyPr/>
        <a:lstStyle/>
        <a:p>
          <a:r>
            <a:rPr lang="en-US" sz="1600" b="1" dirty="0" smtClean="0"/>
            <a:t>Bible app</a:t>
          </a:r>
          <a:endParaRPr lang="en-US" sz="1600"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custT="1"/>
      <dgm:spPr/>
      <dgm:t>
        <a:bodyPr/>
        <a:lstStyle/>
        <a:p>
          <a:r>
            <a:rPr lang="en-US" sz="1600" b="1" dirty="0" smtClean="0"/>
            <a:t>Audio book/podcast</a:t>
          </a:r>
          <a:endParaRPr lang="en-US" sz="1600"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custT="1"/>
      <dgm:spPr/>
      <dgm:t>
        <a:bodyPr/>
        <a:lstStyle/>
        <a:p>
          <a:r>
            <a:rPr lang="en-US" sz="1600" b="1" dirty="0" smtClean="0"/>
            <a:t>Organize a study group</a:t>
          </a:r>
          <a:endParaRPr lang="en-US" sz="1600"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custScaleX="109793">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custScaleX="115862" custScaleY="96088">
        <dgm:presLayoutVars>
          <dgm:bulletEnabled val="1"/>
        </dgm:presLayoutVars>
      </dgm:prSet>
      <dgm:spPr/>
      <dgm:t>
        <a:bodyPr/>
        <a:lstStyle/>
        <a:p>
          <a:endParaRPr lang="en-US"/>
        </a:p>
      </dgm:t>
    </dgm:pt>
  </dgm:ptLst>
  <dgm:cxnLst>
    <dgm:cxn modelId="{61C880B7-F452-5048-8B2E-59A29B6702EA}" type="presOf" srcId="{0E596A8C-7265-3049-B95D-5515847AC082}" destId="{AC928FEB-B13A-4E45-BBD1-A008D53991AA}" srcOrd="0" destOrd="0" presId="urn:microsoft.com/office/officeart/2005/8/layout/radial5"/>
    <dgm:cxn modelId="{72F47334-A2B4-3040-A7B2-81226DB64E31}" srcId="{7D87D6BD-0CC8-B14F-92D6-C3E889186F7E}" destId="{0E596A8C-7265-3049-B95D-5515847AC082}" srcOrd="1" destOrd="0" parTransId="{9B3C5C80-C0DB-F640-AB4D-6FC143F59A0B}" sibTransId="{125969A4-97EF-2A42-B774-096260494C68}"/>
    <dgm:cxn modelId="{000BBE12-95F5-3F42-B997-4CD2857E2C13}" type="presOf" srcId="{7D87D6BD-0CC8-B14F-92D6-C3E889186F7E}" destId="{A503426A-7570-434A-83A8-98746E062A67}" srcOrd="0" destOrd="0" presId="urn:microsoft.com/office/officeart/2005/8/layout/radial5"/>
    <dgm:cxn modelId="{D63CC181-0BDE-C14A-95D3-93F86044AEFD}" type="presOf" srcId="{3D368D0F-AF61-F445-9E20-A4D457ADA3DF}" destId="{7499841E-F4A8-724B-BE9F-B6F8C359B3BF}" srcOrd="0" destOrd="0" presId="urn:microsoft.com/office/officeart/2005/8/layout/radial5"/>
    <dgm:cxn modelId="{059C2C6C-A8C7-5243-8844-BDC1995D4C65}" type="presOf" srcId="{7B00F435-42EF-9E46-9CC8-386BFAF46AEF}" destId="{A7509A4D-95B3-4444-B011-68BE99805E08}" srcOrd="1" destOrd="0" presId="urn:microsoft.com/office/officeart/2005/8/layout/radial5"/>
    <dgm:cxn modelId="{335AC220-9F50-8E4B-8DE5-FA173324E7D4}" type="presOf" srcId="{9B3C5C80-C0DB-F640-AB4D-6FC143F59A0B}" destId="{89FEE95F-4BC6-114B-8598-344E12B29167}" srcOrd="0" destOrd="0" presId="urn:microsoft.com/office/officeart/2005/8/layout/radial5"/>
    <dgm:cxn modelId="{73BB8698-B75C-5345-AAC4-2A83C997DAE9}" type="presOf" srcId="{8D960CE0-9005-0744-9FE9-617CB1FA9991}" destId="{C8A9B7DD-EC88-EA44-8E25-55DDEAB5062F}" srcOrd="0"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17C0C868-3F5B-9D49-BD9C-FC40B1E23ED8}" type="presOf" srcId="{E598F3C8-C3B7-7F40-886C-84D39216D1BC}" destId="{31B3F70D-363D-744A-9003-CD1183929D08}" srcOrd="1" destOrd="0" presId="urn:microsoft.com/office/officeart/2005/8/layout/radial5"/>
    <dgm:cxn modelId="{D5D5CDB8-D234-E144-A911-960516770B36}" type="presOf" srcId="{9934571C-6F60-1E4D-BA12-3B3CD0D0F300}" destId="{251DE262-FBDD-4041-B8B2-222B20B902C4}" srcOrd="1"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29CDF9E8-7EB2-704D-80F5-D12F052FA389}" srcId="{492E48AE-B46D-AB43-A991-4B8FA928710D}" destId="{7D87D6BD-0CC8-B14F-92D6-C3E889186F7E}" srcOrd="0" destOrd="0" parTransId="{5DC36FE5-DE24-D343-A588-01D970A0CAEE}" sibTransId="{843862B4-D9F9-E343-B3EE-1EE1A53EE738}"/>
    <dgm:cxn modelId="{034EB80E-51EE-FA41-B21E-585AAEC4A174}" type="presOf" srcId="{9B3C5C80-C0DB-F640-AB4D-6FC143F59A0B}" destId="{4EC8CEC4-A495-6243-AEE8-01AF7EDC3149}" srcOrd="1"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FADD7312-0748-0646-9F0F-DBE1A80E0426}" type="presOf" srcId="{A3AB429F-6BF6-4447-94C7-465DD5214CC1}" destId="{E2521E59-CA94-B045-91ED-03582D4EB89C}" srcOrd="0" destOrd="0" presId="urn:microsoft.com/office/officeart/2005/8/layout/radial5"/>
    <dgm:cxn modelId="{B39798C8-0FD0-3A4A-9D8A-F72A33FD9E45}" type="presOf" srcId="{325E165B-77BE-184B-B402-8952D9927A9F}" destId="{36E9CF4D-4C46-CE44-B7D0-22D695D5D93C}" srcOrd="1" destOrd="0" presId="urn:microsoft.com/office/officeart/2005/8/layout/radial5"/>
    <dgm:cxn modelId="{3A860681-223A-4A4E-88ED-5A84FE89C13F}" type="presOf" srcId="{E598F3C8-C3B7-7F40-886C-84D39216D1BC}" destId="{F9BB6F0E-FE16-FF4A-AC5B-CF746FD4EDE1}" srcOrd="0" destOrd="0" presId="urn:microsoft.com/office/officeart/2005/8/layout/radial5"/>
    <dgm:cxn modelId="{3E62F8DF-35C1-2048-8C49-9A7372BF3105}" type="presOf" srcId="{8D960CE0-9005-0744-9FE9-617CB1FA9991}" destId="{88133F69-3E00-FA40-9557-794CB054B4C2}" srcOrd="1" destOrd="0" presId="urn:microsoft.com/office/officeart/2005/8/layout/radial5"/>
    <dgm:cxn modelId="{ECF18D09-8789-B54B-A283-E701559588BA}" type="presOf" srcId="{9934571C-6F60-1E4D-BA12-3B3CD0D0F300}" destId="{021EE319-8056-7A4E-B99A-D7FB3C0056FB}" srcOrd="0" destOrd="0" presId="urn:microsoft.com/office/officeart/2005/8/layout/radial5"/>
    <dgm:cxn modelId="{A18AA6EA-1A9A-6146-B8C7-B942C472099B}" type="presOf" srcId="{0AF11BB0-1110-044C-BA29-65C0DA3AC33D}" destId="{B03F02AA-EB4B-B34B-BB0E-328EF339CE15}" srcOrd="0"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F7DC50BD-4DC4-8D43-908D-EC2BC71ADE2D}" type="presOf" srcId="{DD946B16-5570-0646-BA3D-9DC5666B7D8D}" destId="{6A0497E1-54F0-834A-8E14-6DA8D5BCAEDA}" srcOrd="0" destOrd="0" presId="urn:microsoft.com/office/officeart/2005/8/layout/radial5"/>
    <dgm:cxn modelId="{807EEBA6-EDC8-1947-9CDA-4EF63FEF57D7}" type="presOf" srcId="{0C8744F6-61DD-A844-931F-A5E4D65D61CE}" destId="{6E12FE79-C54A-4F45-85AE-CACA8FE81C57}" srcOrd="0" destOrd="0" presId="urn:microsoft.com/office/officeart/2005/8/layout/radial5"/>
    <dgm:cxn modelId="{E21FA9F9-1742-7D4E-BA43-E434237F398F}" type="presOf" srcId="{325E165B-77BE-184B-B402-8952D9927A9F}" destId="{C7B778A8-B788-AB4F-A2C0-D39355234AE5}" srcOrd="0" destOrd="0" presId="urn:microsoft.com/office/officeart/2005/8/layout/radial5"/>
    <dgm:cxn modelId="{6184EB29-FD08-F946-9E89-DD508CF7794C}" type="presOf" srcId="{5979F2FA-AD14-D74B-AB16-A72FEB244262}" destId="{1FC08361-378C-994D-83F6-059D863303EA}" srcOrd="1" destOrd="0" presId="urn:microsoft.com/office/officeart/2005/8/layout/radial5"/>
    <dgm:cxn modelId="{0B1E33A9-3197-0D4B-992C-A15CCF54CB6C}" type="presOf" srcId="{5195EFC5-BEC5-1C4D-A014-655BFD499A36}" destId="{1B7BC56C-4B92-794F-866A-B2B7715DFA7A}" srcOrd="0" destOrd="0" presId="urn:microsoft.com/office/officeart/2005/8/layout/radial5"/>
    <dgm:cxn modelId="{923747DF-0F11-2648-A8DF-226E179C50E1}" type="presOf" srcId="{5979F2FA-AD14-D74B-AB16-A72FEB244262}" destId="{0B0C4164-627D-D94D-8CA0-0847EB7398A1}" srcOrd="0" destOrd="0" presId="urn:microsoft.com/office/officeart/2005/8/layout/radial5"/>
    <dgm:cxn modelId="{65DE2FCC-734F-E441-A15B-B30FAC45DDDD}" type="presOf" srcId="{F9D10005-B75B-C848-BDB2-2F5037062E55}" destId="{13A75ABF-C1CA-AE45-876F-0F669FD6C3F6}" srcOrd="0"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2866C02B-8913-D447-ADA5-8AD7ECB2536A}" srcId="{7D87D6BD-0CC8-B14F-92D6-C3E889186F7E}" destId="{3D368D0F-AF61-F445-9E20-A4D457ADA3DF}" srcOrd="8" destOrd="0" parTransId="{F9D10005-B75B-C848-BDB2-2F5037062E55}" sibTransId="{8F848E9A-8BD6-4449-B144-FECC4DEBC158}"/>
    <dgm:cxn modelId="{7F454D56-176C-BA42-9068-BFE7AC456EF6}" type="presOf" srcId="{EED10C24-0FA4-DF49-8F5F-744750650DBF}" destId="{0512E4DD-7E16-3946-957E-468A1FF4C090}" srcOrd="0" destOrd="0" presId="urn:microsoft.com/office/officeart/2005/8/layout/radial5"/>
    <dgm:cxn modelId="{D43C361E-464F-9C4F-AFB7-D3C23CB787D1}" type="presOf" srcId="{40EB6814-CE58-0146-A31A-F79E080256DF}" destId="{D6A9F5A0-2E2D-2B4E-B258-D3E08C6050DD}" srcOrd="0" destOrd="0" presId="urn:microsoft.com/office/officeart/2005/8/layout/radial5"/>
    <dgm:cxn modelId="{1BC343B1-A20E-2748-929E-2552D597B327}" type="presOf" srcId="{3F28264E-2286-F643-A78C-641288BEC261}" destId="{BD2B3556-42C1-F742-91ED-D003EF6770C1}" srcOrd="1" destOrd="0" presId="urn:microsoft.com/office/officeart/2005/8/layout/radial5"/>
    <dgm:cxn modelId="{065D3239-C533-544B-A20C-A3D4D18F0C9E}" type="presOf" srcId="{7B00F435-42EF-9E46-9CC8-386BFAF46AEF}" destId="{A3F1E20D-D3C9-A144-A5C3-544E6E0103C9}" srcOrd="0" destOrd="0" presId="urn:microsoft.com/office/officeart/2005/8/layout/radial5"/>
    <dgm:cxn modelId="{30D53E1C-4D3A-CC4E-950D-757DEE9BFF71}" type="presOf" srcId="{492E48AE-B46D-AB43-A991-4B8FA928710D}" destId="{46F4FBE3-D71C-6246-8377-6B3BFBF2148B}" srcOrd="0" destOrd="0" presId="urn:microsoft.com/office/officeart/2005/8/layout/radial5"/>
    <dgm:cxn modelId="{C04F30B2-6ED6-4A43-B0C0-C4F253EF2983}" type="presOf" srcId="{3F28264E-2286-F643-A78C-641288BEC261}" destId="{5D11747A-6EB8-5443-8B1E-3637BBD127BC}" srcOrd="0" destOrd="0" presId="urn:microsoft.com/office/officeart/2005/8/layout/radial5"/>
    <dgm:cxn modelId="{F5F2DC84-6703-8242-B81E-D041EE265A60}" type="presOf" srcId="{F9D10005-B75B-C848-BDB2-2F5037062E55}" destId="{CD65A682-4D75-1841-AB43-03ADEC2F2863}" srcOrd="1" destOrd="0" presId="urn:microsoft.com/office/officeart/2005/8/layout/radial5"/>
    <dgm:cxn modelId="{6A1C09ED-4399-204D-8DCE-1DB8C43FC781}" srcId="{7D87D6BD-0CC8-B14F-92D6-C3E889186F7E}" destId="{5195EFC5-BEC5-1C4D-A014-655BFD499A36}" srcOrd="4" destOrd="0" parTransId="{7B00F435-42EF-9E46-9CC8-386BFAF46AEF}" sibTransId="{DBF99E6B-72E0-5E42-97C7-9B44B9954A34}"/>
    <dgm:cxn modelId="{33113F6A-D85D-6E46-A2A4-BF504FB68DDD}" srcId="{7D87D6BD-0CC8-B14F-92D6-C3E889186F7E}" destId="{A3AB429F-6BF6-4447-94C7-465DD5214CC1}" srcOrd="7" destOrd="0" parTransId="{8D960CE0-9005-0744-9FE9-617CB1FA9991}" sibTransId="{0303D3AB-AE1C-A84B-8E10-4E632C2E0022}"/>
    <dgm:cxn modelId="{7FD497CD-5CF9-DC43-90FD-5E945197D2B9}" type="presParOf" srcId="{46F4FBE3-D71C-6246-8377-6B3BFBF2148B}" destId="{A503426A-7570-434A-83A8-98746E062A67}" srcOrd="0" destOrd="0" presId="urn:microsoft.com/office/officeart/2005/8/layout/radial5"/>
    <dgm:cxn modelId="{7E2CF240-7634-7048-8E64-1CDDD1C10920}" type="presParOf" srcId="{46F4FBE3-D71C-6246-8377-6B3BFBF2148B}" destId="{C7B778A8-B788-AB4F-A2C0-D39355234AE5}" srcOrd="1" destOrd="0" presId="urn:microsoft.com/office/officeart/2005/8/layout/radial5"/>
    <dgm:cxn modelId="{1708253C-28C7-BE4F-B113-DCF24E30D94C}" type="presParOf" srcId="{C7B778A8-B788-AB4F-A2C0-D39355234AE5}" destId="{36E9CF4D-4C46-CE44-B7D0-22D695D5D93C}" srcOrd="0" destOrd="0" presId="urn:microsoft.com/office/officeart/2005/8/layout/radial5"/>
    <dgm:cxn modelId="{29B53272-8D05-AE44-A0DC-42738EE12C13}" type="presParOf" srcId="{46F4FBE3-D71C-6246-8377-6B3BFBF2148B}" destId="{0512E4DD-7E16-3946-957E-468A1FF4C090}" srcOrd="2" destOrd="0" presId="urn:microsoft.com/office/officeart/2005/8/layout/radial5"/>
    <dgm:cxn modelId="{122447E0-4D37-7249-A614-7DF1EF187AF0}" type="presParOf" srcId="{46F4FBE3-D71C-6246-8377-6B3BFBF2148B}" destId="{89FEE95F-4BC6-114B-8598-344E12B29167}" srcOrd="3" destOrd="0" presId="urn:microsoft.com/office/officeart/2005/8/layout/radial5"/>
    <dgm:cxn modelId="{E6B181AE-1F6E-4D48-B079-E4EDA30946B6}" type="presParOf" srcId="{89FEE95F-4BC6-114B-8598-344E12B29167}" destId="{4EC8CEC4-A495-6243-AEE8-01AF7EDC3149}" srcOrd="0" destOrd="0" presId="urn:microsoft.com/office/officeart/2005/8/layout/radial5"/>
    <dgm:cxn modelId="{B3452D60-3918-A449-B449-01D9ED28C204}" type="presParOf" srcId="{46F4FBE3-D71C-6246-8377-6B3BFBF2148B}" destId="{AC928FEB-B13A-4E45-BBD1-A008D53991AA}" srcOrd="4" destOrd="0" presId="urn:microsoft.com/office/officeart/2005/8/layout/radial5"/>
    <dgm:cxn modelId="{6BF9B529-BC54-4A4C-A229-A36F7D78E6D5}" type="presParOf" srcId="{46F4FBE3-D71C-6246-8377-6B3BFBF2148B}" destId="{0B0C4164-627D-D94D-8CA0-0847EB7398A1}" srcOrd="5" destOrd="0" presId="urn:microsoft.com/office/officeart/2005/8/layout/radial5"/>
    <dgm:cxn modelId="{B8CF9FD9-B71D-7E4A-B7B4-DF45C4CB8581}" type="presParOf" srcId="{0B0C4164-627D-D94D-8CA0-0847EB7398A1}" destId="{1FC08361-378C-994D-83F6-059D863303EA}" srcOrd="0" destOrd="0" presId="urn:microsoft.com/office/officeart/2005/8/layout/radial5"/>
    <dgm:cxn modelId="{D83F0A19-5C27-124E-934F-4EFDBD8DD9E4}" type="presParOf" srcId="{46F4FBE3-D71C-6246-8377-6B3BFBF2148B}" destId="{6A0497E1-54F0-834A-8E14-6DA8D5BCAEDA}" srcOrd="6" destOrd="0" presId="urn:microsoft.com/office/officeart/2005/8/layout/radial5"/>
    <dgm:cxn modelId="{C972DD03-ED43-5942-9D79-6D676BF8F191}" type="presParOf" srcId="{46F4FBE3-D71C-6246-8377-6B3BFBF2148B}" destId="{5D11747A-6EB8-5443-8B1E-3637BBD127BC}" srcOrd="7" destOrd="0" presId="urn:microsoft.com/office/officeart/2005/8/layout/radial5"/>
    <dgm:cxn modelId="{69AA5601-1D56-9445-9DEC-4CBFA780D06E}" type="presParOf" srcId="{5D11747A-6EB8-5443-8B1E-3637BBD127BC}" destId="{BD2B3556-42C1-F742-91ED-D003EF6770C1}" srcOrd="0" destOrd="0" presId="urn:microsoft.com/office/officeart/2005/8/layout/radial5"/>
    <dgm:cxn modelId="{C6F88779-4F5C-EE48-A689-3D105390247D}" type="presParOf" srcId="{46F4FBE3-D71C-6246-8377-6B3BFBF2148B}" destId="{B03F02AA-EB4B-B34B-BB0E-328EF339CE15}" srcOrd="8" destOrd="0" presId="urn:microsoft.com/office/officeart/2005/8/layout/radial5"/>
    <dgm:cxn modelId="{3E87FF8E-4195-0744-8A27-7302FBDA8AAF}" type="presParOf" srcId="{46F4FBE3-D71C-6246-8377-6B3BFBF2148B}" destId="{A3F1E20D-D3C9-A144-A5C3-544E6E0103C9}" srcOrd="9" destOrd="0" presId="urn:microsoft.com/office/officeart/2005/8/layout/radial5"/>
    <dgm:cxn modelId="{9C1AA129-D3FC-2849-BF3D-AE14243B4B01}" type="presParOf" srcId="{A3F1E20D-D3C9-A144-A5C3-544E6E0103C9}" destId="{A7509A4D-95B3-4444-B011-68BE99805E08}" srcOrd="0" destOrd="0" presId="urn:microsoft.com/office/officeart/2005/8/layout/radial5"/>
    <dgm:cxn modelId="{8BE4BA3B-16F4-D244-A1A4-6ECD4903EF9F}" type="presParOf" srcId="{46F4FBE3-D71C-6246-8377-6B3BFBF2148B}" destId="{1B7BC56C-4B92-794F-866A-B2B7715DFA7A}" srcOrd="10" destOrd="0" presId="urn:microsoft.com/office/officeart/2005/8/layout/radial5"/>
    <dgm:cxn modelId="{31A0A4F3-349E-5944-83C5-FB2152B6E0E2}" type="presParOf" srcId="{46F4FBE3-D71C-6246-8377-6B3BFBF2148B}" destId="{F9BB6F0E-FE16-FF4A-AC5B-CF746FD4EDE1}" srcOrd="11" destOrd="0" presId="urn:microsoft.com/office/officeart/2005/8/layout/radial5"/>
    <dgm:cxn modelId="{40263EAD-DB05-C742-9768-BD7B0F310D48}" type="presParOf" srcId="{F9BB6F0E-FE16-FF4A-AC5B-CF746FD4EDE1}" destId="{31B3F70D-363D-744A-9003-CD1183929D08}" srcOrd="0" destOrd="0" presId="urn:microsoft.com/office/officeart/2005/8/layout/radial5"/>
    <dgm:cxn modelId="{42A9154F-AAC3-A34F-9391-70DD5F92CCD5}" type="presParOf" srcId="{46F4FBE3-D71C-6246-8377-6B3BFBF2148B}" destId="{6E12FE79-C54A-4F45-85AE-CACA8FE81C57}" srcOrd="12" destOrd="0" presId="urn:microsoft.com/office/officeart/2005/8/layout/radial5"/>
    <dgm:cxn modelId="{8919A072-7273-9D4A-B128-D932963CB4A9}" type="presParOf" srcId="{46F4FBE3-D71C-6246-8377-6B3BFBF2148B}" destId="{021EE319-8056-7A4E-B99A-D7FB3C0056FB}" srcOrd="13" destOrd="0" presId="urn:microsoft.com/office/officeart/2005/8/layout/radial5"/>
    <dgm:cxn modelId="{736BB417-5484-9247-8D4F-F0B8BF1D3C9D}" type="presParOf" srcId="{021EE319-8056-7A4E-B99A-D7FB3C0056FB}" destId="{251DE262-FBDD-4041-B8B2-222B20B902C4}" srcOrd="0" destOrd="0" presId="urn:microsoft.com/office/officeart/2005/8/layout/radial5"/>
    <dgm:cxn modelId="{C10ACAA8-8E65-7942-9CE6-68FF3F00925D}" type="presParOf" srcId="{46F4FBE3-D71C-6246-8377-6B3BFBF2148B}" destId="{D6A9F5A0-2E2D-2B4E-B258-D3E08C6050DD}" srcOrd="14" destOrd="0" presId="urn:microsoft.com/office/officeart/2005/8/layout/radial5"/>
    <dgm:cxn modelId="{3D6E365B-5E54-DF42-B5A1-2ADFFFE182D4}" type="presParOf" srcId="{46F4FBE3-D71C-6246-8377-6B3BFBF2148B}" destId="{C8A9B7DD-EC88-EA44-8E25-55DDEAB5062F}" srcOrd="15" destOrd="0" presId="urn:microsoft.com/office/officeart/2005/8/layout/radial5"/>
    <dgm:cxn modelId="{078CA67C-EF4D-4743-B969-1B29430DA0D7}" type="presParOf" srcId="{C8A9B7DD-EC88-EA44-8E25-55DDEAB5062F}" destId="{88133F69-3E00-FA40-9557-794CB054B4C2}" srcOrd="0" destOrd="0" presId="urn:microsoft.com/office/officeart/2005/8/layout/radial5"/>
    <dgm:cxn modelId="{5AC45F48-6AB4-194C-9755-96478972C609}" type="presParOf" srcId="{46F4FBE3-D71C-6246-8377-6B3BFBF2148B}" destId="{E2521E59-CA94-B045-91ED-03582D4EB89C}" srcOrd="16" destOrd="0" presId="urn:microsoft.com/office/officeart/2005/8/layout/radial5"/>
    <dgm:cxn modelId="{EFF117AE-AADB-934F-A414-1C16F0AD00EF}" type="presParOf" srcId="{46F4FBE3-D71C-6246-8377-6B3BFBF2148B}" destId="{13A75ABF-C1CA-AE45-876F-0F669FD6C3F6}" srcOrd="17" destOrd="0" presId="urn:microsoft.com/office/officeart/2005/8/layout/radial5"/>
    <dgm:cxn modelId="{47D21B1D-66CD-E24A-BD11-0EFF99084960}" type="presParOf" srcId="{13A75ABF-C1CA-AE45-876F-0F669FD6C3F6}" destId="{CD65A682-4D75-1841-AB43-03ADEC2F2863}" srcOrd="0" destOrd="0" presId="urn:microsoft.com/office/officeart/2005/8/layout/radial5"/>
    <dgm:cxn modelId="{47E4E19F-C589-6643-AFC0-5F9E2DA6B3F8}"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66FC2-3660-6445-9B2C-E8DC364B8658}">
      <dsp:nvSpPr>
        <dsp:cNvPr id="0" name=""/>
        <dsp:cNvSpPr/>
      </dsp:nvSpPr>
      <dsp:spPr>
        <a:xfrm>
          <a:off x="2979215" y="2299951"/>
          <a:ext cx="2194968" cy="2194968"/>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0" kern="1200" dirty="0" smtClean="0">
              <a:latin typeface="Tw Cen MT"/>
              <a:cs typeface="Tw Cen MT"/>
            </a:rPr>
            <a:t>Diversity</a:t>
          </a:r>
          <a:endParaRPr lang="en-US" sz="3500" b="0" kern="1200" dirty="0">
            <a:latin typeface="Tw Cen MT"/>
            <a:cs typeface="Tw Cen MT"/>
          </a:endParaRPr>
        </a:p>
      </dsp:txBody>
      <dsp:txXfrm>
        <a:off x="3300661" y="2621397"/>
        <a:ext cx="1552076" cy="1552076"/>
      </dsp:txXfrm>
    </dsp:sp>
    <dsp:sp modelId="{1C378EEB-FEF6-584B-8A17-E63E4BC18E03}">
      <dsp:nvSpPr>
        <dsp:cNvPr id="0" name=""/>
        <dsp:cNvSpPr/>
      </dsp:nvSpPr>
      <dsp:spPr>
        <a:xfrm rot="11700000">
          <a:off x="1317819" y="2564426"/>
          <a:ext cx="1634741" cy="625566"/>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05C8EA9-A525-7B48-9CAD-C19704EE32EC}">
      <dsp:nvSpPr>
        <dsp:cNvPr id="0" name=""/>
        <dsp:cNvSpPr/>
      </dsp:nvSpPr>
      <dsp:spPr>
        <a:xfrm>
          <a:off x="303060" y="1831570"/>
          <a:ext cx="2085220" cy="166817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Life-Span Diversity</a:t>
          </a:r>
          <a:endParaRPr lang="en-US" sz="2800" b="0" kern="1200" dirty="0">
            <a:latin typeface="Tw Cen MT"/>
            <a:cs typeface="Tw Cen MT"/>
          </a:endParaRPr>
        </a:p>
      </dsp:txBody>
      <dsp:txXfrm>
        <a:off x="351919" y="1880429"/>
        <a:ext cx="1987502" cy="1570458"/>
      </dsp:txXfrm>
    </dsp:sp>
    <dsp:sp modelId="{1584B238-9C49-964C-88FA-BD8E599489EF}">
      <dsp:nvSpPr>
        <dsp:cNvPr id="0" name=""/>
        <dsp:cNvSpPr/>
      </dsp:nvSpPr>
      <dsp:spPr>
        <a:xfrm rot="14700000">
          <a:off x="2409867" y="1262974"/>
          <a:ext cx="1634741" cy="625566"/>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D1EF981-F1A1-9E44-8371-5CF13F4D5B93}">
      <dsp:nvSpPr>
        <dsp:cNvPr id="0" name=""/>
        <dsp:cNvSpPr/>
      </dsp:nvSpPr>
      <dsp:spPr>
        <a:xfrm>
          <a:off x="1839192" y="880"/>
          <a:ext cx="2085220" cy="1668176"/>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Generational Diversity</a:t>
          </a:r>
          <a:endParaRPr lang="en-US" sz="2800" b="0" kern="1200" dirty="0">
            <a:latin typeface="Tw Cen MT"/>
            <a:cs typeface="Tw Cen MT"/>
          </a:endParaRPr>
        </a:p>
      </dsp:txBody>
      <dsp:txXfrm>
        <a:off x="1888051" y="49739"/>
        <a:ext cx="1987502" cy="1570458"/>
      </dsp:txXfrm>
    </dsp:sp>
    <dsp:sp modelId="{5E154AA9-9C89-294E-846D-176B1A2DA37E}">
      <dsp:nvSpPr>
        <dsp:cNvPr id="0" name=""/>
        <dsp:cNvSpPr/>
      </dsp:nvSpPr>
      <dsp:spPr>
        <a:xfrm rot="17700000">
          <a:off x="4108791" y="1262974"/>
          <a:ext cx="1634741" cy="625566"/>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1082483-8915-C64E-935E-EA53AE9F9CEE}">
      <dsp:nvSpPr>
        <dsp:cNvPr id="0" name=""/>
        <dsp:cNvSpPr/>
      </dsp:nvSpPr>
      <dsp:spPr>
        <a:xfrm>
          <a:off x="4228987" y="880"/>
          <a:ext cx="2085220" cy="1668176"/>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Ethnic Diversity</a:t>
          </a:r>
          <a:endParaRPr lang="en-US" sz="2800" b="0" kern="1200" dirty="0">
            <a:latin typeface="Tw Cen MT"/>
            <a:cs typeface="Tw Cen MT"/>
          </a:endParaRPr>
        </a:p>
      </dsp:txBody>
      <dsp:txXfrm>
        <a:off x="4277846" y="49739"/>
        <a:ext cx="1987502" cy="1570458"/>
      </dsp:txXfrm>
    </dsp:sp>
    <dsp:sp modelId="{C63C0154-22E3-704D-9FBA-7F49658F171D}">
      <dsp:nvSpPr>
        <dsp:cNvPr id="0" name=""/>
        <dsp:cNvSpPr/>
      </dsp:nvSpPr>
      <dsp:spPr>
        <a:xfrm rot="20700000">
          <a:off x="5200838" y="2564426"/>
          <a:ext cx="1634741" cy="625566"/>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14178D4-EDA9-644A-B7B2-00387617A349}">
      <dsp:nvSpPr>
        <dsp:cNvPr id="0" name=""/>
        <dsp:cNvSpPr/>
      </dsp:nvSpPr>
      <dsp:spPr>
        <a:xfrm>
          <a:off x="5765119" y="1831570"/>
          <a:ext cx="2085220" cy="16681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Family Diversity</a:t>
          </a:r>
          <a:endParaRPr lang="en-US" sz="2800" b="0" kern="1200" dirty="0">
            <a:latin typeface="Tw Cen MT"/>
            <a:cs typeface="Tw Cen MT"/>
          </a:endParaRPr>
        </a:p>
      </dsp:txBody>
      <dsp:txXfrm>
        <a:off x="5813978" y="1880429"/>
        <a:ext cx="1987502" cy="15704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799" y="0"/>
          <a:ext cx="1994557" cy="449580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Not Religiously Affiliated</a:t>
          </a:r>
          <a:endParaRPr lang="en-US" sz="2200" b="1" kern="1200" dirty="0"/>
        </a:p>
      </dsp:txBody>
      <dsp:txXfrm>
        <a:off x="1799" y="1798320"/>
        <a:ext cx="1994557" cy="1798320"/>
      </dsp:txXfrm>
    </dsp:sp>
    <dsp:sp modelId="{8A9EB826-7948-4F4C-88E9-2E150BEBDE25}">
      <dsp:nvSpPr>
        <dsp:cNvPr id="0" name=""/>
        <dsp:cNvSpPr/>
      </dsp:nvSpPr>
      <dsp:spPr>
        <a:xfrm>
          <a:off x="250527" y="269748"/>
          <a:ext cx="1497101" cy="1497101"/>
        </a:xfrm>
        <a:prstGeom prst="ellipse">
          <a:avLst/>
        </a:prstGeom>
        <a:solidFill>
          <a:schemeClr val="accent2">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820A0329-744D-C74A-B522-3516DAF851A3}">
      <dsp:nvSpPr>
        <dsp:cNvPr id="0" name=""/>
        <dsp:cNvSpPr/>
      </dsp:nvSpPr>
      <dsp:spPr>
        <a:xfrm>
          <a:off x="2056193" y="0"/>
          <a:ext cx="1994557" cy="4495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Spiritual but Not Religious</a:t>
          </a:r>
          <a:endParaRPr lang="en-US" sz="2200" b="1" kern="1200" dirty="0"/>
        </a:p>
      </dsp:txBody>
      <dsp:txXfrm>
        <a:off x="2056193" y="1798320"/>
        <a:ext cx="1994557" cy="1798320"/>
      </dsp:txXfrm>
    </dsp:sp>
    <dsp:sp modelId="{5AF2C04B-EF9F-BA43-81D4-8E4779A7D97E}">
      <dsp:nvSpPr>
        <dsp:cNvPr id="0" name=""/>
        <dsp:cNvSpPr/>
      </dsp:nvSpPr>
      <dsp:spPr>
        <a:xfrm>
          <a:off x="2304921" y="269748"/>
          <a:ext cx="1497101" cy="1497101"/>
        </a:xfrm>
        <a:prstGeom prst="ellipse">
          <a:avLst/>
        </a:prstGeom>
        <a:solidFill>
          <a:schemeClr val="accent3">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E631F2B0-23C3-0249-9E08-F3E6F17015C2}">
      <dsp:nvSpPr>
        <dsp:cNvPr id="0" name=""/>
        <dsp:cNvSpPr/>
      </dsp:nvSpPr>
      <dsp:spPr>
        <a:xfrm>
          <a:off x="4110587" y="0"/>
          <a:ext cx="1994557" cy="449580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Minimal Engagement with Faith and Community</a:t>
          </a:r>
          <a:endParaRPr lang="en-US" sz="2200" b="1" kern="1200" dirty="0"/>
        </a:p>
      </dsp:txBody>
      <dsp:txXfrm>
        <a:off x="4110587" y="1798320"/>
        <a:ext cx="1994557" cy="1798320"/>
      </dsp:txXfrm>
    </dsp:sp>
    <dsp:sp modelId="{18CF072A-30E2-844B-B81C-6D42C7C135E1}">
      <dsp:nvSpPr>
        <dsp:cNvPr id="0" name=""/>
        <dsp:cNvSpPr/>
      </dsp:nvSpPr>
      <dsp:spPr>
        <a:xfrm>
          <a:off x="4359315" y="269748"/>
          <a:ext cx="1497101" cy="1497101"/>
        </a:xfrm>
        <a:prstGeom prst="ellipse">
          <a:avLst/>
        </a:prstGeom>
        <a:solidFill>
          <a:schemeClr val="accent4">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CB2AA07B-8D9B-D04A-BB27-F1F82AC034E2}">
      <dsp:nvSpPr>
        <dsp:cNvPr id="0" name=""/>
        <dsp:cNvSpPr/>
      </dsp:nvSpPr>
      <dsp:spPr>
        <a:xfrm>
          <a:off x="6164981" y="0"/>
          <a:ext cx="1986618" cy="449580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Vibrant Faith</a:t>
          </a:r>
          <a:br>
            <a:rPr lang="en-US" sz="2200" b="1" kern="1200" dirty="0" smtClean="0"/>
          </a:br>
          <a:r>
            <a:rPr lang="en-US" sz="2200" b="1" kern="1200" dirty="0" smtClean="0"/>
            <a:t>&amp; Active Engagement</a:t>
          </a:r>
          <a:endParaRPr lang="en-US" sz="2200" b="1" kern="1200" dirty="0"/>
        </a:p>
      </dsp:txBody>
      <dsp:txXfrm>
        <a:off x="6164981" y="1798320"/>
        <a:ext cx="1986618" cy="1798320"/>
      </dsp:txXfrm>
    </dsp:sp>
    <dsp:sp modelId="{D908F25E-593C-6D40-828D-2A68C1F09009}">
      <dsp:nvSpPr>
        <dsp:cNvPr id="0" name=""/>
        <dsp:cNvSpPr/>
      </dsp:nvSpPr>
      <dsp:spPr>
        <a:xfrm>
          <a:off x="6409740" y="269748"/>
          <a:ext cx="1497101" cy="1497101"/>
        </a:xfrm>
        <a:prstGeom prst="ellipse">
          <a:avLst/>
        </a:prstGeom>
        <a:solidFill>
          <a:schemeClr val="accent5">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612614A4-A650-6343-B1C6-C89384F923E7}">
      <dsp:nvSpPr>
        <dsp:cNvPr id="0" name=""/>
        <dsp:cNvSpPr/>
      </dsp:nvSpPr>
      <dsp:spPr>
        <a:xfrm>
          <a:off x="326306" y="3596640"/>
          <a:ext cx="7500787" cy="674370"/>
        </a:xfrm>
        <a:prstGeom prst="leftRightArrow">
          <a:avLst/>
        </a:prstGeom>
        <a:solidFill>
          <a:schemeClr val="accent2">
            <a:tint val="4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336767" y="2244"/>
          <a:ext cx="1554881" cy="77744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Church</a:t>
          </a:r>
          <a:endParaRPr lang="en-US" sz="1700" b="1" kern="1200" dirty="0"/>
        </a:p>
      </dsp:txBody>
      <dsp:txXfrm>
        <a:off x="3359537" y="25014"/>
        <a:ext cx="1509341" cy="731900"/>
      </dsp:txXfrm>
    </dsp:sp>
    <dsp:sp modelId="{2E41C621-B381-0043-A60B-ABCDDB4C9277}">
      <dsp:nvSpPr>
        <dsp:cNvPr id="0" name=""/>
        <dsp:cNvSpPr/>
      </dsp:nvSpPr>
      <dsp:spPr>
        <a:xfrm rot="2213198">
          <a:off x="4747740" y="1034345"/>
          <a:ext cx="810156" cy="27210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4829371" y="1088766"/>
        <a:ext cx="646894" cy="163262"/>
      </dsp:txXfrm>
    </dsp:sp>
    <dsp:sp modelId="{505862EE-0DD7-1949-9EC8-14438D10A2FB}">
      <dsp:nvSpPr>
        <dsp:cNvPr id="0" name=""/>
        <dsp:cNvSpPr/>
      </dsp:nvSpPr>
      <dsp:spPr>
        <a:xfrm>
          <a:off x="5413988" y="1561108"/>
          <a:ext cx="1554881" cy="77744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Family</a:t>
          </a:r>
          <a:endParaRPr lang="en-US" sz="1700" b="1" kern="1200" dirty="0"/>
        </a:p>
      </dsp:txBody>
      <dsp:txXfrm>
        <a:off x="5436758" y="1583878"/>
        <a:ext cx="1509341" cy="731900"/>
      </dsp:txXfrm>
    </dsp:sp>
    <dsp:sp modelId="{43B4C046-E50A-9C42-B239-13F90C3B76C3}">
      <dsp:nvSpPr>
        <dsp:cNvPr id="0" name=""/>
        <dsp:cNvSpPr/>
      </dsp:nvSpPr>
      <dsp:spPr>
        <a:xfrm rot="6500950">
          <a:off x="5389634" y="3009891"/>
          <a:ext cx="810156" cy="27210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5471265" y="3064312"/>
        <a:ext cx="646894" cy="163262"/>
      </dsp:txXfrm>
    </dsp:sp>
    <dsp:sp modelId="{3EDDC2EF-8868-8A47-8C6F-E00620590F12}">
      <dsp:nvSpPr>
        <dsp:cNvPr id="0" name=""/>
        <dsp:cNvSpPr/>
      </dsp:nvSpPr>
      <dsp:spPr>
        <a:xfrm>
          <a:off x="4620555" y="3953338"/>
          <a:ext cx="1554881" cy="77744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Ethnic Traditions</a:t>
          </a:r>
          <a:endParaRPr lang="en-US" sz="1700" b="1" kern="1200" dirty="0"/>
        </a:p>
      </dsp:txBody>
      <dsp:txXfrm>
        <a:off x="4643325" y="3976108"/>
        <a:ext cx="1509341" cy="731900"/>
      </dsp:txXfrm>
    </dsp:sp>
    <dsp:sp modelId="{3A94A66F-440F-474D-B62A-38F4B83150BF}">
      <dsp:nvSpPr>
        <dsp:cNvPr id="0" name=""/>
        <dsp:cNvSpPr/>
      </dsp:nvSpPr>
      <dsp:spPr>
        <a:xfrm rot="10800000">
          <a:off x="3709129" y="4206006"/>
          <a:ext cx="810156" cy="27210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3790760" y="4260427"/>
        <a:ext cx="646894" cy="163262"/>
      </dsp:txXfrm>
    </dsp:sp>
    <dsp:sp modelId="{78E7D10B-BC78-964C-A2D1-30D966BD4389}">
      <dsp:nvSpPr>
        <dsp:cNvPr id="0" name=""/>
        <dsp:cNvSpPr/>
      </dsp:nvSpPr>
      <dsp:spPr>
        <a:xfrm>
          <a:off x="2052979" y="3953338"/>
          <a:ext cx="1554881" cy="77744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Community</a:t>
          </a:r>
          <a:endParaRPr lang="en-US" sz="1700" b="1" kern="1200" dirty="0"/>
        </a:p>
      </dsp:txBody>
      <dsp:txXfrm>
        <a:off x="2075749" y="3976108"/>
        <a:ext cx="1509341" cy="731900"/>
      </dsp:txXfrm>
    </dsp:sp>
    <dsp:sp modelId="{77D00DF0-F510-944A-89D4-0DEB8B872265}">
      <dsp:nvSpPr>
        <dsp:cNvPr id="0" name=""/>
        <dsp:cNvSpPr/>
      </dsp:nvSpPr>
      <dsp:spPr>
        <a:xfrm rot="15077295">
          <a:off x="2040253" y="3069080"/>
          <a:ext cx="810156" cy="27210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2121884" y="3123501"/>
        <a:ext cx="646894" cy="163262"/>
      </dsp:txXfrm>
    </dsp:sp>
    <dsp:sp modelId="{3DF0EC7D-0241-FC41-A688-9667E860BA0C}">
      <dsp:nvSpPr>
        <dsp:cNvPr id="0" name=""/>
        <dsp:cNvSpPr/>
      </dsp:nvSpPr>
      <dsp:spPr>
        <a:xfrm>
          <a:off x="1259534" y="1542089"/>
          <a:ext cx="1554881" cy="91483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Religious School or Sunday School </a:t>
          </a:r>
          <a:endParaRPr lang="en-US" sz="1700" b="1" kern="1200" dirty="0"/>
        </a:p>
      </dsp:txBody>
      <dsp:txXfrm>
        <a:off x="1286329" y="1568884"/>
        <a:ext cx="1501291" cy="861247"/>
      </dsp:txXfrm>
    </dsp:sp>
    <dsp:sp modelId="{7BA80D9D-06A6-C64C-B56E-5E5BC9F50ABE}">
      <dsp:nvSpPr>
        <dsp:cNvPr id="0" name=""/>
        <dsp:cNvSpPr/>
      </dsp:nvSpPr>
      <dsp:spPr>
        <a:xfrm rot="19334817">
          <a:off x="2714871" y="1024835"/>
          <a:ext cx="810156" cy="27210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796502" y="1079256"/>
        <a:ext cx="646894" cy="163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435786" y="2373"/>
          <a:ext cx="1631739" cy="81586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Intergenerational Faith Community</a:t>
          </a:r>
          <a:endParaRPr lang="en-US" sz="1500" b="1" kern="1200" dirty="0"/>
        </a:p>
      </dsp:txBody>
      <dsp:txXfrm>
        <a:off x="3459682" y="26269"/>
        <a:ext cx="1583947" cy="768077"/>
      </dsp:txXfrm>
    </dsp:sp>
    <dsp:sp modelId="{BCD68C87-AE95-CB47-8888-2079B8E031E4}">
      <dsp:nvSpPr>
        <dsp:cNvPr id="0" name=""/>
        <dsp:cNvSpPr/>
      </dsp:nvSpPr>
      <dsp:spPr>
        <a:xfrm rot="2160000">
          <a:off x="4916506" y="1059857"/>
          <a:ext cx="851385" cy="285554"/>
        </a:xfrm>
        <a:prstGeom prst="leftRightArrow">
          <a:avLst>
            <a:gd name="adj1" fmla="val 60000"/>
            <a:gd name="adj2" fmla="val 50000"/>
          </a:avLst>
        </a:prstGeom>
        <a:solidFill>
          <a:schemeClr val="accent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002172" y="1116968"/>
        <a:ext cx="680053" cy="171332"/>
      </dsp:txXfrm>
    </dsp:sp>
    <dsp:sp modelId="{7CA4E01A-3952-0F4B-A29E-7FED05D7EABA}">
      <dsp:nvSpPr>
        <dsp:cNvPr id="0" name=""/>
        <dsp:cNvSpPr/>
      </dsp:nvSpPr>
      <dsp:spPr>
        <a:xfrm>
          <a:off x="5616872" y="1587025"/>
          <a:ext cx="1631739" cy="81586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Age Group/Generational Faith Formation</a:t>
          </a:r>
          <a:endParaRPr lang="en-US" sz="1500" b="1" kern="1200" dirty="0"/>
        </a:p>
      </dsp:txBody>
      <dsp:txXfrm>
        <a:off x="5640768" y="1610921"/>
        <a:ext cx="1583947" cy="768077"/>
      </dsp:txXfrm>
    </dsp:sp>
    <dsp:sp modelId="{8EDD1849-69D0-B64E-8D30-8AF624035E35}">
      <dsp:nvSpPr>
        <dsp:cNvPr id="0" name=""/>
        <dsp:cNvSpPr/>
      </dsp:nvSpPr>
      <dsp:spPr>
        <a:xfrm rot="6480000">
          <a:off x="5590499" y="3134193"/>
          <a:ext cx="851385" cy="285554"/>
        </a:xfrm>
        <a:prstGeom prst="leftRightArrow">
          <a:avLst>
            <a:gd name="adj1" fmla="val 60000"/>
            <a:gd name="adj2" fmla="val 50000"/>
          </a:avLst>
        </a:prstGeom>
        <a:solidFill>
          <a:schemeClr val="accent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676165" y="3191304"/>
        <a:ext cx="680053" cy="171332"/>
      </dsp:txXfrm>
    </dsp:sp>
    <dsp:sp modelId="{A7CE2B26-2AD6-454B-94B4-4248BB7F8D35}">
      <dsp:nvSpPr>
        <dsp:cNvPr id="0" name=""/>
        <dsp:cNvSpPr/>
      </dsp:nvSpPr>
      <dsp:spPr>
        <a:xfrm>
          <a:off x="4783772" y="4151045"/>
          <a:ext cx="1631739" cy="81586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Family Faith Formation</a:t>
          </a:r>
          <a:endParaRPr lang="en-US" sz="1500" b="1" kern="1200" dirty="0"/>
        </a:p>
      </dsp:txBody>
      <dsp:txXfrm>
        <a:off x="4807668" y="4174941"/>
        <a:ext cx="1583947" cy="768077"/>
      </dsp:txXfrm>
    </dsp:sp>
    <dsp:sp modelId="{FA73B8D5-2423-6B4A-85F3-861CB715F718}">
      <dsp:nvSpPr>
        <dsp:cNvPr id="0" name=""/>
        <dsp:cNvSpPr/>
      </dsp:nvSpPr>
      <dsp:spPr>
        <a:xfrm rot="10800000">
          <a:off x="3825963" y="4416203"/>
          <a:ext cx="851385" cy="285554"/>
        </a:xfrm>
        <a:prstGeom prst="leftRightArrow">
          <a:avLst>
            <a:gd name="adj1" fmla="val 60000"/>
            <a:gd name="adj2" fmla="val 50000"/>
          </a:avLst>
        </a:prstGeom>
        <a:solidFill>
          <a:schemeClr val="accent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3911629" y="4473314"/>
        <a:ext cx="680053" cy="171332"/>
      </dsp:txXfrm>
    </dsp:sp>
    <dsp:sp modelId="{FB54FA89-97A0-7040-8E25-18DCBD0BED75}">
      <dsp:nvSpPr>
        <dsp:cNvPr id="0" name=""/>
        <dsp:cNvSpPr/>
      </dsp:nvSpPr>
      <dsp:spPr>
        <a:xfrm>
          <a:off x="2087801" y="4151045"/>
          <a:ext cx="1631739" cy="81586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Missional Faith Formation</a:t>
          </a:r>
          <a:endParaRPr lang="en-US" sz="1500" b="1" kern="1200" dirty="0"/>
        </a:p>
      </dsp:txBody>
      <dsp:txXfrm>
        <a:off x="2111697" y="4174941"/>
        <a:ext cx="1583947" cy="768077"/>
      </dsp:txXfrm>
    </dsp:sp>
    <dsp:sp modelId="{BE8A5D0D-DAD9-F24F-AE85-37049FCE6D25}">
      <dsp:nvSpPr>
        <dsp:cNvPr id="0" name=""/>
        <dsp:cNvSpPr/>
      </dsp:nvSpPr>
      <dsp:spPr>
        <a:xfrm rot="15120000">
          <a:off x="2061428" y="3134193"/>
          <a:ext cx="851385" cy="285554"/>
        </a:xfrm>
        <a:prstGeom prst="leftRightArrow">
          <a:avLst>
            <a:gd name="adj1" fmla="val 60000"/>
            <a:gd name="adj2" fmla="val 50000"/>
          </a:avLst>
        </a:prstGeom>
        <a:solidFill>
          <a:schemeClr val="accent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147094" y="3191304"/>
        <a:ext cx="680053" cy="171332"/>
      </dsp:txXfrm>
    </dsp:sp>
    <dsp:sp modelId="{8AFC5B97-BE82-6440-91A8-BFBD2BAFE12A}">
      <dsp:nvSpPr>
        <dsp:cNvPr id="0" name=""/>
        <dsp:cNvSpPr/>
      </dsp:nvSpPr>
      <dsp:spPr>
        <a:xfrm>
          <a:off x="1254700" y="1587025"/>
          <a:ext cx="1631739" cy="81586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Online &amp; Digitally-Enabled Faith Formation</a:t>
          </a:r>
          <a:endParaRPr lang="en-US" sz="1500" b="1" kern="1200" dirty="0"/>
        </a:p>
      </dsp:txBody>
      <dsp:txXfrm>
        <a:off x="1278596" y="1610921"/>
        <a:ext cx="1583947" cy="768077"/>
      </dsp:txXfrm>
    </dsp:sp>
    <dsp:sp modelId="{E85C7A55-B41D-A449-B13D-D44142926B81}">
      <dsp:nvSpPr>
        <dsp:cNvPr id="0" name=""/>
        <dsp:cNvSpPr/>
      </dsp:nvSpPr>
      <dsp:spPr>
        <a:xfrm rot="19440000">
          <a:off x="2735420" y="1059857"/>
          <a:ext cx="851385" cy="285554"/>
        </a:xfrm>
        <a:prstGeom prst="leftRightArrow">
          <a:avLst>
            <a:gd name="adj1" fmla="val 60000"/>
            <a:gd name="adj2" fmla="val 50000"/>
          </a:avLst>
        </a:prstGeom>
        <a:solidFill>
          <a:schemeClr val="accent2">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821086" y="1116968"/>
        <a:ext cx="680053" cy="1713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874570" y="3141412"/>
          <a:ext cx="1635606" cy="163560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GROWTH IN FAITH</a:t>
          </a:r>
          <a:endParaRPr lang="en-US" sz="2300" kern="1200" dirty="0"/>
        </a:p>
      </dsp:txBody>
      <dsp:txXfrm>
        <a:off x="3114099" y="3380941"/>
        <a:ext cx="1156548" cy="1156548"/>
      </dsp:txXfrm>
    </dsp:sp>
    <dsp:sp modelId="{F8BE6A67-E23D-FA41-8D94-8672CB317A9A}">
      <dsp:nvSpPr>
        <dsp:cNvPr id="0" name=""/>
        <dsp:cNvSpPr/>
      </dsp:nvSpPr>
      <dsp:spPr>
        <a:xfrm rot="10800000">
          <a:off x="575425" y="3726141"/>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E6E9F2DF-D0DF-7A42-8479-6AAE9B446CCE}">
      <dsp:nvSpPr>
        <dsp:cNvPr id="0" name=""/>
        <dsp:cNvSpPr/>
      </dsp:nvSpPr>
      <dsp:spPr>
        <a:xfrm>
          <a:off x="2963" y="35012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Caring Relationships</a:t>
          </a:r>
          <a:endParaRPr lang="en-US" sz="1400" kern="1200" dirty="0"/>
        </a:p>
      </dsp:txBody>
      <dsp:txXfrm>
        <a:off x="29790" y="3528072"/>
        <a:ext cx="1091270" cy="862285"/>
      </dsp:txXfrm>
    </dsp:sp>
    <dsp:sp modelId="{999BB4BD-3DDB-B64B-96FD-9E84D2F302B4}">
      <dsp:nvSpPr>
        <dsp:cNvPr id="0" name=""/>
        <dsp:cNvSpPr/>
      </dsp:nvSpPr>
      <dsp:spPr>
        <a:xfrm rot="12342857">
          <a:off x="776518" y="2845096"/>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F0DF070-5C1C-3447-BB78-F0DE8FB207A1}">
      <dsp:nvSpPr>
        <dsp:cNvPr id="0" name=""/>
        <dsp:cNvSpPr/>
      </dsp:nvSpPr>
      <dsp:spPr>
        <a:xfrm>
          <a:off x="311638" y="2148852"/>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Rituals &amp; Milestones</a:t>
          </a:r>
          <a:endParaRPr lang="en-US" sz="1400" kern="1200" dirty="0"/>
        </a:p>
      </dsp:txBody>
      <dsp:txXfrm>
        <a:off x="338465" y="2175679"/>
        <a:ext cx="1091270" cy="862285"/>
      </dsp:txXfrm>
    </dsp:sp>
    <dsp:sp modelId="{C1DE2ED8-D0BA-2A4A-A67D-0B9DB8885EAA}">
      <dsp:nvSpPr>
        <dsp:cNvPr id="0" name=""/>
        <dsp:cNvSpPr/>
      </dsp:nvSpPr>
      <dsp:spPr>
        <a:xfrm rot="13885714">
          <a:off x="1339968" y="2138552"/>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DEBC3E9-F55C-E640-A441-7C9BE61E1135}">
      <dsp:nvSpPr>
        <dsp:cNvPr id="0" name=""/>
        <dsp:cNvSpPr/>
      </dsp:nvSpPr>
      <dsp:spPr>
        <a:xfrm>
          <a:off x="1176526" y="1064317"/>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Church Year Seasons</a:t>
          </a:r>
          <a:endParaRPr lang="en-US" sz="1400" kern="1200" dirty="0"/>
        </a:p>
      </dsp:txBody>
      <dsp:txXfrm>
        <a:off x="1203353" y="1091144"/>
        <a:ext cx="1091270" cy="862285"/>
      </dsp:txXfrm>
    </dsp:sp>
    <dsp:sp modelId="{57DBEB46-132C-FC49-81C5-2776F1C3EA50}">
      <dsp:nvSpPr>
        <dsp:cNvPr id="0" name=""/>
        <dsp:cNvSpPr/>
      </dsp:nvSpPr>
      <dsp:spPr>
        <a:xfrm rot="15428571">
          <a:off x="2154176" y="1746450"/>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9D26234-1B6D-8540-9AF2-AB1B7E393EFE}">
      <dsp:nvSpPr>
        <dsp:cNvPr id="0" name=""/>
        <dsp:cNvSpPr/>
      </dsp:nvSpPr>
      <dsp:spPr>
        <a:xfrm>
          <a:off x="2426325" y="4624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Learning the Tradition</a:t>
          </a:r>
          <a:endParaRPr lang="en-US" sz="1400" kern="1200" dirty="0"/>
        </a:p>
      </dsp:txBody>
      <dsp:txXfrm>
        <a:off x="2453152" y="489272"/>
        <a:ext cx="1091270" cy="862285"/>
      </dsp:txXfrm>
    </dsp:sp>
    <dsp:sp modelId="{C41117A4-7368-6D49-8780-672F39D0100E}">
      <dsp:nvSpPr>
        <dsp:cNvPr id="0" name=""/>
        <dsp:cNvSpPr/>
      </dsp:nvSpPr>
      <dsp:spPr>
        <a:xfrm rot="16971429">
          <a:off x="3057879" y="1746450"/>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622E44B8-CEF8-334D-B40C-C706B58EFCB9}">
      <dsp:nvSpPr>
        <dsp:cNvPr id="0" name=""/>
        <dsp:cNvSpPr/>
      </dsp:nvSpPr>
      <dsp:spPr>
        <a:xfrm>
          <a:off x="3813498" y="4624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Praying</a:t>
          </a:r>
        </a:p>
        <a:p>
          <a:pPr lvl="0" algn="ctr" defTabSz="622300">
            <a:lnSpc>
              <a:spcPct val="90000"/>
            </a:lnSpc>
            <a:spcBef>
              <a:spcPct val="0"/>
            </a:spcBef>
            <a:spcAft>
              <a:spcPct val="35000"/>
            </a:spcAft>
          </a:pPr>
          <a:r>
            <a:rPr lang="en-US" sz="1400" kern="1200" dirty="0" smtClean="0"/>
            <a:t>Spiritual Formation</a:t>
          </a:r>
          <a:endParaRPr lang="en-US" sz="1400" kern="1200" dirty="0"/>
        </a:p>
      </dsp:txBody>
      <dsp:txXfrm>
        <a:off x="3840325" y="489272"/>
        <a:ext cx="1091270" cy="862285"/>
      </dsp:txXfrm>
    </dsp:sp>
    <dsp:sp modelId="{46359FB7-AE2D-AD48-BA3F-7A6D9F8A325C}">
      <dsp:nvSpPr>
        <dsp:cNvPr id="0" name=""/>
        <dsp:cNvSpPr/>
      </dsp:nvSpPr>
      <dsp:spPr>
        <a:xfrm rot="18514286">
          <a:off x="3872087" y="2138552"/>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4DD20D6-EA29-D549-89FE-D6C243272021}">
      <dsp:nvSpPr>
        <dsp:cNvPr id="0" name=""/>
        <dsp:cNvSpPr/>
      </dsp:nvSpPr>
      <dsp:spPr>
        <a:xfrm>
          <a:off x="5063297" y="1064317"/>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Reading the Bible</a:t>
          </a:r>
          <a:endParaRPr lang="en-US" sz="1400" kern="1200" dirty="0"/>
        </a:p>
      </dsp:txBody>
      <dsp:txXfrm>
        <a:off x="5090124" y="1091144"/>
        <a:ext cx="1091270" cy="862285"/>
      </dsp:txXfrm>
    </dsp:sp>
    <dsp:sp modelId="{CB254614-3AE3-5942-B4A8-B94331E526C1}">
      <dsp:nvSpPr>
        <dsp:cNvPr id="0" name=""/>
        <dsp:cNvSpPr/>
      </dsp:nvSpPr>
      <dsp:spPr>
        <a:xfrm rot="20057143">
          <a:off x="4435537" y="2845096"/>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A10532C-9CDC-0F4D-AC32-3F3031B107C5}">
      <dsp:nvSpPr>
        <dsp:cNvPr id="0" name=""/>
        <dsp:cNvSpPr/>
      </dsp:nvSpPr>
      <dsp:spPr>
        <a:xfrm>
          <a:off x="5928185" y="2148852"/>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Serving Working for Justice Caring for Creation</a:t>
          </a:r>
          <a:endParaRPr lang="en-US" sz="1400" kern="1200" dirty="0"/>
        </a:p>
      </dsp:txBody>
      <dsp:txXfrm>
        <a:off x="5955012" y="2175679"/>
        <a:ext cx="1091270" cy="862285"/>
      </dsp:txXfrm>
    </dsp:sp>
    <dsp:sp modelId="{853CB1C5-0190-7648-BF25-B8119ACA74DB}">
      <dsp:nvSpPr>
        <dsp:cNvPr id="0" name=""/>
        <dsp:cNvSpPr/>
      </dsp:nvSpPr>
      <dsp:spPr>
        <a:xfrm>
          <a:off x="4636630" y="3726141"/>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E524CBBB-262F-5B4E-A4DE-55B0DFBD9C87}">
      <dsp:nvSpPr>
        <dsp:cNvPr id="0" name=""/>
        <dsp:cNvSpPr/>
      </dsp:nvSpPr>
      <dsp:spPr>
        <a:xfrm>
          <a:off x="6236860" y="35012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Worshipping</a:t>
          </a:r>
          <a:endParaRPr lang="en-US" sz="1400" kern="1200" dirty="0"/>
        </a:p>
      </dsp:txBody>
      <dsp:txXfrm>
        <a:off x="6263687" y="3528072"/>
        <a:ext cx="1091270" cy="862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E3C963-8F16-9A44-AC7E-FC3E37499796}" type="datetimeFigureOut">
              <a:rPr lang="en-US" smtClean="0"/>
              <a:t>1/26/16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306A58-591D-2446-B741-AE7F52B30A57}" type="slidenum">
              <a:rPr lang="en-US" smtClean="0"/>
              <a:t>‹#›</a:t>
            </a:fld>
            <a:endParaRPr lang="en-US" dirty="0"/>
          </a:p>
        </p:txBody>
      </p:sp>
    </p:spTree>
    <p:extLst>
      <p:ext uri="{BB962C8B-B14F-4D97-AF65-F5344CB8AC3E}">
        <p14:creationId xmlns:p14="http://schemas.microsoft.com/office/powerpoint/2010/main" val="2409698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1/26/16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CB6B8-1CFA-F34A-8BCE-5B679FD3C73B}" type="slidenum">
              <a:rPr lang="en-US" smtClean="0"/>
              <a:t>53</a:t>
            </a:fld>
            <a:endParaRPr lang="en-US" dirty="0"/>
          </a:p>
        </p:txBody>
      </p:sp>
    </p:spTree>
    <p:extLst>
      <p:ext uri="{BB962C8B-B14F-4D97-AF65-F5344CB8AC3E}">
        <p14:creationId xmlns:p14="http://schemas.microsoft.com/office/powerpoint/2010/main" val="83569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A75F224D-03EF-AC4F-98AD-54669004C462}" type="datetimeFigureOut">
              <a:rPr lang="en-US" smtClean="0"/>
              <a:pPr>
                <a:defRPr/>
              </a:pPr>
              <a:t>1/26/16</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A9B540C-44DA-4F69-89C9-7C84606640D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1/26/16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8777D579-F163-8D4A-B834-AFAB75B0B157}" type="datetimeFigureOut">
              <a:rPr lang="en-US" smtClean="0"/>
              <a:pPr>
                <a:defRPr/>
              </a:pPr>
              <a:t>1/26/16</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E8599F7E-CEEA-8647-9900-FC6FCA3EF41C}"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1/26/16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63A37C7-3D9B-ED43-9712-A6B2BC89C990}" type="slidenum">
              <a:rPr lang="en-US" smtClean="0"/>
              <a:pPr>
                <a:defRPr/>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F3FB3A74-3B5D-8F42-BE84-4C6850E79107}" type="datetimeFigureOut">
              <a:rPr lang="en-US" smtClean="0"/>
              <a:pPr>
                <a:defRPr/>
              </a:pPr>
              <a:t>1/26/16</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19FF7D45-3DE9-0D41-B11E-53FF001B0E31}" type="slidenum">
              <a:rPr lang="en-US" smtClean="0"/>
              <a:pPr>
                <a:defRPr/>
              </a:pPr>
              <a:t>‹#›</a:t>
            </a:fld>
            <a:endParaRPr 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3B4B7E08-04CB-CE44-BDBF-2B59EED55F8C}" type="datetimeFigureOut">
              <a:rPr lang="en-US" smtClean="0"/>
              <a:pPr>
                <a:defRPr/>
              </a:pPr>
              <a:t>1/26/16</a:t>
            </a:fld>
            <a:endParaRPr lang="en-US" dirty="0"/>
          </a:p>
        </p:txBody>
      </p:sp>
      <p:sp>
        <p:nvSpPr>
          <p:cNvPr id="10" name="Slide Number Placeholder 9"/>
          <p:cNvSpPr>
            <a:spLocks noGrp="1"/>
          </p:cNvSpPr>
          <p:nvPr>
            <p:ph type="sldNum" sz="quarter" idx="16"/>
          </p:nvPr>
        </p:nvSpPr>
        <p:spPr/>
        <p:txBody>
          <a:bodyPr rtlCol="0"/>
          <a:lstStyle/>
          <a:p>
            <a:pPr>
              <a:defRPr/>
            </a:pPr>
            <a:fld id="{A33D59C7-FE2A-2748-A79A-2F7A1A55B490}" type="slidenum">
              <a:rPr lang="en-US" smtClean="0"/>
              <a:pPr>
                <a:defRPr/>
              </a:pPr>
              <a:t>‹#›</a:t>
            </a:fld>
            <a:endParaRPr 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F353B21A-A65D-5E40-81F5-1D9CE5213891}" type="datetimeFigureOut">
              <a:rPr lang="en-US" smtClean="0"/>
              <a:pPr>
                <a:defRPr/>
              </a:pPr>
              <a:t>1/26/16</a:t>
            </a:fld>
            <a:endParaRPr lang="en-US" dirty="0"/>
          </a:p>
        </p:txBody>
      </p:sp>
      <p:sp>
        <p:nvSpPr>
          <p:cNvPr id="12" name="Slide Number Placeholder 11"/>
          <p:cNvSpPr>
            <a:spLocks noGrp="1"/>
          </p:cNvSpPr>
          <p:nvPr>
            <p:ph type="sldNum" sz="quarter" idx="16"/>
          </p:nvPr>
        </p:nvSpPr>
        <p:spPr/>
        <p:txBody>
          <a:bodyPr rtlCol="0"/>
          <a:lstStyle/>
          <a:p>
            <a:pPr>
              <a:defRPr/>
            </a:pPr>
            <a:fld id="{3D5ECB60-B4CA-5D47-B562-718E891222E5}" type="slidenum">
              <a:rPr lang="en-US" smtClean="0"/>
              <a:pPr>
                <a:defRPr/>
              </a:pPr>
              <a:t>‹#›</a:t>
            </a:fld>
            <a:endParaRPr 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1/26/16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1/26/16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FD2A2FBA-2FF7-894A-830E-3D07620C99BF}" type="datetimeFigureOut">
              <a:rPr lang="en-US" smtClean="0"/>
              <a:pPr>
                <a:defRPr/>
              </a:pPr>
              <a:t>1/26/16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A9B540C-44DA-4F69-89C9-7C84606640D3}"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4D4E7463-6FE4-BB43-900E-A1899C54A2D8}" type="datetimeFigureOut">
              <a:rPr lang="en-US" smtClean="0"/>
              <a:pPr>
                <a:defRPr/>
              </a:pPr>
              <a:t>1/26/16</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E80D7F5D-CE16-A949-8888-42075D9FB2AD}" type="slidenum">
              <a:rPr lang="en-US" smtClean="0"/>
              <a:pPr>
                <a:defRPr/>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2AE12251-EFA9-6A49-8DD8-67DDCB7AD918}" type="datetimeFigureOut">
              <a:rPr lang="en-US" smtClean="0"/>
              <a:pPr>
                <a:defRPr/>
              </a:pPr>
              <a:t>1/26/16</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hyperlink" Target="http://www.ReimagingFaithFormation.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4.xml"/><Relationship Id="rId2"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hyperlink" Target="http://www.ReimagingFaithFormation.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eg"/><Relationship Id="rId5"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diagramData" Target="../diagrams/data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diagramData" Target="../diagrams/data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diagramData" Target="../diagrams/data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6.xml"/><Relationship Id="rId2" Type="http://schemas.openxmlformats.org/officeDocument/2006/relationships/diagramData" Target="../diagrams/data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6886" y="4821155"/>
            <a:ext cx="8850914" cy="1177798"/>
          </a:xfrm>
        </p:spPr>
        <p:txBody>
          <a:bodyPr>
            <a:noAutofit/>
          </a:bodyPr>
          <a:lstStyle/>
          <a:p>
            <a:pPr algn="ctr"/>
            <a:r>
              <a:rPr lang="en-US" sz="3600" dirty="0" smtClean="0">
                <a:solidFill>
                  <a:schemeClr val="tx1"/>
                </a:solidFill>
              </a:rPr>
              <a:t>Reimagining faith formation </a:t>
            </a:r>
            <a:br>
              <a:rPr lang="en-US" sz="3600" dirty="0" smtClean="0">
                <a:solidFill>
                  <a:schemeClr val="tx1"/>
                </a:solidFill>
              </a:rPr>
            </a:br>
            <a:r>
              <a:rPr lang="en-US" sz="3600" dirty="0" smtClean="0">
                <a:solidFill>
                  <a:schemeClr val="tx1"/>
                </a:solidFill>
              </a:rPr>
              <a:t>for the 21</a:t>
            </a:r>
            <a:r>
              <a:rPr lang="en-US" sz="3600" baseline="30000" dirty="0" smtClean="0">
                <a:solidFill>
                  <a:schemeClr val="tx1"/>
                </a:solidFill>
              </a:rPr>
              <a:t>st</a:t>
            </a:r>
            <a:r>
              <a:rPr lang="en-US" sz="3600" dirty="0" smtClean="0">
                <a:solidFill>
                  <a:schemeClr val="tx1"/>
                </a:solidFill>
              </a:rPr>
              <a:t> century</a:t>
            </a:r>
            <a:endParaRPr lang="en-US" sz="3600" dirty="0">
              <a:solidFill>
                <a:schemeClr val="tx1"/>
              </a:solidFill>
            </a:endParaRPr>
          </a:p>
        </p:txBody>
      </p:sp>
      <p:sp>
        <p:nvSpPr>
          <p:cNvPr id="2" name="Subtitle 1"/>
          <p:cNvSpPr>
            <a:spLocks noGrp="1"/>
          </p:cNvSpPr>
          <p:nvPr>
            <p:ph type="subTitle" idx="1"/>
          </p:nvPr>
        </p:nvSpPr>
        <p:spPr/>
        <p:txBody>
          <a:bodyPr/>
          <a:lstStyle/>
          <a:p>
            <a:r>
              <a:rPr lang="en-US" dirty="0" smtClean="0"/>
              <a:t>Presenter: John Roberto</a:t>
            </a:r>
          </a:p>
        </p:txBody>
      </p:sp>
      <p:pic>
        <p:nvPicPr>
          <p:cNvPr id="3" name="Picture 2"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1300" y="287255"/>
            <a:ext cx="6108700" cy="4533900"/>
          </a:xfrm>
          <a:prstGeom prst="rect">
            <a:avLst/>
          </a:prstGeom>
        </p:spPr>
      </p:pic>
    </p:spTree>
    <p:extLst>
      <p:ext uri="{BB962C8B-B14F-4D97-AF65-F5344CB8AC3E}">
        <p14:creationId xmlns:p14="http://schemas.microsoft.com/office/powerpoint/2010/main" val="22144280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Impact of Changes</a:t>
            </a:r>
            <a:br>
              <a:rPr lang="en-US" dirty="0" smtClean="0"/>
            </a:br>
            <a:r>
              <a:rPr lang="en-US" sz="2400" dirty="0" smtClean="0"/>
              <a:t>(CARA Catholic Family Study, 2015)</a:t>
            </a:r>
            <a:endParaRPr lang="en-US" sz="2400" dirty="0"/>
          </a:p>
        </p:txBody>
      </p:sp>
      <p:sp>
        <p:nvSpPr>
          <p:cNvPr id="7" name="Content Placeholder 6"/>
          <p:cNvSpPr>
            <a:spLocks noGrp="1"/>
          </p:cNvSpPr>
          <p:nvPr>
            <p:ph sz="quarter" idx="1"/>
          </p:nvPr>
        </p:nvSpPr>
        <p:spPr/>
        <p:txBody>
          <a:bodyPr>
            <a:normAutofit/>
          </a:bodyPr>
          <a:lstStyle/>
          <a:p>
            <a:pPr marL="0" indent="0">
              <a:spcBef>
                <a:spcPts val="0"/>
              </a:spcBef>
              <a:buNone/>
            </a:pPr>
            <a:r>
              <a:rPr lang="en-US" sz="2800" i="1" dirty="0">
                <a:solidFill>
                  <a:srgbClr val="000000"/>
                </a:solidFill>
              </a:rPr>
              <a:t>Do any of your children currently attend</a:t>
            </a:r>
            <a:r>
              <a:rPr lang="en-US" sz="2800" i="1" dirty="0" smtClean="0">
                <a:solidFill>
                  <a:srgbClr val="000000"/>
                </a:solidFill>
              </a:rPr>
              <a:t>…</a:t>
            </a:r>
            <a:endParaRPr lang="en-US" sz="2800" i="1" dirty="0">
              <a:solidFill>
                <a:srgbClr val="000000"/>
              </a:solidFill>
            </a:endParaRPr>
          </a:p>
          <a:p>
            <a:pPr marL="0" indent="0">
              <a:spcBef>
                <a:spcPts val="0"/>
              </a:spcBef>
              <a:buNone/>
            </a:pPr>
            <a:endParaRPr lang="en-US" sz="1200" dirty="0">
              <a:solidFill>
                <a:srgbClr val="000000"/>
              </a:solidFill>
            </a:endParaRPr>
          </a:p>
          <a:p>
            <a:pPr marL="457200" indent="-457200">
              <a:spcBef>
                <a:spcPts val="0"/>
              </a:spcBef>
              <a:buSzPct val="100000"/>
              <a:buFont typeface="+mj-lt"/>
              <a:buAutoNum type="arabicPeriod"/>
            </a:pPr>
            <a:r>
              <a:rPr lang="en-US" sz="2800" dirty="0">
                <a:solidFill>
                  <a:srgbClr val="000000"/>
                </a:solidFill>
              </a:rPr>
              <a:t>A Catholic elementary or middle </a:t>
            </a:r>
            <a:r>
              <a:rPr lang="en-US" sz="2800" dirty="0" smtClean="0">
                <a:solidFill>
                  <a:srgbClr val="000000"/>
                </a:solidFill>
              </a:rPr>
              <a:t>school: 8</a:t>
            </a:r>
            <a:r>
              <a:rPr lang="en-US" sz="2800" dirty="0">
                <a:solidFill>
                  <a:srgbClr val="000000"/>
                </a:solidFill>
              </a:rPr>
              <a:t>% </a:t>
            </a:r>
          </a:p>
          <a:p>
            <a:pPr marL="457200" indent="-457200">
              <a:spcBef>
                <a:spcPts val="0"/>
              </a:spcBef>
              <a:buSzPct val="100000"/>
              <a:buFont typeface="+mj-lt"/>
              <a:buAutoNum type="arabicPeriod"/>
            </a:pPr>
            <a:r>
              <a:rPr lang="en-US" sz="2800" dirty="0">
                <a:solidFill>
                  <a:srgbClr val="000000"/>
                </a:solidFill>
              </a:rPr>
              <a:t>A Catholic high </a:t>
            </a:r>
            <a:r>
              <a:rPr lang="en-US" sz="2800" dirty="0" smtClean="0">
                <a:solidFill>
                  <a:srgbClr val="000000"/>
                </a:solidFill>
              </a:rPr>
              <a:t>school: 3%</a:t>
            </a:r>
            <a:endParaRPr lang="en-US" sz="2800" dirty="0">
              <a:solidFill>
                <a:srgbClr val="000000"/>
              </a:solidFill>
            </a:endParaRPr>
          </a:p>
          <a:p>
            <a:pPr marL="457200" indent="-457200">
              <a:spcBef>
                <a:spcPts val="0"/>
              </a:spcBef>
              <a:buSzPct val="100000"/>
              <a:buFont typeface="+mj-lt"/>
              <a:buAutoNum type="arabicPeriod"/>
            </a:pPr>
            <a:r>
              <a:rPr lang="en-US" sz="2800" dirty="0">
                <a:solidFill>
                  <a:srgbClr val="000000"/>
                </a:solidFill>
              </a:rPr>
              <a:t>A parish-based Catholic religious education </a:t>
            </a:r>
            <a:r>
              <a:rPr lang="en-US" sz="2800" dirty="0" smtClean="0">
                <a:solidFill>
                  <a:srgbClr val="000000"/>
                </a:solidFill>
              </a:rPr>
              <a:t>program: 21%</a:t>
            </a:r>
            <a:endParaRPr lang="en-US" sz="2800" dirty="0">
              <a:solidFill>
                <a:srgbClr val="000000"/>
              </a:solidFill>
            </a:endParaRPr>
          </a:p>
          <a:p>
            <a:pPr marL="457200" indent="-457200">
              <a:spcBef>
                <a:spcPts val="0"/>
              </a:spcBef>
              <a:buSzPct val="100000"/>
              <a:buFont typeface="+mj-lt"/>
              <a:buAutoNum type="arabicPeriod"/>
            </a:pPr>
            <a:r>
              <a:rPr lang="en-US" sz="2800" dirty="0">
                <a:solidFill>
                  <a:srgbClr val="000000"/>
                </a:solidFill>
              </a:rPr>
              <a:t>A youth ministry </a:t>
            </a:r>
            <a:r>
              <a:rPr lang="en-US" sz="2800" dirty="0" smtClean="0">
                <a:solidFill>
                  <a:srgbClr val="000000"/>
                </a:solidFill>
              </a:rPr>
              <a:t>program: 5% </a:t>
            </a:r>
            <a:r>
              <a:rPr lang="en-US" sz="2800" dirty="0">
                <a:solidFill>
                  <a:srgbClr val="000000"/>
                </a:solidFill>
              </a:rPr>
              <a:t>	</a:t>
            </a:r>
          </a:p>
          <a:p>
            <a:pPr marL="457200" indent="-457200">
              <a:spcBef>
                <a:spcPts val="0"/>
              </a:spcBef>
              <a:buSzPct val="100000"/>
              <a:buFont typeface="+mj-lt"/>
              <a:buAutoNum type="arabicPeriod"/>
            </a:pPr>
            <a:r>
              <a:rPr lang="en-US" sz="2800" dirty="0">
                <a:solidFill>
                  <a:srgbClr val="000000"/>
                </a:solidFill>
              </a:rPr>
              <a:t>None of the </a:t>
            </a:r>
            <a:r>
              <a:rPr lang="en-US" sz="2800" dirty="0" smtClean="0">
                <a:solidFill>
                  <a:srgbClr val="000000"/>
                </a:solidFill>
              </a:rPr>
              <a:t>above: 68%</a:t>
            </a:r>
            <a:endParaRPr lang="en-US" sz="2800" dirty="0">
              <a:solidFill>
                <a:srgbClr val="000000"/>
              </a:solidFill>
            </a:endParaRPr>
          </a:p>
        </p:txBody>
      </p:sp>
    </p:spTree>
    <p:extLst>
      <p:ext uri="{BB962C8B-B14F-4D97-AF65-F5344CB8AC3E}">
        <p14:creationId xmlns:p14="http://schemas.microsoft.com/office/powerpoint/2010/main" val="2793833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ne's Quantitative Charts_Page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8292" y="1783152"/>
            <a:ext cx="4971600" cy="4598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smtClean="0"/>
              <a:t>Rise of the Dones</a:t>
            </a:r>
            <a:endParaRPr lang="en-US" dirty="0"/>
          </a:p>
        </p:txBody>
      </p:sp>
      <p:pic>
        <p:nvPicPr>
          <p:cNvPr id="5" name="Picture 4" descr="2Covers.fw_.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10" y="2312236"/>
            <a:ext cx="2398960" cy="2467502"/>
          </a:xfrm>
          <a:prstGeom prst="rect">
            <a:avLst/>
          </a:prstGeom>
        </p:spPr>
      </p:pic>
    </p:spTree>
    <p:extLst>
      <p:ext uri="{BB962C8B-B14F-4D97-AF65-F5344CB8AC3E}">
        <p14:creationId xmlns:p14="http://schemas.microsoft.com/office/powerpoint/2010/main" val="31945442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0889" y="452020"/>
            <a:ext cx="4747060" cy="5879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6844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99627" y="553669"/>
            <a:ext cx="5227274" cy="5793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77101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8452" y="621736"/>
            <a:ext cx="6455925" cy="5533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96248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944" y="1052988"/>
            <a:ext cx="7391042" cy="478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3832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2762" y="1031277"/>
            <a:ext cx="7269205" cy="4859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16507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143" y="607911"/>
            <a:ext cx="6664983" cy="5780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48216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one's Quantitative Charts_Page_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5242" y="1040365"/>
            <a:ext cx="7222316" cy="4773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58293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Analysis</a:t>
            </a:r>
            <a:endParaRPr lang="en-US" dirty="0"/>
          </a:p>
        </p:txBody>
      </p:sp>
      <p:sp>
        <p:nvSpPr>
          <p:cNvPr id="3" name="Content Placeholder 2"/>
          <p:cNvSpPr>
            <a:spLocks noGrp="1"/>
          </p:cNvSpPr>
          <p:nvPr>
            <p:ph sz="quarter" idx="1"/>
          </p:nvPr>
        </p:nvSpPr>
        <p:spPr/>
        <p:txBody>
          <a:bodyPr>
            <a:normAutofit/>
          </a:bodyPr>
          <a:lstStyle/>
          <a:p>
            <a:pPr marL="457200" indent="-457200">
              <a:spcBef>
                <a:spcPts val="0"/>
              </a:spcBef>
              <a:buSzPct val="100000"/>
              <a:buFont typeface="Wingdings" charset="2"/>
              <a:buChar char="Ø"/>
            </a:pPr>
            <a:r>
              <a:rPr lang="en-US" sz="2800" dirty="0" smtClean="0">
                <a:solidFill>
                  <a:srgbClr val="000000"/>
                </a:solidFill>
              </a:rPr>
              <a:t>Younger generations are more unaffiliated and less involved in faith communities.</a:t>
            </a:r>
          </a:p>
          <a:p>
            <a:pPr marL="457200" indent="-457200">
              <a:lnSpc>
                <a:spcPct val="110000"/>
              </a:lnSpc>
              <a:spcBef>
                <a:spcPts val="0"/>
              </a:spcBef>
              <a:buSzPct val="100000"/>
              <a:buFont typeface="Wingdings" charset="2"/>
              <a:buChar char="Ø"/>
            </a:pPr>
            <a:r>
              <a:rPr lang="en-US" sz="2800" dirty="0" smtClean="0">
                <a:solidFill>
                  <a:srgbClr val="000000"/>
                </a:solidFill>
              </a:rPr>
              <a:t>Older generations are more affiliated and more involved and supportive.</a:t>
            </a:r>
          </a:p>
          <a:p>
            <a:pPr marL="457200" indent="-457200">
              <a:lnSpc>
                <a:spcPct val="110000"/>
              </a:lnSpc>
              <a:spcBef>
                <a:spcPts val="0"/>
              </a:spcBef>
              <a:buSzPct val="100000"/>
              <a:buFont typeface="Wingdings" charset="2"/>
              <a:buChar char="Ø"/>
            </a:pPr>
            <a:r>
              <a:rPr lang="en-US" sz="2800" dirty="0" smtClean="0">
                <a:solidFill>
                  <a:srgbClr val="000000"/>
                </a:solidFill>
              </a:rPr>
              <a:t>As younger generations replace the older generations there will be fewer engaged and more unaffiliated individuals and families.  </a:t>
            </a:r>
          </a:p>
        </p:txBody>
      </p:sp>
    </p:spTree>
    <p:extLst>
      <p:ext uri="{BB962C8B-B14F-4D97-AF65-F5344CB8AC3E}">
        <p14:creationId xmlns:p14="http://schemas.microsoft.com/office/powerpoint/2010/main" val="2649993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000000"/>
                </a:solidFill>
              </a:rPr>
              <a:t>Resources</a:t>
            </a:r>
            <a:endParaRPr lang="en-US" dirty="0">
              <a:solidFill>
                <a:srgbClr val="000000"/>
              </a:solidFill>
            </a:endParaRPr>
          </a:p>
        </p:txBody>
      </p:sp>
      <p:sp>
        <p:nvSpPr>
          <p:cNvPr id="6" name="Content Placeholder 5"/>
          <p:cNvSpPr>
            <a:spLocks noGrp="1"/>
          </p:cNvSpPr>
          <p:nvPr>
            <p:ph sz="half" idx="1"/>
          </p:nvPr>
        </p:nvSpPr>
        <p:spPr>
          <a:xfrm>
            <a:off x="498517" y="1643018"/>
            <a:ext cx="4853009" cy="869049"/>
          </a:xfrm>
        </p:spPr>
        <p:txBody>
          <a:bodyPr>
            <a:normAutofit/>
          </a:bodyPr>
          <a:lstStyle/>
          <a:p>
            <a:pPr marL="0" indent="0" algn="ctr">
              <a:spcBef>
                <a:spcPts val="0"/>
              </a:spcBef>
              <a:buNone/>
            </a:pPr>
            <a:r>
              <a:rPr lang="en-US" sz="2400" b="1" dirty="0" smtClean="0">
                <a:solidFill>
                  <a:schemeClr val="accent1"/>
                </a:solidFill>
              </a:rPr>
              <a:t>Website</a:t>
            </a:r>
          </a:p>
          <a:p>
            <a:pPr marL="0" indent="0" algn="ctr">
              <a:spcBef>
                <a:spcPts val="0"/>
              </a:spcBef>
              <a:buNone/>
            </a:pPr>
            <a:r>
              <a:rPr lang="en-US" sz="2400" dirty="0" smtClean="0">
                <a:solidFill>
                  <a:srgbClr val="2C7C9F"/>
                </a:solidFill>
                <a:hlinkClick r:id="rId2"/>
              </a:rPr>
              <a:t>www.ReimagingFaithFormation.com</a:t>
            </a:r>
            <a:r>
              <a:rPr lang="en-US" sz="2400" dirty="0" smtClean="0">
                <a:solidFill>
                  <a:srgbClr val="2C7C9F"/>
                </a:solidFill>
              </a:rPr>
              <a:t>  </a:t>
            </a:r>
          </a:p>
          <a:p>
            <a:pPr marL="0" indent="0" algn="ctr">
              <a:spcBef>
                <a:spcPts val="0"/>
              </a:spcBef>
              <a:buNone/>
            </a:pPr>
            <a:endParaRPr lang="en-US" sz="2800" dirty="0" smtClean="0">
              <a:solidFill>
                <a:srgbClr val="2C7C9F"/>
              </a:solidFill>
            </a:endParaRPr>
          </a:p>
        </p:txBody>
      </p:sp>
      <p:sp>
        <p:nvSpPr>
          <p:cNvPr id="7" name="Content Placeholder 6"/>
          <p:cNvSpPr>
            <a:spLocks noGrp="1"/>
          </p:cNvSpPr>
          <p:nvPr>
            <p:ph sz="half" idx="2"/>
          </p:nvPr>
        </p:nvSpPr>
        <p:spPr>
          <a:xfrm>
            <a:off x="5773445" y="1643018"/>
            <a:ext cx="2411790" cy="806242"/>
          </a:xfrm>
        </p:spPr>
        <p:txBody>
          <a:bodyPr>
            <a:noAutofit/>
          </a:bodyPr>
          <a:lstStyle/>
          <a:p>
            <a:pPr marL="0" indent="0" algn="ctr">
              <a:spcBef>
                <a:spcPts val="0"/>
              </a:spcBef>
              <a:buNone/>
            </a:pPr>
            <a:r>
              <a:rPr lang="en-US" sz="2400" b="1" dirty="0" smtClean="0">
                <a:solidFill>
                  <a:schemeClr val="accent1"/>
                </a:solidFill>
              </a:rPr>
              <a:t>Book</a:t>
            </a:r>
          </a:p>
        </p:txBody>
      </p:sp>
      <p:pic>
        <p:nvPicPr>
          <p:cNvPr id="8" name="Picture 7" descr="Reimagining Cover final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1619" y="2681322"/>
            <a:ext cx="2203616" cy="3330031"/>
          </a:xfrm>
          <a:prstGeom prst="rect">
            <a:avLst/>
          </a:prstGeom>
          <a:ln>
            <a:noFill/>
          </a:ln>
          <a:effectLst>
            <a:outerShdw blurRad="292100" dist="139700" dir="2700000" algn="tl" rotWithShape="0">
              <a:srgbClr val="333333">
                <a:alpha val="65000"/>
              </a:srgbClr>
            </a:outerShdw>
          </a:effectLst>
        </p:spPr>
      </p:pic>
      <p:pic>
        <p:nvPicPr>
          <p:cNvPr id="9" name="Picture 8" descr="Screen Shot 2015-12-28 at 10.48.47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026" y="2681322"/>
            <a:ext cx="4723101" cy="336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5392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Analysis</a:t>
            </a:r>
            <a:endParaRPr lang="en-US" dirty="0"/>
          </a:p>
        </p:txBody>
      </p:sp>
      <p:sp>
        <p:nvSpPr>
          <p:cNvPr id="3" name="Content Placeholder 2"/>
          <p:cNvSpPr>
            <a:spLocks noGrp="1"/>
          </p:cNvSpPr>
          <p:nvPr>
            <p:ph sz="quarter" idx="1"/>
          </p:nvPr>
        </p:nvSpPr>
        <p:spPr/>
        <p:txBody>
          <a:bodyPr>
            <a:normAutofit lnSpcReduction="10000"/>
          </a:bodyPr>
          <a:lstStyle/>
          <a:p>
            <a:pPr marL="457200" indent="-457200">
              <a:lnSpc>
                <a:spcPct val="110000"/>
              </a:lnSpc>
              <a:spcBef>
                <a:spcPts val="0"/>
              </a:spcBef>
              <a:buSzPct val="100000"/>
              <a:buFont typeface="Wingdings" charset="2"/>
              <a:buChar char="Ø"/>
            </a:pPr>
            <a:r>
              <a:rPr lang="en-US" sz="2600" dirty="0" smtClean="0">
                <a:solidFill>
                  <a:srgbClr val="000000"/>
                </a:solidFill>
              </a:rPr>
              <a:t>40% of the “no religion in particular” say religion is “very” or “somewhat” important in their lives</a:t>
            </a:r>
          </a:p>
          <a:p>
            <a:pPr marL="457200" indent="-457200">
              <a:lnSpc>
                <a:spcPct val="110000"/>
              </a:lnSpc>
              <a:spcBef>
                <a:spcPts val="0"/>
              </a:spcBef>
              <a:buSzPct val="100000"/>
              <a:buFont typeface="Wingdings" charset="2"/>
              <a:buChar char="Ø"/>
            </a:pPr>
            <a:r>
              <a:rPr lang="en-US" sz="2600" dirty="0" smtClean="0">
                <a:solidFill>
                  <a:srgbClr val="000000"/>
                </a:solidFill>
              </a:rPr>
              <a:t>The overwhelming majority of religiously unaffiliated believe in God. </a:t>
            </a:r>
          </a:p>
          <a:p>
            <a:pPr marL="457200" indent="-457200">
              <a:lnSpc>
                <a:spcPct val="110000"/>
              </a:lnSpc>
              <a:spcBef>
                <a:spcPts val="0"/>
              </a:spcBef>
              <a:buSzPct val="100000"/>
              <a:buFont typeface="Wingdings" charset="2"/>
              <a:buChar char="Ø"/>
            </a:pPr>
            <a:r>
              <a:rPr lang="en-US" sz="2600" dirty="0" smtClean="0">
                <a:solidFill>
                  <a:srgbClr val="000000"/>
                </a:solidFill>
              </a:rPr>
              <a:t>People “leaving” is less about people “losing their religion” than dissatisfaction with available institutional options.</a:t>
            </a:r>
          </a:p>
          <a:p>
            <a:pPr marL="457200" indent="-457200">
              <a:lnSpc>
                <a:spcPct val="110000"/>
              </a:lnSpc>
              <a:spcBef>
                <a:spcPts val="0"/>
              </a:spcBef>
              <a:buSzPct val="100000"/>
              <a:buFont typeface="Wingdings" charset="2"/>
              <a:buChar char="Ø"/>
            </a:pPr>
            <a:r>
              <a:rPr lang="en-US" sz="2600" dirty="0" smtClean="0">
                <a:solidFill>
                  <a:srgbClr val="000000"/>
                </a:solidFill>
              </a:rPr>
              <a:t>Young generations seem allergic to large-scale institutions that demand not only spiritual allegiance but financial commitment. None of these things are “religion” for these people.</a:t>
            </a:r>
            <a:endParaRPr lang="en-US" sz="2600" dirty="0">
              <a:solidFill>
                <a:srgbClr val="000000"/>
              </a:solidFill>
            </a:endParaRPr>
          </a:p>
        </p:txBody>
      </p:sp>
    </p:spTree>
    <p:extLst>
      <p:ext uri="{BB962C8B-B14F-4D97-AF65-F5344CB8AC3E}">
        <p14:creationId xmlns:p14="http://schemas.microsoft.com/office/powerpoint/2010/main" val="39538304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Analysis</a:t>
            </a: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sz="3200" dirty="0" smtClean="0">
                <a:solidFill>
                  <a:srgbClr val="000000"/>
                </a:solidFill>
              </a:rPr>
              <a:t>Religion is not going away anytime soon, regardless of how people may identify themselves. But business as usual among existing religious institutions will not stem the losses we are seeing. </a:t>
            </a:r>
          </a:p>
          <a:p>
            <a:pPr marL="0" indent="0" algn="ctr">
              <a:buNone/>
            </a:pPr>
            <a:r>
              <a:rPr lang="en-US" dirty="0" smtClean="0">
                <a:solidFill>
                  <a:srgbClr val="000000"/>
                </a:solidFill>
              </a:rPr>
              <a:t>(Richard Flory, USC)</a:t>
            </a:r>
          </a:p>
          <a:p>
            <a:pPr marL="0" indent="0" algn="ctr">
              <a:buNone/>
            </a:pPr>
            <a:r>
              <a:rPr lang="en-US" dirty="0" smtClean="0">
                <a:solidFill>
                  <a:srgbClr val="000000"/>
                </a:solidFill>
              </a:rPr>
              <a:t>(http</a:t>
            </a:r>
            <a:r>
              <a:rPr lang="en-US" dirty="0">
                <a:solidFill>
                  <a:srgbClr val="000000"/>
                </a:solidFill>
              </a:rPr>
              <a:t>://religiondispatches.org/u-s</a:t>
            </a:r>
            <a:r>
              <a:rPr lang="en-US" dirty="0" smtClean="0">
                <a:solidFill>
                  <a:srgbClr val="000000"/>
                </a:solidFill>
              </a:rPr>
              <a:t>-christianity-</a:t>
            </a:r>
            <a:r>
              <a:rPr lang="en-US" dirty="0">
                <a:solidFill>
                  <a:srgbClr val="000000"/>
                </a:solidFill>
              </a:rPr>
              <a:t>is-dead-long-live-u-s-</a:t>
            </a:r>
            <a:r>
              <a:rPr lang="en-US" dirty="0" smtClean="0">
                <a:solidFill>
                  <a:srgbClr val="000000"/>
                </a:solidFill>
              </a:rPr>
              <a:t>christianity</a:t>
            </a:r>
            <a:r>
              <a:rPr lang="en-US" dirty="0">
                <a:solidFill>
                  <a:srgbClr val="000000"/>
                </a:solidFill>
              </a:rPr>
              <a:t>)</a:t>
            </a:r>
          </a:p>
        </p:txBody>
      </p:sp>
    </p:spTree>
    <p:extLst>
      <p:ext uri="{BB962C8B-B14F-4D97-AF65-F5344CB8AC3E}">
        <p14:creationId xmlns:p14="http://schemas.microsoft.com/office/powerpoint/2010/main" val="26627463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17796" y="1878758"/>
            <a:ext cx="6384098" cy="4418212"/>
          </a:xfrm>
          <a:prstGeom prst="rect">
            <a:avLst/>
          </a:prstGeom>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222" y="2875390"/>
            <a:ext cx="1474717" cy="2260103"/>
          </a:xfrm>
          <a:prstGeom prst="rect">
            <a:avLst/>
          </a:prstGeom>
        </p:spPr>
      </p:pic>
    </p:spTree>
    <p:extLst>
      <p:ext uri="{BB962C8B-B14F-4D97-AF65-F5344CB8AC3E}">
        <p14:creationId xmlns:p14="http://schemas.microsoft.com/office/powerpoint/2010/main" val="3034866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Analysis</a:t>
            </a:r>
            <a:endParaRPr lang="en-US" dirty="0"/>
          </a:p>
        </p:txBody>
      </p:sp>
      <p:sp>
        <p:nvSpPr>
          <p:cNvPr id="3" name="Content Placeholder 2"/>
          <p:cNvSpPr>
            <a:spLocks noGrp="1"/>
          </p:cNvSpPr>
          <p:nvPr>
            <p:ph sz="quarter" idx="1"/>
          </p:nvPr>
        </p:nvSpPr>
        <p:spPr/>
        <p:txBody>
          <a:bodyPr>
            <a:noAutofit/>
          </a:bodyPr>
          <a:lstStyle/>
          <a:p>
            <a:pPr marL="457200" indent="-457200">
              <a:spcBef>
                <a:spcPts val="0"/>
              </a:spcBef>
              <a:buSzPct val="100000"/>
              <a:buFont typeface="Wingdings" charset="2"/>
              <a:buChar char="Ø"/>
            </a:pPr>
            <a:r>
              <a:rPr lang="en-US" sz="2600" dirty="0" smtClean="0">
                <a:solidFill>
                  <a:srgbClr val="000000"/>
                </a:solidFill>
              </a:rPr>
              <a:t>Religious transmission is a family affair.</a:t>
            </a:r>
          </a:p>
          <a:p>
            <a:pPr marL="457200" indent="-457200">
              <a:spcBef>
                <a:spcPts val="0"/>
              </a:spcBef>
              <a:buSzPct val="100000"/>
              <a:buFont typeface="Wingdings" charset="2"/>
              <a:buChar char="Ø"/>
            </a:pPr>
            <a:r>
              <a:rPr lang="en-US" sz="2600" dirty="0" smtClean="0">
                <a:solidFill>
                  <a:srgbClr val="000000"/>
                </a:solidFill>
              </a:rPr>
              <a:t>Families can transmit a particular religious faith tradition or not.</a:t>
            </a:r>
          </a:p>
          <a:p>
            <a:pPr marL="457200" indent="-457200">
              <a:spcBef>
                <a:spcPts val="0"/>
              </a:spcBef>
              <a:buSzPct val="100000"/>
              <a:buFont typeface="Wingdings" charset="2"/>
              <a:buChar char="Ø"/>
            </a:pPr>
            <a:r>
              <a:rPr lang="en-US" sz="2600" dirty="0" smtClean="0">
                <a:solidFill>
                  <a:srgbClr val="000000"/>
                </a:solidFill>
              </a:rPr>
              <a:t>Declining levels of family religious transmission and faith practice at home are a result of non-affiliation—1</a:t>
            </a:r>
            <a:r>
              <a:rPr lang="en-US" sz="2600" baseline="30000" dirty="0" smtClean="0">
                <a:solidFill>
                  <a:srgbClr val="000000"/>
                </a:solidFill>
              </a:rPr>
              <a:t>st </a:t>
            </a:r>
            <a:r>
              <a:rPr lang="en-US" sz="2600" dirty="0" smtClean="0">
                <a:solidFill>
                  <a:srgbClr val="000000"/>
                </a:solidFill>
              </a:rPr>
              <a:t>generation and 2</a:t>
            </a:r>
            <a:r>
              <a:rPr lang="en-US" sz="2600" baseline="30000" dirty="0" smtClean="0">
                <a:solidFill>
                  <a:srgbClr val="000000"/>
                </a:solidFill>
              </a:rPr>
              <a:t>nd</a:t>
            </a:r>
            <a:r>
              <a:rPr lang="en-US" sz="2600" dirty="0" smtClean="0">
                <a:solidFill>
                  <a:srgbClr val="000000"/>
                </a:solidFill>
              </a:rPr>
              <a:t> generation non-affiliated families. </a:t>
            </a:r>
          </a:p>
          <a:p>
            <a:pPr marL="457200" indent="-457200">
              <a:spcBef>
                <a:spcPts val="0"/>
              </a:spcBef>
              <a:buSzPct val="100000"/>
              <a:buFont typeface="Wingdings" charset="2"/>
              <a:buChar char="Ø"/>
            </a:pPr>
            <a:r>
              <a:rPr lang="en-US" sz="2600" dirty="0" smtClean="0">
                <a:solidFill>
                  <a:srgbClr val="000000"/>
                </a:solidFill>
              </a:rPr>
              <a:t>If the pattern continues, expect higher levels of non-affiliation and lower levels of church involvement in younger families.</a:t>
            </a:r>
          </a:p>
        </p:txBody>
      </p:sp>
    </p:spTree>
    <p:extLst>
      <p:ext uri="{BB962C8B-B14F-4D97-AF65-F5344CB8AC3E}">
        <p14:creationId xmlns:p14="http://schemas.microsoft.com/office/powerpoint/2010/main" val="40598131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Concluding Thought </a:t>
            </a:r>
            <a:endParaRPr lang="en-US" dirty="0"/>
          </a:p>
        </p:txBody>
      </p:sp>
      <p:sp>
        <p:nvSpPr>
          <p:cNvPr id="7" name="Content Placeholder 6"/>
          <p:cNvSpPr>
            <a:spLocks noGrp="1"/>
          </p:cNvSpPr>
          <p:nvPr>
            <p:ph sz="quarter" idx="1"/>
          </p:nvPr>
        </p:nvSpPr>
        <p:spPr/>
        <p:txBody>
          <a:bodyPr>
            <a:normAutofit fontScale="92500" lnSpcReduction="10000"/>
          </a:bodyPr>
          <a:lstStyle/>
          <a:p>
            <a:pPr marL="0" indent="0" algn="ctr">
              <a:buNone/>
            </a:pPr>
            <a:r>
              <a:rPr lang="en-US" sz="3500" dirty="0" smtClean="0">
                <a:solidFill>
                  <a:srgbClr val="000000"/>
                </a:solidFill>
              </a:rPr>
              <a:t>The world is now changing at a rate at which  the basic systems, structures, and cultures built over the past century cannot keep up with the demands being placed on them. Incremental adjustments to how you manage and strategize, not matter how clever, are not up to the job. You need something very new to stay ahead in a age of tumultuous change and growing uncertainties</a:t>
            </a:r>
            <a:r>
              <a:rPr lang="en-US" dirty="0" smtClean="0">
                <a:solidFill>
                  <a:srgbClr val="000000"/>
                </a:solidFill>
              </a:rPr>
              <a:t>. </a:t>
            </a:r>
            <a:endParaRPr lang="en-US" sz="1300" dirty="0" smtClean="0">
              <a:solidFill>
                <a:srgbClr val="000000"/>
              </a:solidFill>
            </a:endParaRPr>
          </a:p>
          <a:p>
            <a:pPr marL="0" indent="0" algn="ctr">
              <a:buNone/>
            </a:pPr>
            <a:r>
              <a:rPr lang="en-US" sz="2200" dirty="0" smtClean="0">
                <a:solidFill>
                  <a:srgbClr val="000000"/>
                </a:solidFill>
              </a:rPr>
              <a:t>(John Kotter, </a:t>
            </a:r>
            <a:r>
              <a:rPr lang="en-US" sz="2200" i="1" dirty="0" smtClean="0">
                <a:solidFill>
                  <a:srgbClr val="000000"/>
                </a:solidFill>
              </a:rPr>
              <a:t>Accelerate: Building Strategic Agility for a Faster-Moving World</a:t>
            </a:r>
            <a:endParaRPr lang="en-US" sz="2200" i="1" dirty="0">
              <a:solidFill>
                <a:srgbClr val="000000"/>
              </a:solidFill>
            </a:endParaRPr>
          </a:p>
        </p:txBody>
      </p:sp>
    </p:spTree>
    <p:extLst>
      <p:ext uri="{BB962C8B-B14F-4D97-AF65-F5344CB8AC3E}">
        <p14:creationId xmlns:p14="http://schemas.microsoft.com/office/powerpoint/2010/main" val="142901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600" dirty="0" smtClean="0">
                <a:solidFill>
                  <a:schemeClr val="tx1"/>
                </a:solidFill>
              </a:rPr>
              <a:t>A Faith Forming Ecosystem </a:t>
            </a:r>
            <a:br>
              <a:rPr lang="en-US" sz="3600" dirty="0" smtClean="0">
                <a:solidFill>
                  <a:schemeClr val="tx1"/>
                </a:solidFill>
              </a:rPr>
            </a:br>
            <a:r>
              <a:rPr lang="en-US" sz="3600" dirty="0" smtClean="0">
                <a:solidFill>
                  <a:schemeClr val="tx1"/>
                </a:solidFill>
              </a:rPr>
              <a:t>for the 21</a:t>
            </a:r>
            <a:r>
              <a:rPr lang="en-US" sz="3600" baseline="30000" dirty="0" smtClean="0">
                <a:solidFill>
                  <a:schemeClr val="tx1"/>
                </a:solidFill>
              </a:rPr>
              <a:t>st</a:t>
            </a:r>
            <a:r>
              <a:rPr lang="en-US" sz="3600" dirty="0" smtClean="0">
                <a:solidFill>
                  <a:schemeClr val="tx1"/>
                </a:solidFill>
              </a:rPr>
              <a:t> Century</a:t>
            </a:r>
            <a:endParaRPr lang="en-US" sz="3600" dirty="0">
              <a:solidFill>
                <a:schemeClr val="tx1"/>
              </a:solidFill>
            </a:endParaRPr>
          </a:p>
        </p:txBody>
      </p:sp>
    </p:spTree>
    <p:extLst>
      <p:ext uri="{BB962C8B-B14F-4D97-AF65-F5344CB8AC3E}">
        <p14:creationId xmlns:p14="http://schemas.microsoft.com/office/powerpoint/2010/main" val="1637833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Ecosystem</a:t>
            </a:r>
            <a:endParaRPr lang="en-US" dirty="0"/>
          </a:p>
        </p:txBody>
      </p:sp>
      <p:sp>
        <p:nvSpPr>
          <p:cNvPr id="5" name="Content Placeholder 4"/>
          <p:cNvSpPr>
            <a:spLocks noGrp="1"/>
          </p:cNvSpPr>
          <p:nvPr>
            <p:ph sz="quarter" idx="1"/>
          </p:nvPr>
        </p:nvSpPr>
        <p:spPr/>
        <p:txBody>
          <a:bodyPr>
            <a:normAutofit lnSpcReduction="10000"/>
          </a:bodyPr>
          <a:lstStyle/>
          <a:p>
            <a:pPr marL="0" indent="0" algn="ctr">
              <a:spcBef>
                <a:spcPts val="0"/>
              </a:spcBef>
              <a:buNone/>
            </a:pPr>
            <a:r>
              <a:rPr lang="en-US" sz="2600" dirty="0" smtClean="0">
                <a:solidFill>
                  <a:srgbClr val="000000"/>
                </a:solidFill>
                <a:latin typeface="Cambria"/>
                <a:cs typeface="Cambria"/>
              </a:rPr>
              <a:t>A system, or group of interconnected elements, formed by the interaction of a community of organisms with their environment</a:t>
            </a:r>
          </a:p>
          <a:p>
            <a:pPr marL="0" indent="0" algn="ctr">
              <a:spcBef>
                <a:spcPts val="0"/>
              </a:spcBef>
              <a:buNone/>
            </a:pPr>
            <a:endParaRPr lang="en-US" sz="2600" dirty="0" smtClean="0">
              <a:solidFill>
                <a:srgbClr val="000000"/>
              </a:solidFill>
              <a:latin typeface="Cambria"/>
              <a:cs typeface="Cambria"/>
            </a:endParaRPr>
          </a:p>
          <a:p>
            <a:pPr marL="0" indent="0" algn="ctr">
              <a:spcBef>
                <a:spcPts val="0"/>
              </a:spcBef>
              <a:buNone/>
            </a:pPr>
            <a:r>
              <a:rPr lang="en-US" sz="2600" dirty="0" smtClean="0">
                <a:solidFill>
                  <a:srgbClr val="000000"/>
                </a:solidFill>
                <a:latin typeface="Cambria"/>
                <a:cs typeface="Cambria"/>
              </a:rPr>
              <a:t>Science </a:t>
            </a:r>
            <a:r>
              <a:rPr lang="en-US" sz="2600" dirty="0">
                <a:solidFill>
                  <a:srgbClr val="000000"/>
                </a:solidFill>
                <a:latin typeface="Cambria"/>
                <a:cs typeface="Cambria"/>
              </a:rPr>
              <a:t>defines an ecosystem as being a community where organisms interact with one another and with their physical environment. </a:t>
            </a:r>
            <a:endParaRPr lang="en-US" sz="2600" dirty="0" smtClean="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a:p>
            <a:pPr marL="0" indent="0" algn="ctr">
              <a:spcBef>
                <a:spcPts val="0"/>
              </a:spcBef>
              <a:buNone/>
            </a:pPr>
            <a:r>
              <a:rPr lang="en-US" sz="2600" dirty="0" smtClean="0">
                <a:solidFill>
                  <a:srgbClr val="000000"/>
                </a:solidFill>
                <a:latin typeface="Cambria"/>
                <a:cs typeface="Cambria"/>
              </a:rPr>
              <a:t>Every </a:t>
            </a:r>
            <a:r>
              <a:rPr lang="en-US" sz="2600" dirty="0">
                <a:solidFill>
                  <a:srgbClr val="000000"/>
                </a:solidFill>
                <a:latin typeface="Cambria"/>
                <a:cs typeface="Cambria"/>
              </a:rPr>
              <a:t>organism has a role to fulfill and there must be a harmonious balance between all aspects of the ecosystem in order for the organisms to flourish and evolve.</a:t>
            </a:r>
            <a:endParaRPr lang="en-US" sz="2600" dirty="0" smtClean="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a:p>
            <a:pPr marL="0" indent="0" algn="ctr">
              <a:spcBef>
                <a:spcPts val="0"/>
              </a:spcBef>
              <a:buNone/>
            </a:pPr>
            <a:endParaRPr lang="en-US" sz="2600" dirty="0">
              <a:solidFill>
                <a:srgbClr val="000000"/>
              </a:solidFill>
              <a:latin typeface="Cambria"/>
              <a:cs typeface="Cambria"/>
            </a:endParaRPr>
          </a:p>
        </p:txBody>
      </p:sp>
    </p:spTree>
    <p:extLst>
      <p:ext uri="{BB962C8B-B14F-4D97-AF65-F5344CB8AC3E}">
        <p14:creationId xmlns:p14="http://schemas.microsoft.com/office/powerpoint/2010/main" val="341276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“Old” Faith Forming Ecosystem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07487314"/>
              </p:ext>
            </p:extLst>
          </p:nvPr>
        </p:nvGraphicFramePr>
        <p:xfrm>
          <a:off x="405062" y="1677971"/>
          <a:ext cx="8228416" cy="4733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3690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270450357"/>
              </p:ext>
            </p:extLst>
          </p:nvPr>
        </p:nvGraphicFramePr>
        <p:xfrm>
          <a:off x="364259" y="1718947"/>
          <a:ext cx="8503313" cy="4969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2706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Holistic Faith &amp; Lifelong Formation</a:t>
            </a:r>
            <a:endParaRPr lang="en-US" dirty="0"/>
          </a:p>
        </p:txBody>
      </p:sp>
      <p:sp>
        <p:nvSpPr>
          <p:cNvPr id="3" name="Content Placeholder 2"/>
          <p:cNvSpPr>
            <a:spLocks noGrp="1"/>
          </p:cNvSpPr>
          <p:nvPr>
            <p:ph sz="quarter" idx="1"/>
          </p:nvPr>
        </p:nvSpPr>
        <p:spPr>
          <a:xfrm>
            <a:off x="612648" y="1600200"/>
            <a:ext cx="8153400" cy="5010836"/>
          </a:xfrm>
        </p:spPr>
        <p:txBody>
          <a:bodyPr>
            <a:normAutofit/>
          </a:bodyPr>
          <a:lstStyle/>
          <a:p>
            <a:pPr marL="0" indent="0" algn="ctr">
              <a:spcBef>
                <a:spcPts val="0"/>
              </a:spcBef>
              <a:buNone/>
            </a:pPr>
            <a:r>
              <a:rPr lang="en-US" sz="2800" dirty="0" smtClean="0">
                <a:solidFill>
                  <a:srgbClr val="000000"/>
                </a:solidFill>
                <a:latin typeface="Cambria"/>
                <a:cs typeface="Cambria"/>
              </a:rPr>
              <a:t>Faith formation is a lifelong journey of discipleship—a process of experiencing, learning, and practicing the Christian faith as we seek to follow Jesus and his Way in today’s world.  </a:t>
            </a:r>
          </a:p>
          <a:p>
            <a:pPr marL="0" indent="0">
              <a:spcBef>
                <a:spcPts val="0"/>
              </a:spcBef>
              <a:buNone/>
            </a:pPr>
            <a:endParaRPr lang="en-US" sz="2800" dirty="0" smtClean="0">
              <a:solidFill>
                <a:srgbClr val="000000"/>
              </a:solidFill>
              <a:latin typeface="Cambria"/>
              <a:cs typeface="Cambria"/>
            </a:endParaRPr>
          </a:p>
          <a:p>
            <a:pPr marL="457200" indent="-457200">
              <a:spcBef>
                <a:spcPts val="0"/>
              </a:spcBef>
              <a:buSzPct val="100000"/>
              <a:buFont typeface="Wingdings" charset="2"/>
              <a:buChar char="Ø"/>
            </a:pPr>
            <a:r>
              <a:rPr lang="en-US" sz="2800" dirty="0" smtClean="0">
                <a:solidFill>
                  <a:srgbClr val="000000"/>
                </a:solidFill>
                <a:latin typeface="Cambria"/>
                <a:cs typeface="Cambria"/>
              </a:rPr>
              <a:t>Way of the Head – </a:t>
            </a:r>
            <a:r>
              <a:rPr lang="en-US" sz="2800" i="1" dirty="0" smtClean="0">
                <a:solidFill>
                  <a:srgbClr val="000000"/>
                </a:solidFill>
                <a:latin typeface="Cambria"/>
                <a:cs typeface="Cambria"/>
              </a:rPr>
              <a:t>a discipleship of faith seeking understanding</a:t>
            </a:r>
          </a:p>
          <a:p>
            <a:pPr marL="457200" indent="-457200">
              <a:spcBef>
                <a:spcPts val="0"/>
              </a:spcBef>
              <a:buSzPct val="100000"/>
              <a:buFont typeface="Wingdings" charset="2"/>
              <a:buChar char="Ø"/>
            </a:pPr>
            <a:r>
              <a:rPr lang="en-US" sz="2800" dirty="0" smtClean="0">
                <a:solidFill>
                  <a:srgbClr val="000000"/>
                </a:solidFill>
                <a:latin typeface="Cambria"/>
                <a:cs typeface="Cambria"/>
              </a:rPr>
              <a:t>Way of the Heart – </a:t>
            </a:r>
            <a:r>
              <a:rPr lang="en-US" sz="2800" i="1" dirty="0" smtClean="0">
                <a:solidFill>
                  <a:srgbClr val="000000"/>
                </a:solidFill>
                <a:latin typeface="Cambria"/>
                <a:cs typeface="Cambria"/>
              </a:rPr>
              <a:t>a discipleship of relationships and community</a:t>
            </a:r>
          </a:p>
          <a:p>
            <a:pPr marL="457200" indent="-457200">
              <a:spcBef>
                <a:spcPts val="0"/>
              </a:spcBef>
              <a:buSzPct val="100000"/>
              <a:buFont typeface="Wingdings" charset="2"/>
              <a:buChar char="Ø"/>
            </a:pPr>
            <a:r>
              <a:rPr lang="en-US" sz="2800" dirty="0" smtClean="0">
                <a:solidFill>
                  <a:srgbClr val="000000"/>
                </a:solidFill>
                <a:latin typeface="Cambria"/>
                <a:cs typeface="Cambria"/>
              </a:rPr>
              <a:t>Way of the Hands – </a:t>
            </a:r>
            <a:r>
              <a:rPr lang="en-US" sz="2800" i="1" dirty="0" smtClean="0">
                <a:solidFill>
                  <a:srgbClr val="000000"/>
                </a:solidFill>
                <a:latin typeface="Cambria"/>
                <a:cs typeface="Cambria"/>
              </a:rPr>
              <a:t>a discipleship of transforming the world </a:t>
            </a:r>
            <a:endParaRPr lang="en-US" sz="2800" i="1" dirty="0">
              <a:solidFill>
                <a:srgbClr val="000000"/>
              </a:solidFill>
              <a:latin typeface="Cambria"/>
              <a:cs typeface="Cambria"/>
            </a:endParaRPr>
          </a:p>
        </p:txBody>
      </p:sp>
    </p:spTree>
    <p:extLst>
      <p:ext uri="{BB962C8B-B14F-4D97-AF65-F5344CB8AC3E}">
        <p14:creationId xmlns:p14="http://schemas.microsoft.com/office/powerpoint/2010/main" val="27195711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4 Big Adaptive Challenges</a:t>
            </a:r>
            <a:endParaRPr lang="en-US" dirty="0"/>
          </a:p>
        </p:txBody>
      </p:sp>
      <p:sp>
        <p:nvSpPr>
          <p:cNvPr id="5" name="Content Placeholder 4"/>
          <p:cNvSpPr>
            <a:spLocks noGrp="1"/>
          </p:cNvSpPr>
          <p:nvPr>
            <p:ph sz="quarter" idx="1"/>
          </p:nvPr>
        </p:nvSpPr>
        <p:spPr/>
        <p:txBody>
          <a:bodyPr>
            <a:normAutofit fontScale="92500" lnSpcReduction="10000"/>
          </a:bodyPr>
          <a:lstStyle/>
          <a:p>
            <a:pPr marL="514350" indent="-514350">
              <a:lnSpc>
                <a:spcPct val="110000"/>
              </a:lnSpc>
              <a:spcBef>
                <a:spcPts val="0"/>
              </a:spcBef>
              <a:buSzPct val="100000"/>
              <a:buFont typeface="+mj-lt"/>
              <a:buAutoNum type="arabicPeriod"/>
            </a:pPr>
            <a:r>
              <a:rPr lang="en-US" sz="2800" dirty="0" smtClean="0">
                <a:solidFill>
                  <a:srgbClr val="000000"/>
                </a:solidFill>
              </a:rPr>
              <a:t>Increasing </a:t>
            </a:r>
            <a:r>
              <a:rPr lang="en-US" sz="2800" dirty="0">
                <a:solidFill>
                  <a:srgbClr val="000000"/>
                </a:solidFill>
              </a:rPr>
              <a:t>diversity throughout American society in the length of the lifespan, in generational identities, in family structures and marriage patterns, and in the ethnic makeup of </a:t>
            </a:r>
            <a:r>
              <a:rPr lang="en-US" sz="2800" dirty="0" smtClean="0">
                <a:solidFill>
                  <a:srgbClr val="000000"/>
                </a:solidFill>
              </a:rPr>
              <a:t>America</a:t>
            </a:r>
          </a:p>
          <a:p>
            <a:pPr marL="514350" indent="-514350">
              <a:lnSpc>
                <a:spcPct val="110000"/>
              </a:lnSpc>
              <a:spcBef>
                <a:spcPts val="0"/>
              </a:spcBef>
              <a:buSzPct val="100000"/>
              <a:buFont typeface="+mj-lt"/>
              <a:buAutoNum type="arabicPeriod"/>
            </a:pPr>
            <a:r>
              <a:rPr lang="en-US" sz="2800" dirty="0" smtClean="0">
                <a:solidFill>
                  <a:srgbClr val="000000"/>
                </a:solidFill>
              </a:rPr>
              <a:t>Dramatic </a:t>
            </a:r>
            <a:r>
              <a:rPr lang="en-US" sz="2800" dirty="0">
                <a:solidFill>
                  <a:srgbClr val="000000"/>
                </a:solidFill>
              </a:rPr>
              <a:t>changes and increasing diversity in the religious beliefs, practices, and affiliation of Americans </a:t>
            </a:r>
            <a:endParaRPr lang="en-US" sz="2800" dirty="0" smtClean="0">
              <a:solidFill>
                <a:srgbClr val="000000"/>
              </a:solidFill>
            </a:endParaRPr>
          </a:p>
          <a:p>
            <a:pPr marL="514350" indent="-514350">
              <a:lnSpc>
                <a:spcPct val="110000"/>
              </a:lnSpc>
              <a:spcBef>
                <a:spcPts val="0"/>
              </a:spcBef>
              <a:buSzPct val="100000"/>
              <a:buFont typeface="+mj-lt"/>
              <a:buAutoNum type="arabicPeriod"/>
            </a:pPr>
            <a:r>
              <a:rPr lang="en-US" sz="2800" dirty="0" smtClean="0">
                <a:solidFill>
                  <a:srgbClr val="000000"/>
                </a:solidFill>
              </a:rPr>
              <a:t>Decline </a:t>
            </a:r>
            <a:r>
              <a:rPr lang="en-US" sz="2800" dirty="0">
                <a:solidFill>
                  <a:srgbClr val="000000"/>
                </a:solidFill>
              </a:rPr>
              <a:t>in religious transmission from generation to generation  </a:t>
            </a:r>
          </a:p>
          <a:p>
            <a:pPr marL="514350" indent="-514350">
              <a:lnSpc>
                <a:spcPct val="110000"/>
              </a:lnSpc>
              <a:spcBef>
                <a:spcPts val="0"/>
              </a:spcBef>
              <a:buSzPct val="100000"/>
              <a:buFont typeface="+mj-lt"/>
              <a:buAutoNum type="arabicPeriod"/>
            </a:pPr>
            <a:r>
              <a:rPr lang="en-US" sz="2800" dirty="0" smtClean="0">
                <a:solidFill>
                  <a:srgbClr val="000000"/>
                </a:solidFill>
              </a:rPr>
              <a:t>Rise </a:t>
            </a:r>
            <a:r>
              <a:rPr lang="en-US" sz="2800" dirty="0">
                <a:solidFill>
                  <a:srgbClr val="000000"/>
                </a:solidFill>
              </a:rPr>
              <a:t>of new digital technologies that are reshaping society, and the emergence of a connected, networked </a:t>
            </a:r>
            <a:r>
              <a:rPr lang="en-US" sz="2800" dirty="0" smtClean="0">
                <a:solidFill>
                  <a:srgbClr val="000000"/>
                </a:solidFill>
              </a:rPr>
              <a:t>society</a:t>
            </a:r>
            <a:endParaRPr lang="en-US" sz="2800" dirty="0">
              <a:solidFill>
                <a:srgbClr val="000000"/>
              </a:solidFill>
            </a:endParaRPr>
          </a:p>
        </p:txBody>
      </p:sp>
    </p:spTree>
    <p:extLst>
      <p:ext uri="{BB962C8B-B14F-4D97-AF65-F5344CB8AC3E}">
        <p14:creationId xmlns:p14="http://schemas.microsoft.com/office/powerpoint/2010/main" val="916679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Holistic Faith &amp; Lifelong Formation</a:t>
            </a:r>
            <a:endParaRPr lang="en-US" dirty="0"/>
          </a:p>
        </p:txBody>
      </p:sp>
      <p:sp>
        <p:nvSpPr>
          <p:cNvPr id="3" name="Content Placeholder 2"/>
          <p:cNvSpPr>
            <a:spLocks noGrp="1"/>
          </p:cNvSpPr>
          <p:nvPr>
            <p:ph sz="quarter" idx="1"/>
          </p:nvPr>
        </p:nvSpPr>
        <p:spPr/>
        <p:txBody>
          <a:bodyPr>
            <a:normAutofit/>
          </a:bodyPr>
          <a:lstStyle/>
          <a:p>
            <a:pPr marL="457200" lvl="0" indent="-457200">
              <a:spcBef>
                <a:spcPts val="0"/>
              </a:spcBef>
              <a:buSzPct val="100000"/>
              <a:buFont typeface="Wingdings" charset="2"/>
              <a:buChar char="Ø"/>
            </a:pPr>
            <a:r>
              <a:rPr lang="en-US" sz="2400" i="1" dirty="0">
                <a:solidFill>
                  <a:srgbClr val="000000"/>
                </a:solidFill>
              </a:rPr>
              <a:t>A way of the head</a:t>
            </a:r>
            <a:r>
              <a:rPr lang="en-US" sz="2400" dirty="0">
                <a:solidFill>
                  <a:srgbClr val="000000"/>
                </a:solidFill>
              </a:rPr>
              <a:t> (inform) demands a discipleship of faith seeking understanding and belief with personal conviction, sustained by study, reflecting, discerning and deciding, all toward spiritual wisdom for life. </a:t>
            </a:r>
          </a:p>
          <a:p>
            <a:pPr marL="457200" lvl="0" indent="-457200">
              <a:spcBef>
                <a:spcPts val="0"/>
              </a:spcBef>
              <a:buSzPct val="100000"/>
              <a:buFont typeface="Wingdings" charset="2"/>
              <a:buChar char="Ø"/>
            </a:pPr>
            <a:r>
              <a:rPr lang="en-US" sz="2400" i="1" dirty="0">
                <a:solidFill>
                  <a:srgbClr val="000000"/>
                </a:solidFill>
              </a:rPr>
              <a:t>A way of the heart</a:t>
            </a:r>
            <a:r>
              <a:rPr lang="en-US" sz="2400" dirty="0">
                <a:solidFill>
                  <a:srgbClr val="000000"/>
                </a:solidFill>
              </a:rPr>
              <a:t> (form) demands a discipleship of right relationships and right desires, community building, hospitality and inclusion, trust in God’s love, and prayer and worship.</a:t>
            </a:r>
          </a:p>
          <a:p>
            <a:pPr marL="457200" lvl="0" indent="-457200">
              <a:spcBef>
                <a:spcPts val="0"/>
              </a:spcBef>
              <a:buSzPct val="100000"/>
              <a:buFont typeface="Wingdings" charset="2"/>
              <a:buChar char="Ø"/>
            </a:pPr>
            <a:r>
              <a:rPr lang="en-US" sz="2400" i="1" dirty="0">
                <a:solidFill>
                  <a:srgbClr val="000000"/>
                </a:solidFill>
              </a:rPr>
              <a:t>A way of the hands</a:t>
            </a:r>
            <a:r>
              <a:rPr lang="en-US" sz="2400" dirty="0">
                <a:solidFill>
                  <a:srgbClr val="000000"/>
                </a:solidFill>
              </a:rPr>
              <a:t> (transform) demands a discipleship of love, justice, peace-making, simplicity, integrity, healing, and repentance.</a:t>
            </a:r>
          </a:p>
          <a:p>
            <a:pPr marL="457200" indent="-457200" algn="ctr">
              <a:spcBef>
                <a:spcPts val="0"/>
              </a:spcBef>
              <a:buNone/>
            </a:pPr>
            <a:r>
              <a:rPr lang="en-US" sz="2400" dirty="0">
                <a:solidFill>
                  <a:srgbClr val="000000"/>
                </a:solidFill>
              </a:rPr>
              <a:t>(</a:t>
            </a:r>
            <a:r>
              <a:rPr lang="en-US" sz="2400" dirty="0" smtClean="0">
                <a:solidFill>
                  <a:srgbClr val="000000"/>
                </a:solidFill>
              </a:rPr>
              <a:t>Thomas Groome</a:t>
            </a:r>
            <a:r>
              <a:rPr lang="en-US" sz="2400" dirty="0">
                <a:solidFill>
                  <a:srgbClr val="000000"/>
                </a:solidFill>
              </a:rPr>
              <a:t>)</a:t>
            </a:r>
          </a:p>
          <a:p>
            <a:pPr marL="457200" indent="-457200">
              <a:spcBef>
                <a:spcPts val="0"/>
              </a:spcBef>
              <a:buNone/>
            </a:pPr>
            <a:endParaRPr lang="en-US" sz="2400" dirty="0">
              <a:solidFill>
                <a:srgbClr val="000000"/>
              </a:solidFill>
            </a:endParaRPr>
          </a:p>
        </p:txBody>
      </p:sp>
    </p:spTree>
    <p:extLst>
      <p:ext uri="{BB962C8B-B14F-4D97-AF65-F5344CB8AC3E}">
        <p14:creationId xmlns:p14="http://schemas.microsoft.com/office/powerpoint/2010/main" val="3441693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56453303"/>
              </p:ext>
            </p:extLst>
          </p:nvPr>
        </p:nvGraphicFramePr>
        <p:xfrm>
          <a:off x="848799" y="1479311"/>
          <a:ext cx="7384748" cy="523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39378738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Intergenerational Faith Formation </a:t>
            </a:r>
            <a:endParaRPr lang="en-US" dirty="0"/>
          </a:p>
        </p:txBody>
      </p:sp>
      <p:sp>
        <p:nvSpPr>
          <p:cNvPr id="3" name="Content Placeholder 2"/>
          <p:cNvSpPr>
            <a:spLocks noGrp="1"/>
          </p:cNvSpPr>
          <p:nvPr>
            <p:ph sz="quarter" idx="1"/>
          </p:nvPr>
        </p:nvSpPr>
        <p:spPr>
          <a:xfrm>
            <a:off x="612648" y="1600200"/>
            <a:ext cx="7962820" cy="4495800"/>
          </a:xfrm>
        </p:spPr>
        <p:txBody>
          <a:bodyPr>
            <a:noAutofit/>
          </a:bodyPr>
          <a:lstStyle/>
          <a:p>
            <a:pPr marL="0" lvl="0" indent="0">
              <a:buNone/>
            </a:pPr>
            <a:r>
              <a:rPr lang="en-US" sz="2800" dirty="0" smtClean="0">
                <a:solidFill>
                  <a:srgbClr val="000000"/>
                </a:solidFill>
              </a:rPr>
              <a:t>Intergenerational </a:t>
            </a:r>
            <a:r>
              <a:rPr lang="en-US" sz="2800" dirty="0">
                <a:solidFill>
                  <a:srgbClr val="000000"/>
                </a:solidFill>
              </a:rPr>
              <a:t>faith formation and whole community faith experiences are at the </a:t>
            </a:r>
            <a:r>
              <a:rPr lang="en-US" sz="2800" i="1" dirty="0">
                <a:solidFill>
                  <a:srgbClr val="000000"/>
                </a:solidFill>
              </a:rPr>
              <a:t>center</a:t>
            </a:r>
            <a:r>
              <a:rPr lang="en-US" sz="2800" dirty="0">
                <a:solidFill>
                  <a:srgbClr val="000000"/>
                </a:solidFill>
              </a:rPr>
              <a:t> of </a:t>
            </a:r>
            <a:r>
              <a:rPr lang="en-US" sz="2800" dirty="0" smtClean="0">
                <a:solidFill>
                  <a:srgbClr val="000000"/>
                </a:solidFill>
              </a:rPr>
              <a:t>faith formation – engaging </a:t>
            </a:r>
            <a:r>
              <a:rPr lang="en-US" sz="2800" dirty="0">
                <a:solidFill>
                  <a:srgbClr val="000000"/>
                </a:solidFill>
              </a:rPr>
              <a:t>all ages and generations in the life and events of church life and the Christian faith and participation in intergenerational faith experiences. </a:t>
            </a:r>
          </a:p>
          <a:p>
            <a:pPr marL="0" indent="0">
              <a:buNone/>
            </a:pPr>
            <a:endParaRPr lang="en-US" sz="2800" dirty="0" smtClean="0">
              <a:solidFill>
                <a:srgbClr val="000000"/>
              </a:solidFill>
            </a:endParaRPr>
          </a:p>
          <a:p>
            <a:pPr marL="0" indent="0" algn="ctr">
              <a:buNone/>
            </a:pPr>
            <a:r>
              <a:rPr lang="en-US" sz="2800" i="1" dirty="0">
                <a:solidFill>
                  <a:srgbClr val="000000"/>
                </a:solidFill>
              </a:rPr>
              <a:t>How to </a:t>
            </a:r>
            <a:r>
              <a:rPr lang="en-US" sz="2800" i="1" dirty="0" smtClean="0">
                <a:solidFill>
                  <a:srgbClr val="000000"/>
                </a:solidFill>
              </a:rPr>
              <a:t>become intentionally intergenerational in church life &amp; faith formation as the foundation for lifelong faith formation and discipleship? </a:t>
            </a:r>
            <a:endParaRPr lang="en-US" sz="2800" i="1" dirty="0">
              <a:solidFill>
                <a:srgbClr val="000000"/>
              </a:solidFill>
            </a:endParaRPr>
          </a:p>
        </p:txBody>
      </p:sp>
    </p:spTree>
    <p:extLst>
      <p:ext uri="{BB962C8B-B14F-4D97-AF65-F5344CB8AC3E}">
        <p14:creationId xmlns:p14="http://schemas.microsoft.com/office/powerpoint/2010/main" val="24735205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066927" y="1600200"/>
            <a:ext cx="7074341" cy="4782869"/>
          </a:xfrm>
          <a:prstGeom prst="rect">
            <a:avLst/>
          </a:prstGeom>
        </p:spPr>
        <p:txBody>
          <a:bodyPr vert="horz">
            <a:normAutofit fontScale="8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10000"/>
              </a:lnSpc>
              <a:spcBef>
                <a:spcPts val="0"/>
              </a:spcBef>
              <a:buFont typeface="Wingdings"/>
              <a:buNone/>
            </a:pPr>
            <a:r>
              <a:rPr lang="en-US" sz="3000" dirty="0" smtClean="0">
                <a:latin typeface="Cambria"/>
                <a:cs typeface="Cambria"/>
              </a:rPr>
              <a:t>Throughout Scripture there is a pervasive sense that all generations were typically present when faith communities gathered for worship, for celebration, for feasting, for praise, for encouragement, for reading of Scripture, in times of danger, and for support and service. . . . To experience authentic Christian community and reap the unique blessings of intergenerationality, the generations must be together regularly and often—infants</a:t>
            </a:r>
            <a:r>
              <a:rPr lang="en-US" sz="3200" dirty="0" smtClean="0">
                <a:latin typeface="Cambria"/>
                <a:cs typeface="Cambria"/>
              </a:rPr>
              <a:t> to octogenarians. </a:t>
            </a:r>
          </a:p>
          <a:p>
            <a:pPr marL="0" indent="0" algn="ctr">
              <a:lnSpc>
                <a:spcPct val="110000"/>
              </a:lnSpc>
              <a:spcBef>
                <a:spcPts val="0"/>
              </a:spcBef>
              <a:buFont typeface="Wingdings"/>
              <a:buNone/>
            </a:pPr>
            <a:r>
              <a:rPr lang="en-US" sz="2600" dirty="0" smtClean="0"/>
              <a:t>(Allen and Ross, Intergenerational Christian Formation)</a:t>
            </a:r>
          </a:p>
          <a:p>
            <a:pPr marL="0" indent="0">
              <a:lnSpc>
                <a:spcPct val="110000"/>
              </a:lnSpc>
              <a:spcBef>
                <a:spcPts val="0"/>
              </a:spcBef>
              <a:buFont typeface="Wingdings"/>
              <a:buNone/>
            </a:pPr>
            <a:endParaRPr lang="en-US" dirty="0"/>
          </a:p>
        </p:txBody>
      </p:sp>
      <p:sp>
        <p:nvSpPr>
          <p:cNvPr id="4" name="Title 3"/>
          <p:cNvSpPr>
            <a:spLocks noGrp="1"/>
          </p:cNvSpPr>
          <p:nvPr>
            <p:ph type="title"/>
          </p:nvPr>
        </p:nvSpPr>
        <p:spPr/>
        <p:txBody>
          <a:bodyPr>
            <a:normAutofit fontScale="90000"/>
          </a:bodyPr>
          <a:lstStyle/>
          <a:p>
            <a:pPr algn="ctr"/>
            <a:r>
              <a:rPr lang="en-US" dirty="0" smtClean="0"/>
              <a:t>Intergenerational Faith Formation </a:t>
            </a:r>
            <a:endParaRPr lang="en-US" dirty="0"/>
          </a:p>
        </p:txBody>
      </p:sp>
    </p:spTree>
    <p:extLst>
      <p:ext uri="{BB962C8B-B14F-4D97-AF65-F5344CB8AC3E}">
        <p14:creationId xmlns:p14="http://schemas.microsoft.com/office/powerpoint/2010/main" val="4339029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Intergenerational Faith Formation</a:t>
            </a:r>
            <a:endParaRPr lang="en-US" dirty="0"/>
          </a:p>
        </p:txBody>
      </p:sp>
      <p:sp>
        <p:nvSpPr>
          <p:cNvPr id="3" name="Content Placeholder 2"/>
          <p:cNvSpPr>
            <a:spLocks noGrp="1"/>
          </p:cNvSpPr>
          <p:nvPr>
            <p:ph sz="quarter" idx="1"/>
          </p:nvPr>
        </p:nvSpPr>
        <p:spPr/>
        <p:txBody>
          <a:bodyPr>
            <a:normAutofit fontScale="92500"/>
          </a:bodyPr>
          <a:lstStyle/>
          <a:p>
            <a:pPr marL="457200" indent="-457200">
              <a:spcBef>
                <a:spcPts val="0"/>
              </a:spcBef>
              <a:buSzPct val="100000"/>
              <a:buFont typeface="Wingdings" charset="2"/>
              <a:buChar char="Ø"/>
            </a:pPr>
            <a:r>
              <a:rPr lang="en-US" sz="2600" b="1" dirty="0" smtClean="0">
                <a:solidFill>
                  <a:schemeClr val="accent1"/>
                </a:solidFill>
              </a:rPr>
              <a:t>Caring</a:t>
            </a:r>
            <a:r>
              <a:rPr lang="en-US" sz="2600" dirty="0" smtClean="0">
                <a:solidFill>
                  <a:srgbClr val="000000"/>
                </a:solidFill>
              </a:rPr>
              <a:t>: Community </a:t>
            </a:r>
            <a:r>
              <a:rPr lang="en-US" sz="2600" dirty="0">
                <a:solidFill>
                  <a:srgbClr val="000000"/>
                </a:solidFill>
              </a:rPr>
              <a:t>b</a:t>
            </a:r>
            <a:r>
              <a:rPr lang="en-US" sz="2600" dirty="0" smtClean="0">
                <a:solidFill>
                  <a:srgbClr val="000000"/>
                </a:solidFill>
              </a:rPr>
              <a:t>uilding </a:t>
            </a:r>
            <a:r>
              <a:rPr lang="en-US" sz="2600" dirty="0">
                <a:solidFill>
                  <a:srgbClr val="000000"/>
                </a:solidFill>
              </a:rPr>
              <a:t>a</a:t>
            </a:r>
            <a:r>
              <a:rPr lang="en-US" sz="2600" dirty="0" smtClean="0">
                <a:solidFill>
                  <a:srgbClr val="000000"/>
                </a:solidFill>
              </a:rPr>
              <a:t>ctivities, storytelling, mentoring, social </a:t>
            </a:r>
            <a:r>
              <a:rPr lang="en-US" sz="2600" dirty="0">
                <a:solidFill>
                  <a:srgbClr val="000000"/>
                </a:solidFill>
              </a:rPr>
              <a:t>e</a:t>
            </a:r>
            <a:r>
              <a:rPr lang="en-US" sz="2600" dirty="0" smtClean="0">
                <a:solidFill>
                  <a:srgbClr val="000000"/>
                </a:solidFill>
              </a:rPr>
              <a:t>vents </a:t>
            </a:r>
          </a:p>
          <a:p>
            <a:pPr marL="457200" indent="-457200">
              <a:spcBef>
                <a:spcPts val="0"/>
              </a:spcBef>
              <a:buSzPct val="100000"/>
              <a:buFont typeface="Wingdings" charset="2"/>
              <a:buChar char="Ø"/>
            </a:pPr>
            <a:r>
              <a:rPr lang="en-US" sz="2600" b="1" dirty="0" smtClean="0">
                <a:solidFill>
                  <a:schemeClr val="accent1"/>
                </a:solidFill>
              </a:rPr>
              <a:t>Celebrating</a:t>
            </a:r>
            <a:r>
              <a:rPr lang="en-US" sz="2600" dirty="0" smtClean="0">
                <a:solidFill>
                  <a:srgbClr val="000000"/>
                </a:solidFill>
              </a:rPr>
              <a:t>: Sunday Worship, whole </a:t>
            </a:r>
            <a:r>
              <a:rPr lang="en-US" sz="2600" dirty="0">
                <a:solidFill>
                  <a:srgbClr val="000000"/>
                </a:solidFill>
              </a:rPr>
              <a:t>community </a:t>
            </a:r>
            <a:r>
              <a:rPr lang="en-US" sz="2600" dirty="0" smtClean="0">
                <a:solidFill>
                  <a:srgbClr val="000000"/>
                </a:solidFill>
              </a:rPr>
              <a:t>sacramental celebrations, milestones celebrations, church </a:t>
            </a:r>
            <a:r>
              <a:rPr lang="en-US" sz="2600" dirty="0">
                <a:solidFill>
                  <a:srgbClr val="000000"/>
                </a:solidFill>
              </a:rPr>
              <a:t>year feasts and </a:t>
            </a:r>
            <a:r>
              <a:rPr lang="en-US" sz="2600" dirty="0" smtClean="0">
                <a:solidFill>
                  <a:srgbClr val="000000"/>
                </a:solidFill>
              </a:rPr>
              <a:t>seasons</a:t>
            </a:r>
          </a:p>
          <a:p>
            <a:pPr marL="457200" indent="-457200">
              <a:spcBef>
                <a:spcPts val="0"/>
              </a:spcBef>
              <a:buSzPct val="100000"/>
              <a:buFont typeface="Wingdings" charset="2"/>
              <a:buChar char="Ø"/>
            </a:pPr>
            <a:r>
              <a:rPr lang="en-US" sz="2600" b="1" dirty="0" smtClean="0">
                <a:solidFill>
                  <a:schemeClr val="accent1"/>
                </a:solidFill>
              </a:rPr>
              <a:t>Learning</a:t>
            </a:r>
            <a:r>
              <a:rPr lang="en-US" sz="2600" dirty="0" smtClean="0">
                <a:solidFill>
                  <a:srgbClr val="000000"/>
                </a:solidFill>
              </a:rPr>
              <a:t>: Intergenerational learning programs (weekly</a:t>
            </a:r>
            <a:r>
              <a:rPr lang="en-US" sz="2600" dirty="0">
                <a:solidFill>
                  <a:srgbClr val="000000"/>
                </a:solidFill>
              </a:rPr>
              <a:t>, monthly, small </a:t>
            </a:r>
            <a:r>
              <a:rPr lang="en-US" sz="2600" dirty="0" smtClean="0">
                <a:solidFill>
                  <a:srgbClr val="000000"/>
                </a:solidFill>
              </a:rPr>
              <a:t>group); incorporating intergenerational learning </a:t>
            </a:r>
            <a:r>
              <a:rPr lang="en-US" sz="2600" dirty="0">
                <a:solidFill>
                  <a:srgbClr val="000000"/>
                </a:solidFill>
              </a:rPr>
              <a:t>into age group </a:t>
            </a:r>
            <a:r>
              <a:rPr lang="en-US" sz="2600" dirty="0" smtClean="0">
                <a:solidFill>
                  <a:srgbClr val="000000"/>
                </a:solidFill>
              </a:rPr>
              <a:t>programming</a:t>
            </a:r>
          </a:p>
          <a:p>
            <a:pPr marL="457200" indent="-457200">
              <a:spcBef>
                <a:spcPts val="0"/>
              </a:spcBef>
              <a:buSzPct val="100000"/>
              <a:buFont typeface="Wingdings" charset="2"/>
              <a:buChar char="Ø"/>
            </a:pPr>
            <a:r>
              <a:rPr lang="en-US" sz="2600" b="1" dirty="0" smtClean="0">
                <a:solidFill>
                  <a:schemeClr val="accent1"/>
                </a:solidFill>
              </a:rPr>
              <a:t>Praying</a:t>
            </a:r>
            <a:r>
              <a:rPr lang="en-US" sz="2600" dirty="0" smtClean="0">
                <a:solidFill>
                  <a:srgbClr val="000000"/>
                </a:solidFill>
              </a:rPr>
              <a:t>: Community prayer experiences, intergenerational prayer groups, spiritual guides/mentors </a:t>
            </a:r>
          </a:p>
          <a:p>
            <a:pPr marL="457200" indent="-457200">
              <a:spcBef>
                <a:spcPts val="0"/>
              </a:spcBef>
              <a:buSzPct val="100000"/>
              <a:buFont typeface="Wingdings" charset="2"/>
              <a:buChar char="Ø"/>
            </a:pPr>
            <a:r>
              <a:rPr lang="en-US" sz="2600" b="1" dirty="0" smtClean="0">
                <a:solidFill>
                  <a:schemeClr val="accent1"/>
                </a:solidFill>
              </a:rPr>
              <a:t>Serving</a:t>
            </a:r>
            <a:r>
              <a:rPr lang="en-US" sz="2600" dirty="0" smtClean="0">
                <a:solidFill>
                  <a:srgbClr val="000000"/>
                </a:solidFill>
              </a:rPr>
              <a:t>: Intergenerational service projects and mission trips, church</a:t>
            </a:r>
            <a:r>
              <a:rPr lang="en-US" sz="2600" dirty="0">
                <a:solidFill>
                  <a:srgbClr val="000000"/>
                </a:solidFill>
              </a:rPr>
              <a:t>-wide service </a:t>
            </a:r>
            <a:r>
              <a:rPr lang="en-US" sz="2600" dirty="0" smtClean="0">
                <a:solidFill>
                  <a:srgbClr val="000000"/>
                </a:solidFill>
              </a:rPr>
              <a:t>days</a:t>
            </a:r>
            <a:endParaRPr lang="en-US" sz="2600" dirty="0">
              <a:solidFill>
                <a:srgbClr val="000000"/>
              </a:solidFill>
            </a:endParaRPr>
          </a:p>
        </p:txBody>
      </p:sp>
    </p:spTree>
    <p:extLst>
      <p:ext uri="{BB962C8B-B14F-4D97-AF65-F5344CB8AC3E}">
        <p14:creationId xmlns:p14="http://schemas.microsoft.com/office/powerpoint/2010/main" val="17661145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9"/>
            <a:ext cx="8153400" cy="4837147"/>
          </a:xfrm>
        </p:spPr>
        <p:txBody>
          <a:bodyPr>
            <a:noAutofit/>
          </a:bodyPr>
          <a:lstStyle/>
          <a:p>
            <a:pPr marL="0" lvl="0" indent="0">
              <a:spcBef>
                <a:spcPts val="0"/>
              </a:spcBef>
              <a:buNone/>
            </a:pPr>
            <a:r>
              <a:rPr lang="en-US" sz="2800" dirty="0" smtClean="0">
                <a:solidFill>
                  <a:srgbClr val="000000"/>
                </a:solidFill>
              </a:rPr>
              <a:t>Congregations equip and strengthen families to become faith forming centers:</a:t>
            </a:r>
          </a:p>
          <a:p>
            <a:pPr marL="457200" indent="-457200">
              <a:spcBef>
                <a:spcPts val="0"/>
              </a:spcBef>
              <a:buSzPct val="100000"/>
              <a:buFont typeface="+mj-lt"/>
              <a:buAutoNum type="arabicPeriod"/>
            </a:pPr>
            <a:r>
              <a:rPr lang="en-US" sz="2800" dirty="0" smtClean="0">
                <a:solidFill>
                  <a:srgbClr val="000000"/>
                </a:solidFill>
              </a:rPr>
              <a:t>Transmitting faith from generation to generation</a:t>
            </a:r>
          </a:p>
          <a:p>
            <a:pPr marL="457200" indent="-457200">
              <a:spcBef>
                <a:spcPts val="0"/>
              </a:spcBef>
              <a:buSzPct val="100000"/>
              <a:buFont typeface="+mj-lt"/>
              <a:buAutoNum type="arabicPeriod"/>
            </a:pPr>
            <a:r>
              <a:rPr lang="en-US" sz="2800" dirty="0" smtClean="0">
                <a:solidFill>
                  <a:srgbClr val="000000"/>
                </a:solidFill>
              </a:rPr>
              <a:t>Nurturing family faith at home through the eight faith forming processes</a:t>
            </a:r>
          </a:p>
          <a:p>
            <a:pPr marL="457200" indent="-457200">
              <a:spcBef>
                <a:spcPts val="0"/>
              </a:spcBef>
              <a:buSzPct val="100000"/>
              <a:buFont typeface="+mj-lt"/>
              <a:buAutoNum type="arabicPeriod"/>
            </a:pPr>
            <a:r>
              <a:rPr lang="en-US" sz="2800" dirty="0" smtClean="0">
                <a:solidFill>
                  <a:srgbClr val="000000"/>
                </a:solidFill>
              </a:rPr>
              <a:t>Building strong families</a:t>
            </a:r>
          </a:p>
          <a:p>
            <a:pPr marL="457200" indent="-457200">
              <a:spcBef>
                <a:spcPts val="0"/>
              </a:spcBef>
              <a:buSzPct val="100000"/>
              <a:buFont typeface="+mj-lt"/>
              <a:buAutoNum type="arabicPeriod"/>
            </a:pPr>
            <a:r>
              <a:rPr lang="en-US" sz="2800" dirty="0" smtClean="0">
                <a:solidFill>
                  <a:srgbClr val="000000"/>
                </a:solidFill>
              </a:rPr>
              <a:t>Parent (and grandparent) formation</a:t>
            </a:r>
            <a:endParaRPr lang="en-US" sz="2800" dirty="0">
              <a:solidFill>
                <a:srgbClr val="000000"/>
              </a:solidFill>
            </a:endParaRPr>
          </a:p>
          <a:p>
            <a:pPr marL="457200" indent="-457200">
              <a:spcBef>
                <a:spcPts val="0"/>
              </a:spcBef>
              <a:buNone/>
            </a:pPr>
            <a:endParaRPr lang="en-US" sz="2800" dirty="0" smtClean="0">
              <a:solidFill>
                <a:srgbClr val="000000"/>
              </a:solidFill>
            </a:endParaRPr>
          </a:p>
          <a:p>
            <a:pPr marL="0" indent="0" algn="ctr">
              <a:spcBef>
                <a:spcPts val="0"/>
              </a:spcBef>
              <a:buNone/>
            </a:pPr>
            <a:r>
              <a:rPr lang="en-US" sz="2800" i="1" dirty="0" smtClean="0">
                <a:solidFill>
                  <a:srgbClr val="000000"/>
                </a:solidFill>
              </a:rPr>
              <a:t>How to equip, resources, and support families as the center of faith formation through faith formation and church ministries? </a:t>
            </a:r>
            <a:endParaRPr lang="en-US" sz="2800" i="1" dirty="0">
              <a:solidFill>
                <a:srgbClr val="000000"/>
              </a:solidFill>
            </a:endParaRPr>
          </a:p>
        </p:txBody>
      </p:sp>
    </p:spTree>
    <p:extLst>
      <p:ext uri="{BB962C8B-B14F-4D97-AF65-F5344CB8AC3E}">
        <p14:creationId xmlns:p14="http://schemas.microsoft.com/office/powerpoint/2010/main" val="33887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Families at the Center</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935452805"/>
              </p:ext>
            </p:extLst>
          </p:nvPr>
        </p:nvGraphicFramePr>
        <p:xfrm>
          <a:off x="612775" y="1600199"/>
          <a:ext cx="8153400" cy="5257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1056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Life-Stage Faith Formation </a:t>
            </a:r>
            <a:endParaRPr lang="en-US" dirty="0"/>
          </a:p>
        </p:txBody>
      </p:sp>
      <p:sp>
        <p:nvSpPr>
          <p:cNvPr id="3" name="Content Placeholder 2"/>
          <p:cNvSpPr>
            <a:spLocks noGrp="1"/>
          </p:cNvSpPr>
          <p:nvPr>
            <p:ph sz="quarter" idx="1"/>
          </p:nvPr>
        </p:nvSpPr>
        <p:spPr>
          <a:xfrm>
            <a:off x="498518" y="1985963"/>
            <a:ext cx="2964234" cy="4140200"/>
          </a:xfrm>
        </p:spPr>
        <p:txBody>
          <a:bodyPr>
            <a:normAutofit/>
          </a:bodyPr>
          <a:lstStyle/>
          <a:p>
            <a:pPr marL="0" lvl="0" indent="0">
              <a:buNone/>
            </a:pPr>
            <a:r>
              <a:rPr lang="en-US" sz="2600" dirty="0" smtClean="0">
                <a:solidFill>
                  <a:schemeClr val="tx1"/>
                </a:solidFill>
              </a:rPr>
              <a:t>Age </a:t>
            </a:r>
            <a:r>
              <a:rPr lang="en-US" sz="2600" dirty="0">
                <a:solidFill>
                  <a:schemeClr val="tx1"/>
                </a:solidFill>
              </a:rPr>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2031546126"/>
              </p:ext>
            </p:extLst>
          </p:nvPr>
        </p:nvGraphicFramePr>
        <p:xfrm>
          <a:off x="3185097" y="2044811"/>
          <a:ext cx="5048134"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044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8982" y="0"/>
            <a:ext cx="6773333" cy="6858000"/>
          </a:xfrm>
          <a:prstGeom prst="rect">
            <a:avLst/>
          </a:prstGeom>
        </p:spPr>
      </p:pic>
    </p:spTree>
    <p:extLst>
      <p:ext uri="{BB962C8B-B14F-4D97-AF65-F5344CB8AC3E}">
        <p14:creationId xmlns:p14="http://schemas.microsoft.com/office/powerpoint/2010/main" val="3069499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90874902"/>
              </p:ext>
            </p:extLst>
          </p:nvPr>
        </p:nvGraphicFramePr>
        <p:xfrm>
          <a:off x="848799" y="1479311"/>
          <a:ext cx="7384748" cy="523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503402" y="229233"/>
            <a:ext cx="8640598" cy="990600"/>
          </a:xfrm>
        </p:spPr>
        <p:txBody>
          <a:bodyPr>
            <a:normAutofit fontScale="90000"/>
          </a:bodyPr>
          <a:lstStyle/>
          <a:p>
            <a:pPr algn="ctr"/>
            <a:r>
              <a:rPr lang="en-US" dirty="0" smtClean="0"/>
              <a:t>Curriculum: 8 Faith Forming Processes</a:t>
            </a:r>
            <a:endParaRPr lang="en-US" dirty="0"/>
          </a:p>
        </p:txBody>
      </p:sp>
    </p:spTree>
    <p:extLst>
      <p:ext uri="{BB962C8B-B14F-4D97-AF65-F5344CB8AC3E}">
        <p14:creationId xmlns:p14="http://schemas.microsoft.com/office/powerpoint/2010/main" val="12246175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Diversity</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06648374"/>
              </p:ext>
            </p:extLst>
          </p:nvPr>
        </p:nvGraphicFramePr>
        <p:xfrm>
          <a:off x="471659" y="1969289"/>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7858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0000"/>
                </a:solidFill>
              </a:rPr>
              <a:t>Faith Formation Networks</a:t>
            </a:r>
            <a:endParaRPr lang="en-US" dirty="0">
              <a:solidFill>
                <a:srgbClr val="000000"/>
              </a:solidFill>
            </a:endParaRPr>
          </a:p>
        </p:txBody>
      </p:sp>
      <p:sp>
        <p:nvSpPr>
          <p:cNvPr id="3" name="Content Placeholder 2"/>
          <p:cNvSpPr>
            <a:spLocks noGrp="1"/>
          </p:cNvSpPr>
          <p:nvPr>
            <p:ph sz="quarter" idx="1"/>
          </p:nvPr>
        </p:nvSpPr>
        <p:spPr>
          <a:xfrm>
            <a:off x="612648" y="1600199"/>
            <a:ext cx="8153400" cy="4958079"/>
          </a:xfrm>
        </p:spPr>
        <p:txBody>
          <a:bodyPr>
            <a:normAutofit lnSpcReduction="10000"/>
          </a:bodyPr>
          <a:lstStyle/>
          <a:p>
            <a:pPr marL="0" indent="0">
              <a:spcBef>
                <a:spcPts val="0"/>
              </a:spcBef>
              <a:buNone/>
            </a:pPr>
            <a:r>
              <a:rPr lang="en-US" sz="2400" b="1" i="1" dirty="0">
                <a:solidFill>
                  <a:srgbClr val="1D86CD"/>
                </a:solidFill>
              </a:rPr>
              <a:t>A</a:t>
            </a:r>
            <a:r>
              <a:rPr lang="en-US" sz="2400" b="1" i="1" dirty="0" smtClean="0">
                <a:solidFill>
                  <a:srgbClr val="1D86CD"/>
                </a:solidFill>
              </a:rPr>
              <a:t> </a:t>
            </a:r>
            <a:r>
              <a:rPr lang="en-US" sz="2400" b="1" i="1" dirty="0">
                <a:solidFill>
                  <a:srgbClr val="1D86CD"/>
                </a:solidFill>
              </a:rPr>
              <a:t>network of relationships, content, experiences, </a:t>
            </a:r>
            <a:r>
              <a:rPr lang="en-US" sz="2400" b="1" i="1" dirty="0" smtClean="0">
                <a:solidFill>
                  <a:srgbClr val="1D86CD"/>
                </a:solidFill>
              </a:rPr>
              <a:t>&amp; resources. . . . </a:t>
            </a:r>
            <a:endParaRPr lang="en-US" sz="2400" b="1" dirty="0" smtClean="0">
              <a:solidFill>
                <a:srgbClr val="1D86CD"/>
              </a:solidFill>
            </a:endParaRPr>
          </a:p>
          <a:p>
            <a:pPr marL="457200" indent="-457200">
              <a:spcBef>
                <a:spcPts val="50"/>
              </a:spcBef>
              <a:buSzPct val="100000"/>
              <a:buFont typeface="Wingdings" charset="2"/>
              <a:buChar char="Ø"/>
            </a:pPr>
            <a:r>
              <a:rPr lang="en-US" sz="2400" dirty="0">
                <a:solidFill>
                  <a:srgbClr val="000000"/>
                </a:solidFill>
              </a:rPr>
              <a:t>Offering a </a:t>
            </a:r>
            <a:r>
              <a:rPr lang="en-US" sz="2400" b="1" i="1" dirty="0">
                <a:solidFill>
                  <a:schemeClr val="accent1"/>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marL="457200" indent="-457200">
              <a:spcBef>
                <a:spcPts val="50"/>
              </a:spcBef>
              <a:buSzPct val="100000"/>
              <a:buFont typeface="Wingdings" charset="2"/>
              <a:buChar char="Ø"/>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1D86CD"/>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marL="457200" indent="-457200">
              <a:spcBef>
                <a:spcPts val="50"/>
              </a:spcBef>
              <a:buSzPct val="100000"/>
              <a:buFont typeface="Wingdings" charset="2"/>
              <a:buChar char="Ø"/>
            </a:pPr>
            <a:r>
              <a:rPr lang="en-US" sz="2400" dirty="0" smtClean="0">
                <a:solidFill>
                  <a:srgbClr val="000000"/>
                </a:solidFill>
              </a:rPr>
              <a:t>Offering </a:t>
            </a:r>
            <a:r>
              <a:rPr lang="en-US" sz="2400" b="1" i="1" dirty="0" smtClean="0">
                <a:solidFill>
                  <a:srgbClr val="1D86CD"/>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2151232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Life-Stage Faith Formation </a:t>
            </a:r>
            <a:endParaRPr lang="en-US" dirty="0"/>
          </a:p>
        </p:txBody>
      </p:sp>
      <p:sp>
        <p:nvSpPr>
          <p:cNvPr id="7" name="Content Placeholder 2"/>
          <p:cNvSpPr>
            <a:spLocks noGrp="1"/>
          </p:cNvSpPr>
          <p:nvPr>
            <p:ph sz="quarter" idx="1"/>
          </p:nvPr>
        </p:nvSpPr>
        <p:spPr/>
        <p:txBody>
          <a:bodyPr>
            <a:normAutofit/>
          </a:bodyPr>
          <a:lstStyle/>
          <a:p>
            <a:pPr marL="0" indent="0" algn="ctr">
              <a:spcBef>
                <a:spcPts val="0"/>
              </a:spcBef>
              <a:buClr>
                <a:schemeClr val="accent3"/>
              </a:buClr>
              <a:buSzPct val="100000"/>
              <a:buNone/>
            </a:pPr>
            <a:r>
              <a:rPr lang="en-US" sz="3500" b="1" i="1" dirty="0" smtClean="0">
                <a:solidFill>
                  <a:srgbClr val="2C7C9F"/>
                </a:solidFill>
              </a:rPr>
              <a:t>Digitally-</a:t>
            </a:r>
            <a:r>
              <a:rPr lang="en-US" sz="3500" b="1" i="1" dirty="0">
                <a:solidFill>
                  <a:srgbClr val="2C7C9F"/>
                </a:solidFill>
              </a:rPr>
              <a:t>E</a:t>
            </a:r>
            <a:r>
              <a:rPr lang="en-US" sz="3500" b="1" i="1" dirty="0" smtClean="0">
                <a:solidFill>
                  <a:srgbClr val="2C7C9F"/>
                </a:solidFill>
              </a:rPr>
              <a:t>nabled </a:t>
            </a:r>
            <a:endParaRPr lang="en-US" sz="3500" b="1" dirty="0">
              <a:solidFill>
                <a:schemeClr val="tx1"/>
              </a:solidFill>
            </a:endParaRPr>
          </a:p>
          <a:p>
            <a:pPr marL="0" indent="0">
              <a:spcBef>
                <a:spcPts val="0"/>
              </a:spcBef>
              <a:buClr>
                <a:schemeClr val="accent3"/>
              </a:buClr>
              <a:buSzPct val="100000"/>
              <a:buNone/>
            </a:pPr>
            <a:r>
              <a:rPr lang="en-US" sz="2800" dirty="0">
                <a:solidFill>
                  <a:schemeClr val="tx1"/>
                </a:solidFill>
              </a:rPr>
              <a:t>B</a:t>
            </a:r>
            <a:r>
              <a:rPr lang="en-US" sz="2800" dirty="0" smtClean="0">
                <a:solidFill>
                  <a:schemeClr val="tx1"/>
                </a:solidFill>
              </a:rPr>
              <a:t>lending </a:t>
            </a:r>
            <a:r>
              <a:rPr lang="en-US" sz="2800" dirty="0">
                <a:solidFill>
                  <a:schemeClr val="tx1"/>
                </a:solidFill>
              </a:rPr>
              <a:t>gathered community settings with online learning environments and utilizing the abundance of digital media and tools for learning and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8573" y="3790826"/>
            <a:ext cx="7589520" cy="2485318"/>
          </a:xfrm>
          <a:prstGeom prst="rect">
            <a:avLst/>
          </a:prstGeom>
        </p:spPr>
      </p:pic>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34720"/>
          </a:xfrm>
        </p:spPr>
        <p:txBody>
          <a:bodyPr>
            <a:noAutofit/>
          </a:bodyPr>
          <a:lstStyle/>
          <a:p>
            <a:pPr marL="0" indent="0">
              <a:spcBef>
                <a:spcPts val="0"/>
              </a:spcBef>
              <a:buNone/>
            </a:pPr>
            <a:r>
              <a:rPr lang="en-US" sz="2600" dirty="0" smtClean="0">
                <a:solidFill>
                  <a:schemeClr val="tx1"/>
                </a:solidFill>
              </a:rPr>
              <a:t>Missional </a:t>
            </a:r>
            <a:r>
              <a:rPr lang="en-US" sz="2600" dirty="0">
                <a:solidFill>
                  <a:schemeClr val="tx1"/>
                </a:solidFill>
              </a:rPr>
              <a:t>faith formation expands and extends the church’s presence through </a:t>
            </a:r>
            <a:r>
              <a:rPr lang="en-US" sz="2600" i="1" dirty="0">
                <a:solidFill>
                  <a:srgbClr val="2C7C9F"/>
                </a:solidFill>
              </a:rPr>
              <a:t>outreach, connection, relationship building</a:t>
            </a:r>
            <a:r>
              <a:rPr lang="en-US" sz="2600" dirty="0">
                <a:solidFill>
                  <a:schemeClr val="tx1"/>
                </a:solidFill>
              </a:rPr>
              <a:t>, and </a:t>
            </a:r>
            <a:r>
              <a:rPr lang="en-US" sz="2600" i="1" dirty="0">
                <a:solidFill>
                  <a:srgbClr val="2C7C9F"/>
                </a:solidFill>
              </a:rPr>
              <a:t>engagement</a:t>
            </a:r>
            <a:r>
              <a:rPr lang="en-US" sz="2600" dirty="0">
                <a:solidFill>
                  <a:schemeClr val="tx1"/>
                </a:solidFill>
              </a:rPr>
              <a:t> with people where they live—moving faith formation out into the community. </a:t>
            </a:r>
            <a:r>
              <a:rPr lang="en-US" sz="2600" dirty="0" smtClean="0">
                <a:solidFill>
                  <a:schemeClr val="tx1"/>
                </a:solidFill>
              </a:rPr>
              <a:t>For example:</a:t>
            </a:r>
          </a:p>
          <a:p>
            <a:pPr marL="457200" indent="-457200">
              <a:spcBef>
                <a:spcPts val="0"/>
              </a:spcBef>
              <a:buSzPct val="100000"/>
              <a:buFont typeface="Wingdings" charset="2"/>
              <a:buChar char="Ø"/>
            </a:pPr>
            <a:r>
              <a:rPr lang="en-US" sz="2600" dirty="0" smtClean="0">
                <a:solidFill>
                  <a:schemeClr val="tx1"/>
                </a:solidFill>
              </a:rPr>
              <a:t>Moving worship </a:t>
            </a:r>
            <a:r>
              <a:rPr lang="en-US" sz="2600" dirty="0"/>
              <a:t>&amp;</a:t>
            </a:r>
            <a:r>
              <a:rPr lang="en-US" sz="2600" dirty="0" smtClean="0">
                <a:solidFill>
                  <a:schemeClr val="tx1"/>
                </a:solidFill>
              </a:rPr>
              <a:t> faith formation into the community</a:t>
            </a:r>
          </a:p>
          <a:p>
            <a:pPr marL="457200" indent="-457200">
              <a:spcBef>
                <a:spcPts val="0"/>
              </a:spcBef>
              <a:buSzPct val="100000"/>
              <a:buFont typeface="Wingdings" charset="2"/>
              <a:buChar char="Ø"/>
            </a:pPr>
            <a:r>
              <a:rPr lang="en-US" sz="2600" dirty="0" smtClean="0">
                <a:solidFill>
                  <a:schemeClr val="tx1"/>
                </a:solidFill>
              </a:rPr>
              <a:t>Opening programs to everyone</a:t>
            </a:r>
          </a:p>
          <a:p>
            <a:pPr marL="457200" indent="-457200">
              <a:spcBef>
                <a:spcPts val="0"/>
              </a:spcBef>
              <a:buSzPct val="100000"/>
              <a:buFont typeface="Wingdings" charset="2"/>
              <a:buChar char="Ø"/>
            </a:pPr>
            <a:r>
              <a:rPr lang="en-US" sz="2600" dirty="0" smtClean="0">
                <a:solidFill>
                  <a:schemeClr val="tx1"/>
                </a:solidFill>
              </a:rPr>
              <a:t>Life skills: parenting, careers, training, mentoring</a:t>
            </a:r>
          </a:p>
          <a:p>
            <a:pPr marL="457200" indent="-457200">
              <a:spcBef>
                <a:spcPts val="0"/>
              </a:spcBef>
              <a:buSzPct val="100000"/>
              <a:buFont typeface="Wingdings" charset="2"/>
              <a:buChar char="Ø"/>
            </a:pPr>
            <a:r>
              <a:rPr lang="en-US" sz="2600" dirty="0" smtClean="0">
                <a:solidFill>
                  <a:schemeClr val="tx1"/>
                </a:solidFill>
              </a:rPr>
              <a:t>Small group programs on a variety of topics</a:t>
            </a:r>
          </a:p>
          <a:p>
            <a:pPr marL="457200" indent="-457200">
              <a:spcBef>
                <a:spcPts val="0"/>
              </a:spcBef>
              <a:buSzPct val="100000"/>
              <a:buFont typeface="Wingdings" charset="2"/>
              <a:buChar char="Ø"/>
            </a:pPr>
            <a:r>
              <a:rPr lang="en-US" sz="2600" dirty="0" smtClean="0">
                <a:solidFill>
                  <a:schemeClr val="tx1"/>
                </a:solidFill>
              </a:rPr>
              <a:t>Community-wide service </a:t>
            </a:r>
          </a:p>
          <a:p>
            <a:pPr marL="457200" indent="-457200">
              <a:spcBef>
                <a:spcPts val="0"/>
              </a:spcBef>
              <a:buSzPct val="100000"/>
              <a:buFont typeface="Wingdings" charset="2"/>
              <a:buChar char="Ø"/>
            </a:pPr>
            <a:r>
              <a:rPr lang="en-US" sz="2600" dirty="0" smtClean="0">
                <a:solidFill>
                  <a:schemeClr val="tx1"/>
                </a:solidFill>
              </a:rPr>
              <a:t>Community events: arts, music, theater</a:t>
            </a:r>
          </a:p>
        </p:txBody>
      </p:sp>
    </p:spTree>
    <p:extLst>
      <p:ext uri="{BB962C8B-B14F-4D97-AF65-F5344CB8AC3E}">
        <p14:creationId xmlns:p14="http://schemas.microsoft.com/office/powerpoint/2010/main" val="156792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01 at 4.29.17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9257" y="303955"/>
            <a:ext cx="7240300" cy="6178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7894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02 at 5.39.0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825" y="792460"/>
            <a:ext cx="8798416" cy="5026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9154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19093" y="1668073"/>
            <a:ext cx="4782210" cy="484666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95532" y="1551225"/>
            <a:ext cx="2563760" cy="5262979"/>
          </a:xfrm>
          <a:prstGeom prst="rect">
            <a:avLst/>
          </a:prstGeom>
          <a:noFill/>
        </p:spPr>
        <p:txBody>
          <a:bodyPr wrap="square" rtlCol="0">
            <a:spAutoFit/>
          </a:bodyPr>
          <a:lstStyle/>
          <a:p>
            <a:pPr marL="118872" lvl="0" indent="0" hangingPunct="0">
              <a:buNone/>
            </a:pPr>
            <a:r>
              <a:rPr lang="en-US" sz="2400" dirty="0" smtClean="0">
                <a:solidFill>
                  <a:srgbClr val="000000"/>
                </a:solidFill>
                <a:latin typeface="+mn-lt"/>
              </a:rPr>
              <a:t>A </a:t>
            </a:r>
            <a:r>
              <a:rPr lang="en-US" sz="2400" b="1" dirty="0" smtClean="0">
                <a:solidFill>
                  <a:srgbClr val="000000"/>
                </a:solidFill>
                <a:latin typeface="+mn-lt"/>
              </a:rPr>
              <a:t>Third </a:t>
            </a:r>
            <a:r>
              <a:rPr lang="en-US" sz="2400" b="1" dirty="0">
                <a:solidFill>
                  <a:srgbClr val="000000"/>
                </a:solidFill>
                <a:latin typeface="+mn-lt"/>
              </a:rPr>
              <a:t>Place </a:t>
            </a:r>
            <a:r>
              <a:rPr lang="en-US" sz="2400" dirty="0">
                <a:solidFill>
                  <a:srgbClr val="000000"/>
                </a:solidFill>
                <a:latin typeface="+mn-lt"/>
              </a:rPr>
              <a:t>gathering space in the community, </a:t>
            </a:r>
            <a:r>
              <a:rPr lang="en-US" sz="2400" dirty="0" smtClean="0">
                <a:solidFill>
                  <a:srgbClr val="000000"/>
                </a:solidFill>
                <a:latin typeface="+mn-lt"/>
              </a:rPr>
              <a:t>offers </a:t>
            </a:r>
            <a:r>
              <a:rPr lang="en-US" sz="2400" dirty="0">
                <a:solidFill>
                  <a:srgbClr val="000000"/>
                </a:solidFill>
                <a:latin typeface="+mn-lt"/>
              </a:rPr>
              <a:t>hospitality, builds relationships, hosts spiritual conversations, provides programs and activities, and nourishes the spiritual life of people. </a:t>
            </a:r>
          </a:p>
        </p:txBody>
      </p:sp>
      <p:sp>
        <p:nvSpPr>
          <p:cNvPr id="4" name="Title 3"/>
          <p:cNvSpPr>
            <a:spLocks noGrp="1"/>
          </p:cNvSpPr>
          <p:nvPr>
            <p:ph type="title"/>
          </p:nvPr>
        </p:nvSpPr>
        <p:spPr/>
        <p:txBody>
          <a:bodyPr/>
          <a:lstStyle/>
          <a:p>
            <a:pPr algn="ctr"/>
            <a:r>
              <a:rPr lang="en-US" dirty="0" smtClean="0"/>
              <a:t>Missional Faith Formation</a:t>
            </a:r>
            <a:endParaRPr lang="en-US" dirty="0"/>
          </a:p>
        </p:txBody>
      </p:sp>
    </p:spTree>
    <p:extLst>
      <p:ext uri="{BB962C8B-B14F-4D97-AF65-F5344CB8AC3E}">
        <p14:creationId xmlns:p14="http://schemas.microsoft.com/office/powerpoint/2010/main" val="40412372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sz="quarter" idx="1"/>
          </p:nvPr>
        </p:nvSpPr>
        <p:spPr/>
        <p:txBody>
          <a:bodyPr>
            <a:normAutofit/>
          </a:bodyPr>
          <a:lstStyle/>
          <a:p>
            <a:pPr marL="0" indent="0">
              <a:buNone/>
            </a:pPr>
            <a:r>
              <a:rPr lang="en-US" sz="2800" dirty="0" smtClean="0">
                <a:solidFill>
                  <a:schemeClr val="tx1"/>
                </a:solidFill>
              </a:rPr>
              <a:t>Missional </a:t>
            </a:r>
            <a:r>
              <a:rPr lang="en-US" sz="2800" dirty="0">
                <a:solidFill>
                  <a:schemeClr val="tx1"/>
                </a:solidFill>
              </a:rPr>
              <a:t>faith formation provides </a:t>
            </a:r>
            <a:r>
              <a:rPr lang="en-US" sz="2800" i="1" dirty="0">
                <a:solidFill>
                  <a:schemeClr val="accent1"/>
                </a:solidFill>
              </a:rPr>
              <a:t>pathways</a:t>
            </a:r>
            <a:r>
              <a:rPr lang="en-US" sz="2800" dirty="0">
                <a:solidFill>
                  <a:schemeClr val="tx1"/>
                </a:solidFill>
              </a:rPr>
              <a:t>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30252506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02 at 5.40.0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9255" y="1795600"/>
            <a:ext cx="6644805" cy="4509489"/>
          </a:xfrm>
          <a:prstGeom prst="rect">
            <a:avLst/>
          </a:prstGeom>
        </p:spPr>
      </p:pic>
      <p:sp>
        <p:nvSpPr>
          <p:cNvPr id="2" name="Title 1"/>
          <p:cNvSpPr>
            <a:spLocks noGrp="1"/>
          </p:cNvSpPr>
          <p:nvPr>
            <p:ph type="title"/>
          </p:nvPr>
        </p:nvSpPr>
        <p:spPr/>
        <p:txBody>
          <a:bodyPr/>
          <a:lstStyle/>
          <a:p>
            <a:pPr algn="ctr"/>
            <a:r>
              <a:rPr lang="en-US" dirty="0" smtClean="0"/>
              <a:t>Missional Faith Formation</a:t>
            </a:r>
            <a:endParaRPr lang="en-US" dirty="0"/>
          </a:p>
        </p:txBody>
      </p:sp>
    </p:spTree>
    <p:extLst>
      <p:ext uri="{BB962C8B-B14F-4D97-AF65-F5344CB8AC3E}">
        <p14:creationId xmlns:p14="http://schemas.microsoft.com/office/powerpoint/2010/main" val="3274099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217" y="1830631"/>
            <a:ext cx="7055559" cy="4470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algn="ctr"/>
            <a:r>
              <a:rPr lang="en-US" dirty="0" smtClean="0"/>
              <a:t>Missional Faith Formation</a:t>
            </a:r>
            <a:endParaRPr lang="en-US" dirty="0"/>
          </a:p>
        </p:txBody>
      </p:sp>
    </p:spTree>
    <p:extLst>
      <p:ext uri="{BB962C8B-B14F-4D97-AF65-F5344CB8AC3E}">
        <p14:creationId xmlns:p14="http://schemas.microsoft.com/office/powerpoint/2010/main" val="42555507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6886" y="4821155"/>
            <a:ext cx="8850914" cy="1177798"/>
          </a:xfrm>
        </p:spPr>
        <p:txBody>
          <a:bodyPr>
            <a:noAutofit/>
          </a:bodyPr>
          <a:lstStyle/>
          <a:p>
            <a:pPr algn="ctr"/>
            <a:r>
              <a:rPr lang="en-US" sz="3600" dirty="0" smtClean="0">
                <a:solidFill>
                  <a:srgbClr val="FFFFFF"/>
                </a:solidFill>
              </a:rPr>
              <a:t>Programming 21</a:t>
            </a:r>
            <a:r>
              <a:rPr lang="en-US" sz="3600" baseline="30000" dirty="0" smtClean="0">
                <a:solidFill>
                  <a:srgbClr val="FFFFFF"/>
                </a:solidFill>
              </a:rPr>
              <a:t>st</a:t>
            </a:r>
            <a:r>
              <a:rPr lang="en-US" sz="3600" dirty="0">
                <a:solidFill>
                  <a:srgbClr val="FFFFFF"/>
                </a:solidFill>
              </a:rPr>
              <a:t> century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faith </a:t>
            </a:r>
            <a:r>
              <a:rPr lang="en-US" sz="3600" dirty="0">
                <a:solidFill>
                  <a:srgbClr val="FFFFFF"/>
                </a:solidFill>
              </a:rPr>
              <a:t>formation </a:t>
            </a:r>
          </a:p>
        </p:txBody>
      </p:sp>
      <p:sp>
        <p:nvSpPr>
          <p:cNvPr id="2" name="Subtitle 1"/>
          <p:cNvSpPr>
            <a:spLocks noGrp="1"/>
          </p:cNvSpPr>
          <p:nvPr>
            <p:ph type="subTitle" idx="1"/>
          </p:nvPr>
        </p:nvSpPr>
        <p:spPr/>
        <p:txBody>
          <a:bodyPr/>
          <a:lstStyle/>
          <a:p>
            <a:r>
              <a:rPr lang="en-US" dirty="0" smtClean="0"/>
              <a:t>Presenter: John Roberto</a:t>
            </a:r>
          </a:p>
        </p:txBody>
      </p:sp>
      <p:pic>
        <p:nvPicPr>
          <p:cNvPr id="3" name="Picture 2"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1300" y="287255"/>
            <a:ext cx="6108700" cy="4533900"/>
          </a:xfrm>
          <a:prstGeom prst="rect">
            <a:avLst/>
          </a:prstGeom>
        </p:spPr>
      </p:pic>
    </p:spTree>
    <p:extLst>
      <p:ext uri="{BB962C8B-B14F-4D97-AF65-F5344CB8AC3E}">
        <p14:creationId xmlns:p14="http://schemas.microsoft.com/office/powerpoint/2010/main" val="33605242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Religious Diversity</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766119174"/>
              </p:ext>
            </p:extLst>
          </p:nvPr>
        </p:nvGraphicFramePr>
        <p:xfrm>
          <a:off x="493370" y="1980144"/>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7986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000000"/>
                </a:solidFill>
              </a:rPr>
              <a:t>Resources</a:t>
            </a:r>
            <a:endParaRPr lang="en-US" dirty="0">
              <a:solidFill>
                <a:srgbClr val="000000"/>
              </a:solidFill>
            </a:endParaRPr>
          </a:p>
        </p:txBody>
      </p:sp>
      <p:sp>
        <p:nvSpPr>
          <p:cNvPr id="6" name="Content Placeholder 5"/>
          <p:cNvSpPr>
            <a:spLocks noGrp="1"/>
          </p:cNvSpPr>
          <p:nvPr>
            <p:ph sz="quarter" idx="1"/>
          </p:nvPr>
        </p:nvSpPr>
        <p:spPr>
          <a:xfrm>
            <a:off x="498517" y="1643018"/>
            <a:ext cx="4853009" cy="869049"/>
          </a:xfrm>
        </p:spPr>
        <p:txBody>
          <a:bodyPr>
            <a:normAutofit/>
          </a:bodyPr>
          <a:lstStyle/>
          <a:p>
            <a:pPr marL="0" indent="0" algn="ctr">
              <a:spcBef>
                <a:spcPts val="0"/>
              </a:spcBef>
              <a:buNone/>
            </a:pPr>
            <a:r>
              <a:rPr lang="en-US" sz="2400" dirty="0" smtClean="0">
                <a:solidFill>
                  <a:srgbClr val="2C7C9F"/>
                </a:solidFill>
              </a:rPr>
              <a:t>Website</a:t>
            </a:r>
          </a:p>
          <a:p>
            <a:pPr marL="0" indent="0" algn="ctr">
              <a:spcBef>
                <a:spcPts val="0"/>
              </a:spcBef>
              <a:buNone/>
            </a:pPr>
            <a:r>
              <a:rPr lang="en-US" sz="2400" dirty="0" smtClean="0">
                <a:solidFill>
                  <a:srgbClr val="2C7C9F"/>
                </a:solidFill>
                <a:hlinkClick r:id="rId2"/>
              </a:rPr>
              <a:t>www.ReimagingFaithFormation.com</a:t>
            </a:r>
            <a:r>
              <a:rPr lang="en-US" sz="2400" dirty="0" smtClean="0">
                <a:solidFill>
                  <a:srgbClr val="2C7C9F"/>
                </a:solidFill>
              </a:rPr>
              <a:t>  </a:t>
            </a:r>
          </a:p>
          <a:p>
            <a:pPr marL="0" indent="0" algn="ctr">
              <a:spcBef>
                <a:spcPts val="0"/>
              </a:spcBef>
              <a:buNone/>
            </a:pPr>
            <a:endParaRPr lang="en-US" sz="2800" dirty="0" smtClean="0">
              <a:solidFill>
                <a:srgbClr val="2C7C9F"/>
              </a:solidFill>
            </a:endParaRPr>
          </a:p>
        </p:txBody>
      </p:sp>
      <p:sp>
        <p:nvSpPr>
          <p:cNvPr id="7" name="Content Placeholder 6"/>
          <p:cNvSpPr>
            <a:spLocks noGrp="1"/>
          </p:cNvSpPr>
          <p:nvPr>
            <p:ph sz="quarter" idx="2"/>
          </p:nvPr>
        </p:nvSpPr>
        <p:spPr>
          <a:xfrm>
            <a:off x="5773445" y="1643018"/>
            <a:ext cx="2411790" cy="806242"/>
          </a:xfrm>
        </p:spPr>
        <p:txBody>
          <a:bodyPr>
            <a:noAutofit/>
          </a:bodyPr>
          <a:lstStyle/>
          <a:p>
            <a:pPr marL="0" indent="0" algn="ctr">
              <a:spcBef>
                <a:spcPts val="0"/>
              </a:spcBef>
              <a:buNone/>
            </a:pPr>
            <a:r>
              <a:rPr lang="en-US" sz="2400" dirty="0" smtClean="0">
                <a:solidFill>
                  <a:schemeClr val="accent1"/>
                </a:solidFill>
              </a:rPr>
              <a:t>Book</a:t>
            </a:r>
          </a:p>
        </p:txBody>
      </p:sp>
      <p:pic>
        <p:nvPicPr>
          <p:cNvPr id="8" name="Picture 7" descr="Reimagining Cover final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359" y="2681322"/>
            <a:ext cx="2203616" cy="3330031"/>
          </a:xfrm>
          <a:prstGeom prst="rect">
            <a:avLst/>
          </a:prstGeom>
        </p:spPr>
      </p:pic>
      <p:pic>
        <p:nvPicPr>
          <p:cNvPr id="9" name="Picture 8" descr="Screen Shot 2015-12-28 at 10.48.47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026" y="2681322"/>
            <a:ext cx="4723101" cy="3365225"/>
          </a:xfrm>
          <a:prstGeom prst="rect">
            <a:avLst/>
          </a:prstGeom>
        </p:spPr>
      </p:pic>
    </p:spTree>
    <p:extLst>
      <p:ext uri="{BB962C8B-B14F-4D97-AF65-F5344CB8AC3E}">
        <p14:creationId xmlns:p14="http://schemas.microsoft.com/office/powerpoint/2010/main" val="3069051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20238925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31245623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mpower-livetraining-gta-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6239" y="3876731"/>
            <a:ext cx="5072772" cy="2971688"/>
          </a:xfrm>
          <a:prstGeom prst="rect">
            <a:avLst/>
          </a:prstGeom>
        </p:spPr>
      </p:pic>
      <p:sp>
        <p:nvSpPr>
          <p:cNvPr id="6" name="Content Placeholder 2"/>
          <p:cNvSpPr txBox="1">
            <a:spLocks/>
          </p:cNvSpPr>
          <p:nvPr/>
        </p:nvSpPr>
        <p:spPr>
          <a:xfrm>
            <a:off x="13952" y="2646335"/>
            <a:ext cx="9130048" cy="12319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2400" b="1" dirty="0" smtClean="0">
                <a:latin typeface="+mn-lt"/>
              </a:rPr>
              <a:t>A shift from education to learning anywhere, anytime.</a:t>
            </a:r>
          </a:p>
          <a:p>
            <a:pPr marL="0" indent="0" algn="ctr">
              <a:spcBef>
                <a:spcPts val="0"/>
              </a:spcBef>
              <a:buClr>
                <a:schemeClr val="accent3"/>
              </a:buClr>
              <a:buNone/>
            </a:pPr>
            <a:r>
              <a:rPr lang="en-US" sz="2400" b="1" dirty="0" smtClean="0">
                <a:latin typeface="+mn-lt"/>
              </a:rPr>
              <a:t>A shift from consumption of information </a:t>
            </a:r>
            <a:r>
              <a:rPr lang="en-US" sz="2400" b="1" dirty="0">
                <a:latin typeface="+mn-lt"/>
              </a:rPr>
              <a:t>t</a:t>
            </a:r>
            <a:r>
              <a:rPr lang="en-US" sz="2400" b="1" dirty="0" smtClean="0">
                <a:latin typeface="+mn-lt"/>
              </a:rPr>
              <a:t>o participatory learning.</a:t>
            </a:r>
          </a:p>
          <a:p>
            <a:pPr marL="0" indent="0" algn="ctr">
              <a:spcBef>
                <a:spcPts val="0"/>
              </a:spcBef>
              <a:buClr>
                <a:schemeClr val="accent3"/>
              </a:buClr>
              <a:buNone/>
            </a:pPr>
            <a:r>
              <a:rPr lang="en-US" sz="2400" b="1" dirty="0" smtClean="0">
                <a:latin typeface="+mn-lt"/>
              </a:rPr>
              <a:t>A shift from institutions to networks. </a:t>
            </a:r>
          </a:p>
          <a:p>
            <a:pPr>
              <a:spcBef>
                <a:spcPts val="0"/>
              </a:spcBef>
            </a:pPr>
            <a:endParaRPr lang="en-US" sz="2000" dirty="0">
              <a:latin typeface="+mn-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1815" y="6238"/>
            <a:ext cx="5283199" cy="26416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876731"/>
            <a:ext cx="4113548" cy="2971688"/>
          </a:xfrm>
          <a:prstGeom prst="rect">
            <a:avLst/>
          </a:prstGeom>
        </p:spPr>
      </p:pic>
    </p:spTree>
    <p:extLst>
      <p:ext uri="{BB962C8B-B14F-4D97-AF65-F5344CB8AC3E}">
        <p14:creationId xmlns:p14="http://schemas.microsoft.com/office/powerpoint/2010/main" val="16165601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7532" y="0"/>
            <a:ext cx="6773333" cy="6858000"/>
          </a:xfrm>
          <a:prstGeom prst="rect">
            <a:avLst/>
          </a:prstGeom>
        </p:spPr>
      </p:pic>
    </p:spTree>
    <p:extLst>
      <p:ext uri="{BB962C8B-B14F-4D97-AF65-F5344CB8AC3E}">
        <p14:creationId xmlns:p14="http://schemas.microsoft.com/office/powerpoint/2010/main" val="3165215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0000"/>
                </a:solidFill>
              </a:rPr>
              <a:t>Faith Formation Networks</a:t>
            </a:r>
            <a:endParaRPr lang="en-US" dirty="0">
              <a:solidFill>
                <a:srgbClr val="000000"/>
              </a:solidFill>
            </a:endParaRPr>
          </a:p>
        </p:txBody>
      </p:sp>
      <p:sp>
        <p:nvSpPr>
          <p:cNvPr id="3" name="Content Placeholder 2"/>
          <p:cNvSpPr>
            <a:spLocks noGrp="1"/>
          </p:cNvSpPr>
          <p:nvPr>
            <p:ph sz="quarter" idx="1"/>
          </p:nvPr>
        </p:nvSpPr>
        <p:spPr>
          <a:xfrm>
            <a:off x="612648" y="1600199"/>
            <a:ext cx="8153400" cy="4958079"/>
          </a:xfrm>
        </p:spPr>
        <p:txBody>
          <a:bodyPr>
            <a:normAutofit lnSpcReduction="10000"/>
          </a:bodyPr>
          <a:lstStyle/>
          <a:p>
            <a:pPr marL="0" indent="0">
              <a:spcBef>
                <a:spcPts val="0"/>
              </a:spcBef>
              <a:buNone/>
            </a:pPr>
            <a:r>
              <a:rPr lang="en-US" sz="2400" b="1" i="1" dirty="0">
                <a:solidFill>
                  <a:srgbClr val="1D86CD"/>
                </a:solidFill>
              </a:rPr>
              <a:t>A</a:t>
            </a:r>
            <a:r>
              <a:rPr lang="en-US" sz="2400" b="1" i="1" dirty="0" smtClean="0">
                <a:solidFill>
                  <a:srgbClr val="1D86CD"/>
                </a:solidFill>
              </a:rPr>
              <a:t> </a:t>
            </a:r>
            <a:r>
              <a:rPr lang="en-US" sz="2400" b="1" i="1" dirty="0">
                <a:solidFill>
                  <a:srgbClr val="1D86CD"/>
                </a:solidFill>
              </a:rPr>
              <a:t>network of relationships, content, experiences, </a:t>
            </a:r>
            <a:r>
              <a:rPr lang="en-US" sz="2400" b="1" i="1" dirty="0" smtClean="0">
                <a:solidFill>
                  <a:srgbClr val="1D86CD"/>
                </a:solidFill>
              </a:rPr>
              <a:t>&amp; resources. . . . </a:t>
            </a:r>
            <a:endParaRPr lang="en-US" sz="2400" b="1" dirty="0" smtClean="0">
              <a:solidFill>
                <a:srgbClr val="1D86CD"/>
              </a:solidFill>
            </a:endParaRPr>
          </a:p>
          <a:p>
            <a:pPr marL="457200" indent="-457200">
              <a:spcBef>
                <a:spcPts val="50"/>
              </a:spcBef>
              <a:buSzPct val="100000"/>
              <a:buFont typeface="Wingdings" charset="2"/>
              <a:buChar char="Ø"/>
            </a:pPr>
            <a:r>
              <a:rPr lang="en-US" sz="2400" dirty="0">
                <a:solidFill>
                  <a:srgbClr val="000000"/>
                </a:solidFill>
              </a:rPr>
              <a:t>Offering a </a:t>
            </a:r>
            <a:r>
              <a:rPr lang="en-US" sz="2400" b="1" i="1" dirty="0">
                <a:solidFill>
                  <a:schemeClr val="accent1"/>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marL="457200" indent="-457200">
              <a:spcBef>
                <a:spcPts val="50"/>
              </a:spcBef>
              <a:buSzPct val="100000"/>
              <a:buFont typeface="Wingdings" charset="2"/>
              <a:buChar char="Ø"/>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1D86CD"/>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marL="457200" indent="-457200">
              <a:spcBef>
                <a:spcPts val="50"/>
              </a:spcBef>
              <a:buSzPct val="100000"/>
              <a:buFont typeface="Wingdings" charset="2"/>
              <a:buChar char="Ø"/>
            </a:pPr>
            <a:r>
              <a:rPr lang="en-US" sz="2400" dirty="0" smtClean="0">
                <a:solidFill>
                  <a:srgbClr val="000000"/>
                </a:solidFill>
              </a:rPr>
              <a:t>Offering </a:t>
            </a:r>
            <a:r>
              <a:rPr lang="en-US" sz="2400" b="1" i="1" dirty="0" smtClean="0">
                <a:solidFill>
                  <a:srgbClr val="1D86CD"/>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2772239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Faith Formation Networks</a:t>
            </a:r>
            <a:endParaRPr lang="en-US" dirty="0"/>
          </a:p>
        </p:txBody>
      </p:sp>
      <p:sp>
        <p:nvSpPr>
          <p:cNvPr id="7" name="Content Placeholder 2"/>
          <p:cNvSpPr>
            <a:spLocks noGrp="1"/>
          </p:cNvSpPr>
          <p:nvPr>
            <p:ph sz="quarter" idx="1"/>
          </p:nvPr>
        </p:nvSpPr>
        <p:spPr/>
        <p:txBody>
          <a:bodyPr>
            <a:normAutofit/>
          </a:bodyPr>
          <a:lstStyle/>
          <a:p>
            <a:pPr marL="0" indent="0" algn="ctr">
              <a:spcBef>
                <a:spcPts val="0"/>
              </a:spcBef>
              <a:buClr>
                <a:schemeClr val="accent3"/>
              </a:buClr>
              <a:buSzPct val="100000"/>
              <a:buNone/>
            </a:pPr>
            <a:r>
              <a:rPr lang="en-US" sz="3500" b="1" i="1" dirty="0" smtClean="0">
                <a:solidFill>
                  <a:srgbClr val="2C7C9F"/>
                </a:solidFill>
              </a:rPr>
              <a:t>Digitally-</a:t>
            </a:r>
            <a:r>
              <a:rPr lang="en-US" sz="3500" b="1" i="1" dirty="0">
                <a:solidFill>
                  <a:srgbClr val="2C7C9F"/>
                </a:solidFill>
              </a:rPr>
              <a:t>E</a:t>
            </a:r>
            <a:r>
              <a:rPr lang="en-US" sz="3500" b="1" i="1" dirty="0" smtClean="0">
                <a:solidFill>
                  <a:srgbClr val="2C7C9F"/>
                </a:solidFill>
              </a:rPr>
              <a:t>nabled </a:t>
            </a:r>
            <a:endParaRPr lang="en-US" sz="3500" b="1" dirty="0">
              <a:solidFill>
                <a:schemeClr val="tx1"/>
              </a:solidFill>
            </a:endParaRPr>
          </a:p>
          <a:p>
            <a:pPr marL="0" indent="0">
              <a:spcBef>
                <a:spcPts val="0"/>
              </a:spcBef>
              <a:buClr>
                <a:schemeClr val="accent3"/>
              </a:buClr>
              <a:buSzPct val="100000"/>
              <a:buNone/>
            </a:pPr>
            <a:r>
              <a:rPr lang="en-US" sz="2800" dirty="0">
                <a:solidFill>
                  <a:schemeClr val="tx1"/>
                </a:solidFill>
              </a:rPr>
              <a:t>B</a:t>
            </a:r>
            <a:r>
              <a:rPr lang="en-US" sz="2800" dirty="0" smtClean="0">
                <a:solidFill>
                  <a:schemeClr val="tx1"/>
                </a:solidFill>
              </a:rPr>
              <a:t>lending </a:t>
            </a:r>
            <a:r>
              <a:rPr lang="en-US" sz="2800" dirty="0">
                <a:solidFill>
                  <a:schemeClr val="tx1"/>
                </a:solidFill>
              </a:rPr>
              <a:t>gathered community settings with online learning environments and utilizing the abundance of digital media and tools for learning and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8573" y="3790826"/>
            <a:ext cx="7589520" cy="2485318"/>
          </a:xfrm>
          <a:prstGeom prst="rect">
            <a:avLst/>
          </a:prstGeom>
        </p:spPr>
      </p:pic>
    </p:spTree>
    <p:extLst>
      <p:ext uri="{BB962C8B-B14F-4D97-AF65-F5344CB8AC3E}">
        <p14:creationId xmlns:p14="http://schemas.microsoft.com/office/powerpoint/2010/main" val="42793454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Individual Faith Formation Network</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023443827"/>
              </p:ext>
            </p:extLst>
          </p:nvPr>
        </p:nvGraphicFramePr>
        <p:xfrm>
          <a:off x="1422400" y="1584326"/>
          <a:ext cx="6437313" cy="4994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022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smtClean="0"/>
              <a:t>Faith Formation Networks</a:t>
            </a:r>
            <a:endParaRPr lang="en-US" dirty="0"/>
          </a:p>
        </p:txBody>
      </p:sp>
      <p:sp>
        <p:nvSpPr>
          <p:cNvPr id="7" name="Content Placeholder 6"/>
          <p:cNvSpPr>
            <a:spLocks noGrp="1"/>
          </p:cNvSpPr>
          <p:nvPr>
            <p:ph sz="quarter" idx="1"/>
          </p:nvPr>
        </p:nvSpPr>
        <p:spPr>
          <a:xfrm>
            <a:off x="612648" y="1600200"/>
            <a:ext cx="3705352" cy="5156200"/>
          </a:xfrm>
        </p:spPr>
        <p:txBody>
          <a:bodyPr>
            <a:noAutofit/>
          </a:bodyPr>
          <a:lstStyle/>
          <a:p>
            <a:pPr marL="457200" indent="-457200">
              <a:spcBef>
                <a:spcPts val="0"/>
              </a:spcBef>
              <a:buSzPct val="100000"/>
              <a:buFont typeface="+mj-lt"/>
              <a:buAutoNum type="arabicPeriod"/>
            </a:pPr>
            <a:r>
              <a:rPr lang="en-US" sz="2200" dirty="0" smtClean="0">
                <a:solidFill>
                  <a:srgbClr val="000000"/>
                </a:solidFill>
              </a:rPr>
              <a:t>Caring Relationships</a:t>
            </a:r>
          </a:p>
          <a:p>
            <a:pPr marL="457200" indent="-457200">
              <a:spcBef>
                <a:spcPts val="0"/>
              </a:spcBef>
              <a:buSzPct val="100000"/>
              <a:buFont typeface="+mj-lt"/>
              <a:buAutoNum type="arabicPeriod"/>
            </a:pPr>
            <a:r>
              <a:rPr lang="en-US" sz="2200" dirty="0" smtClean="0">
                <a:solidFill>
                  <a:srgbClr val="000000"/>
                </a:solidFill>
              </a:rPr>
              <a:t>Celebrating the Seasons</a:t>
            </a:r>
          </a:p>
          <a:p>
            <a:pPr marL="457200" indent="-457200">
              <a:spcBef>
                <a:spcPts val="0"/>
              </a:spcBef>
              <a:buSzPct val="100000"/>
              <a:buFont typeface="+mj-lt"/>
              <a:buAutoNum type="arabicPeriod"/>
            </a:pPr>
            <a:r>
              <a:rPr lang="en-US" sz="2200" dirty="0" smtClean="0">
                <a:solidFill>
                  <a:srgbClr val="000000"/>
                </a:solidFill>
              </a:rPr>
              <a:t>Celebrating Rituals &amp; Milestones</a:t>
            </a:r>
          </a:p>
          <a:p>
            <a:pPr marL="457200" indent="-457200">
              <a:spcBef>
                <a:spcPts val="0"/>
              </a:spcBef>
              <a:buSzPct val="100000"/>
              <a:buFont typeface="+mj-lt"/>
              <a:buAutoNum type="arabicPeriod"/>
            </a:pPr>
            <a:r>
              <a:rPr lang="en-US" sz="2200" dirty="0" smtClean="0">
                <a:solidFill>
                  <a:srgbClr val="000000"/>
                </a:solidFill>
              </a:rPr>
              <a:t>Learning the Christian Tradition</a:t>
            </a:r>
          </a:p>
          <a:p>
            <a:pPr marL="457200" indent="-457200">
              <a:spcBef>
                <a:spcPts val="0"/>
              </a:spcBef>
              <a:buSzPct val="100000"/>
              <a:buFont typeface="+mj-lt"/>
              <a:buAutoNum type="arabicPeriod"/>
            </a:pPr>
            <a:r>
              <a:rPr lang="en-US" sz="2200" dirty="0" smtClean="0">
                <a:solidFill>
                  <a:srgbClr val="000000"/>
                </a:solidFill>
              </a:rPr>
              <a:t>Praying &amp; Spiritual Formation</a:t>
            </a:r>
          </a:p>
          <a:p>
            <a:pPr marL="457200" indent="-457200">
              <a:spcBef>
                <a:spcPts val="0"/>
              </a:spcBef>
              <a:buSzPct val="100000"/>
              <a:buFont typeface="+mj-lt"/>
              <a:buAutoNum type="arabicPeriod"/>
            </a:pPr>
            <a:r>
              <a:rPr lang="en-US" sz="2200" dirty="0" smtClean="0">
                <a:solidFill>
                  <a:srgbClr val="000000"/>
                </a:solidFill>
              </a:rPr>
              <a:t>Reading the Bible</a:t>
            </a:r>
          </a:p>
          <a:p>
            <a:pPr marL="457200" indent="-457200">
              <a:spcBef>
                <a:spcPts val="0"/>
              </a:spcBef>
              <a:buSzPct val="100000"/>
              <a:buFont typeface="+mj-lt"/>
              <a:buAutoNum type="arabicPeriod"/>
            </a:pPr>
            <a:r>
              <a:rPr lang="en-US" sz="2200" dirty="0" smtClean="0">
                <a:solidFill>
                  <a:srgbClr val="000000"/>
                </a:solidFill>
              </a:rPr>
              <a:t>Serving, Working for Justice, &amp; Caring for Creation</a:t>
            </a:r>
          </a:p>
          <a:p>
            <a:pPr marL="457200" indent="-457200">
              <a:spcBef>
                <a:spcPts val="0"/>
              </a:spcBef>
              <a:buSzPct val="100000"/>
              <a:buFont typeface="+mj-lt"/>
              <a:buAutoNum type="arabicPeriod"/>
            </a:pPr>
            <a:r>
              <a:rPr lang="en-US" sz="2200" dirty="0" smtClean="0">
                <a:solidFill>
                  <a:srgbClr val="000000"/>
                </a:solidFill>
              </a:rPr>
              <a:t>Worshipping God</a:t>
            </a:r>
          </a:p>
          <a:p>
            <a:pPr marL="457200" indent="-457200">
              <a:spcBef>
                <a:spcPts val="0"/>
              </a:spcBef>
              <a:buSzPct val="100000"/>
              <a:buFont typeface="+mj-lt"/>
              <a:buAutoNum type="arabicPeriod"/>
            </a:pPr>
            <a:r>
              <a:rPr lang="en-US" sz="2200" dirty="0" smtClean="0">
                <a:solidFill>
                  <a:srgbClr val="000000"/>
                </a:solidFill>
              </a:rPr>
              <a:t>Life Stage Issues</a:t>
            </a:r>
          </a:p>
          <a:p>
            <a:pPr marL="457200" indent="-457200">
              <a:spcBef>
                <a:spcPts val="0"/>
              </a:spcBef>
              <a:buSzPct val="100000"/>
              <a:buFont typeface="+mj-lt"/>
              <a:buAutoNum type="arabicPeriod"/>
            </a:pPr>
            <a:r>
              <a:rPr lang="en-US" sz="2200" dirty="0" smtClean="0">
                <a:solidFill>
                  <a:srgbClr val="000000"/>
                </a:solidFill>
              </a:rPr>
              <a:t>Missional</a:t>
            </a:r>
          </a:p>
        </p:txBody>
      </p:sp>
      <p:graphicFrame>
        <p:nvGraphicFramePr>
          <p:cNvPr id="9" name="Content Placeholder 8"/>
          <p:cNvGraphicFramePr>
            <a:graphicFrameLocks noGrp="1"/>
          </p:cNvGraphicFramePr>
          <p:nvPr>
            <p:ph sz="quarter" idx="4294967295"/>
            <p:extLst>
              <p:ext uri="{D42A27DB-BD31-4B8C-83A1-F6EECF244321}">
                <p14:modId xmlns:p14="http://schemas.microsoft.com/office/powerpoint/2010/main" val="3853524522"/>
              </p:ext>
            </p:extLst>
          </p:nvPr>
        </p:nvGraphicFramePr>
        <p:xfrm>
          <a:off x="4318000" y="1882775"/>
          <a:ext cx="4448048"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98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9756724"/>
              </p:ext>
            </p:extLst>
          </p:nvPr>
        </p:nvGraphicFramePr>
        <p:xfrm>
          <a:off x="1118500" y="1478836"/>
          <a:ext cx="7384748" cy="523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pPr algn="ctr"/>
            <a:r>
              <a:rPr lang="en-US" dirty="0" smtClean="0"/>
              <a:t>Faith Forming Processes</a:t>
            </a:r>
            <a:endParaRPr lang="en-US" dirty="0"/>
          </a:p>
        </p:txBody>
      </p:sp>
    </p:spTree>
    <p:extLst>
      <p:ext uri="{BB962C8B-B14F-4D97-AF65-F5344CB8AC3E}">
        <p14:creationId xmlns:p14="http://schemas.microsoft.com/office/powerpoint/2010/main" val="2274254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5RLSpromo_featureImage6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547" y="1428544"/>
            <a:ext cx="8389381" cy="4188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555957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62623371"/>
              </p:ext>
            </p:extLst>
          </p:nvPr>
        </p:nvGraphicFramePr>
        <p:xfrm>
          <a:off x="330200" y="136526"/>
          <a:ext cx="8575675" cy="6611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524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4220511192"/>
              </p:ext>
            </p:extLst>
          </p:nvPr>
        </p:nvGraphicFramePr>
        <p:xfrm>
          <a:off x="374310" y="197088"/>
          <a:ext cx="8477250" cy="6567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latin typeface="Tw Cen MT"/>
            </a:endParaRPr>
          </a:p>
        </p:txBody>
      </p:sp>
      <p:sp>
        <p:nvSpPr>
          <p:cNvPr id="2" name="TextBox 1"/>
          <p:cNvSpPr txBox="1"/>
          <p:nvPr/>
        </p:nvSpPr>
        <p:spPr>
          <a:xfrm>
            <a:off x="1796194" y="31236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747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17417014"/>
              </p:ext>
            </p:extLst>
          </p:nvPr>
        </p:nvGraphicFramePr>
        <p:xfrm>
          <a:off x="1016000" y="274638"/>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681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Themes –Adults </a:t>
            </a:r>
            <a:endParaRPr lang="en-US" dirty="0"/>
          </a:p>
        </p:txBody>
      </p:sp>
      <p:sp>
        <p:nvSpPr>
          <p:cNvPr id="3" name="Content Placeholder 2"/>
          <p:cNvSpPr>
            <a:spLocks noGrp="1"/>
          </p:cNvSpPr>
          <p:nvPr>
            <p:ph sz="quarter" idx="1"/>
          </p:nvPr>
        </p:nvSpPr>
        <p:spPr>
          <a:xfrm>
            <a:off x="612648" y="1600200"/>
            <a:ext cx="8153400" cy="4914900"/>
          </a:xfrm>
        </p:spPr>
        <p:txBody>
          <a:bodyPr>
            <a:normAutofit fontScale="92500" lnSpcReduction="20000"/>
          </a:bodyPr>
          <a:lstStyle/>
          <a:p>
            <a:pPr marL="457200" indent="-457200">
              <a:spcBef>
                <a:spcPts val="0"/>
              </a:spcBef>
              <a:buSzPct val="100000"/>
              <a:buFont typeface="+mj-lt"/>
              <a:buAutoNum type="arabicPeriod"/>
            </a:pPr>
            <a:r>
              <a:rPr lang="en-US" sz="2800" dirty="0" smtClean="0"/>
              <a:t>Dealing with retirement</a:t>
            </a:r>
          </a:p>
          <a:p>
            <a:pPr marL="457200" indent="-457200">
              <a:spcBef>
                <a:spcPts val="0"/>
              </a:spcBef>
              <a:buSzPct val="100000"/>
              <a:buFont typeface="+mj-lt"/>
              <a:buAutoNum type="arabicPeriod"/>
            </a:pPr>
            <a:r>
              <a:rPr lang="en-US" sz="2800" dirty="0" smtClean="0"/>
              <a:t>Making life plans, finances, health </a:t>
            </a:r>
          </a:p>
          <a:p>
            <a:pPr marL="457200" indent="-457200">
              <a:spcBef>
                <a:spcPts val="0"/>
              </a:spcBef>
              <a:buSzPct val="100000"/>
              <a:buFont typeface="+mj-lt"/>
              <a:buAutoNum type="arabicPeriod"/>
            </a:pPr>
            <a:r>
              <a:rPr lang="en-US" sz="2800" dirty="0" smtClean="0"/>
              <a:t>Becoming a grandparent</a:t>
            </a:r>
          </a:p>
          <a:p>
            <a:pPr marL="457200" indent="-457200">
              <a:spcBef>
                <a:spcPts val="0"/>
              </a:spcBef>
              <a:buSzPct val="100000"/>
              <a:buFont typeface="+mj-lt"/>
              <a:buAutoNum type="arabicPeriod"/>
            </a:pPr>
            <a:r>
              <a:rPr lang="en-US" sz="2800" dirty="0" smtClean="0"/>
              <a:t>Making a difference in the community and world</a:t>
            </a:r>
          </a:p>
          <a:p>
            <a:pPr marL="457200" indent="-457200">
              <a:spcBef>
                <a:spcPts val="0"/>
              </a:spcBef>
              <a:buSzPct val="100000"/>
              <a:buFont typeface="+mj-lt"/>
              <a:buAutoNum type="arabicPeriod"/>
            </a:pPr>
            <a:r>
              <a:rPr lang="en-US" sz="2800" dirty="0" smtClean="0"/>
              <a:t>Incorporating family changes and transitions</a:t>
            </a:r>
          </a:p>
          <a:p>
            <a:pPr marL="457200" indent="-457200">
              <a:spcBef>
                <a:spcPts val="0"/>
              </a:spcBef>
              <a:buSzPct val="100000"/>
              <a:buFont typeface="+mj-lt"/>
              <a:buAutoNum type="arabicPeriod"/>
            </a:pPr>
            <a:r>
              <a:rPr lang="en-US" sz="2800" dirty="0" smtClean="0"/>
              <a:t>New ways of living and relating as a married couple</a:t>
            </a:r>
          </a:p>
          <a:p>
            <a:pPr marL="457200" indent="-457200">
              <a:spcBef>
                <a:spcPts val="0"/>
              </a:spcBef>
              <a:buSzPct val="100000"/>
              <a:buFont typeface="+mj-lt"/>
              <a:buAutoNum type="arabicPeriod"/>
            </a:pPr>
            <a:r>
              <a:rPr lang="en-US" sz="2800" dirty="0" smtClean="0"/>
              <a:t>Caring for aging parents</a:t>
            </a:r>
          </a:p>
          <a:p>
            <a:pPr marL="457200" indent="-457200">
              <a:spcBef>
                <a:spcPts val="0"/>
              </a:spcBef>
              <a:buSzPct val="100000"/>
              <a:buFont typeface="+mj-lt"/>
              <a:buAutoNum type="arabicPeriod"/>
            </a:pPr>
            <a:r>
              <a:rPr lang="en-US" sz="2800" dirty="0" smtClean="0"/>
              <a:t>Taking time to read the Bible and learn more about my faith </a:t>
            </a:r>
          </a:p>
          <a:p>
            <a:pPr marL="457200" indent="-457200">
              <a:spcBef>
                <a:spcPts val="0"/>
              </a:spcBef>
              <a:buSzPct val="100000"/>
              <a:buFont typeface="+mj-lt"/>
              <a:buAutoNum type="arabicPeriod"/>
            </a:pPr>
            <a:r>
              <a:rPr lang="en-US" sz="2800" dirty="0" smtClean="0"/>
              <a:t>Growing spiritually and exploring spirituality for the 2</a:t>
            </a:r>
            <a:r>
              <a:rPr lang="en-US" sz="2800" baseline="30000" dirty="0" smtClean="0"/>
              <a:t>nd</a:t>
            </a:r>
            <a:r>
              <a:rPr lang="en-US" sz="2800" dirty="0" smtClean="0"/>
              <a:t> half of life</a:t>
            </a:r>
          </a:p>
          <a:p>
            <a:pPr marL="457200" indent="-457200">
              <a:spcBef>
                <a:spcPts val="0"/>
              </a:spcBef>
              <a:buSzPct val="100000"/>
              <a:buFont typeface="+mj-lt"/>
              <a:buAutoNum type="arabicPeriod"/>
            </a:pPr>
            <a:r>
              <a:rPr lang="en-US" sz="2800" dirty="0" smtClean="0"/>
              <a:t>Connecting with people my age; talking about things that matter to us</a:t>
            </a:r>
          </a:p>
          <a:p>
            <a:pPr marL="457200" indent="-457200">
              <a:spcBef>
                <a:spcPts val="0"/>
              </a:spcBef>
              <a:buSzPct val="100000"/>
              <a:buFont typeface="+mj-lt"/>
              <a:buAutoNum type="arabicPeriod"/>
            </a:pPr>
            <a:r>
              <a:rPr lang="en-US" sz="2800" dirty="0" smtClean="0"/>
              <a:t>Dealing with loss</a:t>
            </a:r>
          </a:p>
          <a:p>
            <a:pPr marL="457200" indent="-457200">
              <a:spcBef>
                <a:spcPts val="0"/>
              </a:spcBef>
              <a:buSzPct val="100000"/>
              <a:buFont typeface="+mj-lt"/>
              <a:buAutoNum type="arabicPeriod"/>
            </a:pPr>
            <a:endParaRPr lang="en-US" sz="2800" dirty="0" smtClean="0"/>
          </a:p>
          <a:p>
            <a:pPr marL="457200" indent="-457200">
              <a:spcBef>
                <a:spcPts val="0"/>
              </a:spcBef>
              <a:buSzPct val="100000"/>
              <a:buFont typeface="+mj-lt"/>
              <a:buAutoNum type="arabicPeriod"/>
            </a:pPr>
            <a:endParaRPr lang="en-US" sz="2800" dirty="0"/>
          </a:p>
        </p:txBody>
      </p:sp>
    </p:spTree>
    <p:extLst>
      <p:ext uri="{BB962C8B-B14F-4D97-AF65-F5344CB8AC3E}">
        <p14:creationId xmlns:p14="http://schemas.microsoft.com/office/powerpoint/2010/main" val="1116974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Website</a:t>
            </a:r>
            <a:endParaRPr lang="en-US" dirty="0"/>
          </a:p>
        </p:txBody>
      </p:sp>
      <p:pic>
        <p:nvPicPr>
          <p:cNvPr id="3" name="Picture 2" descr="Screen Shot 2015-12-29 at 4.31.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9983" y="1978659"/>
            <a:ext cx="7700617" cy="3709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254206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54288904"/>
              </p:ext>
            </p:extLst>
          </p:nvPr>
        </p:nvGraphicFramePr>
        <p:xfrm>
          <a:off x="841266" y="1846867"/>
          <a:ext cx="7467709" cy="4561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pPr algn="ctr"/>
            <a:r>
              <a:rPr lang="en-US" dirty="0" smtClean="0"/>
              <a:t>Faith Formation Playlists </a:t>
            </a:r>
            <a:endParaRPr lang="en-US" dirty="0"/>
          </a:p>
        </p:txBody>
      </p:sp>
    </p:spTree>
    <p:extLst>
      <p:ext uri="{BB962C8B-B14F-4D97-AF65-F5344CB8AC3E}">
        <p14:creationId xmlns:p14="http://schemas.microsoft.com/office/powerpoint/2010/main" val="27876187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Playlists</a:t>
            </a:r>
            <a:endParaRPr lang="en-US" dirty="0"/>
          </a:p>
        </p:txBody>
      </p:sp>
      <p:sp>
        <p:nvSpPr>
          <p:cNvPr id="3" name="Content Placeholder 2"/>
          <p:cNvSpPr>
            <a:spLocks noGrp="1"/>
          </p:cNvSpPr>
          <p:nvPr>
            <p:ph sz="quarter" idx="1"/>
          </p:nvPr>
        </p:nvSpPr>
        <p:spPr>
          <a:xfrm>
            <a:off x="612648" y="1600200"/>
            <a:ext cx="8153400" cy="1916810"/>
          </a:xfrm>
        </p:spPr>
        <p:txBody>
          <a:bodyPr>
            <a:normAutofit/>
          </a:bodyPr>
          <a:lstStyle/>
          <a:p>
            <a:pPr marL="457200" indent="-457200">
              <a:spcBef>
                <a:spcPts val="50"/>
              </a:spcBef>
              <a:buSzPct val="100000"/>
              <a:buFont typeface="+mj-lt"/>
              <a:buAutoNum type="arabicPeriod"/>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457200" indent="-457200">
              <a:spcBef>
                <a:spcPts val="50"/>
              </a:spcBef>
              <a:buSzPct val="100000"/>
              <a:buFont typeface="+mj-lt"/>
              <a:buAutoNum type="arabicPeriod"/>
            </a:pPr>
            <a:r>
              <a:rPr lang="en-US" sz="2800" b="1" dirty="0" smtClean="0">
                <a:solidFill>
                  <a:srgbClr val="000000"/>
                </a:solidFill>
              </a:rPr>
              <a:t>Variety of Ways 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8211" y="35170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Faith Formation Playlists</a:t>
            </a:r>
            <a:endParaRPr lang="en-US" dirty="0"/>
          </a:p>
        </p:txBody>
      </p:sp>
      <p:sp>
        <p:nvSpPr>
          <p:cNvPr id="7" name="Content Placeholder 2"/>
          <p:cNvSpPr>
            <a:spLocks noGrp="1"/>
          </p:cNvSpPr>
          <p:nvPr>
            <p:ph sz="quarter" idx="1"/>
          </p:nvPr>
        </p:nvSpPr>
        <p:spPr/>
        <p:txBody>
          <a:bodyPr>
            <a:normAutofit/>
          </a:bodyPr>
          <a:lstStyle/>
          <a:p>
            <a:pPr marL="457200" indent="-457200">
              <a:spcBef>
                <a:spcPts val="0"/>
              </a:spcBef>
              <a:buSzPct val="100000"/>
              <a:buFont typeface="+mj-lt"/>
              <a:buAutoNum type="arabicPeriod" startAt="3"/>
            </a:pPr>
            <a:r>
              <a:rPr lang="en-US" sz="2800" b="1" dirty="0" smtClean="0">
                <a:solidFill>
                  <a:schemeClr val="tx1"/>
                </a:solidFill>
              </a:rPr>
              <a:t>Digitally-Enabled: </a:t>
            </a:r>
            <a:r>
              <a:rPr lang="en-US" sz="2800" dirty="0" smtClean="0">
                <a:solidFill>
                  <a:schemeClr val="tx1"/>
                </a:solidFill>
              </a:rPr>
              <a:t>Blending </a:t>
            </a:r>
            <a:r>
              <a:rPr lang="en-US" sz="2800" dirty="0">
                <a:solidFill>
                  <a:schemeClr val="tx1"/>
                </a:solidFill>
              </a:rPr>
              <a:t>gathered community settings with online learning environments and utilizing the abundance of digital media and tools for learning and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4660" y="3769357"/>
            <a:ext cx="7589520" cy="2485318"/>
          </a:xfrm>
          <a:prstGeom prst="rect">
            <a:avLst/>
          </a:prstGeom>
        </p:spPr>
      </p:pic>
    </p:spTree>
    <p:extLst>
      <p:ext uri="{BB962C8B-B14F-4D97-AF65-F5344CB8AC3E}">
        <p14:creationId xmlns:p14="http://schemas.microsoft.com/office/powerpoint/2010/main" val="83206269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36837150"/>
              </p:ext>
            </p:extLst>
          </p:nvPr>
        </p:nvGraphicFramePr>
        <p:xfrm>
          <a:off x="911822" y="1559724"/>
          <a:ext cx="7143153" cy="52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Adult Faith </a:t>
            </a:r>
            <a:r>
              <a:rPr lang="en-US" dirty="0"/>
              <a:t>Formation </a:t>
            </a:r>
            <a:r>
              <a:rPr lang="en-US" dirty="0" smtClean="0"/>
              <a:t>Playlist</a:t>
            </a:r>
            <a:endParaRPr lang="en-US" dirty="0"/>
          </a:p>
        </p:txBody>
      </p:sp>
    </p:spTree>
    <p:extLst>
      <p:ext uri="{BB962C8B-B14F-4D97-AF65-F5344CB8AC3E}">
        <p14:creationId xmlns:p14="http://schemas.microsoft.com/office/powerpoint/2010/main" val="168825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Faith Formation Playlists</a:t>
            </a:r>
            <a:endParaRPr lang="en-US" dirty="0"/>
          </a:p>
        </p:txBody>
      </p:sp>
      <p:sp>
        <p:nvSpPr>
          <p:cNvPr id="3" name="Content Placeholder 2"/>
          <p:cNvSpPr>
            <a:spLocks noGrp="1"/>
          </p:cNvSpPr>
          <p:nvPr>
            <p:ph sz="quarter" idx="1"/>
          </p:nvPr>
        </p:nvSpPr>
        <p:spPr>
          <a:xfrm>
            <a:off x="457200" y="1600200"/>
            <a:ext cx="7620000" cy="5003800"/>
          </a:xfrm>
        </p:spPr>
        <p:txBody>
          <a:bodyPr>
            <a:normAutofit fontScale="92500" lnSpcReduction="2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dirty="0" smtClean="0">
                <a:solidFill>
                  <a:schemeClr val="accent1"/>
                </a:solidFill>
              </a:rPr>
              <a:t>Example: Spiritual Enrichment for Adults</a:t>
            </a:r>
          </a:p>
          <a:p>
            <a:pPr marL="0" indent="0" algn="ctr">
              <a:lnSpc>
                <a:spcPct val="120000"/>
              </a:lnSpc>
              <a:spcBef>
                <a:spcPts val="0"/>
              </a:spcBef>
              <a:buSzPct val="100000"/>
              <a:buNone/>
            </a:pPr>
            <a:r>
              <a:rPr lang="en-US" sz="2400" dirty="0" smtClean="0">
                <a:solidFill>
                  <a:schemeClr val="accent1"/>
                </a:solidFill>
              </a:rPr>
              <a:t>Theme: “Spiritual Practices”</a:t>
            </a:r>
          </a:p>
          <a:p>
            <a:pPr marL="514350" indent="-514350">
              <a:lnSpc>
                <a:spcPct val="120000"/>
              </a:lnSpc>
              <a:spcBef>
                <a:spcPts val="0"/>
              </a:spcBef>
              <a:buSzPct val="100000"/>
              <a:buFont typeface="+mj-lt"/>
              <a:buAutoNum type="arabicPeriod"/>
            </a:pPr>
            <a:r>
              <a:rPr lang="en-US" sz="2400" dirty="0" smtClean="0">
                <a:solidFill>
                  <a:schemeClr val="tx1"/>
                </a:solidFill>
              </a:rPr>
              <a:t>Spiritual </a:t>
            </a:r>
            <a:r>
              <a:rPr lang="en-US" sz="2400" dirty="0">
                <a:solidFill>
                  <a:schemeClr val="tx1"/>
                </a:solidFill>
              </a:rPr>
              <a:t>Practices </a:t>
            </a:r>
            <a:r>
              <a:rPr lang="en-US" sz="2400" dirty="0" smtClean="0">
                <a:solidFill>
                  <a:schemeClr val="tx1"/>
                </a:solidFill>
              </a:rPr>
              <a:t>Course (5 sessions at church in one month)</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Spirituality Over 50 Book </a:t>
            </a:r>
            <a:r>
              <a:rPr lang="en-US" sz="2400" dirty="0" smtClean="0">
                <a:solidFill>
                  <a:schemeClr val="tx1"/>
                </a:solidFill>
              </a:rPr>
              <a:t>Group (variety of times &amp; places)</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smtClean="0">
                <a:solidFill>
                  <a:schemeClr val="tx1"/>
                </a:solidFill>
              </a:rPr>
              <a:t>Online Daily </a:t>
            </a:r>
            <a:r>
              <a:rPr lang="en-US" sz="2400" dirty="0">
                <a:solidFill>
                  <a:schemeClr val="tx1"/>
                </a:solidFill>
              </a:rPr>
              <a:t>Devotion </a:t>
            </a:r>
            <a:r>
              <a:rPr lang="en-US" sz="2400" dirty="0" smtClean="0">
                <a:solidFill>
                  <a:schemeClr val="tx1"/>
                </a:solidFill>
              </a:rPr>
              <a:t>Resources</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smtClean="0">
                <a:solidFill>
                  <a:schemeClr val="tx1"/>
                </a:solidFill>
              </a:rPr>
              <a:t>Online Prayer </a:t>
            </a:r>
            <a:r>
              <a:rPr lang="en-US" sz="2400" dirty="0">
                <a:solidFill>
                  <a:schemeClr val="tx1"/>
                </a:solidFill>
              </a:rPr>
              <a:t>Practices </a:t>
            </a:r>
            <a:r>
              <a:rPr lang="en-US" sz="2400" dirty="0" smtClean="0">
                <a:solidFill>
                  <a:schemeClr val="tx1"/>
                </a:solidFill>
              </a:rPr>
              <a:t>Resources </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Online Course or Retreat with a Spiritual </a:t>
            </a:r>
            <a:r>
              <a:rPr lang="en-US" sz="2400" dirty="0" smtClean="0">
                <a:solidFill>
                  <a:schemeClr val="tx1"/>
                </a:solidFill>
              </a:rPr>
              <a:t>Master </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Online </a:t>
            </a:r>
            <a:r>
              <a:rPr lang="en-US" sz="2400" dirty="0" smtClean="0">
                <a:solidFill>
                  <a:schemeClr val="tx1"/>
                </a:solidFill>
              </a:rPr>
              <a:t>Retreat</a:t>
            </a:r>
            <a:endParaRPr lang="en-US" sz="2400" dirty="0">
              <a:solidFill>
                <a:schemeClr val="tx1"/>
              </a:solidFill>
            </a:endParaRPr>
          </a:p>
          <a:p>
            <a:pPr marL="0" indent="0">
              <a:lnSpc>
                <a:spcPct val="120000"/>
              </a:lnSpc>
              <a:spcBef>
                <a:spcPts val="0"/>
              </a:spcBef>
              <a:buSzPct val="100000"/>
              <a:buNone/>
            </a:pPr>
            <a:r>
              <a:rPr lang="en-US" sz="1700" dirty="0" smtClean="0">
                <a:solidFill>
                  <a:schemeClr val="tx1"/>
                </a:solidFill>
              </a:rPr>
              <a:t>Website: http</a:t>
            </a:r>
            <a:r>
              <a:rPr lang="en-US" sz="1700" dirty="0">
                <a:solidFill>
                  <a:schemeClr val="tx1"/>
                </a:solidFill>
              </a:rPr>
              <a:t>://</a:t>
            </a:r>
            <a:r>
              <a:rPr lang="en-US" sz="1700" dirty="0" err="1" smtClean="0">
                <a:solidFill>
                  <a:schemeClr val="tx1"/>
                </a:solidFill>
              </a:rPr>
              <a:t>holytrinityadults.weebly.com</a:t>
            </a:r>
            <a:endParaRPr lang="en-US" sz="1700" dirty="0" smtClean="0">
              <a:solidFill>
                <a:schemeClr val="tx1"/>
              </a:solidFill>
            </a:endParaRPr>
          </a:p>
        </p:txBody>
      </p:sp>
    </p:spTree>
    <p:extLst>
      <p:ext uri="{BB962C8B-B14F-4D97-AF65-F5344CB8AC3E}">
        <p14:creationId xmlns:p14="http://schemas.microsoft.com/office/powerpoint/2010/main" val="41664070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R_15.05.12_RLS-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5175" y="814380"/>
            <a:ext cx="5912855" cy="5397864"/>
          </a:xfrm>
          <a:prstGeom prst="rect">
            <a:avLst/>
          </a:prstGeom>
          <a:noFill/>
          <a:ln>
            <a:noFill/>
          </a:ln>
        </p:spPr>
      </p:pic>
    </p:spTree>
    <p:extLst>
      <p:ext uri="{BB962C8B-B14F-4D97-AF65-F5344CB8AC3E}">
        <p14:creationId xmlns:p14="http://schemas.microsoft.com/office/powerpoint/2010/main" val="12151972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29960613"/>
              </p:ext>
            </p:extLst>
          </p:nvPr>
        </p:nvGraphicFramePr>
        <p:xfrm>
          <a:off x="498475" y="1600200"/>
          <a:ext cx="7321433" cy="508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274638"/>
            <a:ext cx="7937500" cy="1143000"/>
          </a:xfrm>
        </p:spPr>
        <p:txBody>
          <a:bodyPr/>
          <a:lstStyle/>
          <a:p>
            <a:r>
              <a:rPr lang="en-US" dirty="0" smtClean="0"/>
              <a:t>Family Faith Formation Playlist</a:t>
            </a:r>
            <a:endParaRPr lang="en-US" dirty="0"/>
          </a:p>
        </p:txBody>
      </p:sp>
    </p:spTree>
    <p:extLst>
      <p:ext uri="{BB962C8B-B14F-4D97-AF65-F5344CB8AC3E}">
        <p14:creationId xmlns:p14="http://schemas.microsoft.com/office/powerpoint/2010/main" val="3564867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05577445"/>
              </p:ext>
            </p:extLst>
          </p:nvPr>
        </p:nvGraphicFramePr>
        <p:xfrm>
          <a:off x="1150707" y="1570046"/>
          <a:ext cx="7065990" cy="5259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smtClean="0"/>
              <a:t>Adolescent Faith Formation Playlist</a:t>
            </a:r>
            <a:endParaRPr lang="en-US" dirty="0"/>
          </a:p>
        </p:txBody>
      </p:sp>
    </p:spTree>
    <p:extLst>
      <p:ext uri="{BB962C8B-B14F-4D97-AF65-F5344CB8AC3E}">
        <p14:creationId xmlns:p14="http://schemas.microsoft.com/office/powerpoint/2010/main" val="191530076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Seasons of Programming</a:t>
            </a:r>
            <a:endParaRPr lang="en-US" dirty="0"/>
          </a:p>
        </p:txBody>
      </p:sp>
      <p:sp>
        <p:nvSpPr>
          <p:cNvPr id="4" name="Content Placeholder 3"/>
          <p:cNvSpPr>
            <a:spLocks noGrp="1"/>
          </p:cNvSpPr>
          <p:nvPr>
            <p:ph sz="quarter" idx="1"/>
          </p:nvPr>
        </p:nvSpPr>
        <p:spPr>
          <a:xfrm>
            <a:off x="498475" y="1951037"/>
            <a:ext cx="3268218" cy="4144963"/>
          </a:xfrm>
        </p:spPr>
        <p:txBody>
          <a:bodyPr>
            <a:normAutofit/>
          </a:bodyPr>
          <a:lstStyle/>
          <a:p>
            <a:pPr marL="0" indent="0" algn="ctr">
              <a:spcBef>
                <a:spcPts val="0"/>
              </a:spcBef>
              <a:buNone/>
            </a:pPr>
            <a:r>
              <a:rPr lang="en-US" sz="2600" dirty="0" smtClean="0">
                <a:solidFill>
                  <a:srgbClr val="000000"/>
                </a:solidFill>
              </a:rPr>
              <a:t>Fall Season: </a:t>
            </a:r>
          </a:p>
          <a:p>
            <a:pPr marL="0" indent="0" algn="ctr">
              <a:spcBef>
                <a:spcPts val="0"/>
              </a:spcBef>
              <a:buNone/>
            </a:pPr>
            <a:r>
              <a:rPr lang="en-US" sz="2600" dirty="0" smtClean="0">
                <a:solidFill>
                  <a:srgbClr val="000000"/>
                </a:solidFill>
              </a:rPr>
              <a:t>Sept 1 – Jan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Winter/Spring Season: Jan 1 – May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Summer Season: </a:t>
            </a:r>
          </a:p>
          <a:p>
            <a:pPr marL="0" indent="0" algn="ctr">
              <a:spcBef>
                <a:spcPts val="0"/>
              </a:spcBef>
              <a:buNone/>
            </a:pPr>
            <a:r>
              <a:rPr lang="en-US" sz="2600" dirty="0" smtClean="0">
                <a:solidFill>
                  <a:srgbClr val="000000"/>
                </a:solidFill>
              </a:rPr>
              <a:t>May 1 – Sept 1</a:t>
            </a:r>
            <a:endParaRPr lang="en-US" sz="2600" dirty="0">
              <a:solidFill>
                <a:srgbClr val="000000"/>
              </a:solidFill>
            </a:endParaRPr>
          </a:p>
        </p:txBody>
      </p:sp>
      <p:graphicFrame>
        <p:nvGraphicFramePr>
          <p:cNvPr id="5" name="Diagram 4"/>
          <p:cNvGraphicFramePr/>
          <p:nvPr>
            <p:extLst>
              <p:ext uri="{D42A27DB-BD31-4B8C-83A1-F6EECF244321}">
                <p14:modId xmlns:p14="http://schemas.microsoft.com/office/powerpoint/2010/main" val="4003540450"/>
              </p:ext>
            </p:extLst>
          </p:nvPr>
        </p:nvGraphicFramePr>
        <p:xfrm>
          <a:off x="3926781" y="1836736"/>
          <a:ext cx="4686867" cy="4411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145161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Seasonal Plan &amp; Calendar</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674933223"/>
              </p:ext>
            </p:extLst>
          </p:nvPr>
        </p:nvGraphicFramePr>
        <p:xfrm>
          <a:off x="442770" y="1986022"/>
          <a:ext cx="7745885" cy="4206240"/>
        </p:xfrm>
        <a:graphic>
          <a:graphicData uri="http://schemas.openxmlformats.org/drawingml/2006/table">
            <a:tbl>
              <a:tblPr firstRow="1" bandRow="1">
                <a:tableStyleId>{6E25E649-3F16-4E02-A733-19D2CDBF48F0}</a:tableStyleId>
              </a:tblPr>
              <a:tblGrid>
                <a:gridCol w="1549177"/>
                <a:gridCol w="1549177"/>
                <a:gridCol w="1549177"/>
                <a:gridCol w="1549177"/>
                <a:gridCol w="1549177"/>
              </a:tblGrid>
              <a:tr h="556996">
                <a:tc>
                  <a:txBody>
                    <a:bodyPr/>
                    <a:lstStyle/>
                    <a:p>
                      <a:pPr algn="ctr"/>
                      <a:r>
                        <a:rPr lang="en-US" dirty="0" smtClean="0"/>
                        <a:t>Content</a:t>
                      </a:r>
                      <a:r>
                        <a:rPr lang="en-US" baseline="0" dirty="0" smtClean="0"/>
                        <a:t> Area</a:t>
                      </a:r>
                    </a:p>
                    <a:p>
                      <a:pPr algn="ctr"/>
                      <a:r>
                        <a:rPr lang="en-US" baseline="0" dirty="0" smtClean="0"/>
                        <a:t>(examples)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smtClean="0"/>
                        <a:t>&amp; Dates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Scripture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Faith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Spiritual</a:t>
                      </a:r>
                      <a:r>
                        <a:rPr lang="en-US" baseline="0" dirty="0" smtClean="0"/>
                        <a:t>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Service &amp; Mission</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Life Issues</a:t>
                      </a:r>
                    </a:p>
                    <a:p>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9915184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Digitally-Enabled Strategies</a:t>
            </a:r>
            <a:endParaRPr lang="en-US" dirty="0"/>
          </a:p>
        </p:txBody>
      </p:sp>
      <p:pic>
        <p:nvPicPr>
          <p:cNvPr id="5" name="Picture 4" descr="Untitl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 y="2422137"/>
            <a:ext cx="8928100" cy="2923659"/>
          </a:xfrm>
          <a:prstGeom prst="rect">
            <a:avLst/>
          </a:prstGeom>
        </p:spPr>
      </p:pic>
    </p:spTree>
    <p:extLst>
      <p:ext uri="{BB962C8B-B14F-4D97-AF65-F5344CB8AC3E}">
        <p14:creationId xmlns:p14="http://schemas.microsoft.com/office/powerpoint/2010/main" val="803419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using</a:t>
            </a:r>
            <a:r>
              <a:rPr lang="en-US" dirty="0" smtClean="0"/>
              <a:t> Online Content</a:t>
            </a:r>
            <a:endParaRPr lang="en-US" dirty="0"/>
          </a:p>
        </p:txBody>
      </p:sp>
      <p:sp>
        <p:nvSpPr>
          <p:cNvPr id="3" name="Content Placeholder 2"/>
          <p:cNvSpPr>
            <a:spLocks noGrp="1"/>
          </p:cNvSpPr>
          <p:nvPr>
            <p:ph sz="quarter" idx="1"/>
          </p:nvPr>
        </p:nvSpPr>
        <p:spPr/>
        <p:txBody>
          <a:bodyPr/>
          <a:lstStyle/>
          <a:p>
            <a:pPr marL="0" indent="0">
              <a:buNone/>
            </a:pPr>
            <a:r>
              <a:rPr lang="en-US" sz="2800" dirty="0" smtClean="0">
                <a:solidFill>
                  <a:srgbClr val="000000"/>
                </a:solidFill>
              </a:rPr>
              <a:t>A </a:t>
            </a:r>
            <a:r>
              <a:rPr lang="en-US" sz="2800" dirty="0">
                <a:solidFill>
                  <a:srgbClr val="000000"/>
                </a:solidFill>
              </a:rPr>
              <a:t>gathered program using online content from websites, videos from YouTube or other video sites, and blogs and other social media. With an abundance of high quality digital content, this first option is the easiest way to bring the digital world into a gathered program. </a:t>
            </a:r>
          </a:p>
        </p:txBody>
      </p:sp>
    </p:spTree>
    <p:extLst>
      <p:ext uri="{BB962C8B-B14F-4D97-AF65-F5344CB8AC3E}">
        <p14:creationId xmlns:p14="http://schemas.microsoft.com/office/powerpoint/2010/main" val="241980269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u="sng" dirty="0"/>
          </a:p>
        </p:txBody>
      </p:sp>
      <p:sp>
        <p:nvSpPr>
          <p:cNvPr id="3" name="Content Placeholder 2"/>
          <p:cNvSpPr>
            <a:spLocks noGrp="1"/>
          </p:cNvSpPr>
          <p:nvPr>
            <p:ph sz="quarter" idx="1"/>
          </p:nvPr>
        </p:nvSpPr>
        <p:spPr/>
        <p:txBody>
          <a:bodyPr>
            <a:normAutofit/>
          </a:bodyPr>
          <a:lstStyle/>
          <a:p>
            <a:pPr marL="0" indent="0">
              <a:lnSpc>
                <a:spcPct val="110000"/>
              </a:lnSpc>
              <a:spcBef>
                <a:spcPts val="0"/>
              </a:spcBef>
              <a:buNone/>
            </a:pPr>
            <a:r>
              <a:rPr lang="en-US" sz="2800" dirty="0" smtClean="0">
                <a:solidFill>
                  <a:srgbClr val="000000"/>
                </a:solidFill>
              </a:rPr>
              <a:t>Connecting </a:t>
            </a:r>
            <a:r>
              <a:rPr lang="en-US" sz="2800" dirty="0">
                <a:solidFill>
                  <a:srgbClr val="000000"/>
                </a:solidFill>
              </a:rPr>
              <a:t>church programs or events with online content that extends and deepens the experience through learning, prayer, ritual, action, etc. </a:t>
            </a:r>
            <a:endParaRPr lang="en-US" sz="2800" dirty="0" smtClean="0">
              <a:solidFill>
                <a:srgbClr val="000000"/>
              </a:solidFill>
            </a:endParaRPr>
          </a:p>
          <a:p>
            <a:pPr lvl="1" indent="-457200">
              <a:lnSpc>
                <a:spcPct val="110000"/>
              </a:lnSpc>
              <a:spcBef>
                <a:spcPts val="0"/>
              </a:spcBef>
              <a:buSzPct val="100000"/>
              <a:buFont typeface="Wingdings" charset="2"/>
              <a:buChar char="Ø"/>
            </a:pPr>
            <a:r>
              <a:rPr lang="en-US" sz="2800" dirty="0">
                <a:solidFill>
                  <a:srgbClr val="000000"/>
                </a:solidFill>
              </a:rPr>
              <a:t>Sunday worship &amp; church year feasts and seasons </a:t>
            </a:r>
          </a:p>
          <a:p>
            <a:pPr lvl="1" indent="-457200">
              <a:lnSpc>
                <a:spcPct val="110000"/>
              </a:lnSpc>
              <a:spcBef>
                <a:spcPts val="0"/>
              </a:spcBef>
              <a:buSzPct val="100000"/>
              <a:buFont typeface="Wingdings" charset="2"/>
              <a:buChar char="Ø"/>
            </a:pPr>
            <a:r>
              <a:rPr lang="en-US" sz="2800" dirty="0" smtClean="0">
                <a:solidFill>
                  <a:srgbClr val="000000"/>
                </a:solidFill>
              </a:rPr>
              <a:t>Intergenerational &amp; </a:t>
            </a:r>
            <a:r>
              <a:rPr lang="en-US" sz="2800" dirty="0">
                <a:solidFill>
                  <a:srgbClr val="000000"/>
                </a:solidFill>
              </a:rPr>
              <a:t>family </a:t>
            </a:r>
            <a:r>
              <a:rPr lang="en-US" sz="2800" dirty="0" smtClean="0">
                <a:solidFill>
                  <a:srgbClr val="000000"/>
                </a:solidFill>
              </a:rPr>
              <a:t>programs</a:t>
            </a:r>
          </a:p>
          <a:p>
            <a:pPr lvl="1" indent="-457200">
              <a:lnSpc>
                <a:spcPct val="110000"/>
              </a:lnSpc>
              <a:spcBef>
                <a:spcPts val="0"/>
              </a:spcBef>
              <a:buSzPct val="100000"/>
              <a:buFont typeface="Wingdings" charset="2"/>
              <a:buChar char="Ø"/>
            </a:pPr>
            <a:r>
              <a:rPr lang="en-US" sz="2800" dirty="0" smtClean="0">
                <a:solidFill>
                  <a:srgbClr val="000000"/>
                </a:solidFill>
              </a:rPr>
              <a:t>Children, youth, and adult classes &amp; programs</a:t>
            </a:r>
          </a:p>
          <a:p>
            <a:pPr lvl="1" indent="-457200">
              <a:lnSpc>
                <a:spcPct val="110000"/>
              </a:lnSpc>
              <a:spcBef>
                <a:spcPts val="0"/>
              </a:spcBef>
              <a:buSzPct val="100000"/>
              <a:buFont typeface="Wingdings" charset="2"/>
              <a:buChar char="Ø"/>
            </a:pPr>
            <a:r>
              <a:rPr lang="en-US" sz="2800" dirty="0" smtClean="0">
                <a:solidFill>
                  <a:srgbClr val="000000"/>
                </a:solidFill>
              </a:rPr>
              <a:t>Extended programs: mission </a:t>
            </a:r>
            <a:r>
              <a:rPr lang="en-US" sz="2800" dirty="0">
                <a:solidFill>
                  <a:srgbClr val="000000"/>
                </a:solidFill>
              </a:rPr>
              <a:t>trips, retreat experiences, and vacation </a:t>
            </a:r>
            <a:r>
              <a:rPr lang="en-US" sz="2800" dirty="0" smtClean="0">
                <a:solidFill>
                  <a:srgbClr val="000000"/>
                </a:solidFill>
              </a:rPr>
              <a:t>Bible school, summer camp</a:t>
            </a:r>
            <a:endParaRPr lang="en-US" sz="2800" dirty="0">
              <a:solidFill>
                <a:srgbClr val="000000"/>
              </a:solidFill>
            </a:endParaRPr>
          </a:p>
          <a:p>
            <a:pPr marL="0" indent="0">
              <a:lnSpc>
                <a:spcPct val="110000"/>
              </a:lnSpc>
              <a:spcBef>
                <a:spcPts val="0"/>
              </a:spcBef>
              <a:buNone/>
            </a:pPr>
            <a:endParaRPr lang="en-US" sz="2800" dirty="0">
              <a:solidFill>
                <a:srgbClr val="000000"/>
              </a:solidFill>
            </a:endParaRPr>
          </a:p>
        </p:txBody>
      </p:sp>
    </p:spTree>
    <p:extLst>
      <p:ext uri="{BB962C8B-B14F-4D97-AF65-F5344CB8AC3E}">
        <p14:creationId xmlns:p14="http://schemas.microsoft.com/office/powerpoint/2010/main" val="280003980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55959277"/>
              </p:ext>
            </p:extLst>
          </p:nvPr>
        </p:nvGraphicFramePr>
        <p:xfrm>
          <a:off x="879257" y="2116833"/>
          <a:ext cx="6860375" cy="394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dirty="0"/>
          </a:p>
        </p:txBody>
      </p:sp>
    </p:spTree>
    <p:extLst>
      <p:ext uri="{BB962C8B-B14F-4D97-AF65-F5344CB8AC3E}">
        <p14:creationId xmlns:p14="http://schemas.microsoft.com/office/powerpoint/2010/main" val="36768905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Gathered with Online Content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050308722"/>
              </p:ext>
            </p:extLst>
          </p:nvPr>
        </p:nvGraphicFramePr>
        <p:xfrm>
          <a:off x="1111547" y="1676400"/>
          <a:ext cx="6813253" cy="491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39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929070925"/>
              </p:ext>
            </p:extLst>
          </p:nvPr>
        </p:nvGraphicFramePr>
        <p:xfrm>
          <a:off x="825500" y="1752600"/>
          <a:ext cx="7685355" cy="4876799"/>
        </p:xfrm>
        <a:graphic>
          <a:graphicData uri="http://schemas.openxmlformats.org/drawingml/2006/table">
            <a:tbl>
              <a:tblPr firstRow="1" bandRow="1">
                <a:tableStyleId>{B301B821-A1FF-4177-AEE7-76D212191A09}</a:tableStyleId>
              </a:tblPr>
              <a:tblGrid>
                <a:gridCol w="2561785"/>
                <a:gridCol w="2561785"/>
                <a:gridCol w="2561785"/>
              </a:tblGrid>
              <a:tr h="412511">
                <a:tc>
                  <a:txBody>
                    <a:bodyPr/>
                    <a:lstStyle/>
                    <a:p>
                      <a:pPr algn="r"/>
                      <a:r>
                        <a:rPr lang="en-US" sz="2200" dirty="0" smtClean="0"/>
                        <a:t>Church Life     </a:t>
                      </a:r>
                      <a:r>
                        <a:rPr lang="en-US" sz="2200" dirty="0" smtClean="0">
                          <a:sym typeface="Wingdings"/>
                        </a:rPr>
                        <a:t></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200" dirty="0" smtClean="0"/>
                        <a:t>Daily &amp; Home</a:t>
                      </a:r>
                      <a:r>
                        <a:rPr lang="en-US" sz="2200" baseline="0" dirty="0" smtClean="0"/>
                        <a:t>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200" dirty="0" smtClean="0">
                          <a:sym typeface="Wingdings"/>
                        </a:rPr>
                        <a:t>      </a:t>
                      </a:r>
                      <a:r>
                        <a:rPr lang="en-US" sz="2200" dirty="0" smtClean="0"/>
                        <a:t>Online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19459">
                <a:tc>
                  <a:txBody>
                    <a:bodyPr/>
                    <a:lstStyle/>
                    <a:p>
                      <a:r>
                        <a:rPr lang="en-US" sz="2200" kern="1200" dirty="0" smtClean="0">
                          <a:effectLst/>
                        </a:rPr>
                        <a:t>Experience of Worship in the Congregation</a:t>
                      </a:r>
                    </a:p>
                    <a:p>
                      <a:pPr marL="342900" indent="-342900">
                        <a:buFont typeface="Arial"/>
                        <a:buChar char="•"/>
                      </a:pPr>
                      <a:r>
                        <a:rPr lang="en-US" sz="2200" kern="1200" dirty="0" smtClean="0">
                          <a:effectLst/>
                        </a:rPr>
                        <a:t>Sunday worship and lectionary</a:t>
                      </a:r>
                    </a:p>
                    <a:p>
                      <a:pPr marL="342900" indent="-342900">
                        <a:buFont typeface="Arial"/>
                        <a:buChar char="•"/>
                      </a:pPr>
                      <a:r>
                        <a:rPr lang="en-US" sz="2200" kern="1200" dirty="0" smtClean="0">
                          <a:effectLst/>
                        </a:rPr>
                        <a:t>Church year feasts and seasons</a:t>
                      </a:r>
                    </a:p>
                    <a:p>
                      <a:pPr marL="342900" indent="-342900">
                        <a:buFont typeface="Arial"/>
                        <a:buChar char="•"/>
                      </a:pPr>
                      <a:r>
                        <a:rPr lang="en-US" sz="2200" kern="1200" dirty="0" smtClean="0">
                          <a:effectLst/>
                        </a:rPr>
                        <a:t>Church rituals: baptism, communion, funerals, etc.</a:t>
                      </a:r>
                    </a:p>
                    <a:p>
                      <a:pPr marL="0" indent="0">
                        <a:buFont typeface="Arial"/>
                        <a:buNone/>
                      </a:pPr>
                      <a:r>
                        <a:rPr lang="en-US" sz="2200" kern="1200" dirty="0" smtClean="0">
                          <a:effectLst/>
                        </a:rPr>
                        <a:t> </a:t>
                      </a:r>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Experience of Sunday worship, rituals, and church year seasons in daily life  </a:t>
                      </a:r>
                    </a:p>
                    <a:p>
                      <a:pPr marL="342900" indent="-342900">
                        <a:buFont typeface="Arial"/>
                        <a:buChar char="•"/>
                      </a:pPr>
                      <a:r>
                        <a:rPr lang="en-US" sz="2200" kern="1200" dirty="0" smtClean="0">
                          <a:effectLst/>
                        </a:rPr>
                        <a:t>Reflecting on the sermon and readings at home</a:t>
                      </a:r>
                    </a:p>
                    <a:p>
                      <a:pPr marL="342900" indent="-342900">
                        <a:buFont typeface="Arial"/>
                        <a:buChar char="•"/>
                      </a:pPr>
                      <a:r>
                        <a:rPr lang="en-US" sz="2200" kern="1200" dirty="0" smtClean="0">
                          <a:effectLst/>
                        </a:rPr>
                        <a:t>Practices: Lectio, etc. </a:t>
                      </a:r>
                    </a:p>
                    <a:p>
                      <a:pPr marL="342900" indent="-342900">
                        <a:buFont typeface="Arial"/>
                        <a:buChar char="•"/>
                      </a:pPr>
                      <a:r>
                        <a:rPr lang="en-US" sz="2200" kern="1200" dirty="0" smtClean="0">
                          <a:effectLst/>
                        </a:rPr>
                        <a:t>Application to daily living</a:t>
                      </a:r>
                    </a:p>
                    <a:p>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Online worship, church year, and lectionary resources on the church’s faith formation website</a:t>
                      </a:r>
                    </a:p>
                    <a:p>
                      <a:pPr marL="342900" indent="-342900">
                        <a:buFont typeface="Arial"/>
                        <a:buChar char="•"/>
                      </a:pPr>
                      <a:r>
                        <a:rPr lang="en-US" sz="2200" kern="1200" dirty="0" smtClean="0">
                          <a:effectLst/>
                        </a:rPr>
                        <a:t>Lectionary commentaries online</a:t>
                      </a:r>
                    </a:p>
                    <a:p>
                      <a:pPr marL="342900" indent="-342900">
                        <a:buFont typeface="Arial"/>
                        <a:buChar char="•"/>
                      </a:pPr>
                      <a:r>
                        <a:rPr lang="en-US" sz="2200" kern="1200" dirty="0" smtClean="0">
                          <a:effectLst/>
                        </a:rPr>
                        <a:t>Video reflections and commentary</a:t>
                      </a:r>
                    </a:p>
                    <a:p>
                      <a:pPr marL="342900" indent="-342900">
                        <a:buFont typeface="Arial"/>
                        <a:buChar char="•"/>
                      </a:pPr>
                      <a:r>
                        <a:rPr lang="en-US" sz="2200" kern="1200" dirty="0" smtClean="0">
                          <a:effectLst/>
                        </a:rPr>
                        <a:t>Online activities and projects </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82919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Youth &amp; Young Adult Religiosity</a:t>
            </a:r>
            <a:endParaRPr lang="en-US" dirty="0"/>
          </a:p>
        </p:txBody>
      </p:sp>
      <p:sp>
        <p:nvSpPr>
          <p:cNvPr id="3" name="Content Placeholder 2"/>
          <p:cNvSpPr>
            <a:spLocks noGrp="1"/>
          </p:cNvSpPr>
          <p:nvPr>
            <p:ph sz="quarter" idx="1"/>
          </p:nvPr>
        </p:nvSpPr>
        <p:spPr>
          <a:xfrm>
            <a:off x="1453718" y="1997544"/>
            <a:ext cx="7479540" cy="4144963"/>
          </a:xfrm>
        </p:spPr>
        <p:txBody>
          <a:bodyPr>
            <a:noAutofit/>
          </a:bodyPr>
          <a:lstStyle/>
          <a:p>
            <a:pPr marL="0" indent="0" algn="ctr">
              <a:spcBef>
                <a:spcPts val="0"/>
              </a:spcBef>
              <a:buNone/>
            </a:pPr>
            <a:r>
              <a:rPr lang="en-US" sz="2800" b="1" u="sng" dirty="0" smtClean="0">
                <a:solidFill>
                  <a:schemeClr val="accent3"/>
                </a:solidFill>
                <a:cs typeface="Tw Cen MT"/>
              </a:rPr>
              <a:t>Youth (teens)</a:t>
            </a:r>
          </a:p>
          <a:p>
            <a:pPr marL="0" indent="0">
              <a:spcBef>
                <a:spcPts val="0"/>
              </a:spcBef>
              <a:buNone/>
            </a:pPr>
            <a:r>
              <a:rPr lang="en-US" sz="2400" dirty="0" smtClean="0">
                <a:cs typeface="Tw Cen MT"/>
              </a:rPr>
              <a:t>Abiders  Adapters</a:t>
            </a:r>
            <a:r>
              <a:rPr lang="en-US" sz="2400" dirty="0">
                <a:cs typeface="Tw Cen MT"/>
              </a:rPr>
              <a:t> </a:t>
            </a:r>
            <a:r>
              <a:rPr lang="en-US" sz="2400" dirty="0" smtClean="0">
                <a:cs typeface="Tw Cen MT"/>
              </a:rPr>
              <a:t> Assenters  Avoiders  Atheists</a:t>
            </a:r>
          </a:p>
          <a:p>
            <a:pPr marL="0" indent="0">
              <a:spcBef>
                <a:spcPts val="0"/>
              </a:spcBef>
              <a:buNone/>
            </a:pPr>
            <a:r>
              <a:rPr lang="en-US" sz="2400" b="1" dirty="0" smtClean="0">
                <a:solidFill>
                  <a:schemeClr val="accent3"/>
                </a:solidFill>
                <a:cs typeface="Tw Cen MT"/>
              </a:rPr>
              <a:t>20%	   20%	        31%	 24%</a:t>
            </a:r>
            <a:r>
              <a:rPr lang="en-US" sz="2400" b="1" dirty="0">
                <a:solidFill>
                  <a:schemeClr val="accent3"/>
                </a:solidFill>
                <a:cs typeface="Tw Cen MT"/>
              </a:rPr>
              <a:t> </a:t>
            </a:r>
            <a:r>
              <a:rPr lang="en-US" sz="2400" b="1" dirty="0" smtClean="0">
                <a:solidFill>
                  <a:schemeClr val="accent3"/>
                </a:solidFill>
                <a:cs typeface="Tw Cen MT"/>
              </a:rPr>
              <a:t> 	     5%</a:t>
            </a:r>
          </a:p>
          <a:p>
            <a:pPr marL="0" indent="0">
              <a:spcBef>
                <a:spcPts val="0"/>
              </a:spcBef>
              <a:buNone/>
            </a:pPr>
            <a:endParaRPr lang="en-US" b="1" dirty="0">
              <a:solidFill>
                <a:schemeClr val="accent5"/>
              </a:solidFill>
              <a:cs typeface="Tw Cen MT"/>
            </a:endParaRPr>
          </a:p>
          <a:p>
            <a:pPr marL="0" indent="0" algn="ctr">
              <a:spcBef>
                <a:spcPts val="0"/>
              </a:spcBef>
              <a:buNone/>
            </a:pPr>
            <a:r>
              <a:rPr lang="en-US" sz="2800" b="1" u="sng" dirty="0" smtClean="0">
                <a:solidFill>
                  <a:schemeClr val="accent1"/>
                </a:solidFill>
                <a:cs typeface="Tw Cen MT"/>
              </a:rPr>
              <a:t>Emerging Adults (20s)</a:t>
            </a:r>
            <a:endParaRPr lang="en-US" sz="2800" b="1" u="sng" dirty="0">
              <a:solidFill>
                <a:schemeClr val="accent1"/>
              </a:solidFill>
              <a:cs typeface="Tw Cen MT"/>
            </a:endParaRPr>
          </a:p>
          <a:p>
            <a:pPr marL="0" indent="0">
              <a:spcBef>
                <a:spcPts val="0"/>
              </a:spcBef>
              <a:buNone/>
            </a:pPr>
            <a:r>
              <a:rPr lang="en-US" sz="1800" dirty="0" smtClean="0">
                <a:cs typeface="Tw Cen MT"/>
              </a:rPr>
              <a:t>Committed         Selected       Spiritually  Religiously   Religiously        Irreligious       Traditionalists   Adherents    Open          Indifferent   Disconnected</a:t>
            </a:r>
            <a:r>
              <a:rPr lang="en-US" sz="1800" dirty="0">
                <a:cs typeface="Tw Cen MT"/>
              </a:rPr>
              <a:t>	</a:t>
            </a:r>
            <a:endParaRPr lang="en-US" sz="1800" dirty="0" smtClean="0">
              <a:cs typeface="Tw Cen MT"/>
            </a:endParaRPr>
          </a:p>
          <a:p>
            <a:pPr marL="0" indent="0">
              <a:spcBef>
                <a:spcPts val="0"/>
              </a:spcBef>
              <a:buNone/>
            </a:pPr>
            <a:r>
              <a:rPr lang="en-US" b="1" dirty="0" smtClean="0">
                <a:solidFill>
                  <a:schemeClr val="accent1"/>
                </a:solidFill>
                <a:cs typeface="Tw Cen MT"/>
              </a:rPr>
              <a:t>15%</a:t>
            </a:r>
            <a:r>
              <a:rPr lang="en-US" b="1" dirty="0">
                <a:solidFill>
                  <a:schemeClr val="accent1"/>
                </a:solidFill>
                <a:cs typeface="Tw Cen MT"/>
              </a:rPr>
              <a:t>	 </a:t>
            </a:r>
            <a:r>
              <a:rPr lang="en-US" b="1" dirty="0" smtClean="0">
                <a:solidFill>
                  <a:schemeClr val="accent1"/>
                </a:solidFill>
                <a:cs typeface="Tw Cen MT"/>
              </a:rPr>
              <a:t>      30%      15% 	25% 	   5%            10%</a:t>
            </a:r>
            <a:endParaRPr lang="en-US" b="1" dirty="0">
              <a:solidFill>
                <a:schemeClr val="accent1"/>
              </a:solidFill>
              <a:cs typeface="Tw Cen MT"/>
            </a:endParaRPr>
          </a:p>
        </p:txBody>
      </p:sp>
      <p:pic>
        <p:nvPicPr>
          <p:cNvPr id="5" name="Picture 4"/>
          <p:cNvPicPr>
            <a:picLocks noChangeAspect="1"/>
          </p:cNvPicPr>
          <p:nvPr/>
        </p:nvPicPr>
        <p:blipFill>
          <a:blip r:embed="rId2"/>
          <a:stretch>
            <a:fillRect/>
          </a:stretch>
        </p:blipFill>
        <p:spPr>
          <a:xfrm>
            <a:off x="88900" y="1849879"/>
            <a:ext cx="1282589" cy="1742184"/>
          </a:xfrm>
          <a:prstGeom prst="rect">
            <a:avLst/>
          </a:prstGeom>
          <a:ln>
            <a:noFill/>
          </a:ln>
          <a:effectLst>
            <a:outerShdw blurRad="190500" algn="tl" rotWithShape="0">
              <a:srgbClr val="000000">
                <a:alpha val="70000"/>
              </a:srgbClr>
            </a:outerShdw>
          </a:effectLst>
        </p:spPr>
      </p:pic>
      <p:pic>
        <p:nvPicPr>
          <p:cNvPr id="6" name="Picture 5" descr="Sou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900" y="3825057"/>
            <a:ext cx="1270000" cy="1940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256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200"/>
            <a:ext cx="8153400" cy="4927600"/>
          </a:xfrm>
        </p:spPr>
        <p:txBody>
          <a:bodyPr>
            <a:noAutofit/>
          </a:bodyPr>
          <a:lstStyle/>
          <a:p>
            <a:pPr marL="0" indent="0">
              <a:spcBef>
                <a:spcPts val="0"/>
              </a:spcBef>
              <a:buNone/>
            </a:pPr>
            <a:r>
              <a:rPr lang="en-US" sz="2600" dirty="0" smtClean="0">
                <a:solidFill>
                  <a:srgbClr val="000000"/>
                </a:solidFill>
              </a:rPr>
              <a:t>“</a:t>
            </a:r>
            <a:r>
              <a:rPr lang="en-US" sz="2600" dirty="0">
                <a:solidFill>
                  <a:srgbClr val="000000"/>
                </a:solidFill>
              </a:rPr>
              <a:t>F</a:t>
            </a:r>
            <a:r>
              <a:rPr lang="en-US" sz="2600" dirty="0" smtClean="0">
                <a:solidFill>
                  <a:srgbClr val="000000"/>
                </a:solidFill>
              </a:rPr>
              <a:t>lip </a:t>
            </a:r>
            <a:r>
              <a:rPr lang="en-US" sz="2600" dirty="0">
                <a:solidFill>
                  <a:srgbClr val="000000"/>
                </a:solidFill>
              </a:rPr>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2600" dirty="0" smtClean="0">
                <a:solidFill>
                  <a:srgbClr val="000000"/>
                </a:solidFill>
              </a:rPr>
              <a:t>.</a:t>
            </a:r>
          </a:p>
          <a:p>
            <a:pPr lvl="2" indent="-457200">
              <a:spcBef>
                <a:spcPts val="0"/>
              </a:spcBef>
              <a:buClr>
                <a:schemeClr val="accent1"/>
              </a:buClr>
              <a:buSzPct val="100000"/>
              <a:buFont typeface="Wingdings" charset="2"/>
              <a:buChar char="Ø"/>
            </a:pPr>
            <a:r>
              <a:rPr lang="en-US" sz="2600" dirty="0" smtClean="0">
                <a:solidFill>
                  <a:srgbClr val="000000"/>
                </a:solidFill>
              </a:rPr>
              <a:t>Flip children’s programming: At home learning with parents (print, video, online); in-class application with  activities, project-centered learning</a:t>
            </a:r>
          </a:p>
          <a:p>
            <a:pPr lvl="2" indent="-457200">
              <a:spcBef>
                <a:spcPts val="0"/>
              </a:spcBef>
              <a:buClr>
                <a:schemeClr val="accent1"/>
              </a:buClr>
              <a:buSzPct val="100000"/>
              <a:buFont typeface="Wingdings" charset="2"/>
              <a:buChar char="Ø"/>
            </a:pPr>
            <a:r>
              <a:rPr lang="en-US" sz="2600" dirty="0" smtClean="0">
                <a:solidFill>
                  <a:srgbClr val="000000"/>
                </a:solidFill>
              </a:rPr>
              <a:t>Flip confirmation programming</a:t>
            </a:r>
          </a:p>
          <a:p>
            <a:pPr lvl="2" indent="-457200">
              <a:spcBef>
                <a:spcPts val="0"/>
              </a:spcBef>
              <a:buClr>
                <a:schemeClr val="accent1"/>
              </a:buClr>
              <a:buSzPct val="100000"/>
              <a:buFont typeface="Wingdings" charset="2"/>
              <a:buChar char="Ø"/>
            </a:pPr>
            <a:r>
              <a:rPr lang="en-US" sz="2600" dirty="0" smtClean="0">
                <a:solidFill>
                  <a:srgbClr val="000000"/>
                </a:solidFill>
              </a:rPr>
              <a:t>Develop a online justice and service center</a:t>
            </a:r>
            <a:endParaRPr lang="en-US" sz="2600" dirty="0">
              <a:solidFill>
                <a:srgbClr val="000000"/>
              </a:solidFill>
            </a:endParaRPr>
          </a:p>
          <a:p>
            <a:pPr marL="0" indent="0">
              <a:spcBef>
                <a:spcPts val="0"/>
              </a:spcBef>
              <a:buNone/>
            </a:pPr>
            <a:endParaRPr lang="en-US" sz="2600" dirty="0">
              <a:solidFill>
                <a:srgbClr val="000000"/>
              </a:solidFill>
            </a:endParaRPr>
          </a:p>
        </p:txBody>
      </p:sp>
    </p:spTree>
    <p:extLst>
      <p:ext uri="{BB962C8B-B14F-4D97-AF65-F5344CB8AC3E}">
        <p14:creationId xmlns:p14="http://schemas.microsoft.com/office/powerpoint/2010/main" val="30495281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2971" y="1742003"/>
            <a:ext cx="7565237" cy="45317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340820223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300" y="1557338"/>
            <a:ext cx="4222450" cy="511647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pic>
        <p:nvPicPr>
          <p:cNvPr id="5" name="Picture 4" descr="screen-capture-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5609" y="2524977"/>
            <a:ext cx="3694391" cy="3536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319403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3 at 12.03.25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86828" y="1520715"/>
            <a:ext cx="6447883" cy="523568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1162206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508000" y="1600200"/>
            <a:ext cx="8369300" cy="5029200"/>
          </a:xfrm>
        </p:spPr>
        <p:txBody>
          <a:bodyPr>
            <a:normAutofit fontScale="92500"/>
          </a:bodyPr>
          <a:lstStyle/>
          <a:p>
            <a:pPr marL="0" indent="0">
              <a:spcBef>
                <a:spcPts val="0"/>
              </a:spcBef>
              <a:buClr>
                <a:schemeClr val="accent1"/>
              </a:buClr>
              <a:buNone/>
            </a:pPr>
            <a:r>
              <a:rPr lang="en-US" sz="2600" dirty="0" smtClean="0">
                <a:solidFill>
                  <a:srgbClr val="000000"/>
                </a:solidFill>
              </a:rPr>
              <a:t>Utilizing </a:t>
            </a:r>
            <a:r>
              <a:rPr lang="en-US" sz="2600" dirty="0">
                <a:solidFill>
                  <a:srgbClr val="000000"/>
                </a:solidFill>
              </a:rPr>
              <a:t>the digital platform as </a:t>
            </a:r>
            <a:r>
              <a:rPr lang="en-US" sz="2600" dirty="0" smtClean="0">
                <a:solidFill>
                  <a:srgbClr val="000000"/>
                </a:solidFill>
              </a:rPr>
              <a:t>the </a:t>
            </a:r>
            <a:r>
              <a:rPr lang="en-US" sz="2600" dirty="0">
                <a:solidFill>
                  <a:srgbClr val="000000"/>
                </a:solidFill>
              </a:rPr>
              <a:t>primary learning setting and </a:t>
            </a:r>
            <a:r>
              <a:rPr lang="en-US" sz="2600" dirty="0" smtClean="0">
                <a:solidFill>
                  <a:srgbClr val="000000"/>
                </a:solidFill>
              </a:rPr>
              <a:t>providing opportunities </a:t>
            </a:r>
            <a:r>
              <a:rPr lang="en-US" sz="2600" dirty="0">
                <a:solidFill>
                  <a:srgbClr val="000000"/>
                </a:solidFill>
              </a:rPr>
              <a:t>for </a:t>
            </a:r>
            <a:r>
              <a:rPr lang="en-US" sz="2600" dirty="0" smtClean="0">
                <a:solidFill>
                  <a:srgbClr val="000000"/>
                </a:solidFill>
              </a:rPr>
              <a:t>interaction </a:t>
            </a:r>
            <a:r>
              <a:rPr lang="en-US" sz="2600" dirty="0">
                <a:solidFill>
                  <a:srgbClr val="000000"/>
                </a:solidFill>
              </a:rPr>
              <a:t>in </a:t>
            </a:r>
            <a:r>
              <a:rPr lang="en-US" sz="2600" dirty="0" smtClean="0">
                <a:solidFill>
                  <a:srgbClr val="000000"/>
                </a:solidFill>
              </a:rPr>
              <a:t>gathered settings. </a:t>
            </a:r>
            <a:endParaRPr lang="en-US" sz="2600"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Parent </a:t>
            </a:r>
            <a:r>
              <a:rPr lang="en-US" dirty="0">
                <a:solidFill>
                  <a:srgbClr val="000000"/>
                </a:solidFill>
              </a:rPr>
              <a:t>webinar programs delivered to parents at home in four-month semesters: three </a:t>
            </a:r>
            <a:r>
              <a:rPr lang="en-US" dirty="0" smtClean="0">
                <a:solidFill>
                  <a:srgbClr val="000000"/>
                </a:solidFill>
              </a:rPr>
              <a:t>webinars + a </a:t>
            </a:r>
            <a:r>
              <a:rPr lang="en-US" dirty="0">
                <a:solidFill>
                  <a:srgbClr val="000000"/>
                </a:solidFill>
              </a:rPr>
              <a:t>parent </a:t>
            </a:r>
            <a:r>
              <a:rPr lang="en-US" dirty="0" smtClean="0">
                <a:solidFill>
                  <a:srgbClr val="000000"/>
                </a:solidFill>
              </a:rPr>
              <a:t>gathering; </a:t>
            </a:r>
            <a:r>
              <a:rPr lang="en-US" dirty="0">
                <a:solidFill>
                  <a:srgbClr val="000000"/>
                </a:solidFill>
              </a:rPr>
              <a:t>three more webinars </a:t>
            </a:r>
            <a:r>
              <a:rPr lang="en-US" dirty="0" smtClean="0">
                <a:solidFill>
                  <a:srgbClr val="000000"/>
                </a:solidFill>
              </a:rPr>
              <a:t>+ a </a:t>
            </a:r>
            <a:r>
              <a:rPr lang="en-US" dirty="0">
                <a:solidFill>
                  <a:srgbClr val="000000"/>
                </a:solidFill>
              </a:rPr>
              <a:t>parent </a:t>
            </a:r>
            <a:r>
              <a:rPr lang="en-US" dirty="0" smtClean="0">
                <a:solidFill>
                  <a:srgbClr val="000000"/>
                </a:solidFill>
              </a:rPr>
              <a:t>gathering.   </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learning </a:t>
            </a:r>
            <a:r>
              <a:rPr lang="en-US" dirty="0" smtClean="0">
                <a:solidFill>
                  <a:srgbClr val="000000"/>
                </a:solidFill>
              </a:rPr>
              <a:t>resources </a:t>
            </a:r>
            <a:r>
              <a:rPr lang="en-US" dirty="0">
                <a:solidFill>
                  <a:srgbClr val="000000"/>
                </a:solidFill>
              </a:rPr>
              <a:t>for self-study or small group </a:t>
            </a:r>
            <a:r>
              <a:rPr lang="en-US" dirty="0" smtClean="0">
                <a:solidFill>
                  <a:srgbClr val="000000"/>
                </a:solidFill>
              </a:rPr>
              <a:t>study, and gathering </a:t>
            </a:r>
            <a:r>
              <a:rPr lang="en-US" dirty="0">
                <a:solidFill>
                  <a:srgbClr val="000000"/>
                </a:solidFill>
              </a:rPr>
              <a:t>at the conclusion </a:t>
            </a:r>
            <a:r>
              <a:rPr lang="en-US" dirty="0" smtClean="0">
                <a:solidFill>
                  <a:srgbClr val="000000"/>
                </a:solidFill>
              </a:rPr>
              <a:t>to </a:t>
            </a:r>
            <a:r>
              <a:rPr lang="en-US" dirty="0">
                <a:solidFill>
                  <a:srgbClr val="000000"/>
                </a:solidFill>
              </a:rPr>
              <a:t>share their </a:t>
            </a:r>
            <a:r>
              <a:rPr lang="en-US" dirty="0" smtClean="0">
                <a:solidFill>
                  <a:srgbClr val="000000"/>
                </a:solidFill>
              </a:rPr>
              <a:t>insights.  </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Bible study where groups can meet regularly in a physical setting or virtually </a:t>
            </a:r>
            <a:r>
              <a:rPr lang="en-US" dirty="0" smtClean="0">
                <a:solidFill>
                  <a:srgbClr val="000000"/>
                </a:solidFill>
              </a:rPr>
              <a:t>on Skype </a:t>
            </a:r>
            <a:r>
              <a:rPr lang="en-US" dirty="0">
                <a:solidFill>
                  <a:srgbClr val="000000"/>
                </a:solidFill>
              </a:rPr>
              <a:t>or </a:t>
            </a:r>
            <a:r>
              <a:rPr lang="en-US" dirty="0" smtClean="0">
                <a:solidFill>
                  <a:srgbClr val="000000"/>
                </a:solidFill>
              </a:rPr>
              <a:t>Google</a:t>
            </a:r>
            <a:r>
              <a:rPr lang="en-US" dirty="0">
                <a:solidFill>
                  <a:srgbClr val="000000"/>
                </a:solidFill>
              </a:rPr>
              <a:t>+ </a:t>
            </a:r>
            <a:r>
              <a:rPr lang="en-US" dirty="0" smtClean="0">
                <a:solidFill>
                  <a:srgbClr val="000000"/>
                </a:solidFill>
              </a:rPr>
              <a:t>Hangout.</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Selected </a:t>
            </a:r>
            <a:r>
              <a:rPr lang="en-US" dirty="0">
                <a:solidFill>
                  <a:srgbClr val="000000"/>
                </a:solidFill>
              </a:rPr>
              <a:t>online courses and activities from colleges, seminaries, and religious organization </a:t>
            </a:r>
            <a:r>
              <a:rPr lang="en-US" dirty="0" smtClean="0">
                <a:solidFill>
                  <a:srgbClr val="000000"/>
                </a:solidFill>
              </a:rPr>
              <a:t>for </a:t>
            </a:r>
            <a:r>
              <a:rPr lang="en-US" dirty="0">
                <a:solidFill>
                  <a:srgbClr val="000000"/>
                </a:solidFill>
              </a:rPr>
              <a:t>individualized learning with the option for a mentor or small </a:t>
            </a:r>
            <a:r>
              <a:rPr lang="en-US" dirty="0" smtClean="0">
                <a:solidFill>
                  <a:srgbClr val="000000"/>
                </a:solidFill>
              </a:rPr>
              <a:t>group. </a:t>
            </a:r>
            <a:endParaRPr lang="en-US" dirty="0">
              <a:solidFill>
                <a:srgbClr val="000000"/>
              </a:solidFill>
            </a:endParaRPr>
          </a:p>
        </p:txBody>
      </p:sp>
    </p:spTree>
    <p:extLst>
      <p:ext uri="{BB962C8B-B14F-4D97-AF65-F5344CB8AC3E}">
        <p14:creationId xmlns:p14="http://schemas.microsoft.com/office/powerpoint/2010/main" val="27573475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485900"/>
            <a:ext cx="8153400" cy="5207000"/>
          </a:xfrm>
        </p:spPr>
        <p:txBody>
          <a:bodyPr>
            <a:noAutofit/>
          </a:bodyPr>
          <a:lstStyle/>
          <a:p>
            <a:pPr marL="0" indent="0">
              <a:spcBef>
                <a:spcPts val="0"/>
              </a:spcBef>
              <a:buNone/>
            </a:pPr>
            <a:r>
              <a:rPr lang="en-US" sz="2600" dirty="0">
                <a:solidFill>
                  <a:srgbClr val="000000"/>
                </a:solidFill>
              </a:rPr>
              <a:t>The rise of high quality and easily accessible online religious content—courses, activities, print and e-books, audio and video programs, and content-rich websites—has made designing online faith formation feasible. </a:t>
            </a: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Bible and theology </a:t>
            </a:r>
            <a:r>
              <a:rPr lang="en-US" dirty="0" smtClean="0">
                <a:solidFill>
                  <a:srgbClr val="000000"/>
                </a:solidFill>
              </a:rPr>
              <a:t>courses, video programs, webinars for </a:t>
            </a:r>
            <a:r>
              <a:rPr lang="en-US" dirty="0">
                <a:solidFill>
                  <a:srgbClr val="000000"/>
                </a:solidFill>
              </a:rPr>
              <a:t>individual study </a:t>
            </a:r>
            <a:endParaRPr lang="en-US" dirty="0" smtClean="0">
              <a:solidFill>
                <a:srgbClr val="000000"/>
              </a:solidFill>
            </a:endParaRP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prayer </a:t>
            </a:r>
            <a:r>
              <a:rPr lang="en-US" dirty="0" smtClean="0">
                <a:solidFill>
                  <a:srgbClr val="000000"/>
                </a:solidFill>
              </a:rPr>
              <a:t>&amp; spirituality </a:t>
            </a:r>
            <a:r>
              <a:rPr lang="en-US" dirty="0">
                <a:solidFill>
                  <a:srgbClr val="000000"/>
                </a:solidFill>
              </a:rPr>
              <a:t>center where people can access daily prayer reflections and devotions, offer prayer intentions, pray for others, learn about spiritual practices, download prayer </a:t>
            </a:r>
            <a:r>
              <a:rPr lang="en-US" dirty="0" smtClean="0">
                <a:solidFill>
                  <a:srgbClr val="000000"/>
                </a:solidFill>
              </a:rPr>
              <a:t>activities, etc. </a:t>
            </a:r>
            <a:endParaRPr lang="en-US" dirty="0">
              <a:solidFill>
                <a:srgbClr val="000000"/>
              </a:solidFill>
            </a:endParaRP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parent resource </a:t>
            </a:r>
            <a:r>
              <a:rPr lang="en-US" dirty="0" smtClean="0">
                <a:solidFill>
                  <a:srgbClr val="000000"/>
                </a:solidFill>
              </a:rPr>
              <a:t>center</a:t>
            </a: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retreat </a:t>
            </a:r>
            <a:r>
              <a:rPr lang="en-US" dirty="0" smtClean="0">
                <a:solidFill>
                  <a:srgbClr val="000000"/>
                </a:solidFill>
              </a:rPr>
              <a:t>experience</a:t>
            </a:r>
            <a:endParaRPr lang="en-US" dirty="0">
              <a:solidFill>
                <a:srgbClr val="000000"/>
              </a:solidFill>
            </a:endParaRPr>
          </a:p>
        </p:txBody>
      </p:sp>
    </p:spTree>
    <p:extLst>
      <p:ext uri="{BB962C8B-B14F-4D97-AF65-F5344CB8AC3E}">
        <p14:creationId xmlns:p14="http://schemas.microsoft.com/office/powerpoint/2010/main" val="1627702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21964088"/>
              </p:ext>
            </p:extLst>
          </p:nvPr>
        </p:nvGraphicFramePr>
        <p:xfrm>
          <a:off x="968375" y="1638255"/>
          <a:ext cx="7414836" cy="4952717"/>
        </p:xfrm>
        <a:graphic>
          <a:graphicData uri="http://schemas.openxmlformats.org/drawingml/2006/table">
            <a:tbl>
              <a:tblPr firstRow="1" bandRow="1">
                <a:tableStyleId>{B301B821-A1FF-4177-AEE7-76D212191A09}</a:tableStyleId>
              </a:tblPr>
              <a:tblGrid>
                <a:gridCol w="2471612"/>
                <a:gridCol w="2471612"/>
                <a:gridCol w="2471612"/>
              </a:tblGrid>
              <a:tr h="47215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3733819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75324"/>
            <a:ext cx="9199984" cy="4533900"/>
          </a:xfrm>
          <a:prstGeom prst="rect">
            <a:avLst/>
          </a:prstGeom>
        </p:spPr>
      </p:pic>
      <p:sp>
        <p:nvSpPr>
          <p:cNvPr id="5" name="Title 4"/>
          <p:cNvSpPr>
            <a:spLocks noGrp="1"/>
          </p:cNvSpPr>
          <p:nvPr>
            <p:ph type="title"/>
          </p:nvPr>
        </p:nvSpPr>
        <p:spPr/>
        <p:txBody>
          <a:bodyPr/>
          <a:lstStyle/>
          <a:p>
            <a:pPr algn="ctr"/>
            <a:r>
              <a:rPr lang="en-US" dirty="0" smtClean="0"/>
              <a:t>Build a Digital Platform</a:t>
            </a:r>
            <a:endParaRPr lang="en-US" dirty="0"/>
          </a:p>
        </p:txBody>
      </p:sp>
      <p:sp>
        <p:nvSpPr>
          <p:cNvPr id="4" name="Content Placeholder 3"/>
          <p:cNvSpPr>
            <a:spLocks noGrp="1"/>
          </p:cNvSpPr>
          <p:nvPr>
            <p:ph sz="quarter" idx="1"/>
          </p:nvPr>
        </p:nvSpPr>
        <p:spPr>
          <a:xfrm>
            <a:off x="97695" y="5885424"/>
            <a:ext cx="8982805" cy="876300"/>
          </a:xfrm>
        </p:spPr>
        <p:txBody>
          <a:bodyPr>
            <a:noAutofit/>
          </a:bodyPr>
          <a:lstStyle/>
          <a:p>
            <a:pPr marL="0" indent="0" algn="ctr">
              <a:spcBef>
                <a:spcPts val="0"/>
              </a:spcBef>
              <a:buNone/>
            </a:pPr>
            <a:r>
              <a:rPr lang="en-US" sz="2200" b="1" dirty="0" smtClean="0"/>
              <a:t>Other Platforms</a:t>
            </a:r>
          </a:p>
          <a:p>
            <a:pPr marL="0" indent="0" algn="ctr">
              <a:spcBef>
                <a:spcPts val="0"/>
              </a:spcBef>
              <a:buNone/>
            </a:pPr>
            <a:r>
              <a:rPr lang="en-US" sz="2200" dirty="0" smtClean="0"/>
              <a:t>www.wordpress.org</a:t>
            </a:r>
            <a:r>
              <a:rPr lang="en-US" sz="2200" dirty="0"/>
              <a:t> </a:t>
            </a:r>
            <a:r>
              <a:rPr lang="en-US" sz="2200" dirty="0" smtClean="0"/>
              <a:t>    www.wix.com     www.squarespace.com</a:t>
            </a:r>
          </a:p>
        </p:txBody>
      </p:sp>
    </p:spTree>
    <p:extLst>
      <p:ext uri="{BB962C8B-B14F-4D97-AF65-F5344CB8AC3E}">
        <p14:creationId xmlns:p14="http://schemas.microsoft.com/office/powerpoint/2010/main" val="25799952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SBNR Types </a:t>
            </a:r>
            <a:endParaRPr lang="en-US" dirty="0"/>
          </a:p>
        </p:txBody>
      </p:sp>
      <p:sp>
        <p:nvSpPr>
          <p:cNvPr id="3" name="Content Placeholder 2"/>
          <p:cNvSpPr>
            <a:spLocks noGrp="1"/>
          </p:cNvSpPr>
          <p:nvPr>
            <p:ph sz="quarter" idx="1"/>
          </p:nvPr>
        </p:nvSpPr>
        <p:spPr>
          <a:xfrm>
            <a:off x="612648" y="1600200"/>
            <a:ext cx="6901042" cy="4848592"/>
          </a:xfrm>
        </p:spPr>
        <p:txBody>
          <a:bodyPr>
            <a:normAutofit/>
          </a:bodyPr>
          <a:lstStyle/>
          <a:p>
            <a:pPr marL="514350" indent="-514350">
              <a:spcBef>
                <a:spcPts val="0"/>
              </a:spcBef>
              <a:buSzPct val="100000"/>
              <a:buFont typeface="+mj-lt"/>
              <a:buAutoNum type="arabicPeriod"/>
            </a:pPr>
            <a:r>
              <a:rPr lang="en-US" sz="2800" dirty="0" smtClean="0">
                <a:solidFill>
                  <a:srgbClr val="000000"/>
                </a:solidFill>
              </a:rPr>
              <a:t>Dissenters </a:t>
            </a:r>
          </a:p>
          <a:p>
            <a:pPr marL="514350" indent="-514350">
              <a:spcBef>
                <a:spcPts val="0"/>
              </a:spcBef>
              <a:buSzPct val="100000"/>
              <a:buFont typeface="+mj-lt"/>
              <a:buAutoNum type="arabicPeriod"/>
            </a:pPr>
            <a:r>
              <a:rPr lang="en-US" sz="2800" dirty="0" smtClean="0">
                <a:solidFill>
                  <a:srgbClr val="000000"/>
                </a:solidFill>
              </a:rPr>
              <a:t>Casuals </a:t>
            </a:r>
            <a:br>
              <a:rPr lang="en-US" sz="2800" dirty="0" smtClean="0">
                <a:solidFill>
                  <a:srgbClr val="000000"/>
                </a:solidFill>
              </a:rPr>
            </a:br>
            <a:r>
              <a:rPr lang="en-US" sz="2800" dirty="0" smtClean="0">
                <a:solidFill>
                  <a:srgbClr val="000000"/>
                </a:solidFill>
              </a:rPr>
              <a:t>- “religious practice makes me feel better”</a:t>
            </a:r>
          </a:p>
          <a:p>
            <a:pPr marL="514350" indent="-514350">
              <a:spcBef>
                <a:spcPts val="0"/>
              </a:spcBef>
              <a:buSzPct val="100000"/>
              <a:buFont typeface="+mj-lt"/>
              <a:buAutoNum type="arabicPeriod"/>
            </a:pPr>
            <a:r>
              <a:rPr lang="en-US" sz="2800" dirty="0" smtClean="0">
                <a:solidFill>
                  <a:srgbClr val="000000"/>
                </a:solidFill>
              </a:rPr>
              <a:t>Explorers </a:t>
            </a:r>
            <a:br>
              <a:rPr lang="en-US" sz="2800" dirty="0" smtClean="0">
                <a:solidFill>
                  <a:srgbClr val="000000"/>
                </a:solidFill>
              </a:rPr>
            </a:br>
            <a:r>
              <a:rPr lang="en-US" sz="2800" dirty="0" smtClean="0">
                <a:solidFill>
                  <a:srgbClr val="000000"/>
                </a:solidFill>
              </a:rPr>
              <a:t>- spiritual tourists</a:t>
            </a:r>
          </a:p>
          <a:p>
            <a:pPr marL="514350" indent="-514350">
              <a:spcBef>
                <a:spcPts val="0"/>
              </a:spcBef>
              <a:buSzPct val="100000"/>
              <a:buFont typeface="+mj-lt"/>
              <a:buAutoNum type="arabicPeriod"/>
            </a:pPr>
            <a:r>
              <a:rPr lang="en-US" sz="2800" dirty="0" smtClean="0">
                <a:solidFill>
                  <a:srgbClr val="000000"/>
                </a:solidFill>
              </a:rPr>
              <a:t>Seekers </a:t>
            </a:r>
            <a:br>
              <a:rPr lang="en-US" sz="2800" dirty="0" smtClean="0">
                <a:solidFill>
                  <a:srgbClr val="000000"/>
                </a:solidFill>
              </a:rPr>
            </a:br>
            <a:r>
              <a:rPr lang="en-US" sz="2800" dirty="0" smtClean="0">
                <a:solidFill>
                  <a:srgbClr val="000000"/>
                </a:solidFill>
              </a:rPr>
              <a:t>- searching </a:t>
            </a:r>
            <a:r>
              <a:rPr lang="en-US" sz="2800" dirty="0">
                <a:solidFill>
                  <a:srgbClr val="000000"/>
                </a:solidFill>
              </a:rPr>
              <a:t>for a spiritual </a:t>
            </a:r>
            <a:r>
              <a:rPr lang="en-US" sz="2800" dirty="0" smtClean="0">
                <a:solidFill>
                  <a:srgbClr val="000000"/>
                </a:solidFill>
              </a:rPr>
              <a:t>home</a:t>
            </a:r>
            <a:endParaRPr lang="en-US" sz="2800" dirty="0">
              <a:solidFill>
                <a:srgbClr val="000000"/>
              </a:solidFill>
            </a:endParaRPr>
          </a:p>
          <a:p>
            <a:pPr marL="514350" indent="-514350">
              <a:spcBef>
                <a:spcPts val="0"/>
              </a:spcBef>
              <a:buSzPct val="100000"/>
              <a:buFont typeface="+mj-lt"/>
              <a:buAutoNum type="arabicPeriod"/>
            </a:pPr>
            <a:r>
              <a:rPr lang="en-US" sz="2800" dirty="0">
                <a:solidFill>
                  <a:srgbClr val="000000"/>
                </a:solidFill>
              </a:rPr>
              <a:t>Immigrants </a:t>
            </a:r>
            <a:r>
              <a:rPr lang="en-US" sz="2800" dirty="0" smtClean="0">
                <a:solidFill>
                  <a:srgbClr val="000000"/>
                </a:solidFill>
              </a:rPr>
              <a:t/>
            </a:r>
            <a:br>
              <a:rPr lang="en-US" sz="2800" dirty="0" smtClean="0">
                <a:solidFill>
                  <a:srgbClr val="000000"/>
                </a:solidFill>
              </a:rPr>
            </a:br>
            <a:r>
              <a:rPr lang="en-US" sz="2800" dirty="0" smtClean="0">
                <a:solidFill>
                  <a:srgbClr val="000000"/>
                </a:solidFill>
              </a:rPr>
              <a:t>- moved </a:t>
            </a:r>
            <a:r>
              <a:rPr lang="en-US" sz="2800" dirty="0">
                <a:solidFill>
                  <a:srgbClr val="000000"/>
                </a:solidFill>
              </a:rPr>
              <a:t>to a new spiritual “land</a:t>
            </a:r>
            <a:r>
              <a:rPr lang="en-US" sz="2800" dirty="0" smtClean="0">
                <a:solidFill>
                  <a:srgbClr val="000000"/>
                </a:solidFill>
              </a:rPr>
              <a:t>”</a:t>
            </a:r>
          </a:p>
        </p:txBody>
      </p:sp>
      <p:pic>
        <p:nvPicPr>
          <p:cNvPr id="4" name="Picture 3" descr="978019993100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13690" y="1710853"/>
            <a:ext cx="1501895" cy="2194435"/>
          </a:xfrm>
          <a:prstGeom prst="rect">
            <a:avLst/>
          </a:prstGeom>
        </p:spPr>
      </p:pic>
    </p:spTree>
    <p:extLst>
      <p:ext uri="{BB962C8B-B14F-4D97-AF65-F5344CB8AC3E}">
        <p14:creationId xmlns:p14="http://schemas.microsoft.com/office/powerpoint/2010/main" val="10118732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2466</TotalTime>
  <Words>3018</Words>
  <Application>Microsoft Macintosh PowerPoint</Application>
  <PresentationFormat>On-screen Show (4:3)</PresentationFormat>
  <Paragraphs>463</Paragraphs>
  <Slides>87</Slides>
  <Notes>1</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Median</vt:lpstr>
      <vt:lpstr>Reimagining faith formation  for the 21st century</vt:lpstr>
      <vt:lpstr>Resources</vt:lpstr>
      <vt:lpstr>4 Big Adaptive Challenges</vt:lpstr>
      <vt:lpstr>Diversity</vt:lpstr>
      <vt:lpstr>Religious Diversity</vt:lpstr>
      <vt:lpstr>PowerPoint Presentation</vt:lpstr>
      <vt:lpstr>PowerPoint Presentation</vt:lpstr>
      <vt:lpstr>Youth &amp; Young Adult Religiosity</vt:lpstr>
      <vt:lpstr>SBNR Types </vt:lpstr>
      <vt:lpstr>Impact of Changes (CARA Catholic Family Study, 2015)</vt:lpstr>
      <vt:lpstr>Rise of the Dones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vt:lpstr>
      <vt:lpstr>Analysis</vt:lpstr>
      <vt:lpstr>Analysis</vt:lpstr>
      <vt:lpstr>Religious Transmission</vt:lpstr>
      <vt:lpstr>Analysis</vt:lpstr>
      <vt:lpstr>Concluding Thought </vt:lpstr>
      <vt:lpstr>A Faith Forming Ecosystem  for the 21st Century</vt:lpstr>
      <vt:lpstr>Ecosystem</vt:lpstr>
      <vt:lpstr>The “Old” Faith Forming Ecosystem</vt:lpstr>
      <vt:lpstr>A New Faith Forming Ecosystem</vt:lpstr>
      <vt:lpstr>Holistic Faith &amp; Lifelong Formation</vt:lpstr>
      <vt:lpstr>Holistic Faith &amp; Lifelong Formation</vt:lpstr>
      <vt:lpstr>Eight Faith Forming Processes</vt:lpstr>
      <vt:lpstr>Intergenerational Faith Formation </vt:lpstr>
      <vt:lpstr>Intergenerational Faith Formation </vt:lpstr>
      <vt:lpstr>Intergenerational Faith Formation</vt:lpstr>
      <vt:lpstr>Family Faith Formation</vt:lpstr>
      <vt:lpstr>Families at the Center</vt:lpstr>
      <vt:lpstr>Life-Stage Faith Formation </vt:lpstr>
      <vt:lpstr>PowerPoint Presentation</vt:lpstr>
      <vt:lpstr>Curriculum: 8 Faith Forming Processes</vt:lpstr>
      <vt:lpstr>Faith Formation Networks</vt:lpstr>
      <vt:lpstr>Life-Stage Faith Formation </vt:lpstr>
      <vt:lpstr>Missional Faith Formation</vt:lpstr>
      <vt:lpstr>PowerPoint Presentation</vt:lpstr>
      <vt:lpstr>PowerPoint Presentation</vt:lpstr>
      <vt:lpstr>Missional Faith Formation</vt:lpstr>
      <vt:lpstr>Missional Faith Formation</vt:lpstr>
      <vt:lpstr>Missional Faith Formation</vt:lpstr>
      <vt:lpstr>Missional Faith Formation</vt:lpstr>
      <vt:lpstr>Programming 21st century  faith formation </vt:lpstr>
      <vt:lpstr>Resources</vt:lpstr>
      <vt:lpstr>PowerPoint Presentation</vt:lpstr>
      <vt:lpstr>PowerPoint Presentation</vt:lpstr>
      <vt:lpstr>PowerPoint Presentation</vt:lpstr>
      <vt:lpstr>PowerPoint Presentation</vt:lpstr>
      <vt:lpstr>Faith Formation Networks</vt:lpstr>
      <vt:lpstr>Faith Formation Networks</vt:lpstr>
      <vt:lpstr>Individual Faith Formation Network</vt:lpstr>
      <vt:lpstr>Faith Formation Networks</vt:lpstr>
      <vt:lpstr>Faith Forming Processes</vt:lpstr>
      <vt:lpstr>PowerPoint Presentation</vt:lpstr>
      <vt:lpstr>PowerPoint Presentation</vt:lpstr>
      <vt:lpstr>PowerPoint Presentation</vt:lpstr>
      <vt:lpstr>Sample Themes –Adults </vt:lpstr>
      <vt:lpstr>Adult Faith Formation Website</vt:lpstr>
      <vt:lpstr>Faith Formation Playlists </vt:lpstr>
      <vt:lpstr>Faith Formation Playlists</vt:lpstr>
      <vt:lpstr>Faith Formation Playlists</vt:lpstr>
      <vt:lpstr>Adult Faith Formation Playlist</vt:lpstr>
      <vt:lpstr>Faith Formation Playlists</vt:lpstr>
      <vt:lpstr>Family Faith Formation Playlist</vt:lpstr>
      <vt:lpstr>Adolescent Faith Formation Playlist</vt:lpstr>
      <vt:lpstr>3 Seasons of Programming</vt:lpstr>
      <vt:lpstr>Seasonal Plan &amp; Calendar</vt:lpstr>
      <vt:lpstr>Digitally-Enabled Strategies</vt:lpstr>
      <vt:lpstr>Gathered using Online Content</vt:lpstr>
      <vt:lpstr>Gathered with Online Content</vt:lpstr>
      <vt:lpstr>Gathered with Online Content</vt:lpstr>
      <vt:lpstr>Gathered with Online Content</vt:lpstr>
      <vt:lpstr>Example: Sunday Worship</vt:lpstr>
      <vt:lpstr>Online and Gathered</vt:lpstr>
      <vt:lpstr>Online and Gathered</vt:lpstr>
      <vt:lpstr>Online and Gathered</vt:lpstr>
      <vt:lpstr>Online and Gathered</vt:lpstr>
      <vt:lpstr>Mostly Online</vt:lpstr>
      <vt:lpstr>Fully Online</vt:lpstr>
      <vt:lpstr>Example: 40-Day Lent Curriculum</vt:lpstr>
      <vt:lpstr>Build a Digital Platform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299</cp:revision>
  <cp:lastPrinted>2015-09-25T16:20:40Z</cp:lastPrinted>
  <dcterms:created xsi:type="dcterms:W3CDTF">2014-10-08T21:48:25Z</dcterms:created>
  <dcterms:modified xsi:type="dcterms:W3CDTF">2016-01-26T12:51:48Z</dcterms:modified>
</cp:coreProperties>
</file>