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4"/>
  </p:notesMasterIdLst>
  <p:sldIdLst>
    <p:sldId id="256" r:id="rId2"/>
    <p:sldId id="284" r:id="rId3"/>
    <p:sldId id="285" r:id="rId4"/>
    <p:sldId id="295" r:id="rId5"/>
    <p:sldId id="288" r:id="rId6"/>
    <p:sldId id="264" r:id="rId7"/>
    <p:sldId id="257" r:id="rId8"/>
    <p:sldId id="287" r:id="rId9"/>
    <p:sldId id="265" r:id="rId10"/>
    <p:sldId id="286" r:id="rId11"/>
    <p:sldId id="292" r:id="rId12"/>
    <p:sldId id="28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1489" autoAdjust="0"/>
  </p:normalViewPr>
  <p:slideViewPr>
    <p:cSldViewPr snapToGrid="0" snapToObjects="1">
      <p:cViewPr varScale="1">
        <p:scale>
          <a:sx n="131" d="100"/>
          <a:sy n="131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CF0A6-17AE-EC47-9244-74787B7AA5E0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FF0E5-1819-AD4F-A5EF-74D45DB7A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Iowan Old Style Bold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6CC-763F-FC45-A2DA-47DA5BC1FD09}" type="datetimeFigureOut">
              <a:rPr lang="en-US" smtClean="0"/>
              <a:t>12/30/15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5B84-5E6A-EB42-99D7-D89B93ACD3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owan Old Style Bold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owan Old Style Bol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Iowan Old Style Bold"/>
              </a:defRPr>
            </a:lvl1pPr>
          </a:lstStyle>
          <a:p>
            <a:fld id="{653516CC-763F-FC45-A2DA-47DA5BC1FD09}" type="datetimeFigureOut">
              <a:rPr lang="en-US" smtClean="0"/>
              <a:pPr/>
              <a:t>12/30/15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Iowan Old Style Bol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  <a:latin typeface="Iowan Old Style Bold"/>
              </a:defRPr>
            </a:lvl1pPr>
          </a:lstStyle>
          <a:p>
            <a:fld id="{96C15B84-5E6A-EB42-99D7-D89B93ACD3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Iowan Old Style Bold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Iowan Old Style Bold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Iowan Old Style Bold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Iowan Old Style Bold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Iowan Old Style Bold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Iowan Old Style Bold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Growth &amp; Development of Intergenerational Faith Formation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Future of Intergenerational Christian Faith Formation</a:t>
            </a:r>
          </a:p>
          <a:p>
            <a:r>
              <a:rPr lang="en-US" dirty="0" smtClean="0"/>
              <a:t>October 9-11,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7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Intergenerational 1990s-2000s</a:t>
            </a:r>
            <a:endParaRPr lang="en-US" i="1" dirty="0"/>
          </a:p>
        </p:txBody>
      </p:sp>
      <p:pic>
        <p:nvPicPr>
          <p:cNvPr id="3" name="Picture 2" descr="51TA1KREE7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58" y="2109807"/>
            <a:ext cx="2973394" cy="3871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41DPYNZKVJ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7" y="2920145"/>
            <a:ext cx="2364254" cy="3560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G F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52" y="2920145"/>
            <a:ext cx="2329929" cy="3669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08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416"/>
            <a:ext cx="8229600" cy="990600"/>
          </a:xfrm>
        </p:spPr>
        <p:txBody>
          <a:bodyPr/>
          <a:lstStyle/>
          <a:p>
            <a:pPr algn="ctr"/>
            <a:r>
              <a:rPr lang="en-US" i="1" dirty="0" smtClean="0"/>
              <a:t>Research 2000s-</a:t>
            </a:r>
            <a:endParaRPr lang="en-US" i="1" dirty="0"/>
          </a:p>
        </p:txBody>
      </p:sp>
      <p:pic>
        <p:nvPicPr>
          <p:cNvPr id="4" name="Picture 3" descr="51NVrZl5np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3473"/>
          <a:stretch/>
        </p:blipFill>
        <p:spPr>
          <a:xfrm>
            <a:off x="359505" y="1990789"/>
            <a:ext cx="2614771" cy="3740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716TeU6uw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43" y="1524000"/>
            <a:ext cx="2465757" cy="3697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oul search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3" y="1655028"/>
            <a:ext cx="2194755" cy="333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ouls in transi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36" y="3503778"/>
            <a:ext cx="2133600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05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128"/>
            <a:ext cx="8229600" cy="990600"/>
          </a:xfrm>
        </p:spPr>
        <p:txBody>
          <a:bodyPr/>
          <a:lstStyle/>
          <a:p>
            <a:pPr algn="ctr"/>
            <a:r>
              <a:rPr lang="en-US" i="1" dirty="0" smtClean="0"/>
              <a:t>Intergenerational 2000s - </a:t>
            </a:r>
            <a:endParaRPr lang="en-US" i="1" dirty="0"/>
          </a:p>
        </p:txBody>
      </p:sp>
      <p:pic>
        <p:nvPicPr>
          <p:cNvPr id="3" name="Picture 2" descr="The Church of All 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4" y="1785144"/>
            <a:ext cx="2517077" cy="379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enerations Cove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52" y="1785144"/>
            <a:ext cx="2521148" cy="3829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419+oEqG5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77" y="2853795"/>
            <a:ext cx="2590591" cy="3878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83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495"/>
            <a:ext cx="8324514" cy="1089717"/>
          </a:xfrm>
        </p:spPr>
        <p:txBody>
          <a:bodyPr>
            <a:noAutofit/>
          </a:bodyPr>
          <a:lstStyle/>
          <a:p>
            <a:pPr marL="0" indent="0"/>
            <a:r>
              <a:rPr lang="en-US" dirty="0" smtClean="0"/>
              <a:t>Session 1. Growth &amp;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8390"/>
            <a:ext cx="8229600" cy="4518609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/>
              <a:t>Contributions </a:t>
            </a:r>
            <a:r>
              <a:rPr lang="en-US" sz="2800" dirty="0"/>
              <a:t>to </a:t>
            </a:r>
            <a:r>
              <a:rPr lang="en-US" sz="2800" dirty="0" smtClean="0"/>
              <a:t>Intergenerational Faith Formation:  Recent History</a:t>
            </a:r>
            <a:endParaRPr lang="en-US" sz="2800" dirty="0"/>
          </a:p>
          <a:p>
            <a:pPr marL="457200" indent="-457200">
              <a:spcBef>
                <a:spcPts val="0"/>
              </a:spcBef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/>
              <a:t>What </a:t>
            </a:r>
            <a:r>
              <a:rPr lang="en-US" sz="2800" dirty="0"/>
              <a:t>We Have Seen </a:t>
            </a:r>
            <a:r>
              <a:rPr lang="en-US" sz="2800" dirty="0" smtClean="0"/>
              <a:t>and Heard – Holly, Jim, and Kathie</a:t>
            </a:r>
            <a:endParaRPr lang="en-US" sz="2800" dirty="0"/>
          </a:p>
          <a:p>
            <a:pPr marL="457200" indent="-457200">
              <a:spcBef>
                <a:spcPts val="0"/>
              </a:spcBef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/>
              <a:t>Storytelling in Generational Groups</a:t>
            </a:r>
          </a:p>
          <a:p>
            <a:pPr marL="457200" indent="-457200">
              <a:spcBef>
                <a:spcPts val="0"/>
              </a:spcBef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 smtClean="0"/>
              <a:t>Reporting to the Whole Group</a:t>
            </a:r>
          </a:p>
          <a:p>
            <a:pPr marL="457200" indent="-457200">
              <a:spcBef>
                <a:spcPts val="0"/>
              </a:spcBef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/>
              <a:t>Similarities and Differences across the </a:t>
            </a:r>
            <a:r>
              <a:rPr lang="en-US" sz="2800" dirty="0" smtClean="0"/>
              <a:t>Generations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875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84"/>
            <a:ext cx="8229600" cy="990600"/>
          </a:xfrm>
        </p:spPr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lvl="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/>
              <a:t>How did you get involved in intergenerational ministry and faith formation? What motivated you? </a:t>
            </a:r>
          </a:p>
          <a:p>
            <a:pPr marL="514350" lvl="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/>
              <a:t>How has intergenerational faith formation and ministry evolved in your congregation (or the churches you serve) since you became more intentional about intergenerationality? </a:t>
            </a:r>
          </a:p>
          <a:p>
            <a:pPr marL="514350" lvl="0" indent="-514350">
              <a:buClr>
                <a:schemeClr val="accent4"/>
              </a:buClr>
              <a:buFont typeface="+mj-lt"/>
              <a:buAutoNum type="arabicPeriod"/>
            </a:pPr>
            <a:r>
              <a:rPr lang="en-US" sz="2800" dirty="0"/>
              <a:t>What impact has intergenerational faith formation had on </a:t>
            </a:r>
            <a:endParaRPr lang="en-US" sz="2800" dirty="0" smtClean="0"/>
          </a:p>
          <a:p>
            <a:pPr lvl="2">
              <a:buClr>
                <a:schemeClr val="accent4"/>
              </a:buClr>
            </a:pPr>
            <a:r>
              <a:rPr lang="en-US" sz="2800" dirty="0" smtClean="0"/>
              <a:t>the leaders</a:t>
            </a:r>
          </a:p>
          <a:p>
            <a:pPr lvl="2">
              <a:buClr>
                <a:schemeClr val="accent4"/>
              </a:buClr>
            </a:pPr>
            <a:r>
              <a:rPr lang="en-US" sz="2800" dirty="0" smtClean="0"/>
              <a:t>those </a:t>
            </a:r>
            <a:r>
              <a:rPr lang="en-US" sz="2800" dirty="0"/>
              <a:t>who are  </a:t>
            </a:r>
            <a:r>
              <a:rPr lang="en-US" sz="2800" dirty="0" smtClean="0"/>
              <a:t>participating</a:t>
            </a:r>
          </a:p>
          <a:p>
            <a:pPr lvl="2">
              <a:buClr>
                <a:schemeClr val="accent4"/>
              </a:buClr>
            </a:pPr>
            <a:r>
              <a:rPr lang="en-US" sz="2800" dirty="0" smtClean="0"/>
              <a:t>on </a:t>
            </a:r>
            <a:r>
              <a:rPr lang="en-US" sz="2800" dirty="0"/>
              <a:t>the faith community as-a-</a:t>
            </a:r>
            <a:r>
              <a:rPr lang="en-US" sz="2800" dirty="0" smtClean="0"/>
              <a:t>whole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8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Builders (before 1946)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Early Boomers (1946-54)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Late Boomers (1954-62)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smtClean="0"/>
              <a:t>Generation X (1962-1979)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 err="1" smtClean="0"/>
              <a:t>Millennials</a:t>
            </a:r>
            <a:r>
              <a:rPr lang="en-US" sz="4000" dirty="0" smtClean="0"/>
              <a:t> (1980-1999)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83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56"/>
            <a:ext cx="8229600" cy="14655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Foundations: </a:t>
            </a:r>
            <a:br>
              <a:rPr lang="en-US" i="1" dirty="0" smtClean="0"/>
            </a:br>
            <a:r>
              <a:rPr lang="en-US" i="1" dirty="0" smtClean="0"/>
              <a:t>Nelson, Westerhoff, Harris, Foster</a:t>
            </a:r>
            <a:endParaRPr lang="en-US" i="1" dirty="0"/>
          </a:p>
        </p:txBody>
      </p:sp>
      <p:pic>
        <p:nvPicPr>
          <p:cNvPr id="3" name="Picture 2" descr="Where Faith Begi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3669" r="22021" b="26447"/>
          <a:stretch/>
        </p:blipFill>
        <p:spPr>
          <a:xfrm>
            <a:off x="370360" y="2283889"/>
            <a:ext cx="2087336" cy="3187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roduct7125_Phot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26" y="3451920"/>
            <a:ext cx="1919781" cy="2994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51UPBYLp9d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05" y="2283889"/>
            <a:ext cx="1922692" cy="3013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Foster - 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64" y="3549768"/>
            <a:ext cx="1903244" cy="289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9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134"/>
            <a:ext cx="8229600" cy="990600"/>
          </a:xfrm>
        </p:spPr>
        <p:txBody>
          <a:bodyPr/>
          <a:lstStyle/>
          <a:p>
            <a:pPr algn="ctr"/>
            <a:r>
              <a:rPr lang="en-US" i="1" dirty="0" smtClean="0"/>
              <a:t>Intergenerational 1970s-80s</a:t>
            </a:r>
            <a:endParaRPr lang="en-US" i="1" dirty="0"/>
          </a:p>
        </p:txBody>
      </p:sp>
      <p:pic>
        <p:nvPicPr>
          <p:cNvPr id="3" name="Picture 2" descr="Learning Toge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5541" r="1816" b="3918"/>
          <a:stretch/>
        </p:blipFill>
        <p:spPr>
          <a:xfrm>
            <a:off x="217099" y="1812178"/>
            <a:ext cx="2682665" cy="3285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hared Approac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99" y="1812178"/>
            <a:ext cx="2668808" cy="3453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41J2HYZBV7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7" y="2681323"/>
            <a:ext cx="2638244" cy="40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3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3133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Family Faith Formation – 1970s-80s</a:t>
            </a:r>
            <a:endParaRPr lang="en-US" i="1" dirty="0"/>
          </a:p>
        </p:txBody>
      </p:sp>
      <p:pic>
        <p:nvPicPr>
          <p:cNvPr id="2" name="Picture 1" descr="Family Clust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3640" r="20455" b="20221"/>
          <a:stretch/>
        </p:blipFill>
        <p:spPr>
          <a:xfrm>
            <a:off x="153260" y="1946012"/>
            <a:ext cx="1972724" cy="3090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amily Centered Mod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2216" r="2021" b="1701"/>
          <a:stretch/>
        </p:blipFill>
        <p:spPr>
          <a:xfrm>
            <a:off x="6990635" y="3243556"/>
            <a:ext cx="1990540" cy="258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804731_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1512"/>
          <a:stretch/>
        </p:blipFill>
        <p:spPr>
          <a:xfrm>
            <a:off x="4757707" y="1946012"/>
            <a:ext cx="2037538" cy="2758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FamilyTim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3217" b="4867"/>
          <a:stretch/>
        </p:blipFill>
        <p:spPr>
          <a:xfrm>
            <a:off x="2268701" y="3167564"/>
            <a:ext cx="2398961" cy="28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 smtClean="0"/>
              <a:t>Intergenerational 1980s-2000s</a:t>
            </a:r>
            <a:endParaRPr lang="en-US" i="1" dirty="0"/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43" y="5890320"/>
            <a:ext cx="3134162" cy="803129"/>
          </a:xfrm>
          <a:prstGeom prst="rect">
            <a:avLst/>
          </a:prstGeom>
        </p:spPr>
      </p:pic>
      <p:pic>
        <p:nvPicPr>
          <p:cNvPr id="7" name="Picture 6" descr="MMM-Down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3" y="1726033"/>
            <a:ext cx="2965098" cy="382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51wdQAgWiA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10977" r="7375" b="6282"/>
          <a:stretch/>
        </p:blipFill>
        <p:spPr>
          <a:xfrm>
            <a:off x="4988899" y="1802022"/>
            <a:ext cx="2259862" cy="2980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gfxpic-generationsinfaithtogeth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9" r="2358" b="9182"/>
          <a:stretch/>
        </p:blipFill>
        <p:spPr>
          <a:xfrm>
            <a:off x="4222604" y="4956168"/>
            <a:ext cx="4464196" cy="1737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93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 smtClean="0"/>
              <a:t>Intergenerational 1990s-2000s</a:t>
            </a:r>
            <a:endParaRPr lang="en-US" i="1" dirty="0"/>
          </a:p>
        </p:txBody>
      </p:sp>
      <p:pic>
        <p:nvPicPr>
          <p:cNvPr id="4" name="Picture 3" descr="41V16KD8R8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3" y="1804979"/>
            <a:ext cx="2836932" cy="4360979"/>
          </a:xfrm>
          <a:prstGeom prst="rect">
            <a:avLst/>
          </a:prstGeom>
        </p:spPr>
      </p:pic>
      <p:pic>
        <p:nvPicPr>
          <p:cNvPr id="5" name="Picture 4" descr="9781585953080_p0_v1_s260x4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21" y="1855738"/>
            <a:ext cx="3296051" cy="43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4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7">
      <a:dk1>
        <a:srgbClr val="000000"/>
      </a:dk1>
      <a:lt1>
        <a:sysClr val="window" lastClr="FFFFFF"/>
      </a:lt1>
      <a:dk2>
        <a:srgbClr val="000000"/>
      </a:dk2>
      <a:lt2>
        <a:srgbClr val="CDD4D7"/>
      </a:lt2>
      <a:accent1>
        <a:srgbClr val="008000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1629</TotalTime>
  <Words>192</Words>
  <Application>Microsoft Macintosh PowerPoint</Application>
  <PresentationFormat>On-screen Show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Clarity</vt:lpstr>
      <vt:lpstr>Growth &amp; Development of Intergenerational Faith Formation </vt:lpstr>
      <vt:lpstr>Session 1. Growth &amp; Development</vt:lpstr>
      <vt:lpstr>Storytelling</vt:lpstr>
      <vt:lpstr>Groups</vt:lpstr>
      <vt:lpstr>Foundations:  Nelson, Westerhoff, Harris, Foster</vt:lpstr>
      <vt:lpstr>Intergenerational 1970s-80s</vt:lpstr>
      <vt:lpstr>Family Faith Formation – 1970s-80s</vt:lpstr>
      <vt:lpstr>Intergenerational 1980s-2000s</vt:lpstr>
      <vt:lpstr>Intergenerational 1990s-2000s</vt:lpstr>
      <vt:lpstr>Intergenerational 1990s-2000s</vt:lpstr>
      <vt:lpstr>Research 2000s-</vt:lpstr>
      <vt:lpstr>Intergenerational 2000s - </vt:lpstr>
    </vt:vector>
  </TitlesOfParts>
  <Company>LifelongFaith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&amp; Development of Intergenerational Faith Formation </dc:title>
  <dc:creator>John Roberto</dc:creator>
  <cp:lastModifiedBy>John Roberto</cp:lastModifiedBy>
  <cp:revision>37</cp:revision>
  <dcterms:created xsi:type="dcterms:W3CDTF">2014-09-12T05:00:17Z</dcterms:created>
  <dcterms:modified xsi:type="dcterms:W3CDTF">2015-12-30T12:53:44Z</dcterms:modified>
</cp:coreProperties>
</file>