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8"/>
  </p:notesMasterIdLst>
  <p:sldIdLst>
    <p:sldId id="663" r:id="rId2"/>
    <p:sldId id="592" r:id="rId3"/>
    <p:sldId id="584" r:id="rId4"/>
    <p:sldId id="652" r:id="rId5"/>
    <p:sldId id="682" r:id="rId6"/>
    <p:sldId id="681" r:id="rId7"/>
    <p:sldId id="653" r:id="rId8"/>
    <p:sldId id="585" r:id="rId9"/>
    <p:sldId id="620" r:id="rId10"/>
    <p:sldId id="621" r:id="rId11"/>
    <p:sldId id="600" r:id="rId12"/>
    <p:sldId id="586" r:id="rId13"/>
    <p:sldId id="603" r:id="rId14"/>
    <p:sldId id="668" r:id="rId15"/>
    <p:sldId id="680" r:id="rId16"/>
    <p:sldId id="587" r:id="rId17"/>
    <p:sldId id="641" r:id="rId18"/>
    <p:sldId id="642" r:id="rId19"/>
    <p:sldId id="667" r:id="rId20"/>
    <p:sldId id="589" r:id="rId21"/>
    <p:sldId id="662" r:id="rId22"/>
    <p:sldId id="606" r:id="rId23"/>
    <p:sldId id="669" r:id="rId24"/>
    <p:sldId id="513" r:id="rId25"/>
    <p:sldId id="515" r:id="rId26"/>
    <p:sldId id="675" r:id="rId27"/>
    <p:sldId id="678" r:id="rId28"/>
    <p:sldId id="458" r:id="rId29"/>
    <p:sldId id="679" r:id="rId30"/>
    <p:sldId id="457" r:id="rId31"/>
    <p:sldId id="672" r:id="rId32"/>
    <p:sldId id="673" r:id="rId33"/>
    <p:sldId id="676" r:id="rId34"/>
    <p:sldId id="578" r:id="rId35"/>
    <p:sldId id="674" r:id="rId36"/>
    <p:sldId id="67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431" autoAdjust="0"/>
    <p:restoredTop sz="98363" autoAdjust="0"/>
  </p:normalViewPr>
  <p:slideViewPr>
    <p:cSldViewPr snapToGrid="0" snapToObjects="1">
      <p:cViewPr varScale="1">
        <p:scale>
          <a:sx n="128" d="100"/>
          <a:sy n="128" d="100"/>
        </p:scale>
        <p:origin x="-400" y="-12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4D486-C09F-034B-B735-58969B0EE54E}" type="doc">
      <dgm:prSet loTypeId="urn:microsoft.com/office/officeart/2005/8/layout/cycle7" loCatId="" qsTypeId="urn:microsoft.com/office/officeart/2005/8/quickstyle/simple1" qsCatId="simple" csTypeId="urn:microsoft.com/office/officeart/2005/8/colors/accent0_1" csCatId="mainScheme" phldr="1"/>
      <dgm:spPr/>
      <dgm:t>
        <a:bodyPr/>
        <a:lstStyle/>
        <a:p>
          <a:endParaRPr lang="en-US"/>
        </a:p>
      </dgm:t>
    </dgm:pt>
    <dgm:pt modelId="{6752BCA2-5964-3640-B511-029352444ABA}">
      <dgm:prSet phldrT="[Text]"/>
      <dgm:spPr/>
      <dgm:t>
        <a:bodyPr/>
        <a:lstStyle/>
        <a:p>
          <a:r>
            <a:rPr lang="en-US" b="1" dirty="0" smtClean="0"/>
            <a:t>Church</a:t>
          </a:r>
          <a:endParaRPr lang="en-US" b="1" dirty="0"/>
        </a:p>
      </dgm:t>
    </dgm:pt>
    <dgm:pt modelId="{16C98205-1D17-1C42-8C77-1B9B6D533256}" type="parTrans" cxnId="{08DEB0B9-BE58-9F4D-95F9-1CE6C5E10CE0}">
      <dgm:prSet/>
      <dgm:spPr/>
      <dgm:t>
        <a:bodyPr/>
        <a:lstStyle/>
        <a:p>
          <a:endParaRPr lang="en-US"/>
        </a:p>
      </dgm:t>
    </dgm:pt>
    <dgm:pt modelId="{44D210FE-1BFA-CF45-9FE2-D67C44A8923B}" type="sibTrans" cxnId="{08DEB0B9-BE58-9F4D-95F9-1CE6C5E10CE0}">
      <dgm:prSet/>
      <dgm:spPr/>
      <dgm:t>
        <a:bodyPr/>
        <a:lstStyle/>
        <a:p>
          <a:endParaRPr lang="en-US" dirty="0"/>
        </a:p>
      </dgm:t>
    </dgm:pt>
    <dgm:pt modelId="{FA96AC64-A6F2-BD4C-8E0E-2A18DA4CA7A6}">
      <dgm:prSet phldrT="[Text]"/>
      <dgm:spPr/>
      <dgm:t>
        <a:bodyPr/>
        <a:lstStyle/>
        <a:p>
          <a:r>
            <a:rPr lang="en-US" b="1" dirty="0" smtClean="0"/>
            <a:t>Family</a:t>
          </a:r>
          <a:endParaRPr lang="en-US" b="1" dirty="0"/>
        </a:p>
      </dgm:t>
    </dgm:pt>
    <dgm:pt modelId="{7F3B17CA-BA95-B344-B2B0-54FA1D551CFE}" type="parTrans" cxnId="{C421627F-68F1-2D46-BCCC-6A1C11F43F62}">
      <dgm:prSet/>
      <dgm:spPr/>
      <dgm:t>
        <a:bodyPr/>
        <a:lstStyle/>
        <a:p>
          <a:endParaRPr lang="en-US"/>
        </a:p>
      </dgm:t>
    </dgm:pt>
    <dgm:pt modelId="{AAFB8270-04CE-ED44-9089-945AF9754DA6}" type="sibTrans" cxnId="{C421627F-68F1-2D46-BCCC-6A1C11F43F62}">
      <dgm:prSet/>
      <dgm:spPr/>
      <dgm:t>
        <a:bodyPr/>
        <a:lstStyle/>
        <a:p>
          <a:endParaRPr lang="en-US" dirty="0"/>
        </a:p>
      </dgm:t>
    </dgm:pt>
    <dgm:pt modelId="{09FD1A6E-92F1-8745-BC6F-242570246927}">
      <dgm:prSet phldrT="[Text]"/>
      <dgm:spPr/>
      <dgm:t>
        <a:bodyPr/>
        <a:lstStyle/>
        <a:p>
          <a:r>
            <a:rPr lang="en-US" b="1" dirty="0" smtClean="0"/>
            <a:t>Ethnic Traditions</a:t>
          </a:r>
          <a:endParaRPr lang="en-US" b="1" dirty="0"/>
        </a:p>
      </dgm:t>
    </dgm:pt>
    <dgm:pt modelId="{0F85D442-F763-0547-B99D-16E389CE8702}" type="parTrans" cxnId="{A500A39D-1307-9640-99FB-13B59C4A80AA}">
      <dgm:prSet/>
      <dgm:spPr/>
      <dgm:t>
        <a:bodyPr/>
        <a:lstStyle/>
        <a:p>
          <a:endParaRPr lang="en-US"/>
        </a:p>
      </dgm:t>
    </dgm:pt>
    <dgm:pt modelId="{71A3058C-4992-C947-A232-9F5E3CFA3899}" type="sibTrans" cxnId="{A500A39D-1307-9640-99FB-13B59C4A80AA}">
      <dgm:prSet/>
      <dgm:spPr/>
      <dgm:t>
        <a:bodyPr/>
        <a:lstStyle/>
        <a:p>
          <a:endParaRPr lang="en-US" dirty="0"/>
        </a:p>
      </dgm:t>
    </dgm:pt>
    <dgm:pt modelId="{EEE9491C-DD74-B84E-8521-987943C14A4E}">
      <dgm:prSet phldrT="[Text]"/>
      <dgm:spPr/>
      <dgm:t>
        <a:bodyPr/>
        <a:lstStyle/>
        <a:p>
          <a:r>
            <a:rPr lang="en-US" b="1" dirty="0" smtClean="0"/>
            <a:t>Community</a:t>
          </a:r>
          <a:endParaRPr lang="en-US" b="1" dirty="0"/>
        </a:p>
      </dgm:t>
    </dgm:pt>
    <dgm:pt modelId="{D434515E-9A03-2A4F-B38B-D8CF25530B7F}" type="parTrans" cxnId="{11F344F4-4B74-DF44-B2EE-3C19E672136C}">
      <dgm:prSet/>
      <dgm:spPr/>
      <dgm:t>
        <a:bodyPr/>
        <a:lstStyle/>
        <a:p>
          <a:endParaRPr lang="en-US"/>
        </a:p>
      </dgm:t>
    </dgm:pt>
    <dgm:pt modelId="{786A9633-CEC7-9040-B5F9-14F850C724EA}" type="sibTrans" cxnId="{11F344F4-4B74-DF44-B2EE-3C19E672136C}">
      <dgm:prSet/>
      <dgm:spPr/>
      <dgm:t>
        <a:bodyPr/>
        <a:lstStyle/>
        <a:p>
          <a:endParaRPr lang="en-US" dirty="0"/>
        </a:p>
      </dgm:t>
    </dgm:pt>
    <dgm:pt modelId="{0686F1F9-552A-1C4E-9807-29321BCEB133}">
      <dgm:prSet phldrT="[Text]"/>
      <dgm:spPr/>
      <dgm:t>
        <a:bodyPr/>
        <a:lstStyle/>
        <a:p>
          <a:r>
            <a:rPr lang="en-US" b="1" dirty="0" smtClean="0"/>
            <a:t>Religious School or Sunday School </a:t>
          </a:r>
          <a:endParaRPr lang="en-US" b="1" dirty="0"/>
        </a:p>
      </dgm:t>
    </dgm:pt>
    <dgm:pt modelId="{35742BD7-A4B6-B94F-996B-9DA648F00187}" type="parTrans" cxnId="{68F30D41-37A2-184D-8A70-80D373D0BA75}">
      <dgm:prSet/>
      <dgm:spPr/>
      <dgm:t>
        <a:bodyPr/>
        <a:lstStyle/>
        <a:p>
          <a:endParaRPr lang="en-US"/>
        </a:p>
      </dgm:t>
    </dgm:pt>
    <dgm:pt modelId="{142F05A4-5293-4D4A-BE57-97FE0EA86B8F}" type="sibTrans" cxnId="{68F30D41-37A2-184D-8A70-80D373D0BA75}">
      <dgm:prSet/>
      <dgm:spPr/>
      <dgm:t>
        <a:bodyPr/>
        <a:lstStyle/>
        <a:p>
          <a:endParaRPr lang="en-US" dirty="0"/>
        </a:p>
      </dgm:t>
    </dgm:pt>
    <dgm:pt modelId="{D28965D9-F7B1-0C4E-BE84-7713E56050D3}" type="pres">
      <dgm:prSet presAssocID="{FDC4D486-C09F-034B-B735-58969B0EE54E}" presName="Name0" presStyleCnt="0">
        <dgm:presLayoutVars>
          <dgm:dir/>
          <dgm:resizeHandles val="exact"/>
        </dgm:presLayoutVars>
      </dgm:prSet>
      <dgm:spPr/>
      <dgm:t>
        <a:bodyPr/>
        <a:lstStyle/>
        <a:p>
          <a:endParaRPr lang="en-US"/>
        </a:p>
      </dgm:t>
    </dgm:pt>
    <dgm:pt modelId="{1990CFAF-81CD-DD4E-98DE-0C18A96A257D}" type="pres">
      <dgm:prSet presAssocID="{6752BCA2-5964-3640-B511-029352444ABA}" presName="node" presStyleLbl="node1" presStyleIdx="0" presStyleCnt="5">
        <dgm:presLayoutVars>
          <dgm:bulletEnabled val="1"/>
        </dgm:presLayoutVars>
      </dgm:prSet>
      <dgm:spPr/>
      <dgm:t>
        <a:bodyPr/>
        <a:lstStyle/>
        <a:p>
          <a:endParaRPr lang="en-US"/>
        </a:p>
      </dgm:t>
    </dgm:pt>
    <dgm:pt modelId="{2E41C621-B381-0043-A60B-ABCDDB4C9277}" type="pres">
      <dgm:prSet presAssocID="{44D210FE-1BFA-CF45-9FE2-D67C44A8923B}" presName="sibTrans" presStyleLbl="sibTrans2D1" presStyleIdx="0" presStyleCnt="5"/>
      <dgm:spPr/>
      <dgm:t>
        <a:bodyPr/>
        <a:lstStyle/>
        <a:p>
          <a:endParaRPr lang="en-US"/>
        </a:p>
      </dgm:t>
    </dgm:pt>
    <dgm:pt modelId="{6BC8E2BB-EBD7-6F47-9CE6-B21F41606B3B}" type="pres">
      <dgm:prSet presAssocID="{44D210FE-1BFA-CF45-9FE2-D67C44A8923B}" presName="connectorText" presStyleLbl="sibTrans2D1" presStyleIdx="0" presStyleCnt="5"/>
      <dgm:spPr/>
      <dgm:t>
        <a:bodyPr/>
        <a:lstStyle/>
        <a:p>
          <a:endParaRPr lang="en-US"/>
        </a:p>
      </dgm:t>
    </dgm:pt>
    <dgm:pt modelId="{505862EE-0DD7-1949-9EC8-14438D10A2FB}" type="pres">
      <dgm:prSet presAssocID="{FA96AC64-A6F2-BD4C-8E0E-2A18DA4CA7A6}" presName="node" presStyleLbl="node1" presStyleIdx="1" presStyleCnt="5" custRadScaleRad="99321" custRadScaleInc="3467">
        <dgm:presLayoutVars>
          <dgm:bulletEnabled val="1"/>
        </dgm:presLayoutVars>
      </dgm:prSet>
      <dgm:spPr/>
      <dgm:t>
        <a:bodyPr/>
        <a:lstStyle/>
        <a:p>
          <a:endParaRPr lang="en-US"/>
        </a:p>
      </dgm:t>
    </dgm:pt>
    <dgm:pt modelId="{43B4C046-E50A-9C42-B239-13F90C3B76C3}" type="pres">
      <dgm:prSet presAssocID="{AAFB8270-04CE-ED44-9089-945AF9754DA6}" presName="sibTrans" presStyleLbl="sibTrans2D1" presStyleIdx="1" presStyleCnt="5"/>
      <dgm:spPr/>
      <dgm:t>
        <a:bodyPr/>
        <a:lstStyle/>
        <a:p>
          <a:endParaRPr lang="en-US"/>
        </a:p>
      </dgm:t>
    </dgm:pt>
    <dgm:pt modelId="{F74D4A00-8B4F-F743-A1A0-4AE4A1ED4B76}" type="pres">
      <dgm:prSet presAssocID="{AAFB8270-04CE-ED44-9089-945AF9754DA6}" presName="connectorText" presStyleLbl="sibTrans2D1" presStyleIdx="1" presStyleCnt="5"/>
      <dgm:spPr/>
      <dgm:t>
        <a:bodyPr/>
        <a:lstStyle/>
        <a:p>
          <a:endParaRPr lang="en-US"/>
        </a:p>
      </dgm:t>
    </dgm:pt>
    <dgm:pt modelId="{3EDDC2EF-8868-8A47-8C6F-E00620590F12}" type="pres">
      <dgm:prSet presAssocID="{09FD1A6E-92F1-8745-BC6F-242570246927}" presName="node" presStyleLbl="node1" presStyleIdx="2" presStyleCnt="5">
        <dgm:presLayoutVars>
          <dgm:bulletEnabled val="1"/>
        </dgm:presLayoutVars>
      </dgm:prSet>
      <dgm:spPr/>
      <dgm:t>
        <a:bodyPr/>
        <a:lstStyle/>
        <a:p>
          <a:endParaRPr lang="en-US"/>
        </a:p>
      </dgm:t>
    </dgm:pt>
    <dgm:pt modelId="{3A94A66F-440F-474D-B62A-38F4B83150BF}" type="pres">
      <dgm:prSet presAssocID="{71A3058C-4992-C947-A232-9F5E3CFA3899}" presName="sibTrans" presStyleLbl="sibTrans2D1" presStyleIdx="2" presStyleCnt="5"/>
      <dgm:spPr/>
      <dgm:t>
        <a:bodyPr/>
        <a:lstStyle/>
        <a:p>
          <a:endParaRPr lang="en-US"/>
        </a:p>
      </dgm:t>
    </dgm:pt>
    <dgm:pt modelId="{224461FE-A9A2-834A-BE1B-F6CE11FDDA2E}" type="pres">
      <dgm:prSet presAssocID="{71A3058C-4992-C947-A232-9F5E3CFA3899}" presName="connectorText" presStyleLbl="sibTrans2D1" presStyleIdx="2" presStyleCnt="5"/>
      <dgm:spPr/>
      <dgm:t>
        <a:bodyPr/>
        <a:lstStyle/>
        <a:p>
          <a:endParaRPr lang="en-US"/>
        </a:p>
      </dgm:t>
    </dgm:pt>
    <dgm:pt modelId="{78E7D10B-BC78-964C-A2D1-30D966BD4389}" type="pres">
      <dgm:prSet presAssocID="{EEE9491C-DD74-B84E-8521-987943C14A4E}" presName="node" presStyleLbl="node1" presStyleIdx="3" presStyleCnt="5">
        <dgm:presLayoutVars>
          <dgm:bulletEnabled val="1"/>
        </dgm:presLayoutVars>
      </dgm:prSet>
      <dgm:spPr/>
      <dgm:t>
        <a:bodyPr/>
        <a:lstStyle/>
        <a:p>
          <a:endParaRPr lang="en-US"/>
        </a:p>
      </dgm:t>
    </dgm:pt>
    <dgm:pt modelId="{77D00DF0-F510-944A-89D4-0DEB8B872265}" type="pres">
      <dgm:prSet presAssocID="{786A9633-CEC7-9040-B5F9-14F850C724EA}" presName="sibTrans" presStyleLbl="sibTrans2D1" presStyleIdx="3" presStyleCnt="5"/>
      <dgm:spPr/>
      <dgm:t>
        <a:bodyPr/>
        <a:lstStyle/>
        <a:p>
          <a:endParaRPr lang="en-US"/>
        </a:p>
      </dgm:t>
    </dgm:pt>
    <dgm:pt modelId="{86390240-3590-8E45-BA7D-F5A09B6CABFA}" type="pres">
      <dgm:prSet presAssocID="{786A9633-CEC7-9040-B5F9-14F850C724EA}" presName="connectorText" presStyleLbl="sibTrans2D1" presStyleIdx="3" presStyleCnt="5"/>
      <dgm:spPr/>
      <dgm:t>
        <a:bodyPr/>
        <a:lstStyle/>
        <a:p>
          <a:endParaRPr lang="en-US"/>
        </a:p>
      </dgm:t>
    </dgm:pt>
    <dgm:pt modelId="{3DF0EC7D-0241-FC41-A688-9667E860BA0C}" type="pres">
      <dgm:prSet presAssocID="{0686F1F9-552A-1C4E-9807-29321BCEB133}" presName="node" presStyleLbl="node1" presStyleIdx="4" presStyleCnt="5" custScaleY="117673" custRadScaleRad="98690" custRadScaleInc="-6980">
        <dgm:presLayoutVars>
          <dgm:bulletEnabled val="1"/>
        </dgm:presLayoutVars>
      </dgm:prSet>
      <dgm:spPr/>
      <dgm:t>
        <a:bodyPr/>
        <a:lstStyle/>
        <a:p>
          <a:endParaRPr lang="en-US"/>
        </a:p>
      </dgm:t>
    </dgm:pt>
    <dgm:pt modelId="{7BA80D9D-06A6-C64C-B56E-5E5BC9F50ABE}" type="pres">
      <dgm:prSet presAssocID="{142F05A4-5293-4D4A-BE57-97FE0EA86B8F}" presName="sibTrans" presStyleLbl="sibTrans2D1" presStyleIdx="4" presStyleCnt="5"/>
      <dgm:spPr/>
      <dgm:t>
        <a:bodyPr/>
        <a:lstStyle/>
        <a:p>
          <a:endParaRPr lang="en-US"/>
        </a:p>
      </dgm:t>
    </dgm:pt>
    <dgm:pt modelId="{06A033F6-AE01-714F-B959-62B5D2386158}" type="pres">
      <dgm:prSet presAssocID="{142F05A4-5293-4D4A-BE57-97FE0EA86B8F}" presName="connectorText" presStyleLbl="sibTrans2D1" presStyleIdx="4" presStyleCnt="5"/>
      <dgm:spPr/>
      <dgm:t>
        <a:bodyPr/>
        <a:lstStyle/>
        <a:p>
          <a:endParaRPr lang="en-US"/>
        </a:p>
      </dgm:t>
    </dgm:pt>
  </dgm:ptLst>
  <dgm:cxnLst>
    <dgm:cxn modelId="{C421627F-68F1-2D46-BCCC-6A1C11F43F62}" srcId="{FDC4D486-C09F-034B-B735-58969B0EE54E}" destId="{FA96AC64-A6F2-BD4C-8E0E-2A18DA4CA7A6}" srcOrd="1" destOrd="0" parTransId="{7F3B17CA-BA95-B344-B2B0-54FA1D551CFE}" sibTransId="{AAFB8270-04CE-ED44-9089-945AF9754DA6}"/>
    <dgm:cxn modelId="{E03F7714-B09D-FB46-A4DA-3715E4B83354}" type="presOf" srcId="{AAFB8270-04CE-ED44-9089-945AF9754DA6}" destId="{F74D4A00-8B4F-F743-A1A0-4AE4A1ED4B76}" srcOrd="1" destOrd="0" presId="urn:microsoft.com/office/officeart/2005/8/layout/cycle7"/>
    <dgm:cxn modelId="{68F30D41-37A2-184D-8A70-80D373D0BA75}" srcId="{FDC4D486-C09F-034B-B735-58969B0EE54E}" destId="{0686F1F9-552A-1C4E-9807-29321BCEB133}" srcOrd="4" destOrd="0" parTransId="{35742BD7-A4B6-B94F-996B-9DA648F00187}" sibTransId="{142F05A4-5293-4D4A-BE57-97FE0EA86B8F}"/>
    <dgm:cxn modelId="{38316CAF-71FA-0D48-B3A3-395383761F97}" type="presOf" srcId="{786A9633-CEC7-9040-B5F9-14F850C724EA}" destId="{86390240-3590-8E45-BA7D-F5A09B6CABFA}" srcOrd="1" destOrd="0" presId="urn:microsoft.com/office/officeart/2005/8/layout/cycle7"/>
    <dgm:cxn modelId="{750EF9B7-F059-204F-9BBF-1FF071685569}" type="presOf" srcId="{142F05A4-5293-4D4A-BE57-97FE0EA86B8F}" destId="{7BA80D9D-06A6-C64C-B56E-5E5BC9F50ABE}" srcOrd="0" destOrd="0" presId="urn:microsoft.com/office/officeart/2005/8/layout/cycle7"/>
    <dgm:cxn modelId="{CF5BD9E7-BA06-274D-AF28-11D42C718575}" type="presOf" srcId="{09FD1A6E-92F1-8745-BC6F-242570246927}" destId="{3EDDC2EF-8868-8A47-8C6F-E00620590F12}" srcOrd="0" destOrd="0" presId="urn:microsoft.com/office/officeart/2005/8/layout/cycle7"/>
    <dgm:cxn modelId="{F593E625-6F2F-5C46-8097-4BF220093920}" type="presOf" srcId="{71A3058C-4992-C947-A232-9F5E3CFA3899}" destId="{3A94A66F-440F-474D-B62A-38F4B83150BF}" srcOrd="0" destOrd="0" presId="urn:microsoft.com/office/officeart/2005/8/layout/cycle7"/>
    <dgm:cxn modelId="{9664E8C9-1F6F-FA41-9F7C-F08BF2C6BD26}" type="presOf" srcId="{44D210FE-1BFA-CF45-9FE2-D67C44A8923B}" destId="{2E41C621-B381-0043-A60B-ABCDDB4C9277}" srcOrd="0" destOrd="0" presId="urn:microsoft.com/office/officeart/2005/8/layout/cycle7"/>
    <dgm:cxn modelId="{08DEB0B9-BE58-9F4D-95F9-1CE6C5E10CE0}" srcId="{FDC4D486-C09F-034B-B735-58969B0EE54E}" destId="{6752BCA2-5964-3640-B511-029352444ABA}" srcOrd="0" destOrd="0" parTransId="{16C98205-1D17-1C42-8C77-1B9B6D533256}" sibTransId="{44D210FE-1BFA-CF45-9FE2-D67C44A8923B}"/>
    <dgm:cxn modelId="{A500A39D-1307-9640-99FB-13B59C4A80AA}" srcId="{FDC4D486-C09F-034B-B735-58969B0EE54E}" destId="{09FD1A6E-92F1-8745-BC6F-242570246927}" srcOrd="2" destOrd="0" parTransId="{0F85D442-F763-0547-B99D-16E389CE8702}" sibTransId="{71A3058C-4992-C947-A232-9F5E3CFA3899}"/>
    <dgm:cxn modelId="{485B0D7D-DC1C-E449-95EF-022BFCE97A84}" type="presOf" srcId="{6752BCA2-5964-3640-B511-029352444ABA}" destId="{1990CFAF-81CD-DD4E-98DE-0C18A96A257D}" srcOrd="0" destOrd="0" presId="urn:microsoft.com/office/officeart/2005/8/layout/cycle7"/>
    <dgm:cxn modelId="{F8DEC3DA-2EBA-614F-A4EB-BE0DB35FF376}" type="presOf" srcId="{142F05A4-5293-4D4A-BE57-97FE0EA86B8F}" destId="{06A033F6-AE01-714F-B959-62B5D2386158}" srcOrd="1" destOrd="0" presId="urn:microsoft.com/office/officeart/2005/8/layout/cycle7"/>
    <dgm:cxn modelId="{CA1AD546-3836-EF4C-9389-B9FB6543D2B2}" type="presOf" srcId="{44D210FE-1BFA-CF45-9FE2-D67C44A8923B}" destId="{6BC8E2BB-EBD7-6F47-9CE6-B21F41606B3B}" srcOrd="1" destOrd="0" presId="urn:microsoft.com/office/officeart/2005/8/layout/cycle7"/>
    <dgm:cxn modelId="{6B4B1A22-0497-3A4F-9BA8-B4EEC300DDE8}" type="presOf" srcId="{EEE9491C-DD74-B84E-8521-987943C14A4E}" destId="{78E7D10B-BC78-964C-A2D1-30D966BD4389}" srcOrd="0" destOrd="0" presId="urn:microsoft.com/office/officeart/2005/8/layout/cycle7"/>
    <dgm:cxn modelId="{9CD5CF97-504C-A143-8DC7-9E60AFDBD6F6}" type="presOf" srcId="{786A9633-CEC7-9040-B5F9-14F850C724EA}" destId="{77D00DF0-F510-944A-89D4-0DEB8B872265}" srcOrd="0" destOrd="0" presId="urn:microsoft.com/office/officeart/2005/8/layout/cycle7"/>
    <dgm:cxn modelId="{4A57E1D0-BC8E-6245-8D0B-62652676E28C}" type="presOf" srcId="{FDC4D486-C09F-034B-B735-58969B0EE54E}" destId="{D28965D9-F7B1-0C4E-BE84-7713E56050D3}" srcOrd="0" destOrd="0" presId="urn:microsoft.com/office/officeart/2005/8/layout/cycle7"/>
    <dgm:cxn modelId="{61CF0E8A-7BFD-634C-BC3D-0557F53F9D13}" type="presOf" srcId="{71A3058C-4992-C947-A232-9F5E3CFA3899}" destId="{224461FE-A9A2-834A-BE1B-F6CE11FDDA2E}" srcOrd="1" destOrd="0" presId="urn:microsoft.com/office/officeart/2005/8/layout/cycle7"/>
    <dgm:cxn modelId="{DDFC2ABE-31DE-1444-9051-008C9C79C197}" type="presOf" srcId="{AAFB8270-04CE-ED44-9089-945AF9754DA6}" destId="{43B4C046-E50A-9C42-B239-13F90C3B76C3}" srcOrd="0" destOrd="0" presId="urn:microsoft.com/office/officeart/2005/8/layout/cycle7"/>
    <dgm:cxn modelId="{8FA2265A-5BD9-FA45-97A9-2E89320BB956}" type="presOf" srcId="{0686F1F9-552A-1C4E-9807-29321BCEB133}" destId="{3DF0EC7D-0241-FC41-A688-9667E860BA0C}" srcOrd="0" destOrd="0" presId="urn:microsoft.com/office/officeart/2005/8/layout/cycle7"/>
    <dgm:cxn modelId="{2A6F63AB-8C17-9E4E-A834-36A39A32FFC8}" type="presOf" srcId="{FA96AC64-A6F2-BD4C-8E0E-2A18DA4CA7A6}" destId="{505862EE-0DD7-1949-9EC8-14438D10A2FB}" srcOrd="0" destOrd="0" presId="urn:microsoft.com/office/officeart/2005/8/layout/cycle7"/>
    <dgm:cxn modelId="{11F344F4-4B74-DF44-B2EE-3C19E672136C}" srcId="{FDC4D486-C09F-034B-B735-58969B0EE54E}" destId="{EEE9491C-DD74-B84E-8521-987943C14A4E}" srcOrd="3" destOrd="0" parTransId="{D434515E-9A03-2A4F-B38B-D8CF25530B7F}" sibTransId="{786A9633-CEC7-9040-B5F9-14F850C724EA}"/>
    <dgm:cxn modelId="{BA0B7909-97DC-7542-85E8-454AD726254C}" type="presParOf" srcId="{D28965D9-F7B1-0C4E-BE84-7713E56050D3}" destId="{1990CFAF-81CD-DD4E-98DE-0C18A96A257D}" srcOrd="0" destOrd="0" presId="urn:microsoft.com/office/officeart/2005/8/layout/cycle7"/>
    <dgm:cxn modelId="{54E5E0C1-8B87-3349-B6C1-15CE1265F94E}" type="presParOf" srcId="{D28965D9-F7B1-0C4E-BE84-7713E56050D3}" destId="{2E41C621-B381-0043-A60B-ABCDDB4C9277}" srcOrd="1" destOrd="0" presId="urn:microsoft.com/office/officeart/2005/8/layout/cycle7"/>
    <dgm:cxn modelId="{75A4DC61-00AD-6E40-AC55-A726383D0947}" type="presParOf" srcId="{2E41C621-B381-0043-A60B-ABCDDB4C9277}" destId="{6BC8E2BB-EBD7-6F47-9CE6-B21F41606B3B}" srcOrd="0" destOrd="0" presId="urn:microsoft.com/office/officeart/2005/8/layout/cycle7"/>
    <dgm:cxn modelId="{3FEF48E8-C2EB-544A-BD9C-43A2C6878D8C}" type="presParOf" srcId="{D28965D9-F7B1-0C4E-BE84-7713E56050D3}" destId="{505862EE-0DD7-1949-9EC8-14438D10A2FB}" srcOrd="2" destOrd="0" presId="urn:microsoft.com/office/officeart/2005/8/layout/cycle7"/>
    <dgm:cxn modelId="{3B6AF22D-0F06-674C-B8C8-4B59FF1840C0}" type="presParOf" srcId="{D28965D9-F7B1-0C4E-BE84-7713E56050D3}" destId="{43B4C046-E50A-9C42-B239-13F90C3B76C3}" srcOrd="3" destOrd="0" presId="urn:microsoft.com/office/officeart/2005/8/layout/cycle7"/>
    <dgm:cxn modelId="{4727F318-069F-1241-879C-445E135FB8F8}" type="presParOf" srcId="{43B4C046-E50A-9C42-B239-13F90C3B76C3}" destId="{F74D4A00-8B4F-F743-A1A0-4AE4A1ED4B76}" srcOrd="0" destOrd="0" presId="urn:microsoft.com/office/officeart/2005/8/layout/cycle7"/>
    <dgm:cxn modelId="{0090764A-AC6F-4E45-BFE3-3351EF7DB3D3}" type="presParOf" srcId="{D28965D9-F7B1-0C4E-BE84-7713E56050D3}" destId="{3EDDC2EF-8868-8A47-8C6F-E00620590F12}" srcOrd="4" destOrd="0" presId="urn:microsoft.com/office/officeart/2005/8/layout/cycle7"/>
    <dgm:cxn modelId="{490150D2-6D0F-554D-867F-A5B3999FA8EC}" type="presParOf" srcId="{D28965D9-F7B1-0C4E-BE84-7713E56050D3}" destId="{3A94A66F-440F-474D-B62A-38F4B83150BF}" srcOrd="5" destOrd="0" presId="urn:microsoft.com/office/officeart/2005/8/layout/cycle7"/>
    <dgm:cxn modelId="{B4D6A7DD-77E3-3C45-8B4A-908D76420223}" type="presParOf" srcId="{3A94A66F-440F-474D-B62A-38F4B83150BF}" destId="{224461FE-A9A2-834A-BE1B-F6CE11FDDA2E}" srcOrd="0" destOrd="0" presId="urn:microsoft.com/office/officeart/2005/8/layout/cycle7"/>
    <dgm:cxn modelId="{CB92831F-8635-2D4C-A733-A857F48560C5}" type="presParOf" srcId="{D28965D9-F7B1-0C4E-BE84-7713E56050D3}" destId="{78E7D10B-BC78-964C-A2D1-30D966BD4389}" srcOrd="6" destOrd="0" presId="urn:microsoft.com/office/officeart/2005/8/layout/cycle7"/>
    <dgm:cxn modelId="{CBCFA451-D39A-434B-9485-3AFC9F0C724D}" type="presParOf" srcId="{D28965D9-F7B1-0C4E-BE84-7713E56050D3}" destId="{77D00DF0-F510-944A-89D4-0DEB8B872265}" srcOrd="7" destOrd="0" presId="urn:microsoft.com/office/officeart/2005/8/layout/cycle7"/>
    <dgm:cxn modelId="{64771E30-B58D-EE4A-B772-2C498B76E8A9}" type="presParOf" srcId="{77D00DF0-F510-944A-89D4-0DEB8B872265}" destId="{86390240-3590-8E45-BA7D-F5A09B6CABFA}" srcOrd="0" destOrd="0" presId="urn:microsoft.com/office/officeart/2005/8/layout/cycle7"/>
    <dgm:cxn modelId="{8A85B513-52AD-9443-878F-B64A99A6CB31}" type="presParOf" srcId="{D28965D9-F7B1-0C4E-BE84-7713E56050D3}" destId="{3DF0EC7D-0241-FC41-A688-9667E860BA0C}" srcOrd="8" destOrd="0" presId="urn:microsoft.com/office/officeart/2005/8/layout/cycle7"/>
    <dgm:cxn modelId="{96C3952F-C91A-8B42-A9B8-735B26926F32}" type="presParOf" srcId="{D28965D9-F7B1-0C4E-BE84-7713E56050D3}" destId="{7BA80D9D-06A6-C64C-B56E-5E5BC9F50ABE}" srcOrd="9" destOrd="0" presId="urn:microsoft.com/office/officeart/2005/8/layout/cycle7"/>
    <dgm:cxn modelId="{521B9D6C-F9DE-D947-9219-411F3E7D90BB}" type="presParOf" srcId="{7BA80D9D-06A6-C64C-B56E-5E5BC9F50ABE}" destId="{06A033F6-AE01-714F-B959-62B5D238615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simple3" qsCatId="simple" csTypeId="urn:microsoft.com/office/officeart/2005/8/colors/colorful3" csCatId="colorful" phldr="1"/>
      <dgm:spPr/>
      <dgm:t>
        <a:bodyPr/>
        <a:lstStyle/>
        <a:p>
          <a:endParaRPr lang="en-US"/>
        </a:p>
      </dgm:t>
    </dgm:pt>
    <dgm:pt modelId="{76AA2A43-AFEB-1147-9CC9-AEFEA45E4C59}">
      <dgm:prSet phldrT="[Text]"/>
      <dgm:spPr/>
      <dgm:t>
        <a:bodyPr/>
        <a:lstStyle/>
        <a:p>
          <a:r>
            <a:rPr lang="en-US" b="1" dirty="0" smtClean="0"/>
            <a:t>Intergenerational Faith Community</a:t>
          </a:r>
          <a:endParaRPr lang="en-US" b="1" dirty="0"/>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b="1" dirty="0" smtClean="0"/>
            <a:t>Age Group/Generational Faith Formation</a:t>
          </a:r>
          <a:endParaRPr lang="en-US" b="1" dirty="0"/>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b="1" dirty="0" smtClean="0"/>
            <a:t>Family Faith Formation</a:t>
          </a:r>
          <a:endParaRPr lang="en-US" b="1" dirty="0"/>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b="1" dirty="0" smtClean="0"/>
            <a:t>Missional Faith Formation</a:t>
          </a:r>
          <a:endParaRPr lang="en-US" b="1" dirty="0"/>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b="1" dirty="0" smtClean="0"/>
            <a:t>Online &amp; Digitally-Enabled Faith Formation</a:t>
          </a:r>
          <a:endParaRPr lang="en-US" b="1" dirty="0"/>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295BC715-F583-244D-858A-A3D116D77FBD}" type="presOf" srcId="{17D2D893-3134-764F-A48F-16D3AC846FCB}" destId="{FB54FA89-97A0-7040-8E25-18DCBD0BED75}" srcOrd="0" destOrd="0" presId="urn:microsoft.com/office/officeart/2005/8/layout/cycle7"/>
    <dgm:cxn modelId="{7A366367-0C73-0347-9209-0200B6B0C770}" type="presOf" srcId="{00818949-743F-F441-9F10-774BA815BEA7}" destId="{5757A606-3E81-4F41-885E-67635B157521}" srcOrd="1" destOrd="0" presId="urn:microsoft.com/office/officeart/2005/8/layout/cycle7"/>
    <dgm:cxn modelId="{0C2FD7AE-C9F4-9E4B-92B3-8897905F6FCE}" type="presOf" srcId="{0C889600-8DC4-7741-A405-D437FDF29851}" destId="{EE807F27-9308-CA4A-919C-9455DD87D40D}" srcOrd="1" destOrd="0" presId="urn:microsoft.com/office/officeart/2005/8/layout/cycle7"/>
    <dgm:cxn modelId="{2F187F72-D508-4B4F-BBCD-508161AFCE8C}" type="presOf" srcId="{F6A06622-E6BC-4943-8221-6CE1240102B6}" destId="{A7CE2B26-2AD6-454B-94B4-4248BB7F8D35}" srcOrd="0"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03ACE9CE-41C0-C04B-8FE1-2547EDEECD8B}" srcId="{A00FD7EF-D5EF-2D47-8D5B-617EEB4026A9}" destId="{17D2D893-3134-764F-A48F-16D3AC846FCB}" srcOrd="3" destOrd="0" parTransId="{F8C63C46-5312-BA41-94C7-CAE1D93B0BF7}" sibTransId="{B24076F3-B49A-244E-B1D4-6342607C8B94}"/>
    <dgm:cxn modelId="{3D99FAB4-C054-674A-9DEE-8D813D581991}" type="presOf" srcId="{76AA2A43-AFEB-1147-9CC9-AEFEA45E4C59}" destId="{5BEF662F-6A0A-0C4A-9674-A8DEBB29C2A9}" srcOrd="0" destOrd="0" presId="urn:microsoft.com/office/officeart/2005/8/layout/cycle7"/>
    <dgm:cxn modelId="{2977DE91-DA4B-D34D-8A5C-BCA9E767B2A4}" type="presOf" srcId="{0C120AFB-D961-564F-9F41-BAE5B926B609}" destId="{9345814C-7A2F-7249-B023-5EA7D9E3DEEE}" srcOrd="1" destOrd="0" presId="urn:microsoft.com/office/officeart/2005/8/layout/cycle7"/>
    <dgm:cxn modelId="{D0D28C62-5D53-F348-9139-6EEDA97CE344}" type="presOf" srcId="{0C889600-8DC4-7741-A405-D437FDF29851}" destId="{E85C7A55-B41D-A449-B13D-D44142926B81}" srcOrd="0" destOrd="0" presId="urn:microsoft.com/office/officeart/2005/8/layout/cycle7"/>
    <dgm:cxn modelId="{09FE3487-3DC2-244D-BFAB-B8B788C1CCD9}" type="presOf" srcId="{B24076F3-B49A-244E-B1D4-6342607C8B94}" destId="{3C06F1D1-6ED1-A745-AE8A-DADA5FAEA59F}" srcOrd="1" destOrd="0" presId="urn:microsoft.com/office/officeart/2005/8/layout/cycle7"/>
    <dgm:cxn modelId="{6AEC426D-B5D5-2043-B899-98C2F330574B}" type="presOf" srcId="{00818949-743F-F441-9F10-774BA815BEA7}" destId="{BCD68C87-AE95-CB47-8888-2079B8E031E4}" srcOrd="0"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EFE858F8-7E8C-2147-9936-0F9C174D6DDA}" type="presOf" srcId="{B24076F3-B49A-244E-B1D4-6342607C8B94}" destId="{BE8A5D0D-DAD9-F24F-AE85-37049FCE6D25}" srcOrd="0" destOrd="0" presId="urn:microsoft.com/office/officeart/2005/8/layout/cycle7"/>
    <dgm:cxn modelId="{931675EE-06B4-324E-8FD0-E69970F1C69E}" type="presOf" srcId="{3FAD901D-B13C-7B4B-A270-5F579E84885E}" destId="{A062757C-3E46-F64B-9738-B4B36AA170C2}" srcOrd="1" destOrd="0" presId="urn:microsoft.com/office/officeart/2005/8/layout/cycle7"/>
    <dgm:cxn modelId="{7400BD09-D55E-FE41-9D6F-986C53074318}" type="presOf" srcId="{E5FE01A4-0CFD-D84C-A262-85B6102EBD29}" destId="{8AFC5B97-BE82-6440-91A8-BFBD2BAFE12A}" srcOrd="0" destOrd="0" presId="urn:microsoft.com/office/officeart/2005/8/layout/cycle7"/>
    <dgm:cxn modelId="{711775B7-AED0-A148-9B25-12B86A96190B}" type="presOf" srcId="{A00FD7EF-D5EF-2D47-8D5B-617EEB4026A9}" destId="{58E7B6CE-8E80-6B40-AEA6-A6D91BF5DC5E}" srcOrd="0" destOrd="0" presId="urn:microsoft.com/office/officeart/2005/8/layout/cycle7"/>
    <dgm:cxn modelId="{E8CE9D0B-29F3-EC49-8A81-417491140462}" type="presOf" srcId="{91922446-99D4-3E46-9425-8F65001FED74}" destId="{7CA4E01A-3952-0F4B-A29E-7FED05D7EABA}" srcOrd="0" destOrd="0" presId="urn:microsoft.com/office/officeart/2005/8/layout/cycle7"/>
    <dgm:cxn modelId="{735908EB-14CB-3043-92DB-488C8E9DEE17}" type="presOf" srcId="{0C120AFB-D961-564F-9F41-BAE5B926B609}" destId="{8EDD1849-69D0-B64E-8D30-8AF624035E35}" srcOrd="0" destOrd="0" presId="urn:microsoft.com/office/officeart/2005/8/layout/cycle7"/>
    <dgm:cxn modelId="{CF651961-B47B-DF48-9D67-217946629483}" type="presOf" srcId="{3FAD901D-B13C-7B4B-A270-5F579E84885E}" destId="{FA73B8D5-2423-6B4A-85F3-861CB715F718}" srcOrd="0" destOrd="0" presId="urn:microsoft.com/office/officeart/2005/8/layout/cycle7"/>
    <dgm:cxn modelId="{5F0C32E8-03AE-FB4A-9E9E-BD3E85C07846}" type="presParOf" srcId="{58E7B6CE-8E80-6B40-AEA6-A6D91BF5DC5E}" destId="{5BEF662F-6A0A-0C4A-9674-A8DEBB29C2A9}" srcOrd="0" destOrd="0" presId="urn:microsoft.com/office/officeart/2005/8/layout/cycle7"/>
    <dgm:cxn modelId="{A4F7388D-4D08-764D-8BE8-8740DD262457}" type="presParOf" srcId="{58E7B6CE-8E80-6B40-AEA6-A6D91BF5DC5E}" destId="{BCD68C87-AE95-CB47-8888-2079B8E031E4}" srcOrd="1" destOrd="0" presId="urn:microsoft.com/office/officeart/2005/8/layout/cycle7"/>
    <dgm:cxn modelId="{E07EB36A-6655-AF48-B041-0A974590BF19}" type="presParOf" srcId="{BCD68C87-AE95-CB47-8888-2079B8E031E4}" destId="{5757A606-3E81-4F41-885E-67635B157521}" srcOrd="0" destOrd="0" presId="urn:microsoft.com/office/officeart/2005/8/layout/cycle7"/>
    <dgm:cxn modelId="{C801A654-9785-104C-AF1D-F08316C0C5A7}" type="presParOf" srcId="{58E7B6CE-8E80-6B40-AEA6-A6D91BF5DC5E}" destId="{7CA4E01A-3952-0F4B-A29E-7FED05D7EABA}" srcOrd="2" destOrd="0" presId="urn:microsoft.com/office/officeart/2005/8/layout/cycle7"/>
    <dgm:cxn modelId="{BC7517AF-73E0-8A4D-90A6-88F80D1B7C7A}" type="presParOf" srcId="{58E7B6CE-8E80-6B40-AEA6-A6D91BF5DC5E}" destId="{8EDD1849-69D0-B64E-8D30-8AF624035E35}" srcOrd="3" destOrd="0" presId="urn:microsoft.com/office/officeart/2005/8/layout/cycle7"/>
    <dgm:cxn modelId="{DDC38558-7B75-8F47-9E78-A539587D7320}" type="presParOf" srcId="{8EDD1849-69D0-B64E-8D30-8AF624035E35}" destId="{9345814C-7A2F-7249-B023-5EA7D9E3DEEE}" srcOrd="0" destOrd="0" presId="urn:microsoft.com/office/officeart/2005/8/layout/cycle7"/>
    <dgm:cxn modelId="{D79B7041-D069-A642-8E97-A156ADC10662}" type="presParOf" srcId="{58E7B6CE-8E80-6B40-AEA6-A6D91BF5DC5E}" destId="{A7CE2B26-2AD6-454B-94B4-4248BB7F8D35}" srcOrd="4" destOrd="0" presId="urn:microsoft.com/office/officeart/2005/8/layout/cycle7"/>
    <dgm:cxn modelId="{939D6E2B-9032-0140-9D9B-47E752138A0D}" type="presParOf" srcId="{58E7B6CE-8E80-6B40-AEA6-A6D91BF5DC5E}" destId="{FA73B8D5-2423-6B4A-85F3-861CB715F718}" srcOrd="5" destOrd="0" presId="urn:microsoft.com/office/officeart/2005/8/layout/cycle7"/>
    <dgm:cxn modelId="{AE88DE75-1F06-4143-918E-DFA9259A15CD}" type="presParOf" srcId="{FA73B8D5-2423-6B4A-85F3-861CB715F718}" destId="{A062757C-3E46-F64B-9738-B4B36AA170C2}" srcOrd="0" destOrd="0" presId="urn:microsoft.com/office/officeart/2005/8/layout/cycle7"/>
    <dgm:cxn modelId="{DE9B21F6-33A6-DB43-8E41-F8F30ED527FD}" type="presParOf" srcId="{58E7B6CE-8E80-6B40-AEA6-A6D91BF5DC5E}" destId="{FB54FA89-97A0-7040-8E25-18DCBD0BED75}" srcOrd="6" destOrd="0" presId="urn:microsoft.com/office/officeart/2005/8/layout/cycle7"/>
    <dgm:cxn modelId="{7443500D-DD6A-2847-8349-55A5A460AA6D}" type="presParOf" srcId="{58E7B6CE-8E80-6B40-AEA6-A6D91BF5DC5E}" destId="{BE8A5D0D-DAD9-F24F-AE85-37049FCE6D25}" srcOrd="7" destOrd="0" presId="urn:microsoft.com/office/officeart/2005/8/layout/cycle7"/>
    <dgm:cxn modelId="{87C422E7-8322-3F4B-AEC0-61A8F9DDA59F}" type="presParOf" srcId="{BE8A5D0D-DAD9-F24F-AE85-37049FCE6D25}" destId="{3C06F1D1-6ED1-A745-AE8A-DADA5FAEA59F}" srcOrd="0" destOrd="0" presId="urn:microsoft.com/office/officeart/2005/8/layout/cycle7"/>
    <dgm:cxn modelId="{AAC6D37C-0A49-EF48-A6B4-2A3BCF0A167E}" type="presParOf" srcId="{58E7B6CE-8E80-6B40-AEA6-A6D91BF5DC5E}" destId="{8AFC5B97-BE82-6440-91A8-BFBD2BAFE12A}" srcOrd="8" destOrd="0" presId="urn:microsoft.com/office/officeart/2005/8/layout/cycle7"/>
    <dgm:cxn modelId="{7A2138EF-245A-1C4E-B3AD-CEEB11A01AC6}" type="presParOf" srcId="{58E7B6CE-8E80-6B40-AEA6-A6D91BF5DC5E}" destId="{E85C7A55-B41D-A449-B13D-D44142926B81}" srcOrd="9" destOrd="0" presId="urn:microsoft.com/office/officeart/2005/8/layout/cycle7"/>
    <dgm:cxn modelId="{51A704D0-5E38-3842-A7E8-B10D89AB0926}"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b="0" dirty="0" smtClean="0">
              <a:latin typeface="Tw Cen MT"/>
              <a:cs typeface="Tw Cen MT"/>
            </a:rPr>
            <a:t>GROWTH IN FAITH</a:t>
          </a:r>
          <a:endParaRPr lang="en-US" sz="2600" b="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0" dirty="0" smtClean="0">
              <a:latin typeface="Tw Cen MT"/>
              <a:cs typeface="Tw Cen MT"/>
            </a:rPr>
            <a:t>Caring Relationships</a:t>
          </a:r>
          <a:endParaRPr lang="en-US" sz="2000" b="0"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0" dirty="0" smtClean="0">
              <a:latin typeface="Tw Cen MT"/>
              <a:cs typeface="Tw Cen MT"/>
            </a:rPr>
            <a:t>Rituals &amp; Milestones</a:t>
          </a:r>
          <a:endParaRPr lang="en-US" sz="2000" b="0"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0" dirty="0" smtClean="0">
              <a:latin typeface="Tw Cen MT"/>
              <a:cs typeface="Tw Cen MT"/>
            </a:rPr>
            <a:t>Church Year Seasons</a:t>
          </a:r>
          <a:endParaRPr lang="en-US" sz="2000" b="0"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0" dirty="0" smtClean="0">
              <a:latin typeface="Tw Cen MT"/>
              <a:cs typeface="Tw Cen MT"/>
            </a:rPr>
            <a:t>Worshipping</a:t>
          </a:r>
          <a:endParaRPr lang="en-US" sz="2000" b="0"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0" dirty="0" smtClean="0">
              <a:latin typeface="Tw Cen MT"/>
              <a:cs typeface="Tw Cen MT"/>
            </a:rPr>
            <a:t>Learning the Tradition</a:t>
          </a:r>
          <a:endParaRPr lang="en-US" sz="2000" b="0"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0" dirty="0" smtClean="0">
              <a:latin typeface="Tw Cen MT"/>
              <a:cs typeface="Tw Cen MT"/>
            </a:rPr>
            <a:t>Praying</a:t>
          </a:r>
        </a:p>
        <a:p>
          <a:r>
            <a:rPr lang="en-US" sz="2000" b="0" dirty="0" smtClean="0">
              <a:latin typeface="Tw Cen MT"/>
              <a:cs typeface="Tw Cen MT"/>
            </a:rPr>
            <a:t>Spiritual Formation</a:t>
          </a:r>
          <a:endParaRPr lang="en-US" sz="2000" b="0"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0" dirty="0" smtClean="0">
              <a:latin typeface="Tw Cen MT"/>
              <a:cs typeface="Tw Cen MT"/>
            </a:rPr>
            <a:t>Reading the Bible</a:t>
          </a:r>
          <a:endParaRPr lang="en-US" sz="2000" b="0"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0" dirty="0" smtClean="0">
              <a:latin typeface="Tw Cen MT"/>
              <a:cs typeface="Tw Cen MT"/>
            </a:rPr>
            <a:t>Serving Working for Justice Caring for Creation</a:t>
          </a:r>
          <a:endParaRPr lang="en-US" sz="2000" b="0"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9BDBB715-8316-5348-B6D1-04A63952D88B}" srcId="{9C37D2A9-80A8-194A-906E-5A1CEF574858}" destId="{B2AED359-06AE-FF4A-B984-C511E20DCE05}" srcOrd="2" destOrd="0" parTransId="{F1B3B838-AB84-4A48-81C0-0EEA6DFFF6DE}" sibTransId="{2A8E7A2B-9520-9B46-973B-E8CA77BA1A99}"/>
    <dgm:cxn modelId="{4CE30326-3CB6-EE49-992C-F6069434ABBE}" type="presOf" srcId="{2EC36DCA-E5A7-324A-92C5-F2D844FDB7D6}" destId="{C41117A4-7368-6D49-8780-672F39D0100E}" srcOrd="0" destOrd="0" presId="urn:microsoft.com/office/officeart/2005/8/layout/radial4"/>
    <dgm:cxn modelId="{BD594242-BE83-1D49-9FFC-03D14916C4F0}" type="presOf" srcId="{F1B3B838-AB84-4A48-81C0-0EEA6DFFF6DE}" destId="{C1DE2ED8-D0BA-2A4A-A67D-0B9DB8885EAA}" srcOrd="0" destOrd="0" presId="urn:microsoft.com/office/officeart/2005/8/layout/radial4"/>
    <dgm:cxn modelId="{DD87E055-47D6-4744-97D6-974FC7CE25E2}" type="presOf" srcId="{DEF72F34-318C-7F42-9EF8-DD2F1073490E}" destId="{9949D489-DD70-684D-849C-CDAD22C44CC5}"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A0B07D5E-2357-0945-AD15-7B3A80C38D66}" srcId="{9C37D2A9-80A8-194A-906E-5A1CEF574858}" destId="{FF99F1F1-B9A6-E743-BD8F-2460AACAA18C}" srcOrd="3" destOrd="0" parTransId="{95848919-5B0F-624B-9268-2D0C03E9E7D1}" sibTransId="{7240A569-04D0-054C-AE1E-1B8212B59049}"/>
    <dgm:cxn modelId="{AFDBD620-AB91-5A47-9264-7DAD03B46026}" type="presOf" srcId="{BDD404F6-970B-A04A-92D1-86C4F5B5B003}" destId="{8F0DF070-5C1C-3447-BB78-F0DE8FB207A1}" srcOrd="0" destOrd="0" presId="urn:microsoft.com/office/officeart/2005/8/layout/radial4"/>
    <dgm:cxn modelId="{34E46F89-9D57-E94C-927C-B13E7B236C24}" type="presOf" srcId="{B2AED359-06AE-FF4A-B984-C511E20DCE05}" destId="{ADEBC3E9-F55C-E640-A441-7C9BE61E1135}" srcOrd="0" destOrd="0" presId="urn:microsoft.com/office/officeart/2005/8/layout/radial4"/>
    <dgm:cxn modelId="{8B827A64-C99D-BF4D-BA48-67D700476FC7}" type="presOf" srcId="{01C8B195-FBFC-2341-AE1A-037BD259C503}" destId="{84DD20D6-EA29-D549-89FE-D6C243272021}"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FA74D132-E746-5040-B06C-F6DEA70198D1}" type="presOf" srcId="{E3F0FDD3-16D5-9B44-B982-15ACF582B69F}" destId="{622E44B8-CEF8-334D-B40C-C706B58EFCB9}" srcOrd="0" destOrd="0" presId="urn:microsoft.com/office/officeart/2005/8/layout/radial4"/>
    <dgm:cxn modelId="{247BEADD-DDFC-E441-BFD5-E6685B8325A4}" type="presOf" srcId="{20C63A05-8038-4A44-844D-D0BBE8CB64B0}" destId="{E6E9F2DF-D0DF-7A42-8479-6AAE9B446CCE}"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73DFE79D-060A-3345-9A23-B3B0E08DFFA1}" type="presOf" srcId="{9E732840-FEBA-2049-86D9-F281FB00C748}" destId="{8A10532C-9CDC-0F4D-AC32-3F3031B107C5}" srcOrd="0" destOrd="0" presId="urn:microsoft.com/office/officeart/2005/8/layout/radial4"/>
    <dgm:cxn modelId="{C2C1A0D3-DCC0-5649-B7F1-3F7564166A6C}" type="presOf" srcId="{9C37D2A9-80A8-194A-906E-5A1CEF574858}" destId="{F2690FA2-75B7-C044-90AA-F126493B6DAC}" srcOrd="0" destOrd="0" presId="urn:microsoft.com/office/officeart/2005/8/layout/radial4"/>
    <dgm:cxn modelId="{92A723D7-5F06-8D4A-8053-0D419E10314A}" type="presOf" srcId="{3F1297D6-964F-464A-B5F3-57CBD90E7F60}" destId="{CB254614-3AE3-5942-B4A8-B94331E526C1}" srcOrd="0" destOrd="0" presId="urn:microsoft.com/office/officeart/2005/8/layout/radial4"/>
    <dgm:cxn modelId="{8D1399CF-5CCD-1143-AE61-F60652D2D9FB}" type="presOf" srcId="{6D4FCA85-6E70-D646-8059-E5F6CFE25D47}" destId="{46359FB7-AE2D-AD48-BA3F-7A6D9F8A325C}" srcOrd="0" destOrd="0" presId="urn:microsoft.com/office/officeart/2005/8/layout/radial4"/>
    <dgm:cxn modelId="{E9CF504A-E112-0347-BDF3-432E645CA810}" type="presOf" srcId="{95848919-5B0F-624B-9268-2D0C03E9E7D1}" destId="{57DBEB46-132C-FC49-81C5-2776F1C3EA50}" srcOrd="0" destOrd="0" presId="urn:microsoft.com/office/officeart/2005/8/layout/radial4"/>
    <dgm:cxn modelId="{A634ACBD-D8A9-774B-BF26-8CE2704D7C7B}" type="presOf" srcId="{031D8BD8-268C-8644-9462-4BA2658B3970}" destId="{999BB4BD-3DDB-B64B-96FD-9E84D2F302B4}"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95552399-8BF4-5042-ADCC-9E25EF590858}" type="presOf" srcId="{20C0A495-4090-6E41-8690-B4522ED129A9}" destId="{F8BE6A67-E23D-FA41-8D94-8672CB317A9A}"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B0F54C77-9D19-4647-A756-A2252EA571A4}" type="presOf" srcId="{222E0E28-6D89-724F-AF08-EE589462EE0C}" destId="{853CB1C5-0190-7648-BF25-B8119ACA74DB}" srcOrd="0" destOrd="0" presId="urn:microsoft.com/office/officeart/2005/8/layout/radial4"/>
    <dgm:cxn modelId="{F60C114F-09D4-9743-84A2-7E6DDB5EE916}" type="presOf" srcId="{2AE867CA-5B3D-B841-B177-682306CC45AF}" destId="{E524CBBB-262F-5B4E-A4DE-55B0DFBD9C87}" srcOrd="0" destOrd="0" presId="urn:microsoft.com/office/officeart/2005/8/layout/radial4"/>
    <dgm:cxn modelId="{4CC22746-5861-6346-8706-05E34A7DCF80}" type="presOf" srcId="{FF99F1F1-B9A6-E743-BD8F-2460AACAA18C}" destId="{A9D26234-1B6D-8540-9AF2-AB1B7E393EFE}"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D5CCBCB1-5AEA-0349-A50E-F5D230E03506}" srcId="{9C37D2A9-80A8-194A-906E-5A1CEF574858}" destId="{E3F0FDD3-16D5-9B44-B982-15ACF582B69F}" srcOrd="4" destOrd="0" parTransId="{2EC36DCA-E5A7-324A-92C5-F2D844FDB7D6}" sibTransId="{A1437360-D8F0-5E4A-8BE0-F4751093F381}"/>
    <dgm:cxn modelId="{6DE11CC4-AF00-FE46-9076-581E9B5D21D2}" type="presParOf" srcId="{9949D489-DD70-684D-849C-CDAD22C44CC5}" destId="{F2690FA2-75B7-C044-90AA-F126493B6DAC}" srcOrd="0" destOrd="0" presId="urn:microsoft.com/office/officeart/2005/8/layout/radial4"/>
    <dgm:cxn modelId="{1AA9C2E5-6C66-9B45-844D-C7A1AF77B18F}" type="presParOf" srcId="{9949D489-DD70-684D-849C-CDAD22C44CC5}" destId="{F8BE6A67-E23D-FA41-8D94-8672CB317A9A}" srcOrd="1" destOrd="0" presId="urn:microsoft.com/office/officeart/2005/8/layout/radial4"/>
    <dgm:cxn modelId="{ED895CAF-9FC8-694D-8AB7-78FE90EEE91A}" type="presParOf" srcId="{9949D489-DD70-684D-849C-CDAD22C44CC5}" destId="{E6E9F2DF-D0DF-7A42-8479-6AAE9B446CCE}" srcOrd="2" destOrd="0" presId="urn:microsoft.com/office/officeart/2005/8/layout/radial4"/>
    <dgm:cxn modelId="{31EE1BC9-2AE7-EC4F-B1DE-F6BB4A85F443}" type="presParOf" srcId="{9949D489-DD70-684D-849C-CDAD22C44CC5}" destId="{999BB4BD-3DDB-B64B-96FD-9E84D2F302B4}" srcOrd="3" destOrd="0" presId="urn:microsoft.com/office/officeart/2005/8/layout/radial4"/>
    <dgm:cxn modelId="{9C8F6B46-1E86-8542-AC19-74038CB0C232}" type="presParOf" srcId="{9949D489-DD70-684D-849C-CDAD22C44CC5}" destId="{8F0DF070-5C1C-3447-BB78-F0DE8FB207A1}" srcOrd="4" destOrd="0" presId="urn:microsoft.com/office/officeart/2005/8/layout/radial4"/>
    <dgm:cxn modelId="{39EF8667-58E2-DC4A-90D7-5D79B237C568}" type="presParOf" srcId="{9949D489-DD70-684D-849C-CDAD22C44CC5}" destId="{C1DE2ED8-D0BA-2A4A-A67D-0B9DB8885EAA}" srcOrd="5" destOrd="0" presId="urn:microsoft.com/office/officeart/2005/8/layout/radial4"/>
    <dgm:cxn modelId="{1C3CCD18-64D1-404C-B2FA-F272DB14D246}" type="presParOf" srcId="{9949D489-DD70-684D-849C-CDAD22C44CC5}" destId="{ADEBC3E9-F55C-E640-A441-7C9BE61E1135}" srcOrd="6" destOrd="0" presId="urn:microsoft.com/office/officeart/2005/8/layout/radial4"/>
    <dgm:cxn modelId="{27024F97-B267-D544-A656-C7B032B02E79}" type="presParOf" srcId="{9949D489-DD70-684D-849C-CDAD22C44CC5}" destId="{57DBEB46-132C-FC49-81C5-2776F1C3EA50}" srcOrd="7" destOrd="0" presId="urn:microsoft.com/office/officeart/2005/8/layout/radial4"/>
    <dgm:cxn modelId="{6B9CC868-0DAC-F74A-B48C-C116C505D6C0}" type="presParOf" srcId="{9949D489-DD70-684D-849C-CDAD22C44CC5}" destId="{A9D26234-1B6D-8540-9AF2-AB1B7E393EFE}" srcOrd="8" destOrd="0" presId="urn:microsoft.com/office/officeart/2005/8/layout/radial4"/>
    <dgm:cxn modelId="{0B116CF3-55E4-6C44-879B-13E302BB0853}" type="presParOf" srcId="{9949D489-DD70-684D-849C-CDAD22C44CC5}" destId="{C41117A4-7368-6D49-8780-672F39D0100E}" srcOrd="9" destOrd="0" presId="urn:microsoft.com/office/officeart/2005/8/layout/radial4"/>
    <dgm:cxn modelId="{DF656748-F8F4-6748-A248-FE50AE1F8855}" type="presParOf" srcId="{9949D489-DD70-684D-849C-CDAD22C44CC5}" destId="{622E44B8-CEF8-334D-B40C-C706B58EFCB9}" srcOrd="10" destOrd="0" presId="urn:microsoft.com/office/officeart/2005/8/layout/radial4"/>
    <dgm:cxn modelId="{39175F4D-8EB1-F844-BF33-ADDF97900207}" type="presParOf" srcId="{9949D489-DD70-684D-849C-CDAD22C44CC5}" destId="{46359FB7-AE2D-AD48-BA3F-7A6D9F8A325C}" srcOrd="11" destOrd="0" presId="urn:microsoft.com/office/officeart/2005/8/layout/radial4"/>
    <dgm:cxn modelId="{4C58CCA7-1965-4446-9548-6517FFDF3B53}" type="presParOf" srcId="{9949D489-DD70-684D-849C-CDAD22C44CC5}" destId="{84DD20D6-EA29-D549-89FE-D6C243272021}" srcOrd="12" destOrd="0" presId="urn:microsoft.com/office/officeart/2005/8/layout/radial4"/>
    <dgm:cxn modelId="{7410604E-5A68-7B4E-832A-DB1A536766D3}" type="presParOf" srcId="{9949D489-DD70-684D-849C-CDAD22C44CC5}" destId="{CB254614-3AE3-5942-B4A8-B94331E526C1}" srcOrd="13" destOrd="0" presId="urn:microsoft.com/office/officeart/2005/8/layout/radial4"/>
    <dgm:cxn modelId="{BBB08296-8278-DB4E-AD9C-D3295E2691DA}" type="presParOf" srcId="{9949D489-DD70-684D-849C-CDAD22C44CC5}" destId="{8A10532C-9CDC-0F4D-AC32-3F3031B107C5}" srcOrd="14" destOrd="0" presId="urn:microsoft.com/office/officeart/2005/8/layout/radial4"/>
    <dgm:cxn modelId="{8F5FACCF-DFE8-414D-81C6-F6F92F85EFFA}" type="presParOf" srcId="{9949D489-DD70-684D-849C-CDAD22C44CC5}" destId="{853CB1C5-0190-7648-BF25-B8119ACA74DB}" srcOrd="15" destOrd="0" presId="urn:microsoft.com/office/officeart/2005/8/layout/radial4"/>
    <dgm:cxn modelId="{5D3CE16F-9782-6742-BA19-893B5B948A29}"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1" csCatId="colorful" phldr="1"/>
      <dgm:spPr/>
      <dgm:t>
        <a:bodyPr/>
        <a:lstStyle/>
        <a:p>
          <a:endParaRPr lang="en-US"/>
        </a:p>
      </dgm:t>
    </dgm:pt>
    <dgm:pt modelId="{CA568D28-7B26-D545-9D7B-B42A1C6DAAF1}">
      <dgm:prSet phldrT="[Text]" custT="1"/>
      <dgm:spPr/>
      <dgm:t>
        <a:bodyPr/>
        <a:lstStyle/>
        <a:p>
          <a:r>
            <a:rPr lang="en-US" sz="1600" b="1" dirty="0" smtClean="0">
              <a:latin typeface="Tw Cen MT"/>
              <a:cs typeface="Tw Cen MT"/>
            </a:rPr>
            <a:t>Intergenerational Faith Community</a:t>
          </a:r>
          <a:endParaRPr lang="en-US" sz="1600" b="1" dirty="0">
            <a:latin typeface="Tw Cen M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Tw Cen MT"/>
              <a:cs typeface="Tw Cen MT"/>
            </a:rPr>
            <a:t>Children &amp; Parents</a:t>
          </a:r>
          <a:endParaRPr lang="en-US" sz="1600" b="1" dirty="0">
            <a:latin typeface="Tw Cen M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Tw Cen MT"/>
              <a:cs typeface="Tw Cen MT"/>
            </a:rPr>
            <a:t>Youth &amp; Parents</a:t>
          </a:r>
          <a:endParaRPr lang="en-US" sz="1600" b="1" dirty="0">
            <a:latin typeface="Tw Cen M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Tw Cen MT"/>
              <a:cs typeface="Tw Cen MT"/>
            </a:rPr>
            <a:t>Young Adults</a:t>
          </a:r>
          <a:endParaRPr lang="en-US" sz="1600" b="1" dirty="0">
            <a:latin typeface="Tw Cen M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Tw Cen MT"/>
              <a:cs typeface="Tw Cen MT"/>
            </a:rPr>
            <a:t>Mid-life Adults</a:t>
          </a:r>
          <a:endParaRPr lang="en-US" sz="1600" b="1" dirty="0">
            <a:latin typeface="Tw Cen M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Tw Cen MT"/>
              <a:cs typeface="Tw Cen MT"/>
            </a:rPr>
            <a:t>Mature Adults</a:t>
          </a:r>
          <a:endParaRPr lang="en-US" sz="1600" b="1" dirty="0">
            <a:latin typeface="Tw Cen M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a:solidFill>
          <a:srgbClr val="FFFF00"/>
        </a:solidFill>
      </dgm:spPr>
      <dgm:t>
        <a:bodyPr/>
        <a:lstStyle/>
        <a:p>
          <a:r>
            <a:rPr lang="en-US" sz="1600" b="1" dirty="0" smtClean="0">
              <a:latin typeface="Tw Cen MT"/>
              <a:cs typeface="Tw Cen MT"/>
            </a:rPr>
            <a:t>Older Adults</a:t>
          </a:r>
          <a:endParaRPr lang="en-US" sz="1600" b="1" dirty="0">
            <a:latin typeface="Tw Cen M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A85D0A5B-02FA-AA49-953C-76722127EF56}" srcId="{07D7DA6C-BBF7-E340-9E19-197B4D0B535C}" destId="{CA568D28-7B26-D545-9D7B-B42A1C6DAAF1}" srcOrd="0" destOrd="0" parTransId="{E28F7AD1-318C-FB4B-8485-7093804CB97D}" sibTransId="{8BC96308-A264-E14B-8D60-2DB930F9D81B}"/>
    <dgm:cxn modelId="{7A7571E2-FB66-9F49-86DF-4F8D7D93D30B}" type="presOf" srcId="{AB83E1AE-CE2D-7847-A21E-AC4CA77A09BD}" destId="{7E791BF1-47B3-DB44-9E9A-BF640A33822B}" srcOrd="0" destOrd="0" presId="urn:microsoft.com/office/officeart/2005/8/layout/radial3"/>
    <dgm:cxn modelId="{E8176350-A2BF-6C4C-ACC7-EBE36512955A}" srcId="{CA568D28-7B26-D545-9D7B-B42A1C6DAAF1}" destId="{6BECD9F3-BCB5-634B-A938-DCA10703829B}" srcOrd="0" destOrd="0" parTransId="{3D89B859-D08A-E744-9C70-3F7B8259FA46}" sibTransId="{EFCC4997-F017-D34C-B867-74AEBEC552E2}"/>
    <dgm:cxn modelId="{EE95A40D-B86C-3646-A535-C05C1788FFEE}" type="presOf" srcId="{1ABB35CB-A8AF-BA4B-ABD2-828B937BCEB1}" destId="{821E78B6-40D9-DA42-A610-D95A8B445540}" srcOrd="0" destOrd="0" presId="urn:microsoft.com/office/officeart/2005/8/layout/radial3"/>
    <dgm:cxn modelId="{EAFA8829-834B-9A4B-B7E9-0ED73735C3C7}" type="presOf" srcId="{CA568D28-7B26-D545-9D7B-B42A1C6DAAF1}" destId="{6C46E9B8-DBCA-C64A-8AA7-06A46D027E7E}" srcOrd="0" destOrd="0" presId="urn:microsoft.com/office/officeart/2005/8/layout/radial3"/>
    <dgm:cxn modelId="{B06CA953-C08E-0747-B062-EDD211F1F2F8}" srcId="{CA568D28-7B26-D545-9D7B-B42A1C6DAAF1}" destId="{04AC0E1C-F490-844B-BDC0-7850BE84A63D}" srcOrd="2" destOrd="0" parTransId="{1CCD8AF6-EBF6-9443-8790-D9BC89E00CF5}" sibTransId="{84BFEA66-D315-A341-BA52-507F3540A8BC}"/>
    <dgm:cxn modelId="{0EEB6550-D1CF-A142-AA92-8D9CDBE65CF3}" srcId="{CA568D28-7B26-D545-9D7B-B42A1C6DAAF1}" destId="{45EA463E-A525-4A44-9B90-46D6AD8091F6}" srcOrd="5" destOrd="0" parTransId="{BDB32E48-E747-1341-98FB-A6E1EF9C6BCB}" sibTransId="{B2A56119-FC7F-E942-BF33-FD46D33FE9E0}"/>
    <dgm:cxn modelId="{74342803-ACEF-8248-853C-D8A291ABBD7D}" type="presOf" srcId="{69E45F4E-2FCE-C14D-9C70-D3D401FDBDD6}" destId="{BA712A0A-EE50-D942-B4BC-EDE8FC8704F4}"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0727347B-9175-C84D-BB52-39B18DB167D6}" type="presOf" srcId="{45EA463E-A525-4A44-9B90-46D6AD8091F6}" destId="{438560CF-F3DA-9144-AE49-3C50E3F9CABC}" srcOrd="0" destOrd="0" presId="urn:microsoft.com/office/officeart/2005/8/layout/radial3"/>
    <dgm:cxn modelId="{D8DA3A10-A577-E34A-96E9-E7F88B275FF8}" type="presOf" srcId="{07D7DA6C-BBF7-E340-9E19-197B4D0B535C}" destId="{75BA3017-C391-DB4E-AD85-761F26B85AE8}" srcOrd="0" destOrd="0" presId="urn:microsoft.com/office/officeart/2005/8/layout/radial3"/>
    <dgm:cxn modelId="{BF37E9AE-4D80-604F-B6DB-EEA69756A974}" type="presOf" srcId="{6BECD9F3-BCB5-634B-A938-DCA10703829B}" destId="{9C0153A6-C720-9B41-B68F-286C0BDA78B4}"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F707C1E2-1815-3647-BAB9-563E2560AB6A}" type="presOf" srcId="{04AC0E1C-F490-844B-BDC0-7850BE84A63D}" destId="{F1890CF1-B1F7-674A-A987-A7A7AFBCD2C5}" srcOrd="0" destOrd="0" presId="urn:microsoft.com/office/officeart/2005/8/layout/radial3"/>
    <dgm:cxn modelId="{86007972-DA0C-BA43-8E1A-45F5C628988B}" type="presParOf" srcId="{75BA3017-C391-DB4E-AD85-761F26B85AE8}" destId="{B78D3AFD-D34C-5C41-A021-8824D970564D}" srcOrd="0" destOrd="0" presId="urn:microsoft.com/office/officeart/2005/8/layout/radial3"/>
    <dgm:cxn modelId="{548D08AD-D0C1-BD46-9935-D82EB442AAD8}" type="presParOf" srcId="{B78D3AFD-D34C-5C41-A021-8824D970564D}" destId="{6C46E9B8-DBCA-C64A-8AA7-06A46D027E7E}" srcOrd="0" destOrd="0" presId="urn:microsoft.com/office/officeart/2005/8/layout/radial3"/>
    <dgm:cxn modelId="{9544A15E-26B3-444D-8410-9AD1C0B8F53E}" type="presParOf" srcId="{B78D3AFD-D34C-5C41-A021-8824D970564D}" destId="{9C0153A6-C720-9B41-B68F-286C0BDA78B4}" srcOrd="1" destOrd="0" presId="urn:microsoft.com/office/officeart/2005/8/layout/radial3"/>
    <dgm:cxn modelId="{F38E30A6-ED1C-364D-A5CE-616EE1D2DD96}" type="presParOf" srcId="{B78D3AFD-D34C-5C41-A021-8824D970564D}" destId="{821E78B6-40D9-DA42-A610-D95A8B445540}" srcOrd="2" destOrd="0" presId="urn:microsoft.com/office/officeart/2005/8/layout/radial3"/>
    <dgm:cxn modelId="{47F006C1-CD21-8346-80B1-7166FA28D3A8}" type="presParOf" srcId="{B78D3AFD-D34C-5C41-A021-8824D970564D}" destId="{F1890CF1-B1F7-674A-A987-A7A7AFBCD2C5}" srcOrd="3" destOrd="0" presId="urn:microsoft.com/office/officeart/2005/8/layout/radial3"/>
    <dgm:cxn modelId="{5E365AB2-4449-D04E-9650-3D902DD9BD72}" type="presParOf" srcId="{B78D3AFD-D34C-5C41-A021-8824D970564D}" destId="{BA712A0A-EE50-D942-B4BC-EDE8FC8704F4}" srcOrd="4" destOrd="0" presId="urn:microsoft.com/office/officeart/2005/8/layout/radial3"/>
    <dgm:cxn modelId="{A3035086-FAC0-E84C-AB5F-49376DDCC0CD}" type="presParOf" srcId="{B78D3AFD-D34C-5C41-A021-8824D970564D}" destId="{7E791BF1-47B3-DB44-9E9A-BF640A33822B}" srcOrd="5" destOrd="0" presId="urn:microsoft.com/office/officeart/2005/8/layout/radial3"/>
    <dgm:cxn modelId="{A54FA6FC-A770-9C46-A3DB-861A6248A488}"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1040FF-06D1-B343-89B8-1DE56FF95910}" type="doc">
      <dgm:prSet loTypeId="urn:microsoft.com/office/officeart/2005/8/layout/cycle2" loCatId="" qsTypeId="urn:microsoft.com/office/officeart/2005/8/quickstyle/simple4" qsCatId="simple" csTypeId="urn:microsoft.com/office/officeart/2005/8/colors/colorful1" csCatId="colorful" phldr="1"/>
      <dgm:spPr/>
      <dgm:t>
        <a:bodyPr/>
        <a:lstStyle/>
        <a:p>
          <a:endParaRPr lang="en-US"/>
        </a:p>
      </dgm:t>
    </dgm:pt>
    <dgm:pt modelId="{3F4CDAE4-6A45-8F48-A626-942ED67258C6}">
      <dgm:prSet phldrT="[Text]"/>
      <dgm:spPr/>
      <dgm:t>
        <a:bodyPr/>
        <a:lstStyle/>
        <a:p>
          <a:r>
            <a:rPr lang="en-US" b="1" dirty="0" smtClean="0"/>
            <a:t>Learn with Peers</a:t>
          </a:r>
          <a:endParaRPr lang="en-US" b="1" dirty="0"/>
        </a:p>
      </dgm:t>
    </dgm:pt>
    <dgm:pt modelId="{3811DC0F-7A40-C442-A9FB-AF73D8A9B374}" type="parTrans" cxnId="{62E19366-7499-F743-9867-A0C8D1F67428}">
      <dgm:prSet/>
      <dgm:spPr/>
      <dgm:t>
        <a:bodyPr/>
        <a:lstStyle/>
        <a:p>
          <a:endParaRPr lang="en-US"/>
        </a:p>
      </dgm:t>
    </dgm:pt>
    <dgm:pt modelId="{C48CF63D-37FC-7941-9669-05A5C5418D7B}" type="sibTrans" cxnId="{62E19366-7499-F743-9867-A0C8D1F67428}">
      <dgm:prSet/>
      <dgm:spPr/>
      <dgm:t>
        <a:bodyPr/>
        <a:lstStyle/>
        <a:p>
          <a:endParaRPr lang="en-US" dirty="0"/>
        </a:p>
      </dgm:t>
    </dgm:pt>
    <dgm:pt modelId="{844B6B57-1BC6-A14A-8301-B312D25B8A01}">
      <dgm:prSet phldrT="[Text]"/>
      <dgm:spPr/>
      <dgm:t>
        <a:bodyPr/>
        <a:lstStyle/>
        <a:p>
          <a:r>
            <a:rPr lang="en-US" b="1" dirty="0" smtClean="0"/>
            <a:t>Experience in Community</a:t>
          </a:r>
          <a:endParaRPr lang="en-US" b="1" dirty="0"/>
        </a:p>
      </dgm:t>
    </dgm:pt>
    <dgm:pt modelId="{BA158553-8A37-0C46-A901-48D41CE82652}" type="parTrans" cxnId="{A5068CCE-6DDC-AB47-A991-290FE44E49E4}">
      <dgm:prSet/>
      <dgm:spPr/>
      <dgm:t>
        <a:bodyPr/>
        <a:lstStyle/>
        <a:p>
          <a:endParaRPr lang="en-US"/>
        </a:p>
      </dgm:t>
    </dgm:pt>
    <dgm:pt modelId="{DF5AE1A9-AE0F-D44F-8A30-2DC73A5146DF}" type="sibTrans" cxnId="{A5068CCE-6DDC-AB47-A991-290FE44E49E4}">
      <dgm:prSet/>
      <dgm:spPr/>
      <dgm:t>
        <a:bodyPr/>
        <a:lstStyle/>
        <a:p>
          <a:endParaRPr lang="en-US" dirty="0"/>
        </a:p>
      </dgm:t>
    </dgm:pt>
    <dgm:pt modelId="{EB04009F-BD98-F64E-A5EC-E0C9DD148D39}">
      <dgm:prSet phldrT="[Text]"/>
      <dgm:spPr/>
      <dgm:t>
        <a:bodyPr/>
        <a:lstStyle/>
        <a:p>
          <a:r>
            <a:rPr lang="en-US" b="1" dirty="0" smtClean="0"/>
            <a:t>Live the Learning</a:t>
          </a:r>
          <a:endParaRPr lang="en-US" b="1" dirty="0"/>
        </a:p>
      </dgm:t>
    </dgm:pt>
    <dgm:pt modelId="{78C68530-672C-D946-A0EE-685FBA2B3D05}" type="parTrans" cxnId="{C477729F-A310-A048-BD2B-F503EFD11E68}">
      <dgm:prSet/>
      <dgm:spPr/>
      <dgm:t>
        <a:bodyPr/>
        <a:lstStyle/>
        <a:p>
          <a:endParaRPr lang="en-US"/>
        </a:p>
      </dgm:t>
    </dgm:pt>
    <dgm:pt modelId="{D5F96F82-DFBD-FF44-B317-4AB1A317F805}" type="sibTrans" cxnId="{C477729F-A310-A048-BD2B-F503EFD11E68}">
      <dgm:prSet/>
      <dgm:spPr/>
      <dgm:t>
        <a:bodyPr/>
        <a:lstStyle/>
        <a:p>
          <a:endParaRPr lang="en-US" dirty="0"/>
        </a:p>
      </dgm:t>
    </dgm:pt>
    <dgm:pt modelId="{7AECDA04-D5D5-874A-8E70-D3FE4C41C982}">
      <dgm:prSet phldrT="[Text]"/>
      <dgm:spPr/>
      <dgm:t>
        <a:bodyPr/>
        <a:lstStyle/>
        <a:p>
          <a:r>
            <a:rPr lang="en-US" b="1" dirty="0" smtClean="0"/>
            <a:t>Reflect on Learning &amp; Living</a:t>
          </a:r>
          <a:endParaRPr lang="en-US" b="1" dirty="0"/>
        </a:p>
      </dgm:t>
    </dgm:pt>
    <dgm:pt modelId="{A3A42C4A-89A0-8542-B0F9-E8E4107E5395}" type="parTrans" cxnId="{011136EA-B561-2043-B886-E3BF574372B0}">
      <dgm:prSet/>
      <dgm:spPr/>
      <dgm:t>
        <a:bodyPr/>
        <a:lstStyle/>
        <a:p>
          <a:endParaRPr lang="en-US"/>
        </a:p>
      </dgm:t>
    </dgm:pt>
    <dgm:pt modelId="{1A903539-2B20-0C4C-BA53-2207688A1E63}" type="sibTrans" cxnId="{011136EA-B561-2043-B886-E3BF574372B0}">
      <dgm:prSet/>
      <dgm:spPr/>
      <dgm:t>
        <a:bodyPr/>
        <a:lstStyle/>
        <a:p>
          <a:endParaRPr lang="en-US" dirty="0"/>
        </a:p>
      </dgm:t>
    </dgm:pt>
    <dgm:pt modelId="{62313338-8EC5-2146-9C44-BAB009892683}" type="pres">
      <dgm:prSet presAssocID="{081040FF-06D1-B343-89B8-1DE56FF95910}" presName="cycle" presStyleCnt="0">
        <dgm:presLayoutVars>
          <dgm:dir/>
          <dgm:resizeHandles val="exact"/>
        </dgm:presLayoutVars>
      </dgm:prSet>
      <dgm:spPr/>
      <dgm:t>
        <a:bodyPr/>
        <a:lstStyle/>
        <a:p>
          <a:endParaRPr lang="en-US"/>
        </a:p>
      </dgm:t>
    </dgm:pt>
    <dgm:pt modelId="{95A138E6-2B9B-234E-B3D3-E167CD7DA27D}" type="pres">
      <dgm:prSet presAssocID="{3F4CDAE4-6A45-8F48-A626-942ED67258C6}" presName="node" presStyleLbl="node1" presStyleIdx="0" presStyleCnt="4">
        <dgm:presLayoutVars>
          <dgm:bulletEnabled val="1"/>
        </dgm:presLayoutVars>
      </dgm:prSet>
      <dgm:spPr/>
      <dgm:t>
        <a:bodyPr/>
        <a:lstStyle/>
        <a:p>
          <a:endParaRPr lang="en-US"/>
        </a:p>
      </dgm:t>
    </dgm:pt>
    <dgm:pt modelId="{D9385287-8D33-C249-BF18-4CACAAF374F7}" type="pres">
      <dgm:prSet presAssocID="{C48CF63D-37FC-7941-9669-05A5C5418D7B}" presName="sibTrans" presStyleLbl="sibTrans2D1" presStyleIdx="0" presStyleCnt="4"/>
      <dgm:spPr/>
      <dgm:t>
        <a:bodyPr/>
        <a:lstStyle/>
        <a:p>
          <a:endParaRPr lang="en-US"/>
        </a:p>
      </dgm:t>
    </dgm:pt>
    <dgm:pt modelId="{51846EE0-B2ED-904D-945D-953FCF4C9BFD}" type="pres">
      <dgm:prSet presAssocID="{C48CF63D-37FC-7941-9669-05A5C5418D7B}" presName="connectorText" presStyleLbl="sibTrans2D1" presStyleIdx="0" presStyleCnt="4"/>
      <dgm:spPr/>
      <dgm:t>
        <a:bodyPr/>
        <a:lstStyle/>
        <a:p>
          <a:endParaRPr lang="en-US"/>
        </a:p>
      </dgm:t>
    </dgm:pt>
    <dgm:pt modelId="{2D667DC6-2367-034C-9995-86296F573918}" type="pres">
      <dgm:prSet presAssocID="{844B6B57-1BC6-A14A-8301-B312D25B8A01}" presName="node" presStyleLbl="node1" presStyleIdx="1" presStyleCnt="4">
        <dgm:presLayoutVars>
          <dgm:bulletEnabled val="1"/>
        </dgm:presLayoutVars>
      </dgm:prSet>
      <dgm:spPr/>
      <dgm:t>
        <a:bodyPr/>
        <a:lstStyle/>
        <a:p>
          <a:endParaRPr lang="en-US"/>
        </a:p>
      </dgm:t>
    </dgm:pt>
    <dgm:pt modelId="{2F460F9B-27F7-6C4B-AF1E-30EB0B91462B}" type="pres">
      <dgm:prSet presAssocID="{DF5AE1A9-AE0F-D44F-8A30-2DC73A5146DF}" presName="sibTrans" presStyleLbl="sibTrans2D1" presStyleIdx="1" presStyleCnt="4"/>
      <dgm:spPr/>
      <dgm:t>
        <a:bodyPr/>
        <a:lstStyle/>
        <a:p>
          <a:endParaRPr lang="en-US"/>
        </a:p>
      </dgm:t>
    </dgm:pt>
    <dgm:pt modelId="{288FD344-16E4-EA46-9AB8-D5F9AF4680A0}" type="pres">
      <dgm:prSet presAssocID="{DF5AE1A9-AE0F-D44F-8A30-2DC73A5146DF}" presName="connectorText" presStyleLbl="sibTrans2D1" presStyleIdx="1" presStyleCnt="4"/>
      <dgm:spPr/>
      <dgm:t>
        <a:bodyPr/>
        <a:lstStyle/>
        <a:p>
          <a:endParaRPr lang="en-US"/>
        </a:p>
      </dgm:t>
    </dgm:pt>
    <dgm:pt modelId="{B630ECF8-860A-E340-9DD5-E1A34AA61F34}" type="pres">
      <dgm:prSet presAssocID="{EB04009F-BD98-F64E-A5EC-E0C9DD148D39}" presName="node" presStyleLbl="node1" presStyleIdx="2" presStyleCnt="4">
        <dgm:presLayoutVars>
          <dgm:bulletEnabled val="1"/>
        </dgm:presLayoutVars>
      </dgm:prSet>
      <dgm:spPr/>
      <dgm:t>
        <a:bodyPr/>
        <a:lstStyle/>
        <a:p>
          <a:endParaRPr lang="en-US"/>
        </a:p>
      </dgm:t>
    </dgm:pt>
    <dgm:pt modelId="{311EC0EC-7DAE-3444-83BF-1A8E4C83D512}" type="pres">
      <dgm:prSet presAssocID="{D5F96F82-DFBD-FF44-B317-4AB1A317F805}" presName="sibTrans" presStyleLbl="sibTrans2D1" presStyleIdx="2" presStyleCnt="4"/>
      <dgm:spPr/>
      <dgm:t>
        <a:bodyPr/>
        <a:lstStyle/>
        <a:p>
          <a:endParaRPr lang="en-US"/>
        </a:p>
      </dgm:t>
    </dgm:pt>
    <dgm:pt modelId="{968516ED-873D-DA4C-BB5A-635EC824E1CA}" type="pres">
      <dgm:prSet presAssocID="{D5F96F82-DFBD-FF44-B317-4AB1A317F805}" presName="connectorText" presStyleLbl="sibTrans2D1" presStyleIdx="2" presStyleCnt="4"/>
      <dgm:spPr/>
      <dgm:t>
        <a:bodyPr/>
        <a:lstStyle/>
        <a:p>
          <a:endParaRPr lang="en-US"/>
        </a:p>
      </dgm:t>
    </dgm:pt>
    <dgm:pt modelId="{FF3B1328-32C5-AC42-AC46-0F30B4E7CDB4}" type="pres">
      <dgm:prSet presAssocID="{7AECDA04-D5D5-874A-8E70-D3FE4C41C982}" presName="node" presStyleLbl="node1" presStyleIdx="3" presStyleCnt="4">
        <dgm:presLayoutVars>
          <dgm:bulletEnabled val="1"/>
        </dgm:presLayoutVars>
      </dgm:prSet>
      <dgm:spPr/>
      <dgm:t>
        <a:bodyPr/>
        <a:lstStyle/>
        <a:p>
          <a:endParaRPr lang="en-US"/>
        </a:p>
      </dgm:t>
    </dgm:pt>
    <dgm:pt modelId="{C83CF404-6E2F-4949-9DBE-13F545BFF044}" type="pres">
      <dgm:prSet presAssocID="{1A903539-2B20-0C4C-BA53-2207688A1E63}" presName="sibTrans" presStyleLbl="sibTrans2D1" presStyleIdx="3" presStyleCnt="4"/>
      <dgm:spPr/>
      <dgm:t>
        <a:bodyPr/>
        <a:lstStyle/>
        <a:p>
          <a:endParaRPr lang="en-US"/>
        </a:p>
      </dgm:t>
    </dgm:pt>
    <dgm:pt modelId="{05E88C0F-3946-A84F-8B3A-3F782166CA2C}" type="pres">
      <dgm:prSet presAssocID="{1A903539-2B20-0C4C-BA53-2207688A1E63}" presName="connectorText" presStyleLbl="sibTrans2D1" presStyleIdx="3" presStyleCnt="4"/>
      <dgm:spPr/>
      <dgm:t>
        <a:bodyPr/>
        <a:lstStyle/>
        <a:p>
          <a:endParaRPr lang="en-US"/>
        </a:p>
      </dgm:t>
    </dgm:pt>
  </dgm:ptLst>
  <dgm:cxnLst>
    <dgm:cxn modelId="{C477729F-A310-A048-BD2B-F503EFD11E68}" srcId="{081040FF-06D1-B343-89B8-1DE56FF95910}" destId="{EB04009F-BD98-F64E-A5EC-E0C9DD148D39}" srcOrd="2" destOrd="0" parTransId="{78C68530-672C-D946-A0EE-685FBA2B3D05}" sibTransId="{D5F96F82-DFBD-FF44-B317-4AB1A317F805}"/>
    <dgm:cxn modelId="{037D6926-D87B-1A47-8EB7-0AD1BA5F5040}" type="presOf" srcId="{DF5AE1A9-AE0F-D44F-8A30-2DC73A5146DF}" destId="{288FD344-16E4-EA46-9AB8-D5F9AF4680A0}" srcOrd="1" destOrd="0" presId="urn:microsoft.com/office/officeart/2005/8/layout/cycle2"/>
    <dgm:cxn modelId="{D0798E5B-29BF-6C45-9D68-7D1E0D3B6E37}" type="presOf" srcId="{1A903539-2B20-0C4C-BA53-2207688A1E63}" destId="{C83CF404-6E2F-4949-9DBE-13F545BFF044}" srcOrd="0" destOrd="0" presId="urn:microsoft.com/office/officeart/2005/8/layout/cycle2"/>
    <dgm:cxn modelId="{BE0D3EDB-7DFE-0D4E-88EB-A0660168C7ED}" type="presOf" srcId="{3F4CDAE4-6A45-8F48-A626-942ED67258C6}" destId="{95A138E6-2B9B-234E-B3D3-E167CD7DA27D}" srcOrd="0" destOrd="0" presId="urn:microsoft.com/office/officeart/2005/8/layout/cycle2"/>
    <dgm:cxn modelId="{41D418C5-5821-1F49-A974-33BE6CE07C10}" type="presOf" srcId="{DF5AE1A9-AE0F-D44F-8A30-2DC73A5146DF}" destId="{2F460F9B-27F7-6C4B-AF1E-30EB0B91462B}" srcOrd="0" destOrd="0" presId="urn:microsoft.com/office/officeart/2005/8/layout/cycle2"/>
    <dgm:cxn modelId="{A5068CCE-6DDC-AB47-A991-290FE44E49E4}" srcId="{081040FF-06D1-B343-89B8-1DE56FF95910}" destId="{844B6B57-1BC6-A14A-8301-B312D25B8A01}" srcOrd="1" destOrd="0" parTransId="{BA158553-8A37-0C46-A901-48D41CE82652}" sibTransId="{DF5AE1A9-AE0F-D44F-8A30-2DC73A5146DF}"/>
    <dgm:cxn modelId="{62E19366-7499-F743-9867-A0C8D1F67428}" srcId="{081040FF-06D1-B343-89B8-1DE56FF95910}" destId="{3F4CDAE4-6A45-8F48-A626-942ED67258C6}" srcOrd="0" destOrd="0" parTransId="{3811DC0F-7A40-C442-A9FB-AF73D8A9B374}" sibTransId="{C48CF63D-37FC-7941-9669-05A5C5418D7B}"/>
    <dgm:cxn modelId="{011136EA-B561-2043-B886-E3BF574372B0}" srcId="{081040FF-06D1-B343-89B8-1DE56FF95910}" destId="{7AECDA04-D5D5-874A-8E70-D3FE4C41C982}" srcOrd="3" destOrd="0" parTransId="{A3A42C4A-89A0-8542-B0F9-E8E4107E5395}" sibTransId="{1A903539-2B20-0C4C-BA53-2207688A1E63}"/>
    <dgm:cxn modelId="{C4D5A850-44E5-E340-99E2-2AFC6EDF57D9}" type="presOf" srcId="{1A903539-2B20-0C4C-BA53-2207688A1E63}" destId="{05E88C0F-3946-A84F-8B3A-3F782166CA2C}" srcOrd="1" destOrd="0" presId="urn:microsoft.com/office/officeart/2005/8/layout/cycle2"/>
    <dgm:cxn modelId="{E4D17902-B9FD-E04D-9AE9-D3E3ACB63ADD}" type="presOf" srcId="{EB04009F-BD98-F64E-A5EC-E0C9DD148D39}" destId="{B630ECF8-860A-E340-9DD5-E1A34AA61F34}" srcOrd="0" destOrd="0" presId="urn:microsoft.com/office/officeart/2005/8/layout/cycle2"/>
    <dgm:cxn modelId="{31E7FBFA-9E50-0647-91AF-4C1496A1473E}" type="presOf" srcId="{844B6B57-1BC6-A14A-8301-B312D25B8A01}" destId="{2D667DC6-2367-034C-9995-86296F573918}" srcOrd="0" destOrd="0" presId="urn:microsoft.com/office/officeart/2005/8/layout/cycle2"/>
    <dgm:cxn modelId="{6D9B29E3-1605-8A41-A8FE-96578D926705}" type="presOf" srcId="{C48CF63D-37FC-7941-9669-05A5C5418D7B}" destId="{51846EE0-B2ED-904D-945D-953FCF4C9BFD}" srcOrd="1" destOrd="0" presId="urn:microsoft.com/office/officeart/2005/8/layout/cycle2"/>
    <dgm:cxn modelId="{DC985CF2-B333-704A-BED0-B8D2503FE47F}" type="presOf" srcId="{081040FF-06D1-B343-89B8-1DE56FF95910}" destId="{62313338-8EC5-2146-9C44-BAB009892683}" srcOrd="0" destOrd="0" presId="urn:microsoft.com/office/officeart/2005/8/layout/cycle2"/>
    <dgm:cxn modelId="{50B4D3EE-4754-A04C-9B4F-209BEA2CD124}" type="presOf" srcId="{D5F96F82-DFBD-FF44-B317-4AB1A317F805}" destId="{311EC0EC-7DAE-3444-83BF-1A8E4C83D512}" srcOrd="0" destOrd="0" presId="urn:microsoft.com/office/officeart/2005/8/layout/cycle2"/>
    <dgm:cxn modelId="{0930824F-F2B5-A54C-BAF8-7394EE5DB6DE}" type="presOf" srcId="{C48CF63D-37FC-7941-9669-05A5C5418D7B}" destId="{D9385287-8D33-C249-BF18-4CACAAF374F7}" srcOrd="0" destOrd="0" presId="urn:microsoft.com/office/officeart/2005/8/layout/cycle2"/>
    <dgm:cxn modelId="{B68E0064-D807-B749-AB67-67A0E7F995A7}" type="presOf" srcId="{7AECDA04-D5D5-874A-8E70-D3FE4C41C982}" destId="{FF3B1328-32C5-AC42-AC46-0F30B4E7CDB4}" srcOrd="0" destOrd="0" presId="urn:microsoft.com/office/officeart/2005/8/layout/cycle2"/>
    <dgm:cxn modelId="{316EF45D-B401-9F46-B38F-8F7ECF592C3C}" type="presOf" srcId="{D5F96F82-DFBD-FF44-B317-4AB1A317F805}" destId="{968516ED-873D-DA4C-BB5A-635EC824E1CA}" srcOrd="1" destOrd="0" presId="urn:microsoft.com/office/officeart/2005/8/layout/cycle2"/>
    <dgm:cxn modelId="{CFD02238-9167-CB45-B384-DAF11B7BF115}" type="presParOf" srcId="{62313338-8EC5-2146-9C44-BAB009892683}" destId="{95A138E6-2B9B-234E-B3D3-E167CD7DA27D}" srcOrd="0" destOrd="0" presId="urn:microsoft.com/office/officeart/2005/8/layout/cycle2"/>
    <dgm:cxn modelId="{2F1117AC-EE13-2C4A-8C8E-C020ACE586D6}" type="presParOf" srcId="{62313338-8EC5-2146-9C44-BAB009892683}" destId="{D9385287-8D33-C249-BF18-4CACAAF374F7}" srcOrd="1" destOrd="0" presId="urn:microsoft.com/office/officeart/2005/8/layout/cycle2"/>
    <dgm:cxn modelId="{CC2FC11D-086A-F74E-8D9D-FA95D879BE51}" type="presParOf" srcId="{D9385287-8D33-C249-BF18-4CACAAF374F7}" destId="{51846EE0-B2ED-904D-945D-953FCF4C9BFD}" srcOrd="0" destOrd="0" presId="urn:microsoft.com/office/officeart/2005/8/layout/cycle2"/>
    <dgm:cxn modelId="{5ADE6D27-31F8-6F40-8FD5-6A2F6611481F}" type="presParOf" srcId="{62313338-8EC5-2146-9C44-BAB009892683}" destId="{2D667DC6-2367-034C-9995-86296F573918}" srcOrd="2" destOrd="0" presId="urn:microsoft.com/office/officeart/2005/8/layout/cycle2"/>
    <dgm:cxn modelId="{C2B819C0-633E-2840-8F50-E0AE6D00ACDF}" type="presParOf" srcId="{62313338-8EC5-2146-9C44-BAB009892683}" destId="{2F460F9B-27F7-6C4B-AF1E-30EB0B91462B}" srcOrd="3" destOrd="0" presId="urn:microsoft.com/office/officeart/2005/8/layout/cycle2"/>
    <dgm:cxn modelId="{E8A6C1AA-659A-F847-96C3-1CC4AFE4ABC4}" type="presParOf" srcId="{2F460F9B-27F7-6C4B-AF1E-30EB0B91462B}" destId="{288FD344-16E4-EA46-9AB8-D5F9AF4680A0}" srcOrd="0" destOrd="0" presId="urn:microsoft.com/office/officeart/2005/8/layout/cycle2"/>
    <dgm:cxn modelId="{A8957F28-CC94-1043-9390-6743B7D97038}" type="presParOf" srcId="{62313338-8EC5-2146-9C44-BAB009892683}" destId="{B630ECF8-860A-E340-9DD5-E1A34AA61F34}" srcOrd="4" destOrd="0" presId="urn:microsoft.com/office/officeart/2005/8/layout/cycle2"/>
    <dgm:cxn modelId="{DA768239-97AE-814E-A237-CCAD72F9A243}" type="presParOf" srcId="{62313338-8EC5-2146-9C44-BAB009892683}" destId="{311EC0EC-7DAE-3444-83BF-1A8E4C83D512}" srcOrd="5" destOrd="0" presId="urn:microsoft.com/office/officeart/2005/8/layout/cycle2"/>
    <dgm:cxn modelId="{F710A8A3-9AE3-124C-9E77-1B7EB1AC9327}" type="presParOf" srcId="{311EC0EC-7DAE-3444-83BF-1A8E4C83D512}" destId="{968516ED-873D-DA4C-BB5A-635EC824E1CA}" srcOrd="0" destOrd="0" presId="urn:microsoft.com/office/officeart/2005/8/layout/cycle2"/>
    <dgm:cxn modelId="{247771F1-6C44-0D4B-96DC-0B063BC51209}" type="presParOf" srcId="{62313338-8EC5-2146-9C44-BAB009892683}" destId="{FF3B1328-32C5-AC42-AC46-0F30B4E7CDB4}" srcOrd="6" destOrd="0" presId="urn:microsoft.com/office/officeart/2005/8/layout/cycle2"/>
    <dgm:cxn modelId="{C3454408-8868-8049-A91B-9CA34FA0A6CA}" type="presParOf" srcId="{62313338-8EC5-2146-9C44-BAB009892683}" destId="{C83CF404-6E2F-4949-9DBE-13F545BFF044}" srcOrd="7" destOrd="0" presId="urn:microsoft.com/office/officeart/2005/8/layout/cycle2"/>
    <dgm:cxn modelId="{86C90449-F416-F94B-B1E8-C921CB5FFFF4}" type="presParOf" srcId="{C83CF404-6E2F-4949-9DBE-13F545BFF044}" destId="{05E88C0F-3946-A84F-8B3A-3F782166CA2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custT="1"/>
      <dgm:spPr/>
      <dgm:t>
        <a:bodyPr/>
        <a:lstStyle/>
        <a:p>
          <a:r>
            <a:rPr lang="en-US" sz="2600" b="0" dirty="0" smtClean="0">
              <a:latin typeface="Tw Cen MT"/>
              <a:cs typeface="Tw Cen MT"/>
            </a:rPr>
            <a:t>GROWTH IN FAITH</a:t>
          </a:r>
          <a:endParaRPr lang="en-US" sz="2600" b="0" dirty="0">
            <a:latin typeface="Tw Cen MT"/>
            <a:cs typeface="Tw Cen MT"/>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custT="1"/>
      <dgm:spPr/>
      <dgm:t>
        <a:bodyPr/>
        <a:lstStyle/>
        <a:p>
          <a:r>
            <a:rPr lang="en-US" sz="2000" b="0" dirty="0" smtClean="0">
              <a:latin typeface="Tw Cen MT"/>
              <a:cs typeface="Tw Cen MT"/>
            </a:rPr>
            <a:t>Caring Relationships</a:t>
          </a:r>
          <a:endParaRPr lang="en-US" sz="2000" b="0" dirty="0">
            <a:latin typeface="Tw Cen MT"/>
            <a:cs typeface="Tw Cen MT"/>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custT="1"/>
      <dgm:spPr/>
      <dgm:t>
        <a:bodyPr/>
        <a:lstStyle/>
        <a:p>
          <a:r>
            <a:rPr lang="en-US" sz="2000" b="0" dirty="0" smtClean="0">
              <a:latin typeface="Tw Cen MT"/>
              <a:cs typeface="Tw Cen MT"/>
            </a:rPr>
            <a:t>Rituals &amp; Milestones</a:t>
          </a:r>
          <a:endParaRPr lang="en-US" sz="2000" b="0" dirty="0">
            <a:latin typeface="Tw Cen MT"/>
            <a:cs typeface="Tw Cen MT"/>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custT="1"/>
      <dgm:spPr/>
      <dgm:t>
        <a:bodyPr/>
        <a:lstStyle/>
        <a:p>
          <a:r>
            <a:rPr lang="en-US" sz="2000" b="0" dirty="0" smtClean="0">
              <a:latin typeface="Tw Cen MT"/>
              <a:cs typeface="Tw Cen MT"/>
            </a:rPr>
            <a:t>Church Year Seasons</a:t>
          </a:r>
          <a:endParaRPr lang="en-US" sz="2000" b="0" dirty="0">
            <a:latin typeface="Tw Cen MT"/>
            <a:cs typeface="Tw Cen MT"/>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custT="1"/>
      <dgm:spPr/>
      <dgm:t>
        <a:bodyPr/>
        <a:lstStyle/>
        <a:p>
          <a:r>
            <a:rPr lang="en-US" sz="2000" b="0" dirty="0" smtClean="0">
              <a:latin typeface="Tw Cen MT"/>
              <a:cs typeface="Tw Cen MT"/>
            </a:rPr>
            <a:t>Worshipping</a:t>
          </a:r>
          <a:endParaRPr lang="en-US" sz="2000" b="0" dirty="0">
            <a:latin typeface="Tw Cen MT"/>
            <a:cs typeface="Tw Cen MT"/>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custT="1"/>
      <dgm:spPr/>
      <dgm:t>
        <a:bodyPr/>
        <a:lstStyle/>
        <a:p>
          <a:r>
            <a:rPr lang="en-US" sz="2000" b="0" dirty="0" smtClean="0">
              <a:latin typeface="Tw Cen MT"/>
              <a:cs typeface="Tw Cen MT"/>
            </a:rPr>
            <a:t>Learning the Tradition</a:t>
          </a:r>
          <a:endParaRPr lang="en-US" sz="2000" b="0" dirty="0">
            <a:latin typeface="Tw Cen MT"/>
            <a:cs typeface="Tw Cen MT"/>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custT="1"/>
      <dgm:spPr/>
      <dgm:t>
        <a:bodyPr/>
        <a:lstStyle/>
        <a:p>
          <a:r>
            <a:rPr lang="en-US" sz="2000" b="0" dirty="0" smtClean="0">
              <a:latin typeface="Tw Cen MT"/>
              <a:cs typeface="Tw Cen MT"/>
            </a:rPr>
            <a:t>Praying</a:t>
          </a:r>
        </a:p>
        <a:p>
          <a:r>
            <a:rPr lang="en-US" sz="2000" b="0" dirty="0" smtClean="0">
              <a:latin typeface="Tw Cen MT"/>
              <a:cs typeface="Tw Cen MT"/>
            </a:rPr>
            <a:t>Spiritual Formation</a:t>
          </a:r>
          <a:endParaRPr lang="en-US" sz="2000" b="0" dirty="0">
            <a:latin typeface="Tw Cen MT"/>
            <a:cs typeface="Tw Cen MT"/>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custT="1"/>
      <dgm:spPr/>
      <dgm:t>
        <a:bodyPr/>
        <a:lstStyle/>
        <a:p>
          <a:r>
            <a:rPr lang="en-US" sz="2000" b="0" dirty="0" smtClean="0">
              <a:latin typeface="Tw Cen MT"/>
              <a:cs typeface="Tw Cen MT"/>
            </a:rPr>
            <a:t>Reading the Bible</a:t>
          </a:r>
          <a:endParaRPr lang="en-US" sz="2000" b="0" dirty="0">
            <a:latin typeface="Tw Cen MT"/>
            <a:cs typeface="Tw Cen MT"/>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custT="1"/>
      <dgm:spPr/>
      <dgm:t>
        <a:bodyPr/>
        <a:lstStyle/>
        <a:p>
          <a:r>
            <a:rPr lang="en-US" sz="2000" b="0" dirty="0" smtClean="0">
              <a:latin typeface="Tw Cen MT"/>
              <a:cs typeface="Tw Cen MT"/>
            </a:rPr>
            <a:t>Serving Working for Justice Caring for Creation</a:t>
          </a:r>
          <a:endParaRPr lang="en-US" sz="2000" b="0" dirty="0">
            <a:latin typeface="Tw Cen MT"/>
            <a:cs typeface="Tw Cen MT"/>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custScaleX="111133" custScaleY="105126"/>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custScaleX="124607" custScaleY="105817">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custScaleX="111380">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custScaleY="145414" custRadScaleRad="98577" custRadScaleInc="7891">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custScaleX="115016">
        <dgm:presLayoutVars>
          <dgm:bulletEnabled val="1"/>
        </dgm:presLayoutVars>
      </dgm:prSet>
      <dgm:spPr/>
      <dgm:t>
        <a:bodyPr/>
        <a:lstStyle/>
        <a:p>
          <a:endParaRPr lang="en-US"/>
        </a:p>
      </dgm:t>
    </dgm:pt>
  </dgm:ptLst>
  <dgm:cxnLst>
    <dgm:cxn modelId="{9BDBB715-8316-5348-B6D1-04A63952D88B}" srcId="{9C37D2A9-80A8-194A-906E-5A1CEF574858}" destId="{B2AED359-06AE-FF4A-B984-C511E20DCE05}" srcOrd="2" destOrd="0" parTransId="{F1B3B838-AB84-4A48-81C0-0EEA6DFFF6DE}" sibTransId="{2A8E7A2B-9520-9B46-973B-E8CA77BA1A99}"/>
    <dgm:cxn modelId="{F6BA3FD7-B7B4-A24F-B6E3-A011B0949E66}" type="presOf" srcId="{95848919-5B0F-624B-9268-2D0C03E9E7D1}" destId="{57DBEB46-132C-FC49-81C5-2776F1C3EA50}" srcOrd="0" destOrd="0" presId="urn:microsoft.com/office/officeart/2005/8/layout/radial4"/>
    <dgm:cxn modelId="{092AAC7D-885C-9C4F-B4D1-9BCF37649421}" type="presOf" srcId="{3F1297D6-964F-464A-B5F3-57CBD90E7F60}" destId="{CB254614-3AE3-5942-B4A8-B94331E526C1}"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E7255FEF-C585-3D4A-9E8B-07CDDE8C6166}" srcId="{9C37D2A9-80A8-194A-906E-5A1CEF574858}" destId="{BDD404F6-970B-A04A-92D1-86C4F5B5B003}" srcOrd="1" destOrd="0" parTransId="{031D8BD8-268C-8644-9462-4BA2658B3970}" sibTransId="{F5C3287A-FCAA-B344-A44D-EF0E3F2351BE}"/>
    <dgm:cxn modelId="{004CD738-02E1-6C40-A510-863CD994D5F0}" type="presOf" srcId="{9E732840-FEBA-2049-86D9-F281FB00C748}" destId="{8A10532C-9CDC-0F4D-AC32-3F3031B107C5}" srcOrd="0" destOrd="0" presId="urn:microsoft.com/office/officeart/2005/8/layout/radial4"/>
    <dgm:cxn modelId="{95929EBB-C193-6E4A-95AD-0A06E5B84A91}" type="presOf" srcId="{9C37D2A9-80A8-194A-906E-5A1CEF574858}" destId="{F2690FA2-75B7-C044-90AA-F126493B6DAC}" srcOrd="0" destOrd="0" presId="urn:microsoft.com/office/officeart/2005/8/layout/radial4"/>
    <dgm:cxn modelId="{D98748C1-4B27-4547-8C8E-4C3BFA465CCA}" type="presOf" srcId="{6D4FCA85-6E70-D646-8059-E5F6CFE25D47}" destId="{46359FB7-AE2D-AD48-BA3F-7A6D9F8A325C}"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95E59E5C-AB61-E444-BDC1-D173BB76C68C}" type="presOf" srcId="{2AE867CA-5B3D-B841-B177-682306CC45AF}" destId="{E524CBBB-262F-5B4E-A4DE-55B0DFBD9C87}"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9C318258-135F-E248-8820-916A9469E833}" type="presOf" srcId="{031D8BD8-268C-8644-9462-4BA2658B3970}" destId="{999BB4BD-3DDB-B64B-96FD-9E84D2F302B4}" srcOrd="0" destOrd="0" presId="urn:microsoft.com/office/officeart/2005/8/layout/radial4"/>
    <dgm:cxn modelId="{90A706E0-A122-DE42-9E4D-7BC324027E30}" type="presOf" srcId="{01C8B195-FBFC-2341-AE1A-037BD259C503}" destId="{84DD20D6-EA29-D549-89FE-D6C243272021}" srcOrd="0" destOrd="0" presId="urn:microsoft.com/office/officeart/2005/8/layout/radial4"/>
    <dgm:cxn modelId="{FDFD47DF-60CE-2340-B6A5-D8948ECDAA5D}" type="presOf" srcId="{222E0E28-6D89-724F-AF08-EE589462EE0C}" destId="{853CB1C5-0190-7648-BF25-B8119ACA74DB}" srcOrd="0" destOrd="0" presId="urn:microsoft.com/office/officeart/2005/8/layout/radial4"/>
    <dgm:cxn modelId="{3E503637-36AF-524D-8CDE-6659A3401FA6}" type="presOf" srcId="{B2AED359-06AE-FF4A-B984-C511E20DCE05}" destId="{ADEBC3E9-F55C-E640-A441-7C9BE61E1135}" srcOrd="0" destOrd="0" presId="urn:microsoft.com/office/officeart/2005/8/layout/radial4"/>
    <dgm:cxn modelId="{68A6A7AB-E694-6843-BDE3-FE47552C0D80}" type="presOf" srcId="{FF99F1F1-B9A6-E743-BD8F-2460AACAA18C}" destId="{A9D26234-1B6D-8540-9AF2-AB1B7E393EFE}" srcOrd="0" destOrd="0" presId="urn:microsoft.com/office/officeart/2005/8/layout/radial4"/>
    <dgm:cxn modelId="{9119BF64-DA23-BB48-8AA5-86C2BBD7B89C}" type="presOf" srcId="{20C0A495-4090-6E41-8690-B4522ED129A9}" destId="{F8BE6A67-E23D-FA41-8D94-8672CB317A9A}" srcOrd="0" destOrd="0" presId="urn:microsoft.com/office/officeart/2005/8/layout/radial4"/>
    <dgm:cxn modelId="{20095647-992F-2545-B32A-82D13938F3EB}" type="presOf" srcId="{BDD404F6-970B-A04A-92D1-86C4F5B5B003}" destId="{8F0DF070-5C1C-3447-BB78-F0DE8FB207A1}" srcOrd="0" destOrd="0" presId="urn:microsoft.com/office/officeart/2005/8/layout/radial4"/>
    <dgm:cxn modelId="{0D38BF8C-EC3B-B446-9378-CD0811FF3F33}" type="presOf" srcId="{DEF72F34-318C-7F42-9EF8-DD2F1073490E}" destId="{9949D489-DD70-684D-849C-CDAD22C44CC5}"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2D76BD6C-6FD2-E342-9B92-29D7CD7D066D}" type="presOf" srcId="{2EC36DCA-E5A7-324A-92C5-F2D844FDB7D6}" destId="{C41117A4-7368-6D49-8780-672F39D0100E}"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258BDA34-A8F6-C149-8F6B-DEBFC69CAD50}" type="presOf" srcId="{20C63A05-8038-4A44-844D-D0BBE8CB64B0}" destId="{E6E9F2DF-D0DF-7A42-8479-6AAE9B446CCE}" srcOrd="0" destOrd="0" presId="urn:microsoft.com/office/officeart/2005/8/layout/radial4"/>
    <dgm:cxn modelId="{F192855A-5B09-E644-A680-712DDFE54DF5}" type="presOf" srcId="{F1B3B838-AB84-4A48-81C0-0EEA6DFFF6DE}" destId="{C1DE2ED8-D0BA-2A4A-A67D-0B9DB8885EAA}" srcOrd="0" destOrd="0" presId="urn:microsoft.com/office/officeart/2005/8/layout/radial4"/>
    <dgm:cxn modelId="{93AC7E9C-B39D-5742-B8EE-CF0C90515C20}" type="presOf" srcId="{E3F0FDD3-16D5-9B44-B982-15ACF582B69F}" destId="{622E44B8-CEF8-334D-B40C-C706B58EFCB9}"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D5CCBCB1-5AEA-0349-A50E-F5D230E03506}" srcId="{9C37D2A9-80A8-194A-906E-5A1CEF574858}" destId="{E3F0FDD3-16D5-9B44-B982-15ACF582B69F}" srcOrd="4" destOrd="0" parTransId="{2EC36DCA-E5A7-324A-92C5-F2D844FDB7D6}" sibTransId="{A1437360-D8F0-5E4A-8BE0-F4751093F381}"/>
    <dgm:cxn modelId="{02E07FA5-1E1F-2B4A-852C-7BB66B7711C3}" type="presParOf" srcId="{9949D489-DD70-684D-849C-CDAD22C44CC5}" destId="{F2690FA2-75B7-C044-90AA-F126493B6DAC}" srcOrd="0" destOrd="0" presId="urn:microsoft.com/office/officeart/2005/8/layout/radial4"/>
    <dgm:cxn modelId="{C0224D9C-3EEB-0F4E-9C2E-230CDEB294D0}" type="presParOf" srcId="{9949D489-DD70-684D-849C-CDAD22C44CC5}" destId="{F8BE6A67-E23D-FA41-8D94-8672CB317A9A}" srcOrd="1" destOrd="0" presId="urn:microsoft.com/office/officeart/2005/8/layout/radial4"/>
    <dgm:cxn modelId="{A34652B2-B555-B943-AC96-2021788ACB5E}" type="presParOf" srcId="{9949D489-DD70-684D-849C-CDAD22C44CC5}" destId="{E6E9F2DF-D0DF-7A42-8479-6AAE9B446CCE}" srcOrd="2" destOrd="0" presId="urn:microsoft.com/office/officeart/2005/8/layout/radial4"/>
    <dgm:cxn modelId="{FD417BE8-B427-EF45-B6E1-324178B3149C}" type="presParOf" srcId="{9949D489-DD70-684D-849C-CDAD22C44CC5}" destId="{999BB4BD-3DDB-B64B-96FD-9E84D2F302B4}" srcOrd="3" destOrd="0" presId="urn:microsoft.com/office/officeart/2005/8/layout/radial4"/>
    <dgm:cxn modelId="{9B545EBA-29DF-1046-8A26-E19BD9E1CEC3}" type="presParOf" srcId="{9949D489-DD70-684D-849C-CDAD22C44CC5}" destId="{8F0DF070-5C1C-3447-BB78-F0DE8FB207A1}" srcOrd="4" destOrd="0" presId="urn:microsoft.com/office/officeart/2005/8/layout/radial4"/>
    <dgm:cxn modelId="{C3F66515-EF50-0745-8F1B-4B0943412774}" type="presParOf" srcId="{9949D489-DD70-684D-849C-CDAD22C44CC5}" destId="{C1DE2ED8-D0BA-2A4A-A67D-0B9DB8885EAA}" srcOrd="5" destOrd="0" presId="urn:microsoft.com/office/officeart/2005/8/layout/radial4"/>
    <dgm:cxn modelId="{B551A730-F6D1-E240-87A6-5A46324139F3}" type="presParOf" srcId="{9949D489-DD70-684D-849C-CDAD22C44CC5}" destId="{ADEBC3E9-F55C-E640-A441-7C9BE61E1135}" srcOrd="6" destOrd="0" presId="urn:microsoft.com/office/officeart/2005/8/layout/radial4"/>
    <dgm:cxn modelId="{C4128C4B-D888-7B4C-AA95-1536BCB6F1EF}" type="presParOf" srcId="{9949D489-DD70-684D-849C-CDAD22C44CC5}" destId="{57DBEB46-132C-FC49-81C5-2776F1C3EA50}" srcOrd="7" destOrd="0" presId="urn:microsoft.com/office/officeart/2005/8/layout/radial4"/>
    <dgm:cxn modelId="{92DDFF24-2BB0-CD4F-90CF-41004E79C833}" type="presParOf" srcId="{9949D489-DD70-684D-849C-CDAD22C44CC5}" destId="{A9D26234-1B6D-8540-9AF2-AB1B7E393EFE}" srcOrd="8" destOrd="0" presId="urn:microsoft.com/office/officeart/2005/8/layout/radial4"/>
    <dgm:cxn modelId="{49EA703A-DBB7-0D49-9F37-541E033D11E0}" type="presParOf" srcId="{9949D489-DD70-684D-849C-CDAD22C44CC5}" destId="{C41117A4-7368-6D49-8780-672F39D0100E}" srcOrd="9" destOrd="0" presId="urn:microsoft.com/office/officeart/2005/8/layout/radial4"/>
    <dgm:cxn modelId="{DBA92485-EE58-7C48-B104-857BD44728F9}" type="presParOf" srcId="{9949D489-DD70-684D-849C-CDAD22C44CC5}" destId="{622E44B8-CEF8-334D-B40C-C706B58EFCB9}" srcOrd="10" destOrd="0" presId="urn:microsoft.com/office/officeart/2005/8/layout/radial4"/>
    <dgm:cxn modelId="{E41C0AF1-3553-C449-B453-DEB31576B594}" type="presParOf" srcId="{9949D489-DD70-684D-849C-CDAD22C44CC5}" destId="{46359FB7-AE2D-AD48-BA3F-7A6D9F8A325C}" srcOrd="11" destOrd="0" presId="urn:microsoft.com/office/officeart/2005/8/layout/radial4"/>
    <dgm:cxn modelId="{4FA1CAEC-FB06-C042-B6E1-F0F9F180F9EF}" type="presParOf" srcId="{9949D489-DD70-684D-849C-CDAD22C44CC5}" destId="{84DD20D6-EA29-D549-89FE-D6C243272021}" srcOrd="12" destOrd="0" presId="urn:microsoft.com/office/officeart/2005/8/layout/radial4"/>
    <dgm:cxn modelId="{0468AD4E-2150-9C45-A27D-A44287BFCE9A}" type="presParOf" srcId="{9949D489-DD70-684D-849C-CDAD22C44CC5}" destId="{CB254614-3AE3-5942-B4A8-B94331E526C1}" srcOrd="13" destOrd="0" presId="urn:microsoft.com/office/officeart/2005/8/layout/radial4"/>
    <dgm:cxn modelId="{CE44681C-7541-A142-ABFE-518B898DDDA6}" type="presParOf" srcId="{9949D489-DD70-684D-849C-CDAD22C44CC5}" destId="{8A10532C-9CDC-0F4D-AC32-3F3031B107C5}" srcOrd="14" destOrd="0" presId="urn:microsoft.com/office/officeart/2005/8/layout/radial4"/>
    <dgm:cxn modelId="{F067A991-E739-2A44-A766-2FC9D07E89A7}" type="presParOf" srcId="{9949D489-DD70-684D-849C-CDAD22C44CC5}" destId="{853CB1C5-0190-7648-BF25-B8119ACA74DB}" srcOrd="15" destOrd="0" presId="urn:microsoft.com/office/officeart/2005/8/layout/radial4"/>
    <dgm:cxn modelId="{3C8A2171-244D-8644-8E64-584D7B7C3DF0}"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B3E102-1C6E-B047-B148-304E49D74DDE}" type="doc">
      <dgm:prSet loTypeId="urn:microsoft.com/office/officeart/2005/8/layout/hList7" loCatId="" qsTypeId="urn:microsoft.com/office/officeart/2005/8/quickstyle/simple2" qsCatId="simple" csTypeId="urn:microsoft.com/office/officeart/2005/8/colors/colorful1" csCatId="colorful" phldr="1"/>
      <dgm:spPr/>
    </dgm:pt>
    <dgm:pt modelId="{27DF72EA-62B8-FA47-B780-4E5550E597A6}">
      <dgm:prSet phldrT="[Text]" custT="1"/>
      <dgm:spPr/>
      <dgm:t>
        <a:bodyPr/>
        <a:lstStyle/>
        <a:p>
          <a:r>
            <a:rPr lang="en-US" sz="2000" b="1" dirty="0" smtClean="0">
              <a:latin typeface="Tw Cen MT"/>
              <a:cs typeface="Tw Cen MT"/>
            </a:rPr>
            <a:t>Fully Online Faith Formation</a:t>
          </a:r>
          <a:endParaRPr lang="en-US" sz="2000" b="1" dirty="0">
            <a:latin typeface="Tw Cen MT"/>
            <a:cs typeface="Tw Cen MT"/>
          </a:endParaRPr>
        </a:p>
      </dgm:t>
    </dgm:pt>
    <dgm:pt modelId="{258FA699-84E7-0F4F-93A6-71BB1E234D87}" type="parTrans" cxnId="{C9D0F755-434E-884F-A541-1476B3B79669}">
      <dgm:prSet/>
      <dgm:spPr/>
      <dgm:t>
        <a:bodyPr/>
        <a:lstStyle/>
        <a:p>
          <a:endParaRPr lang="en-US"/>
        </a:p>
      </dgm:t>
    </dgm:pt>
    <dgm:pt modelId="{F95B29DA-744B-2744-BA74-C1B953041D89}" type="sibTrans" cxnId="{C9D0F755-434E-884F-A541-1476B3B79669}">
      <dgm:prSet/>
      <dgm:spPr/>
      <dgm:t>
        <a:bodyPr/>
        <a:lstStyle/>
        <a:p>
          <a:endParaRPr lang="en-US"/>
        </a:p>
      </dgm:t>
    </dgm:pt>
    <dgm:pt modelId="{0A073880-5837-DA46-BB52-CDCE9DFF7FA3}">
      <dgm:prSet phldrT="[Text]" custT="1"/>
      <dgm:spPr/>
      <dgm:t>
        <a:bodyPr/>
        <a:lstStyle/>
        <a:p>
          <a:r>
            <a:rPr lang="en-US" sz="2000" b="1" dirty="0" smtClean="0">
              <a:latin typeface="Tw Cen MT"/>
              <a:cs typeface="Tw Cen MT"/>
            </a:rPr>
            <a:t>Mostly Online with Regular Interaction in Gathered Sessions</a:t>
          </a:r>
          <a:endParaRPr lang="en-US" sz="2000" b="1" dirty="0">
            <a:latin typeface="Tw Cen MT"/>
            <a:cs typeface="Tw Cen MT"/>
          </a:endParaRPr>
        </a:p>
      </dgm:t>
    </dgm:pt>
    <dgm:pt modelId="{6D051A75-54ED-474F-A3B6-35849F217E21}" type="parTrans" cxnId="{69241706-42BA-D243-8E34-4C7F9F2939D3}">
      <dgm:prSet/>
      <dgm:spPr/>
      <dgm:t>
        <a:bodyPr/>
        <a:lstStyle/>
        <a:p>
          <a:endParaRPr lang="en-US"/>
        </a:p>
      </dgm:t>
    </dgm:pt>
    <dgm:pt modelId="{0B448A23-801E-FF44-8B20-F8415A2DE291}" type="sibTrans" cxnId="{69241706-42BA-D243-8E34-4C7F9F2939D3}">
      <dgm:prSet/>
      <dgm:spPr/>
      <dgm:t>
        <a:bodyPr/>
        <a:lstStyle/>
        <a:p>
          <a:endParaRPr lang="en-US"/>
        </a:p>
      </dgm:t>
    </dgm:pt>
    <dgm:pt modelId="{F8C555D9-97A8-0E40-BAE9-EC5D44D83B27}">
      <dgm:prSet phldrT="[Text]" custT="1"/>
      <dgm:spPr/>
      <dgm:t>
        <a:bodyPr/>
        <a:lstStyle/>
        <a:p>
          <a:r>
            <a:rPr lang="en-US" sz="2000" b="1" dirty="0" smtClean="0">
              <a:latin typeface="Tw Cen MT"/>
              <a:cs typeface="Tw Cen MT"/>
            </a:rPr>
            <a:t>Online Faith Formation &amp; Gathered Sessions (Flipped Classroom)</a:t>
          </a:r>
          <a:endParaRPr lang="en-US" sz="2000" b="1" dirty="0">
            <a:latin typeface="Tw Cen MT"/>
            <a:cs typeface="Tw Cen MT"/>
          </a:endParaRPr>
        </a:p>
      </dgm:t>
    </dgm:pt>
    <dgm:pt modelId="{CD3C05C3-5B1B-2E49-9402-E61470B22330}" type="parTrans" cxnId="{53970E70-E7B8-C148-8F87-B0335B8B0AAB}">
      <dgm:prSet/>
      <dgm:spPr/>
      <dgm:t>
        <a:bodyPr/>
        <a:lstStyle/>
        <a:p>
          <a:endParaRPr lang="en-US"/>
        </a:p>
      </dgm:t>
    </dgm:pt>
    <dgm:pt modelId="{C9598B04-058E-A846-BF50-9689A23AF347}" type="sibTrans" cxnId="{53970E70-E7B8-C148-8F87-B0335B8B0AAB}">
      <dgm:prSet/>
      <dgm:spPr/>
      <dgm:t>
        <a:bodyPr/>
        <a:lstStyle/>
        <a:p>
          <a:endParaRPr lang="en-US"/>
        </a:p>
      </dgm:t>
    </dgm:pt>
    <dgm:pt modelId="{E029DFD1-5A55-A742-A3B7-EC5C3DC73126}">
      <dgm:prSet phldrT="[Text]" custT="1"/>
      <dgm:spPr/>
      <dgm:t>
        <a:bodyPr/>
        <a:lstStyle/>
        <a:p>
          <a:r>
            <a:rPr lang="en-US" sz="2000" b="1" dirty="0" smtClean="0">
              <a:latin typeface="Tw Cen MT"/>
              <a:cs typeface="Tw Cen MT"/>
            </a:rPr>
            <a:t>Gathered Program with Supportive  Online Content</a:t>
          </a:r>
          <a:endParaRPr lang="en-US" sz="2000" b="1" dirty="0">
            <a:latin typeface="Tw Cen MT"/>
            <a:cs typeface="Tw Cen MT"/>
          </a:endParaRPr>
        </a:p>
      </dgm:t>
    </dgm:pt>
    <dgm:pt modelId="{232F61C5-1029-6A4A-B2C6-F5BD4418B079}" type="parTrans" cxnId="{97842C55-F4BF-5A48-8980-0A1D8DE2C53C}">
      <dgm:prSet/>
      <dgm:spPr/>
      <dgm:t>
        <a:bodyPr/>
        <a:lstStyle/>
        <a:p>
          <a:endParaRPr lang="en-US"/>
        </a:p>
      </dgm:t>
    </dgm:pt>
    <dgm:pt modelId="{4D90C3DB-73B0-FA48-AA1F-DDD8A6C52D71}" type="sibTrans" cxnId="{97842C55-F4BF-5A48-8980-0A1D8DE2C53C}">
      <dgm:prSet/>
      <dgm:spPr/>
      <dgm:t>
        <a:bodyPr/>
        <a:lstStyle/>
        <a:p>
          <a:endParaRPr lang="en-US"/>
        </a:p>
      </dgm:t>
    </dgm:pt>
    <dgm:pt modelId="{F4ED16B1-3A33-874F-A914-87077A1BC463}">
      <dgm:prSet phldrT="[Text]" custT="1"/>
      <dgm:spPr/>
      <dgm:t>
        <a:bodyPr/>
        <a:lstStyle/>
        <a:p>
          <a:r>
            <a:rPr lang="en-US" sz="2000" b="1" dirty="0" smtClean="0">
              <a:latin typeface="Tw Cen MT"/>
              <a:cs typeface="Tw Cen MT"/>
            </a:rPr>
            <a:t>Gathered Program with Online Components beyond the Program</a:t>
          </a:r>
          <a:endParaRPr lang="en-US" sz="2000" b="1" dirty="0">
            <a:latin typeface="Tw Cen MT"/>
            <a:cs typeface="Tw Cen MT"/>
          </a:endParaRPr>
        </a:p>
      </dgm:t>
    </dgm:pt>
    <dgm:pt modelId="{51A64719-8CC3-1642-BDDA-CAE1ADFF4CDF}" type="parTrans" cxnId="{A75A8940-A709-2F4A-860C-A51D8EE0F7B7}">
      <dgm:prSet/>
      <dgm:spPr/>
      <dgm:t>
        <a:bodyPr/>
        <a:lstStyle/>
        <a:p>
          <a:endParaRPr lang="en-US"/>
        </a:p>
      </dgm:t>
    </dgm:pt>
    <dgm:pt modelId="{7565B0E5-8E52-FD4E-98B1-F48253865084}" type="sibTrans" cxnId="{A75A8940-A709-2F4A-860C-A51D8EE0F7B7}">
      <dgm:prSet/>
      <dgm:spPr/>
      <dgm:t>
        <a:bodyPr/>
        <a:lstStyle/>
        <a:p>
          <a:endParaRPr lang="en-US"/>
        </a:p>
      </dgm:t>
    </dgm:pt>
    <dgm:pt modelId="{5A8B0C35-9965-7A4A-878C-E5AA674D2C55}" type="pres">
      <dgm:prSet presAssocID="{03B3E102-1C6E-B047-B148-304E49D74DDE}" presName="Name0" presStyleCnt="0">
        <dgm:presLayoutVars>
          <dgm:dir/>
          <dgm:resizeHandles val="exact"/>
        </dgm:presLayoutVars>
      </dgm:prSet>
      <dgm:spPr/>
    </dgm:pt>
    <dgm:pt modelId="{F978572F-7449-4D45-9C74-2C3AF669E3A8}" type="pres">
      <dgm:prSet presAssocID="{03B3E102-1C6E-B047-B148-304E49D74DDE}" presName="fgShape" presStyleLbl="fgShp" presStyleIdx="0" presStyleCnt="1"/>
      <dgm:spPr/>
    </dgm:pt>
    <dgm:pt modelId="{5A1FC968-9803-9E4D-9C4F-395619101882}" type="pres">
      <dgm:prSet presAssocID="{03B3E102-1C6E-B047-B148-304E49D74DDE}" presName="linComp" presStyleCnt="0"/>
      <dgm:spPr/>
    </dgm:pt>
    <dgm:pt modelId="{2E0DF557-D75E-734E-96D0-C4BEC4B6AFD2}" type="pres">
      <dgm:prSet presAssocID="{27DF72EA-62B8-FA47-B780-4E5550E597A6}" presName="compNode" presStyleCnt="0"/>
      <dgm:spPr/>
    </dgm:pt>
    <dgm:pt modelId="{16698C05-09EA-D246-A206-48AFECB46B87}" type="pres">
      <dgm:prSet presAssocID="{27DF72EA-62B8-FA47-B780-4E5550E597A6}" presName="bkgdShape" presStyleLbl="node1" presStyleIdx="0" presStyleCnt="5"/>
      <dgm:spPr/>
      <dgm:t>
        <a:bodyPr/>
        <a:lstStyle/>
        <a:p>
          <a:endParaRPr lang="en-US"/>
        </a:p>
      </dgm:t>
    </dgm:pt>
    <dgm:pt modelId="{514AA67C-4C27-1D47-B4B6-585C2497C481}" type="pres">
      <dgm:prSet presAssocID="{27DF72EA-62B8-FA47-B780-4E5550E597A6}" presName="nodeTx" presStyleLbl="node1" presStyleIdx="0" presStyleCnt="5">
        <dgm:presLayoutVars>
          <dgm:bulletEnabled val="1"/>
        </dgm:presLayoutVars>
      </dgm:prSet>
      <dgm:spPr/>
      <dgm:t>
        <a:bodyPr/>
        <a:lstStyle/>
        <a:p>
          <a:endParaRPr lang="en-US"/>
        </a:p>
      </dgm:t>
    </dgm:pt>
    <dgm:pt modelId="{309359CC-B1DC-F042-8869-2D8A30B22F6F}" type="pres">
      <dgm:prSet presAssocID="{27DF72EA-62B8-FA47-B780-4E5550E597A6}" presName="invisiNode" presStyleLbl="node1" presStyleIdx="0" presStyleCnt="5"/>
      <dgm:spPr/>
    </dgm:pt>
    <dgm:pt modelId="{948DDB1C-C9CA-6C46-BE9D-19455343474B}" type="pres">
      <dgm:prSet presAssocID="{27DF72EA-62B8-FA47-B780-4E5550E597A6}" presName="imagNode" presStyleLbl="fgImgPlace1" presStyleIdx="0" presStyleCnt="5"/>
      <dgm:spPr/>
    </dgm:pt>
    <dgm:pt modelId="{E5AC8119-824E-6C43-BEC5-137CF850DAD7}" type="pres">
      <dgm:prSet presAssocID="{F95B29DA-744B-2744-BA74-C1B953041D89}" presName="sibTrans" presStyleLbl="sibTrans2D1" presStyleIdx="0" presStyleCnt="0"/>
      <dgm:spPr/>
      <dgm:t>
        <a:bodyPr/>
        <a:lstStyle/>
        <a:p>
          <a:endParaRPr lang="en-US"/>
        </a:p>
      </dgm:t>
    </dgm:pt>
    <dgm:pt modelId="{4AE022DF-0059-A54B-BE17-29DE1DDC4830}" type="pres">
      <dgm:prSet presAssocID="{0A073880-5837-DA46-BB52-CDCE9DFF7FA3}" presName="compNode" presStyleCnt="0"/>
      <dgm:spPr/>
    </dgm:pt>
    <dgm:pt modelId="{56E7A8ED-9E59-EA4A-BD5F-F84428BF70C8}" type="pres">
      <dgm:prSet presAssocID="{0A073880-5837-DA46-BB52-CDCE9DFF7FA3}" presName="bkgdShape" presStyleLbl="node1" presStyleIdx="1" presStyleCnt="5"/>
      <dgm:spPr/>
      <dgm:t>
        <a:bodyPr/>
        <a:lstStyle/>
        <a:p>
          <a:endParaRPr lang="en-US"/>
        </a:p>
      </dgm:t>
    </dgm:pt>
    <dgm:pt modelId="{BAC6B387-5D11-FD46-9DAD-922344370E22}" type="pres">
      <dgm:prSet presAssocID="{0A073880-5837-DA46-BB52-CDCE9DFF7FA3}" presName="nodeTx" presStyleLbl="node1" presStyleIdx="1" presStyleCnt="5">
        <dgm:presLayoutVars>
          <dgm:bulletEnabled val="1"/>
        </dgm:presLayoutVars>
      </dgm:prSet>
      <dgm:spPr/>
      <dgm:t>
        <a:bodyPr/>
        <a:lstStyle/>
        <a:p>
          <a:endParaRPr lang="en-US"/>
        </a:p>
      </dgm:t>
    </dgm:pt>
    <dgm:pt modelId="{B0C22440-A41C-7143-96A2-A8BAA86B4B4E}" type="pres">
      <dgm:prSet presAssocID="{0A073880-5837-DA46-BB52-CDCE9DFF7FA3}" presName="invisiNode" presStyleLbl="node1" presStyleIdx="1" presStyleCnt="5"/>
      <dgm:spPr/>
    </dgm:pt>
    <dgm:pt modelId="{831A7594-1FAD-AC42-8EF9-8EB09330611F}" type="pres">
      <dgm:prSet presAssocID="{0A073880-5837-DA46-BB52-CDCE9DFF7FA3}" presName="imagNode" presStyleLbl="fgImgPlace1" presStyleIdx="1" presStyleCnt="5"/>
      <dgm:spPr/>
    </dgm:pt>
    <dgm:pt modelId="{C809B6EB-7AB6-0244-953E-0769BFFFD34F}" type="pres">
      <dgm:prSet presAssocID="{0B448A23-801E-FF44-8B20-F8415A2DE291}" presName="sibTrans" presStyleLbl="sibTrans2D1" presStyleIdx="0" presStyleCnt="0"/>
      <dgm:spPr/>
      <dgm:t>
        <a:bodyPr/>
        <a:lstStyle/>
        <a:p>
          <a:endParaRPr lang="en-US"/>
        </a:p>
      </dgm:t>
    </dgm:pt>
    <dgm:pt modelId="{950D0E88-1CCE-354D-B194-4A8820C61346}" type="pres">
      <dgm:prSet presAssocID="{F8C555D9-97A8-0E40-BAE9-EC5D44D83B27}" presName="compNode" presStyleCnt="0"/>
      <dgm:spPr/>
    </dgm:pt>
    <dgm:pt modelId="{9F6CEE22-EA0E-9A40-BCFA-590D47744670}" type="pres">
      <dgm:prSet presAssocID="{F8C555D9-97A8-0E40-BAE9-EC5D44D83B27}" presName="bkgdShape" presStyleLbl="node1" presStyleIdx="2" presStyleCnt="5" custLinFactNeighborX="1234"/>
      <dgm:spPr/>
      <dgm:t>
        <a:bodyPr/>
        <a:lstStyle/>
        <a:p>
          <a:endParaRPr lang="en-US"/>
        </a:p>
      </dgm:t>
    </dgm:pt>
    <dgm:pt modelId="{F42E5D40-8803-FB42-91CD-B0FF61037F4A}" type="pres">
      <dgm:prSet presAssocID="{F8C555D9-97A8-0E40-BAE9-EC5D44D83B27}" presName="nodeTx" presStyleLbl="node1" presStyleIdx="2" presStyleCnt="5">
        <dgm:presLayoutVars>
          <dgm:bulletEnabled val="1"/>
        </dgm:presLayoutVars>
      </dgm:prSet>
      <dgm:spPr/>
      <dgm:t>
        <a:bodyPr/>
        <a:lstStyle/>
        <a:p>
          <a:endParaRPr lang="en-US"/>
        </a:p>
      </dgm:t>
    </dgm:pt>
    <dgm:pt modelId="{1AC99181-8242-694E-ACDE-3BFAAE0EDDB7}" type="pres">
      <dgm:prSet presAssocID="{F8C555D9-97A8-0E40-BAE9-EC5D44D83B27}" presName="invisiNode" presStyleLbl="node1" presStyleIdx="2" presStyleCnt="5"/>
      <dgm:spPr/>
    </dgm:pt>
    <dgm:pt modelId="{44FA06BE-5967-DB4B-9074-25EDB33854E0}" type="pres">
      <dgm:prSet presAssocID="{F8C555D9-97A8-0E40-BAE9-EC5D44D83B27}" presName="imagNode" presStyleLbl="fgImgPlace1" presStyleIdx="2" presStyleCnt="5"/>
      <dgm:spPr/>
    </dgm:pt>
    <dgm:pt modelId="{E33CCB6A-7ADC-F341-B1A8-1F6FCA063CB5}" type="pres">
      <dgm:prSet presAssocID="{C9598B04-058E-A846-BF50-9689A23AF347}" presName="sibTrans" presStyleLbl="sibTrans2D1" presStyleIdx="0" presStyleCnt="0"/>
      <dgm:spPr/>
      <dgm:t>
        <a:bodyPr/>
        <a:lstStyle/>
        <a:p>
          <a:endParaRPr lang="en-US"/>
        </a:p>
      </dgm:t>
    </dgm:pt>
    <dgm:pt modelId="{93411E13-0871-4445-8133-E174C6BD2411}" type="pres">
      <dgm:prSet presAssocID="{F4ED16B1-3A33-874F-A914-87077A1BC463}" presName="compNode" presStyleCnt="0"/>
      <dgm:spPr/>
    </dgm:pt>
    <dgm:pt modelId="{4D6FD45E-D48A-E341-9F3A-39CFFB569147}" type="pres">
      <dgm:prSet presAssocID="{F4ED16B1-3A33-874F-A914-87077A1BC463}" presName="bkgdShape" presStyleLbl="node1" presStyleIdx="3" presStyleCnt="5"/>
      <dgm:spPr/>
      <dgm:t>
        <a:bodyPr/>
        <a:lstStyle/>
        <a:p>
          <a:endParaRPr lang="en-US"/>
        </a:p>
      </dgm:t>
    </dgm:pt>
    <dgm:pt modelId="{5F564F7E-D9F5-6F45-8D90-294F38BD9E2B}" type="pres">
      <dgm:prSet presAssocID="{F4ED16B1-3A33-874F-A914-87077A1BC463}" presName="nodeTx" presStyleLbl="node1" presStyleIdx="3" presStyleCnt="5">
        <dgm:presLayoutVars>
          <dgm:bulletEnabled val="1"/>
        </dgm:presLayoutVars>
      </dgm:prSet>
      <dgm:spPr/>
      <dgm:t>
        <a:bodyPr/>
        <a:lstStyle/>
        <a:p>
          <a:endParaRPr lang="en-US"/>
        </a:p>
      </dgm:t>
    </dgm:pt>
    <dgm:pt modelId="{5EA79496-6255-0D4E-84CA-D61DBD5D04FF}" type="pres">
      <dgm:prSet presAssocID="{F4ED16B1-3A33-874F-A914-87077A1BC463}" presName="invisiNode" presStyleLbl="node1" presStyleIdx="3" presStyleCnt="5"/>
      <dgm:spPr/>
    </dgm:pt>
    <dgm:pt modelId="{748942E6-2E3E-A24C-99B4-01417E8FDDCD}" type="pres">
      <dgm:prSet presAssocID="{F4ED16B1-3A33-874F-A914-87077A1BC463}" presName="imagNode" presStyleLbl="fgImgPlace1" presStyleIdx="3" presStyleCnt="5"/>
      <dgm:spPr/>
    </dgm:pt>
    <dgm:pt modelId="{6B563E92-688D-BA4B-949E-35F87B3515AB}" type="pres">
      <dgm:prSet presAssocID="{7565B0E5-8E52-FD4E-98B1-F48253865084}" presName="sibTrans" presStyleLbl="sibTrans2D1" presStyleIdx="0" presStyleCnt="0"/>
      <dgm:spPr/>
      <dgm:t>
        <a:bodyPr/>
        <a:lstStyle/>
        <a:p>
          <a:endParaRPr lang="en-US"/>
        </a:p>
      </dgm:t>
    </dgm:pt>
    <dgm:pt modelId="{F47E01B4-0D12-ED4C-8C0B-589E5B68E24A}" type="pres">
      <dgm:prSet presAssocID="{E029DFD1-5A55-A742-A3B7-EC5C3DC73126}" presName="compNode" presStyleCnt="0"/>
      <dgm:spPr/>
    </dgm:pt>
    <dgm:pt modelId="{68303472-38D5-9447-8C7B-32B1AEB81FD5}" type="pres">
      <dgm:prSet presAssocID="{E029DFD1-5A55-A742-A3B7-EC5C3DC73126}" presName="bkgdShape" presStyleLbl="node1" presStyleIdx="4" presStyleCnt="5"/>
      <dgm:spPr/>
      <dgm:t>
        <a:bodyPr/>
        <a:lstStyle/>
        <a:p>
          <a:endParaRPr lang="en-US"/>
        </a:p>
      </dgm:t>
    </dgm:pt>
    <dgm:pt modelId="{986F3CAA-4B80-7E45-B159-80E86CCC5CA4}" type="pres">
      <dgm:prSet presAssocID="{E029DFD1-5A55-A742-A3B7-EC5C3DC73126}" presName="nodeTx" presStyleLbl="node1" presStyleIdx="4" presStyleCnt="5">
        <dgm:presLayoutVars>
          <dgm:bulletEnabled val="1"/>
        </dgm:presLayoutVars>
      </dgm:prSet>
      <dgm:spPr/>
      <dgm:t>
        <a:bodyPr/>
        <a:lstStyle/>
        <a:p>
          <a:endParaRPr lang="en-US"/>
        </a:p>
      </dgm:t>
    </dgm:pt>
    <dgm:pt modelId="{F4090A27-9B73-9248-A707-A4C039B75CD1}" type="pres">
      <dgm:prSet presAssocID="{E029DFD1-5A55-A742-A3B7-EC5C3DC73126}" presName="invisiNode" presStyleLbl="node1" presStyleIdx="4" presStyleCnt="5"/>
      <dgm:spPr/>
    </dgm:pt>
    <dgm:pt modelId="{76FD9B29-D0E4-8B4C-B474-06860363B3D4}" type="pres">
      <dgm:prSet presAssocID="{E029DFD1-5A55-A742-A3B7-EC5C3DC73126}" presName="imagNode" presStyleLbl="fgImgPlace1" presStyleIdx="4" presStyleCnt="5"/>
      <dgm:spPr/>
    </dgm:pt>
  </dgm:ptLst>
  <dgm:cxnLst>
    <dgm:cxn modelId="{00402E26-A2C6-9C45-B8BC-BB5DAB29E515}" type="presOf" srcId="{7565B0E5-8E52-FD4E-98B1-F48253865084}" destId="{6B563E92-688D-BA4B-949E-35F87B3515AB}" srcOrd="0" destOrd="0" presId="urn:microsoft.com/office/officeart/2005/8/layout/hList7"/>
    <dgm:cxn modelId="{DFD530D5-7C94-3D4D-A07E-55FF2C32D0FE}" type="presOf" srcId="{E029DFD1-5A55-A742-A3B7-EC5C3DC73126}" destId="{68303472-38D5-9447-8C7B-32B1AEB81FD5}" srcOrd="0" destOrd="0" presId="urn:microsoft.com/office/officeart/2005/8/layout/hList7"/>
    <dgm:cxn modelId="{16266D59-D42B-604E-8A90-50C06CE47AFE}" type="presOf" srcId="{F8C555D9-97A8-0E40-BAE9-EC5D44D83B27}" destId="{F42E5D40-8803-FB42-91CD-B0FF61037F4A}" srcOrd="1" destOrd="0" presId="urn:microsoft.com/office/officeart/2005/8/layout/hList7"/>
    <dgm:cxn modelId="{97842C55-F4BF-5A48-8980-0A1D8DE2C53C}" srcId="{03B3E102-1C6E-B047-B148-304E49D74DDE}" destId="{E029DFD1-5A55-A742-A3B7-EC5C3DC73126}" srcOrd="4" destOrd="0" parTransId="{232F61C5-1029-6A4A-B2C6-F5BD4418B079}" sibTransId="{4D90C3DB-73B0-FA48-AA1F-DDD8A6C52D71}"/>
    <dgm:cxn modelId="{53970E70-E7B8-C148-8F87-B0335B8B0AAB}" srcId="{03B3E102-1C6E-B047-B148-304E49D74DDE}" destId="{F8C555D9-97A8-0E40-BAE9-EC5D44D83B27}" srcOrd="2" destOrd="0" parTransId="{CD3C05C3-5B1B-2E49-9402-E61470B22330}" sibTransId="{C9598B04-058E-A846-BF50-9689A23AF347}"/>
    <dgm:cxn modelId="{CDCAB5E2-4684-AE47-A942-8BDE8D264F03}" type="presOf" srcId="{F4ED16B1-3A33-874F-A914-87077A1BC463}" destId="{4D6FD45E-D48A-E341-9F3A-39CFFB569147}" srcOrd="0" destOrd="0" presId="urn:microsoft.com/office/officeart/2005/8/layout/hList7"/>
    <dgm:cxn modelId="{211706C1-6F09-904D-85EB-6FCD45708A15}" type="presOf" srcId="{27DF72EA-62B8-FA47-B780-4E5550E597A6}" destId="{16698C05-09EA-D246-A206-48AFECB46B87}" srcOrd="0" destOrd="0" presId="urn:microsoft.com/office/officeart/2005/8/layout/hList7"/>
    <dgm:cxn modelId="{928C8AFC-8A10-654F-BBDB-A7A1D95950CF}" type="presOf" srcId="{0B448A23-801E-FF44-8B20-F8415A2DE291}" destId="{C809B6EB-7AB6-0244-953E-0769BFFFD34F}" srcOrd="0" destOrd="0" presId="urn:microsoft.com/office/officeart/2005/8/layout/hList7"/>
    <dgm:cxn modelId="{C9D0F755-434E-884F-A541-1476B3B79669}" srcId="{03B3E102-1C6E-B047-B148-304E49D74DDE}" destId="{27DF72EA-62B8-FA47-B780-4E5550E597A6}" srcOrd="0" destOrd="0" parTransId="{258FA699-84E7-0F4F-93A6-71BB1E234D87}" sibTransId="{F95B29DA-744B-2744-BA74-C1B953041D89}"/>
    <dgm:cxn modelId="{372745BA-F828-A24F-986F-DE9883B05354}" type="presOf" srcId="{F4ED16B1-3A33-874F-A914-87077A1BC463}" destId="{5F564F7E-D9F5-6F45-8D90-294F38BD9E2B}" srcOrd="1" destOrd="0" presId="urn:microsoft.com/office/officeart/2005/8/layout/hList7"/>
    <dgm:cxn modelId="{A75A8940-A709-2F4A-860C-A51D8EE0F7B7}" srcId="{03B3E102-1C6E-B047-B148-304E49D74DDE}" destId="{F4ED16B1-3A33-874F-A914-87077A1BC463}" srcOrd="3" destOrd="0" parTransId="{51A64719-8CC3-1642-BDDA-CAE1ADFF4CDF}" sibTransId="{7565B0E5-8E52-FD4E-98B1-F48253865084}"/>
    <dgm:cxn modelId="{B3DDB7B5-700F-554D-AE1B-FB321F0142D1}" type="presOf" srcId="{0A073880-5837-DA46-BB52-CDCE9DFF7FA3}" destId="{BAC6B387-5D11-FD46-9DAD-922344370E22}" srcOrd="1" destOrd="0" presId="urn:microsoft.com/office/officeart/2005/8/layout/hList7"/>
    <dgm:cxn modelId="{31E40103-6928-FD40-ABA8-7780F0B71E8C}" type="presOf" srcId="{E029DFD1-5A55-A742-A3B7-EC5C3DC73126}" destId="{986F3CAA-4B80-7E45-B159-80E86CCC5CA4}" srcOrd="1" destOrd="0" presId="urn:microsoft.com/office/officeart/2005/8/layout/hList7"/>
    <dgm:cxn modelId="{DE8D5C6F-5D76-7042-8CC9-089A227DEB53}" type="presOf" srcId="{27DF72EA-62B8-FA47-B780-4E5550E597A6}" destId="{514AA67C-4C27-1D47-B4B6-585C2497C481}" srcOrd="1" destOrd="0" presId="urn:microsoft.com/office/officeart/2005/8/layout/hList7"/>
    <dgm:cxn modelId="{69241706-42BA-D243-8E34-4C7F9F2939D3}" srcId="{03B3E102-1C6E-B047-B148-304E49D74DDE}" destId="{0A073880-5837-DA46-BB52-CDCE9DFF7FA3}" srcOrd="1" destOrd="0" parTransId="{6D051A75-54ED-474F-A3B6-35849F217E21}" sibTransId="{0B448A23-801E-FF44-8B20-F8415A2DE291}"/>
    <dgm:cxn modelId="{873DE75B-46D4-344C-B935-FD347D2A669F}" type="presOf" srcId="{F95B29DA-744B-2744-BA74-C1B953041D89}" destId="{E5AC8119-824E-6C43-BEC5-137CF850DAD7}" srcOrd="0" destOrd="0" presId="urn:microsoft.com/office/officeart/2005/8/layout/hList7"/>
    <dgm:cxn modelId="{8EAB0C2C-C9A2-F54D-B8ED-571371175DF0}" type="presOf" srcId="{0A073880-5837-DA46-BB52-CDCE9DFF7FA3}" destId="{56E7A8ED-9E59-EA4A-BD5F-F84428BF70C8}" srcOrd="0" destOrd="0" presId="urn:microsoft.com/office/officeart/2005/8/layout/hList7"/>
    <dgm:cxn modelId="{525665F6-527B-6548-B409-FF448C12E1BF}" type="presOf" srcId="{C9598B04-058E-A846-BF50-9689A23AF347}" destId="{E33CCB6A-7ADC-F341-B1A8-1F6FCA063CB5}" srcOrd="0" destOrd="0" presId="urn:microsoft.com/office/officeart/2005/8/layout/hList7"/>
    <dgm:cxn modelId="{35D9008C-6BED-EF42-B2BD-F82B03427073}" type="presOf" srcId="{F8C555D9-97A8-0E40-BAE9-EC5D44D83B27}" destId="{9F6CEE22-EA0E-9A40-BCFA-590D47744670}" srcOrd="0" destOrd="0" presId="urn:microsoft.com/office/officeart/2005/8/layout/hList7"/>
    <dgm:cxn modelId="{D5F3D5A5-0757-7C43-8DA4-F1F870D80459}" type="presOf" srcId="{03B3E102-1C6E-B047-B148-304E49D74DDE}" destId="{5A8B0C35-9965-7A4A-878C-E5AA674D2C55}" srcOrd="0" destOrd="0" presId="urn:microsoft.com/office/officeart/2005/8/layout/hList7"/>
    <dgm:cxn modelId="{A799B502-B099-B241-B741-B46E09D0F611}" type="presParOf" srcId="{5A8B0C35-9965-7A4A-878C-E5AA674D2C55}" destId="{F978572F-7449-4D45-9C74-2C3AF669E3A8}" srcOrd="0" destOrd="0" presId="urn:microsoft.com/office/officeart/2005/8/layout/hList7"/>
    <dgm:cxn modelId="{7C204DD0-D14F-0942-9D6E-9F19AE5E3DEA}" type="presParOf" srcId="{5A8B0C35-9965-7A4A-878C-E5AA674D2C55}" destId="{5A1FC968-9803-9E4D-9C4F-395619101882}" srcOrd="1" destOrd="0" presId="urn:microsoft.com/office/officeart/2005/8/layout/hList7"/>
    <dgm:cxn modelId="{619F0766-C20B-8E43-893E-102890FFF8A5}" type="presParOf" srcId="{5A1FC968-9803-9E4D-9C4F-395619101882}" destId="{2E0DF557-D75E-734E-96D0-C4BEC4B6AFD2}" srcOrd="0" destOrd="0" presId="urn:microsoft.com/office/officeart/2005/8/layout/hList7"/>
    <dgm:cxn modelId="{9A4C1007-0CA8-EC45-84BB-357CB0E6332B}" type="presParOf" srcId="{2E0DF557-D75E-734E-96D0-C4BEC4B6AFD2}" destId="{16698C05-09EA-D246-A206-48AFECB46B87}" srcOrd="0" destOrd="0" presId="urn:microsoft.com/office/officeart/2005/8/layout/hList7"/>
    <dgm:cxn modelId="{1741DDEA-BC83-5B44-A5F9-AB3529FD90ED}" type="presParOf" srcId="{2E0DF557-D75E-734E-96D0-C4BEC4B6AFD2}" destId="{514AA67C-4C27-1D47-B4B6-585C2497C481}" srcOrd="1" destOrd="0" presId="urn:microsoft.com/office/officeart/2005/8/layout/hList7"/>
    <dgm:cxn modelId="{F38136E8-3B61-EF40-B2C9-FA32B00DE4F7}" type="presParOf" srcId="{2E0DF557-D75E-734E-96D0-C4BEC4B6AFD2}" destId="{309359CC-B1DC-F042-8869-2D8A30B22F6F}" srcOrd="2" destOrd="0" presId="urn:microsoft.com/office/officeart/2005/8/layout/hList7"/>
    <dgm:cxn modelId="{3BF3F8EF-30F8-1246-891D-D91D7778CC25}" type="presParOf" srcId="{2E0DF557-D75E-734E-96D0-C4BEC4B6AFD2}" destId="{948DDB1C-C9CA-6C46-BE9D-19455343474B}" srcOrd="3" destOrd="0" presId="urn:microsoft.com/office/officeart/2005/8/layout/hList7"/>
    <dgm:cxn modelId="{29610728-88AC-5240-84DC-8569263F4799}" type="presParOf" srcId="{5A1FC968-9803-9E4D-9C4F-395619101882}" destId="{E5AC8119-824E-6C43-BEC5-137CF850DAD7}" srcOrd="1" destOrd="0" presId="urn:microsoft.com/office/officeart/2005/8/layout/hList7"/>
    <dgm:cxn modelId="{1FA325E6-BD3D-8245-96D6-2B81326AB149}" type="presParOf" srcId="{5A1FC968-9803-9E4D-9C4F-395619101882}" destId="{4AE022DF-0059-A54B-BE17-29DE1DDC4830}" srcOrd="2" destOrd="0" presId="urn:microsoft.com/office/officeart/2005/8/layout/hList7"/>
    <dgm:cxn modelId="{1C0EB065-BB26-8845-8B9A-BA821807736F}" type="presParOf" srcId="{4AE022DF-0059-A54B-BE17-29DE1DDC4830}" destId="{56E7A8ED-9E59-EA4A-BD5F-F84428BF70C8}" srcOrd="0" destOrd="0" presId="urn:microsoft.com/office/officeart/2005/8/layout/hList7"/>
    <dgm:cxn modelId="{7B03EF2D-2503-6B4E-B34C-59E2B046E8E1}" type="presParOf" srcId="{4AE022DF-0059-A54B-BE17-29DE1DDC4830}" destId="{BAC6B387-5D11-FD46-9DAD-922344370E22}" srcOrd="1" destOrd="0" presId="urn:microsoft.com/office/officeart/2005/8/layout/hList7"/>
    <dgm:cxn modelId="{EE9E72EB-8C5D-F846-8DE1-9E07AEB577F6}" type="presParOf" srcId="{4AE022DF-0059-A54B-BE17-29DE1DDC4830}" destId="{B0C22440-A41C-7143-96A2-A8BAA86B4B4E}" srcOrd="2" destOrd="0" presId="urn:microsoft.com/office/officeart/2005/8/layout/hList7"/>
    <dgm:cxn modelId="{EC225FCD-98BB-6E44-980B-8F4E3A67CA20}" type="presParOf" srcId="{4AE022DF-0059-A54B-BE17-29DE1DDC4830}" destId="{831A7594-1FAD-AC42-8EF9-8EB09330611F}" srcOrd="3" destOrd="0" presId="urn:microsoft.com/office/officeart/2005/8/layout/hList7"/>
    <dgm:cxn modelId="{14F28BAD-CE7A-CC49-9AC4-81ECB42A7CD4}" type="presParOf" srcId="{5A1FC968-9803-9E4D-9C4F-395619101882}" destId="{C809B6EB-7AB6-0244-953E-0769BFFFD34F}" srcOrd="3" destOrd="0" presId="urn:microsoft.com/office/officeart/2005/8/layout/hList7"/>
    <dgm:cxn modelId="{B8A50EC4-8669-5840-A42A-C45F0E4816F9}" type="presParOf" srcId="{5A1FC968-9803-9E4D-9C4F-395619101882}" destId="{950D0E88-1CCE-354D-B194-4A8820C61346}" srcOrd="4" destOrd="0" presId="urn:microsoft.com/office/officeart/2005/8/layout/hList7"/>
    <dgm:cxn modelId="{F196F267-CF9C-3D45-B32E-5F8088DD1635}" type="presParOf" srcId="{950D0E88-1CCE-354D-B194-4A8820C61346}" destId="{9F6CEE22-EA0E-9A40-BCFA-590D47744670}" srcOrd="0" destOrd="0" presId="urn:microsoft.com/office/officeart/2005/8/layout/hList7"/>
    <dgm:cxn modelId="{78131CFE-029A-6547-B1F9-27BF34912859}" type="presParOf" srcId="{950D0E88-1CCE-354D-B194-4A8820C61346}" destId="{F42E5D40-8803-FB42-91CD-B0FF61037F4A}" srcOrd="1" destOrd="0" presId="urn:microsoft.com/office/officeart/2005/8/layout/hList7"/>
    <dgm:cxn modelId="{E6039A3D-C2C4-A14B-BF0B-65B2EAA783D6}" type="presParOf" srcId="{950D0E88-1CCE-354D-B194-4A8820C61346}" destId="{1AC99181-8242-694E-ACDE-3BFAAE0EDDB7}" srcOrd="2" destOrd="0" presId="urn:microsoft.com/office/officeart/2005/8/layout/hList7"/>
    <dgm:cxn modelId="{091375E7-1A1B-0A44-88C5-A4EAD40BD29D}" type="presParOf" srcId="{950D0E88-1CCE-354D-B194-4A8820C61346}" destId="{44FA06BE-5967-DB4B-9074-25EDB33854E0}" srcOrd="3" destOrd="0" presId="urn:microsoft.com/office/officeart/2005/8/layout/hList7"/>
    <dgm:cxn modelId="{B97700EF-ADAB-044C-923C-E14516839ADE}" type="presParOf" srcId="{5A1FC968-9803-9E4D-9C4F-395619101882}" destId="{E33CCB6A-7ADC-F341-B1A8-1F6FCA063CB5}" srcOrd="5" destOrd="0" presId="urn:microsoft.com/office/officeart/2005/8/layout/hList7"/>
    <dgm:cxn modelId="{DFA9B3DB-4D3D-F341-86C4-1A7373AE90B4}" type="presParOf" srcId="{5A1FC968-9803-9E4D-9C4F-395619101882}" destId="{93411E13-0871-4445-8133-E174C6BD2411}" srcOrd="6" destOrd="0" presId="urn:microsoft.com/office/officeart/2005/8/layout/hList7"/>
    <dgm:cxn modelId="{9794D220-84E0-2F44-9C82-8042134B5A4B}" type="presParOf" srcId="{93411E13-0871-4445-8133-E174C6BD2411}" destId="{4D6FD45E-D48A-E341-9F3A-39CFFB569147}" srcOrd="0" destOrd="0" presId="urn:microsoft.com/office/officeart/2005/8/layout/hList7"/>
    <dgm:cxn modelId="{918F5277-EF20-0F47-9144-62EA80CF19B9}" type="presParOf" srcId="{93411E13-0871-4445-8133-E174C6BD2411}" destId="{5F564F7E-D9F5-6F45-8D90-294F38BD9E2B}" srcOrd="1" destOrd="0" presId="urn:microsoft.com/office/officeart/2005/8/layout/hList7"/>
    <dgm:cxn modelId="{5757187A-92A6-864A-A62B-9D329DEB0819}" type="presParOf" srcId="{93411E13-0871-4445-8133-E174C6BD2411}" destId="{5EA79496-6255-0D4E-84CA-D61DBD5D04FF}" srcOrd="2" destOrd="0" presId="urn:microsoft.com/office/officeart/2005/8/layout/hList7"/>
    <dgm:cxn modelId="{D55CAD2E-3FEE-4E46-B418-5F0A6F8A6F41}" type="presParOf" srcId="{93411E13-0871-4445-8133-E174C6BD2411}" destId="{748942E6-2E3E-A24C-99B4-01417E8FDDCD}" srcOrd="3" destOrd="0" presId="urn:microsoft.com/office/officeart/2005/8/layout/hList7"/>
    <dgm:cxn modelId="{2C62CE67-5A05-4D49-8EA1-30AF5FCDBACF}" type="presParOf" srcId="{5A1FC968-9803-9E4D-9C4F-395619101882}" destId="{6B563E92-688D-BA4B-949E-35F87B3515AB}" srcOrd="7" destOrd="0" presId="urn:microsoft.com/office/officeart/2005/8/layout/hList7"/>
    <dgm:cxn modelId="{5D805C7F-F70C-424A-A8E5-A1F9128EDE0A}" type="presParOf" srcId="{5A1FC968-9803-9E4D-9C4F-395619101882}" destId="{F47E01B4-0D12-ED4C-8C0B-589E5B68E24A}" srcOrd="8" destOrd="0" presId="urn:microsoft.com/office/officeart/2005/8/layout/hList7"/>
    <dgm:cxn modelId="{B96E3CC0-1CA6-0843-B17E-8EE7BBC66804}" type="presParOf" srcId="{F47E01B4-0D12-ED4C-8C0B-589E5B68E24A}" destId="{68303472-38D5-9447-8C7B-32B1AEB81FD5}" srcOrd="0" destOrd="0" presId="urn:microsoft.com/office/officeart/2005/8/layout/hList7"/>
    <dgm:cxn modelId="{876C1698-8AC6-D847-9E41-473F1893FFE2}" type="presParOf" srcId="{F47E01B4-0D12-ED4C-8C0B-589E5B68E24A}" destId="{986F3CAA-4B80-7E45-B159-80E86CCC5CA4}" srcOrd="1" destOrd="0" presId="urn:microsoft.com/office/officeart/2005/8/layout/hList7"/>
    <dgm:cxn modelId="{BFF3AA44-C733-494C-8933-6E8641CC83D3}" type="presParOf" srcId="{F47E01B4-0D12-ED4C-8C0B-589E5B68E24A}" destId="{F4090A27-9B73-9248-A707-A4C039B75CD1}" srcOrd="2" destOrd="0" presId="urn:microsoft.com/office/officeart/2005/8/layout/hList7"/>
    <dgm:cxn modelId="{C326E904-3EE9-5A44-B597-D912505CA051}" type="presParOf" srcId="{F47E01B4-0D12-ED4C-8C0B-589E5B68E24A}" destId="{76FD9B29-D0E4-8B4C-B474-06860363B3D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CFAF-81CD-DD4E-98DE-0C18A96A257D}">
      <dsp:nvSpPr>
        <dsp:cNvPr id="0" name=""/>
        <dsp:cNvSpPr/>
      </dsp:nvSpPr>
      <dsp:spPr>
        <a:xfrm>
          <a:off x="3299774" y="1754"/>
          <a:ext cx="1626791" cy="813395"/>
        </a:xfrm>
        <a:prstGeom prst="roundRect">
          <a:avLst>
            <a:gd name="adj" fmla="val 10000"/>
          </a:avLst>
        </a:prstGeom>
        <a:solidFill>
          <a:schemeClr val="lt1">
            <a:hueOff val="0"/>
            <a:satOff val="0"/>
            <a:lumOff val="0"/>
            <a:alphaOff val="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Church</a:t>
          </a:r>
          <a:endParaRPr lang="en-US" sz="1800" b="1" kern="1200" dirty="0"/>
        </a:p>
      </dsp:txBody>
      <dsp:txXfrm>
        <a:off x="3323598" y="25578"/>
        <a:ext cx="1579143" cy="765747"/>
      </dsp:txXfrm>
    </dsp:sp>
    <dsp:sp modelId="{2E41C621-B381-0043-A60B-ABCDDB4C9277}">
      <dsp:nvSpPr>
        <dsp:cNvPr id="0" name=""/>
        <dsp:cNvSpPr/>
      </dsp:nvSpPr>
      <dsp:spPr>
        <a:xfrm rot="2213198">
          <a:off x="4776004" y="1081764"/>
          <a:ext cx="848091" cy="284688"/>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4861410" y="1138702"/>
        <a:ext cx="677279" cy="170812"/>
      </dsp:txXfrm>
    </dsp:sp>
    <dsp:sp modelId="{505862EE-0DD7-1949-9EC8-14438D10A2FB}">
      <dsp:nvSpPr>
        <dsp:cNvPr id="0" name=""/>
        <dsp:cNvSpPr/>
      </dsp:nvSpPr>
      <dsp:spPr>
        <a:xfrm>
          <a:off x="5473535" y="1633067"/>
          <a:ext cx="1626791" cy="813395"/>
        </a:xfrm>
        <a:prstGeom prst="roundRect">
          <a:avLst>
            <a:gd name="adj" fmla="val 10000"/>
          </a:avLst>
        </a:prstGeom>
        <a:solidFill>
          <a:schemeClr val="lt1">
            <a:hueOff val="0"/>
            <a:satOff val="0"/>
            <a:lumOff val="0"/>
            <a:alphaOff val="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Family</a:t>
          </a:r>
          <a:endParaRPr lang="en-US" sz="1800" b="1" kern="1200" dirty="0"/>
        </a:p>
      </dsp:txBody>
      <dsp:txXfrm>
        <a:off x="5497359" y="1656891"/>
        <a:ext cx="1579143" cy="765747"/>
      </dsp:txXfrm>
    </dsp:sp>
    <dsp:sp modelId="{43B4C046-E50A-9C42-B239-13F90C3B76C3}">
      <dsp:nvSpPr>
        <dsp:cNvPr id="0" name=""/>
        <dsp:cNvSpPr/>
      </dsp:nvSpPr>
      <dsp:spPr>
        <a:xfrm rot="6500950">
          <a:off x="5447731" y="3149126"/>
          <a:ext cx="848091" cy="284688"/>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5533137" y="3206064"/>
        <a:ext cx="677279" cy="170812"/>
      </dsp:txXfrm>
    </dsp:sp>
    <dsp:sp modelId="{3EDDC2EF-8868-8A47-8C6F-E00620590F12}">
      <dsp:nvSpPr>
        <dsp:cNvPr id="0" name=""/>
        <dsp:cNvSpPr/>
      </dsp:nvSpPr>
      <dsp:spPr>
        <a:xfrm>
          <a:off x="4643227" y="4136477"/>
          <a:ext cx="1626791" cy="813395"/>
        </a:xfrm>
        <a:prstGeom prst="roundRect">
          <a:avLst>
            <a:gd name="adj" fmla="val 10000"/>
          </a:avLst>
        </a:prstGeom>
        <a:solidFill>
          <a:schemeClr val="lt1">
            <a:hueOff val="0"/>
            <a:satOff val="0"/>
            <a:lumOff val="0"/>
            <a:alphaOff val="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Ethnic Traditions</a:t>
          </a:r>
          <a:endParaRPr lang="en-US" sz="1800" b="1" kern="1200" dirty="0"/>
        </a:p>
      </dsp:txBody>
      <dsp:txXfrm>
        <a:off x="4667051" y="4160301"/>
        <a:ext cx="1579143" cy="765747"/>
      </dsp:txXfrm>
    </dsp:sp>
    <dsp:sp modelId="{3A94A66F-440F-474D-B62A-38F4B83150BF}">
      <dsp:nvSpPr>
        <dsp:cNvPr id="0" name=""/>
        <dsp:cNvSpPr/>
      </dsp:nvSpPr>
      <dsp:spPr>
        <a:xfrm rot="10800000">
          <a:off x="3689124" y="4400831"/>
          <a:ext cx="848091" cy="284688"/>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3774530" y="4457769"/>
        <a:ext cx="677279" cy="170812"/>
      </dsp:txXfrm>
    </dsp:sp>
    <dsp:sp modelId="{78E7D10B-BC78-964C-A2D1-30D966BD4389}">
      <dsp:nvSpPr>
        <dsp:cNvPr id="0" name=""/>
        <dsp:cNvSpPr/>
      </dsp:nvSpPr>
      <dsp:spPr>
        <a:xfrm>
          <a:off x="1956322" y="4136477"/>
          <a:ext cx="1626791" cy="813395"/>
        </a:xfrm>
        <a:prstGeom prst="roundRect">
          <a:avLst>
            <a:gd name="adj" fmla="val 10000"/>
          </a:avLst>
        </a:prstGeom>
        <a:solidFill>
          <a:schemeClr val="lt1">
            <a:hueOff val="0"/>
            <a:satOff val="0"/>
            <a:lumOff val="0"/>
            <a:alphaOff val="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Community</a:t>
          </a:r>
          <a:endParaRPr lang="en-US" sz="1800" b="1" kern="1200" dirty="0"/>
        </a:p>
      </dsp:txBody>
      <dsp:txXfrm>
        <a:off x="1980146" y="4160301"/>
        <a:ext cx="1579143" cy="765747"/>
      </dsp:txXfrm>
    </dsp:sp>
    <dsp:sp modelId="{77D00DF0-F510-944A-89D4-0DEB8B872265}">
      <dsp:nvSpPr>
        <dsp:cNvPr id="0" name=""/>
        <dsp:cNvSpPr/>
      </dsp:nvSpPr>
      <dsp:spPr>
        <a:xfrm rot="15077295">
          <a:off x="1942683" y="3211057"/>
          <a:ext cx="848091" cy="284688"/>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028089" y="3267995"/>
        <a:ext cx="677279" cy="170812"/>
      </dsp:txXfrm>
    </dsp:sp>
    <dsp:sp modelId="{3DF0EC7D-0241-FC41-A688-9667E860BA0C}">
      <dsp:nvSpPr>
        <dsp:cNvPr id="0" name=""/>
        <dsp:cNvSpPr/>
      </dsp:nvSpPr>
      <dsp:spPr>
        <a:xfrm>
          <a:off x="1126001" y="1613179"/>
          <a:ext cx="1626791" cy="957146"/>
        </a:xfrm>
        <a:prstGeom prst="roundRect">
          <a:avLst>
            <a:gd name="adj" fmla="val 10000"/>
          </a:avLst>
        </a:prstGeom>
        <a:solidFill>
          <a:schemeClr val="lt1">
            <a:hueOff val="0"/>
            <a:satOff val="0"/>
            <a:lumOff val="0"/>
            <a:alphaOff val="0"/>
          </a:schemeClr>
        </a:solidFill>
        <a:ln w="48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Religious School or Sunday School </a:t>
          </a:r>
          <a:endParaRPr lang="en-US" sz="1800" b="1" kern="1200" dirty="0"/>
        </a:p>
      </dsp:txBody>
      <dsp:txXfrm>
        <a:off x="1154035" y="1641213"/>
        <a:ext cx="1570723" cy="901078"/>
      </dsp:txXfrm>
    </dsp:sp>
    <dsp:sp modelId="{7BA80D9D-06A6-C64C-B56E-5E5BC9F50ABE}">
      <dsp:nvSpPr>
        <dsp:cNvPr id="0" name=""/>
        <dsp:cNvSpPr/>
      </dsp:nvSpPr>
      <dsp:spPr>
        <a:xfrm rot="19334817">
          <a:off x="2648647" y="1071820"/>
          <a:ext cx="848091" cy="284688"/>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2734053" y="1128758"/>
        <a:ext cx="677279" cy="170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3635372" y="464"/>
          <a:ext cx="1677864" cy="83893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Intergenerational Faith Community</a:t>
          </a:r>
          <a:endParaRPr lang="en-US" sz="1600" b="1" kern="1200" dirty="0"/>
        </a:p>
      </dsp:txBody>
      <dsp:txXfrm>
        <a:off x="3659943" y="25035"/>
        <a:ext cx="1628722" cy="789790"/>
      </dsp:txXfrm>
    </dsp:sp>
    <dsp:sp modelId="{BCD68C87-AE95-CB47-8888-2079B8E031E4}">
      <dsp:nvSpPr>
        <dsp:cNvPr id="0" name=""/>
        <dsp:cNvSpPr/>
      </dsp:nvSpPr>
      <dsp:spPr>
        <a:xfrm rot="2160000">
          <a:off x="5157957" y="1088361"/>
          <a:ext cx="876871" cy="293626"/>
        </a:xfrm>
        <a:prstGeom prst="lef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246045" y="1147086"/>
        <a:ext cx="700695" cy="176176"/>
      </dsp:txXfrm>
    </dsp:sp>
    <dsp:sp modelId="{7CA4E01A-3952-0F4B-A29E-7FED05D7EABA}">
      <dsp:nvSpPr>
        <dsp:cNvPr id="0" name=""/>
        <dsp:cNvSpPr/>
      </dsp:nvSpPr>
      <dsp:spPr>
        <a:xfrm>
          <a:off x="5879548" y="1630953"/>
          <a:ext cx="1677864" cy="838932"/>
        </a:xfrm>
        <a:prstGeom prst="roundRect">
          <a:avLst>
            <a:gd name="adj" fmla="val 10000"/>
          </a:avLst>
        </a:prstGeom>
        <a:gradFill rotWithShape="0">
          <a:gsLst>
            <a:gs pos="0">
              <a:schemeClr val="accent3">
                <a:hueOff val="-4206610"/>
                <a:satOff val="-2163"/>
                <a:lumOff val="-931"/>
                <a:alphaOff val="0"/>
                <a:tint val="50000"/>
                <a:satMod val="300000"/>
              </a:schemeClr>
            </a:gs>
            <a:gs pos="35000">
              <a:schemeClr val="accent3">
                <a:hueOff val="-4206610"/>
                <a:satOff val="-2163"/>
                <a:lumOff val="-931"/>
                <a:alphaOff val="0"/>
                <a:tint val="37000"/>
                <a:satMod val="300000"/>
              </a:schemeClr>
            </a:gs>
            <a:gs pos="100000">
              <a:schemeClr val="accent3">
                <a:hueOff val="-4206610"/>
                <a:satOff val="-2163"/>
                <a:lumOff val="-931"/>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Age Group/Generational Faith Formation</a:t>
          </a:r>
          <a:endParaRPr lang="en-US" sz="1600" b="1" kern="1200" dirty="0"/>
        </a:p>
      </dsp:txBody>
      <dsp:txXfrm>
        <a:off x="5904119" y="1655524"/>
        <a:ext cx="1628722" cy="789790"/>
      </dsp:txXfrm>
    </dsp:sp>
    <dsp:sp modelId="{8EDD1849-69D0-B64E-8D30-8AF624035E35}">
      <dsp:nvSpPr>
        <dsp:cNvPr id="0" name=""/>
        <dsp:cNvSpPr/>
      </dsp:nvSpPr>
      <dsp:spPr>
        <a:xfrm rot="6480000">
          <a:off x="5851445" y="3222699"/>
          <a:ext cx="876871" cy="293626"/>
        </a:xfrm>
        <a:prstGeom prst="leftRightArrow">
          <a:avLst>
            <a:gd name="adj1" fmla="val 60000"/>
            <a:gd name="adj2" fmla="val 50000"/>
          </a:avLst>
        </a:prstGeom>
        <a:gradFill rotWithShape="0">
          <a:gsLst>
            <a:gs pos="0">
              <a:schemeClr val="accent3">
                <a:hueOff val="-4206610"/>
                <a:satOff val="-2163"/>
                <a:lumOff val="-931"/>
                <a:alphaOff val="0"/>
                <a:tint val="50000"/>
                <a:satMod val="300000"/>
              </a:schemeClr>
            </a:gs>
            <a:gs pos="35000">
              <a:schemeClr val="accent3">
                <a:hueOff val="-4206610"/>
                <a:satOff val="-2163"/>
                <a:lumOff val="-931"/>
                <a:alphaOff val="0"/>
                <a:tint val="37000"/>
                <a:satMod val="300000"/>
              </a:schemeClr>
            </a:gs>
            <a:gs pos="100000">
              <a:schemeClr val="accent3">
                <a:hueOff val="-4206610"/>
                <a:satOff val="-2163"/>
                <a:lumOff val="-931"/>
                <a:alphaOff val="0"/>
                <a:tint val="15000"/>
                <a:satMod val="350000"/>
              </a:schemeClr>
            </a:gs>
          </a:gsLst>
          <a:lin ang="16200000" scaled="1"/>
        </a:gradFill>
        <a:ln>
          <a:noFill/>
        </a:ln>
        <a:effectLst>
          <a:outerShdw blurRad="45000" dist="25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5939533" y="3281424"/>
        <a:ext cx="700695" cy="176176"/>
      </dsp:txXfrm>
    </dsp:sp>
    <dsp:sp modelId="{A7CE2B26-2AD6-454B-94B4-4248BB7F8D35}">
      <dsp:nvSpPr>
        <dsp:cNvPr id="0" name=""/>
        <dsp:cNvSpPr/>
      </dsp:nvSpPr>
      <dsp:spPr>
        <a:xfrm>
          <a:off x="5022349" y="4269140"/>
          <a:ext cx="1677864" cy="838932"/>
        </a:xfrm>
        <a:prstGeom prst="roundRect">
          <a:avLst>
            <a:gd name="adj" fmla="val 10000"/>
          </a:avLst>
        </a:prstGeom>
        <a:gradFill rotWithShape="0">
          <a:gsLst>
            <a:gs pos="0">
              <a:schemeClr val="accent3">
                <a:hueOff val="-8413220"/>
                <a:satOff val="-4326"/>
                <a:lumOff val="-1863"/>
                <a:alphaOff val="0"/>
                <a:tint val="50000"/>
                <a:satMod val="300000"/>
              </a:schemeClr>
            </a:gs>
            <a:gs pos="35000">
              <a:schemeClr val="accent3">
                <a:hueOff val="-8413220"/>
                <a:satOff val="-4326"/>
                <a:lumOff val="-1863"/>
                <a:alphaOff val="0"/>
                <a:tint val="37000"/>
                <a:satMod val="300000"/>
              </a:schemeClr>
            </a:gs>
            <a:gs pos="100000">
              <a:schemeClr val="accent3">
                <a:hueOff val="-8413220"/>
                <a:satOff val="-4326"/>
                <a:lumOff val="-1863"/>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Family Faith Formation</a:t>
          </a:r>
          <a:endParaRPr lang="en-US" sz="1600" b="1" kern="1200" dirty="0"/>
        </a:p>
      </dsp:txBody>
      <dsp:txXfrm>
        <a:off x="5046920" y="4293711"/>
        <a:ext cx="1628722" cy="789790"/>
      </dsp:txXfrm>
    </dsp:sp>
    <dsp:sp modelId="{FA73B8D5-2423-6B4A-85F3-861CB715F718}">
      <dsp:nvSpPr>
        <dsp:cNvPr id="0" name=""/>
        <dsp:cNvSpPr/>
      </dsp:nvSpPr>
      <dsp:spPr>
        <a:xfrm rot="10800000">
          <a:off x="4035869" y="4541793"/>
          <a:ext cx="876871" cy="293626"/>
        </a:xfrm>
        <a:prstGeom prst="leftRightArrow">
          <a:avLst>
            <a:gd name="adj1" fmla="val 60000"/>
            <a:gd name="adj2" fmla="val 50000"/>
          </a:avLst>
        </a:prstGeom>
        <a:gradFill rotWithShape="0">
          <a:gsLst>
            <a:gs pos="0">
              <a:schemeClr val="accent3">
                <a:hueOff val="-8413220"/>
                <a:satOff val="-4326"/>
                <a:lumOff val="-1863"/>
                <a:alphaOff val="0"/>
                <a:tint val="50000"/>
                <a:satMod val="300000"/>
              </a:schemeClr>
            </a:gs>
            <a:gs pos="35000">
              <a:schemeClr val="accent3">
                <a:hueOff val="-8413220"/>
                <a:satOff val="-4326"/>
                <a:lumOff val="-1863"/>
                <a:alphaOff val="0"/>
                <a:tint val="37000"/>
                <a:satMod val="300000"/>
              </a:schemeClr>
            </a:gs>
            <a:gs pos="100000">
              <a:schemeClr val="accent3">
                <a:hueOff val="-8413220"/>
                <a:satOff val="-4326"/>
                <a:lumOff val="-1863"/>
                <a:alphaOff val="0"/>
                <a:tint val="15000"/>
                <a:satMod val="350000"/>
              </a:schemeClr>
            </a:gs>
          </a:gsLst>
          <a:lin ang="16200000" scaled="1"/>
        </a:gradFill>
        <a:ln>
          <a:noFill/>
        </a:ln>
        <a:effectLst>
          <a:outerShdw blurRad="45000" dist="25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4123957" y="4600518"/>
        <a:ext cx="700695" cy="176176"/>
      </dsp:txXfrm>
    </dsp:sp>
    <dsp:sp modelId="{FB54FA89-97A0-7040-8E25-18DCBD0BED75}">
      <dsp:nvSpPr>
        <dsp:cNvPr id="0" name=""/>
        <dsp:cNvSpPr/>
      </dsp:nvSpPr>
      <dsp:spPr>
        <a:xfrm>
          <a:off x="2248395" y="4269140"/>
          <a:ext cx="1677864" cy="838932"/>
        </a:xfrm>
        <a:prstGeom prst="roundRect">
          <a:avLst>
            <a:gd name="adj" fmla="val 10000"/>
          </a:avLst>
        </a:prstGeom>
        <a:gradFill rotWithShape="0">
          <a:gsLst>
            <a:gs pos="0">
              <a:schemeClr val="accent3">
                <a:hueOff val="-12619830"/>
                <a:satOff val="-6489"/>
                <a:lumOff val="-2794"/>
                <a:alphaOff val="0"/>
                <a:tint val="50000"/>
                <a:satMod val="300000"/>
              </a:schemeClr>
            </a:gs>
            <a:gs pos="35000">
              <a:schemeClr val="accent3">
                <a:hueOff val="-12619830"/>
                <a:satOff val="-6489"/>
                <a:lumOff val="-2794"/>
                <a:alphaOff val="0"/>
                <a:tint val="37000"/>
                <a:satMod val="300000"/>
              </a:schemeClr>
            </a:gs>
            <a:gs pos="100000">
              <a:schemeClr val="accent3">
                <a:hueOff val="-12619830"/>
                <a:satOff val="-6489"/>
                <a:lumOff val="-2794"/>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Missional Faith Formation</a:t>
          </a:r>
          <a:endParaRPr lang="en-US" sz="1600" b="1" kern="1200" dirty="0"/>
        </a:p>
      </dsp:txBody>
      <dsp:txXfrm>
        <a:off x="2272966" y="4293711"/>
        <a:ext cx="1628722" cy="789790"/>
      </dsp:txXfrm>
    </dsp:sp>
    <dsp:sp modelId="{BE8A5D0D-DAD9-F24F-AE85-37049FCE6D25}">
      <dsp:nvSpPr>
        <dsp:cNvPr id="0" name=""/>
        <dsp:cNvSpPr/>
      </dsp:nvSpPr>
      <dsp:spPr>
        <a:xfrm rot="15120000">
          <a:off x="2220292" y="3222699"/>
          <a:ext cx="876871" cy="293626"/>
        </a:xfrm>
        <a:prstGeom prst="leftRightArrow">
          <a:avLst>
            <a:gd name="adj1" fmla="val 60000"/>
            <a:gd name="adj2" fmla="val 50000"/>
          </a:avLst>
        </a:prstGeom>
        <a:gradFill rotWithShape="0">
          <a:gsLst>
            <a:gs pos="0">
              <a:schemeClr val="accent3">
                <a:hueOff val="-12619830"/>
                <a:satOff val="-6489"/>
                <a:lumOff val="-2794"/>
                <a:alphaOff val="0"/>
                <a:tint val="50000"/>
                <a:satMod val="300000"/>
              </a:schemeClr>
            </a:gs>
            <a:gs pos="35000">
              <a:schemeClr val="accent3">
                <a:hueOff val="-12619830"/>
                <a:satOff val="-6489"/>
                <a:lumOff val="-2794"/>
                <a:alphaOff val="0"/>
                <a:tint val="37000"/>
                <a:satMod val="300000"/>
              </a:schemeClr>
            </a:gs>
            <a:gs pos="100000">
              <a:schemeClr val="accent3">
                <a:hueOff val="-12619830"/>
                <a:satOff val="-6489"/>
                <a:lumOff val="-2794"/>
                <a:alphaOff val="0"/>
                <a:tint val="15000"/>
                <a:satMod val="350000"/>
              </a:schemeClr>
            </a:gs>
          </a:gsLst>
          <a:lin ang="16200000" scaled="1"/>
        </a:gradFill>
        <a:ln>
          <a:noFill/>
        </a:ln>
        <a:effectLst>
          <a:outerShdw blurRad="45000" dist="25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308380" y="3281424"/>
        <a:ext cx="700695" cy="176176"/>
      </dsp:txXfrm>
    </dsp:sp>
    <dsp:sp modelId="{8AFC5B97-BE82-6440-91A8-BFBD2BAFE12A}">
      <dsp:nvSpPr>
        <dsp:cNvPr id="0" name=""/>
        <dsp:cNvSpPr/>
      </dsp:nvSpPr>
      <dsp:spPr>
        <a:xfrm>
          <a:off x="1391196" y="1630953"/>
          <a:ext cx="1677864" cy="838932"/>
        </a:xfrm>
        <a:prstGeom prst="roundRect">
          <a:avLst>
            <a:gd name="adj" fmla="val 10000"/>
          </a:avLst>
        </a:prstGeom>
        <a:gradFill rotWithShape="0">
          <a:gsLst>
            <a:gs pos="0">
              <a:schemeClr val="accent3">
                <a:hueOff val="-16826440"/>
                <a:satOff val="-8652"/>
                <a:lumOff val="-3725"/>
                <a:alphaOff val="0"/>
                <a:tint val="50000"/>
                <a:satMod val="300000"/>
              </a:schemeClr>
            </a:gs>
            <a:gs pos="35000">
              <a:schemeClr val="accent3">
                <a:hueOff val="-16826440"/>
                <a:satOff val="-8652"/>
                <a:lumOff val="-3725"/>
                <a:alphaOff val="0"/>
                <a:tint val="37000"/>
                <a:satMod val="300000"/>
              </a:schemeClr>
            </a:gs>
            <a:gs pos="100000">
              <a:schemeClr val="accent3">
                <a:hueOff val="-16826440"/>
                <a:satOff val="-8652"/>
                <a:lumOff val="-3725"/>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Online &amp; Digitally-Enabled Faith Formation</a:t>
          </a:r>
          <a:endParaRPr lang="en-US" sz="1600" b="1" kern="1200" dirty="0"/>
        </a:p>
      </dsp:txBody>
      <dsp:txXfrm>
        <a:off x="1415767" y="1655524"/>
        <a:ext cx="1628722" cy="789790"/>
      </dsp:txXfrm>
    </dsp:sp>
    <dsp:sp modelId="{E85C7A55-B41D-A449-B13D-D44142926B81}">
      <dsp:nvSpPr>
        <dsp:cNvPr id="0" name=""/>
        <dsp:cNvSpPr/>
      </dsp:nvSpPr>
      <dsp:spPr>
        <a:xfrm rot="19440000">
          <a:off x="2913781" y="1088361"/>
          <a:ext cx="876871" cy="293626"/>
        </a:xfrm>
        <a:prstGeom prst="leftRightArrow">
          <a:avLst>
            <a:gd name="adj1" fmla="val 60000"/>
            <a:gd name="adj2" fmla="val 50000"/>
          </a:avLst>
        </a:prstGeom>
        <a:gradFill rotWithShape="0">
          <a:gsLst>
            <a:gs pos="0">
              <a:schemeClr val="accent3">
                <a:hueOff val="-16826440"/>
                <a:satOff val="-8652"/>
                <a:lumOff val="-3725"/>
                <a:alphaOff val="0"/>
                <a:tint val="50000"/>
                <a:satMod val="300000"/>
              </a:schemeClr>
            </a:gs>
            <a:gs pos="35000">
              <a:schemeClr val="accent3">
                <a:hueOff val="-16826440"/>
                <a:satOff val="-8652"/>
                <a:lumOff val="-3725"/>
                <a:alphaOff val="0"/>
                <a:tint val="37000"/>
                <a:satMod val="300000"/>
              </a:schemeClr>
            </a:gs>
            <a:gs pos="100000">
              <a:schemeClr val="accent3">
                <a:hueOff val="-16826440"/>
                <a:satOff val="-8652"/>
                <a:lumOff val="-3725"/>
                <a:alphaOff val="0"/>
                <a:tint val="15000"/>
                <a:satMod val="350000"/>
              </a:schemeClr>
            </a:gs>
          </a:gsLst>
          <a:lin ang="16200000" scaled="1"/>
        </a:gradFill>
        <a:ln>
          <a:noFill/>
        </a:ln>
        <a:effectLst>
          <a:outerShdw blurRad="45000" dist="25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001869" y="1147086"/>
        <a:ext cx="700695" cy="1761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b="0" kern="1200" dirty="0" smtClean="0">
              <a:latin typeface="Tw Cen MT"/>
              <a:cs typeface="Tw Cen MT"/>
            </a:rPr>
            <a:t>GROWTH IN FAITH</a:t>
          </a:r>
          <a:endParaRPr lang="en-US" sz="2600" b="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Caring Relationships</a:t>
          </a:r>
          <a:endParaRPr lang="en-US" sz="2000" b="0"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Rituals &amp; Milestones</a:t>
          </a:r>
          <a:endParaRPr lang="en-US" sz="2000" b="0"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Church Year Seasons</a:t>
          </a:r>
          <a:endParaRPr lang="en-US" sz="2000" b="0"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Learning the Tradition</a:t>
          </a:r>
          <a:endParaRPr lang="en-US" sz="2000" b="0"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Praying</a:t>
          </a:r>
        </a:p>
        <a:p>
          <a:pPr lvl="0" algn="ctr" defTabSz="889000">
            <a:lnSpc>
              <a:spcPct val="90000"/>
            </a:lnSpc>
            <a:spcBef>
              <a:spcPct val="0"/>
            </a:spcBef>
            <a:spcAft>
              <a:spcPct val="35000"/>
            </a:spcAft>
          </a:pPr>
          <a:r>
            <a:rPr lang="en-US" sz="2000" b="0" kern="1200" dirty="0" smtClean="0">
              <a:latin typeface="Tw Cen MT"/>
              <a:cs typeface="Tw Cen MT"/>
            </a:rPr>
            <a:t>Spiritual Formation</a:t>
          </a:r>
          <a:endParaRPr lang="en-US" sz="2000" b="0"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Reading the Bible</a:t>
          </a:r>
          <a:endParaRPr lang="en-US" sz="2000" b="0"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Serving Working for Justice Caring for Creation</a:t>
          </a:r>
          <a:endParaRPr lang="en-US" sz="2000" b="0"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Worshipping</a:t>
          </a:r>
          <a:endParaRPr lang="en-US" sz="2000" b="0" kern="1200" dirty="0">
            <a:latin typeface="Tw Cen MT"/>
            <a:cs typeface="Tw Cen MT"/>
          </a:endParaRPr>
        </a:p>
      </dsp:txBody>
      <dsp:txXfrm>
        <a:off x="7014160" y="3801467"/>
        <a:ext cx="1427878" cy="974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6E9B8-DBCA-C64A-8AA7-06A46D027E7E}">
      <dsp:nvSpPr>
        <dsp:cNvPr id="0" name=""/>
        <dsp:cNvSpPr/>
      </dsp:nvSpPr>
      <dsp:spPr>
        <a:xfrm>
          <a:off x="2220402" y="855783"/>
          <a:ext cx="2131953" cy="213195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Community</a:t>
          </a:r>
          <a:endParaRPr lang="en-US" sz="1600" b="1" kern="1200" dirty="0">
            <a:latin typeface="Tw Cen MT"/>
            <a:cs typeface="Tw Cen MT"/>
          </a:endParaRPr>
        </a:p>
      </dsp:txBody>
      <dsp:txXfrm>
        <a:off x="2532619" y="1168000"/>
        <a:ext cx="1507519" cy="1507519"/>
      </dsp:txXfrm>
    </dsp:sp>
    <dsp:sp modelId="{9C0153A6-C720-9B41-B68F-286C0BDA78B4}">
      <dsp:nvSpPr>
        <dsp:cNvPr id="0" name=""/>
        <dsp:cNvSpPr/>
      </dsp:nvSpPr>
      <dsp:spPr>
        <a:xfrm>
          <a:off x="2672019" y="-19936"/>
          <a:ext cx="1228719" cy="1106611"/>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Children &amp; Parents</a:t>
          </a:r>
          <a:endParaRPr lang="en-US" sz="1600" b="1" kern="1200" dirty="0">
            <a:latin typeface="Tw Cen MT"/>
            <a:cs typeface="Tw Cen MT"/>
          </a:endParaRPr>
        </a:p>
      </dsp:txBody>
      <dsp:txXfrm>
        <a:off x="2851961" y="142123"/>
        <a:ext cx="868835" cy="782493"/>
      </dsp:txXfrm>
    </dsp:sp>
    <dsp:sp modelId="{821E78B6-40D9-DA42-A610-D95A8B445540}">
      <dsp:nvSpPr>
        <dsp:cNvPr id="0" name=""/>
        <dsp:cNvSpPr/>
      </dsp:nvSpPr>
      <dsp:spPr>
        <a:xfrm>
          <a:off x="3968428" y="619972"/>
          <a:ext cx="1228719" cy="110661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Youth &amp; Parents</a:t>
          </a:r>
          <a:endParaRPr lang="en-US" sz="1600" b="1" kern="1200" dirty="0">
            <a:latin typeface="Tw Cen MT"/>
            <a:cs typeface="Tw Cen MT"/>
          </a:endParaRPr>
        </a:p>
      </dsp:txBody>
      <dsp:txXfrm>
        <a:off x="4148370" y="782031"/>
        <a:ext cx="868835" cy="782493"/>
      </dsp:txXfrm>
    </dsp:sp>
    <dsp:sp modelId="{F1890CF1-B1F7-674A-A987-A7A7AFBCD2C5}">
      <dsp:nvSpPr>
        <dsp:cNvPr id="0" name=""/>
        <dsp:cNvSpPr/>
      </dsp:nvSpPr>
      <dsp:spPr>
        <a:xfrm>
          <a:off x="3874401" y="2062650"/>
          <a:ext cx="1228719" cy="110661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Young Adults</a:t>
          </a:r>
          <a:endParaRPr lang="en-US" sz="1600" b="1" kern="1200" dirty="0">
            <a:latin typeface="Tw Cen MT"/>
            <a:cs typeface="Tw Cen MT"/>
          </a:endParaRPr>
        </a:p>
      </dsp:txBody>
      <dsp:txXfrm>
        <a:off x="4054343" y="2224709"/>
        <a:ext cx="868835" cy="782493"/>
      </dsp:txXfrm>
    </dsp:sp>
    <dsp:sp modelId="{BA712A0A-EE50-D942-B4BC-EDE8FC8704F4}">
      <dsp:nvSpPr>
        <dsp:cNvPr id="0" name=""/>
        <dsp:cNvSpPr/>
      </dsp:nvSpPr>
      <dsp:spPr>
        <a:xfrm>
          <a:off x="2672019" y="2756846"/>
          <a:ext cx="1228719" cy="1106611"/>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Mid-life Adults</a:t>
          </a:r>
          <a:endParaRPr lang="en-US" sz="1600" b="1" kern="1200" dirty="0">
            <a:latin typeface="Tw Cen MT"/>
            <a:cs typeface="Tw Cen MT"/>
          </a:endParaRPr>
        </a:p>
      </dsp:txBody>
      <dsp:txXfrm>
        <a:off x="2851961" y="2918905"/>
        <a:ext cx="868835" cy="782493"/>
      </dsp:txXfrm>
    </dsp:sp>
    <dsp:sp modelId="{7E791BF1-47B3-DB44-9E9A-BF640A33822B}">
      <dsp:nvSpPr>
        <dsp:cNvPr id="0" name=""/>
        <dsp:cNvSpPr/>
      </dsp:nvSpPr>
      <dsp:spPr>
        <a:xfrm>
          <a:off x="1551008" y="2082968"/>
          <a:ext cx="1065976" cy="1065976"/>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Mature Adults</a:t>
          </a:r>
          <a:endParaRPr lang="en-US" sz="1600" b="1" kern="1200" dirty="0">
            <a:latin typeface="Tw Cen MT"/>
            <a:cs typeface="Tw Cen MT"/>
          </a:endParaRPr>
        </a:p>
      </dsp:txBody>
      <dsp:txXfrm>
        <a:off x="1707117" y="2239077"/>
        <a:ext cx="753758" cy="753758"/>
      </dsp:txXfrm>
    </dsp:sp>
    <dsp:sp modelId="{438560CF-F3DA-9144-AE49-3C50E3F9CABC}">
      <dsp:nvSpPr>
        <dsp:cNvPr id="0" name=""/>
        <dsp:cNvSpPr/>
      </dsp:nvSpPr>
      <dsp:spPr>
        <a:xfrm>
          <a:off x="1551008" y="694576"/>
          <a:ext cx="1065976" cy="1065976"/>
        </a:xfrm>
        <a:prstGeom prst="ellipse">
          <a:avLst/>
        </a:prstGeom>
        <a:solidFill>
          <a:srgbClr val="FFFF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Older Adults</a:t>
          </a:r>
          <a:endParaRPr lang="en-US" sz="1600" b="1" kern="1200" dirty="0">
            <a:latin typeface="Tw Cen MT"/>
            <a:cs typeface="Tw Cen MT"/>
          </a:endParaRPr>
        </a:p>
      </dsp:txBody>
      <dsp:txXfrm>
        <a:off x="1707117" y="850685"/>
        <a:ext cx="753758" cy="753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138E6-2B9B-234E-B3D3-E167CD7DA27D}">
      <dsp:nvSpPr>
        <dsp:cNvPr id="0" name=""/>
        <dsp:cNvSpPr/>
      </dsp:nvSpPr>
      <dsp:spPr>
        <a:xfrm>
          <a:off x="2623808" y="1443"/>
          <a:ext cx="1597682" cy="1597682"/>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Learn with Peers</a:t>
          </a:r>
          <a:endParaRPr lang="en-US" sz="1700" b="1" kern="1200" dirty="0"/>
        </a:p>
      </dsp:txBody>
      <dsp:txXfrm>
        <a:off x="2857783" y="235418"/>
        <a:ext cx="1129732" cy="1129732"/>
      </dsp:txXfrm>
    </dsp:sp>
    <dsp:sp modelId="{D9385287-8D33-C249-BF18-4CACAAF374F7}">
      <dsp:nvSpPr>
        <dsp:cNvPr id="0" name=""/>
        <dsp:cNvSpPr/>
      </dsp:nvSpPr>
      <dsp:spPr>
        <a:xfrm rot="2700000">
          <a:off x="4049856" y="1369825"/>
          <a:ext cx="423886" cy="539217"/>
        </a:xfrm>
        <a:prstGeom prst="rightArrow">
          <a:avLst>
            <a:gd name="adj1" fmla="val 60000"/>
            <a:gd name="adj2" fmla="val 5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4068479" y="1432708"/>
        <a:ext cx="296720" cy="323531"/>
      </dsp:txXfrm>
    </dsp:sp>
    <dsp:sp modelId="{2D667DC6-2367-034C-9995-86296F573918}">
      <dsp:nvSpPr>
        <dsp:cNvPr id="0" name=""/>
        <dsp:cNvSpPr/>
      </dsp:nvSpPr>
      <dsp:spPr>
        <a:xfrm>
          <a:off x="4319074" y="1696708"/>
          <a:ext cx="1597682" cy="159768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Experience in Community</a:t>
          </a:r>
          <a:endParaRPr lang="en-US" sz="1700" b="1" kern="1200" dirty="0"/>
        </a:p>
      </dsp:txBody>
      <dsp:txXfrm>
        <a:off x="4553049" y="1930683"/>
        <a:ext cx="1129732" cy="1129732"/>
      </dsp:txXfrm>
    </dsp:sp>
    <dsp:sp modelId="{2F460F9B-27F7-6C4B-AF1E-30EB0B91462B}">
      <dsp:nvSpPr>
        <dsp:cNvPr id="0" name=""/>
        <dsp:cNvSpPr/>
      </dsp:nvSpPr>
      <dsp:spPr>
        <a:xfrm rot="8100000">
          <a:off x="4066822" y="3065090"/>
          <a:ext cx="423886" cy="539217"/>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0800000">
        <a:off x="4175365" y="3127973"/>
        <a:ext cx="296720" cy="323531"/>
      </dsp:txXfrm>
    </dsp:sp>
    <dsp:sp modelId="{B630ECF8-860A-E340-9DD5-E1A34AA61F34}">
      <dsp:nvSpPr>
        <dsp:cNvPr id="0" name=""/>
        <dsp:cNvSpPr/>
      </dsp:nvSpPr>
      <dsp:spPr>
        <a:xfrm>
          <a:off x="2623808" y="3391974"/>
          <a:ext cx="1597682" cy="1597682"/>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Live the Learning</a:t>
          </a:r>
          <a:endParaRPr lang="en-US" sz="1700" b="1" kern="1200" dirty="0"/>
        </a:p>
      </dsp:txBody>
      <dsp:txXfrm>
        <a:off x="2857783" y="3625949"/>
        <a:ext cx="1129732" cy="1129732"/>
      </dsp:txXfrm>
    </dsp:sp>
    <dsp:sp modelId="{311EC0EC-7DAE-3444-83BF-1A8E4C83D512}">
      <dsp:nvSpPr>
        <dsp:cNvPr id="0" name=""/>
        <dsp:cNvSpPr/>
      </dsp:nvSpPr>
      <dsp:spPr>
        <a:xfrm rot="13500000">
          <a:off x="2371557" y="3082056"/>
          <a:ext cx="423886" cy="539217"/>
        </a:xfrm>
        <a:prstGeom prst="rightArrow">
          <a:avLst>
            <a:gd name="adj1" fmla="val 60000"/>
            <a:gd name="adj2" fmla="val 5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10800000">
        <a:off x="2480100" y="3234859"/>
        <a:ext cx="296720" cy="323531"/>
      </dsp:txXfrm>
    </dsp:sp>
    <dsp:sp modelId="{FF3B1328-32C5-AC42-AC46-0F30B4E7CDB4}">
      <dsp:nvSpPr>
        <dsp:cNvPr id="0" name=""/>
        <dsp:cNvSpPr/>
      </dsp:nvSpPr>
      <dsp:spPr>
        <a:xfrm>
          <a:off x="928543" y="1696708"/>
          <a:ext cx="1597682" cy="1597682"/>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t>Reflect on Learning &amp; Living</a:t>
          </a:r>
          <a:endParaRPr lang="en-US" sz="1700" b="1" kern="1200" dirty="0"/>
        </a:p>
      </dsp:txBody>
      <dsp:txXfrm>
        <a:off x="1162518" y="1930683"/>
        <a:ext cx="1129732" cy="1129732"/>
      </dsp:txXfrm>
    </dsp:sp>
    <dsp:sp modelId="{C83CF404-6E2F-4949-9DBE-13F545BFF044}">
      <dsp:nvSpPr>
        <dsp:cNvPr id="0" name=""/>
        <dsp:cNvSpPr/>
      </dsp:nvSpPr>
      <dsp:spPr>
        <a:xfrm rot="18900000">
          <a:off x="2354591" y="1386791"/>
          <a:ext cx="423886" cy="539217"/>
        </a:xfrm>
        <a:prstGeom prst="rightArrow">
          <a:avLst>
            <a:gd name="adj1" fmla="val 60000"/>
            <a:gd name="adj2" fmla="val 5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73214" y="1539594"/>
        <a:ext cx="296720" cy="3235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3177450" y="3317012"/>
          <a:ext cx="2054675" cy="1943615"/>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b="0" kern="1200" dirty="0" smtClean="0">
              <a:latin typeface="Tw Cen MT"/>
              <a:cs typeface="Tw Cen MT"/>
            </a:rPr>
            <a:t>GROWTH IN FAITH</a:t>
          </a:r>
          <a:endParaRPr lang="en-US" sz="2600" b="0" kern="1200" dirty="0">
            <a:latin typeface="Tw Cen MT"/>
            <a:cs typeface="Tw Cen MT"/>
          </a:endParaRPr>
        </a:p>
      </dsp:txBody>
      <dsp:txXfrm>
        <a:off x="3478350" y="3601648"/>
        <a:ext cx="1452875" cy="1374343"/>
      </dsp:txXfrm>
    </dsp:sp>
    <dsp:sp modelId="{F8BE6A67-E23D-FA41-8D94-8672CB317A9A}">
      <dsp:nvSpPr>
        <dsp:cNvPr id="0" name=""/>
        <dsp:cNvSpPr/>
      </dsp:nvSpPr>
      <dsp:spPr>
        <a:xfrm rot="10800000">
          <a:off x="681476" y="4025359"/>
          <a:ext cx="2358695" cy="526920"/>
        </a:xfrm>
        <a:prstGeom prst="leftArrow">
          <a:avLst>
            <a:gd name="adj1" fmla="val 60000"/>
            <a:gd name="adj2" fmla="val 5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124849" y="3741030"/>
          <a:ext cx="1612652" cy="1095579"/>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Caring Relationships</a:t>
          </a:r>
          <a:endParaRPr lang="en-US" sz="2000" b="0" kern="1200" dirty="0">
            <a:latin typeface="Tw Cen MT"/>
            <a:cs typeface="Tw Cen MT"/>
          </a:endParaRPr>
        </a:p>
      </dsp:txBody>
      <dsp:txXfrm>
        <a:off x="-92761" y="3773118"/>
        <a:ext cx="1548476" cy="1031403"/>
      </dsp:txXfrm>
    </dsp:sp>
    <dsp:sp modelId="{999BB4BD-3DDB-B64B-96FD-9E84D2F302B4}">
      <dsp:nvSpPr>
        <dsp:cNvPr id="0" name=""/>
        <dsp:cNvSpPr/>
      </dsp:nvSpPr>
      <dsp:spPr>
        <a:xfrm rot="12342857">
          <a:off x="913078" y="3010644"/>
          <a:ext cx="2369261" cy="526920"/>
        </a:xfrm>
        <a:prstGeom prst="lef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9659" y="2242436"/>
          <a:ext cx="1441469" cy="1035352"/>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Rituals &amp; Milestones</a:t>
          </a:r>
          <a:endParaRPr lang="en-US" sz="2000" b="0" kern="1200" dirty="0">
            <a:latin typeface="Tw Cen MT"/>
            <a:cs typeface="Tw Cen MT"/>
          </a:endParaRPr>
        </a:p>
      </dsp:txBody>
      <dsp:txXfrm>
        <a:off x="339983" y="2272760"/>
        <a:ext cx="1380821" cy="974704"/>
      </dsp:txXfrm>
    </dsp:sp>
    <dsp:sp modelId="{C1DE2ED8-D0BA-2A4A-A67D-0B9DB8885EAA}">
      <dsp:nvSpPr>
        <dsp:cNvPr id="0" name=""/>
        <dsp:cNvSpPr/>
      </dsp:nvSpPr>
      <dsp:spPr>
        <a:xfrm rot="13885714">
          <a:off x="1557771" y="2205716"/>
          <a:ext cx="2391799" cy="526920"/>
        </a:xfrm>
        <a:prstGeom prst="leftArrow">
          <a:avLst>
            <a:gd name="adj1" fmla="val 60000"/>
            <a:gd name="adj2" fmla="val 5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360944" y="1016507"/>
          <a:ext cx="1294190" cy="1035352"/>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Church Year Seasons</a:t>
          </a:r>
          <a:endParaRPr lang="en-US" sz="2000" b="0" kern="1200" dirty="0">
            <a:latin typeface="Tw Cen MT"/>
            <a:cs typeface="Tw Cen MT"/>
          </a:endParaRPr>
        </a:p>
      </dsp:txBody>
      <dsp:txXfrm>
        <a:off x="1391268" y="1046831"/>
        <a:ext cx="1233542" cy="974704"/>
      </dsp:txXfrm>
    </dsp:sp>
    <dsp:sp modelId="{57DBEB46-132C-FC49-81C5-2776F1C3EA50}">
      <dsp:nvSpPr>
        <dsp:cNvPr id="0" name=""/>
        <dsp:cNvSpPr/>
      </dsp:nvSpPr>
      <dsp:spPr>
        <a:xfrm rot="15428571">
          <a:off x="2484393" y="1764573"/>
          <a:ext cx="2408770" cy="526920"/>
        </a:xfrm>
        <a:prstGeom prst="leftArrow">
          <a:avLst>
            <a:gd name="adj1" fmla="val 60000"/>
            <a:gd name="adj2" fmla="val 5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773682" y="336168"/>
          <a:ext cx="1294190" cy="1035352"/>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Learning the Tradition</a:t>
          </a:r>
          <a:endParaRPr lang="en-US" sz="2000" b="0" kern="1200" dirty="0">
            <a:latin typeface="Tw Cen MT"/>
            <a:cs typeface="Tw Cen MT"/>
          </a:endParaRPr>
        </a:p>
      </dsp:txBody>
      <dsp:txXfrm>
        <a:off x="2804006" y="366492"/>
        <a:ext cx="1233542" cy="974704"/>
      </dsp:txXfrm>
    </dsp:sp>
    <dsp:sp modelId="{C41117A4-7368-6D49-8780-672F39D0100E}">
      <dsp:nvSpPr>
        <dsp:cNvPr id="0" name=""/>
        <dsp:cNvSpPr/>
      </dsp:nvSpPr>
      <dsp:spPr>
        <a:xfrm rot="16971429">
          <a:off x="3516413" y="1764573"/>
          <a:ext cx="2408770" cy="526920"/>
        </a:xfrm>
        <a:prstGeom prst="leftArrow">
          <a:avLst>
            <a:gd name="adj1" fmla="val 60000"/>
            <a:gd name="adj2" fmla="val 5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4341703" y="336168"/>
          <a:ext cx="1294190" cy="1035352"/>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Praying</a:t>
          </a:r>
        </a:p>
        <a:p>
          <a:pPr lvl="0" algn="ctr" defTabSz="889000">
            <a:lnSpc>
              <a:spcPct val="90000"/>
            </a:lnSpc>
            <a:spcBef>
              <a:spcPct val="0"/>
            </a:spcBef>
            <a:spcAft>
              <a:spcPct val="35000"/>
            </a:spcAft>
          </a:pPr>
          <a:r>
            <a:rPr lang="en-US" sz="2000" b="0" kern="1200" dirty="0" smtClean="0">
              <a:latin typeface="Tw Cen MT"/>
              <a:cs typeface="Tw Cen MT"/>
            </a:rPr>
            <a:t>Spiritual Formation</a:t>
          </a:r>
          <a:endParaRPr lang="en-US" sz="2000" b="0" kern="1200" dirty="0">
            <a:latin typeface="Tw Cen MT"/>
            <a:cs typeface="Tw Cen MT"/>
          </a:endParaRPr>
        </a:p>
      </dsp:txBody>
      <dsp:txXfrm>
        <a:off x="4372027" y="366492"/>
        <a:ext cx="1233542" cy="974704"/>
      </dsp:txXfrm>
    </dsp:sp>
    <dsp:sp modelId="{46359FB7-AE2D-AD48-BA3F-7A6D9F8A325C}">
      <dsp:nvSpPr>
        <dsp:cNvPr id="0" name=""/>
        <dsp:cNvSpPr/>
      </dsp:nvSpPr>
      <dsp:spPr>
        <a:xfrm rot="18514286">
          <a:off x="4460006" y="2205716"/>
          <a:ext cx="2391799" cy="526920"/>
        </a:xfrm>
        <a:prstGeom prst="leftArrow">
          <a:avLst>
            <a:gd name="adj1" fmla="val 60000"/>
            <a:gd name="adj2" fmla="val 5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5754442" y="1016507"/>
          <a:ext cx="1294190" cy="1035352"/>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Reading the Bible</a:t>
          </a:r>
          <a:endParaRPr lang="en-US" sz="2000" b="0" kern="1200" dirty="0">
            <a:latin typeface="Tw Cen MT"/>
            <a:cs typeface="Tw Cen MT"/>
          </a:endParaRPr>
        </a:p>
      </dsp:txBody>
      <dsp:txXfrm>
        <a:off x="5784766" y="1046831"/>
        <a:ext cx="1233542" cy="974704"/>
      </dsp:txXfrm>
    </dsp:sp>
    <dsp:sp modelId="{CB254614-3AE3-5942-B4A8-B94331E526C1}">
      <dsp:nvSpPr>
        <dsp:cNvPr id="0" name=""/>
        <dsp:cNvSpPr/>
      </dsp:nvSpPr>
      <dsp:spPr>
        <a:xfrm rot="20163671">
          <a:off x="5158431" y="3086881"/>
          <a:ext cx="2320576" cy="526920"/>
        </a:xfrm>
        <a:prstGeom prst="lef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6732103" y="2126768"/>
          <a:ext cx="1294190" cy="1505547"/>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Serving Working for Justice Caring for Creation</a:t>
          </a:r>
          <a:endParaRPr lang="en-US" sz="2000" b="0" kern="1200" dirty="0">
            <a:latin typeface="Tw Cen MT"/>
            <a:cs typeface="Tw Cen MT"/>
          </a:endParaRPr>
        </a:p>
      </dsp:txBody>
      <dsp:txXfrm>
        <a:off x="6770009" y="2164674"/>
        <a:ext cx="1218378" cy="1429735"/>
      </dsp:txXfrm>
    </dsp:sp>
    <dsp:sp modelId="{853CB1C5-0190-7648-BF25-B8119ACA74DB}">
      <dsp:nvSpPr>
        <dsp:cNvPr id="0" name=""/>
        <dsp:cNvSpPr/>
      </dsp:nvSpPr>
      <dsp:spPr>
        <a:xfrm>
          <a:off x="5369404" y="4025359"/>
          <a:ext cx="2358695" cy="526920"/>
        </a:xfrm>
        <a:prstGeom prst="leftArrow">
          <a:avLst>
            <a:gd name="adj1" fmla="val 60000"/>
            <a:gd name="adj2" fmla="val 5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983836" y="3771143"/>
          <a:ext cx="1488526" cy="1035352"/>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0" kern="1200" dirty="0" smtClean="0">
              <a:latin typeface="Tw Cen MT"/>
              <a:cs typeface="Tw Cen MT"/>
            </a:rPr>
            <a:t>Worshipping</a:t>
          </a:r>
          <a:endParaRPr lang="en-US" sz="2000" b="0" kern="1200" dirty="0">
            <a:latin typeface="Tw Cen MT"/>
            <a:cs typeface="Tw Cen MT"/>
          </a:endParaRPr>
        </a:p>
      </dsp:txBody>
      <dsp:txXfrm>
        <a:off x="7014160" y="3801467"/>
        <a:ext cx="1427878" cy="9747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8C05-09EA-D246-A206-48AFECB46B87}">
      <dsp:nvSpPr>
        <dsp:cNvPr id="0" name=""/>
        <dsp:cNvSpPr/>
      </dsp:nvSpPr>
      <dsp:spPr>
        <a:xfrm>
          <a:off x="0" y="0"/>
          <a:ext cx="1758652" cy="4495800"/>
        </a:xfrm>
        <a:prstGeom prst="roundRect">
          <a:avLst>
            <a:gd name="adj" fmla="val 10000"/>
          </a:avLst>
        </a:prstGeom>
        <a:solidFill>
          <a:schemeClr val="accent2">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Fully Online Faith Formation</a:t>
          </a:r>
          <a:endParaRPr lang="en-US" sz="2000" b="1" kern="1200" dirty="0">
            <a:latin typeface="Tw Cen MT"/>
            <a:cs typeface="Tw Cen MT"/>
          </a:endParaRPr>
        </a:p>
      </dsp:txBody>
      <dsp:txXfrm>
        <a:off x="0" y="1798320"/>
        <a:ext cx="1758652" cy="1798320"/>
      </dsp:txXfrm>
    </dsp:sp>
    <dsp:sp modelId="{948DDB1C-C9CA-6C46-BE9D-19455343474B}">
      <dsp:nvSpPr>
        <dsp:cNvPr id="0" name=""/>
        <dsp:cNvSpPr/>
      </dsp:nvSpPr>
      <dsp:spPr>
        <a:xfrm>
          <a:off x="130775" y="269748"/>
          <a:ext cx="1497101" cy="1497101"/>
        </a:xfrm>
        <a:prstGeom prst="ellipse">
          <a:avLst/>
        </a:prstGeom>
        <a:solidFill>
          <a:schemeClr val="accent2">
            <a:tint val="50000"/>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6E7A8ED-9E59-EA4A-BD5F-F84428BF70C8}">
      <dsp:nvSpPr>
        <dsp:cNvPr id="0" name=""/>
        <dsp:cNvSpPr/>
      </dsp:nvSpPr>
      <dsp:spPr>
        <a:xfrm>
          <a:off x="1811411" y="0"/>
          <a:ext cx="1758652" cy="4495800"/>
        </a:xfrm>
        <a:prstGeom prst="roundRect">
          <a:avLst>
            <a:gd name="adj" fmla="val 10000"/>
          </a:avLst>
        </a:prstGeom>
        <a:solidFill>
          <a:schemeClr val="accent3">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Mostly Online with Regular Interaction in Gathered Sessions</a:t>
          </a:r>
          <a:endParaRPr lang="en-US" sz="2000" b="1" kern="1200" dirty="0">
            <a:latin typeface="Tw Cen MT"/>
            <a:cs typeface="Tw Cen MT"/>
          </a:endParaRPr>
        </a:p>
      </dsp:txBody>
      <dsp:txXfrm>
        <a:off x="1811411" y="1798320"/>
        <a:ext cx="1758652" cy="1798320"/>
      </dsp:txXfrm>
    </dsp:sp>
    <dsp:sp modelId="{831A7594-1FAD-AC42-8EF9-8EB09330611F}">
      <dsp:nvSpPr>
        <dsp:cNvPr id="0" name=""/>
        <dsp:cNvSpPr/>
      </dsp:nvSpPr>
      <dsp:spPr>
        <a:xfrm>
          <a:off x="1942187" y="269748"/>
          <a:ext cx="1497101" cy="1497101"/>
        </a:xfrm>
        <a:prstGeom prst="ellipse">
          <a:avLst/>
        </a:prstGeom>
        <a:solidFill>
          <a:schemeClr val="accent3">
            <a:tint val="50000"/>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F6CEE22-EA0E-9A40-BCFA-590D47744670}">
      <dsp:nvSpPr>
        <dsp:cNvPr id="0" name=""/>
        <dsp:cNvSpPr/>
      </dsp:nvSpPr>
      <dsp:spPr>
        <a:xfrm>
          <a:off x="3644525" y="0"/>
          <a:ext cx="1758652" cy="4495800"/>
        </a:xfrm>
        <a:prstGeom prst="roundRect">
          <a:avLst>
            <a:gd name="adj" fmla="val 10000"/>
          </a:avLst>
        </a:prstGeom>
        <a:solidFill>
          <a:schemeClr val="accent4">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Online Faith Formation &amp; Gathered Sessions (Flipped Classroom)</a:t>
          </a:r>
          <a:endParaRPr lang="en-US" sz="2000" b="1" kern="1200" dirty="0">
            <a:latin typeface="Tw Cen MT"/>
            <a:cs typeface="Tw Cen MT"/>
          </a:endParaRPr>
        </a:p>
      </dsp:txBody>
      <dsp:txXfrm>
        <a:off x="3644525" y="1798320"/>
        <a:ext cx="1758652" cy="1798320"/>
      </dsp:txXfrm>
    </dsp:sp>
    <dsp:sp modelId="{44FA06BE-5967-DB4B-9074-25EDB33854E0}">
      <dsp:nvSpPr>
        <dsp:cNvPr id="0" name=""/>
        <dsp:cNvSpPr/>
      </dsp:nvSpPr>
      <dsp:spPr>
        <a:xfrm>
          <a:off x="3753599" y="269748"/>
          <a:ext cx="1497101" cy="1497101"/>
        </a:xfrm>
        <a:prstGeom prst="ellipse">
          <a:avLst/>
        </a:prstGeom>
        <a:solidFill>
          <a:schemeClr val="accent4">
            <a:tint val="50000"/>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D6FD45E-D48A-E341-9F3A-39CFFB569147}">
      <dsp:nvSpPr>
        <dsp:cNvPr id="0" name=""/>
        <dsp:cNvSpPr/>
      </dsp:nvSpPr>
      <dsp:spPr>
        <a:xfrm>
          <a:off x="5434235" y="0"/>
          <a:ext cx="1758652" cy="4495800"/>
        </a:xfrm>
        <a:prstGeom prst="roundRect">
          <a:avLst>
            <a:gd name="adj" fmla="val 10000"/>
          </a:avLst>
        </a:prstGeom>
        <a:solidFill>
          <a:schemeClr val="accent5">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Online Components beyond the Program</a:t>
          </a:r>
          <a:endParaRPr lang="en-US" sz="2000" b="1" kern="1200" dirty="0">
            <a:latin typeface="Tw Cen MT"/>
            <a:cs typeface="Tw Cen MT"/>
          </a:endParaRPr>
        </a:p>
      </dsp:txBody>
      <dsp:txXfrm>
        <a:off x="5434235" y="1798320"/>
        <a:ext cx="1758652" cy="1798320"/>
      </dsp:txXfrm>
    </dsp:sp>
    <dsp:sp modelId="{748942E6-2E3E-A24C-99B4-01417E8FDDCD}">
      <dsp:nvSpPr>
        <dsp:cNvPr id="0" name=""/>
        <dsp:cNvSpPr/>
      </dsp:nvSpPr>
      <dsp:spPr>
        <a:xfrm>
          <a:off x="5565011" y="269748"/>
          <a:ext cx="1497101" cy="1497101"/>
        </a:xfrm>
        <a:prstGeom prst="ellipse">
          <a:avLst/>
        </a:prstGeom>
        <a:solidFill>
          <a:schemeClr val="accent5">
            <a:tint val="50000"/>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8303472-38D5-9447-8C7B-32B1AEB81FD5}">
      <dsp:nvSpPr>
        <dsp:cNvPr id="0" name=""/>
        <dsp:cNvSpPr/>
      </dsp:nvSpPr>
      <dsp:spPr>
        <a:xfrm>
          <a:off x="7245647" y="0"/>
          <a:ext cx="1758652" cy="4495800"/>
        </a:xfrm>
        <a:prstGeom prst="roundRect">
          <a:avLst>
            <a:gd name="adj" fmla="val 10000"/>
          </a:avLst>
        </a:prstGeom>
        <a:solidFill>
          <a:schemeClr val="accent6">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w Cen MT"/>
              <a:cs typeface="Tw Cen MT"/>
            </a:rPr>
            <a:t>Gathered Program with Supportive  Online Content</a:t>
          </a:r>
          <a:endParaRPr lang="en-US" sz="2000" b="1" kern="1200" dirty="0">
            <a:latin typeface="Tw Cen MT"/>
            <a:cs typeface="Tw Cen MT"/>
          </a:endParaRPr>
        </a:p>
      </dsp:txBody>
      <dsp:txXfrm>
        <a:off x="7245647" y="1798320"/>
        <a:ext cx="1758652" cy="1798320"/>
      </dsp:txXfrm>
    </dsp:sp>
    <dsp:sp modelId="{76FD9B29-D0E4-8B4C-B474-06860363B3D4}">
      <dsp:nvSpPr>
        <dsp:cNvPr id="0" name=""/>
        <dsp:cNvSpPr/>
      </dsp:nvSpPr>
      <dsp:spPr>
        <a:xfrm>
          <a:off x="7376423" y="269748"/>
          <a:ext cx="1497101" cy="1497101"/>
        </a:xfrm>
        <a:prstGeom prst="ellipse">
          <a:avLst/>
        </a:prstGeom>
        <a:solidFill>
          <a:schemeClr val="accent6">
            <a:tint val="50000"/>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978572F-7449-4D45-9C74-2C3AF669E3A8}">
      <dsp:nvSpPr>
        <dsp:cNvPr id="0" name=""/>
        <dsp:cNvSpPr/>
      </dsp:nvSpPr>
      <dsp:spPr>
        <a:xfrm>
          <a:off x="360171" y="3596640"/>
          <a:ext cx="8283955" cy="674370"/>
        </a:xfrm>
        <a:prstGeom prst="leftRightArrow">
          <a:avLst/>
        </a:prstGeom>
        <a:solidFill>
          <a:schemeClr val="accent2">
            <a:tint val="40000"/>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fld id="{DCA639C2-B6D2-D34E-ADF1-160402E244B7}" type="datetimeFigureOut">
              <a:rPr lang="en-US" smtClean="0"/>
              <a:pPr/>
              <a:t>6/23/15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6/23/15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6/23/15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6/23/15</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6/23/15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2103D3E-B9DE-F042-A81B-9023B6863032}" type="datetimeFigureOut">
              <a:rPr lang="en-US" smtClean="0"/>
              <a:t>6/23/15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2103D3E-B9DE-F042-A81B-9023B6863032}" type="datetimeFigureOut">
              <a:rPr lang="en-US" smtClean="0"/>
              <a:t>6/23/15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2103D3E-B9DE-F042-A81B-9023B6863032}" type="datetimeFigureOut">
              <a:rPr lang="en-US" smtClean="0"/>
              <a:t>6/23/15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103D3E-B9DE-F042-A81B-9023B6863032}" type="datetimeFigureOut">
              <a:rPr lang="en-US" smtClean="0"/>
              <a:t>6/23/15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6/23/15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2103D3E-B9DE-F042-A81B-9023B6863032}" type="datetimeFigureOut">
              <a:rPr lang="en-US" smtClean="0"/>
              <a:t>6/23/15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A334BD-FE82-A84C-875F-DDC9CF61CB6F}" type="slidenum">
              <a:rPr lang="en-US" smtClean="0"/>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92103D3E-B9DE-F042-A81B-9023B6863032}" type="datetimeFigureOut">
              <a:rPr lang="en-US" smtClean="0"/>
              <a:t>6/23/15</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D4A334BD-FE82-A84C-875F-DDC9CF61CB6F}"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92103D3E-B9DE-F042-A81B-9023B6863032}" type="datetimeFigureOut">
              <a:rPr lang="en-US" smtClean="0"/>
              <a:pPr/>
              <a:t>6/23/15</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diagramData" Target="../diagrams/data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3357217"/>
            <a:ext cx="8077200" cy="1671982"/>
          </a:xfrm>
        </p:spPr>
        <p:txBody>
          <a:bodyPr>
            <a:normAutofit/>
          </a:bodyPr>
          <a:lstStyle/>
          <a:p>
            <a:pPr algn="ctr"/>
            <a:r>
              <a:rPr lang="en-US" dirty="0">
                <a:solidFill>
                  <a:schemeClr val="tx1"/>
                </a:solidFill>
              </a:rPr>
              <a:t>Reimagining </a:t>
            </a:r>
            <a:r>
              <a:rPr lang="en-US" dirty="0" smtClean="0">
                <a:solidFill>
                  <a:schemeClr val="tx1"/>
                </a:solidFill>
              </a:rPr>
              <a:t>Faith Formation </a:t>
            </a:r>
            <a:r>
              <a:rPr lang="en-US" dirty="0">
                <a:solidFill>
                  <a:schemeClr val="tx1"/>
                </a:solidFill>
              </a:rPr>
              <a:t>for the 21</a:t>
            </a:r>
            <a:r>
              <a:rPr lang="en-US" baseline="30000" dirty="0">
                <a:solidFill>
                  <a:schemeClr val="tx1"/>
                </a:solidFill>
              </a:rPr>
              <a:t>st</a:t>
            </a:r>
            <a:r>
              <a:rPr lang="en-US" dirty="0">
                <a:solidFill>
                  <a:schemeClr val="tx1"/>
                </a:solidFill>
              </a:rPr>
              <a:t> Century</a:t>
            </a:r>
            <a:endParaRPr lang="en-US" dirty="0"/>
          </a:p>
        </p:txBody>
      </p:sp>
      <p:sp>
        <p:nvSpPr>
          <p:cNvPr id="8" name="Subtitle 7"/>
          <p:cNvSpPr>
            <a:spLocks noGrp="1"/>
          </p:cNvSpPr>
          <p:nvPr>
            <p:ph type="subTitle" idx="1"/>
          </p:nvPr>
        </p:nvSpPr>
        <p:spPr>
          <a:xfrm>
            <a:off x="685800" y="366817"/>
            <a:ext cx="8077200" cy="1185528"/>
          </a:xfrm>
        </p:spPr>
        <p:txBody>
          <a:bodyPr>
            <a:normAutofit/>
          </a:bodyPr>
          <a:lstStyle/>
          <a:p>
            <a:pPr algn="ctr"/>
            <a:r>
              <a:rPr lang="en-US" sz="3600" dirty="0" smtClean="0">
                <a:solidFill>
                  <a:srgbClr val="FEB80A"/>
                </a:solidFill>
                <a:latin typeface="Cambria"/>
                <a:cs typeface="Cambria"/>
              </a:rPr>
              <a:t>The Way of St. Paul</a:t>
            </a:r>
          </a:p>
          <a:p>
            <a:pPr algn="ctr"/>
            <a:r>
              <a:rPr lang="en-US" sz="3600" dirty="0" smtClean="0">
                <a:solidFill>
                  <a:srgbClr val="FEB80A"/>
                </a:solidFill>
                <a:latin typeface="Cambria"/>
                <a:cs typeface="Cambria"/>
              </a:rPr>
              <a:t>Diocese of New Jersey</a:t>
            </a:r>
            <a:endParaRPr lang="en-US" sz="3600" dirty="0">
              <a:solidFill>
                <a:srgbClr val="FEB80A"/>
              </a:solidFill>
              <a:latin typeface="Cambria"/>
              <a:cs typeface="Cambria"/>
            </a:endParaRPr>
          </a:p>
        </p:txBody>
      </p:sp>
    </p:spTree>
    <p:extLst>
      <p:ext uri="{BB962C8B-B14F-4D97-AF65-F5344CB8AC3E}">
        <p14:creationId xmlns:p14="http://schemas.microsoft.com/office/powerpoint/2010/main" val="185679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Intergenerational Community</a:t>
            </a:r>
          </a:p>
        </p:txBody>
      </p:sp>
      <p:sp>
        <p:nvSpPr>
          <p:cNvPr id="3" name="Content Placeholder 2"/>
          <p:cNvSpPr>
            <a:spLocks noGrp="1"/>
          </p:cNvSpPr>
          <p:nvPr>
            <p:ph idx="1"/>
          </p:nvPr>
        </p:nvSpPr>
        <p:spPr>
          <a:xfrm>
            <a:off x="612648" y="1600200"/>
            <a:ext cx="8153400" cy="5105400"/>
          </a:xfrm>
        </p:spPr>
        <p:txBody>
          <a:bodyPr>
            <a:normAutofit/>
          </a:bodyPr>
          <a:lstStyle/>
          <a:p>
            <a:pPr marL="457200" lvl="0" indent="-457200">
              <a:buSzPct val="100000"/>
            </a:pPr>
            <a:r>
              <a:rPr lang="en-US" dirty="0" smtClean="0"/>
              <a:t>Form </a:t>
            </a:r>
            <a:r>
              <a:rPr lang="en-US" dirty="0"/>
              <a:t>and deepen Christian identity and commitment </a:t>
            </a:r>
            <a:r>
              <a:rPr lang="en-US" dirty="0" smtClean="0"/>
              <a:t>in all ages </a:t>
            </a:r>
          </a:p>
          <a:p>
            <a:pPr marL="457200" lvl="0" indent="-457200">
              <a:buSzPct val="100000"/>
            </a:pPr>
            <a:r>
              <a:rPr lang="en-US" dirty="0" smtClean="0"/>
              <a:t>Shared experience of faith formation in community for all ages </a:t>
            </a:r>
          </a:p>
          <a:p>
            <a:pPr marL="457200" lvl="0" indent="-457200">
              <a:buSzPct val="100000"/>
            </a:pPr>
            <a:r>
              <a:rPr lang="en-US" dirty="0" smtClean="0"/>
              <a:t>Strengthen </a:t>
            </a:r>
            <a:r>
              <a:rPr lang="en-US" dirty="0"/>
              <a:t>relationships, connections, and community across </a:t>
            </a:r>
            <a:r>
              <a:rPr lang="en-US" dirty="0" smtClean="0"/>
              <a:t>generations</a:t>
            </a:r>
          </a:p>
          <a:p>
            <a:pPr marL="457200" lvl="0" indent="-457200">
              <a:buSzPct val="100000"/>
            </a:pPr>
            <a:r>
              <a:rPr lang="en-US" dirty="0" smtClean="0"/>
              <a:t>Support families in living the Christian way of life at home and in the world</a:t>
            </a:r>
          </a:p>
          <a:p>
            <a:pPr marL="457200" lvl="0" indent="-457200">
              <a:buSzPct val="100000"/>
            </a:pPr>
            <a:r>
              <a:rPr lang="en-US" dirty="0" smtClean="0"/>
              <a:t>Equip parents/grandparents for transmitting faith at home </a:t>
            </a:r>
            <a:endParaRPr lang="en-US" dirty="0"/>
          </a:p>
        </p:txBody>
      </p:sp>
    </p:spTree>
    <p:extLst>
      <p:ext uri="{BB962C8B-B14F-4D97-AF65-F5344CB8AC3E}">
        <p14:creationId xmlns:p14="http://schemas.microsoft.com/office/powerpoint/2010/main" val="1745248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idx="1"/>
          </p:nvPr>
        </p:nvSpPr>
        <p:spPr>
          <a:xfrm>
            <a:off x="612648" y="1498066"/>
            <a:ext cx="8153400" cy="5222423"/>
          </a:xfrm>
        </p:spPr>
        <p:txBody>
          <a:bodyPr>
            <a:normAutofit fontScale="92500"/>
          </a:bodyPr>
          <a:lstStyle/>
          <a:p>
            <a:pPr>
              <a:lnSpc>
                <a:spcPct val="110000"/>
              </a:lnSpc>
              <a:spcBef>
                <a:spcPts val="0"/>
              </a:spcBef>
              <a:buSzPct val="80000"/>
              <a:buFont typeface="Wingdings" charset="2"/>
              <a:buChar char=""/>
            </a:pPr>
            <a:r>
              <a:rPr lang="en-US" sz="2600" b="1" dirty="0" smtClean="0">
                <a:solidFill>
                  <a:schemeClr val="accent1"/>
                </a:solidFill>
              </a:rPr>
              <a:t>Caring:</a:t>
            </a:r>
            <a:r>
              <a:rPr lang="en-US" sz="2600" dirty="0" smtClean="0"/>
              <a:t> Community </a:t>
            </a:r>
            <a:r>
              <a:rPr lang="en-US" sz="2600" dirty="0"/>
              <a:t>b</a:t>
            </a:r>
            <a:r>
              <a:rPr lang="en-US" sz="2600" dirty="0" smtClean="0"/>
              <a:t>uilding </a:t>
            </a:r>
            <a:r>
              <a:rPr lang="en-US" sz="2600" dirty="0"/>
              <a:t>a</a:t>
            </a:r>
            <a:r>
              <a:rPr lang="en-US" sz="2600" dirty="0" smtClean="0"/>
              <a:t>ctivities, storytelling, mentoring, social </a:t>
            </a:r>
            <a:r>
              <a:rPr lang="en-US" sz="2600" dirty="0"/>
              <a:t>e</a:t>
            </a:r>
            <a:r>
              <a:rPr lang="en-US" sz="2600" dirty="0" smtClean="0"/>
              <a:t>vents </a:t>
            </a:r>
          </a:p>
          <a:p>
            <a:pPr>
              <a:lnSpc>
                <a:spcPct val="110000"/>
              </a:lnSpc>
              <a:spcBef>
                <a:spcPts val="0"/>
              </a:spcBef>
              <a:buSzPct val="80000"/>
              <a:buFont typeface="Wingdings" charset="2"/>
              <a:buChar char=""/>
            </a:pPr>
            <a:r>
              <a:rPr lang="en-US" sz="2600" b="1" dirty="0" smtClean="0">
                <a:solidFill>
                  <a:schemeClr val="accent1"/>
                </a:solidFill>
              </a:rPr>
              <a:t>Celebrating:</a:t>
            </a:r>
            <a:r>
              <a:rPr lang="en-US" sz="2600" b="1" dirty="0" smtClean="0">
                <a:solidFill>
                  <a:schemeClr val="accent2"/>
                </a:solidFill>
              </a:rPr>
              <a:t> </a:t>
            </a:r>
            <a:r>
              <a:rPr lang="en-US" sz="2600" dirty="0" smtClean="0"/>
              <a:t>Sunday Worship, whole </a:t>
            </a:r>
            <a:r>
              <a:rPr lang="en-US" sz="2600" dirty="0"/>
              <a:t>community sacramental </a:t>
            </a:r>
            <a:r>
              <a:rPr lang="en-US" sz="2600" dirty="0" smtClean="0"/>
              <a:t>celebrations, milestones celebrations, church </a:t>
            </a:r>
            <a:r>
              <a:rPr lang="en-US" sz="2600" dirty="0"/>
              <a:t>year feasts and </a:t>
            </a:r>
            <a:r>
              <a:rPr lang="en-US" sz="2600" dirty="0" smtClean="0"/>
              <a:t>seasons</a:t>
            </a:r>
          </a:p>
          <a:p>
            <a:pPr>
              <a:lnSpc>
                <a:spcPct val="110000"/>
              </a:lnSpc>
              <a:spcBef>
                <a:spcPts val="0"/>
              </a:spcBef>
              <a:buSzPct val="80000"/>
              <a:buFont typeface="Wingdings" charset="2"/>
              <a:buChar char=""/>
            </a:pPr>
            <a:r>
              <a:rPr lang="en-US" sz="2600" b="1" dirty="0" smtClean="0">
                <a:solidFill>
                  <a:schemeClr val="accent1"/>
                </a:solidFill>
              </a:rPr>
              <a:t>Learning:</a:t>
            </a:r>
            <a:r>
              <a:rPr lang="en-US" sz="2600" b="1" dirty="0" smtClean="0">
                <a:solidFill>
                  <a:schemeClr val="accent2"/>
                </a:solidFill>
              </a:rPr>
              <a:t> </a:t>
            </a:r>
            <a:r>
              <a:rPr lang="en-US" sz="2600" dirty="0" smtClean="0"/>
              <a:t>Intergenerational learning programs (weekly</a:t>
            </a:r>
            <a:r>
              <a:rPr lang="en-US" sz="2600" dirty="0"/>
              <a:t>, monthly, small </a:t>
            </a:r>
            <a:r>
              <a:rPr lang="en-US" sz="2600" dirty="0" smtClean="0"/>
              <a:t>group); incorporating intergenerational learning </a:t>
            </a:r>
            <a:r>
              <a:rPr lang="en-US" sz="2600" dirty="0"/>
              <a:t>into age group </a:t>
            </a:r>
            <a:r>
              <a:rPr lang="en-US" sz="2600" dirty="0" smtClean="0"/>
              <a:t>programming</a:t>
            </a:r>
          </a:p>
          <a:p>
            <a:pPr>
              <a:lnSpc>
                <a:spcPct val="110000"/>
              </a:lnSpc>
              <a:spcBef>
                <a:spcPts val="0"/>
              </a:spcBef>
              <a:buSzPct val="80000"/>
              <a:buFont typeface="Wingdings" charset="2"/>
              <a:buChar char=""/>
            </a:pPr>
            <a:r>
              <a:rPr lang="en-US" sz="2600" b="1" dirty="0" smtClean="0">
                <a:solidFill>
                  <a:schemeClr val="accent1"/>
                </a:solidFill>
              </a:rPr>
              <a:t>Praying: </a:t>
            </a:r>
            <a:r>
              <a:rPr lang="en-US" sz="2600" dirty="0" smtClean="0"/>
              <a:t>Community prayer experiences, intergenerational prayer groups, spiritual guides/mentors </a:t>
            </a:r>
          </a:p>
          <a:p>
            <a:pPr>
              <a:lnSpc>
                <a:spcPct val="110000"/>
              </a:lnSpc>
              <a:spcBef>
                <a:spcPts val="0"/>
              </a:spcBef>
              <a:buSzPct val="80000"/>
              <a:buFont typeface="Wingdings" charset="2"/>
              <a:buChar char=""/>
            </a:pPr>
            <a:r>
              <a:rPr lang="en-US" sz="2600" b="1" dirty="0" smtClean="0">
                <a:solidFill>
                  <a:schemeClr val="accent1"/>
                </a:solidFill>
              </a:rPr>
              <a:t>Serving:</a:t>
            </a:r>
            <a:r>
              <a:rPr lang="en-US" sz="2600" b="1" dirty="0" smtClean="0">
                <a:solidFill>
                  <a:schemeClr val="accent2"/>
                </a:solidFill>
              </a:rPr>
              <a:t> </a:t>
            </a:r>
            <a:r>
              <a:rPr lang="en-US" sz="2600" dirty="0" smtClean="0"/>
              <a:t>Intergenerational service projects and mission trips, church</a:t>
            </a:r>
            <a:r>
              <a:rPr lang="en-US" sz="2600" dirty="0"/>
              <a:t>-wide service </a:t>
            </a:r>
            <a:r>
              <a:rPr lang="en-US" sz="2600" dirty="0" smtClean="0"/>
              <a:t>days</a:t>
            </a:r>
            <a:endParaRPr lang="en-US" sz="2600" dirty="0"/>
          </a:p>
        </p:txBody>
      </p:sp>
    </p:spTree>
    <p:extLst>
      <p:ext uri="{BB962C8B-B14F-4D97-AF65-F5344CB8AC3E}">
        <p14:creationId xmlns:p14="http://schemas.microsoft.com/office/powerpoint/2010/main" val="17661145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Life-Stage Faith Formation</a:t>
            </a:r>
            <a:endParaRPr lang="en-US" dirty="0"/>
          </a:p>
        </p:txBody>
      </p:sp>
      <p:sp>
        <p:nvSpPr>
          <p:cNvPr id="3" name="Content Placeholder 2"/>
          <p:cNvSpPr>
            <a:spLocks noGrp="1"/>
          </p:cNvSpPr>
          <p:nvPr>
            <p:ph idx="1"/>
          </p:nvPr>
        </p:nvSpPr>
        <p:spPr>
          <a:xfrm>
            <a:off x="612648" y="1545920"/>
            <a:ext cx="8153400" cy="1613046"/>
          </a:xfrm>
        </p:spPr>
        <p:txBody>
          <a:bodyPr>
            <a:normAutofit fontScale="92500" lnSpcReduction="20000"/>
          </a:bodyPr>
          <a:lstStyle/>
          <a:p>
            <a:pPr marL="0" lvl="0" indent="0">
              <a:buNone/>
            </a:pPr>
            <a:r>
              <a:rPr lang="en-US" dirty="0" smtClean="0"/>
              <a:t>Age </a:t>
            </a:r>
            <a:r>
              <a:rPr lang="en-US" dirty="0"/>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1221402575"/>
              </p:ext>
            </p:extLst>
          </p:nvPr>
        </p:nvGraphicFramePr>
        <p:xfrm>
          <a:off x="1118067" y="2952713"/>
          <a:ext cx="6654129" cy="384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904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Life Stage &amp; Intergenerational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245625"/>
              </p:ext>
            </p:extLst>
          </p:nvPr>
        </p:nvGraphicFramePr>
        <p:xfrm>
          <a:off x="1107948" y="1663700"/>
          <a:ext cx="6845300" cy="499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172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Life-Stage Faith Formation</a:t>
            </a:r>
            <a:endParaRPr lang="en-US" dirty="0"/>
          </a:p>
        </p:txBody>
      </p:sp>
      <p:sp>
        <p:nvSpPr>
          <p:cNvPr id="3" name="Content Placeholder 2"/>
          <p:cNvSpPr>
            <a:spLocks noGrp="1"/>
          </p:cNvSpPr>
          <p:nvPr>
            <p:ph sz="quarter" idx="1"/>
          </p:nvPr>
        </p:nvSpPr>
        <p:spPr>
          <a:xfrm>
            <a:off x="612648" y="1600199"/>
            <a:ext cx="8153400" cy="4981713"/>
          </a:xfrm>
        </p:spPr>
        <p:txBody>
          <a:bodyPr>
            <a:normAutofit/>
          </a:bodyPr>
          <a:lstStyle/>
          <a:p>
            <a:pPr lvl="0"/>
            <a:r>
              <a:rPr lang="en-US" dirty="0" smtClean="0"/>
              <a:t>Provides </a:t>
            </a:r>
            <a:r>
              <a:rPr lang="en-US" dirty="0"/>
              <a:t>a </a:t>
            </a:r>
            <a:r>
              <a:rPr lang="en-US" b="1" i="1" dirty="0"/>
              <a:t>variety</a:t>
            </a:r>
            <a:r>
              <a:rPr lang="en-US" dirty="0"/>
              <a:t> of content, methods, formats, and </a:t>
            </a:r>
            <a:r>
              <a:rPr lang="en-US" dirty="0" smtClean="0"/>
              <a:t>environments to </a:t>
            </a:r>
            <a:r>
              <a:rPr lang="en-US" dirty="0"/>
              <a:t>address the diverse life tasks and situations, needs and interests, and spiritual and faith journeys of </a:t>
            </a:r>
            <a:r>
              <a:rPr lang="en-US" dirty="0" smtClean="0"/>
              <a:t>children, teens, and adults. </a:t>
            </a:r>
          </a:p>
          <a:p>
            <a:pPr lvl="0"/>
            <a:r>
              <a:rPr lang="en-US" dirty="0" smtClean="0"/>
              <a:t>Moving away from “one-size-fits-all” mentality</a:t>
            </a:r>
            <a:endParaRPr lang="en-US" dirty="0"/>
          </a:p>
        </p:txBody>
      </p:sp>
    </p:spTree>
    <p:extLst>
      <p:ext uri="{BB962C8B-B14F-4D97-AF65-F5344CB8AC3E}">
        <p14:creationId xmlns:p14="http://schemas.microsoft.com/office/powerpoint/2010/main" val="70852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Life-Stage Faith Formation</a:t>
            </a:r>
            <a:endParaRPr lang="en-US" dirty="0"/>
          </a:p>
        </p:txBody>
      </p:sp>
      <p:sp>
        <p:nvSpPr>
          <p:cNvPr id="3" name="Content Placeholder 2"/>
          <p:cNvSpPr>
            <a:spLocks noGrp="1"/>
          </p:cNvSpPr>
          <p:nvPr>
            <p:ph sz="quarter" idx="1"/>
          </p:nvPr>
        </p:nvSpPr>
        <p:spPr>
          <a:xfrm>
            <a:off x="612648" y="1600199"/>
            <a:ext cx="8153400" cy="4981713"/>
          </a:xfrm>
        </p:spPr>
        <p:txBody>
          <a:bodyPr>
            <a:normAutofit/>
          </a:bodyPr>
          <a:lstStyle/>
          <a:p>
            <a:pPr lvl="0"/>
            <a:r>
              <a:rPr lang="en-US" dirty="0" smtClean="0"/>
              <a:t>Incorporate </a:t>
            </a:r>
            <a:r>
              <a:rPr lang="en-US" b="1" i="1" dirty="0"/>
              <a:t>seven learning environments</a:t>
            </a:r>
            <a:r>
              <a:rPr lang="en-US" dirty="0" smtClean="0"/>
              <a:t>—</a:t>
            </a:r>
          </a:p>
          <a:p>
            <a:pPr marL="971550" lvl="1" indent="-514350">
              <a:buFont typeface="+mj-lt"/>
              <a:buAutoNum type="arabicPeriod"/>
            </a:pPr>
            <a:r>
              <a:rPr lang="en-US" sz="3200" dirty="0" smtClean="0"/>
              <a:t>Self</a:t>
            </a:r>
            <a:r>
              <a:rPr lang="en-US" sz="3200" dirty="0"/>
              <a:t>-</a:t>
            </a:r>
            <a:r>
              <a:rPr lang="en-US" sz="3200" dirty="0" smtClean="0"/>
              <a:t>directed</a:t>
            </a:r>
          </a:p>
          <a:p>
            <a:pPr marL="971550" lvl="1" indent="-514350">
              <a:buFont typeface="+mj-lt"/>
              <a:buAutoNum type="arabicPeriod"/>
            </a:pPr>
            <a:r>
              <a:rPr lang="en-US" sz="3200" dirty="0" smtClean="0"/>
              <a:t>Mentored</a:t>
            </a:r>
          </a:p>
          <a:p>
            <a:pPr marL="971550" lvl="1" indent="-514350">
              <a:buFont typeface="+mj-lt"/>
              <a:buAutoNum type="arabicPeriod"/>
            </a:pPr>
            <a:r>
              <a:rPr lang="en-US" sz="3200" dirty="0" smtClean="0"/>
              <a:t>At home</a:t>
            </a:r>
          </a:p>
          <a:p>
            <a:pPr marL="971550" lvl="1" indent="-514350">
              <a:buFont typeface="+mj-lt"/>
              <a:buAutoNum type="arabicPeriod"/>
            </a:pPr>
            <a:r>
              <a:rPr lang="en-US" sz="3200" dirty="0" smtClean="0"/>
              <a:t>Small groups</a:t>
            </a:r>
          </a:p>
          <a:p>
            <a:pPr marL="971550" lvl="1" indent="-514350">
              <a:buFont typeface="+mj-lt"/>
              <a:buAutoNum type="arabicPeriod"/>
            </a:pPr>
            <a:r>
              <a:rPr lang="en-US" sz="3200" dirty="0" smtClean="0"/>
              <a:t>Large groups</a:t>
            </a:r>
          </a:p>
          <a:p>
            <a:pPr marL="971550" lvl="1" indent="-514350">
              <a:buFont typeface="+mj-lt"/>
              <a:buAutoNum type="arabicPeriod"/>
            </a:pPr>
            <a:r>
              <a:rPr lang="en-US" sz="3200" dirty="0" smtClean="0"/>
              <a:t>Church</a:t>
            </a:r>
            <a:r>
              <a:rPr lang="en-US" sz="3200" dirty="0"/>
              <a:t>-</a:t>
            </a:r>
            <a:r>
              <a:rPr lang="en-US" sz="3200" dirty="0" smtClean="0"/>
              <a:t>wide</a:t>
            </a:r>
          </a:p>
          <a:p>
            <a:pPr marL="971550" lvl="1" indent="-514350">
              <a:buFont typeface="+mj-lt"/>
              <a:buAutoNum type="arabicPeriod"/>
            </a:pPr>
            <a:r>
              <a:rPr lang="en-US" sz="3200" dirty="0" smtClean="0"/>
              <a:t>Community &amp; World</a:t>
            </a:r>
            <a:endParaRPr lang="en-US" sz="3200" dirty="0"/>
          </a:p>
        </p:txBody>
      </p:sp>
    </p:spTree>
    <p:extLst>
      <p:ext uri="{BB962C8B-B14F-4D97-AF65-F5344CB8AC3E}">
        <p14:creationId xmlns:p14="http://schemas.microsoft.com/office/powerpoint/2010/main" val="4175611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idx="1"/>
          </p:nvPr>
        </p:nvSpPr>
        <p:spPr>
          <a:xfrm>
            <a:off x="612648" y="1600198"/>
            <a:ext cx="8153400" cy="5097681"/>
          </a:xfrm>
        </p:spPr>
        <p:txBody>
          <a:bodyPr>
            <a:normAutofit fontScale="92500" lnSpcReduction="10000"/>
          </a:bodyPr>
          <a:lstStyle/>
          <a:p>
            <a:pPr marL="0" lvl="0" indent="0">
              <a:buNone/>
            </a:pPr>
            <a:r>
              <a:rPr lang="en-US" sz="3200" dirty="0" smtClean="0"/>
              <a:t>Congregations equip families to become centers of learning, faith growth, and faith practice in 5 ways:</a:t>
            </a:r>
          </a:p>
          <a:p>
            <a:pPr marL="514350" indent="-514350">
              <a:buSzPct val="100000"/>
              <a:buFont typeface="+mj-lt"/>
              <a:buAutoNum type="arabicPeriod"/>
            </a:pPr>
            <a:r>
              <a:rPr lang="en-US" sz="3200" dirty="0" smtClean="0"/>
              <a:t>Nurturing family faith at home through eight faith forming processes</a:t>
            </a:r>
          </a:p>
          <a:p>
            <a:pPr marL="514350" indent="-514350">
              <a:buSzPct val="100000"/>
              <a:buFont typeface="+mj-lt"/>
              <a:buAutoNum type="arabicPeriod" startAt="2"/>
            </a:pPr>
            <a:r>
              <a:rPr lang="en-US" sz="3200" dirty="0" smtClean="0"/>
              <a:t>Building </a:t>
            </a:r>
            <a:r>
              <a:rPr lang="en-US" sz="3200" dirty="0"/>
              <a:t>strong families by developing family assets: nurturing relationships, establishing routines, maintaining expectations, adapting to challenges, and connecting to the community</a:t>
            </a:r>
            <a:r>
              <a:rPr lang="en-US" sz="3200" dirty="0" smtClean="0"/>
              <a:t>.</a:t>
            </a:r>
          </a:p>
          <a:p>
            <a:pPr marL="514350" indent="-514350">
              <a:buSzPct val="100000"/>
              <a:buFont typeface="+mj-lt"/>
              <a:buAutoNum type="arabicPeriod" startAt="2"/>
            </a:pPr>
            <a:r>
              <a:rPr lang="en-US" dirty="0"/>
              <a:t>Parent faith formation</a:t>
            </a:r>
          </a:p>
          <a:p>
            <a:pPr marL="514350" indent="-514350">
              <a:buSzPct val="100000"/>
              <a:buFont typeface="+mj-lt"/>
              <a:buAutoNum type="arabicPeriod" startAt="2"/>
            </a:pPr>
            <a:r>
              <a:rPr lang="en-US" dirty="0"/>
              <a:t>Parenting for faith growth training</a:t>
            </a:r>
          </a:p>
          <a:p>
            <a:pPr marL="514350" indent="-514350">
              <a:buSzPct val="100000"/>
              <a:buFont typeface="+mj-lt"/>
              <a:buAutoNum type="arabicPeriod" startAt="2"/>
            </a:pPr>
            <a:r>
              <a:rPr lang="en-US" dirty="0"/>
              <a:t>Parenting </a:t>
            </a:r>
            <a:r>
              <a:rPr lang="en-US" dirty="0" smtClean="0"/>
              <a:t>education</a:t>
            </a:r>
            <a:endParaRPr lang="en-US" sz="3200" dirty="0" smtClean="0"/>
          </a:p>
          <a:p>
            <a:pPr marL="0" indent="0">
              <a:buNone/>
            </a:pPr>
            <a:endParaRPr lang="en-US" sz="3200" dirty="0"/>
          </a:p>
        </p:txBody>
      </p:sp>
    </p:spTree>
    <p:extLst>
      <p:ext uri="{BB962C8B-B14F-4D97-AF65-F5344CB8AC3E}">
        <p14:creationId xmlns:p14="http://schemas.microsoft.com/office/powerpoint/2010/main" val="338871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79576983"/>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21170480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Family_Assets_Study - insert.pdf"/>
          <p:cNvPicPr>
            <a:picLocks noChangeAspect="1"/>
          </p:cNvPicPr>
          <p:nvPr/>
        </p:nvPicPr>
        <p:blipFill rotWithShape="1">
          <a:blip r:embed="rId2" cstate="print">
            <a:extLst>
              <a:ext uri="{28A0092B-C50C-407E-A947-70E740481C1C}">
                <a14:useLocalDpi xmlns:a14="http://schemas.microsoft.com/office/drawing/2010/main"/>
              </a:ext>
            </a:extLst>
          </a:blip>
          <a:srcRect l="3952" t="30076" r="3435" b="26703"/>
          <a:stretch/>
        </p:blipFill>
        <p:spPr>
          <a:xfrm>
            <a:off x="-88900" y="2082800"/>
            <a:ext cx="9321800" cy="4064000"/>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pPr algn="ctr"/>
            <a:r>
              <a:rPr lang="en-US" dirty="0" smtClean="0"/>
              <a:t>Family Assets (Search Institute)</a:t>
            </a:r>
            <a:endParaRPr lang="en-US" dirty="0"/>
          </a:p>
        </p:txBody>
      </p:sp>
    </p:spTree>
    <p:extLst>
      <p:ext uri="{BB962C8B-B14F-4D97-AF65-F5344CB8AC3E}">
        <p14:creationId xmlns:p14="http://schemas.microsoft.com/office/powerpoint/2010/main" val="3894374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idx="1"/>
          </p:nvPr>
        </p:nvSpPr>
        <p:spPr>
          <a:xfrm>
            <a:off x="612648" y="1600198"/>
            <a:ext cx="8153400" cy="5097681"/>
          </a:xfrm>
        </p:spPr>
        <p:txBody>
          <a:bodyPr>
            <a:normAutofit/>
          </a:bodyPr>
          <a:lstStyle/>
          <a:p>
            <a:pPr marL="0" lvl="0" indent="0">
              <a:buNone/>
            </a:pPr>
            <a:r>
              <a:rPr lang="en-US" sz="3200" dirty="0" smtClean="0"/>
              <a:t>Congregations equip families to become centers of learning, faith growth, and faith practice in 5 ways:</a:t>
            </a:r>
          </a:p>
          <a:p>
            <a:pPr marL="514350" indent="-514350">
              <a:buSzPct val="100000"/>
              <a:buFont typeface="+mj-lt"/>
              <a:buAutoNum type="arabicPeriod" startAt="3"/>
            </a:pPr>
            <a:r>
              <a:rPr lang="en-US" dirty="0" smtClean="0"/>
              <a:t>Parent </a:t>
            </a:r>
            <a:r>
              <a:rPr lang="en-US" dirty="0"/>
              <a:t>faith formation</a:t>
            </a:r>
          </a:p>
          <a:p>
            <a:pPr marL="514350" indent="-514350">
              <a:buSzPct val="100000"/>
              <a:buFont typeface="+mj-lt"/>
              <a:buAutoNum type="arabicPeriod" startAt="3"/>
            </a:pPr>
            <a:r>
              <a:rPr lang="en-US" dirty="0"/>
              <a:t>Parenting for faith growth training</a:t>
            </a:r>
          </a:p>
          <a:p>
            <a:pPr marL="514350" indent="-514350">
              <a:buSzPct val="100000"/>
              <a:buFont typeface="+mj-lt"/>
              <a:buAutoNum type="arabicPeriod" startAt="3"/>
            </a:pPr>
            <a:r>
              <a:rPr lang="en-US" dirty="0"/>
              <a:t>Parenting </a:t>
            </a:r>
            <a:r>
              <a:rPr lang="en-US" dirty="0" smtClean="0"/>
              <a:t>education</a:t>
            </a:r>
            <a:endParaRPr lang="en-US" sz="3200" dirty="0" smtClean="0"/>
          </a:p>
          <a:p>
            <a:pPr marL="0" indent="0">
              <a:buNone/>
            </a:pPr>
            <a:endParaRPr lang="en-US" sz="3200" dirty="0"/>
          </a:p>
        </p:txBody>
      </p:sp>
    </p:spTree>
    <p:extLst>
      <p:ext uri="{BB962C8B-B14F-4D97-AF65-F5344CB8AC3E}">
        <p14:creationId xmlns:p14="http://schemas.microsoft.com/office/powerpoint/2010/main" val="3633723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“Old” Faith Formation Ecosystem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5962075"/>
              </p:ext>
            </p:extLst>
          </p:nvPr>
        </p:nvGraphicFramePr>
        <p:xfrm>
          <a:off x="460459" y="1600200"/>
          <a:ext cx="8226341" cy="4951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0873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idx="1"/>
          </p:nvPr>
        </p:nvSpPr>
        <p:spPr>
          <a:xfrm>
            <a:off x="612648" y="1600200"/>
            <a:ext cx="8153400" cy="5054258"/>
          </a:xfrm>
        </p:spPr>
        <p:txBody>
          <a:bodyPr>
            <a:normAutofit lnSpcReduction="10000"/>
          </a:bodyPr>
          <a:lstStyle/>
          <a:p>
            <a:pPr marL="514350" indent="-514350">
              <a:buSzPct val="100000"/>
              <a:buFont typeface="+mj-lt"/>
              <a:buAutoNum type="arabicPeriod"/>
            </a:pPr>
            <a:r>
              <a:rPr lang="en-US" sz="3200" dirty="0" smtClean="0"/>
              <a:t>Missional </a:t>
            </a:r>
            <a:r>
              <a:rPr lang="en-US" sz="3200" dirty="0"/>
              <a:t>faith formation expands and extends the church’s presence through outreach, connection, relationship building, and engagement with people where they live—moving faith formation out into the community</a:t>
            </a:r>
            <a:r>
              <a:rPr lang="en-US" sz="3200" dirty="0" smtClean="0"/>
              <a:t>.</a:t>
            </a:r>
          </a:p>
          <a:p>
            <a:pPr marL="514350" indent="-514350">
              <a:buSzPct val="100000"/>
              <a:buFont typeface="+mj-lt"/>
              <a:buAutoNum type="arabicPeriod"/>
            </a:pPr>
            <a:r>
              <a:rPr lang="en-US" sz="3200" dirty="0"/>
              <a:t>Missional faith formation provides pathways for people to consider or reconsider the Christian faith, to encounter Jesus and the Good News, and to live as disciples in a supportive faith community. </a:t>
            </a:r>
          </a:p>
        </p:txBody>
      </p:sp>
    </p:spTree>
    <p:extLst>
      <p:ext uri="{BB962C8B-B14F-4D97-AF65-F5344CB8AC3E}">
        <p14:creationId xmlns:p14="http://schemas.microsoft.com/office/powerpoint/2010/main" val="178453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idx="1"/>
          </p:nvPr>
        </p:nvSpPr>
        <p:spPr>
          <a:xfrm>
            <a:off x="612648" y="1600200"/>
            <a:ext cx="8153400" cy="5054258"/>
          </a:xfrm>
        </p:spPr>
        <p:txBody>
          <a:bodyPr>
            <a:normAutofit fontScale="92500" lnSpcReduction="20000"/>
          </a:bodyPr>
          <a:lstStyle/>
          <a:p>
            <a:pPr marL="0" indent="0">
              <a:buNone/>
            </a:pPr>
            <a:r>
              <a:rPr lang="en-US" sz="3200" dirty="0" smtClean="0"/>
              <a:t>Missional </a:t>
            </a:r>
            <a:r>
              <a:rPr lang="en-US" sz="3200" dirty="0"/>
              <a:t>faith formation expands and extends the church’s presence through outreach, connection, relationship building, and engagement with people where they live—moving faith formation out into the community. </a:t>
            </a:r>
            <a:endParaRPr lang="en-US" sz="3200" dirty="0" smtClean="0"/>
          </a:p>
          <a:p>
            <a:pPr lvl="1"/>
            <a:r>
              <a:rPr lang="en-US" dirty="0" smtClean="0"/>
              <a:t>Moving worship and faith formation into the community</a:t>
            </a:r>
          </a:p>
          <a:p>
            <a:pPr lvl="1"/>
            <a:r>
              <a:rPr lang="en-US" dirty="0" smtClean="0"/>
              <a:t>Opening programs to everyone – VBS</a:t>
            </a:r>
          </a:p>
          <a:p>
            <a:pPr lvl="1"/>
            <a:r>
              <a:rPr lang="en-US" dirty="0" smtClean="0"/>
              <a:t>Life skills: parenting, careers, training, mentoring</a:t>
            </a:r>
          </a:p>
          <a:p>
            <a:pPr lvl="1"/>
            <a:r>
              <a:rPr lang="en-US" dirty="0" smtClean="0"/>
              <a:t>Small group programs on a variety of topics</a:t>
            </a:r>
          </a:p>
          <a:p>
            <a:pPr lvl="1"/>
            <a:r>
              <a:rPr lang="en-US" dirty="0" smtClean="0"/>
              <a:t>Community-wide service </a:t>
            </a:r>
          </a:p>
          <a:p>
            <a:pPr lvl="1"/>
            <a:r>
              <a:rPr lang="en-US" dirty="0" smtClean="0"/>
              <a:t>Community events: arts, music, theater</a:t>
            </a:r>
          </a:p>
        </p:txBody>
      </p:sp>
    </p:spTree>
    <p:extLst>
      <p:ext uri="{BB962C8B-B14F-4D97-AF65-F5344CB8AC3E}">
        <p14:creationId xmlns:p14="http://schemas.microsoft.com/office/powerpoint/2010/main" val="1567921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shutterstock_25346677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6480"/>
          </a:xfrm>
          <a:prstGeom prst="rect">
            <a:avLst/>
          </a:prstGeom>
        </p:spPr>
      </p:pic>
    </p:spTree>
    <p:extLst>
      <p:ext uri="{BB962C8B-B14F-4D97-AF65-F5344CB8AC3E}">
        <p14:creationId xmlns:p14="http://schemas.microsoft.com/office/powerpoint/2010/main" val="332754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Online &amp; Digitally-Enabled </a:t>
            </a:r>
            <a:br>
              <a:rPr lang="en-US" dirty="0" smtClean="0"/>
            </a:br>
            <a:r>
              <a:rPr lang="en-US" dirty="0" smtClean="0"/>
              <a:t>Faith Formation</a:t>
            </a:r>
            <a:endParaRPr lang="en-US" dirty="0"/>
          </a:p>
        </p:txBody>
      </p:sp>
      <p:sp>
        <p:nvSpPr>
          <p:cNvPr id="3" name="Content Placeholder 2"/>
          <p:cNvSpPr>
            <a:spLocks noGrp="1"/>
          </p:cNvSpPr>
          <p:nvPr>
            <p:ph idx="1"/>
          </p:nvPr>
        </p:nvSpPr>
        <p:spPr/>
        <p:txBody>
          <a:bodyPr>
            <a:normAutofit/>
          </a:bodyPr>
          <a:lstStyle/>
          <a:p>
            <a:pPr lvl="0"/>
            <a:r>
              <a:rPr lang="en-US" dirty="0" smtClean="0"/>
              <a:t>Faith </a:t>
            </a:r>
            <a:r>
              <a:rPr lang="en-US" dirty="0"/>
              <a:t>formation is </a:t>
            </a:r>
            <a:r>
              <a:rPr lang="en-US" i="1" dirty="0"/>
              <a:t>digitally-enabled</a:t>
            </a:r>
            <a:r>
              <a:rPr lang="en-US" dirty="0"/>
              <a:t>—blending gathered community settings with online learning environments and utilizing the abundance of digital media and tools for learning and faith formation; and </a:t>
            </a:r>
            <a:r>
              <a:rPr lang="en-US" i="1" dirty="0"/>
              <a:t>digitally-connected</a:t>
            </a:r>
            <a:r>
              <a:rPr lang="en-US" dirty="0"/>
              <a:t>—linking intergenerational faith community experiences, </a:t>
            </a:r>
            <a:r>
              <a:rPr lang="en-US" dirty="0" smtClean="0"/>
              <a:t>peer </a:t>
            </a:r>
            <a:r>
              <a:rPr lang="en-US" dirty="0"/>
              <a:t>experiences and programs , and daily/home life using online and digital media</a:t>
            </a:r>
            <a:r>
              <a:rPr lang="en-US" dirty="0" smtClean="0"/>
              <a:t>.</a:t>
            </a:r>
            <a:endParaRPr lang="en-US" dirty="0"/>
          </a:p>
        </p:txBody>
      </p:sp>
    </p:spTree>
    <p:extLst>
      <p:ext uri="{BB962C8B-B14F-4D97-AF65-F5344CB8AC3E}">
        <p14:creationId xmlns:p14="http://schemas.microsoft.com/office/powerpoint/2010/main" val="753406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Digitally-Enabled Faith Formation</a:t>
            </a:r>
            <a:endParaRPr lang="en-US" dirty="0"/>
          </a:p>
        </p:txBody>
      </p:sp>
      <p:sp>
        <p:nvSpPr>
          <p:cNvPr id="3" name="Content Placeholder 2"/>
          <p:cNvSpPr>
            <a:spLocks noGrp="1"/>
          </p:cNvSpPr>
          <p:nvPr>
            <p:ph idx="1"/>
          </p:nvPr>
        </p:nvSpPr>
        <p:spPr>
          <a:xfrm>
            <a:off x="612648" y="1600200"/>
            <a:ext cx="8153400" cy="4956558"/>
          </a:xfrm>
        </p:spPr>
        <p:txBody>
          <a:bodyPr>
            <a:normAutofit fontScale="92500" lnSpcReduction="10000"/>
          </a:bodyPr>
          <a:lstStyle/>
          <a:p>
            <a:pPr marL="0" indent="0">
              <a:buNone/>
            </a:pPr>
            <a:r>
              <a:rPr lang="en-US" dirty="0" smtClean="0"/>
              <a:t>We now have the technology, online platforms, and digital content to:</a:t>
            </a:r>
          </a:p>
          <a:p>
            <a:pPr>
              <a:buFont typeface="Wingdings" charset="2"/>
              <a:buChar char="Ø"/>
            </a:pPr>
            <a:r>
              <a:rPr lang="en-US" b="1" dirty="0" smtClean="0"/>
              <a:t>engage</a:t>
            </a:r>
            <a:r>
              <a:rPr lang="en-US" dirty="0" smtClean="0"/>
              <a:t> </a:t>
            </a:r>
            <a:r>
              <a:rPr lang="en-US" dirty="0"/>
              <a:t>people with </a:t>
            </a:r>
            <a:r>
              <a:rPr lang="en-US" dirty="0" smtClean="0"/>
              <a:t>a wide variety of faith forming content for all ages - anytime</a:t>
            </a:r>
            <a:r>
              <a:rPr lang="en-US" dirty="0"/>
              <a:t>, any </a:t>
            </a:r>
            <a:r>
              <a:rPr lang="en-US" dirty="0" smtClean="0"/>
              <a:t>place</a:t>
            </a:r>
          </a:p>
          <a:p>
            <a:pPr>
              <a:buFont typeface="Wingdings" charset="2"/>
              <a:buChar char="Ø"/>
            </a:pPr>
            <a:r>
              <a:rPr lang="en-US" b="1" dirty="0"/>
              <a:t>e</a:t>
            </a:r>
            <a:r>
              <a:rPr lang="en-US" b="1" dirty="0" smtClean="0"/>
              <a:t>xtend</a:t>
            </a:r>
            <a:r>
              <a:rPr lang="en-US" dirty="0" smtClean="0"/>
              <a:t> church events into people’s daily lives via online content and experiences</a:t>
            </a:r>
          </a:p>
          <a:p>
            <a:pPr>
              <a:buFont typeface="Wingdings" charset="2"/>
              <a:buChar char="Ø"/>
            </a:pPr>
            <a:r>
              <a:rPr lang="en-US" b="1" dirty="0"/>
              <a:t>c</a:t>
            </a:r>
            <a:r>
              <a:rPr lang="en-US" b="1" dirty="0" smtClean="0"/>
              <a:t>onnect</a:t>
            </a:r>
            <a:r>
              <a:rPr lang="en-US" dirty="0" smtClean="0"/>
              <a:t> faith </a:t>
            </a:r>
            <a:r>
              <a:rPr lang="en-US" dirty="0"/>
              <a:t>formation </a:t>
            </a:r>
            <a:r>
              <a:rPr lang="en-US" dirty="0" smtClean="0"/>
              <a:t>in gathered settings with faith formation in online settings</a:t>
            </a:r>
          </a:p>
          <a:p>
            <a:pPr>
              <a:buFont typeface="Wingdings" charset="2"/>
              <a:buChar char="Ø"/>
            </a:pPr>
            <a:r>
              <a:rPr lang="en-US" b="1" dirty="0"/>
              <a:t>o</a:t>
            </a:r>
            <a:r>
              <a:rPr lang="en-US" b="1" dirty="0" smtClean="0"/>
              <a:t>ffer</a:t>
            </a:r>
            <a:r>
              <a:rPr lang="en-US" dirty="0" smtClean="0"/>
              <a:t> a variety of online faith formation content, experiences, and courses for self-study and small group study</a:t>
            </a:r>
            <a:endParaRPr lang="en-US" dirty="0"/>
          </a:p>
        </p:txBody>
      </p:sp>
    </p:spTree>
    <p:extLst>
      <p:ext uri="{BB962C8B-B14F-4D97-AF65-F5344CB8AC3E}">
        <p14:creationId xmlns:p14="http://schemas.microsoft.com/office/powerpoint/2010/main" val="10093520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Digitally-Enabled Faith Formation</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119679155"/>
              </p:ext>
            </p:extLst>
          </p:nvPr>
        </p:nvGraphicFramePr>
        <p:xfrm>
          <a:off x="0" y="1841500"/>
          <a:ext cx="90043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9713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5-29 at 8.08.47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3158" y="0"/>
            <a:ext cx="6694342" cy="6767504"/>
          </a:xfrm>
          <a:prstGeom prst="rect">
            <a:avLst/>
          </a:prstGeom>
        </p:spPr>
      </p:pic>
    </p:spTree>
    <p:extLst>
      <p:ext uri="{BB962C8B-B14F-4D97-AF65-F5344CB8AC3E}">
        <p14:creationId xmlns:p14="http://schemas.microsoft.com/office/powerpoint/2010/main" val="2737590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49" y="1231900"/>
            <a:ext cx="9159292" cy="4533900"/>
          </a:xfrm>
          <a:prstGeom prst="rect">
            <a:avLst/>
          </a:prstGeom>
        </p:spPr>
      </p:pic>
      <p:sp>
        <p:nvSpPr>
          <p:cNvPr id="3" name="Title 2"/>
          <p:cNvSpPr>
            <a:spLocks noGrp="1"/>
          </p:cNvSpPr>
          <p:nvPr>
            <p:ph type="title"/>
          </p:nvPr>
        </p:nvSpPr>
        <p:spPr>
          <a:xfrm>
            <a:off x="457200" y="381000"/>
            <a:ext cx="8229600" cy="736600"/>
          </a:xfrm>
        </p:spPr>
        <p:txBody>
          <a:bodyPr>
            <a:normAutofit fontScale="90000"/>
          </a:bodyPr>
          <a:lstStyle/>
          <a:p>
            <a:pPr algn="ctr"/>
            <a:r>
              <a:rPr lang="en-US" dirty="0" smtClean="0"/>
              <a:t>Digital Platform</a:t>
            </a:r>
            <a:endParaRPr lang="en-US" dirty="0"/>
          </a:p>
        </p:txBody>
      </p:sp>
      <p:sp>
        <p:nvSpPr>
          <p:cNvPr id="4" name="Content Placeholder 3"/>
          <p:cNvSpPr>
            <a:spLocks noGrp="1"/>
          </p:cNvSpPr>
          <p:nvPr>
            <p:ph idx="1"/>
          </p:nvPr>
        </p:nvSpPr>
        <p:spPr>
          <a:xfrm>
            <a:off x="159028" y="5864086"/>
            <a:ext cx="8877300" cy="876300"/>
          </a:xfrm>
        </p:spPr>
        <p:txBody>
          <a:bodyPr>
            <a:noAutofit/>
          </a:bodyPr>
          <a:lstStyle/>
          <a:p>
            <a:pPr marL="0" indent="0" algn="ctr">
              <a:spcBef>
                <a:spcPts val="0"/>
              </a:spcBef>
              <a:buNone/>
            </a:pPr>
            <a:r>
              <a:rPr lang="en-US" sz="2400" dirty="0" smtClean="0">
                <a:solidFill>
                  <a:schemeClr val="bg1"/>
                </a:solidFill>
              </a:rPr>
              <a:t>Weebly.com     Wordpress.org    Wix.com    Squarespace.com</a:t>
            </a:r>
          </a:p>
        </p:txBody>
      </p:sp>
    </p:spTree>
    <p:extLst>
      <p:ext uri="{BB962C8B-B14F-4D97-AF65-F5344CB8AC3E}">
        <p14:creationId xmlns:p14="http://schemas.microsoft.com/office/powerpoint/2010/main" val="4608264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5-04-14 at 1.56.06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6170" y="173688"/>
            <a:ext cx="8009595" cy="6404781"/>
          </a:xfrm>
          <a:prstGeom prst="rect">
            <a:avLst/>
          </a:prstGeom>
          <a:noFill/>
          <a:ln>
            <a:noFill/>
          </a:ln>
        </p:spPr>
      </p:pic>
    </p:spTree>
    <p:extLst>
      <p:ext uri="{BB962C8B-B14F-4D97-AF65-F5344CB8AC3E}">
        <p14:creationId xmlns:p14="http://schemas.microsoft.com/office/powerpoint/2010/main" val="26463171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5-05-29 at 8.25.50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6242" y="1203739"/>
            <a:ext cx="8836263" cy="4240696"/>
          </a:xfrm>
          <a:prstGeom prst="rect">
            <a:avLst/>
          </a:prstGeom>
        </p:spPr>
      </p:pic>
    </p:spTree>
    <p:extLst>
      <p:ext uri="{BB962C8B-B14F-4D97-AF65-F5344CB8AC3E}">
        <p14:creationId xmlns:p14="http://schemas.microsoft.com/office/powerpoint/2010/main" val="2282481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A</a:t>
            </a:r>
            <a:r>
              <a:rPr lang="en-US" dirty="0" smtClean="0"/>
              <a:t> New Faith Forming Ecosystem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82841097"/>
              </p:ext>
            </p:extLst>
          </p:nvPr>
        </p:nvGraphicFramePr>
        <p:xfrm>
          <a:off x="140175" y="1567070"/>
          <a:ext cx="8948610" cy="510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2706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4-14 at 1.55.44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2733" y="193185"/>
            <a:ext cx="7896308" cy="6512415"/>
          </a:xfrm>
          <a:prstGeom prst="rect">
            <a:avLst/>
          </a:prstGeom>
          <a:noFill/>
          <a:ln>
            <a:noFill/>
          </a:ln>
        </p:spPr>
      </p:pic>
    </p:spTree>
    <p:extLst>
      <p:ext uri="{BB962C8B-B14F-4D97-AF65-F5344CB8AC3E}">
        <p14:creationId xmlns:p14="http://schemas.microsoft.com/office/powerpoint/2010/main" val="28194322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8.28.4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 y="0"/>
            <a:ext cx="5549900" cy="3738113"/>
          </a:xfrm>
          <a:prstGeom prst="rect">
            <a:avLst/>
          </a:prstGeom>
        </p:spPr>
      </p:pic>
      <p:pic>
        <p:nvPicPr>
          <p:cNvPr id="3" name="Picture 2" descr="Screen Shot 2015-05-29 at 8.28.57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57600" y="3776213"/>
            <a:ext cx="5219700" cy="3054632"/>
          </a:xfrm>
          <a:prstGeom prst="rect">
            <a:avLst/>
          </a:prstGeom>
        </p:spPr>
      </p:pic>
    </p:spTree>
    <p:extLst>
      <p:ext uri="{BB962C8B-B14F-4D97-AF65-F5344CB8AC3E}">
        <p14:creationId xmlns:p14="http://schemas.microsoft.com/office/powerpoint/2010/main" val="3166477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8.29.04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4092" y="88900"/>
            <a:ext cx="5835707" cy="3848100"/>
          </a:xfrm>
          <a:prstGeom prst="rect">
            <a:avLst/>
          </a:prstGeom>
        </p:spPr>
      </p:pic>
      <p:pic>
        <p:nvPicPr>
          <p:cNvPr id="3" name="Picture 2" descr="Screen Shot 2015-05-29 at 8.29.15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5100" y="3031978"/>
            <a:ext cx="4940300" cy="3826021"/>
          </a:xfrm>
          <a:prstGeom prst="rect">
            <a:avLst/>
          </a:prstGeom>
        </p:spPr>
      </p:pic>
    </p:spTree>
    <p:extLst>
      <p:ext uri="{BB962C8B-B14F-4D97-AF65-F5344CB8AC3E}">
        <p14:creationId xmlns:p14="http://schemas.microsoft.com/office/powerpoint/2010/main" val="360041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6-03 at 11.30.4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899" y="292099"/>
            <a:ext cx="4059131" cy="5676901"/>
          </a:xfrm>
          <a:prstGeom prst="rect">
            <a:avLst/>
          </a:prstGeom>
        </p:spPr>
      </p:pic>
      <p:pic>
        <p:nvPicPr>
          <p:cNvPr id="5" name="Picture 4" descr="Screen Shot 2015-06-03 at 11.31.12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5800" y="761999"/>
            <a:ext cx="4508500" cy="5898043"/>
          </a:xfrm>
          <a:prstGeom prst="rect">
            <a:avLst/>
          </a:prstGeom>
        </p:spPr>
      </p:pic>
    </p:spTree>
    <p:extLst>
      <p:ext uri="{BB962C8B-B14F-4D97-AF65-F5344CB8AC3E}">
        <p14:creationId xmlns:p14="http://schemas.microsoft.com/office/powerpoint/2010/main" val="37209508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4-18 at 8.40.35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5614" y="13670"/>
            <a:ext cx="5923760" cy="6844329"/>
          </a:xfrm>
          <a:prstGeom prst="rect">
            <a:avLst/>
          </a:prstGeom>
        </p:spPr>
      </p:pic>
    </p:spTree>
    <p:extLst>
      <p:ext uri="{BB962C8B-B14F-4D97-AF65-F5344CB8AC3E}">
        <p14:creationId xmlns:p14="http://schemas.microsoft.com/office/powerpoint/2010/main" val="16553644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6-06 at 5.41.2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858934" cy="4114801"/>
          </a:xfrm>
          <a:prstGeom prst="rect">
            <a:avLst/>
          </a:prstGeom>
        </p:spPr>
      </p:pic>
      <p:pic>
        <p:nvPicPr>
          <p:cNvPr id="3" name="Picture 2" descr="Screen Shot 2015-06-06 at 5.41.27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8133" y="1796849"/>
            <a:ext cx="5232400" cy="4231418"/>
          </a:xfrm>
          <a:prstGeom prst="rect">
            <a:avLst/>
          </a:prstGeom>
        </p:spPr>
      </p:pic>
      <p:pic>
        <p:nvPicPr>
          <p:cNvPr id="4" name="Picture 3" descr="Screen Shot 2015-06-06 at 5.41.33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43867" y="2780172"/>
            <a:ext cx="5300133" cy="4077828"/>
          </a:xfrm>
          <a:prstGeom prst="rect">
            <a:avLst/>
          </a:prstGeom>
        </p:spPr>
      </p:pic>
    </p:spTree>
    <p:extLst>
      <p:ext uri="{BB962C8B-B14F-4D97-AF65-F5344CB8AC3E}">
        <p14:creationId xmlns:p14="http://schemas.microsoft.com/office/powerpoint/2010/main" val="3848536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21</a:t>
            </a:r>
            <a:r>
              <a:rPr lang="en-US" baseline="30000" dirty="0" smtClean="0"/>
              <a:t>st</a:t>
            </a:r>
            <a:r>
              <a:rPr lang="en-US" dirty="0" smtClean="0"/>
              <a:t> Century Faith Formation</a:t>
            </a:r>
            <a:endParaRPr lang="en-US" dirty="0"/>
          </a:p>
        </p:txBody>
      </p:sp>
      <p:sp>
        <p:nvSpPr>
          <p:cNvPr id="3" name="Content Placeholder 2"/>
          <p:cNvSpPr>
            <a:spLocks noGrp="1"/>
          </p:cNvSpPr>
          <p:nvPr>
            <p:ph idx="1"/>
          </p:nvPr>
        </p:nvSpPr>
        <p:spPr>
          <a:xfrm>
            <a:off x="457200" y="1535043"/>
            <a:ext cx="8229600" cy="5146261"/>
          </a:xfrm>
        </p:spPr>
        <p:txBody>
          <a:bodyPr>
            <a:normAutofit lnSpcReduction="10000"/>
          </a:bodyPr>
          <a:lstStyle/>
          <a:p>
            <a:pPr marL="0" indent="0">
              <a:buNone/>
            </a:pPr>
            <a:r>
              <a:rPr lang="en-US" sz="2400" dirty="0"/>
              <a:t>What if we reimagined </a:t>
            </a:r>
            <a:r>
              <a:rPr lang="en-US" sz="2400" dirty="0" smtClean="0"/>
              <a:t>faith </a:t>
            </a:r>
            <a:r>
              <a:rPr lang="en-US" sz="2400" dirty="0"/>
              <a:t>formation as a </a:t>
            </a:r>
            <a:r>
              <a:rPr lang="en-US" sz="2400" i="1" dirty="0"/>
              <a:t>network of relationships, content, experiences, and resources</a:t>
            </a:r>
            <a:r>
              <a:rPr lang="en-US" sz="2400" dirty="0"/>
              <a:t>—in physical places and online spaces? </a:t>
            </a:r>
            <a:r>
              <a:rPr lang="en-US" sz="2400" dirty="0" smtClean="0"/>
              <a:t> </a:t>
            </a:r>
          </a:p>
          <a:p>
            <a:r>
              <a:rPr lang="en-US" sz="2400" dirty="0" smtClean="0"/>
              <a:t>To offer </a:t>
            </a:r>
            <a:r>
              <a:rPr lang="en-US" sz="2400" dirty="0"/>
              <a:t>wide variety of engaging and interactive content and experiences in online and physical settings. </a:t>
            </a:r>
            <a:endParaRPr lang="en-US" sz="2400" dirty="0" smtClean="0"/>
          </a:p>
          <a:p>
            <a:r>
              <a:rPr lang="en-US" sz="2400" dirty="0" smtClean="0"/>
              <a:t>To offer content </a:t>
            </a:r>
            <a:r>
              <a:rPr lang="en-US" sz="2400" dirty="0"/>
              <a:t>and experiences to respond to the diverse religious and spiritual needs of </a:t>
            </a:r>
            <a:r>
              <a:rPr lang="en-US" sz="2400" dirty="0" smtClean="0"/>
              <a:t>people today</a:t>
            </a:r>
            <a:r>
              <a:rPr lang="en-US" sz="2400" dirty="0"/>
              <a:t>—from the spiritually committed and engaged to the spiritual but not religious and the unaffiliated. </a:t>
            </a:r>
            <a:endParaRPr lang="en-US" sz="2400" dirty="0" smtClean="0"/>
          </a:p>
          <a:p>
            <a:r>
              <a:rPr lang="en-US" sz="2400" dirty="0" smtClean="0"/>
              <a:t>To enable </a:t>
            </a:r>
            <a:r>
              <a:rPr lang="en-US" sz="2400" dirty="0"/>
              <a:t>congregations to become centers for </a:t>
            </a:r>
            <a:r>
              <a:rPr lang="en-US" sz="2400" dirty="0" smtClean="0"/>
              <a:t>learning </a:t>
            </a:r>
            <a:r>
              <a:rPr lang="en-US" sz="2400" dirty="0"/>
              <a:t>and faith growth by utilizing the best of the new digital technologies to bring an abundance of meaningful and engaging faith forming experiences—in the congregation and the world, and in a variety of media—to all </a:t>
            </a:r>
            <a:r>
              <a:rPr lang="en-US" sz="2400" dirty="0" smtClean="0"/>
              <a:t>people.</a:t>
            </a:r>
            <a:endParaRPr lang="en-US" sz="2400" dirty="0"/>
          </a:p>
        </p:txBody>
      </p:sp>
    </p:spTree>
    <p:extLst>
      <p:ext uri="{BB962C8B-B14F-4D97-AF65-F5344CB8AC3E}">
        <p14:creationId xmlns:p14="http://schemas.microsoft.com/office/powerpoint/2010/main" val="1457918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Holistic Faith &amp; Formation</a:t>
            </a:r>
            <a:endParaRPr lang="en-US" dirty="0"/>
          </a:p>
        </p:txBody>
      </p:sp>
      <p:sp>
        <p:nvSpPr>
          <p:cNvPr id="3" name="Content Placeholder 2"/>
          <p:cNvSpPr>
            <a:spLocks noGrp="1"/>
          </p:cNvSpPr>
          <p:nvPr>
            <p:ph idx="1"/>
          </p:nvPr>
        </p:nvSpPr>
        <p:spPr>
          <a:xfrm>
            <a:off x="612648" y="1600199"/>
            <a:ext cx="8153400" cy="5043403"/>
          </a:xfrm>
        </p:spPr>
        <p:txBody>
          <a:bodyPr>
            <a:normAutofit/>
          </a:bodyPr>
          <a:lstStyle/>
          <a:p>
            <a:pPr marL="118872" indent="0" algn="ctr">
              <a:buNone/>
            </a:pPr>
            <a:r>
              <a:rPr lang="en-US" dirty="0" smtClean="0"/>
              <a:t>“</a:t>
            </a:r>
            <a:r>
              <a:rPr lang="en-US" dirty="0">
                <a:latin typeface="Cambria"/>
                <a:cs typeface="Cambria"/>
              </a:rPr>
              <a:t>Christian faith formation is a lifelong journey with Christ, in Christ, and to Christ. Lifelong Christian faith formation is lifelong growth in the knowledge, service and love of God as followers of Christ and is informed by scripture, tradition and reason.” </a:t>
            </a:r>
            <a:endParaRPr lang="en-US" dirty="0" smtClean="0">
              <a:latin typeface="Cambria"/>
              <a:cs typeface="Cambria"/>
            </a:endParaRPr>
          </a:p>
          <a:p>
            <a:pPr marL="118872" indent="0" algn="ctr">
              <a:buNone/>
            </a:pPr>
            <a:r>
              <a:rPr lang="en-US" sz="2000" dirty="0" smtClean="0">
                <a:latin typeface="Cambria"/>
                <a:cs typeface="Cambria"/>
              </a:rPr>
              <a:t>(</a:t>
            </a:r>
            <a:r>
              <a:rPr lang="en-US" sz="2000" i="1" dirty="0">
                <a:latin typeface="Cambria"/>
                <a:cs typeface="Cambria"/>
              </a:rPr>
              <a:t>The Charter for Lifelong Christian Formation</a:t>
            </a:r>
            <a:r>
              <a:rPr lang="en-US" sz="2000" dirty="0" smtClean="0">
                <a:latin typeface="Cambria"/>
                <a:cs typeface="Cambria"/>
              </a:rPr>
              <a:t>)</a:t>
            </a:r>
          </a:p>
          <a:p>
            <a:pPr marL="118872" indent="0" algn="ctr">
              <a:buNone/>
            </a:pPr>
            <a:endParaRPr lang="en-US" sz="2000" dirty="0"/>
          </a:p>
        </p:txBody>
      </p:sp>
    </p:spTree>
    <p:extLst>
      <p:ext uri="{BB962C8B-B14F-4D97-AF65-F5344CB8AC3E}">
        <p14:creationId xmlns:p14="http://schemas.microsoft.com/office/powerpoint/2010/main" val="27195711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Holistic Faith &amp; Formation</a:t>
            </a:r>
            <a:endParaRPr lang="en-US" dirty="0"/>
          </a:p>
        </p:txBody>
      </p:sp>
      <p:sp>
        <p:nvSpPr>
          <p:cNvPr id="3" name="Content Placeholder 2"/>
          <p:cNvSpPr>
            <a:spLocks noGrp="1"/>
          </p:cNvSpPr>
          <p:nvPr>
            <p:ph idx="1"/>
          </p:nvPr>
        </p:nvSpPr>
        <p:spPr>
          <a:xfrm>
            <a:off x="612648" y="1600199"/>
            <a:ext cx="8153400" cy="5043403"/>
          </a:xfrm>
        </p:spPr>
        <p:txBody>
          <a:bodyPr>
            <a:normAutofit/>
          </a:bodyPr>
          <a:lstStyle/>
          <a:p>
            <a:pPr marL="118872" indent="0" algn="ctr">
              <a:buNone/>
            </a:pPr>
            <a:r>
              <a:rPr lang="en-US" dirty="0" smtClean="0">
                <a:latin typeface="Cambria"/>
                <a:cs typeface="Cambria"/>
              </a:rPr>
              <a:t>Faith formation is a lifelong journey of discipleship—a process of experiencing, learning, and practicing the Christian faith as we seek to follow Jesus and his Way in today’s world. </a:t>
            </a:r>
            <a:r>
              <a:rPr lang="en-US" dirty="0">
                <a:latin typeface="Cambria"/>
                <a:cs typeface="Cambria"/>
              </a:rPr>
              <a:t> </a:t>
            </a:r>
          </a:p>
        </p:txBody>
      </p:sp>
    </p:spTree>
    <p:extLst>
      <p:ext uri="{BB962C8B-B14F-4D97-AF65-F5344CB8AC3E}">
        <p14:creationId xmlns:p14="http://schemas.microsoft.com/office/powerpoint/2010/main" val="25305759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Holistic Faith &amp; Formation</a:t>
            </a:r>
            <a:endParaRPr lang="en-US" dirty="0"/>
          </a:p>
        </p:txBody>
      </p:sp>
      <p:sp>
        <p:nvSpPr>
          <p:cNvPr id="3" name="Content Placeholder 2"/>
          <p:cNvSpPr>
            <a:spLocks noGrp="1"/>
          </p:cNvSpPr>
          <p:nvPr>
            <p:ph idx="1"/>
          </p:nvPr>
        </p:nvSpPr>
        <p:spPr>
          <a:xfrm>
            <a:off x="612648" y="1600199"/>
            <a:ext cx="8153400" cy="5043403"/>
          </a:xfrm>
        </p:spPr>
        <p:txBody>
          <a:bodyPr>
            <a:normAutofit fontScale="85000" lnSpcReduction="10000"/>
          </a:bodyPr>
          <a:lstStyle/>
          <a:p>
            <a:pPr marL="457200" lvl="0" indent="-457200">
              <a:buFont typeface="Wingdings" charset="2"/>
              <a:buChar char=""/>
            </a:pPr>
            <a:r>
              <a:rPr lang="en-US" i="1" dirty="0">
                <a:solidFill>
                  <a:schemeClr val="accent3"/>
                </a:solidFill>
              </a:rPr>
              <a:t>A way of the head</a:t>
            </a:r>
            <a:r>
              <a:rPr lang="en-US" dirty="0">
                <a:solidFill>
                  <a:schemeClr val="accent3"/>
                </a:solidFill>
              </a:rPr>
              <a:t> </a:t>
            </a:r>
            <a:r>
              <a:rPr lang="en-US" dirty="0"/>
              <a:t>(inform) demands a discipleship of faith seeking understanding and belief with personal conviction, sustained by study, reflecting, discerning and deciding, all toward spiritual wisdom for life. </a:t>
            </a:r>
          </a:p>
          <a:p>
            <a:pPr marL="457200" lvl="0" indent="-457200">
              <a:buFont typeface="Wingdings" charset="2"/>
              <a:buChar char=""/>
            </a:pPr>
            <a:r>
              <a:rPr lang="en-US" i="1" dirty="0">
                <a:solidFill>
                  <a:srgbClr val="B50B1B"/>
                </a:solidFill>
              </a:rPr>
              <a:t>A way of the heart</a:t>
            </a:r>
            <a:r>
              <a:rPr lang="en-US" dirty="0">
                <a:solidFill>
                  <a:srgbClr val="B50B1B"/>
                </a:solidFill>
              </a:rPr>
              <a:t> </a:t>
            </a:r>
            <a:r>
              <a:rPr lang="en-US" dirty="0"/>
              <a:t>(form) demands a discipleship of right relationships and right desires, community building, hospitality and inclusion, trust in God’s love, and prayer and worship.</a:t>
            </a:r>
          </a:p>
          <a:p>
            <a:pPr marL="457200" lvl="0" indent="-457200">
              <a:buFont typeface="Wingdings" charset="2"/>
              <a:buChar char=""/>
            </a:pPr>
            <a:r>
              <a:rPr lang="en-US" i="1" dirty="0">
                <a:solidFill>
                  <a:srgbClr val="B50B1B"/>
                </a:solidFill>
              </a:rPr>
              <a:t>A way of the hands</a:t>
            </a:r>
            <a:r>
              <a:rPr lang="en-US" dirty="0">
                <a:solidFill>
                  <a:srgbClr val="B50B1B"/>
                </a:solidFill>
              </a:rPr>
              <a:t> </a:t>
            </a:r>
            <a:r>
              <a:rPr lang="en-US" dirty="0"/>
              <a:t>(transform) demands a discipleship of love, justice, peace-making, simplicity, integrity, healing, and repentance.</a:t>
            </a:r>
          </a:p>
          <a:p>
            <a:pPr marL="114300" indent="0" algn="ctr">
              <a:buNone/>
            </a:pPr>
            <a:r>
              <a:rPr lang="en-US" dirty="0"/>
              <a:t>(</a:t>
            </a:r>
            <a:r>
              <a:rPr lang="en-US" dirty="0" smtClean="0"/>
              <a:t>Thomas Groome</a:t>
            </a:r>
            <a:r>
              <a:rPr lang="en-US" dirty="0"/>
              <a:t>)</a:t>
            </a:r>
          </a:p>
          <a:p>
            <a:pPr marL="114300" indent="0">
              <a:buNone/>
            </a:pPr>
            <a:endParaRPr lang="en-US" dirty="0"/>
          </a:p>
        </p:txBody>
      </p:sp>
    </p:spTree>
    <p:extLst>
      <p:ext uri="{BB962C8B-B14F-4D97-AF65-F5344CB8AC3E}">
        <p14:creationId xmlns:p14="http://schemas.microsoft.com/office/powerpoint/2010/main" val="3441693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68053125"/>
              </p:ext>
            </p:extLst>
          </p:nvPr>
        </p:nvGraphicFramePr>
        <p:xfrm>
          <a:off x="488475" y="1447799"/>
          <a:ext cx="8347514" cy="559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Eight Faith Forming Processes</a:t>
            </a:r>
            <a:endParaRPr lang="en-US" dirty="0"/>
          </a:p>
        </p:txBody>
      </p:sp>
    </p:spTree>
    <p:extLst>
      <p:ext uri="{BB962C8B-B14F-4D97-AF65-F5344CB8AC3E}">
        <p14:creationId xmlns:p14="http://schemas.microsoft.com/office/powerpoint/2010/main" val="39378738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Intergenerational Community</a:t>
            </a:r>
            <a:endParaRPr lang="en-US" dirty="0"/>
          </a:p>
        </p:txBody>
      </p:sp>
      <p:sp>
        <p:nvSpPr>
          <p:cNvPr id="3" name="Content Placeholder 2"/>
          <p:cNvSpPr>
            <a:spLocks noGrp="1"/>
          </p:cNvSpPr>
          <p:nvPr>
            <p:ph idx="1"/>
          </p:nvPr>
        </p:nvSpPr>
        <p:spPr/>
        <p:txBody>
          <a:bodyPr>
            <a:normAutofit/>
          </a:bodyPr>
          <a:lstStyle/>
          <a:p>
            <a:pPr marL="0" lvl="0" indent="0">
              <a:buNone/>
            </a:pPr>
            <a:r>
              <a:rPr lang="en-US" sz="3200" dirty="0" smtClean="0"/>
              <a:t>Intergenerational </a:t>
            </a:r>
            <a:r>
              <a:rPr lang="en-US" sz="3200" dirty="0"/>
              <a:t>faith formation and whole community faith experiences are at the </a:t>
            </a:r>
            <a:r>
              <a:rPr lang="en-US" sz="3200" i="1" dirty="0"/>
              <a:t>center</a:t>
            </a:r>
            <a:r>
              <a:rPr lang="en-US" sz="3200" dirty="0"/>
              <a:t> of </a:t>
            </a:r>
            <a:r>
              <a:rPr lang="en-US" sz="3200" dirty="0" smtClean="0"/>
              <a:t>faith formation – engaging </a:t>
            </a:r>
            <a:r>
              <a:rPr lang="en-US" sz="3200" dirty="0"/>
              <a:t>all ages and generations in the life and events of church life and the Christian faith and participation in intergenerational faith experiences. </a:t>
            </a:r>
          </a:p>
          <a:p>
            <a:pPr marL="0" indent="0">
              <a:buNone/>
            </a:pPr>
            <a:endParaRPr lang="en-US" sz="3200" dirty="0"/>
          </a:p>
        </p:txBody>
      </p:sp>
    </p:spTree>
    <p:extLst>
      <p:ext uri="{BB962C8B-B14F-4D97-AF65-F5344CB8AC3E}">
        <p14:creationId xmlns:p14="http://schemas.microsoft.com/office/powerpoint/2010/main" val="24735205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469900" y="660400"/>
            <a:ext cx="8267700" cy="591820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3200" dirty="0" smtClean="0">
                <a:latin typeface="Cambria"/>
                <a:cs typeface="Cambria"/>
              </a:rPr>
              <a:t>Throughout Scripture there is a pervasive sense that all generations were typically present when faith communities gathered for worship, for celebration, for feasting, for praise, for encouragement, for reading of Scripture, in times of danger, and for support and service. . . . To experience authentic Christian community and reap the unique blessings of intergenerationality, the generations must be together regularly and often—infants to octogenarians. </a:t>
            </a:r>
          </a:p>
          <a:p>
            <a:pPr marL="0" indent="0" algn="ctr">
              <a:buFont typeface="Wingdings"/>
              <a:buNone/>
            </a:pPr>
            <a:r>
              <a:rPr lang="en-US" dirty="0" smtClean="0"/>
              <a:t>(Allen and Ross, 84)</a:t>
            </a:r>
          </a:p>
          <a:p>
            <a:pPr marL="0" indent="0">
              <a:buFont typeface="Wingdings"/>
              <a:buNone/>
            </a:pPr>
            <a:endParaRPr lang="en-US" dirty="0"/>
          </a:p>
        </p:txBody>
      </p:sp>
    </p:spTree>
    <p:extLst>
      <p:ext uri="{BB962C8B-B14F-4D97-AF65-F5344CB8AC3E}">
        <p14:creationId xmlns:p14="http://schemas.microsoft.com/office/powerpoint/2010/main" val="65376394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9269</TotalTime>
  <Words>1326</Words>
  <Application>Microsoft Macintosh PowerPoint</Application>
  <PresentationFormat>On-screen Show (4:3)</PresentationFormat>
  <Paragraphs>134</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Module</vt:lpstr>
      <vt:lpstr>Reimagining Faith Formation for the 21st Century</vt:lpstr>
      <vt:lpstr>The “Old” Faith Formation Ecosystem</vt:lpstr>
      <vt:lpstr>A New Faith Forming Ecosystem</vt:lpstr>
      <vt:lpstr>Holistic Faith &amp; Formation</vt:lpstr>
      <vt:lpstr>Holistic Faith &amp; Formation</vt:lpstr>
      <vt:lpstr>Holistic Faith &amp; Formation</vt:lpstr>
      <vt:lpstr>Eight Faith Forming Processes</vt:lpstr>
      <vt:lpstr>Intergenerational Community</vt:lpstr>
      <vt:lpstr>PowerPoint Presentation</vt:lpstr>
      <vt:lpstr>Intergenerational Community</vt:lpstr>
      <vt:lpstr>Intergenerational Community</vt:lpstr>
      <vt:lpstr>Life-Stage Faith Formation</vt:lpstr>
      <vt:lpstr>Life Stage &amp; Intergenerational </vt:lpstr>
      <vt:lpstr>Life-Stage Faith Formation</vt:lpstr>
      <vt:lpstr>Life-Stage Faith Formation</vt:lpstr>
      <vt:lpstr>Family Faith Formation</vt:lpstr>
      <vt:lpstr>Eight Faith Forming Processes</vt:lpstr>
      <vt:lpstr>Family Assets (Search Institute)</vt:lpstr>
      <vt:lpstr>Family Faith Formation</vt:lpstr>
      <vt:lpstr>Missional Faith Formation</vt:lpstr>
      <vt:lpstr>Missional Faith Formation</vt:lpstr>
      <vt:lpstr>PowerPoint Presentation</vt:lpstr>
      <vt:lpstr>Online &amp; Digitally-Enabled  Faith Formation</vt:lpstr>
      <vt:lpstr>Digitally-Enabled Faith Formation</vt:lpstr>
      <vt:lpstr>Digitally-Enabled Faith Formation</vt:lpstr>
      <vt:lpstr>PowerPoint Presentation</vt:lpstr>
      <vt:lpstr>Digital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21st Century Faith Formation</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305</cp:revision>
  <dcterms:created xsi:type="dcterms:W3CDTF">2014-07-18T09:25:24Z</dcterms:created>
  <dcterms:modified xsi:type="dcterms:W3CDTF">2015-06-23T16:15:40Z</dcterms:modified>
</cp:coreProperties>
</file>