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8" r:id="rId1"/>
    <p:sldMasterId id="2147484725" r:id="rId2"/>
    <p:sldMasterId id="2147484737" r:id="rId3"/>
  </p:sldMasterIdLst>
  <p:notesMasterIdLst>
    <p:notesMasterId r:id="rId46"/>
  </p:notesMasterIdLst>
  <p:handoutMasterIdLst>
    <p:handoutMasterId r:id="rId47"/>
  </p:handoutMasterIdLst>
  <p:sldIdLst>
    <p:sldId id="1824" r:id="rId4"/>
    <p:sldId id="1821" r:id="rId5"/>
    <p:sldId id="1822" r:id="rId6"/>
    <p:sldId id="1823" r:id="rId7"/>
    <p:sldId id="1812" r:id="rId8"/>
    <p:sldId id="1803" r:id="rId9"/>
    <p:sldId id="1814" r:id="rId10"/>
    <p:sldId id="1625" r:id="rId11"/>
    <p:sldId id="1651" r:id="rId12"/>
    <p:sldId id="1652" r:id="rId13"/>
    <p:sldId id="1627" r:id="rId14"/>
    <p:sldId id="1649" r:id="rId15"/>
    <p:sldId id="1626" r:id="rId16"/>
    <p:sldId id="1653" r:id="rId17"/>
    <p:sldId id="1654" r:id="rId18"/>
    <p:sldId id="1817" r:id="rId19"/>
    <p:sldId id="1818" r:id="rId20"/>
    <p:sldId id="1820" r:id="rId21"/>
    <p:sldId id="1825" r:id="rId22"/>
    <p:sldId id="1620" r:id="rId23"/>
    <p:sldId id="1826" r:id="rId24"/>
    <p:sldId id="1827" r:id="rId25"/>
    <p:sldId id="1628" r:id="rId26"/>
    <p:sldId id="1629" r:id="rId27"/>
    <p:sldId id="1650" r:id="rId28"/>
    <p:sldId id="1630" r:id="rId29"/>
    <p:sldId id="1673" r:id="rId30"/>
    <p:sldId id="1621" r:id="rId31"/>
    <p:sldId id="1809" r:id="rId32"/>
    <p:sldId id="1810" r:id="rId33"/>
    <p:sldId id="1659" r:id="rId34"/>
    <p:sldId id="1661" r:id="rId35"/>
    <p:sldId id="1662" r:id="rId36"/>
    <p:sldId id="1663" r:id="rId37"/>
    <p:sldId id="1664" r:id="rId38"/>
    <p:sldId id="1665" r:id="rId39"/>
    <p:sldId id="1666" r:id="rId40"/>
    <p:sldId id="1667" r:id="rId41"/>
    <p:sldId id="1668" r:id="rId42"/>
    <p:sldId id="1669" r:id="rId43"/>
    <p:sldId id="1670" r:id="rId44"/>
    <p:sldId id="167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>
    <p:restoredLeft sz="33781" autoAdjust="0"/>
    <p:restoredTop sz="98772" autoAdjust="0"/>
  </p:normalViewPr>
  <p:slideViewPr>
    <p:cSldViewPr snapToGrid="0" snapToObjects="1">
      <p:cViewPr varScale="1">
        <p:scale>
          <a:sx n="83" d="100"/>
          <a:sy n="83" d="100"/>
        </p:scale>
        <p:origin x="-11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E7DD0-EAE9-354B-9B69-4A1EE4EAA821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D81FB-FE57-0947-B823-D3D3059888A4}">
      <dgm:prSet phldrT="[Text]"/>
      <dgm:spPr/>
      <dgm:t>
        <a:bodyPr/>
        <a:lstStyle/>
        <a:p>
          <a:r>
            <a:rPr lang="en-US" b="1" i="0" dirty="0" smtClean="0"/>
            <a:t>Scenario 3 Unaffiliated &amp; Uninterested </a:t>
          </a:r>
          <a:endParaRPr lang="en-US" b="1" i="0" dirty="0"/>
        </a:p>
      </dgm:t>
    </dgm:pt>
    <dgm:pt modelId="{97845607-CF96-4042-8453-ACA9D7B75BE0}" type="sibTrans" cxnId="{84F0AEE9-F8D2-424D-9D73-02A2CB0EA84E}">
      <dgm:prSet/>
      <dgm:spPr/>
      <dgm:t>
        <a:bodyPr/>
        <a:lstStyle/>
        <a:p>
          <a:endParaRPr lang="en-US"/>
        </a:p>
      </dgm:t>
    </dgm:pt>
    <dgm:pt modelId="{8435ECFD-9519-7A46-A718-07BC1532E821}" type="parTrans" cxnId="{84F0AEE9-F8D2-424D-9D73-02A2CB0EA84E}">
      <dgm:prSet/>
      <dgm:spPr/>
      <dgm:t>
        <a:bodyPr/>
        <a:lstStyle/>
        <a:p>
          <a:endParaRPr lang="en-US"/>
        </a:p>
      </dgm:t>
    </dgm:pt>
    <dgm:pt modelId="{002A698F-61F2-E142-A3ED-FCF99689E561}">
      <dgm:prSet phldrT="[Text]"/>
      <dgm:spPr/>
      <dgm:t>
        <a:bodyPr/>
        <a:lstStyle/>
        <a:p>
          <a:r>
            <a:rPr lang="en-US" b="1" i="0" dirty="0" smtClean="0"/>
            <a:t>Scenario 1 Vibrant Faith &amp; Active Engagement</a:t>
          </a:r>
          <a:endParaRPr lang="en-US" b="1" i="0" dirty="0"/>
        </a:p>
      </dgm:t>
    </dgm:pt>
    <dgm:pt modelId="{180F8E19-63BD-F142-8F12-F1850F56A2CD}" type="sibTrans" cxnId="{605EDE3D-D77A-2147-8608-CEF433B12BEE}">
      <dgm:prSet/>
      <dgm:spPr/>
      <dgm:t>
        <a:bodyPr/>
        <a:lstStyle/>
        <a:p>
          <a:endParaRPr lang="en-US"/>
        </a:p>
      </dgm:t>
    </dgm:pt>
    <dgm:pt modelId="{66B0CDE0-0852-D94E-848A-AB21AF1EE49E}" type="parTrans" cxnId="{605EDE3D-D77A-2147-8608-CEF433B12BEE}">
      <dgm:prSet/>
      <dgm:spPr/>
      <dgm:t>
        <a:bodyPr/>
        <a:lstStyle/>
        <a:p>
          <a:endParaRPr lang="en-US"/>
        </a:p>
      </dgm:t>
    </dgm:pt>
    <dgm:pt modelId="{AD2F95E8-49B3-5744-83FC-2DF80AA45C76}">
      <dgm:prSet phldrT="[Text]"/>
      <dgm:spPr/>
      <dgm:t>
        <a:bodyPr/>
        <a:lstStyle/>
        <a:p>
          <a:r>
            <a:rPr lang="en-US" b="1" i="0" dirty="0" smtClean="0"/>
            <a:t>Scenario 4 Uncommitted &amp; Participating</a:t>
          </a:r>
          <a:endParaRPr lang="en-US" b="1" i="0" dirty="0"/>
        </a:p>
      </dgm:t>
    </dgm:pt>
    <dgm:pt modelId="{B64B4FF4-207D-F245-9EF2-FFA6A53DCE49}" type="sibTrans" cxnId="{FDDBDFAB-5947-E94D-9EF2-0C75168CF2E0}">
      <dgm:prSet/>
      <dgm:spPr/>
      <dgm:t>
        <a:bodyPr/>
        <a:lstStyle/>
        <a:p>
          <a:endParaRPr lang="en-US"/>
        </a:p>
      </dgm:t>
    </dgm:pt>
    <dgm:pt modelId="{EBCA59AF-5F7A-204B-BB7C-7AEEF9975059}" type="parTrans" cxnId="{FDDBDFAB-5947-E94D-9EF2-0C75168CF2E0}">
      <dgm:prSet/>
      <dgm:spPr/>
      <dgm:t>
        <a:bodyPr/>
        <a:lstStyle/>
        <a:p>
          <a:endParaRPr lang="en-US"/>
        </a:p>
      </dgm:t>
    </dgm:pt>
    <dgm:pt modelId="{5004D3CC-D408-AB4F-A6C5-A3B6753A1F7A}">
      <dgm:prSet phldrT="[Text]"/>
      <dgm:spPr/>
      <dgm:t>
        <a:bodyPr/>
        <a:lstStyle/>
        <a:p>
          <a:r>
            <a:rPr lang="en-US" b="1" i="0" dirty="0" smtClean="0"/>
            <a:t>Scenario 2 Spiritual but Not Religious</a:t>
          </a:r>
          <a:endParaRPr lang="en-US" b="1" i="0" dirty="0"/>
        </a:p>
      </dgm:t>
    </dgm:pt>
    <dgm:pt modelId="{BEC09A01-3BE5-2343-8241-3971F1391C0B}" type="parTrans" cxnId="{DBDE3DBE-E213-9640-8C5E-BB9385723313}">
      <dgm:prSet/>
      <dgm:spPr/>
      <dgm:t>
        <a:bodyPr/>
        <a:lstStyle/>
        <a:p>
          <a:endParaRPr lang="en-US"/>
        </a:p>
      </dgm:t>
    </dgm:pt>
    <dgm:pt modelId="{2C8A0732-6A89-B249-9754-4B381C5CF173}" type="sibTrans" cxnId="{DBDE3DBE-E213-9640-8C5E-BB9385723313}">
      <dgm:prSet/>
      <dgm:spPr/>
      <dgm:t>
        <a:bodyPr/>
        <a:lstStyle/>
        <a:p>
          <a:endParaRPr lang="en-US"/>
        </a:p>
      </dgm:t>
    </dgm:pt>
    <dgm:pt modelId="{AE4DFE1C-9407-9047-AE16-939E85884196}" type="pres">
      <dgm:prSet presAssocID="{469E7DD0-EAE9-354B-9B69-4A1EE4EAA82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A6604-0AD2-6245-9969-C7AB13D0D400}" type="pres">
      <dgm:prSet presAssocID="{469E7DD0-EAE9-354B-9B69-4A1EE4EAA821}" presName="axisShape" presStyleLbl="bgShp" presStyleIdx="0" presStyleCnt="1"/>
      <dgm:spPr/>
      <dgm:t>
        <a:bodyPr/>
        <a:lstStyle/>
        <a:p>
          <a:endParaRPr lang="en-US"/>
        </a:p>
      </dgm:t>
    </dgm:pt>
    <dgm:pt modelId="{746BA59F-A3F3-AD4C-A69A-D6A8A10A5EE4}" type="pres">
      <dgm:prSet presAssocID="{469E7DD0-EAE9-354B-9B69-4A1EE4EAA82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9A73A-D3B4-544F-AA7C-0CAF0F470597}" type="pres">
      <dgm:prSet presAssocID="{469E7DD0-EAE9-354B-9B69-4A1EE4EAA82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81E28-4D00-A447-8302-36E437A35945}" type="pres">
      <dgm:prSet presAssocID="{469E7DD0-EAE9-354B-9B69-4A1EE4EAA82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7F47C-30AD-0342-838E-91A768C34D0F}" type="pres">
      <dgm:prSet presAssocID="{469E7DD0-EAE9-354B-9B69-4A1EE4EAA82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EDE3D-D77A-2147-8608-CEF433B12BEE}" srcId="{469E7DD0-EAE9-354B-9B69-4A1EE4EAA821}" destId="{002A698F-61F2-E142-A3ED-FCF99689E561}" srcOrd="1" destOrd="0" parTransId="{66B0CDE0-0852-D94E-848A-AB21AF1EE49E}" sibTransId="{180F8E19-63BD-F142-8F12-F1850F56A2CD}"/>
    <dgm:cxn modelId="{DBDE3DBE-E213-9640-8C5E-BB9385723313}" srcId="{469E7DD0-EAE9-354B-9B69-4A1EE4EAA821}" destId="{5004D3CC-D408-AB4F-A6C5-A3B6753A1F7A}" srcOrd="3" destOrd="0" parTransId="{BEC09A01-3BE5-2343-8241-3971F1391C0B}" sibTransId="{2C8A0732-6A89-B249-9754-4B381C5CF173}"/>
    <dgm:cxn modelId="{6D91D7F4-2E1C-2043-82F5-1FEA505D58C3}" type="presOf" srcId="{469E7DD0-EAE9-354B-9B69-4A1EE4EAA821}" destId="{AE4DFE1C-9407-9047-AE16-939E85884196}" srcOrd="0" destOrd="0" presId="urn:microsoft.com/office/officeart/2005/8/layout/matrix2"/>
    <dgm:cxn modelId="{FDDBDFAB-5947-E94D-9EF2-0C75168CF2E0}" srcId="{469E7DD0-EAE9-354B-9B69-4A1EE4EAA821}" destId="{AD2F95E8-49B3-5744-83FC-2DF80AA45C76}" srcOrd="0" destOrd="0" parTransId="{EBCA59AF-5F7A-204B-BB7C-7AEEF9975059}" sibTransId="{B64B4FF4-207D-F245-9EF2-FFA6A53DCE49}"/>
    <dgm:cxn modelId="{240CC6E1-3FA5-7B48-B8C7-A203C48FCDFD}" type="presOf" srcId="{002A698F-61F2-E142-A3ED-FCF99689E561}" destId="{8F49A73A-D3B4-544F-AA7C-0CAF0F470597}" srcOrd="0" destOrd="0" presId="urn:microsoft.com/office/officeart/2005/8/layout/matrix2"/>
    <dgm:cxn modelId="{DD567B83-4470-7546-ADE0-0B2DDB5509CB}" type="presOf" srcId="{5004D3CC-D408-AB4F-A6C5-A3B6753A1F7A}" destId="{18C7F47C-30AD-0342-838E-91A768C34D0F}" srcOrd="0" destOrd="0" presId="urn:microsoft.com/office/officeart/2005/8/layout/matrix2"/>
    <dgm:cxn modelId="{5228B608-238E-734E-B247-A09A2A31AE17}" type="presOf" srcId="{AD2F95E8-49B3-5744-83FC-2DF80AA45C76}" destId="{746BA59F-A3F3-AD4C-A69A-D6A8A10A5EE4}" srcOrd="0" destOrd="0" presId="urn:microsoft.com/office/officeart/2005/8/layout/matrix2"/>
    <dgm:cxn modelId="{84F0AEE9-F8D2-424D-9D73-02A2CB0EA84E}" srcId="{469E7DD0-EAE9-354B-9B69-4A1EE4EAA821}" destId="{2BBD81FB-FE57-0947-B823-D3D3059888A4}" srcOrd="2" destOrd="0" parTransId="{8435ECFD-9519-7A46-A718-07BC1532E821}" sibTransId="{97845607-CF96-4042-8453-ACA9D7B75BE0}"/>
    <dgm:cxn modelId="{B7EC0474-4D49-7745-8E0F-CC73D71ACB10}" type="presOf" srcId="{2BBD81FB-FE57-0947-B823-D3D3059888A4}" destId="{9E381E28-4D00-A447-8302-36E437A35945}" srcOrd="0" destOrd="0" presId="urn:microsoft.com/office/officeart/2005/8/layout/matrix2"/>
    <dgm:cxn modelId="{BA20F7EF-D8C4-C54A-BF0C-1CC52D7F57D2}" type="presParOf" srcId="{AE4DFE1C-9407-9047-AE16-939E85884196}" destId="{C73A6604-0AD2-6245-9969-C7AB13D0D400}" srcOrd="0" destOrd="0" presId="urn:microsoft.com/office/officeart/2005/8/layout/matrix2"/>
    <dgm:cxn modelId="{2EA2F152-E6A6-BA49-9A4F-AC96CE878F43}" type="presParOf" srcId="{AE4DFE1C-9407-9047-AE16-939E85884196}" destId="{746BA59F-A3F3-AD4C-A69A-D6A8A10A5EE4}" srcOrd="1" destOrd="0" presId="urn:microsoft.com/office/officeart/2005/8/layout/matrix2"/>
    <dgm:cxn modelId="{F660B2D9-0FCD-5C48-ABCB-AA37C46DCE3F}" type="presParOf" srcId="{AE4DFE1C-9407-9047-AE16-939E85884196}" destId="{8F49A73A-D3B4-544F-AA7C-0CAF0F470597}" srcOrd="2" destOrd="0" presId="urn:microsoft.com/office/officeart/2005/8/layout/matrix2"/>
    <dgm:cxn modelId="{DE9FF5B1-78A7-4445-9AAC-DBDD95546F24}" type="presParOf" srcId="{AE4DFE1C-9407-9047-AE16-939E85884196}" destId="{9E381E28-4D00-A447-8302-36E437A35945}" srcOrd="3" destOrd="0" presId="urn:microsoft.com/office/officeart/2005/8/layout/matrix2"/>
    <dgm:cxn modelId="{2C6B807A-C802-8340-9D2E-FAC43CC37866}" type="presParOf" srcId="{AE4DFE1C-9407-9047-AE16-939E85884196}" destId="{18C7F47C-30AD-0342-838E-91A768C34D0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043CA-959C-1F4D-992D-C69803F84396}" type="doc">
      <dgm:prSet loTypeId="urn:microsoft.com/office/officeart/2005/8/layout/hProcess9" loCatId="" qsTypeId="urn:microsoft.com/office/officeart/2005/8/quickstyle/simple3" qsCatId="simple" csTypeId="urn:microsoft.com/office/officeart/2005/8/colors/colorful1" csCatId="colorful" phldr="1"/>
      <dgm:spPr/>
    </dgm:pt>
    <dgm:pt modelId="{35501821-876A-4E4E-B400-D3BD4AF4123E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Empathize</a:t>
          </a:r>
          <a:endParaRPr lang="en-US" b="1" i="0" dirty="0">
            <a:latin typeface="Calibri"/>
            <a:cs typeface="Calibri"/>
          </a:endParaRPr>
        </a:p>
      </dgm:t>
    </dgm:pt>
    <dgm:pt modelId="{DB54A141-5D99-A448-9715-848106BF19B7}" type="parTrans" cxnId="{3EF33892-7034-B445-9DB3-DE9CDC3E1662}">
      <dgm:prSet/>
      <dgm:spPr/>
      <dgm:t>
        <a:bodyPr/>
        <a:lstStyle/>
        <a:p>
          <a:endParaRPr lang="en-US"/>
        </a:p>
      </dgm:t>
    </dgm:pt>
    <dgm:pt modelId="{2E121F81-D97C-BF4D-AD4C-3796621F4F86}" type="sibTrans" cxnId="{3EF33892-7034-B445-9DB3-DE9CDC3E1662}">
      <dgm:prSet/>
      <dgm:spPr/>
      <dgm:t>
        <a:bodyPr/>
        <a:lstStyle/>
        <a:p>
          <a:endParaRPr lang="en-US"/>
        </a:p>
      </dgm:t>
    </dgm:pt>
    <dgm:pt modelId="{6A485A8D-F891-E446-A518-D6235A68319B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Define</a:t>
          </a:r>
          <a:endParaRPr lang="en-US" b="1" i="0" dirty="0">
            <a:latin typeface="Calibri"/>
            <a:cs typeface="Calibri"/>
          </a:endParaRPr>
        </a:p>
      </dgm:t>
    </dgm:pt>
    <dgm:pt modelId="{C22D1D5C-6B43-E24D-855A-172DA8E553EE}" type="parTrans" cxnId="{CD409B4D-5DB2-0242-8CAB-2A52BAC11D7F}">
      <dgm:prSet/>
      <dgm:spPr/>
      <dgm:t>
        <a:bodyPr/>
        <a:lstStyle/>
        <a:p>
          <a:endParaRPr lang="en-US"/>
        </a:p>
      </dgm:t>
    </dgm:pt>
    <dgm:pt modelId="{DDC91667-56BF-414B-B8EC-1F43351C897F}" type="sibTrans" cxnId="{CD409B4D-5DB2-0242-8CAB-2A52BAC11D7F}">
      <dgm:prSet/>
      <dgm:spPr/>
      <dgm:t>
        <a:bodyPr/>
        <a:lstStyle/>
        <a:p>
          <a:endParaRPr lang="en-US"/>
        </a:p>
      </dgm:t>
    </dgm:pt>
    <dgm:pt modelId="{B1EB4C86-79F8-C14C-9A47-05A033320807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Ideate</a:t>
          </a:r>
          <a:endParaRPr lang="en-US" b="1" i="0" dirty="0">
            <a:latin typeface="Calibri"/>
            <a:cs typeface="Calibri"/>
          </a:endParaRPr>
        </a:p>
      </dgm:t>
    </dgm:pt>
    <dgm:pt modelId="{A84939C3-CE24-9645-9177-CE57652AC07E}" type="parTrans" cxnId="{D391D090-0283-ED41-8FA9-C4CE17B74D46}">
      <dgm:prSet/>
      <dgm:spPr/>
      <dgm:t>
        <a:bodyPr/>
        <a:lstStyle/>
        <a:p>
          <a:endParaRPr lang="en-US"/>
        </a:p>
      </dgm:t>
    </dgm:pt>
    <dgm:pt modelId="{9D62CA1C-5A85-1B48-9A5B-5CA670F36D77}" type="sibTrans" cxnId="{D391D090-0283-ED41-8FA9-C4CE17B74D46}">
      <dgm:prSet/>
      <dgm:spPr/>
      <dgm:t>
        <a:bodyPr/>
        <a:lstStyle/>
        <a:p>
          <a:endParaRPr lang="en-US"/>
        </a:p>
      </dgm:t>
    </dgm:pt>
    <dgm:pt modelId="{B681A2F7-037B-8C4C-B5C6-608D813F1FDB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Test</a:t>
          </a:r>
          <a:endParaRPr lang="en-US" b="1" i="0" dirty="0">
            <a:latin typeface="Calibri"/>
            <a:cs typeface="Calibri"/>
          </a:endParaRPr>
        </a:p>
      </dgm:t>
    </dgm:pt>
    <dgm:pt modelId="{5B770052-8AA3-FB4B-BC82-784378D6CCEA}" type="parTrans" cxnId="{10715ECE-4460-2D43-8615-E0EEA3D06FBF}">
      <dgm:prSet/>
      <dgm:spPr/>
      <dgm:t>
        <a:bodyPr/>
        <a:lstStyle/>
        <a:p>
          <a:endParaRPr lang="en-US"/>
        </a:p>
      </dgm:t>
    </dgm:pt>
    <dgm:pt modelId="{06AB4425-89AD-D647-88F3-7A6CE9B252F9}" type="sibTrans" cxnId="{10715ECE-4460-2D43-8615-E0EEA3D06FBF}">
      <dgm:prSet/>
      <dgm:spPr/>
      <dgm:t>
        <a:bodyPr/>
        <a:lstStyle/>
        <a:p>
          <a:endParaRPr lang="en-US"/>
        </a:p>
      </dgm:t>
    </dgm:pt>
    <dgm:pt modelId="{5A7EF858-C49B-3840-BF93-F9EFC3D1A6C5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Prototype</a:t>
          </a:r>
          <a:endParaRPr lang="en-US" b="1" i="0" dirty="0">
            <a:latin typeface="Calibri"/>
            <a:cs typeface="Calibri"/>
          </a:endParaRPr>
        </a:p>
      </dgm:t>
    </dgm:pt>
    <dgm:pt modelId="{9D589689-1AF4-3349-9519-06C478EAE584}" type="parTrans" cxnId="{BAB4EC55-5570-9646-A7C6-FD78B49D0C83}">
      <dgm:prSet/>
      <dgm:spPr/>
      <dgm:t>
        <a:bodyPr/>
        <a:lstStyle/>
        <a:p>
          <a:endParaRPr lang="en-US"/>
        </a:p>
      </dgm:t>
    </dgm:pt>
    <dgm:pt modelId="{16C4BBF2-4935-8249-B6EA-0EA1F0D03443}" type="sibTrans" cxnId="{BAB4EC55-5570-9646-A7C6-FD78B49D0C83}">
      <dgm:prSet/>
      <dgm:spPr/>
      <dgm:t>
        <a:bodyPr/>
        <a:lstStyle/>
        <a:p>
          <a:endParaRPr lang="en-US"/>
        </a:p>
      </dgm:t>
    </dgm:pt>
    <dgm:pt modelId="{93A33535-8C91-284B-A969-90C3542A50BE}" type="pres">
      <dgm:prSet presAssocID="{132043CA-959C-1F4D-992D-C69803F84396}" presName="CompostProcess" presStyleCnt="0">
        <dgm:presLayoutVars>
          <dgm:dir/>
          <dgm:resizeHandles val="exact"/>
        </dgm:presLayoutVars>
      </dgm:prSet>
      <dgm:spPr/>
    </dgm:pt>
    <dgm:pt modelId="{9C6DFAD3-98C7-854F-8DB4-2BD211BDF104}" type="pres">
      <dgm:prSet presAssocID="{132043CA-959C-1F4D-992D-C69803F84396}" presName="arrow" presStyleLbl="bgShp" presStyleIdx="0" presStyleCnt="1"/>
      <dgm:spPr/>
    </dgm:pt>
    <dgm:pt modelId="{D651C236-D4A8-C242-B16A-C292C455AE6C}" type="pres">
      <dgm:prSet presAssocID="{132043CA-959C-1F4D-992D-C69803F84396}" presName="linearProcess" presStyleCnt="0"/>
      <dgm:spPr/>
    </dgm:pt>
    <dgm:pt modelId="{F5914093-774C-C342-BD57-5C03354E0DC4}" type="pres">
      <dgm:prSet presAssocID="{35501821-876A-4E4E-B400-D3BD4AF4123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00487-9879-A440-BC74-93F2F4EAB859}" type="pres">
      <dgm:prSet presAssocID="{2E121F81-D97C-BF4D-AD4C-3796621F4F86}" presName="sibTrans" presStyleCnt="0"/>
      <dgm:spPr/>
    </dgm:pt>
    <dgm:pt modelId="{76E99C8C-9A36-674F-86A5-54CB5EFCBB4B}" type="pres">
      <dgm:prSet presAssocID="{6A485A8D-F891-E446-A518-D6235A68319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02684-BA67-DE4D-98DF-F71E23D5A0D7}" type="pres">
      <dgm:prSet presAssocID="{DDC91667-56BF-414B-B8EC-1F43351C897F}" presName="sibTrans" presStyleCnt="0"/>
      <dgm:spPr/>
    </dgm:pt>
    <dgm:pt modelId="{9AB8DC80-E29F-3E47-86DA-A36E486F7263}" type="pres">
      <dgm:prSet presAssocID="{B1EB4C86-79F8-C14C-9A47-05A033320807}" presName="textNode" presStyleLbl="node1" presStyleIdx="2" presStyleCnt="5" custLinFactNeighborX="2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3D3F6-3374-7F4B-BC62-3E8514BF1C3D}" type="pres">
      <dgm:prSet presAssocID="{9D62CA1C-5A85-1B48-9A5B-5CA670F36D77}" presName="sibTrans" presStyleCnt="0"/>
      <dgm:spPr/>
    </dgm:pt>
    <dgm:pt modelId="{67AA9A5F-8742-D24E-B5CB-F0B500E28E8F}" type="pres">
      <dgm:prSet presAssocID="{5A7EF858-C49B-3840-BF93-F9EFC3D1A6C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521FE-6568-204F-A3EC-FE0CC90D5B66}" type="pres">
      <dgm:prSet presAssocID="{16C4BBF2-4935-8249-B6EA-0EA1F0D03443}" presName="sibTrans" presStyleCnt="0"/>
      <dgm:spPr/>
    </dgm:pt>
    <dgm:pt modelId="{D8870A34-4AB8-914F-8333-B99D7C9ED8C7}" type="pres">
      <dgm:prSet presAssocID="{B681A2F7-037B-8C4C-B5C6-608D813F1FD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FC9D3-9815-1845-8853-CF13DA7E74D6}" type="presOf" srcId="{35501821-876A-4E4E-B400-D3BD4AF4123E}" destId="{F5914093-774C-C342-BD57-5C03354E0DC4}" srcOrd="0" destOrd="0" presId="urn:microsoft.com/office/officeart/2005/8/layout/hProcess9"/>
    <dgm:cxn modelId="{D7B885C9-D9EF-2948-AF20-4CA3E87F1B8F}" type="presOf" srcId="{B1EB4C86-79F8-C14C-9A47-05A033320807}" destId="{9AB8DC80-E29F-3E47-86DA-A36E486F7263}" srcOrd="0" destOrd="0" presId="urn:microsoft.com/office/officeart/2005/8/layout/hProcess9"/>
    <dgm:cxn modelId="{CD409B4D-5DB2-0242-8CAB-2A52BAC11D7F}" srcId="{132043CA-959C-1F4D-992D-C69803F84396}" destId="{6A485A8D-F891-E446-A518-D6235A68319B}" srcOrd="1" destOrd="0" parTransId="{C22D1D5C-6B43-E24D-855A-172DA8E553EE}" sibTransId="{DDC91667-56BF-414B-B8EC-1F43351C897F}"/>
    <dgm:cxn modelId="{BAB4EC55-5570-9646-A7C6-FD78B49D0C83}" srcId="{132043CA-959C-1F4D-992D-C69803F84396}" destId="{5A7EF858-C49B-3840-BF93-F9EFC3D1A6C5}" srcOrd="3" destOrd="0" parTransId="{9D589689-1AF4-3349-9519-06C478EAE584}" sibTransId="{16C4BBF2-4935-8249-B6EA-0EA1F0D03443}"/>
    <dgm:cxn modelId="{2ADF24E8-EB49-C246-AAB9-77643F543D5C}" type="presOf" srcId="{132043CA-959C-1F4D-992D-C69803F84396}" destId="{93A33535-8C91-284B-A969-90C3542A50BE}" srcOrd="0" destOrd="0" presId="urn:microsoft.com/office/officeart/2005/8/layout/hProcess9"/>
    <dgm:cxn modelId="{2CD4D8E2-CCFD-AC45-918D-184B21AD902B}" type="presOf" srcId="{B681A2F7-037B-8C4C-B5C6-608D813F1FDB}" destId="{D8870A34-4AB8-914F-8333-B99D7C9ED8C7}" srcOrd="0" destOrd="0" presId="urn:microsoft.com/office/officeart/2005/8/layout/hProcess9"/>
    <dgm:cxn modelId="{1E58903C-645D-BB4C-9007-86E1C2A2E6F3}" type="presOf" srcId="{6A485A8D-F891-E446-A518-D6235A68319B}" destId="{76E99C8C-9A36-674F-86A5-54CB5EFCBB4B}" srcOrd="0" destOrd="0" presId="urn:microsoft.com/office/officeart/2005/8/layout/hProcess9"/>
    <dgm:cxn modelId="{10715ECE-4460-2D43-8615-E0EEA3D06FBF}" srcId="{132043CA-959C-1F4D-992D-C69803F84396}" destId="{B681A2F7-037B-8C4C-B5C6-608D813F1FDB}" srcOrd="4" destOrd="0" parTransId="{5B770052-8AA3-FB4B-BC82-784378D6CCEA}" sibTransId="{06AB4425-89AD-D647-88F3-7A6CE9B252F9}"/>
    <dgm:cxn modelId="{29309F08-047D-394D-9C55-984D8CF566A4}" type="presOf" srcId="{5A7EF858-C49B-3840-BF93-F9EFC3D1A6C5}" destId="{67AA9A5F-8742-D24E-B5CB-F0B500E28E8F}" srcOrd="0" destOrd="0" presId="urn:microsoft.com/office/officeart/2005/8/layout/hProcess9"/>
    <dgm:cxn modelId="{D391D090-0283-ED41-8FA9-C4CE17B74D46}" srcId="{132043CA-959C-1F4D-992D-C69803F84396}" destId="{B1EB4C86-79F8-C14C-9A47-05A033320807}" srcOrd="2" destOrd="0" parTransId="{A84939C3-CE24-9645-9177-CE57652AC07E}" sibTransId="{9D62CA1C-5A85-1B48-9A5B-5CA670F36D77}"/>
    <dgm:cxn modelId="{3EF33892-7034-B445-9DB3-DE9CDC3E1662}" srcId="{132043CA-959C-1F4D-992D-C69803F84396}" destId="{35501821-876A-4E4E-B400-D3BD4AF4123E}" srcOrd="0" destOrd="0" parTransId="{DB54A141-5D99-A448-9715-848106BF19B7}" sibTransId="{2E121F81-D97C-BF4D-AD4C-3796621F4F86}"/>
    <dgm:cxn modelId="{9F555040-65B7-4241-842F-A1E7271FE4EB}" type="presParOf" srcId="{93A33535-8C91-284B-A969-90C3542A50BE}" destId="{9C6DFAD3-98C7-854F-8DB4-2BD211BDF104}" srcOrd="0" destOrd="0" presId="urn:microsoft.com/office/officeart/2005/8/layout/hProcess9"/>
    <dgm:cxn modelId="{FE5A4475-66D6-2B46-B98F-6CA23C634636}" type="presParOf" srcId="{93A33535-8C91-284B-A969-90C3542A50BE}" destId="{D651C236-D4A8-C242-B16A-C292C455AE6C}" srcOrd="1" destOrd="0" presId="urn:microsoft.com/office/officeart/2005/8/layout/hProcess9"/>
    <dgm:cxn modelId="{10B4D9EA-9756-BA49-8602-6578EE0A2556}" type="presParOf" srcId="{D651C236-D4A8-C242-B16A-C292C455AE6C}" destId="{F5914093-774C-C342-BD57-5C03354E0DC4}" srcOrd="0" destOrd="0" presId="urn:microsoft.com/office/officeart/2005/8/layout/hProcess9"/>
    <dgm:cxn modelId="{11F084E8-D080-364A-BCD4-CA2EBC238865}" type="presParOf" srcId="{D651C236-D4A8-C242-B16A-C292C455AE6C}" destId="{3F100487-9879-A440-BC74-93F2F4EAB859}" srcOrd="1" destOrd="0" presId="urn:microsoft.com/office/officeart/2005/8/layout/hProcess9"/>
    <dgm:cxn modelId="{533CDBA4-AAA5-3647-A075-812A071BF921}" type="presParOf" srcId="{D651C236-D4A8-C242-B16A-C292C455AE6C}" destId="{76E99C8C-9A36-674F-86A5-54CB5EFCBB4B}" srcOrd="2" destOrd="0" presId="urn:microsoft.com/office/officeart/2005/8/layout/hProcess9"/>
    <dgm:cxn modelId="{F9FE9B94-B0CE-8943-A94C-BADC38FC3390}" type="presParOf" srcId="{D651C236-D4A8-C242-B16A-C292C455AE6C}" destId="{4FF02684-BA67-DE4D-98DF-F71E23D5A0D7}" srcOrd="3" destOrd="0" presId="urn:microsoft.com/office/officeart/2005/8/layout/hProcess9"/>
    <dgm:cxn modelId="{EB1F0353-FEA4-CB4E-BC22-4CC3F2A917D5}" type="presParOf" srcId="{D651C236-D4A8-C242-B16A-C292C455AE6C}" destId="{9AB8DC80-E29F-3E47-86DA-A36E486F7263}" srcOrd="4" destOrd="0" presId="urn:microsoft.com/office/officeart/2005/8/layout/hProcess9"/>
    <dgm:cxn modelId="{AB3F47E5-8435-0E48-B6BA-6327309DBA31}" type="presParOf" srcId="{D651C236-D4A8-C242-B16A-C292C455AE6C}" destId="{B983D3F6-3374-7F4B-BC62-3E8514BF1C3D}" srcOrd="5" destOrd="0" presId="urn:microsoft.com/office/officeart/2005/8/layout/hProcess9"/>
    <dgm:cxn modelId="{445A33D0-A2E0-1346-A289-9583E191BE1E}" type="presParOf" srcId="{D651C236-D4A8-C242-B16A-C292C455AE6C}" destId="{67AA9A5F-8742-D24E-B5CB-F0B500E28E8F}" srcOrd="6" destOrd="0" presId="urn:microsoft.com/office/officeart/2005/8/layout/hProcess9"/>
    <dgm:cxn modelId="{3143F0D7-DC87-6443-97CD-0A43660C9E30}" type="presParOf" srcId="{D651C236-D4A8-C242-B16A-C292C455AE6C}" destId="{7AF521FE-6568-204F-A3EC-FE0CC90D5B66}" srcOrd="7" destOrd="0" presId="urn:microsoft.com/office/officeart/2005/8/layout/hProcess9"/>
    <dgm:cxn modelId="{886D6CF9-7E2B-F847-A83F-EA2C660E35DC}" type="presParOf" srcId="{D651C236-D4A8-C242-B16A-C292C455AE6C}" destId="{D8870A34-4AB8-914F-8333-B99D7C9ED8C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B91F5-9B3B-DF41-B7CE-C78BDADB2462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B37D39-D28E-734C-819C-18714C435315}">
      <dgm:prSet phldrT="[Text]"/>
      <dgm:spPr/>
      <dgm:t>
        <a:bodyPr/>
        <a:lstStyle/>
        <a:p>
          <a:r>
            <a:rPr lang="en-US" b="1" i="0" dirty="0" smtClean="0"/>
            <a:t>Select a Target Group (or need)</a:t>
          </a:r>
          <a:endParaRPr lang="en-US" b="1" i="0" dirty="0"/>
        </a:p>
      </dgm:t>
    </dgm:pt>
    <dgm:pt modelId="{9F086D44-E88B-F349-A375-90CC17E26408}" type="parTrans" cxnId="{04B54C97-0907-824F-BE2A-B41C235B51DA}">
      <dgm:prSet/>
      <dgm:spPr/>
      <dgm:t>
        <a:bodyPr/>
        <a:lstStyle/>
        <a:p>
          <a:endParaRPr lang="en-US"/>
        </a:p>
      </dgm:t>
    </dgm:pt>
    <dgm:pt modelId="{0DAB57DE-28D0-A549-A520-3A848194059E}" type="sibTrans" cxnId="{04B54C97-0907-824F-BE2A-B41C235B51DA}">
      <dgm:prSet/>
      <dgm:spPr/>
      <dgm:t>
        <a:bodyPr/>
        <a:lstStyle/>
        <a:p>
          <a:endParaRPr lang="en-US"/>
        </a:p>
      </dgm:t>
    </dgm:pt>
    <dgm:pt modelId="{9F9D17D9-A5CA-0246-BA8C-013FC902B4B5}">
      <dgm:prSet phldrT="[Text]"/>
      <dgm:spPr/>
      <dgm:t>
        <a:bodyPr/>
        <a:lstStyle/>
        <a:p>
          <a:r>
            <a:rPr lang="en-US" b="1" i="0" dirty="0" smtClean="0"/>
            <a:t>Research</a:t>
          </a:r>
        </a:p>
        <a:p>
          <a:r>
            <a:rPr lang="en-US" b="1" i="0" dirty="0" smtClean="0"/>
            <a:t>(Empathize)</a:t>
          </a:r>
          <a:endParaRPr lang="en-US" b="1" i="0" dirty="0"/>
        </a:p>
      </dgm:t>
    </dgm:pt>
    <dgm:pt modelId="{E67B9345-4E86-AC44-90DB-29E607F9425F}" type="parTrans" cxnId="{E80A7F7D-3C84-0846-A776-8A7C39DB5DE7}">
      <dgm:prSet/>
      <dgm:spPr/>
      <dgm:t>
        <a:bodyPr/>
        <a:lstStyle/>
        <a:p>
          <a:endParaRPr lang="en-US"/>
        </a:p>
      </dgm:t>
    </dgm:pt>
    <dgm:pt modelId="{99D27D07-7369-1E46-A403-00ECFADF0EE0}" type="sibTrans" cxnId="{E80A7F7D-3C84-0846-A776-8A7C39DB5DE7}">
      <dgm:prSet/>
      <dgm:spPr/>
      <dgm:t>
        <a:bodyPr/>
        <a:lstStyle/>
        <a:p>
          <a:endParaRPr lang="en-US"/>
        </a:p>
      </dgm:t>
    </dgm:pt>
    <dgm:pt modelId="{396C60A4-BFA4-0F4A-8699-8546B6AAE353}">
      <dgm:prSet phldrT="[Text]"/>
      <dgm:spPr/>
      <dgm:t>
        <a:bodyPr/>
        <a:lstStyle/>
        <a:p>
          <a:r>
            <a:rPr lang="en-US" b="1" i="0" dirty="0" smtClean="0"/>
            <a:t>Defined Spiritual &amp; Religious Needs, Concerns &amp; Interests</a:t>
          </a:r>
          <a:endParaRPr lang="en-US" b="1" i="0" dirty="0"/>
        </a:p>
      </dgm:t>
    </dgm:pt>
    <dgm:pt modelId="{23F09392-2650-204B-8080-E5F4BA758052}" type="parTrans" cxnId="{257C298B-63E7-4946-BD2E-463F344AE718}">
      <dgm:prSet/>
      <dgm:spPr/>
      <dgm:t>
        <a:bodyPr/>
        <a:lstStyle/>
        <a:p>
          <a:endParaRPr lang="en-US"/>
        </a:p>
      </dgm:t>
    </dgm:pt>
    <dgm:pt modelId="{C5D23A4D-A47A-B14A-8980-01D7DF72890A}" type="sibTrans" cxnId="{257C298B-63E7-4946-BD2E-463F344AE718}">
      <dgm:prSet/>
      <dgm:spPr/>
      <dgm:t>
        <a:bodyPr/>
        <a:lstStyle/>
        <a:p>
          <a:endParaRPr lang="en-US"/>
        </a:p>
      </dgm:t>
    </dgm:pt>
    <dgm:pt modelId="{644E99CF-5A12-DC49-84AD-1083C23080A3}">
      <dgm:prSet phldrT="[Text]"/>
      <dgm:spPr/>
      <dgm:t>
        <a:bodyPr/>
        <a:lstStyle/>
        <a:p>
          <a:r>
            <a:rPr lang="en-US" b="1" i="0" dirty="0" smtClean="0"/>
            <a:t>Generate Ideas</a:t>
          </a:r>
          <a:endParaRPr lang="en-US" b="1" i="0" dirty="0"/>
        </a:p>
      </dgm:t>
    </dgm:pt>
    <dgm:pt modelId="{0D091A49-29D9-784F-8F2E-A888F8258F29}" type="parTrans" cxnId="{AB26A27D-1798-234F-9FB2-AAFB917BDD56}">
      <dgm:prSet/>
      <dgm:spPr/>
      <dgm:t>
        <a:bodyPr/>
        <a:lstStyle/>
        <a:p>
          <a:endParaRPr lang="en-US"/>
        </a:p>
      </dgm:t>
    </dgm:pt>
    <dgm:pt modelId="{B31D0C08-5541-6746-99F9-159503AC0E96}" type="sibTrans" cxnId="{AB26A27D-1798-234F-9FB2-AAFB917BDD56}">
      <dgm:prSet/>
      <dgm:spPr/>
      <dgm:t>
        <a:bodyPr/>
        <a:lstStyle/>
        <a:p>
          <a:endParaRPr lang="en-US"/>
        </a:p>
      </dgm:t>
    </dgm:pt>
    <dgm:pt modelId="{B0C3EA3E-4438-3C44-97A9-5DFFE19B69E3}">
      <dgm:prSet phldrT="[Text]"/>
      <dgm:spPr/>
      <dgm:t>
        <a:bodyPr/>
        <a:lstStyle/>
        <a:p>
          <a:r>
            <a:rPr lang="en-US" b="1" i="0" dirty="0" smtClean="0"/>
            <a:t>Create Prototypes to Pilot</a:t>
          </a:r>
          <a:endParaRPr lang="en-US" b="1" i="0" dirty="0"/>
        </a:p>
      </dgm:t>
    </dgm:pt>
    <dgm:pt modelId="{0BCC7D40-BD8D-EF4B-B11C-22EE927707B8}" type="parTrans" cxnId="{56A55A19-F99A-814C-9C2E-B08E250529E8}">
      <dgm:prSet/>
      <dgm:spPr/>
      <dgm:t>
        <a:bodyPr/>
        <a:lstStyle/>
        <a:p>
          <a:endParaRPr lang="en-US"/>
        </a:p>
      </dgm:t>
    </dgm:pt>
    <dgm:pt modelId="{C629211A-ACF5-854E-8080-8B684BCCD33A}" type="sibTrans" cxnId="{56A55A19-F99A-814C-9C2E-B08E250529E8}">
      <dgm:prSet/>
      <dgm:spPr/>
      <dgm:t>
        <a:bodyPr/>
        <a:lstStyle/>
        <a:p>
          <a:endParaRPr lang="en-US"/>
        </a:p>
      </dgm:t>
    </dgm:pt>
    <dgm:pt modelId="{CD74D52D-F8D5-154B-A5FD-6BDD131E421D}">
      <dgm:prSet phldrT="[Text]"/>
      <dgm:spPr/>
      <dgm:t>
        <a:bodyPr/>
        <a:lstStyle/>
        <a:p>
          <a:r>
            <a:rPr lang="en-US" b="1" i="0" dirty="0" smtClean="0"/>
            <a:t>Test the Prototypes</a:t>
          </a:r>
          <a:endParaRPr lang="en-US" b="1" i="0" dirty="0"/>
        </a:p>
      </dgm:t>
    </dgm:pt>
    <dgm:pt modelId="{203B4AAB-BD82-F24C-8CBF-1859B82F3F05}" type="parTrans" cxnId="{29873383-4A82-E34B-9A2A-75BD454F86CE}">
      <dgm:prSet/>
      <dgm:spPr/>
      <dgm:t>
        <a:bodyPr/>
        <a:lstStyle/>
        <a:p>
          <a:endParaRPr lang="en-US"/>
        </a:p>
      </dgm:t>
    </dgm:pt>
    <dgm:pt modelId="{6A9418A5-55D7-694B-B231-CCDA3D7D22E4}" type="sibTrans" cxnId="{29873383-4A82-E34B-9A2A-75BD454F86CE}">
      <dgm:prSet/>
      <dgm:spPr/>
      <dgm:t>
        <a:bodyPr/>
        <a:lstStyle/>
        <a:p>
          <a:endParaRPr lang="en-US"/>
        </a:p>
      </dgm:t>
    </dgm:pt>
    <dgm:pt modelId="{5325F62F-F4AE-434F-8793-C28159FD791D}">
      <dgm:prSet phldrT="[Text]"/>
      <dgm:spPr/>
      <dgm:t>
        <a:bodyPr/>
        <a:lstStyle/>
        <a:p>
          <a:r>
            <a:rPr lang="en-US" b="1" i="0" dirty="0" smtClean="0"/>
            <a:t>Evaluate, Improve, &amp; Expand the Innovation</a:t>
          </a:r>
          <a:endParaRPr lang="en-US" b="1" i="0" dirty="0"/>
        </a:p>
      </dgm:t>
    </dgm:pt>
    <dgm:pt modelId="{780D7A6B-BD10-DA44-A481-36592A403396}" type="parTrans" cxnId="{2DEC74FE-112B-A14D-A627-4F4198829F9E}">
      <dgm:prSet/>
      <dgm:spPr/>
      <dgm:t>
        <a:bodyPr/>
        <a:lstStyle/>
        <a:p>
          <a:endParaRPr lang="en-US"/>
        </a:p>
      </dgm:t>
    </dgm:pt>
    <dgm:pt modelId="{D9426C87-7511-6044-87F6-88A5EEC4DFEC}" type="sibTrans" cxnId="{2DEC74FE-112B-A14D-A627-4F4198829F9E}">
      <dgm:prSet/>
      <dgm:spPr/>
      <dgm:t>
        <a:bodyPr/>
        <a:lstStyle/>
        <a:p>
          <a:endParaRPr lang="en-US"/>
        </a:p>
      </dgm:t>
    </dgm:pt>
    <dgm:pt modelId="{EE0C181E-A65B-ED49-9891-BBF1A5F3E4BF}" type="pres">
      <dgm:prSet presAssocID="{C9AB91F5-9B3B-DF41-B7CE-C78BDADB24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B411BD-92C6-5345-A52B-216C2C89B005}" type="pres">
      <dgm:prSet presAssocID="{C9AB91F5-9B3B-DF41-B7CE-C78BDADB2462}" presName="cycle" presStyleCnt="0"/>
      <dgm:spPr/>
      <dgm:t>
        <a:bodyPr/>
        <a:lstStyle/>
        <a:p>
          <a:endParaRPr lang="en-US"/>
        </a:p>
      </dgm:t>
    </dgm:pt>
    <dgm:pt modelId="{8E803F4D-CAF8-AB46-A440-9B3B6019A21D}" type="pres">
      <dgm:prSet presAssocID="{E6B37D39-D28E-734C-819C-18714C435315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F3312-3581-904E-AA02-36D1C0A99B07}" type="pres">
      <dgm:prSet presAssocID="{0DAB57DE-28D0-A549-A520-3A848194059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B216B2E-60A3-7B42-B083-C57D9154E0CA}" type="pres">
      <dgm:prSet presAssocID="{9F9D17D9-A5CA-0246-BA8C-013FC902B4B5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FA23A-EF16-B449-85C1-E699CBA8CC3B}" type="pres">
      <dgm:prSet presAssocID="{396C60A4-BFA4-0F4A-8699-8546B6AAE353}" presName="nodeFollowingNodes" presStyleLbl="node1" presStyleIdx="2" presStyleCnt="7" custScaleX="110959" custScaleY="11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C8F6C-CE46-F143-8CE5-4DDAC9DAE91A}" type="pres">
      <dgm:prSet presAssocID="{644E99CF-5A12-DC49-84AD-1083C23080A3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47305-59E8-7340-AD00-1EB452CEF6D1}" type="pres">
      <dgm:prSet presAssocID="{B0C3EA3E-4438-3C44-97A9-5DFFE19B69E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15A8A-AC57-D749-87C8-140F50928158}" type="pres">
      <dgm:prSet presAssocID="{CD74D52D-F8D5-154B-A5FD-6BDD131E421D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CCC8D-75B0-004D-9AAA-4C27D24134F3}" type="pres">
      <dgm:prSet presAssocID="{5325F62F-F4AE-434F-8793-C28159FD791D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54C97-0907-824F-BE2A-B41C235B51DA}" srcId="{C9AB91F5-9B3B-DF41-B7CE-C78BDADB2462}" destId="{E6B37D39-D28E-734C-819C-18714C435315}" srcOrd="0" destOrd="0" parTransId="{9F086D44-E88B-F349-A375-90CC17E26408}" sibTransId="{0DAB57DE-28D0-A549-A520-3A848194059E}"/>
    <dgm:cxn modelId="{AB26A27D-1798-234F-9FB2-AAFB917BDD56}" srcId="{C9AB91F5-9B3B-DF41-B7CE-C78BDADB2462}" destId="{644E99CF-5A12-DC49-84AD-1083C23080A3}" srcOrd="3" destOrd="0" parTransId="{0D091A49-29D9-784F-8F2E-A888F8258F29}" sibTransId="{B31D0C08-5541-6746-99F9-159503AC0E96}"/>
    <dgm:cxn modelId="{2DEC74FE-112B-A14D-A627-4F4198829F9E}" srcId="{C9AB91F5-9B3B-DF41-B7CE-C78BDADB2462}" destId="{5325F62F-F4AE-434F-8793-C28159FD791D}" srcOrd="6" destOrd="0" parTransId="{780D7A6B-BD10-DA44-A481-36592A403396}" sibTransId="{D9426C87-7511-6044-87F6-88A5EEC4DFEC}"/>
    <dgm:cxn modelId="{330A8DC2-72FE-8F45-A2C8-E957E0CA3AA5}" type="presOf" srcId="{CD74D52D-F8D5-154B-A5FD-6BDD131E421D}" destId="{1FE15A8A-AC57-D749-87C8-140F50928158}" srcOrd="0" destOrd="0" presId="urn:microsoft.com/office/officeart/2005/8/layout/cycle3"/>
    <dgm:cxn modelId="{8031D6C8-C8EB-7B47-85D6-6650445E8F22}" type="presOf" srcId="{C9AB91F5-9B3B-DF41-B7CE-C78BDADB2462}" destId="{EE0C181E-A65B-ED49-9891-BBF1A5F3E4BF}" srcOrd="0" destOrd="0" presId="urn:microsoft.com/office/officeart/2005/8/layout/cycle3"/>
    <dgm:cxn modelId="{29873383-4A82-E34B-9A2A-75BD454F86CE}" srcId="{C9AB91F5-9B3B-DF41-B7CE-C78BDADB2462}" destId="{CD74D52D-F8D5-154B-A5FD-6BDD131E421D}" srcOrd="5" destOrd="0" parTransId="{203B4AAB-BD82-F24C-8CBF-1859B82F3F05}" sibTransId="{6A9418A5-55D7-694B-B231-CCDA3D7D22E4}"/>
    <dgm:cxn modelId="{DF6EC8E0-6265-2341-AF3C-9C5EDB71423B}" type="presOf" srcId="{9F9D17D9-A5CA-0246-BA8C-013FC902B4B5}" destId="{2B216B2E-60A3-7B42-B083-C57D9154E0CA}" srcOrd="0" destOrd="0" presId="urn:microsoft.com/office/officeart/2005/8/layout/cycle3"/>
    <dgm:cxn modelId="{D7707A29-0C81-9849-87B3-6AED5C6C8C50}" type="presOf" srcId="{B0C3EA3E-4438-3C44-97A9-5DFFE19B69E3}" destId="{88847305-59E8-7340-AD00-1EB452CEF6D1}" srcOrd="0" destOrd="0" presId="urn:microsoft.com/office/officeart/2005/8/layout/cycle3"/>
    <dgm:cxn modelId="{5D20606B-7B6F-7446-A9A2-CE48EEB37787}" type="presOf" srcId="{5325F62F-F4AE-434F-8793-C28159FD791D}" destId="{F00CCC8D-75B0-004D-9AAA-4C27D24134F3}" srcOrd="0" destOrd="0" presId="urn:microsoft.com/office/officeart/2005/8/layout/cycle3"/>
    <dgm:cxn modelId="{56A55A19-F99A-814C-9C2E-B08E250529E8}" srcId="{C9AB91F5-9B3B-DF41-B7CE-C78BDADB2462}" destId="{B0C3EA3E-4438-3C44-97A9-5DFFE19B69E3}" srcOrd="4" destOrd="0" parTransId="{0BCC7D40-BD8D-EF4B-B11C-22EE927707B8}" sibTransId="{C629211A-ACF5-854E-8080-8B684BCCD33A}"/>
    <dgm:cxn modelId="{E80A7F7D-3C84-0846-A776-8A7C39DB5DE7}" srcId="{C9AB91F5-9B3B-DF41-B7CE-C78BDADB2462}" destId="{9F9D17D9-A5CA-0246-BA8C-013FC902B4B5}" srcOrd="1" destOrd="0" parTransId="{E67B9345-4E86-AC44-90DB-29E607F9425F}" sibTransId="{99D27D07-7369-1E46-A403-00ECFADF0EE0}"/>
    <dgm:cxn modelId="{7B2A7029-004E-F846-9422-817E79CD2916}" type="presOf" srcId="{644E99CF-5A12-DC49-84AD-1083C23080A3}" destId="{499C8F6C-CE46-F143-8CE5-4DDAC9DAE91A}" srcOrd="0" destOrd="0" presId="urn:microsoft.com/office/officeart/2005/8/layout/cycle3"/>
    <dgm:cxn modelId="{9D7412B1-8A3A-2D40-9132-FEEF938F906B}" type="presOf" srcId="{E6B37D39-D28E-734C-819C-18714C435315}" destId="{8E803F4D-CAF8-AB46-A440-9B3B6019A21D}" srcOrd="0" destOrd="0" presId="urn:microsoft.com/office/officeart/2005/8/layout/cycle3"/>
    <dgm:cxn modelId="{2358A72B-9709-2243-9E36-08B2B51E3EDF}" type="presOf" srcId="{396C60A4-BFA4-0F4A-8699-8546B6AAE353}" destId="{27BFA23A-EF16-B449-85C1-E699CBA8CC3B}" srcOrd="0" destOrd="0" presId="urn:microsoft.com/office/officeart/2005/8/layout/cycle3"/>
    <dgm:cxn modelId="{4C8C379B-37A1-7A4F-B31E-0FA92E3222DC}" type="presOf" srcId="{0DAB57DE-28D0-A549-A520-3A848194059E}" destId="{3D7F3312-3581-904E-AA02-36D1C0A99B07}" srcOrd="0" destOrd="0" presId="urn:microsoft.com/office/officeart/2005/8/layout/cycle3"/>
    <dgm:cxn modelId="{257C298B-63E7-4946-BD2E-463F344AE718}" srcId="{C9AB91F5-9B3B-DF41-B7CE-C78BDADB2462}" destId="{396C60A4-BFA4-0F4A-8699-8546B6AAE353}" srcOrd="2" destOrd="0" parTransId="{23F09392-2650-204B-8080-E5F4BA758052}" sibTransId="{C5D23A4D-A47A-B14A-8980-01D7DF72890A}"/>
    <dgm:cxn modelId="{39904BEC-18F9-A847-91E1-98F4D227AC89}" type="presParOf" srcId="{EE0C181E-A65B-ED49-9891-BBF1A5F3E4BF}" destId="{11B411BD-92C6-5345-A52B-216C2C89B005}" srcOrd="0" destOrd="0" presId="urn:microsoft.com/office/officeart/2005/8/layout/cycle3"/>
    <dgm:cxn modelId="{2B011C57-C9B6-1E47-9568-20B8ACA4D7C2}" type="presParOf" srcId="{11B411BD-92C6-5345-A52B-216C2C89B005}" destId="{8E803F4D-CAF8-AB46-A440-9B3B6019A21D}" srcOrd="0" destOrd="0" presId="urn:microsoft.com/office/officeart/2005/8/layout/cycle3"/>
    <dgm:cxn modelId="{79F77F37-BE9F-AB4A-BFF6-7A31D0523452}" type="presParOf" srcId="{11B411BD-92C6-5345-A52B-216C2C89B005}" destId="{3D7F3312-3581-904E-AA02-36D1C0A99B07}" srcOrd="1" destOrd="0" presId="urn:microsoft.com/office/officeart/2005/8/layout/cycle3"/>
    <dgm:cxn modelId="{2BB8A597-A45E-3B4A-A17B-0C6C187B5C27}" type="presParOf" srcId="{11B411BD-92C6-5345-A52B-216C2C89B005}" destId="{2B216B2E-60A3-7B42-B083-C57D9154E0CA}" srcOrd="2" destOrd="0" presId="urn:microsoft.com/office/officeart/2005/8/layout/cycle3"/>
    <dgm:cxn modelId="{85706266-35C4-1C4E-B7C3-D72E8A24618B}" type="presParOf" srcId="{11B411BD-92C6-5345-A52B-216C2C89B005}" destId="{27BFA23A-EF16-B449-85C1-E699CBA8CC3B}" srcOrd="3" destOrd="0" presId="urn:microsoft.com/office/officeart/2005/8/layout/cycle3"/>
    <dgm:cxn modelId="{5B4F85BC-D44F-7A47-9A3F-F4A8143A52EF}" type="presParOf" srcId="{11B411BD-92C6-5345-A52B-216C2C89B005}" destId="{499C8F6C-CE46-F143-8CE5-4DDAC9DAE91A}" srcOrd="4" destOrd="0" presId="urn:microsoft.com/office/officeart/2005/8/layout/cycle3"/>
    <dgm:cxn modelId="{7E95B3B9-1E2C-D64B-BF22-6E526ACF0172}" type="presParOf" srcId="{11B411BD-92C6-5345-A52B-216C2C89B005}" destId="{88847305-59E8-7340-AD00-1EB452CEF6D1}" srcOrd="5" destOrd="0" presId="urn:microsoft.com/office/officeart/2005/8/layout/cycle3"/>
    <dgm:cxn modelId="{ACCFCAF5-ADF4-314F-8550-C6979F54E55F}" type="presParOf" srcId="{11B411BD-92C6-5345-A52B-216C2C89B005}" destId="{1FE15A8A-AC57-D749-87C8-140F50928158}" srcOrd="6" destOrd="0" presId="urn:microsoft.com/office/officeart/2005/8/layout/cycle3"/>
    <dgm:cxn modelId="{F6C26A46-6185-DE4F-898B-89CFEB4567DB}" type="presParOf" srcId="{11B411BD-92C6-5345-A52B-216C2C89B005}" destId="{F00CCC8D-75B0-004D-9AAA-4C27D24134F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C4135-1D68-C94F-B812-4967AD5345CE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D711B6-44D0-564A-AA60-768F16F3316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Faith Formation Network</a:t>
          </a:r>
          <a:endParaRPr lang="en-US" sz="1600" b="1" dirty="0">
            <a:solidFill>
              <a:schemeClr val="tx1"/>
            </a:solidFill>
          </a:endParaRPr>
        </a:p>
      </dgm:t>
    </dgm:pt>
    <dgm:pt modelId="{DB00EE0C-C128-B04B-A5FA-AABA2DF25EE0}" type="parTrans" cxnId="{BC5B336C-B6EF-6642-974A-C4EF17C2E251}">
      <dgm:prSet/>
      <dgm:spPr/>
      <dgm:t>
        <a:bodyPr/>
        <a:lstStyle/>
        <a:p>
          <a:endParaRPr lang="en-US"/>
        </a:p>
      </dgm:t>
    </dgm:pt>
    <dgm:pt modelId="{7567EBC1-92D1-BB42-9BED-6C65B3D3B8B9}" type="sibTrans" cxnId="{BC5B336C-B6EF-6642-974A-C4EF17C2E251}">
      <dgm:prSet/>
      <dgm:spPr/>
      <dgm:t>
        <a:bodyPr/>
        <a:lstStyle/>
        <a:p>
          <a:endParaRPr lang="en-US"/>
        </a:p>
      </dgm:t>
    </dgm:pt>
    <dgm:pt modelId="{30D1067C-A3B6-2A49-AC5E-88C4A1A00035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Church Programs</a:t>
          </a:r>
          <a:endParaRPr lang="en-US" sz="1400" b="1" i="0" dirty="0">
            <a:solidFill>
              <a:schemeClr val="tx1"/>
            </a:solidFill>
          </a:endParaRPr>
        </a:p>
      </dgm:t>
    </dgm:pt>
    <dgm:pt modelId="{32959C6A-8B34-F749-B27F-D4D125D7479E}" type="parTrans" cxnId="{B2F882CE-D461-A344-A831-21635B984337}">
      <dgm:prSet/>
      <dgm:spPr/>
      <dgm:t>
        <a:bodyPr/>
        <a:lstStyle/>
        <a:p>
          <a:endParaRPr lang="en-US" dirty="0"/>
        </a:p>
      </dgm:t>
    </dgm:pt>
    <dgm:pt modelId="{2922661B-F73C-D648-BA39-E53B87C2FAAA}" type="sibTrans" cxnId="{B2F882CE-D461-A344-A831-21635B984337}">
      <dgm:prSet/>
      <dgm:spPr/>
      <dgm:t>
        <a:bodyPr/>
        <a:lstStyle/>
        <a:p>
          <a:endParaRPr lang="en-US"/>
        </a:p>
      </dgm:t>
    </dgm:pt>
    <dgm:pt modelId="{CA906DAF-6BDA-4245-B8DD-E128B0F3F557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Small Groups &amp; Support Groups</a:t>
          </a:r>
          <a:endParaRPr lang="en-US" sz="1400" b="1" i="0" dirty="0">
            <a:solidFill>
              <a:schemeClr val="tx1"/>
            </a:solidFill>
          </a:endParaRPr>
        </a:p>
      </dgm:t>
    </dgm:pt>
    <dgm:pt modelId="{50DE6114-7032-5442-BF2A-CE935DA0DCFB}" type="parTrans" cxnId="{569B25EF-E9D5-E54B-B239-1331C9C001F2}">
      <dgm:prSet/>
      <dgm:spPr/>
      <dgm:t>
        <a:bodyPr/>
        <a:lstStyle/>
        <a:p>
          <a:endParaRPr lang="en-US" dirty="0"/>
        </a:p>
      </dgm:t>
    </dgm:pt>
    <dgm:pt modelId="{B43490D1-7F4B-8641-9A4A-1477C526D401}" type="sibTrans" cxnId="{569B25EF-E9D5-E54B-B239-1331C9C001F2}">
      <dgm:prSet/>
      <dgm:spPr/>
      <dgm:t>
        <a:bodyPr/>
        <a:lstStyle/>
        <a:p>
          <a:endParaRPr lang="en-US"/>
        </a:p>
      </dgm:t>
    </dgm:pt>
    <dgm:pt modelId="{04475BFD-716C-9947-BC20-87B99E0126FB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Mentors</a:t>
          </a:r>
          <a:endParaRPr lang="en-US" sz="1400" b="1" i="0" dirty="0">
            <a:solidFill>
              <a:schemeClr val="tx1"/>
            </a:solidFill>
          </a:endParaRPr>
        </a:p>
      </dgm:t>
    </dgm:pt>
    <dgm:pt modelId="{0851446A-832E-F141-B4DE-C76414A68E43}" type="parTrans" cxnId="{6682630E-AD03-2E48-852A-ED1E90406216}">
      <dgm:prSet/>
      <dgm:spPr/>
      <dgm:t>
        <a:bodyPr/>
        <a:lstStyle/>
        <a:p>
          <a:endParaRPr lang="en-US" dirty="0"/>
        </a:p>
      </dgm:t>
    </dgm:pt>
    <dgm:pt modelId="{2C48A864-6EBD-774F-8345-6E9F668577A8}" type="sibTrans" cxnId="{6682630E-AD03-2E48-852A-ED1E90406216}">
      <dgm:prSet/>
      <dgm:spPr/>
      <dgm:t>
        <a:bodyPr/>
        <a:lstStyle/>
        <a:p>
          <a:endParaRPr lang="en-US"/>
        </a:p>
      </dgm:t>
    </dgm:pt>
    <dgm:pt modelId="{6E907DB7-7BF4-C744-969A-74014FE6CE8D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Social Media for Connection</a:t>
          </a:r>
          <a:endParaRPr lang="en-US" sz="1400" b="1" i="0" dirty="0">
            <a:solidFill>
              <a:schemeClr val="tx1"/>
            </a:solidFill>
          </a:endParaRPr>
        </a:p>
      </dgm:t>
    </dgm:pt>
    <dgm:pt modelId="{37F84579-68E4-474E-A2D9-4E9FF140448F}" type="parTrans" cxnId="{F7A6DC34-9A41-9447-AFE1-0D0609923D90}">
      <dgm:prSet/>
      <dgm:spPr/>
      <dgm:t>
        <a:bodyPr/>
        <a:lstStyle/>
        <a:p>
          <a:endParaRPr lang="en-US" dirty="0"/>
        </a:p>
      </dgm:t>
    </dgm:pt>
    <dgm:pt modelId="{C13EA180-C780-004B-9FD9-5D4A242440A4}" type="sibTrans" cxnId="{F7A6DC34-9A41-9447-AFE1-0D0609923D90}">
      <dgm:prSet/>
      <dgm:spPr/>
      <dgm:t>
        <a:bodyPr/>
        <a:lstStyle/>
        <a:p>
          <a:endParaRPr lang="en-US"/>
        </a:p>
      </dgm:t>
    </dgm:pt>
    <dgm:pt modelId="{F1B06805-D828-4344-8580-B7E01896C524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User-Generated Content</a:t>
          </a:r>
          <a:endParaRPr lang="en-US" sz="1400" b="1" i="0" dirty="0">
            <a:solidFill>
              <a:schemeClr val="tx1"/>
            </a:solidFill>
          </a:endParaRPr>
        </a:p>
      </dgm:t>
    </dgm:pt>
    <dgm:pt modelId="{583B9280-4E42-CD41-895B-04FFE32074F1}" type="parTrans" cxnId="{ABB24978-D0C2-154D-A5E9-03A66CCD3B81}">
      <dgm:prSet/>
      <dgm:spPr/>
      <dgm:t>
        <a:bodyPr/>
        <a:lstStyle/>
        <a:p>
          <a:endParaRPr lang="en-US" dirty="0"/>
        </a:p>
      </dgm:t>
    </dgm:pt>
    <dgm:pt modelId="{86CCAA4F-C917-6546-9AFD-FF455E8ED1C6}" type="sibTrans" cxnId="{ABB24978-D0C2-154D-A5E9-03A66CCD3B81}">
      <dgm:prSet/>
      <dgm:spPr/>
      <dgm:t>
        <a:bodyPr/>
        <a:lstStyle/>
        <a:p>
          <a:endParaRPr lang="en-US"/>
        </a:p>
      </dgm:t>
    </dgm:pt>
    <dgm:pt modelId="{29725C97-E1FD-9349-A59D-AA7E7BF0C843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Community Programs</a:t>
          </a:r>
          <a:endParaRPr lang="en-US" sz="1400" b="1" i="0" dirty="0">
            <a:solidFill>
              <a:schemeClr val="tx1"/>
            </a:solidFill>
          </a:endParaRPr>
        </a:p>
      </dgm:t>
    </dgm:pt>
    <dgm:pt modelId="{6A519A4B-0ECA-FB46-97A1-1E402CE13EEC}" type="parTrans" cxnId="{5AF1DEAE-764D-FD4D-A7AE-18661851B763}">
      <dgm:prSet/>
      <dgm:spPr/>
      <dgm:t>
        <a:bodyPr/>
        <a:lstStyle/>
        <a:p>
          <a:endParaRPr lang="en-US" dirty="0"/>
        </a:p>
      </dgm:t>
    </dgm:pt>
    <dgm:pt modelId="{16988DBA-CF7C-8449-B926-6869AEC00A49}" type="sibTrans" cxnId="{5AF1DEAE-764D-FD4D-A7AE-18661851B763}">
      <dgm:prSet/>
      <dgm:spPr/>
      <dgm:t>
        <a:bodyPr/>
        <a:lstStyle/>
        <a:p>
          <a:endParaRPr lang="en-US"/>
        </a:p>
      </dgm:t>
    </dgm:pt>
    <dgm:pt modelId="{FBA5B874-06B0-6A45-AC25-5141CF2499BA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Online Courses &amp; Activities</a:t>
          </a:r>
          <a:endParaRPr lang="en-US" sz="1400" b="1" i="0" dirty="0">
            <a:solidFill>
              <a:schemeClr val="tx1"/>
            </a:solidFill>
          </a:endParaRPr>
        </a:p>
      </dgm:t>
    </dgm:pt>
    <dgm:pt modelId="{A4B5A00E-B011-DE42-8A74-BCD38F4317CB}" type="parTrans" cxnId="{E5E69194-E66A-4A44-9CFC-4E6CBA36FDD7}">
      <dgm:prSet/>
      <dgm:spPr/>
      <dgm:t>
        <a:bodyPr/>
        <a:lstStyle/>
        <a:p>
          <a:endParaRPr lang="en-US" dirty="0"/>
        </a:p>
      </dgm:t>
    </dgm:pt>
    <dgm:pt modelId="{7831B223-3AAE-B447-B661-7B3FCD2D7EEE}" type="sibTrans" cxnId="{E5E69194-E66A-4A44-9CFC-4E6CBA36FDD7}">
      <dgm:prSet/>
      <dgm:spPr/>
      <dgm:t>
        <a:bodyPr/>
        <a:lstStyle/>
        <a:p>
          <a:endParaRPr lang="en-US"/>
        </a:p>
      </dgm:t>
    </dgm:pt>
    <dgm:pt modelId="{36FBC3B3-5D05-A041-9F43-297247F40AE6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Online Resources: Print, Audio, Video</a:t>
          </a:r>
          <a:endParaRPr lang="en-US" sz="1400" b="1" i="0" dirty="0">
            <a:solidFill>
              <a:schemeClr val="tx1"/>
            </a:solidFill>
          </a:endParaRPr>
        </a:p>
      </dgm:t>
    </dgm:pt>
    <dgm:pt modelId="{F2E6702D-C7A0-394E-84D8-D269EC1B2228}" type="parTrans" cxnId="{A1442F73-FEF2-4441-AD4D-8DA2D41F8BA7}">
      <dgm:prSet/>
      <dgm:spPr/>
      <dgm:t>
        <a:bodyPr/>
        <a:lstStyle/>
        <a:p>
          <a:endParaRPr lang="en-US" dirty="0"/>
        </a:p>
      </dgm:t>
    </dgm:pt>
    <dgm:pt modelId="{1B8C5953-C969-AC4C-A3CD-E8F2B29F6F0E}" type="sibTrans" cxnId="{A1442F73-FEF2-4441-AD4D-8DA2D41F8BA7}">
      <dgm:prSet/>
      <dgm:spPr/>
      <dgm:t>
        <a:bodyPr/>
        <a:lstStyle/>
        <a:p>
          <a:endParaRPr lang="en-US"/>
        </a:p>
      </dgm:t>
    </dgm:pt>
    <dgm:pt modelId="{5719262C-FCBA-4842-A351-3F1684E9F2FC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Apps</a:t>
          </a:r>
          <a:endParaRPr lang="en-US" sz="1400" b="1" i="0" dirty="0">
            <a:solidFill>
              <a:schemeClr val="tx1"/>
            </a:solidFill>
          </a:endParaRPr>
        </a:p>
      </dgm:t>
    </dgm:pt>
    <dgm:pt modelId="{F2919795-9E83-C446-BD84-6DF0E225F0CF}" type="parTrans" cxnId="{90845B6E-058D-3446-95AC-DB2A2EA97C6B}">
      <dgm:prSet/>
      <dgm:spPr/>
      <dgm:t>
        <a:bodyPr/>
        <a:lstStyle/>
        <a:p>
          <a:endParaRPr lang="en-US" dirty="0"/>
        </a:p>
      </dgm:t>
    </dgm:pt>
    <dgm:pt modelId="{9EE4DB78-C205-1B49-9D4F-595B4C950A52}" type="sibTrans" cxnId="{90845B6E-058D-3446-95AC-DB2A2EA97C6B}">
      <dgm:prSet/>
      <dgm:spPr/>
      <dgm:t>
        <a:bodyPr/>
        <a:lstStyle/>
        <a:p>
          <a:endParaRPr lang="en-US"/>
        </a:p>
      </dgm:t>
    </dgm:pt>
    <dgm:pt modelId="{2676D1FB-E3F6-564C-BB71-A6E4E6B088AD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Blogs</a:t>
          </a:r>
          <a:endParaRPr lang="en-US" sz="1400" b="1" i="0" dirty="0">
            <a:solidFill>
              <a:schemeClr val="tx1"/>
            </a:solidFill>
          </a:endParaRPr>
        </a:p>
      </dgm:t>
    </dgm:pt>
    <dgm:pt modelId="{E3E7BC77-5928-0546-BAA5-031E8AE20ED1}" type="parTrans" cxnId="{0A64DC89-A0EC-1644-B7E9-5CBD33E7AE14}">
      <dgm:prSet/>
      <dgm:spPr/>
      <dgm:t>
        <a:bodyPr/>
        <a:lstStyle/>
        <a:p>
          <a:endParaRPr lang="en-US" dirty="0"/>
        </a:p>
      </dgm:t>
    </dgm:pt>
    <dgm:pt modelId="{7E15DE17-C21C-3742-984D-618E0E11C54F}" type="sibTrans" cxnId="{0A64DC89-A0EC-1644-B7E9-5CBD33E7AE14}">
      <dgm:prSet/>
      <dgm:spPr/>
      <dgm:t>
        <a:bodyPr/>
        <a:lstStyle/>
        <a:p>
          <a:endParaRPr lang="en-US"/>
        </a:p>
      </dgm:t>
    </dgm:pt>
    <dgm:pt modelId="{384BD85D-A78B-FC4A-AC12-CA1C1E67F580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Video Conference</a:t>
          </a:r>
          <a:endParaRPr lang="en-US" sz="1400" b="1" i="0" dirty="0">
            <a:solidFill>
              <a:schemeClr val="tx1"/>
            </a:solidFill>
          </a:endParaRPr>
        </a:p>
      </dgm:t>
    </dgm:pt>
    <dgm:pt modelId="{6917DF9F-11A0-314B-9478-1C759AE5C7C1}" type="parTrans" cxnId="{52DE35AA-F64D-304E-A4BD-2607226254DE}">
      <dgm:prSet/>
      <dgm:spPr/>
      <dgm:t>
        <a:bodyPr/>
        <a:lstStyle/>
        <a:p>
          <a:endParaRPr lang="en-US" dirty="0"/>
        </a:p>
      </dgm:t>
    </dgm:pt>
    <dgm:pt modelId="{848D63AB-91CF-A046-95F8-7C088C9BB424}" type="sibTrans" cxnId="{52DE35AA-F64D-304E-A4BD-2607226254DE}">
      <dgm:prSet/>
      <dgm:spPr/>
      <dgm:t>
        <a:bodyPr/>
        <a:lstStyle/>
        <a:p>
          <a:endParaRPr lang="en-US"/>
        </a:p>
      </dgm:t>
    </dgm:pt>
    <dgm:pt modelId="{68F57157-587F-4646-970D-371DC704E557}" type="pres">
      <dgm:prSet presAssocID="{9B8C4135-1D68-C94F-B812-4967AD5345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D73FD-BC97-E74F-8511-E6921BCC665D}" type="pres">
      <dgm:prSet presAssocID="{74D711B6-44D0-564A-AA60-768F16F33165}" presName="centerShape" presStyleLbl="node0" presStyleIdx="0" presStyleCnt="1" custScaleX="145463" custScaleY="148412"/>
      <dgm:spPr/>
      <dgm:t>
        <a:bodyPr/>
        <a:lstStyle/>
        <a:p>
          <a:endParaRPr lang="en-US"/>
        </a:p>
      </dgm:t>
    </dgm:pt>
    <dgm:pt modelId="{7694CE64-D227-7F4B-BB13-624C0ADF29A3}" type="pres">
      <dgm:prSet presAssocID="{32959C6A-8B34-F749-B27F-D4D125D7479E}" presName="Name9" presStyleLbl="parChTrans1D2" presStyleIdx="0" presStyleCnt="11"/>
      <dgm:spPr/>
      <dgm:t>
        <a:bodyPr/>
        <a:lstStyle/>
        <a:p>
          <a:endParaRPr lang="en-US"/>
        </a:p>
      </dgm:t>
    </dgm:pt>
    <dgm:pt modelId="{A33DFAE7-D6CD-2645-8E32-7FDDD8AFF638}" type="pres">
      <dgm:prSet presAssocID="{32959C6A-8B34-F749-B27F-D4D125D7479E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0532E587-F317-AB44-8C06-BEDAB677108B}" type="pres">
      <dgm:prSet presAssocID="{30D1067C-A3B6-2A49-AC5E-88C4A1A00035}" presName="node" presStyleLbl="node1" presStyleIdx="0" presStyleCnt="11" custScaleX="111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79031-9153-7C47-B75F-4D8875EE1B31}" type="pres">
      <dgm:prSet presAssocID="{50DE6114-7032-5442-BF2A-CE935DA0DCFB}" presName="Name9" presStyleLbl="parChTrans1D2" presStyleIdx="1" presStyleCnt="11"/>
      <dgm:spPr/>
      <dgm:t>
        <a:bodyPr/>
        <a:lstStyle/>
        <a:p>
          <a:endParaRPr lang="en-US"/>
        </a:p>
      </dgm:t>
    </dgm:pt>
    <dgm:pt modelId="{86897CF3-1F44-A34A-801C-0D391A6DA869}" type="pres">
      <dgm:prSet presAssocID="{50DE6114-7032-5442-BF2A-CE935DA0DCFB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BF44EF0E-5989-4348-B817-2B77517D8A21}" type="pres">
      <dgm:prSet presAssocID="{CA906DAF-6BDA-4245-B8DD-E128B0F3F55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F0FE9-6A0A-324D-A33B-98E3CE12D566}" type="pres">
      <dgm:prSet presAssocID="{0851446A-832E-F141-B4DE-C76414A68E43}" presName="Name9" presStyleLbl="parChTrans1D2" presStyleIdx="2" presStyleCnt="11"/>
      <dgm:spPr/>
      <dgm:t>
        <a:bodyPr/>
        <a:lstStyle/>
        <a:p>
          <a:endParaRPr lang="en-US"/>
        </a:p>
      </dgm:t>
    </dgm:pt>
    <dgm:pt modelId="{9C24AF53-E150-A94E-8787-763729DC3D64}" type="pres">
      <dgm:prSet presAssocID="{0851446A-832E-F141-B4DE-C76414A68E43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6B11D57C-B710-9344-BE13-CA33FD18E13B}" type="pres">
      <dgm:prSet presAssocID="{04475BFD-716C-9947-BC20-87B99E0126F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849C9-5B41-C348-A35B-069099181452}" type="pres">
      <dgm:prSet presAssocID="{6A519A4B-0ECA-FB46-97A1-1E402CE13EEC}" presName="Name9" presStyleLbl="parChTrans1D2" presStyleIdx="3" presStyleCnt="11"/>
      <dgm:spPr/>
      <dgm:t>
        <a:bodyPr/>
        <a:lstStyle/>
        <a:p>
          <a:endParaRPr lang="en-US"/>
        </a:p>
      </dgm:t>
    </dgm:pt>
    <dgm:pt modelId="{9E6729FD-8281-5046-8F34-3B18E0EFC20B}" type="pres">
      <dgm:prSet presAssocID="{6A519A4B-0ECA-FB46-97A1-1E402CE13EEC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0ACA2E03-060F-7A4A-A23E-EF2139A86F46}" type="pres">
      <dgm:prSet presAssocID="{29725C97-E1FD-9349-A59D-AA7E7BF0C843}" presName="node" presStyleLbl="node1" presStyleIdx="3" presStyleCnt="11" custScaleX="127066" custScaleY="10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5177C-24F0-D749-BE4C-8C02E4DC43B8}" type="pres">
      <dgm:prSet presAssocID="{A4B5A00E-B011-DE42-8A74-BCD38F4317CB}" presName="Name9" presStyleLbl="parChTrans1D2" presStyleIdx="4" presStyleCnt="11"/>
      <dgm:spPr/>
      <dgm:t>
        <a:bodyPr/>
        <a:lstStyle/>
        <a:p>
          <a:endParaRPr lang="en-US"/>
        </a:p>
      </dgm:t>
    </dgm:pt>
    <dgm:pt modelId="{344CD070-6A01-404B-B61E-118B8E8E3496}" type="pres">
      <dgm:prSet presAssocID="{A4B5A00E-B011-DE42-8A74-BCD38F4317CB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950CB373-DD9E-514D-8D98-E1B7C6E8E774}" type="pres">
      <dgm:prSet presAssocID="{FBA5B874-06B0-6A45-AC25-5141CF2499B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5A84-846E-134A-9007-BC2D2251CB1B}" type="pres">
      <dgm:prSet presAssocID="{F2E6702D-C7A0-394E-84D8-D269EC1B2228}" presName="Name9" presStyleLbl="parChTrans1D2" presStyleIdx="5" presStyleCnt="11"/>
      <dgm:spPr/>
      <dgm:t>
        <a:bodyPr/>
        <a:lstStyle/>
        <a:p>
          <a:endParaRPr lang="en-US"/>
        </a:p>
      </dgm:t>
    </dgm:pt>
    <dgm:pt modelId="{D88F4DF0-E251-CE43-9C11-A74CEB1313E3}" type="pres">
      <dgm:prSet presAssocID="{F2E6702D-C7A0-394E-84D8-D269EC1B2228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868EB6B2-4A36-BD48-807C-05A4C7415196}" type="pres">
      <dgm:prSet presAssocID="{36FBC3B3-5D05-A041-9F43-297247F40AE6}" presName="node" presStyleLbl="node1" presStyleIdx="5" presStyleCnt="11" custScaleX="116603" custScaleY="105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52FDB-92EE-D34E-B875-C78872704AF3}" type="pres">
      <dgm:prSet presAssocID="{6917DF9F-11A0-314B-9478-1C759AE5C7C1}" presName="Name9" presStyleLbl="parChTrans1D2" presStyleIdx="6" presStyleCnt="11"/>
      <dgm:spPr/>
      <dgm:t>
        <a:bodyPr/>
        <a:lstStyle/>
        <a:p>
          <a:endParaRPr lang="en-US"/>
        </a:p>
      </dgm:t>
    </dgm:pt>
    <dgm:pt modelId="{A6569C13-FF35-564D-966D-22ACCAFAC7E6}" type="pres">
      <dgm:prSet presAssocID="{6917DF9F-11A0-314B-9478-1C759AE5C7C1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CF8DB27E-344D-8242-BC80-E53A7F4BE343}" type="pres">
      <dgm:prSet presAssocID="{384BD85D-A78B-FC4A-AC12-CA1C1E67F580}" presName="node" presStyleLbl="node1" presStyleIdx="6" presStyleCnt="11" custScaleX="123014" custScaleY="98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633C9-B400-A142-B483-B56E608DB523}" type="pres">
      <dgm:prSet presAssocID="{F2919795-9E83-C446-BD84-6DF0E225F0CF}" presName="Name9" presStyleLbl="parChTrans1D2" presStyleIdx="7" presStyleCnt="11"/>
      <dgm:spPr/>
      <dgm:t>
        <a:bodyPr/>
        <a:lstStyle/>
        <a:p>
          <a:endParaRPr lang="en-US"/>
        </a:p>
      </dgm:t>
    </dgm:pt>
    <dgm:pt modelId="{67F931FF-002E-DA4D-BAF7-6B6910AAD975}" type="pres">
      <dgm:prSet presAssocID="{F2919795-9E83-C446-BD84-6DF0E225F0CF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97EAC950-28E8-BC44-B820-9D71586BAF0C}" type="pres">
      <dgm:prSet presAssocID="{5719262C-FCBA-4842-A351-3F1684E9F2F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6C3C0-9FBA-AB4B-8BCB-8F8E558AE1BB}" type="pres">
      <dgm:prSet presAssocID="{E3E7BC77-5928-0546-BAA5-031E8AE20ED1}" presName="Name9" presStyleLbl="parChTrans1D2" presStyleIdx="8" presStyleCnt="11"/>
      <dgm:spPr/>
      <dgm:t>
        <a:bodyPr/>
        <a:lstStyle/>
        <a:p>
          <a:endParaRPr lang="en-US"/>
        </a:p>
      </dgm:t>
    </dgm:pt>
    <dgm:pt modelId="{14E278A7-0197-3748-8933-AB86EA88681F}" type="pres">
      <dgm:prSet presAssocID="{E3E7BC77-5928-0546-BAA5-031E8AE20ED1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1B80B76E-6C24-3E4B-BB9A-486C69B63C36}" type="pres">
      <dgm:prSet presAssocID="{2676D1FB-E3F6-564C-BB71-A6E4E6B088A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FE43A-C9DF-D747-98A6-6F65958F5C3F}" type="pres">
      <dgm:prSet presAssocID="{37F84579-68E4-474E-A2D9-4E9FF140448F}" presName="Name9" presStyleLbl="parChTrans1D2" presStyleIdx="9" presStyleCnt="11"/>
      <dgm:spPr/>
      <dgm:t>
        <a:bodyPr/>
        <a:lstStyle/>
        <a:p>
          <a:endParaRPr lang="en-US"/>
        </a:p>
      </dgm:t>
    </dgm:pt>
    <dgm:pt modelId="{4A21F55F-58E0-9D41-A0BD-72623807199F}" type="pres">
      <dgm:prSet presAssocID="{37F84579-68E4-474E-A2D9-4E9FF140448F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8193B86C-516F-E44D-AA70-AB21B6EEB4E8}" type="pres">
      <dgm:prSet presAssocID="{6E907DB7-7BF4-C744-969A-74014FE6CE8D}" presName="node" presStyleLbl="node1" presStyleIdx="9" presStyleCnt="11" custScaleX="13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D034-D5FB-5443-8C88-FE2A7E3DCAF1}" type="pres">
      <dgm:prSet presAssocID="{583B9280-4E42-CD41-895B-04FFE32074F1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D2E483D3-2203-1243-B35D-519DBDC0E79A}" type="pres">
      <dgm:prSet presAssocID="{583B9280-4E42-CD41-895B-04FFE32074F1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D0D40B1B-53BA-A84F-A011-4D4E7E8D16E2}" type="pres">
      <dgm:prSet presAssocID="{F1B06805-D828-4344-8580-B7E01896C524}" presName="node" presStyleLbl="node1" presStyleIdx="10" presStyleCnt="11" custScaleX="118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E35AA-F64D-304E-A4BD-2607226254DE}" srcId="{74D711B6-44D0-564A-AA60-768F16F33165}" destId="{384BD85D-A78B-FC4A-AC12-CA1C1E67F580}" srcOrd="6" destOrd="0" parTransId="{6917DF9F-11A0-314B-9478-1C759AE5C7C1}" sibTransId="{848D63AB-91CF-A046-95F8-7C088C9BB424}"/>
    <dgm:cxn modelId="{F7A6DC34-9A41-9447-AFE1-0D0609923D90}" srcId="{74D711B6-44D0-564A-AA60-768F16F33165}" destId="{6E907DB7-7BF4-C744-969A-74014FE6CE8D}" srcOrd="9" destOrd="0" parTransId="{37F84579-68E4-474E-A2D9-4E9FF140448F}" sibTransId="{C13EA180-C780-004B-9FD9-5D4A242440A4}"/>
    <dgm:cxn modelId="{3A2FAAB2-961C-7642-91F3-5193D4DC9059}" type="presOf" srcId="{0851446A-832E-F141-B4DE-C76414A68E43}" destId="{9C24AF53-E150-A94E-8787-763729DC3D64}" srcOrd="1" destOrd="0" presId="urn:microsoft.com/office/officeart/2005/8/layout/radial1"/>
    <dgm:cxn modelId="{90845B6E-058D-3446-95AC-DB2A2EA97C6B}" srcId="{74D711B6-44D0-564A-AA60-768F16F33165}" destId="{5719262C-FCBA-4842-A351-3F1684E9F2FC}" srcOrd="7" destOrd="0" parTransId="{F2919795-9E83-C446-BD84-6DF0E225F0CF}" sibTransId="{9EE4DB78-C205-1B49-9D4F-595B4C950A52}"/>
    <dgm:cxn modelId="{6682630E-AD03-2E48-852A-ED1E90406216}" srcId="{74D711B6-44D0-564A-AA60-768F16F33165}" destId="{04475BFD-716C-9947-BC20-87B99E0126FB}" srcOrd="2" destOrd="0" parTransId="{0851446A-832E-F141-B4DE-C76414A68E43}" sibTransId="{2C48A864-6EBD-774F-8345-6E9F668577A8}"/>
    <dgm:cxn modelId="{840227A7-1B0C-DC48-AE39-E9042327C691}" type="presOf" srcId="{A4B5A00E-B011-DE42-8A74-BCD38F4317CB}" destId="{1985177C-24F0-D749-BE4C-8C02E4DC43B8}" srcOrd="0" destOrd="0" presId="urn:microsoft.com/office/officeart/2005/8/layout/radial1"/>
    <dgm:cxn modelId="{20A17D47-D33D-5141-BE34-97577C5AA05A}" type="presOf" srcId="{F2E6702D-C7A0-394E-84D8-D269EC1B2228}" destId="{D88F4DF0-E251-CE43-9C11-A74CEB1313E3}" srcOrd="1" destOrd="0" presId="urn:microsoft.com/office/officeart/2005/8/layout/radial1"/>
    <dgm:cxn modelId="{E5A6EC48-042D-304E-9886-F90F603A6B8A}" type="presOf" srcId="{30D1067C-A3B6-2A49-AC5E-88C4A1A00035}" destId="{0532E587-F317-AB44-8C06-BEDAB677108B}" srcOrd="0" destOrd="0" presId="urn:microsoft.com/office/officeart/2005/8/layout/radial1"/>
    <dgm:cxn modelId="{E300B840-EBEA-3143-9C89-D323B397538F}" type="presOf" srcId="{74D711B6-44D0-564A-AA60-768F16F33165}" destId="{363D73FD-BC97-E74F-8511-E6921BCC665D}" srcOrd="0" destOrd="0" presId="urn:microsoft.com/office/officeart/2005/8/layout/radial1"/>
    <dgm:cxn modelId="{1AD5FB2F-C82A-DC40-A9A8-9784F684C490}" type="presOf" srcId="{37F84579-68E4-474E-A2D9-4E9FF140448F}" destId="{4A21F55F-58E0-9D41-A0BD-72623807199F}" srcOrd="1" destOrd="0" presId="urn:microsoft.com/office/officeart/2005/8/layout/radial1"/>
    <dgm:cxn modelId="{A8F1C90A-6C17-DE4B-AF50-218197281698}" type="presOf" srcId="{37F84579-68E4-474E-A2D9-4E9FF140448F}" destId="{2CFFE43A-C9DF-D747-98A6-6F65958F5C3F}" srcOrd="0" destOrd="0" presId="urn:microsoft.com/office/officeart/2005/8/layout/radial1"/>
    <dgm:cxn modelId="{E5E69194-E66A-4A44-9CFC-4E6CBA36FDD7}" srcId="{74D711B6-44D0-564A-AA60-768F16F33165}" destId="{FBA5B874-06B0-6A45-AC25-5141CF2499BA}" srcOrd="4" destOrd="0" parTransId="{A4B5A00E-B011-DE42-8A74-BCD38F4317CB}" sibTransId="{7831B223-3AAE-B447-B661-7B3FCD2D7EEE}"/>
    <dgm:cxn modelId="{614307DB-98B2-8444-B480-BAF518993FF9}" type="presOf" srcId="{9B8C4135-1D68-C94F-B812-4967AD5345CE}" destId="{68F57157-587F-4646-970D-371DC704E557}" srcOrd="0" destOrd="0" presId="urn:microsoft.com/office/officeart/2005/8/layout/radial1"/>
    <dgm:cxn modelId="{0CA63C0B-ABA8-8944-9AAA-93C9F6AA0F44}" type="presOf" srcId="{04475BFD-716C-9947-BC20-87B99E0126FB}" destId="{6B11D57C-B710-9344-BE13-CA33FD18E13B}" srcOrd="0" destOrd="0" presId="urn:microsoft.com/office/officeart/2005/8/layout/radial1"/>
    <dgm:cxn modelId="{2D389B4F-430E-7E45-8FC3-10EA395730D8}" type="presOf" srcId="{0851446A-832E-F141-B4DE-C76414A68E43}" destId="{866F0FE9-6A0A-324D-A33B-98E3CE12D566}" srcOrd="0" destOrd="0" presId="urn:microsoft.com/office/officeart/2005/8/layout/radial1"/>
    <dgm:cxn modelId="{ADDB74EC-AA7A-8441-9406-C49CAE4B62CA}" type="presOf" srcId="{E3E7BC77-5928-0546-BAA5-031E8AE20ED1}" destId="{86A6C3C0-9FBA-AB4B-8BCB-8F8E558AE1BB}" srcOrd="0" destOrd="0" presId="urn:microsoft.com/office/officeart/2005/8/layout/radial1"/>
    <dgm:cxn modelId="{AF4C41CB-D8EF-8447-9AE5-AA178213ACA7}" type="presOf" srcId="{32959C6A-8B34-F749-B27F-D4D125D7479E}" destId="{7694CE64-D227-7F4B-BB13-624C0ADF29A3}" srcOrd="0" destOrd="0" presId="urn:microsoft.com/office/officeart/2005/8/layout/radial1"/>
    <dgm:cxn modelId="{0190F267-BFBB-2344-9E8A-41B11E71A4BF}" type="presOf" srcId="{50DE6114-7032-5442-BF2A-CE935DA0DCFB}" destId="{0B479031-9153-7C47-B75F-4D8875EE1B31}" srcOrd="0" destOrd="0" presId="urn:microsoft.com/office/officeart/2005/8/layout/radial1"/>
    <dgm:cxn modelId="{0A64DC89-A0EC-1644-B7E9-5CBD33E7AE14}" srcId="{74D711B6-44D0-564A-AA60-768F16F33165}" destId="{2676D1FB-E3F6-564C-BB71-A6E4E6B088AD}" srcOrd="8" destOrd="0" parTransId="{E3E7BC77-5928-0546-BAA5-031E8AE20ED1}" sibTransId="{7E15DE17-C21C-3742-984D-618E0E11C54F}"/>
    <dgm:cxn modelId="{7AC73C69-8A7E-0D46-843A-105BCADAE0C4}" type="presOf" srcId="{F2919795-9E83-C446-BD84-6DF0E225F0CF}" destId="{67F931FF-002E-DA4D-BAF7-6B6910AAD975}" srcOrd="1" destOrd="0" presId="urn:microsoft.com/office/officeart/2005/8/layout/radial1"/>
    <dgm:cxn modelId="{EE8FFBA6-99BA-FE4D-82AA-162CBC15EF24}" type="presOf" srcId="{32959C6A-8B34-F749-B27F-D4D125D7479E}" destId="{A33DFAE7-D6CD-2645-8E32-7FDDD8AFF638}" srcOrd="1" destOrd="0" presId="urn:microsoft.com/office/officeart/2005/8/layout/radial1"/>
    <dgm:cxn modelId="{569B25EF-E9D5-E54B-B239-1331C9C001F2}" srcId="{74D711B6-44D0-564A-AA60-768F16F33165}" destId="{CA906DAF-6BDA-4245-B8DD-E128B0F3F557}" srcOrd="1" destOrd="0" parTransId="{50DE6114-7032-5442-BF2A-CE935DA0DCFB}" sibTransId="{B43490D1-7F4B-8641-9A4A-1477C526D401}"/>
    <dgm:cxn modelId="{CC66D818-48A2-FE41-87E5-622860014DC5}" type="presOf" srcId="{384BD85D-A78B-FC4A-AC12-CA1C1E67F580}" destId="{CF8DB27E-344D-8242-BC80-E53A7F4BE343}" srcOrd="0" destOrd="0" presId="urn:microsoft.com/office/officeart/2005/8/layout/radial1"/>
    <dgm:cxn modelId="{51562270-B0FA-C748-94CD-855E2FE04598}" type="presOf" srcId="{6A519A4B-0ECA-FB46-97A1-1E402CE13EEC}" destId="{9E6729FD-8281-5046-8F34-3B18E0EFC20B}" srcOrd="1" destOrd="0" presId="urn:microsoft.com/office/officeart/2005/8/layout/radial1"/>
    <dgm:cxn modelId="{422ED604-0610-204E-B37A-3F0C3E5C1C90}" type="presOf" srcId="{6917DF9F-11A0-314B-9478-1C759AE5C7C1}" destId="{A6652FDB-92EE-D34E-B875-C78872704AF3}" srcOrd="0" destOrd="0" presId="urn:microsoft.com/office/officeart/2005/8/layout/radial1"/>
    <dgm:cxn modelId="{48A793DE-3FDE-BE45-8B57-6CA4AF96331F}" type="presOf" srcId="{CA906DAF-6BDA-4245-B8DD-E128B0F3F557}" destId="{BF44EF0E-5989-4348-B817-2B77517D8A21}" srcOrd="0" destOrd="0" presId="urn:microsoft.com/office/officeart/2005/8/layout/radial1"/>
    <dgm:cxn modelId="{8D1FEA45-79B5-664A-B0BA-4870BA420577}" type="presOf" srcId="{F1B06805-D828-4344-8580-B7E01896C524}" destId="{D0D40B1B-53BA-A84F-A011-4D4E7E8D16E2}" srcOrd="0" destOrd="0" presId="urn:microsoft.com/office/officeart/2005/8/layout/radial1"/>
    <dgm:cxn modelId="{C8B344AE-8E0F-5F4A-A243-D4FBB81731AC}" type="presOf" srcId="{FBA5B874-06B0-6A45-AC25-5141CF2499BA}" destId="{950CB373-DD9E-514D-8D98-E1B7C6E8E774}" srcOrd="0" destOrd="0" presId="urn:microsoft.com/office/officeart/2005/8/layout/radial1"/>
    <dgm:cxn modelId="{BC5B336C-B6EF-6642-974A-C4EF17C2E251}" srcId="{9B8C4135-1D68-C94F-B812-4967AD5345CE}" destId="{74D711B6-44D0-564A-AA60-768F16F33165}" srcOrd="0" destOrd="0" parTransId="{DB00EE0C-C128-B04B-A5FA-AABA2DF25EE0}" sibTransId="{7567EBC1-92D1-BB42-9BED-6C65B3D3B8B9}"/>
    <dgm:cxn modelId="{68554604-FF38-864E-80B7-C95DE8455784}" type="presOf" srcId="{6A519A4B-0ECA-FB46-97A1-1E402CE13EEC}" destId="{AD5849C9-5B41-C348-A35B-069099181452}" srcOrd="0" destOrd="0" presId="urn:microsoft.com/office/officeart/2005/8/layout/radial1"/>
    <dgm:cxn modelId="{9B83421E-F6A4-4F46-AE02-A91DD9947052}" type="presOf" srcId="{5719262C-FCBA-4842-A351-3F1684E9F2FC}" destId="{97EAC950-28E8-BC44-B820-9D71586BAF0C}" srcOrd="0" destOrd="0" presId="urn:microsoft.com/office/officeart/2005/8/layout/radial1"/>
    <dgm:cxn modelId="{ABB24978-D0C2-154D-A5E9-03A66CCD3B81}" srcId="{74D711B6-44D0-564A-AA60-768F16F33165}" destId="{F1B06805-D828-4344-8580-B7E01896C524}" srcOrd="10" destOrd="0" parTransId="{583B9280-4E42-CD41-895B-04FFE32074F1}" sibTransId="{86CCAA4F-C917-6546-9AFD-FF455E8ED1C6}"/>
    <dgm:cxn modelId="{C91464D3-C76D-974E-94B7-4C8191241386}" type="presOf" srcId="{6E907DB7-7BF4-C744-969A-74014FE6CE8D}" destId="{8193B86C-516F-E44D-AA70-AB21B6EEB4E8}" srcOrd="0" destOrd="0" presId="urn:microsoft.com/office/officeart/2005/8/layout/radial1"/>
    <dgm:cxn modelId="{565B267B-CF9F-1144-8F19-4BFFD086CA96}" type="presOf" srcId="{36FBC3B3-5D05-A041-9F43-297247F40AE6}" destId="{868EB6B2-4A36-BD48-807C-05A4C7415196}" srcOrd="0" destOrd="0" presId="urn:microsoft.com/office/officeart/2005/8/layout/radial1"/>
    <dgm:cxn modelId="{B2F882CE-D461-A344-A831-21635B984337}" srcId="{74D711B6-44D0-564A-AA60-768F16F33165}" destId="{30D1067C-A3B6-2A49-AC5E-88C4A1A00035}" srcOrd="0" destOrd="0" parTransId="{32959C6A-8B34-F749-B27F-D4D125D7479E}" sibTransId="{2922661B-F73C-D648-BA39-E53B87C2FAAA}"/>
    <dgm:cxn modelId="{14DC641E-8F85-044D-88E6-893712126A05}" type="presOf" srcId="{6917DF9F-11A0-314B-9478-1C759AE5C7C1}" destId="{A6569C13-FF35-564D-966D-22ACCAFAC7E6}" srcOrd="1" destOrd="0" presId="urn:microsoft.com/office/officeart/2005/8/layout/radial1"/>
    <dgm:cxn modelId="{021C6402-729B-7B41-8E38-6A6C8A7FD984}" type="presOf" srcId="{F2E6702D-C7A0-394E-84D8-D269EC1B2228}" destId="{9F985A84-846E-134A-9007-BC2D2251CB1B}" srcOrd="0" destOrd="0" presId="urn:microsoft.com/office/officeart/2005/8/layout/radial1"/>
    <dgm:cxn modelId="{1B6D214A-1B0A-674A-A4D2-A2600EEF02E7}" type="presOf" srcId="{29725C97-E1FD-9349-A59D-AA7E7BF0C843}" destId="{0ACA2E03-060F-7A4A-A23E-EF2139A86F46}" srcOrd="0" destOrd="0" presId="urn:microsoft.com/office/officeart/2005/8/layout/radial1"/>
    <dgm:cxn modelId="{292B3A82-447D-E046-BDA9-BAA4D810578E}" type="presOf" srcId="{E3E7BC77-5928-0546-BAA5-031E8AE20ED1}" destId="{14E278A7-0197-3748-8933-AB86EA88681F}" srcOrd="1" destOrd="0" presId="urn:microsoft.com/office/officeart/2005/8/layout/radial1"/>
    <dgm:cxn modelId="{4641D0BB-F862-EB49-AE2E-C4BA140C544F}" type="presOf" srcId="{F2919795-9E83-C446-BD84-6DF0E225F0CF}" destId="{804633C9-B400-A142-B483-B56E608DB523}" srcOrd="0" destOrd="0" presId="urn:microsoft.com/office/officeart/2005/8/layout/radial1"/>
    <dgm:cxn modelId="{A1442F73-FEF2-4441-AD4D-8DA2D41F8BA7}" srcId="{74D711B6-44D0-564A-AA60-768F16F33165}" destId="{36FBC3B3-5D05-A041-9F43-297247F40AE6}" srcOrd="5" destOrd="0" parTransId="{F2E6702D-C7A0-394E-84D8-D269EC1B2228}" sibTransId="{1B8C5953-C969-AC4C-A3CD-E8F2B29F6F0E}"/>
    <dgm:cxn modelId="{2F7472F9-702E-D440-98BD-9AB8A615F82D}" type="presOf" srcId="{2676D1FB-E3F6-564C-BB71-A6E4E6B088AD}" destId="{1B80B76E-6C24-3E4B-BB9A-486C69B63C36}" srcOrd="0" destOrd="0" presId="urn:microsoft.com/office/officeart/2005/8/layout/radial1"/>
    <dgm:cxn modelId="{CD2F51D1-E507-984F-AB57-86CB437A33D3}" type="presOf" srcId="{50DE6114-7032-5442-BF2A-CE935DA0DCFB}" destId="{86897CF3-1F44-A34A-801C-0D391A6DA869}" srcOrd="1" destOrd="0" presId="urn:microsoft.com/office/officeart/2005/8/layout/radial1"/>
    <dgm:cxn modelId="{5AF1DEAE-764D-FD4D-A7AE-18661851B763}" srcId="{74D711B6-44D0-564A-AA60-768F16F33165}" destId="{29725C97-E1FD-9349-A59D-AA7E7BF0C843}" srcOrd="3" destOrd="0" parTransId="{6A519A4B-0ECA-FB46-97A1-1E402CE13EEC}" sibTransId="{16988DBA-CF7C-8449-B926-6869AEC00A49}"/>
    <dgm:cxn modelId="{40DD2976-00F0-DC4F-8BF2-494812547698}" type="presOf" srcId="{A4B5A00E-B011-DE42-8A74-BCD38F4317CB}" destId="{344CD070-6A01-404B-B61E-118B8E8E3496}" srcOrd="1" destOrd="0" presId="urn:microsoft.com/office/officeart/2005/8/layout/radial1"/>
    <dgm:cxn modelId="{CF490CB2-242E-A540-B2F2-A04A3A602E36}" type="presOf" srcId="{583B9280-4E42-CD41-895B-04FFE32074F1}" destId="{6C81D034-D5FB-5443-8C88-FE2A7E3DCAF1}" srcOrd="0" destOrd="0" presId="urn:microsoft.com/office/officeart/2005/8/layout/radial1"/>
    <dgm:cxn modelId="{5BC7F68A-A903-F844-AEEC-8AF915E3B7F6}" type="presOf" srcId="{583B9280-4E42-CD41-895B-04FFE32074F1}" destId="{D2E483D3-2203-1243-B35D-519DBDC0E79A}" srcOrd="1" destOrd="0" presId="urn:microsoft.com/office/officeart/2005/8/layout/radial1"/>
    <dgm:cxn modelId="{B266162D-DA01-C54E-8958-35ACD114EF45}" type="presParOf" srcId="{68F57157-587F-4646-970D-371DC704E557}" destId="{363D73FD-BC97-E74F-8511-E6921BCC665D}" srcOrd="0" destOrd="0" presId="urn:microsoft.com/office/officeart/2005/8/layout/radial1"/>
    <dgm:cxn modelId="{B2B01801-EA93-7546-9D43-FA604DE6322A}" type="presParOf" srcId="{68F57157-587F-4646-970D-371DC704E557}" destId="{7694CE64-D227-7F4B-BB13-624C0ADF29A3}" srcOrd="1" destOrd="0" presId="urn:microsoft.com/office/officeart/2005/8/layout/radial1"/>
    <dgm:cxn modelId="{3C7E9B6D-3D6E-E54B-8343-047AD0C00EB7}" type="presParOf" srcId="{7694CE64-D227-7F4B-BB13-624C0ADF29A3}" destId="{A33DFAE7-D6CD-2645-8E32-7FDDD8AFF638}" srcOrd="0" destOrd="0" presId="urn:microsoft.com/office/officeart/2005/8/layout/radial1"/>
    <dgm:cxn modelId="{3BB4778F-E42B-CA42-9D83-49F773C7309A}" type="presParOf" srcId="{68F57157-587F-4646-970D-371DC704E557}" destId="{0532E587-F317-AB44-8C06-BEDAB677108B}" srcOrd="2" destOrd="0" presId="urn:microsoft.com/office/officeart/2005/8/layout/radial1"/>
    <dgm:cxn modelId="{DE43F6E2-7084-6D4A-B7ED-F5029AFBA6DB}" type="presParOf" srcId="{68F57157-587F-4646-970D-371DC704E557}" destId="{0B479031-9153-7C47-B75F-4D8875EE1B31}" srcOrd="3" destOrd="0" presId="urn:microsoft.com/office/officeart/2005/8/layout/radial1"/>
    <dgm:cxn modelId="{F66C741F-0E9D-8048-BB08-46F8F89A2780}" type="presParOf" srcId="{0B479031-9153-7C47-B75F-4D8875EE1B31}" destId="{86897CF3-1F44-A34A-801C-0D391A6DA869}" srcOrd="0" destOrd="0" presId="urn:microsoft.com/office/officeart/2005/8/layout/radial1"/>
    <dgm:cxn modelId="{A56A64CE-29C3-4040-A388-865F73D8F479}" type="presParOf" srcId="{68F57157-587F-4646-970D-371DC704E557}" destId="{BF44EF0E-5989-4348-B817-2B77517D8A21}" srcOrd="4" destOrd="0" presId="urn:microsoft.com/office/officeart/2005/8/layout/radial1"/>
    <dgm:cxn modelId="{4340AC7F-FC38-1140-96D8-3FD38DE00975}" type="presParOf" srcId="{68F57157-587F-4646-970D-371DC704E557}" destId="{866F0FE9-6A0A-324D-A33B-98E3CE12D566}" srcOrd="5" destOrd="0" presId="urn:microsoft.com/office/officeart/2005/8/layout/radial1"/>
    <dgm:cxn modelId="{98881275-6876-AC42-B867-F7DA14FA8EAA}" type="presParOf" srcId="{866F0FE9-6A0A-324D-A33B-98E3CE12D566}" destId="{9C24AF53-E150-A94E-8787-763729DC3D64}" srcOrd="0" destOrd="0" presId="urn:microsoft.com/office/officeart/2005/8/layout/radial1"/>
    <dgm:cxn modelId="{6429ABD3-99FA-BE48-B44E-311B55F934A9}" type="presParOf" srcId="{68F57157-587F-4646-970D-371DC704E557}" destId="{6B11D57C-B710-9344-BE13-CA33FD18E13B}" srcOrd="6" destOrd="0" presId="urn:microsoft.com/office/officeart/2005/8/layout/radial1"/>
    <dgm:cxn modelId="{2E798A90-4EEF-FA4A-944F-0D0AAC6C22D4}" type="presParOf" srcId="{68F57157-587F-4646-970D-371DC704E557}" destId="{AD5849C9-5B41-C348-A35B-069099181452}" srcOrd="7" destOrd="0" presId="urn:microsoft.com/office/officeart/2005/8/layout/radial1"/>
    <dgm:cxn modelId="{EF736C56-CB21-C141-BA43-54F36597CFF9}" type="presParOf" srcId="{AD5849C9-5B41-C348-A35B-069099181452}" destId="{9E6729FD-8281-5046-8F34-3B18E0EFC20B}" srcOrd="0" destOrd="0" presId="urn:microsoft.com/office/officeart/2005/8/layout/radial1"/>
    <dgm:cxn modelId="{FD57CE9F-F668-C446-9770-2D145A1E9567}" type="presParOf" srcId="{68F57157-587F-4646-970D-371DC704E557}" destId="{0ACA2E03-060F-7A4A-A23E-EF2139A86F46}" srcOrd="8" destOrd="0" presId="urn:microsoft.com/office/officeart/2005/8/layout/radial1"/>
    <dgm:cxn modelId="{01D39201-C8E1-1B4F-B6D0-00C700E82D3F}" type="presParOf" srcId="{68F57157-587F-4646-970D-371DC704E557}" destId="{1985177C-24F0-D749-BE4C-8C02E4DC43B8}" srcOrd="9" destOrd="0" presId="urn:microsoft.com/office/officeart/2005/8/layout/radial1"/>
    <dgm:cxn modelId="{68DF02C1-83ED-5348-A0BF-DDF3BF103C4A}" type="presParOf" srcId="{1985177C-24F0-D749-BE4C-8C02E4DC43B8}" destId="{344CD070-6A01-404B-B61E-118B8E8E3496}" srcOrd="0" destOrd="0" presId="urn:microsoft.com/office/officeart/2005/8/layout/radial1"/>
    <dgm:cxn modelId="{45FF44CE-C560-7B48-9E91-E3B08B822837}" type="presParOf" srcId="{68F57157-587F-4646-970D-371DC704E557}" destId="{950CB373-DD9E-514D-8D98-E1B7C6E8E774}" srcOrd="10" destOrd="0" presId="urn:microsoft.com/office/officeart/2005/8/layout/radial1"/>
    <dgm:cxn modelId="{0ACB6F19-9914-094E-9FBF-80BCEC15E02F}" type="presParOf" srcId="{68F57157-587F-4646-970D-371DC704E557}" destId="{9F985A84-846E-134A-9007-BC2D2251CB1B}" srcOrd="11" destOrd="0" presId="urn:microsoft.com/office/officeart/2005/8/layout/radial1"/>
    <dgm:cxn modelId="{587C492E-1F71-9549-B71B-F4F2A6CFA504}" type="presParOf" srcId="{9F985A84-846E-134A-9007-BC2D2251CB1B}" destId="{D88F4DF0-E251-CE43-9C11-A74CEB1313E3}" srcOrd="0" destOrd="0" presId="urn:microsoft.com/office/officeart/2005/8/layout/radial1"/>
    <dgm:cxn modelId="{25D7C8DD-A3DE-7F47-A142-AF67B262DF0A}" type="presParOf" srcId="{68F57157-587F-4646-970D-371DC704E557}" destId="{868EB6B2-4A36-BD48-807C-05A4C7415196}" srcOrd="12" destOrd="0" presId="urn:microsoft.com/office/officeart/2005/8/layout/radial1"/>
    <dgm:cxn modelId="{8A1209E1-2A0F-A849-8FF2-FF8B2BA1433A}" type="presParOf" srcId="{68F57157-587F-4646-970D-371DC704E557}" destId="{A6652FDB-92EE-D34E-B875-C78872704AF3}" srcOrd="13" destOrd="0" presId="urn:microsoft.com/office/officeart/2005/8/layout/radial1"/>
    <dgm:cxn modelId="{E0A5B13D-99BC-BE4B-B202-57720F59084D}" type="presParOf" srcId="{A6652FDB-92EE-D34E-B875-C78872704AF3}" destId="{A6569C13-FF35-564D-966D-22ACCAFAC7E6}" srcOrd="0" destOrd="0" presId="urn:microsoft.com/office/officeart/2005/8/layout/radial1"/>
    <dgm:cxn modelId="{C5A9FAB0-7323-1A45-BA40-765D9C5948B7}" type="presParOf" srcId="{68F57157-587F-4646-970D-371DC704E557}" destId="{CF8DB27E-344D-8242-BC80-E53A7F4BE343}" srcOrd="14" destOrd="0" presId="urn:microsoft.com/office/officeart/2005/8/layout/radial1"/>
    <dgm:cxn modelId="{743E1D2D-92F2-364B-BDD4-CD1DDA33E2DF}" type="presParOf" srcId="{68F57157-587F-4646-970D-371DC704E557}" destId="{804633C9-B400-A142-B483-B56E608DB523}" srcOrd="15" destOrd="0" presId="urn:microsoft.com/office/officeart/2005/8/layout/radial1"/>
    <dgm:cxn modelId="{7E2AC31A-14D9-8E4E-8484-72AE28B72D65}" type="presParOf" srcId="{804633C9-B400-A142-B483-B56E608DB523}" destId="{67F931FF-002E-DA4D-BAF7-6B6910AAD975}" srcOrd="0" destOrd="0" presId="urn:microsoft.com/office/officeart/2005/8/layout/radial1"/>
    <dgm:cxn modelId="{FE8950D0-2D5B-1B44-A2A2-CA17110DA446}" type="presParOf" srcId="{68F57157-587F-4646-970D-371DC704E557}" destId="{97EAC950-28E8-BC44-B820-9D71586BAF0C}" srcOrd="16" destOrd="0" presId="urn:microsoft.com/office/officeart/2005/8/layout/radial1"/>
    <dgm:cxn modelId="{A6AD4EFD-0CC6-D743-894F-6497728B79E9}" type="presParOf" srcId="{68F57157-587F-4646-970D-371DC704E557}" destId="{86A6C3C0-9FBA-AB4B-8BCB-8F8E558AE1BB}" srcOrd="17" destOrd="0" presId="urn:microsoft.com/office/officeart/2005/8/layout/radial1"/>
    <dgm:cxn modelId="{8D04EEA9-F1E4-2749-ABFE-F8065373847D}" type="presParOf" srcId="{86A6C3C0-9FBA-AB4B-8BCB-8F8E558AE1BB}" destId="{14E278A7-0197-3748-8933-AB86EA88681F}" srcOrd="0" destOrd="0" presId="urn:microsoft.com/office/officeart/2005/8/layout/radial1"/>
    <dgm:cxn modelId="{0C00E802-D68D-6042-8F18-5264849CC663}" type="presParOf" srcId="{68F57157-587F-4646-970D-371DC704E557}" destId="{1B80B76E-6C24-3E4B-BB9A-486C69B63C36}" srcOrd="18" destOrd="0" presId="urn:microsoft.com/office/officeart/2005/8/layout/radial1"/>
    <dgm:cxn modelId="{E0B8EA88-39DB-AF4C-8B74-2814FE35072B}" type="presParOf" srcId="{68F57157-587F-4646-970D-371DC704E557}" destId="{2CFFE43A-C9DF-D747-98A6-6F65958F5C3F}" srcOrd="19" destOrd="0" presId="urn:microsoft.com/office/officeart/2005/8/layout/radial1"/>
    <dgm:cxn modelId="{B224CD44-0F16-5944-84E5-986D854A0BF6}" type="presParOf" srcId="{2CFFE43A-C9DF-D747-98A6-6F65958F5C3F}" destId="{4A21F55F-58E0-9D41-A0BD-72623807199F}" srcOrd="0" destOrd="0" presId="urn:microsoft.com/office/officeart/2005/8/layout/radial1"/>
    <dgm:cxn modelId="{382FB45F-B59B-434B-8796-51871E00352C}" type="presParOf" srcId="{68F57157-587F-4646-970D-371DC704E557}" destId="{8193B86C-516F-E44D-AA70-AB21B6EEB4E8}" srcOrd="20" destOrd="0" presId="urn:microsoft.com/office/officeart/2005/8/layout/radial1"/>
    <dgm:cxn modelId="{F188D4B4-EF91-7C46-8202-D2E16E433A62}" type="presParOf" srcId="{68F57157-587F-4646-970D-371DC704E557}" destId="{6C81D034-D5FB-5443-8C88-FE2A7E3DCAF1}" srcOrd="21" destOrd="0" presId="urn:microsoft.com/office/officeart/2005/8/layout/radial1"/>
    <dgm:cxn modelId="{5C5974ED-13C0-D145-A53D-06076CADCEE7}" type="presParOf" srcId="{6C81D034-D5FB-5443-8C88-FE2A7E3DCAF1}" destId="{D2E483D3-2203-1243-B35D-519DBDC0E79A}" srcOrd="0" destOrd="0" presId="urn:microsoft.com/office/officeart/2005/8/layout/radial1"/>
    <dgm:cxn modelId="{49B32478-D516-FF43-B403-988EE971089F}" type="presParOf" srcId="{68F57157-587F-4646-970D-371DC704E557}" destId="{D0D40B1B-53BA-A84F-A011-4D4E7E8D16E2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F86F58-83CB-5A4F-A909-7F180D52685F}" type="doc">
      <dgm:prSet loTypeId="urn:microsoft.com/office/officeart/2005/8/layout/hierarchy2" loCatId="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E44F167-AB4C-B349-8093-936A2D38AEBD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Baptism</a:t>
          </a:r>
          <a:endParaRPr lang="en-US" b="0" i="0" dirty="0">
            <a:latin typeface="Calibri"/>
          </a:endParaRPr>
        </a:p>
      </dgm:t>
    </dgm:pt>
    <dgm:pt modelId="{7869C144-E5E8-E04D-B1FE-D6729B78001B}" type="parTrans" cxnId="{8CDDDEE4-BF92-354F-A225-C8FA51B37A15}">
      <dgm:prSet/>
      <dgm:spPr/>
      <dgm:t>
        <a:bodyPr/>
        <a:lstStyle/>
        <a:p>
          <a:endParaRPr lang="en-US"/>
        </a:p>
      </dgm:t>
    </dgm:pt>
    <dgm:pt modelId="{166C9132-2643-8E48-88A4-EE01400A3C4B}" type="sibTrans" cxnId="{8CDDDEE4-BF92-354F-A225-C8FA51B37A15}">
      <dgm:prSet/>
      <dgm:spPr/>
      <dgm:t>
        <a:bodyPr/>
        <a:lstStyle/>
        <a:p>
          <a:endParaRPr lang="en-US"/>
        </a:p>
      </dgm:t>
    </dgm:pt>
    <dgm:pt modelId="{88B2DE08-96DA-1D43-84C5-A99DA1FAA8BA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Mentors</a:t>
          </a:r>
          <a:endParaRPr lang="en-US" b="0" i="0" dirty="0">
            <a:latin typeface="Calibri"/>
          </a:endParaRPr>
        </a:p>
      </dgm:t>
    </dgm:pt>
    <dgm:pt modelId="{3AD6FFF4-160E-3B40-A819-1E3A675DE974}" type="parTrans" cxnId="{E7EE357E-D9EC-4D4B-9498-76974C0DAE59}">
      <dgm:prSet/>
      <dgm:spPr/>
      <dgm:t>
        <a:bodyPr/>
        <a:lstStyle/>
        <a:p>
          <a:endParaRPr lang="en-US" dirty="0"/>
        </a:p>
      </dgm:t>
    </dgm:pt>
    <dgm:pt modelId="{621C26FD-0874-744E-B107-77D6B078DC6B}" type="sibTrans" cxnId="{E7EE357E-D9EC-4D4B-9498-76974C0DAE59}">
      <dgm:prSet/>
      <dgm:spPr/>
      <dgm:t>
        <a:bodyPr/>
        <a:lstStyle/>
        <a:p>
          <a:endParaRPr lang="en-US"/>
        </a:p>
      </dgm:t>
    </dgm:pt>
    <dgm:pt modelId="{D0AB3140-1704-B346-8BEC-02224D085021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Prayer, Rituals, Bible, Family Conversation, Service</a:t>
          </a:r>
          <a:endParaRPr lang="en-US" b="0" i="0" dirty="0">
            <a:latin typeface="Calibri"/>
          </a:endParaRPr>
        </a:p>
      </dgm:t>
    </dgm:pt>
    <dgm:pt modelId="{2EA06C68-014B-B54B-8370-2ED2B8B47F96}" type="parTrans" cxnId="{394648D7-570F-7443-8CBA-E1FAA1C38DE8}">
      <dgm:prSet/>
      <dgm:spPr/>
      <dgm:t>
        <a:bodyPr/>
        <a:lstStyle/>
        <a:p>
          <a:endParaRPr lang="en-US" dirty="0"/>
        </a:p>
      </dgm:t>
    </dgm:pt>
    <dgm:pt modelId="{6CC4027F-22E3-0041-8AF2-FBF9E8B40353}" type="sibTrans" cxnId="{394648D7-570F-7443-8CBA-E1FAA1C38DE8}">
      <dgm:prSet/>
      <dgm:spPr/>
      <dgm:t>
        <a:bodyPr/>
        <a:lstStyle/>
        <a:p>
          <a:endParaRPr lang="en-US"/>
        </a:p>
      </dgm:t>
    </dgm:pt>
    <dgm:pt modelId="{2B3353D1-7DB3-FD44-BE82-5C1F3D0108BE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Parent Faith Formation &amp; Parenting Skills</a:t>
          </a:r>
          <a:endParaRPr lang="en-US" b="0" i="0" dirty="0">
            <a:latin typeface="Calibri"/>
          </a:endParaRPr>
        </a:p>
      </dgm:t>
    </dgm:pt>
    <dgm:pt modelId="{F6F18E27-BA87-714B-9231-343DBF2DA9FE}" type="parTrans" cxnId="{08E3BB71-AD78-3548-8471-6181336A712F}">
      <dgm:prSet/>
      <dgm:spPr/>
      <dgm:t>
        <a:bodyPr/>
        <a:lstStyle/>
        <a:p>
          <a:endParaRPr lang="en-US" dirty="0"/>
        </a:p>
      </dgm:t>
    </dgm:pt>
    <dgm:pt modelId="{D6086550-4B93-7640-BFCF-806EF5E586C5}" type="sibTrans" cxnId="{08E3BB71-AD78-3548-8471-6181336A712F}">
      <dgm:prSet/>
      <dgm:spPr/>
      <dgm:t>
        <a:bodyPr/>
        <a:lstStyle/>
        <a:p>
          <a:endParaRPr lang="en-US"/>
        </a:p>
      </dgm:t>
    </dgm:pt>
    <dgm:pt modelId="{A4C6A22F-8EAF-3340-9764-71680F7ADCD8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Milestones</a:t>
          </a:r>
          <a:endParaRPr lang="en-US" b="0" i="0" dirty="0">
            <a:latin typeface="Calibri"/>
          </a:endParaRPr>
        </a:p>
      </dgm:t>
    </dgm:pt>
    <dgm:pt modelId="{B1292D79-83AD-5C40-96F3-E9E8DF0E6EED}" type="parTrans" cxnId="{F79C5035-82E9-334A-9E48-69B21545224D}">
      <dgm:prSet/>
      <dgm:spPr/>
      <dgm:t>
        <a:bodyPr/>
        <a:lstStyle/>
        <a:p>
          <a:endParaRPr lang="en-US" dirty="0"/>
        </a:p>
      </dgm:t>
    </dgm:pt>
    <dgm:pt modelId="{2B56334D-4405-2345-8C33-4C47BFA65C76}" type="sibTrans" cxnId="{F79C5035-82E9-334A-9E48-69B21545224D}">
      <dgm:prSet/>
      <dgm:spPr/>
      <dgm:t>
        <a:bodyPr/>
        <a:lstStyle/>
        <a:p>
          <a:endParaRPr lang="en-US"/>
        </a:p>
      </dgm:t>
    </dgm:pt>
    <dgm:pt modelId="{29CDD1DA-C6FC-5940-89B5-99EDB771B4F7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Faith Practices </a:t>
          </a:r>
          <a:br>
            <a:rPr lang="en-US" b="0" i="0" dirty="0" smtClean="0">
              <a:latin typeface="Calibri"/>
            </a:rPr>
          </a:br>
          <a:r>
            <a:rPr lang="en-US" b="0" i="0" dirty="0" smtClean="0">
              <a:latin typeface="Calibri"/>
            </a:rPr>
            <a:t>@ Home</a:t>
          </a:r>
          <a:endParaRPr lang="en-US" b="0" i="0" dirty="0">
            <a:latin typeface="Calibri"/>
          </a:endParaRPr>
        </a:p>
      </dgm:t>
    </dgm:pt>
    <dgm:pt modelId="{FFC4910F-1EEE-1C43-B231-5826C16637E7}" type="parTrans" cxnId="{B5DB8567-7451-7444-97C8-D339C9D89EA7}">
      <dgm:prSet/>
      <dgm:spPr/>
      <dgm:t>
        <a:bodyPr/>
        <a:lstStyle/>
        <a:p>
          <a:endParaRPr lang="en-US" dirty="0"/>
        </a:p>
      </dgm:t>
    </dgm:pt>
    <dgm:pt modelId="{8447D2B3-BCEC-DD42-A943-733B49F6F775}" type="sibTrans" cxnId="{B5DB8567-7451-7444-97C8-D339C9D89EA7}">
      <dgm:prSet/>
      <dgm:spPr/>
      <dgm:t>
        <a:bodyPr/>
        <a:lstStyle/>
        <a:p>
          <a:endParaRPr lang="en-US"/>
        </a:p>
      </dgm:t>
    </dgm:pt>
    <dgm:pt modelId="{5D36D761-1D00-BA42-8BC8-1B60F74E24DB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 Workshops Courses</a:t>
          </a:r>
          <a:br>
            <a:rPr lang="en-US" b="0" i="0" dirty="0" smtClean="0">
              <a:latin typeface="Calibri"/>
            </a:rPr>
          </a:br>
          <a:r>
            <a:rPr lang="en-US" b="0" i="0" dirty="0" smtClean="0">
              <a:latin typeface="Calibri"/>
            </a:rPr>
            <a:t>Online Resources</a:t>
          </a:r>
          <a:br>
            <a:rPr lang="en-US" b="0" i="0" dirty="0" smtClean="0">
              <a:latin typeface="Calibri"/>
            </a:rPr>
          </a:br>
          <a:r>
            <a:rPr lang="en-US" b="0" i="0" dirty="0" smtClean="0">
              <a:latin typeface="Calibri"/>
            </a:rPr>
            <a:t>Support Groups</a:t>
          </a:r>
          <a:endParaRPr lang="en-US" b="0" i="0" dirty="0">
            <a:latin typeface="Calibri"/>
          </a:endParaRPr>
        </a:p>
      </dgm:t>
    </dgm:pt>
    <dgm:pt modelId="{1293667D-F342-D644-9608-ADC03B8F8B53}" type="parTrans" cxnId="{0CF2EA48-6C49-1645-AEB7-98D62DCED7FA}">
      <dgm:prSet/>
      <dgm:spPr/>
      <dgm:t>
        <a:bodyPr/>
        <a:lstStyle/>
        <a:p>
          <a:endParaRPr lang="en-US" dirty="0"/>
        </a:p>
      </dgm:t>
    </dgm:pt>
    <dgm:pt modelId="{904674EB-0242-EC4C-A70F-4FFF283805B4}" type="sibTrans" cxnId="{0CF2EA48-6C49-1645-AEB7-98D62DCED7FA}">
      <dgm:prSet/>
      <dgm:spPr/>
      <dgm:t>
        <a:bodyPr/>
        <a:lstStyle/>
        <a:p>
          <a:endParaRPr lang="en-US"/>
        </a:p>
      </dgm:t>
    </dgm:pt>
    <dgm:pt modelId="{0A4EE0DE-D2FA-F144-B46F-C253FDB4C53D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Family Learning Programs </a:t>
          </a:r>
          <a:endParaRPr lang="en-US" b="0" i="0" dirty="0">
            <a:latin typeface="Calibri"/>
          </a:endParaRPr>
        </a:p>
      </dgm:t>
    </dgm:pt>
    <dgm:pt modelId="{E89EFE02-235F-3E4A-B79E-F9AD0E637596}" type="parTrans" cxnId="{ACD04E2D-9D5F-E247-B85A-0866319F4DA0}">
      <dgm:prSet/>
      <dgm:spPr/>
      <dgm:t>
        <a:bodyPr/>
        <a:lstStyle/>
        <a:p>
          <a:endParaRPr lang="en-US" dirty="0"/>
        </a:p>
      </dgm:t>
    </dgm:pt>
    <dgm:pt modelId="{82BC8336-6B1D-4641-B26B-42EFB4A58352}" type="sibTrans" cxnId="{ACD04E2D-9D5F-E247-B85A-0866319F4DA0}">
      <dgm:prSet/>
      <dgm:spPr/>
      <dgm:t>
        <a:bodyPr/>
        <a:lstStyle/>
        <a:p>
          <a:endParaRPr lang="en-US"/>
        </a:p>
      </dgm:t>
    </dgm:pt>
    <dgm:pt modelId="{63CE2317-7577-8E43-BD93-A13F3D04F7EF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Baptism Anniversary, First Prayers, Start of School</a:t>
          </a:r>
          <a:endParaRPr lang="en-US" b="0" i="0" dirty="0">
            <a:latin typeface="Calibri"/>
          </a:endParaRPr>
        </a:p>
      </dgm:t>
    </dgm:pt>
    <dgm:pt modelId="{77BCFB1C-29B3-1F4D-BE12-56E7D51A792A}" type="parTrans" cxnId="{D0BF51FA-39DA-9243-845A-4D9CED802E5F}">
      <dgm:prSet/>
      <dgm:spPr/>
      <dgm:t>
        <a:bodyPr/>
        <a:lstStyle/>
        <a:p>
          <a:endParaRPr lang="en-US" dirty="0"/>
        </a:p>
      </dgm:t>
    </dgm:pt>
    <dgm:pt modelId="{5608EA4D-5BDB-8347-B9E9-3CF92FDB5C98}" type="sibTrans" cxnId="{D0BF51FA-39DA-9243-845A-4D9CED802E5F}">
      <dgm:prSet/>
      <dgm:spPr/>
      <dgm:t>
        <a:bodyPr/>
        <a:lstStyle/>
        <a:p>
          <a:endParaRPr lang="en-US"/>
        </a:p>
      </dgm:t>
    </dgm:pt>
    <dgm:pt modelId="{CAED2F3F-6DDD-414C-A85D-8AB657F957D7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Church Gatherings</a:t>
          </a:r>
          <a:br>
            <a:rPr lang="en-US" b="0" i="0" dirty="0" smtClean="0">
              <a:latin typeface="Calibri"/>
            </a:rPr>
          </a:br>
          <a:r>
            <a:rPr lang="en-US" b="0" i="0" dirty="0" smtClean="0">
              <a:latin typeface="Calibri"/>
            </a:rPr>
            <a:t>Small Groups</a:t>
          </a:r>
          <a:br>
            <a:rPr lang="en-US" b="0" i="0" dirty="0" smtClean="0">
              <a:latin typeface="Calibri"/>
            </a:rPr>
          </a:br>
          <a:r>
            <a:rPr lang="en-US" b="0" i="0" dirty="0" smtClean="0">
              <a:latin typeface="Calibri"/>
            </a:rPr>
            <a:t>Workshops</a:t>
          </a:r>
          <a:endParaRPr lang="en-US" b="0" i="0" dirty="0">
            <a:latin typeface="Calibri"/>
          </a:endParaRPr>
        </a:p>
      </dgm:t>
    </dgm:pt>
    <dgm:pt modelId="{54B3E2D2-BF8D-A845-AA5B-6D18F74CA815}" type="parTrans" cxnId="{9C4FF163-31B2-464F-9566-14E43C6E3E8B}">
      <dgm:prSet/>
      <dgm:spPr/>
      <dgm:t>
        <a:bodyPr/>
        <a:lstStyle/>
        <a:p>
          <a:endParaRPr lang="en-US" dirty="0"/>
        </a:p>
      </dgm:t>
    </dgm:pt>
    <dgm:pt modelId="{A9535F3F-8047-0849-BD20-CB4E1D504C67}" type="sibTrans" cxnId="{9C4FF163-31B2-464F-9566-14E43C6E3E8B}">
      <dgm:prSet/>
      <dgm:spPr/>
      <dgm:t>
        <a:bodyPr/>
        <a:lstStyle/>
        <a:p>
          <a:endParaRPr lang="en-US"/>
        </a:p>
      </dgm:t>
    </dgm:pt>
    <dgm:pt modelId="{4D938232-61A5-3F44-9267-6CA2BF070F5D}">
      <dgm:prSet phldrT="[Text]"/>
      <dgm:spPr/>
      <dgm:t>
        <a:bodyPr/>
        <a:lstStyle/>
        <a:p>
          <a:r>
            <a:rPr lang="en-US" b="0" i="0" dirty="0" smtClean="0">
              <a:latin typeface="Calibri"/>
            </a:rPr>
            <a:t>Parent/Family Online Resource Center</a:t>
          </a:r>
          <a:endParaRPr lang="en-US" b="0" i="0" dirty="0">
            <a:latin typeface="Calibri"/>
          </a:endParaRPr>
        </a:p>
      </dgm:t>
    </dgm:pt>
    <dgm:pt modelId="{CA19BCE5-0A97-2843-80B5-F6CADB467558}" type="parTrans" cxnId="{9076210E-C82F-6F48-8BC5-DD9AD732FF8C}">
      <dgm:prSet/>
      <dgm:spPr/>
      <dgm:t>
        <a:bodyPr/>
        <a:lstStyle/>
        <a:p>
          <a:endParaRPr lang="en-US" dirty="0"/>
        </a:p>
      </dgm:t>
    </dgm:pt>
    <dgm:pt modelId="{2407CD47-0592-E24F-839C-06403234E569}" type="sibTrans" cxnId="{9076210E-C82F-6F48-8BC5-DD9AD732FF8C}">
      <dgm:prSet/>
      <dgm:spPr/>
      <dgm:t>
        <a:bodyPr/>
        <a:lstStyle/>
        <a:p>
          <a:endParaRPr lang="en-US"/>
        </a:p>
      </dgm:t>
    </dgm:pt>
    <dgm:pt modelId="{922A166F-4E74-FF49-BF64-C193FA928742}" type="pres">
      <dgm:prSet presAssocID="{EEF86F58-83CB-5A4F-A909-7F180D5268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1447D-7EB7-BD4A-B75E-CAB29B5487D3}" type="pres">
      <dgm:prSet presAssocID="{AE44F167-AB4C-B349-8093-936A2D38AEBD}" presName="root1" presStyleCnt="0"/>
      <dgm:spPr/>
      <dgm:t>
        <a:bodyPr/>
        <a:lstStyle/>
        <a:p>
          <a:endParaRPr lang="en-US"/>
        </a:p>
      </dgm:t>
    </dgm:pt>
    <dgm:pt modelId="{6EE40392-780B-6147-A59F-16151628F2E1}" type="pres">
      <dgm:prSet presAssocID="{AE44F167-AB4C-B349-8093-936A2D38AE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FBEDC-41A6-C64B-900B-EC54D8D0F599}" type="pres">
      <dgm:prSet presAssocID="{AE44F167-AB4C-B349-8093-936A2D38AEBD}" presName="level2hierChild" presStyleCnt="0"/>
      <dgm:spPr/>
      <dgm:t>
        <a:bodyPr/>
        <a:lstStyle/>
        <a:p>
          <a:endParaRPr lang="en-US"/>
        </a:p>
      </dgm:t>
    </dgm:pt>
    <dgm:pt modelId="{E459E357-DABB-8741-B686-1FE9162F6C47}" type="pres">
      <dgm:prSet presAssocID="{3AD6FFF4-160E-3B40-A819-1E3A675DE974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4C554DB0-5A28-7F4A-8F93-B4536C321789}" type="pres">
      <dgm:prSet presAssocID="{3AD6FFF4-160E-3B40-A819-1E3A675DE97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9A5AB1E-9192-6D42-8F81-B4226E39DB1A}" type="pres">
      <dgm:prSet presAssocID="{88B2DE08-96DA-1D43-84C5-A99DA1FAA8BA}" presName="root2" presStyleCnt="0"/>
      <dgm:spPr/>
      <dgm:t>
        <a:bodyPr/>
        <a:lstStyle/>
        <a:p>
          <a:endParaRPr lang="en-US"/>
        </a:p>
      </dgm:t>
    </dgm:pt>
    <dgm:pt modelId="{91A37B3E-0911-1D4C-8713-F7C0EDFEF47F}" type="pres">
      <dgm:prSet presAssocID="{88B2DE08-96DA-1D43-84C5-A99DA1FAA8BA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424DC-3038-B94E-B644-B9E95774B309}" type="pres">
      <dgm:prSet presAssocID="{88B2DE08-96DA-1D43-84C5-A99DA1FAA8BA}" presName="level3hierChild" presStyleCnt="0"/>
      <dgm:spPr/>
      <dgm:t>
        <a:bodyPr/>
        <a:lstStyle/>
        <a:p>
          <a:endParaRPr lang="en-US"/>
        </a:p>
      </dgm:t>
    </dgm:pt>
    <dgm:pt modelId="{8D10413F-7EDD-0844-8536-634EE0F9EC41}" type="pres">
      <dgm:prSet presAssocID="{FFC4910F-1EEE-1C43-B231-5826C16637E7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D5D9BA7A-1AA1-734C-BB40-D9D4CA05673E}" type="pres">
      <dgm:prSet presAssocID="{FFC4910F-1EEE-1C43-B231-5826C16637E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A3594D3-B040-E240-93B2-9702870DFC00}" type="pres">
      <dgm:prSet presAssocID="{29CDD1DA-C6FC-5940-89B5-99EDB771B4F7}" presName="root2" presStyleCnt="0"/>
      <dgm:spPr/>
      <dgm:t>
        <a:bodyPr/>
        <a:lstStyle/>
        <a:p>
          <a:endParaRPr lang="en-US"/>
        </a:p>
      </dgm:t>
    </dgm:pt>
    <dgm:pt modelId="{ED4E861B-3F2B-3A4F-9B74-9746CF1FF11F}" type="pres">
      <dgm:prSet presAssocID="{29CDD1DA-C6FC-5940-89B5-99EDB771B4F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67A99-2C02-BE49-95FD-7117A6C0E809}" type="pres">
      <dgm:prSet presAssocID="{29CDD1DA-C6FC-5940-89B5-99EDB771B4F7}" presName="level3hierChild" presStyleCnt="0"/>
      <dgm:spPr/>
      <dgm:t>
        <a:bodyPr/>
        <a:lstStyle/>
        <a:p>
          <a:endParaRPr lang="en-US"/>
        </a:p>
      </dgm:t>
    </dgm:pt>
    <dgm:pt modelId="{D8A0B370-E0DA-4A45-84C6-F741A9DDA18F}" type="pres">
      <dgm:prSet presAssocID="{2EA06C68-014B-B54B-8370-2ED2B8B47F9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F72EA0D9-FD91-564B-A309-1F0624D39D77}" type="pres">
      <dgm:prSet presAssocID="{2EA06C68-014B-B54B-8370-2ED2B8B47F9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3B64BA0-86C6-B045-9104-007E1FAA8F59}" type="pres">
      <dgm:prSet presAssocID="{D0AB3140-1704-B346-8BEC-02224D085021}" presName="root2" presStyleCnt="0"/>
      <dgm:spPr/>
      <dgm:t>
        <a:bodyPr/>
        <a:lstStyle/>
        <a:p>
          <a:endParaRPr lang="en-US"/>
        </a:p>
      </dgm:t>
    </dgm:pt>
    <dgm:pt modelId="{7CD87B2C-ED25-1D4B-AC08-9E07F6EC9D48}" type="pres">
      <dgm:prSet presAssocID="{D0AB3140-1704-B346-8BEC-02224D08502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01923-A89B-6E42-A3E6-783157D6C536}" type="pres">
      <dgm:prSet presAssocID="{D0AB3140-1704-B346-8BEC-02224D085021}" presName="level3hierChild" presStyleCnt="0"/>
      <dgm:spPr/>
      <dgm:t>
        <a:bodyPr/>
        <a:lstStyle/>
        <a:p>
          <a:endParaRPr lang="en-US"/>
        </a:p>
      </dgm:t>
    </dgm:pt>
    <dgm:pt modelId="{E6F61527-C295-E14F-AC86-42077299D3DF}" type="pres">
      <dgm:prSet presAssocID="{F6F18E27-BA87-714B-9231-343DBF2DA9FE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CCE10D9D-2E00-0147-9553-E27BF24FC643}" type="pres">
      <dgm:prSet presAssocID="{F6F18E27-BA87-714B-9231-343DBF2DA9F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26D325F-0B85-5F47-AE3A-A38AB30FF413}" type="pres">
      <dgm:prSet presAssocID="{2B3353D1-7DB3-FD44-BE82-5C1F3D0108BE}" presName="root2" presStyleCnt="0"/>
      <dgm:spPr/>
      <dgm:t>
        <a:bodyPr/>
        <a:lstStyle/>
        <a:p>
          <a:endParaRPr lang="en-US"/>
        </a:p>
      </dgm:t>
    </dgm:pt>
    <dgm:pt modelId="{D052DDC3-64DA-024E-8813-2FB5BE9367BD}" type="pres">
      <dgm:prSet presAssocID="{2B3353D1-7DB3-FD44-BE82-5C1F3D0108B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493B7-0958-C24F-86B2-7BC367C53A0E}" type="pres">
      <dgm:prSet presAssocID="{2B3353D1-7DB3-FD44-BE82-5C1F3D0108BE}" presName="level3hierChild" presStyleCnt="0"/>
      <dgm:spPr/>
      <dgm:t>
        <a:bodyPr/>
        <a:lstStyle/>
        <a:p>
          <a:endParaRPr lang="en-US"/>
        </a:p>
      </dgm:t>
    </dgm:pt>
    <dgm:pt modelId="{A4906DA7-AC3B-2446-A28A-0697C16EE854}" type="pres">
      <dgm:prSet presAssocID="{1293667D-F342-D644-9608-ADC03B8F8B5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684BB8F-2F93-C34A-A1F6-0E6C125548A0}" type="pres">
      <dgm:prSet presAssocID="{1293667D-F342-D644-9608-ADC03B8F8B5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C9A765EC-EA7D-DB41-979A-438D55E64934}" type="pres">
      <dgm:prSet presAssocID="{5D36D761-1D00-BA42-8BC8-1B60F74E24DB}" presName="root2" presStyleCnt="0"/>
      <dgm:spPr/>
      <dgm:t>
        <a:bodyPr/>
        <a:lstStyle/>
        <a:p>
          <a:endParaRPr lang="en-US"/>
        </a:p>
      </dgm:t>
    </dgm:pt>
    <dgm:pt modelId="{50132922-49CC-1D43-9E25-D4C3923D2C8F}" type="pres">
      <dgm:prSet presAssocID="{5D36D761-1D00-BA42-8BC8-1B60F74E24D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E30EB0-427B-A647-AAF8-A54347EA3C0C}" type="pres">
      <dgm:prSet presAssocID="{5D36D761-1D00-BA42-8BC8-1B60F74E24DB}" presName="level3hierChild" presStyleCnt="0"/>
      <dgm:spPr/>
      <dgm:t>
        <a:bodyPr/>
        <a:lstStyle/>
        <a:p>
          <a:endParaRPr lang="en-US"/>
        </a:p>
      </dgm:t>
    </dgm:pt>
    <dgm:pt modelId="{8E4D83A4-3579-9144-81FA-A80508FA6219}" type="pres">
      <dgm:prSet presAssocID="{B1292D79-83AD-5C40-96F3-E9E8DF0E6EED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3CCCF564-9866-8845-B639-5A99746FFE19}" type="pres">
      <dgm:prSet presAssocID="{B1292D79-83AD-5C40-96F3-E9E8DF0E6EE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1AD2CE2-DE9C-DA43-A79D-70BB6FE56A0D}" type="pres">
      <dgm:prSet presAssocID="{A4C6A22F-8EAF-3340-9764-71680F7ADCD8}" presName="root2" presStyleCnt="0"/>
      <dgm:spPr/>
      <dgm:t>
        <a:bodyPr/>
        <a:lstStyle/>
        <a:p>
          <a:endParaRPr lang="en-US"/>
        </a:p>
      </dgm:t>
    </dgm:pt>
    <dgm:pt modelId="{1BFCC38F-1062-DD44-BE7F-0A191978BC99}" type="pres">
      <dgm:prSet presAssocID="{A4C6A22F-8EAF-3340-9764-71680F7ADCD8}" presName="LevelTwoTextNode" presStyleLbl="node2" presStyleIdx="3" presStyleCnt="6" custScaleY="77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45E48-991B-E945-A7D3-DDE41D48D754}" type="pres">
      <dgm:prSet presAssocID="{A4C6A22F-8EAF-3340-9764-71680F7ADCD8}" presName="level3hierChild" presStyleCnt="0"/>
      <dgm:spPr/>
      <dgm:t>
        <a:bodyPr/>
        <a:lstStyle/>
        <a:p>
          <a:endParaRPr lang="en-US"/>
        </a:p>
      </dgm:t>
    </dgm:pt>
    <dgm:pt modelId="{787D0263-FC15-B74A-B1CD-5B97A9230B2D}" type="pres">
      <dgm:prSet presAssocID="{77BCFB1C-29B3-1F4D-BE12-56E7D51A792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5F0C5CB-9EAC-224A-A3E0-6066554A2A42}" type="pres">
      <dgm:prSet presAssocID="{77BCFB1C-29B3-1F4D-BE12-56E7D51A792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65BA01B-BB81-E247-B512-763FA60E55BC}" type="pres">
      <dgm:prSet presAssocID="{63CE2317-7577-8E43-BD93-A13F3D04F7EF}" presName="root2" presStyleCnt="0"/>
      <dgm:spPr/>
      <dgm:t>
        <a:bodyPr/>
        <a:lstStyle/>
        <a:p>
          <a:endParaRPr lang="en-US"/>
        </a:p>
      </dgm:t>
    </dgm:pt>
    <dgm:pt modelId="{7C012220-3B21-5340-9625-9D81BC9D6857}" type="pres">
      <dgm:prSet presAssocID="{63CE2317-7577-8E43-BD93-A13F3D04F7E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0E828-4A4C-0A45-8536-72C9A0A3DABD}" type="pres">
      <dgm:prSet presAssocID="{63CE2317-7577-8E43-BD93-A13F3D04F7EF}" presName="level3hierChild" presStyleCnt="0"/>
      <dgm:spPr/>
      <dgm:t>
        <a:bodyPr/>
        <a:lstStyle/>
        <a:p>
          <a:endParaRPr lang="en-US"/>
        </a:p>
      </dgm:t>
    </dgm:pt>
    <dgm:pt modelId="{87620636-F1FC-8B49-85ED-40262D1FE550}" type="pres">
      <dgm:prSet presAssocID="{E89EFE02-235F-3E4A-B79E-F9AD0E637596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5BAB5093-397E-BC40-BF90-20C924A963AE}" type="pres">
      <dgm:prSet presAssocID="{E89EFE02-235F-3E4A-B79E-F9AD0E63759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36CA32E-3BEB-294F-8033-B59BB65E96A7}" type="pres">
      <dgm:prSet presAssocID="{0A4EE0DE-D2FA-F144-B46F-C253FDB4C53D}" presName="root2" presStyleCnt="0"/>
      <dgm:spPr/>
      <dgm:t>
        <a:bodyPr/>
        <a:lstStyle/>
        <a:p>
          <a:endParaRPr lang="en-US"/>
        </a:p>
      </dgm:t>
    </dgm:pt>
    <dgm:pt modelId="{D7DD03F1-48B5-8B4B-A333-21400FD8C251}" type="pres">
      <dgm:prSet presAssocID="{0A4EE0DE-D2FA-F144-B46F-C253FDB4C53D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4D958-ED7E-A241-88A2-71B5DB102749}" type="pres">
      <dgm:prSet presAssocID="{0A4EE0DE-D2FA-F144-B46F-C253FDB4C53D}" presName="level3hierChild" presStyleCnt="0"/>
      <dgm:spPr/>
      <dgm:t>
        <a:bodyPr/>
        <a:lstStyle/>
        <a:p>
          <a:endParaRPr lang="en-US"/>
        </a:p>
      </dgm:t>
    </dgm:pt>
    <dgm:pt modelId="{43530D22-FE20-EE42-9E69-02DB742F779C}" type="pres">
      <dgm:prSet presAssocID="{54B3E2D2-BF8D-A845-AA5B-6D18F74CA81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61927B9-28D7-C640-B324-E91A1D59C8C5}" type="pres">
      <dgm:prSet presAssocID="{54B3E2D2-BF8D-A845-AA5B-6D18F74CA81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FF9E2B3-A9CA-9843-839D-042BD9E96778}" type="pres">
      <dgm:prSet presAssocID="{CAED2F3F-6DDD-414C-A85D-8AB657F957D7}" presName="root2" presStyleCnt="0"/>
      <dgm:spPr/>
      <dgm:t>
        <a:bodyPr/>
        <a:lstStyle/>
        <a:p>
          <a:endParaRPr lang="en-US"/>
        </a:p>
      </dgm:t>
    </dgm:pt>
    <dgm:pt modelId="{7C9349F3-E4E6-994B-8BB7-6C3D3B392831}" type="pres">
      <dgm:prSet presAssocID="{CAED2F3F-6DDD-414C-A85D-8AB657F957D7}" presName="LevelTwoTextNode" presStyleLbl="node3" presStyleIdx="3" presStyleCnt="4" custLinFactNeighborY="-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922A1B-B39F-9041-8D34-08CB1FF13664}" type="pres">
      <dgm:prSet presAssocID="{CAED2F3F-6DDD-414C-A85D-8AB657F957D7}" presName="level3hierChild" presStyleCnt="0"/>
      <dgm:spPr/>
      <dgm:t>
        <a:bodyPr/>
        <a:lstStyle/>
        <a:p>
          <a:endParaRPr lang="en-US"/>
        </a:p>
      </dgm:t>
    </dgm:pt>
    <dgm:pt modelId="{D7656944-E0C5-AD49-A61F-F8BE043007B2}" type="pres">
      <dgm:prSet presAssocID="{CA19BCE5-0A97-2843-80B5-F6CADB467558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0A4C0E9F-79D7-414A-A35C-02C857EB6B7C}" type="pres">
      <dgm:prSet presAssocID="{CA19BCE5-0A97-2843-80B5-F6CADB46755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D1839ED-FF06-C44B-B031-259AA53F1309}" type="pres">
      <dgm:prSet presAssocID="{4D938232-61A5-3F44-9267-6CA2BF070F5D}" presName="root2" presStyleCnt="0"/>
      <dgm:spPr/>
      <dgm:t>
        <a:bodyPr/>
        <a:lstStyle/>
        <a:p>
          <a:endParaRPr lang="en-US"/>
        </a:p>
      </dgm:t>
    </dgm:pt>
    <dgm:pt modelId="{D6878401-9B94-1546-8136-0F3B0B46901D}" type="pres">
      <dgm:prSet presAssocID="{4D938232-61A5-3F44-9267-6CA2BF070F5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179EE-A054-9B46-B72C-C3389ACB855F}" type="pres">
      <dgm:prSet presAssocID="{4D938232-61A5-3F44-9267-6CA2BF070F5D}" presName="level3hierChild" presStyleCnt="0"/>
      <dgm:spPr/>
      <dgm:t>
        <a:bodyPr/>
        <a:lstStyle/>
        <a:p>
          <a:endParaRPr lang="en-US"/>
        </a:p>
      </dgm:t>
    </dgm:pt>
  </dgm:ptLst>
  <dgm:cxnLst>
    <dgm:cxn modelId="{2DC357B4-607D-E54B-8BEA-1E4362D9EB2B}" type="presOf" srcId="{3AD6FFF4-160E-3B40-A819-1E3A675DE974}" destId="{E459E357-DABB-8741-B686-1FE9162F6C47}" srcOrd="0" destOrd="0" presId="urn:microsoft.com/office/officeart/2005/8/layout/hierarchy2"/>
    <dgm:cxn modelId="{394648D7-570F-7443-8CBA-E1FAA1C38DE8}" srcId="{29CDD1DA-C6FC-5940-89B5-99EDB771B4F7}" destId="{D0AB3140-1704-B346-8BEC-02224D085021}" srcOrd="0" destOrd="0" parTransId="{2EA06C68-014B-B54B-8370-2ED2B8B47F96}" sibTransId="{6CC4027F-22E3-0041-8AF2-FBF9E8B40353}"/>
    <dgm:cxn modelId="{D972A8D5-E87E-F14D-8FB4-2099AC5D654C}" type="presOf" srcId="{63CE2317-7577-8E43-BD93-A13F3D04F7EF}" destId="{7C012220-3B21-5340-9625-9D81BC9D6857}" srcOrd="0" destOrd="0" presId="urn:microsoft.com/office/officeart/2005/8/layout/hierarchy2"/>
    <dgm:cxn modelId="{6C7310AC-895B-FB4E-8F30-394E275E0170}" type="presOf" srcId="{2EA06C68-014B-B54B-8370-2ED2B8B47F96}" destId="{F72EA0D9-FD91-564B-A309-1F0624D39D77}" srcOrd="1" destOrd="0" presId="urn:microsoft.com/office/officeart/2005/8/layout/hierarchy2"/>
    <dgm:cxn modelId="{BB745668-9C2E-A542-9944-1A900F5F58C9}" type="presOf" srcId="{3AD6FFF4-160E-3B40-A819-1E3A675DE974}" destId="{4C554DB0-5A28-7F4A-8F93-B4536C321789}" srcOrd="1" destOrd="0" presId="urn:microsoft.com/office/officeart/2005/8/layout/hierarchy2"/>
    <dgm:cxn modelId="{D0BF51FA-39DA-9243-845A-4D9CED802E5F}" srcId="{A4C6A22F-8EAF-3340-9764-71680F7ADCD8}" destId="{63CE2317-7577-8E43-BD93-A13F3D04F7EF}" srcOrd="0" destOrd="0" parTransId="{77BCFB1C-29B3-1F4D-BE12-56E7D51A792A}" sibTransId="{5608EA4D-5BDB-8347-B9E9-3CF92FDB5C98}"/>
    <dgm:cxn modelId="{ACD04E2D-9D5F-E247-B85A-0866319F4DA0}" srcId="{AE44F167-AB4C-B349-8093-936A2D38AEBD}" destId="{0A4EE0DE-D2FA-F144-B46F-C253FDB4C53D}" srcOrd="4" destOrd="0" parTransId="{E89EFE02-235F-3E4A-B79E-F9AD0E637596}" sibTransId="{82BC8336-6B1D-4641-B26B-42EFB4A58352}"/>
    <dgm:cxn modelId="{330077BC-4AAE-BD4A-84C2-EC708A32D384}" type="presOf" srcId="{1293667D-F342-D644-9608-ADC03B8F8B53}" destId="{2684BB8F-2F93-C34A-A1F6-0E6C125548A0}" srcOrd="1" destOrd="0" presId="urn:microsoft.com/office/officeart/2005/8/layout/hierarchy2"/>
    <dgm:cxn modelId="{08E3BB71-AD78-3548-8471-6181336A712F}" srcId="{AE44F167-AB4C-B349-8093-936A2D38AEBD}" destId="{2B3353D1-7DB3-FD44-BE82-5C1F3D0108BE}" srcOrd="2" destOrd="0" parTransId="{F6F18E27-BA87-714B-9231-343DBF2DA9FE}" sibTransId="{D6086550-4B93-7640-BFCF-806EF5E586C5}"/>
    <dgm:cxn modelId="{4AB5302D-74D9-734E-81DD-8E5E9F848EC6}" type="presOf" srcId="{0A4EE0DE-D2FA-F144-B46F-C253FDB4C53D}" destId="{D7DD03F1-48B5-8B4B-A333-21400FD8C251}" srcOrd="0" destOrd="0" presId="urn:microsoft.com/office/officeart/2005/8/layout/hierarchy2"/>
    <dgm:cxn modelId="{3872F0E5-4E80-0D46-9CD9-D09133BACF9C}" type="presOf" srcId="{29CDD1DA-C6FC-5940-89B5-99EDB771B4F7}" destId="{ED4E861B-3F2B-3A4F-9B74-9746CF1FF11F}" srcOrd="0" destOrd="0" presId="urn:microsoft.com/office/officeart/2005/8/layout/hierarchy2"/>
    <dgm:cxn modelId="{B5DB8567-7451-7444-97C8-D339C9D89EA7}" srcId="{AE44F167-AB4C-B349-8093-936A2D38AEBD}" destId="{29CDD1DA-C6FC-5940-89B5-99EDB771B4F7}" srcOrd="1" destOrd="0" parTransId="{FFC4910F-1EEE-1C43-B231-5826C16637E7}" sibTransId="{8447D2B3-BCEC-DD42-A943-733B49F6F775}"/>
    <dgm:cxn modelId="{2A9F0C99-C755-1842-BC30-9D88F775AFC0}" type="presOf" srcId="{F6F18E27-BA87-714B-9231-343DBF2DA9FE}" destId="{E6F61527-C295-E14F-AC86-42077299D3DF}" srcOrd="0" destOrd="0" presId="urn:microsoft.com/office/officeart/2005/8/layout/hierarchy2"/>
    <dgm:cxn modelId="{AEC8993F-9F80-4D45-8329-4AE9E235B8D9}" type="presOf" srcId="{E89EFE02-235F-3E4A-B79E-F9AD0E637596}" destId="{5BAB5093-397E-BC40-BF90-20C924A963AE}" srcOrd="1" destOrd="0" presId="urn:microsoft.com/office/officeart/2005/8/layout/hierarchy2"/>
    <dgm:cxn modelId="{4D237ED4-4BEE-6A4C-A6A2-E086C0C2DFEA}" type="presOf" srcId="{54B3E2D2-BF8D-A845-AA5B-6D18F74CA815}" destId="{D61927B9-28D7-C640-B324-E91A1D59C8C5}" srcOrd="1" destOrd="0" presId="urn:microsoft.com/office/officeart/2005/8/layout/hierarchy2"/>
    <dgm:cxn modelId="{1C0D9967-F3E5-1843-A680-7D55048CF9DD}" type="presOf" srcId="{5D36D761-1D00-BA42-8BC8-1B60F74E24DB}" destId="{50132922-49CC-1D43-9E25-D4C3923D2C8F}" srcOrd="0" destOrd="0" presId="urn:microsoft.com/office/officeart/2005/8/layout/hierarchy2"/>
    <dgm:cxn modelId="{9C4FF163-31B2-464F-9566-14E43C6E3E8B}" srcId="{0A4EE0DE-D2FA-F144-B46F-C253FDB4C53D}" destId="{CAED2F3F-6DDD-414C-A85D-8AB657F957D7}" srcOrd="0" destOrd="0" parTransId="{54B3E2D2-BF8D-A845-AA5B-6D18F74CA815}" sibTransId="{A9535F3F-8047-0849-BD20-CB4E1D504C67}"/>
    <dgm:cxn modelId="{19F5C991-A75C-1C41-A383-3298D3A5B6C8}" type="presOf" srcId="{B1292D79-83AD-5C40-96F3-E9E8DF0E6EED}" destId="{3CCCF564-9866-8845-B639-5A99746FFE19}" srcOrd="1" destOrd="0" presId="urn:microsoft.com/office/officeart/2005/8/layout/hierarchy2"/>
    <dgm:cxn modelId="{0CF2EA48-6C49-1645-AEB7-98D62DCED7FA}" srcId="{2B3353D1-7DB3-FD44-BE82-5C1F3D0108BE}" destId="{5D36D761-1D00-BA42-8BC8-1B60F74E24DB}" srcOrd="0" destOrd="0" parTransId="{1293667D-F342-D644-9608-ADC03B8F8B53}" sibTransId="{904674EB-0242-EC4C-A70F-4FFF283805B4}"/>
    <dgm:cxn modelId="{E7EE357E-D9EC-4D4B-9498-76974C0DAE59}" srcId="{AE44F167-AB4C-B349-8093-936A2D38AEBD}" destId="{88B2DE08-96DA-1D43-84C5-A99DA1FAA8BA}" srcOrd="0" destOrd="0" parTransId="{3AD6FFF4-160E-3B40-A819-1E3A675DE974}" sibTransId="{621C26FD-0874-744E-B107-77D6B078DC6B}"/>
    <dgm:cxn modelId="{8CDDDEE4-BF92-354F-A225-C8FA51B37A15}" srcId="{EEF86F58-83CB-5A4F-A909-7F180D52685F}" destId="{AE44F167-AB4C-B349-8093-936A2D38AEBD}" srcOrd="0" destOrd="0" parTransId="{7869C144-E5E8-E04D-B1FE-D6729B78001B}" sibTransId="{166C9132-2643-8E48-88A4-EE01400A3C4B}"/>
    <dgm:cxn modelId="{18C469E4-5EC9-7A46-92B6-8FD0617F6327}" type="presOf" srcId="{FFC4910F-1EEE-1C43-B231-5826C16637E7}" destId="{8D10413F-7EDD-0844-8536-634EE0F9EC41}" srcOrd="0" destOrd="0" presId="urn:microsoft.com/office/officeart/2005/8/layout/hierarchy2"/>
    <dgm:cxn modelId="{11CCF075-2245-0C4A-8B0F-5588D1E9789B}" type="presOf" srcId="{1293667D-F342-D644-9608-ADC03B8F8B53}" destId="{A4906DA7-AC3B-2446-A28A-0697C16EE854}" srcOrd="0" destOrd="0" presId="urn:microsoft.com/office/officeart/2005/8/layout/hierarchy2"/>
    <dgm:cxn modelId="{DE921B8D-B183-D943-885D-6592AA293C7F}" type="presOf" srcId="{88B2DE08-96DA-1D43-84C5-A99DA1FAA8BA}" destId="{91A37B3E-0911-1D4C-8713-F7C0EDFEF47F}" srcOrd="0" destOrd="0" presId="urn:microsoft.com/office/officeart/2005/8/layout/hierarchy2"/>
    <dgm:cxn modelId="{8AA9EFB6-A0CC-304F-94E8-2CA1C341E910}" type="presOf" srcId="{EEF86F58-83CB-5A4F-A909-7F180D52685F}" destId="{922A166F-4E74-FF49-BF64-C193FA928742}" srcOrd="0" destOrd="0" presId="urn:microsoft.com/office/officeart/2005/8/layout/hierarchy2"/>
    <dgm:cxn modelId="{30FFBE0C-3FBE-A841-94D5-C4F09C902EF0}" type="presOf" srcId="{77BCFB1C-29B3-1F4D-BE12-56E7D51A792A}" destId="{55F0C5CB-9EAC-224A-A3E0-6066554A2A42}" srcOrd="1" destOrd="0" presId="urn:microsoft.com/office/officeart/2005/8/layout/hierarchy2"/>
    <dgm:cxn modelId="{ED3B4654-DCF2-7641-AB74-62F08ADAE4C0}" type="presOf" srcId="{54B3E2D2-BF8D-A845-AA5B-6D18F74CA815}" destId="{43530D22-FE20-EE42-9E69-02DB742F779C}" srcOrd="0" destOrd="0" presId="urn:microsoft.com/office/officeart/2005/8/layout/hierarchy2"/>
    <dgm:cxn modelId="{B1A18DCA-A9D5-DA48-916D-29722D446FA1}" type="presOf" srcId="{F6F18E27-BA87-714B-9231-343DBF2DA9FE}" destId="{CCE10D9D-2E00-0147-9553-E27BF24FC643}" srcOrd="1" destOrd="0" presId="urn:microsoft.com/office/officeart/2005/8/layout/hierarchy2"/>
    <dgm:cxn modelId="{F7901BD2-E414-5E4C-8FD2-C402F35A8545}" type="presOf" srcId="{E89EFE02-235F-3E4A-B79E-F9AD0E637596}" destId="{87620636-F1FC-8B49-85ED-40262D1FE550}" srcOrd="0" destOrd="0" presId="urn:microsoft.com/office/officeart/2005/8/layout/hierarchy2"/>
    <dgm:cxn modelId="{08827E1F-F0DC-8744-9BEE-6732577A26ED}" type="presOf" srcId="{4D938232-61A5-3F44-9267-6CA2BF070F5D}" destId="{D6878401-9B94-1546-8136-0F3B0B46901D}" srcOrd="0" destOrd="0" presId="urn:microsoft.com/office/officeart/2005/8/layout/hierarchy2"/>
    <dgm:cxn modelId="{4A2B346C-F9B1-6842-9ED2-F9B5C88D2E81}" type="presOf" srcId="{B1292D79-83AD-5C40-96F3-E9E8DF0E6EED}" destId="{8E4D83A4-3579-9144-81FA-A80508FA6219}" srcOrd="0" destOrd="0" presId="urn:microsoft.com/office/officeart/2005/8/layout/hierarchy2"/>
    <dgm:cxn modelId="{9076210E-C82F-6F48-8BC5-DD9AD732FF8C}" srcId="{AE44F167-AB4C-B349-8093-936A2D38AEBD}" destId="{4D938232-61A5-3F44-9267-6CA2BF070F5D}" srcOrd="5" destOrd="0" parTransId="{CA19BCE5-0A97-2843-80B5-F6CADB467558}" sibTransId="{2407CD47-0592-E24F-839C-06403234E569}"/>
    <dgm:cxn modelId="{C9DE5F63-01D8-B647-BEB4-BFF4D79CCF15}" type="presOf" srcId="{CA19BCE5-0A97-2843-80B5-F6CADB467558}" destId="{D7656944-E0C5-AD49-A61F-F8BE043007B2}" srcOrd="0" destOrd="0" presId="urn:microsoft.com/office/officeart/2005/8/layout/hierarchy2"/>
    <dgm:cxn modelId="{140D84A6-1C17-0F48-AD88-872BB356F848}" type="presOf" srcId="{D0AB3140-1704-B346-8BEC-02224D085021}" destId="{7CD87B2C-ED25-1D4B-AC08-9E07F6EC9D48}" srcOrd="0" destOrd="0" presId="urn:microsoft.com/office/officeart/2005/8/layout/hierarchy2"/>
    <dgm:cxn modelId="{E1C415F3-0F04-E847-997C-599AB55CF1C2}" type="presOf" srcId="{CA19BCE5-0A97-2843-80B5-F6CADB467558}" destId="{0A4C0E9F-79D7-414A-A35C-02C857EB6B7C}" srcOrd="1" destOrd="0" presId="urn:microsoft.com/office/officeart/2005/8/layout/hierarchy2"/>
    <dgm:cxn modelId="{A4D2A467-61E0-254B-B0C6-2E2AD8653A01}" type="presOf" srcId="{77BCFB1C-29B3-1F4D-BE12-56E7D51A792A}" destId="{787D0263-FC15-B74A-B1CD-5B97A9230B2D}" srcOrd="0" destOrd="0" presId="urn:microsoft.com/office/officeart/2005/8/layout/hierarchy2"/>
    <dgm:cxn modelId="{708877E6-3C26-9A4B-9BF0-09F6EA9BC50C}" type="presOf" srcId="{AE44F167-AB4C-B349-8093-936A2D38AEBD}" destId="{6EE40392-780B-6147-A59F-16151628F2E1}" srcOrd="0" destOrd="0" presId="urn:microsoft.com/office/officeart/2005/8/layout/hierarchy2"/>
    <dgm:cxn modelId="{F79C5035-82E9-334A-9E48-69B21545224D}" srcId="{AE44F167-AB4C-B349-8093-936A2D38AEBD}" destId="{A4C6A22F-8EAF-3340-9764-71680F7ADCD8}" srcOrd="3" destOrd="0" parTransId="{B1292D79-83AD-5C40-96F3-E9E8DF0E6EED}" sibTransId="{2B56334D-4405-2345-8C33-4C47BFA65C76}"/>
    <dgm:cxn modelId="{DF6D1177-A95B-EC44-AFA3-86DF0B03B519}" type="presOf" srcId="{2EA06C68-014B-B54B-8370-2ED2B8B47F96}" destId="{D8A0B370-E0DA-4A45-84C6-F741A9DDA18F}" srcOrd="0" destOrd="0" presId="urn:microsoft.com/office/officeart/2005/8/layout/hierarchy2"/>
    <dgm:cxn modelId="{BD77B558-7413-074B-A3FB-1FDEB9763E08}" type="presOf" srcId="{A4C6A22F-8EAF-3340-9764-71680F7ADCD8}" destId="{1BFCC38F-1062-DD44-BE7F-0A191978BC99}" srcOrd="0" destOrd="0" presId="urn:microsoft.com/office/officeart/2005/8/layout/hierarchy2"/>
    <dgm:cxn modelId="{FCC6CE5F-B094-CE48-8456-C1D3F37C02A0}" type="presOf" srcId="{FFC4910F-1EEE-1C43-B231-5826C16637E7}" destId="{D5D9BA7A-1AA1-734C-BB40-D9D4CA05673E}" srcOrd="1" destOrd="0" presId="urn:microsoft.com/office/officeart/2005/8/layout/hierarchy2"/>
    <dgm:cxn modelId="{7144AAF7-56B0-E549-9C2B-F26B44C34A51}" type="presOf" srcId="{2B3353D1-7DB3-FD44-BE82-5C1F3D0108BE}" destId="{D052DDC3-64DA-024E-8813-2FB5BE9367BD}" srcOrd="0" destOrd="0" presId="urn:microsoft.com/office/officeart/2005/8/layout/hierarchy2"/>
    <dgm:cxn modelId="{2B0F5620-F870-E549-9F46-1FABF70FF3AC}" type="presOf" srcId="{CAED2F3F-6DDD-414C-A85D-8AB657F957D7}" destId="{7C9349F3-E4E6-994B-8BB7-6C3D3B392831}" srcOrd="0" destOrd="0" presId="urn:microsoft.com/office/officeart/2005/8/layout/hierarchy2"/>
    <dgm:cxn modelId="{63994286-169E-1347-8117-EF83685DF272}" type="presParOf" srcId="{922A166F-4E74-FF49-BF64-C193FA928742}" destId="{6111447D-7EB7-BD4A-B75E-CAB29B5487D3}" srcOrd="0" destOrd="0" presId="urn:microsoft.com/office/officeart/2005/8/layout/hierarchy2"/>
    <dgm:cxn modelId="{93B3B145-E736-2445-87C7-9233B91A8986}" type="presParOf" srcId="{6111447D-7EB7-BD4A-B75E-CAB29B5487D3}" destId="{6EE40392-780B-6147-A59F-16151628F2E1}" srcOrd="0" destOrd="0" presId="urn:microsoft.com/office/officeart/2005/8/layout/hierarchy2"/>
    <dgm:cxn modelId="{7D1DD2D6-A7B5-7941-A764-D5E503D4ECA1}" type="presParOf" srcId="{6111447D-7EB7-BD4A-B75E-CAB29B5487D3}" destId="{13DFBEDC-41A6-C64B-900B-EC54D8D0F599}" srcOrd="1" destOrd="0" presId="urn:microsoft.com/office/officeart/2005/8/layout/hierarchy2"/>
    <dgm:cxn modelId="{E91982E2-D3C4-3147-8135-220A1431B292}" type="presParOf" srcId="{13DFBEDC-41A6-C64B-900B-EC54D8D0F599}" destId="{E459E357-DABB-8741-B686-1FE9162F6C47}" srcOrd="0" destOrd="0" presId="urn:microsoft.com/office/officeart/2005/8/layout/hierarchy2"/>
    <dgm:cxn modelId="{C93C7401-3135-9744-B99E-4B8FB714F113}" type="presParOf" srcId="{E459E357-DABB-8741-B686-1FE9162F6C47}" destId="{4C554DB0-5A28-7F4A-8F93-B4536C321789}" srcOrd="0" destOrd="0" presId="urn:microsoft.com/office/officeart/2005/8/layout/hierarchy2"/>
    <dgm:cxn modelId="{B5184F4B-3A32-D64A-BE0C-90ACB9B4F34F}" type="presParOf" srcId="{13DFBEDC-41A6-C64B-900B-EC54D8D0F599}" destId="{39A5AB1E-9192-6D42-8F81-B4226E39DB1A}" srcOrd="1" destOrd="0" presId="urn:microsoft.com/office/officeart/2005/8/layout/hierarchy2"/>
    <dgm:cxn modelId="{2D09468E-710A-CD43-A99E-3EED4967AB52}" type="presParOf" srcId="{39A5AB1E-9192-6D42-8F81-B4226E39DB1A}" destId="{91A37B3E-0911-1D4C-8713-F7C0EDFEF47F}" srcOrd="0" destOrd="0" presId="urn:microsoft.com/office/officeart/2005/8/layout/hierarchy2"/>
    <dgm:cxn modelId="{A6F6C36A-81BC-7D44-B51B-5DAFE5B92E14}" type="presParOf" srcId="{39A5AB1E-9192-6D42-8F81-B4226E39DB1A}" destId="{390424DC-3038-B94E-B644-B9E95774B309}" srcOrd="1" destOrd="0" presId="urn:microsoft.com/office/officeart/2005/8/layout/hierarchy2"/>
    <dgm:cxn modelId="{9274B091-C2A8-E248-A8F2-2E5AF8A4C250}" type="presParOf" srcId="{13DFBEDC-41A6-C64B-900B-EC54D8D0F599}" destId="{8D10413F-7EDD-0844-8536-634EE0F9EC41}" srcOrd="2" destOrd="0" presId="urn:microsoft.com/office/officeart/2005/8/layout/hierarchy2"/>
    <dgm:cxn modelId="{D542D0FB-7ED3-A748-994F-DA4DA4B0976A}" type="presParOf" srcId="{8D10413F-7EDD-0844-8536-634EE0F9EC41}" destId="{D5D9BA7A-1AA1-734C-BB40-D9D4CA05673E}" srcOrd="0" destOrd="0" presId="urn:microsoft.com/office/officeart/2005/8/layout/hierarchy2"/>
    <dgm:cxn modelId="{CA3443B2-3705-FA48-AEE8-15C5B045EEDB}" type="presParOf" srcId="{13DFBEDC-41A6-C64B-900B-EC54D8D0F599}" destId="{8A3594D3-B040-E240-93B2-9702870DFC00}" srcOrd="3" destOrd="0" presId="urn:microsoft.com/office/officeart/2005/8/layout/hierarchy2"/>
    <dgm:cxn modelId="{5FF8564B-F2C2-A34D-80F1-1B84DBEC3039}" type="presParOf" srcId="{8A3594D3-B040-E240-93B2-9702870DFC00}" destId="{ED4E861B-3F2B-3A4F-9B74-9746CF1FF11F}" srcOrd="0" destOrd="0" presId="urn:microsoft.com/office/officeart/2005/8/layout/hierarchy2"/>
    <dgm:cxn modelId="{9C326537-4BD2-FC41-A9AE-4AEE19D20D6C}" type="presParOf" srcId="{8A3594D3-B040-E240-93B2-9702870DFC00}" destId="{C4A67A99-2C02-BE49-95FD-7117A6C0E809}" srcOrd="1" destOrd="0" presId="urn:microsoft.com/office/officeart/2005/8/layout/hierarchy2"/>
    <dgm:cxn modelId="{CC75E7AD-E3BF-8847-A7EF-77F1AC3DD62B}" type="presParOf" srcId="{C4A67A99-2C02-BE49-95FD-7117A6C0E809}" destId="{D8A0B370-E0DA-4A45-84C6-F741A9DDA18F}" srcOrd="0" destOrd="0" presId="urn:microsoft.com/office/officeart/2005/8/layout/hierarchy2"/>
    <dgm:cxn modelId="{45F73C06-6252-A64A-9E3F-9F71A7D6915F}" type="presParOf" srcId="{D8A0B370-E0DA-4A45-84C6-F741A9DDA18F}" destId="{F72EA0D9-FD91-564B-A309-1F0624D39D77}" srcOrd="0" destOrd="0" presId="urn:microsoft.com/office/officeart/2005/8/layout/hierarchy2"/>
    <dgm:cxn modelId="{8015B037-268C-834A-B5E6-6BB737112A8A}" type="presParOf" srcId="{C4A67A99-2C02-BE49-95FD-7117A6C0E809}" destId="{73B64BA0-86C6-B045-9104-007E1FAA8F59}" srcOrd="1" destOrd="0" presId="urn:microsoft.com/office/officeart/2005/8/layout/hierarchy2"/>
    <dgm:cxn modelId="{20A37859-9BB9-1141-BD83-058E82DFDBDD}" type="presParOf" srcId="{73B64BA0-86C6-B045-9104-007E1FAA8F59}" destId="{7CD87B2C-ED25-1D4B-AC08-9E07F6EC9D48}" srcOrd="0" destOrd="0" presId="urn:microsoft.com/office/officeart/2005/8/layout/hierarchy2"/>
    <dgm:cxn modelId="{7887CA32-56ED-194A-9A86-2A89C5384D78}" type="presParOf" srcId="{73B64BA0-86C6-B045-9104-007E1FAA8F59}" destId="{98901923-A89B-6E42-A3E6-783157D6C536}" srcOrd="1" destOrd="0" presId="urn:microsoft.com/office/officeart/2005/8/layout/hierarchy2"/>
    <dgm:cxn modelId="{418760CE-FF6C-D84E-9FFF-B75A93D8E300}" type="presParOf" srcId="{13DFBEDC-41A6-C64B-900B-EC54D8D0F599}" destId="{E6F61527-C295-E14F-AC86-42077299D3DF}" srcOrd="4" destOrd="0" presId="urn:microsoft.com/office/officeart/2005/8/layout/hierarchy2"/>
    <dgm:cxn modelId="{886F78F9-F575-8C40-8F4F-88DC6721CAE0}" type="presParOf" srcId="{E6F61527-C295-E14F-AC86-42077299D3DF}" destId="{CCE10D9D-2E00-0147-9553-E27BF24FC643}" srcOrd="0" destOrd="0" presId="urn:microsoft.com/office/officeart/2005/8/layout/hierarchy2"/>
    <dgm:cxn modelId="{C00557CF-1C21-5D4A-9E6A-3956D7A0BFE7}" type="presParOf" srcId="{13DFBEDC-41A6-C64B-900B-EC54D8D0F599}" destId="{826D325F-0B85-5F47-AE3A-A38AB30FF413}" srcOrd="5" destOrd="0" presId="urn:microsoft.com/office/officeart/2005/8/layout/hierarchy2"/>
    <dgm:cxn modelId="{924DEBDB-E7CC-F14A-AAAE-9223742E0762}" type="presParOf" srcId="{826D325F-0B85-5F47-AE3A-A38AB30FF413}" destId="{D052DDC3-64DA-024E-8813-2FB5BE9367BD}" srcOrd="0" destOrd="0" presId="urn:microsoft.com/office/officeart/2005/8/layout/hierarchy2"/>
    <dgm:cxn modelId="{9A0D0275-3C08-224F-9B35-A4D3E4FA81C3}" type="presParOf" srcId="{826D325F-0B85-5F47-AE3A-A38AB30FF413}" destId="{A87493B7-0958-C24F-86B2-7BC367C53A0E}" srcOrd="1" destOrd="0" presId="urn:microsoft.com/office/officeart/2005/8/layout/hierarchy2"/>
    <dgm:cxn modelId="{BF9372F0-09E9-F441-985D-E8A00535841B}" type="presParOf" srcId="{A87493B7-0958-C24F-86B2-7BC367C53A0E}" destId="{A4906DA7-AC3B-2446-A28A-0697C16EE854}" srcOrd="0" destOrd="0" presId="urn:microsoft.com/office/officeart/2005/8/layout/hierarchy2"/>
    <dgm:cxn modelId="{7C541A00-57A5-8247-AAFE-F1FE89620BEE}" type="presParOf" srcId="{A4906DA7-AC3B-2446-A28A-0697C16EE854}" destId="{2684BB8F-2F93-C34A-A1F6-0E6C125548A0}" srcOrd="0" destOrd="0" presId="urn:microsoft.com/office/officeart/2005/8/layout/hierarchy2"/>
    <dgm:cxn modelId="{4E92AE9F-417D-7E4C-B1B8-68F5210E2161}" type="presParOf" srcId="{A87493B7-0958-C24F-86B2-7BC367C53A0E}" destId="{C9A765EC-EA7D-DB41-979A-438D55E64934}" srcOrd="1" destOrd="0" presId="urn:microsoft.com/office/officeart/2005/8/layout/hierarchy2"/>
    <dgm:cxn modelId="{2714B67D-1918-A848-9E85-B8CDFD1A24B2}" type="presParOf" srcId="{C9A765EC-EA7D-DB41-979A-438D55E64934}" destId="{50132922-49CC-1D43-9E25-D4C3923D2C8F}" srcOrd="0" destOrd="0" presId="urn:microsoft.com/office/officeart/2005/8/layout/hierarchy2"/>
    <dgm:cxn modelId="{25BA9337-3044-324F-A81C-8F86C46EE4F2}" type="presParOf" srcId="{C9A765EC-EA7D-DB41-979A-438D55E64934}" destId="{36E30EB0-427B-A647-AAF8-A54347EA3C0C}" srcOrd="1" destOrd="0" presId="urn:microsoft.com/office/officeart/2005/8/layout/hierarchy2"/>
    <dgm:cxn modelId="{123B531D-CE22-2142-9D1F-26AE20E116BB}" type="presParOf" srcId="{13DFBEDC-41A6-C64B-900B-EC54D8D0F599}" destId="{8E4D83A4-3579-9144-81FA-A80508FA6219}" srcOrd="6" destOrd="0" presId="urn:microsoft.com/office/officeart/2005/8/layout/hierarchy2"/>
    <dgm:cxn modelId="{93FB8325-444E-9141-8F12-86CBF752729C}" type="presParOf" srcId="{8E4D83A4-3579-9144-81FA-A80508FA6219}" destId="{3CCCF564-9866-8845-B639-5A99746FFE19}" srcOrd="0" destOrd="0" presId="urn:microsoft.com/office/officeart/2005/8/layout/hierarchy2"/>
    <dgm:cxn modelId="{69EC8D20-74E8-B148-96F6-39B6619F2906}" type="presParOf" srcId="{13DFBEDC-41A6-C64B-900B-EC54D8D0F599}" destId="{41AD2CE2-DE9C-DA43-A79D-70BB6FE56A0D}" srcOrd="7" destOrd="0" presId="urn:microsoft.com/office/officeart/2005/8/layout/hierarchy2"/>
    <dgm:cxn modelId="{67762265-DCC1-C641-8F1C-45FC35ADE791}" type="presParOf" srcId="{41AD2CE2-DE9C-DA43-A79D-70BB6FE56A0D}" destId="{1BFCC38F-1062-DD44-BE7F-0A191978BC99}" srcOrd="0" destOrd="0" presId="urn:microsoft.com/office/officeart/2005/8/layout/hierarchy2"/>
    <dgm:cxn modelId="{2A3D5D92-0842-704F-B844-33DDEFD0A672}" type="presParOf" srcId="{41AD2CE2-DE9C-DA43-A79D-70BB6FE56A0D}" destId="{32445E48-991B-E945-A7D3-DDE41D48D754}" srcOrd="1" destOrd="0" presId="urn:microsoft.com/office/officeart/2005/8/layout/hierarchy2"/>
    <dgm:cxn modelId="{8643FC42-33C0-2249-B122-53CF23EF8F04}" type="presParOf" srcId="{32445E48-991B-E945-A7D3-DDE41D48D754}" destId="{787D0263-FC15-B74A-B1CD-5B97A9230B2D}" srcOrd="0" destOrd="0" presId="urn:microsoft.com/office/officeart/2005/8/layout/hierarchy2"/>
    <dgm:cxn modelId="{89DC1775-B5FF-6447-8F36-25F4ECA0176A}" type="presParOf" srcId="{787D0263-FC15-B74A-B1CD-5B97A9230B2D}" destId="{55F0C5CB-9EAC-224A-A3E0-6066554A2A42}" srcOrd="0" destOrd="0" presId="urn:microsoft.com/office/officeart/2005/8/layout/hierarchy2"/>
    <dgm:cxn modelId="{6BB1DF47-8907-0A4C-BA72-0428D0D810E7}" type="presParOf" srcId="{32445E48-991B-E945-A7D3-DDE41D48D754}" destId="{765BA01B-BB81-E247-B512-763FA60E55BC}" srcOrd="1" destOrd="0" presId="urn:microsoft.com/office/officeart/2005/8/layout/hierarchy2"/>
    <dgm:cxn modelId="{AD7B10F3-7C12-6647-9C4B-1B715961CB11}" type="presParOf" srcId="{765BA01B-BB81-E247-B512-763FA60E55BC}" destId="{7C012220-3B21-5340-9625-9D81BC9D6857}" srcOrd="0" destOrd="0" presId="urn:microsoft.com/office/officeart/2005/8/layout/hierarchy2"/>
    <dgm:cxn modelId="{E31347FD-7538-C549-8F60-4AA4BAA2F90D}" type="presParOf" srcId="{765BA01B-BB81-E247-B512-763FA60E55BC}" destId="{7040E828-4A4C-0A45-8536-72C9A0A3DABD}" srcOrd="1" destOrd="0" presId="urn:microsoft.com/office/officeart/2005/8/layout/hierarchy2"/>
    <dgm:cxn modelId="{554B53B0-331D-A044-B463-992F70176EE8}" type="presParOf" srcId="{13DFBEDC-41A6-C64B-900B-EC54D8D0F599}" destId="{87620636-F1FC-8B49-85ED-40262D1FE550}" srcOrd="8" destOrd="0" presId="urn:microsoft.com/office/officeart/2005/8/layout/hierarchy2"/>
    <dgm:cxn modelId="{144B7C48-777C-CA44-9A52-E752BF883E3B}" type="presParOf" srcId="{87620636-F1FC-8B49-85ED-40262D1FE550}" destId="{5BAB5093-397E-BC40-BF90-20C924A963AE}" srcOrd="0" destOrd="0" presId="urn:microsoft.com/office/officeart/2005/8/layout/hierarchy2"/>
    <dgm:cxn modelId="{B86EB6F5-1959-224A-8A44-D15F72CD83A5}" type="presParOf" srcId="{13DFBEDC-41A6-C64B-900B-EC54D8D0F599}" destId="{936CA32E-3BEB-294F-8033-B59BB65E96A7}" srcOrd="9" destOrd="0" presId="urn:microsoft.com/office/officeart/2005/8/layout/hierarchy2"/>
    <dgm:cxn modelId="{AAE3D73D-BFF7-C441-9E42-F3CCFDE5CD37}" type="presParOf" srcId="{936CA32E-3BEB-294F-8033-B59BB65E96A7}" destId="{D7DD03F1-48B5-8B4B-A333-21400FD8C251}" srcOrd="0" destOrd="0" presId="urn:microsoft.com/office/officeart/2005/8/layout/hierarchy2"/>
    <dgm:cxn modelId="{5D665A7C-BDE3-C444-94EB-451E623298A3}" type="presParOf" srcId="{936CA32E-3BEB-294F-8033-B59BB65E96A7}" destId="{0D54D958-ED7E-A241-88A2-71B5DB102749}" srcOrd="1" destOrd="0" presId="urn:microsoft.com/office/officeart/2005/8/layout/hierarchy2"/>
    <dgm:cxn modelId="{142E2D31-3B82-8641-BBDF-3D42F5CF304B}" type="presParOf" srcId="{0D54D958-ED7E-A241-88A2-71B5DB102749}" destId="{43530D22-FE20-EE42-9E69-02DB742F779C}" srcOrd="0" destOrd="0" presId="urn:microsoft.com/office/officeart/2005/8/layout/hierarchy2"/>
    <dgm:cxn modelId="{B3016503-4625-7843-89C0-2F023A21B0F5}" type="presParOf" srcId="{43530D22-FE20-EE42-9E69-02DB742F779C}" destId="{D61927B9-28D7-C640-B324-E91A1D59C8C5}" srcOrd="0" destOrd="0" presId="urn:microsoft.com/office/officeart/2005/8/layout/hierarchy2"/>
    <dgm:cxn modelId="{E44F25AC-5A13-9748-AF9A-657E316777E7}" type="presParOf" srcId="{0D54D958-ED7E-A241-88A2-71B5DB102749}" destId="{1FF9E2B3-A9CA-9843-839D-042BD9E96778}" srcOrd="1" destOrd="0" presId="urn:microsoft.com/office/officeart/2005/8/layout/hierarchy2"/>
    <dgm:cxn modelId="{3A1E7B21-A333-514D-B185-EC4867D684ED}" type="presParOf" srcId="{1FF9E2B3-A9CA-9843-839D-042BD9E96778}" destId="{7C9349F3-E4E6-994B-8BB7-6C3D3B392831}" srcOrd="0" destOrd="0" presId="urn:microsoft.com/office/officeart/2005/8/layout/hierarchy2"/>
    <dgm:cxn modelId="{57719328-A130-D14C-9D92-50EEC47AC90B}" type="presParOf" srcId="{1FF9E2B3-A9CA-9843-839D-042BD9E96778}" destId="{63922A1B-B39F-9041-8D34-08CB1FF13664}" srcOrd="1" destOrd="0" presId="urn:microsoft.com/office/officeart/2005/8/layout/hierarchy2"/>
    <dgm:cxn modelId="{E050A8E9-019F-7C49-9E9D-D53E004B9A0A}" type="presParOf" srcId="{13DFBEDC-41A6-C64B-900B-EC54D8D0F599}" destId="{D7656944-E0C5-AD49-A61F-F8BE043007B2}" srcOrd="10" destOrd="0" presId="urn:microsoft.com/office/officeart/2005/8/layout/hierarchy2"/>
    <dgm:cxn modelId="{0CE79E42-5559-4A42-91D7-69F413C68EC1}" type="presParOf" srcId="{D7656944-E0C5-AD49-A61F-F8BE043007B2}" destId="{0A4C0E9F-79D7-414A-A35C-02C857EB6B7C}" srcOrd="0" destOrd="0" presId="urn:microsoft.com/office/officeart/2005/8/layout/hierarchy2"/>
    <dgm:cxn modelId="{020968C2-FE0B-8346-9F79-53863E3F6C5D}" type="presParOf" srcId="{13DFBEDC-41A6-C64B-900B-EC54D8D0F599}" destId="{5D1839ED-FF06-C44B-B031-259AA53F1309}" srcOrd="11" destOrd="0" presId="urn:microsoft.com/office/officeart/2005/8/layout/hierarchy2"/>
    <dgm:cxn modelId="{D4DF559C-3404-9A4C-829C-DD9490BF0DB6}" type="presParOf" srcId="{5D1839ED-FF06-C44B-B031-259AA53F1309}" destId="{D6878401-9B94-1546-8136-0F3B0B46901D}" srcOrd="0" destOrd="0" presId="urn:microsoft.com/office/officeart/2005/8/layout/hierarchy2"/>
    <dgm:cxn modelId="{398D13E9-0DA7-7A46-8623-17D59CE87BEE}" type="presParOf" srcId="{5D1839ED-FF06-C44B-B031-259AA53F1309}" destId="{288179EE-A054-9B46-B72C-C3389ACB85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043CA-959C-1F4D-992D-C69803F84396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35501821-876A-4E4E-B400-D3BD4AF4123E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Empathize</a:t>
          </a:r>
          <a:endParaRPr lang="en-US" b="1" i="0" dirty="0">
            <a:latin typeface="Calibri"/>
            <a:cs typeface="Calibri"/>
          </a:endParaRPr>
        </a:p>
      </dgm:t>
    </dgm:pt>
    <dgm:pt modelId="{DB54A141-5D99-A448-9715-848106BF19B7}" type="parTrans" cxnId="{3EF33892-7034-B445-9DB3-DE9CDC3E1662}">
      <dgm:prSet/>
      <dgm:spPr/>
      <dgm:t>
        <a:bodyPr/>
        <a:lstStyle/>
        <a:p>
          <a:endParaRPr lang="en-US"/>
        </a:p>
      </dgm:t>
    </dgm:pt>
    <dgm:pt modelId="{2E121F81-D97C-BF4D-AD4C-3796621F4F86}" type="sibTrans" cxnId="{3EF33892-7034-B445-9DB3-DE9CDC3E1662}">
      <dgm:prSet/>
      <dgm:spPr/>
      <dgm:t>
        <a:bodyPr/>
        <a:lstStyle/>
        <a:p>
          <a:endParaRPr lang="en-US"/>
        </a:p>
      </dgm:t>
    </dgm:pt>
    <dgm:pt modelId="{6A485A8D-F891-E446-A518-D6235A68319B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Define</a:t>
          </a:r>
          <a:endParaRPr lang="en-US" b="1" i="0" dirty="0">
            <a:latin typeface="Calibri"/>
            <a:cs typeface="Calibri"/>
          </a:endParaRPr>
        </a:p>
      </dgm:t>
    </dgm:pt>
    <dgm:pt modelId="{C22D1D5C-6B43-E24D-855A-172DA8E553EE}" type="parTrans" cxnId="{CD409B4D-5DB2-0242-8CAB-2A52BAC11D7F}">
      <dgm:prSet/>
      <dgm:spPr/>
      <dgm:t>
        <a:bodyPr/>
        <a:lstStyle/>
        <a:p>
          <a:endParaRPr lang="en-US"/>
        </a:p>
      </dgm:t>
    </dgm:pt>
    <dgm:pt modelId="{DDC91667-56BF-414B-B8EC-1F43351C897F}" type="sibTrans" cxnId="{CD409B4D-5DB2-0242-8CAB-2A52BAC11D7F}">
      <dgm:prSet/>
      <dgm:spPr/>
      <dgm:t>
        <a:bodyPr/>
        <a:lstStyle/>
        <a:p>
          <a:endParaRPr lang="en-US"/>
        </a:p>
      </dgm:t>
    </dgm:pt>
    <dgm:pt modelId="{B1EB4C86-79F8-C14C-9A47-05A033320807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Ideate</a:t>
          </a:r>
          <a:endParaRPr lang="en-US" b="1" i="0" dirty="0">
            <a:latin typeface="Calibri"/>
            <a:cs typeface="Calibri"/>
          </a:endParaRPr>
        </a:p>
      </dgm:t>
    </dgm:pt>
    <dgm:pt modelId="{A84939C3-CE24-9645-9177-CE57652AC07E}" type="parTrans" cxnId="{D391D090-0283-ED41-8FA9-C4CE17B74D46}">
      <dgm:prSet/>
      <dgm:spPr/>
      <dgm:t>
        <a:bodyPr/>
        <a:lstStyle/>
        <a:p>
          <a:endParaRPr lang="en-US"/>
        </a:p>
      </dgm:t>
    </dgm:pt>
    <dgm:pt modelId="{9D62CA1C-5A85-1B48-9A5B-5CA670F36D77}" type="sibTrans" cxnId="{D391D090-0283-ED41-8FA9-C4CE17B74D46}">
      <dgm:prSet/>
      <dgm:spPr/>
      <dgm:t>
        <a:bodyPr/>
        <a:lstStyle/>
        <a:p>
          <a:endParaRPr lang="en-US"/>
        </a:p>
      </dgm:t>
    </dgm:pt>
    <dgm:pt modelId="{B681A2F7-037B-8C4C-B5C6-608D813F1FDB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Test</a:t>
          </a:r>
          <a:endParaRPr lang="en-US" b="1" i="0" dirty="0">
            <a:latin typeface="Calibri"/>
            <a:cs typeface="Calibri"/>
          </a:endParaRPr>
        </a:p>
      </dgm:t>
    </dgm:pt>
    <dgm:pt modelId="{5B770052-8AA3-FB4B-BC82-784378D6CCEA}" type="parTrans" cxnId="{10715ECE-4460-2D43-8615-E0EEA3D06FBF}">
      <dgm:prSet/>
      <dgm:spPr/>
      <dgm:t>
        <a:bodyPr/>
        <a:lstStyle/>
        <a:p>
          <a:endParaRPr lang="en-US"/>
        </a:p>
      </dgm:t>
    </dgm:pt>
    <dgm:pt modelId="{06AB4425-89AD-D647-88F3-7A6CE9B252F9}" type="sibTrans" cxnId="{10715ECE-4460-2D43-8615-E0EEA3D06FBF}">
      <dgm:prSet/>
      <dgm:spPr/>
      <dgm:t>
        <a:bodyPr/>
        <a:lstStyle/>
        <a:p>
          <a:endParaRPr lang="en-US"/>
        </a:p>
      </dgm:t>
    </dgm:pt>
    <dgm:pt modelId="{5A7EF858-C49B-3840-BF93-F9EFC3D1A6C5}">
      <dgm:prSet phldrT="[Text]"/>
      <dgm:spPr/>
      <dgm:t>
        <a:bodyPr/>
        <a:lstStyle/>
        <a:p>
          <a:r>
            <a:rPr lang="en-US" b="1" i="0" dirty="0" smtClean="0">
              <a:latin typeface="Calibri"/>
              <a:cs typeface="Calibri"/>
            </a:rPr>
            <a:t>Prototype</a:t>
          </a:r>
          <a:endParaRPr lang="en-US" b="1" i="0" dirty="0">
            <a:latin typeface="Calibri"/>
            <a:cs typeface="Calibri"/>
          </a:endParaRPr>
        </a:p>
      </dgm:t>
    </dgm:pt>
    <dgm:pt modelId="{9D589689-1AF4-3349-9519-06C478EAE584}" type="parTrans" cxnId="{BAB4EC55-5570-9646-A7C6-FD78B49D0C83}">
      <dgm:prSet/>
      <dgm:spPr/>
      <dgm:t>
        <a:bodyPr/>
        <a:lstStyle/>
        <a:p>
          <a:endParaRPr lang="en-US"/>
        </a:p>
      </dgm:t>
    </dgm:pt>
    <dgm:pt modelId="{16C4BBF2-4935-8249-B6EA-0EA1F0D03443}" type="sibTrans" cxnId="{BAB4EC55-5570-9646-A7C6-FD78B49D0C83}">
      <dgm:prSet/>
      <dgm:spPr/>
      <dgm:t>
        <a:bodyPr/>
        <a:lstStyle/>
        <a:p>
          <a:endParaRPr lang="en-US"/>
        </a:p>
      </dgm:t>
    </dgm:pt>
    <dgm:pt modelId="{93A33535-8C91-284B-A969-90C3542A50BE}" type="pres">
      <dgm:prSet presAssocID="{132043CA-959C-1F4D-992D-C69803F84396}" presName="CompostProcess" presStyleCnt="0">
        <dgm:presLayoutVars>
          <dgm:dir/>
          <dgm:resizeHandles val="exact"/>
        </dgm:presLayoutVars>
      </dgm:prSet>
      <dgm:spPr/>
    </dgm:pt>
    <dgm:pt modelId="{9C6DFAD3-98C7-854F-8DB4-2BD211BDF104}" type="pres">
      <dgm:prSet presAssocID="{132043CA-959C-1F4D-992D-C69803F84396}" presName="arrow" presStyleLbl="bgShp" presStyleIdx="0" presStyleCnt="1"/>
      <dgm:spPr/>
    </dgm:pt>
    <dgm:pt modelId="{D651C236-D4A8-C242-B16A-C292C455AE6C}" type="pres">
      <dgm:prSet presAssocID="{132043CA-959C-1F4D-992D-C69803F84396}" presName="linearProcess" presStyleCnt="0"/>
      <dgm:spPr/>
    </dgm:pt>
    <dgm:pt modelId="{F5914093-774C-C342-BD57-5C03354E0DC4}" type="pres">
      <dgm:prSet presAssocID="{35501821-876A-4E4E-B400-D3BD4AF4123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00487-9879-A440-BC74-93F2F4EAB859}" type="pres">
      <dgm:prSet presAssocID="{2E121F81-D97C-BF4D-AD4C-3796621F4F86}" presName="sibTrans" presStyleCnt="0"/>
      <dgm:spPr/>
    </dgm:pt>
    <dgm:pt modelId="{76E99C8C-9A36-674F-86A5-54CB5EFCBB4B}" type="pres">
      <dgm:prSet presAssocID="{6A485A8D-F891-E446-A518-D6235A68319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02684-BA67-DE4D-98DF-F71E23D5A0D7}" type="pres">
      <dgm:prSet presAssocID="{DDC91667-56BF-414B-B8EC-1F43351C897F}" presName="sibTrans" presStyleCnt="0"/>
      <dgm:spPr/>
    </dgm:pt>
    <dgm:pt modelId="{9AB8DC80-E29F-3E47-86DA-A36E486F7263}" type="pres">
      <dgm:prSet presAssocID="{B1EB4C86-79F8-C14C-9A47-05A03332080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3D3F6-3374-7F4B-BC62-3E8514BF1C3D}" type="pres">
      <dgm:prSet presAssocID="{9D62CA1C-5A85-1B48-9A5B-5CA670F36D77}" presName="sibTrans" presStyleCnt="0"/>
      <dgm:spPr/>
    </dgm:pt>
    <dgm:pt modelId="{67AA9A5F-8742-D24E-B5CB-F0B500E28E8F}" type="pres">
      <dgm:prSet presAssocID="{5A7EF858-C49B-3840-BF93-F9EFC3D1A6C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521FE-6568-204F-A3EC-FE0CC90D5B66}" type="pres">
      <dgm:prSet presAssocID="{16C4BBF2-4935-8249-B6EA-0EA1F0D03443}" presName="sibTrans" presStyleCnt="0"/>
      <dgm:spPr/>
    </dgm:pt>
    <dgm:pt modelId="{D8870A34-4AB8-914F-8333-B99D7C9ED8C7}" type="pres">
      <dgm:prSet presAssocID="{B681A2F7-037B-8C4C-B5C6-608D813F1FD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089FC-8F1D-5F4F-974B-6643C3394A99}" type="presOf" srcId="{5A7EF858-C49B-3840-BF93-F9EFC3D1A6C5}" destId="{67AA9A5F-8742-D24E-B5CB-F0B500E28E8F}" srcOrd="0" destOrd="0" presId="urn:microsoft.com/office/officeart/2005/8/layout/hProcess9"/>
    <dgm:cxn modelId="{BAB4EC55-5570-9646-A7C6-FD78B49D0C83}" srcId="{132043CA-959C-1F4D-992D-C69803F84396}" destId="{5A7EF858-C49B-3840-BF93-F9EFC3D1A6C5}" srcOrd="3" destOrd="0" parTransId="{9D589689-1AF4-3349-9519-06C478EAE584}" sibTransId="{16C4BBF2-4935-8249-B6EA-0EA1F0D03443}"/>
    <dgm:cxn modelId="{D76323F4-4570-3941-A145-23E2A363307F}" type="presOf" srcId="{132043CA-959C-1F4D-992D-C69803F84396}" destId="{93A33535-8C91-284B-A969-90C3542A50BE}" srcOrd="0" destOrd="0" presId="urn:microsoft.com/office/officeart/2005/8/layout/hProcess9"/>
    <dgm:cxn modelId="{13F7A7C5-CDE5-1D42-B1F9-E32FE7DD14B6}" type="presOf" srcId="{6A485A8D-F891-E446-A518-D6235A68319B}" destId="{76E99C8C-9A36-674F-86A5-54CB5EFCBB4B}" srcOrd="0" destOrd="0" presId="urn:microsoft.com/office/officeart/2005/8/layout/hProcess9"/>
    <dgm:cxn modelId="{CD409B4D-5DB2-0242-8CAB-2A52BAC11D7F}" srcId="{132043CA-959C-1F4D-992D-C69803F84396}" destId="{6A485A8D-F891-E446-A518-D6235A68319B}" srcOrd="1" destOrd="0" parTransId="{C22D1D5C-6B43-E24D-855A-172DA8E553EE}" sibTransId="{DDC91667-56BF-414B-B8EC-1F43351C897F}"/>
    <dgm:cxn modelId="{74167C1F-B845-D44D-A21A-893184EDD116}" type="presOf" srcId="{B1EB4C86-79F8-C14C-9A47-05A033320807}" destId="{9AB8DC80-E29F-3E47-86DA-A36E486F7263}" srcOrd="0" destOrd="0" presId="urn:microsoft.com/office/officeart/2005/8/layout/hProcess9"/>
    <dgm:cxn modelId="{1EF49DCE-AED7-9E41-B4BA-D82CCBB40CAC}" type="presOf" srcId="{B681A2F7-037B-8C4C-B5C6-608D813F1FDB}" destId="{D8870A34-4AB8-914F-8333-B99D7C9ED8C7}" srcOrd="0" destOrd="0" presId="urn:microsoft.com/office/officeart/2005/8/layout/hProcess9"/>
    <dgm:cxn modelId="{0A310892-B720-EA4F-B20D-068972F1B79C}" type="presOf" srcId="{35501821-876A-4E4E-B400-D3BD4AF4123E}" destId="{F5914093-774C-C342-BD57-5C03354E0DC4}" srcOrd="0" destOrd="0" presId="urn:microsoft.com/office/officeart/2005/8/layout/hProcess9"/>
    <dgm:cxn modelId="{3EF33892-7034-B445-9DB3-DE9CDC3E1662}" srcId="{132043CA-959C-1F4D-992D-C69803F84396}" destId="{35501821-876A-4E4E-B400-D3BD4AF4123E}" srcOrd="0" destOrd="0" parTransId="{DB54A141-5D99-A448-9715-848106BF19B7}" sibTransId="{2E121F81-D97C-BF4D-AD4C-3796621F4F86}"/>
    <dgm:cxn modelId="{D391D090-0283-ED41-8FA9-C4CE17B74D46}" srcId="{132043CA-959C-1F4D-992D-C69803F84396}" destId="{B1EB4C86-79F8-C14C-9A47-05A033320807}" srcOrd="2" destOrd="0" parTransId="{A84939C3-CE24-9645-9177-CE57652AC07E}" sibTransId="{9D62CA1C-5A85-1B48-9A5B-5CA670F36D77}"/>
    <dgm:cxn modelId="{10715ECE-4460-2D43-8615-E0EEA3D06FBF}" srcId="{132043CA-959C-1F4D-992D-C69803F84396}" destId="{B681A2F7-037B-8C4C-B5C6-608D813F1FDB}" srcOrd="4" destOrd="0" parTransId="{5B770052-8AA3-FB4B-BC82-784378D6CCEA}" sibTransId="{06AB4425-89AD-D647-88F3-7A6CE9B252F9}"/>
    <dgm:cxn modelId="{A2B44111-49B7-4148-AC18-2BEDF1517515}" type="presParOf" srcId="{93A33535-8C91-284B-A969-90C3542A50BE}" destId="{9C6DFAD3-98C7-854F-8DB4-2BD211BDF104}" srcOrd="0" destOrd="0" presId="urn:microsoft.com/office/officeart/2005/8/layout/hProcess9"/>
    <dgm:cxn modelId="{9B46CA69-60F5-E74C-98F1-4BE4472FF6B6}" type="presParOf" srcId="{93A33535-8C91-284B-A969-90C3542A50BE}" destId="{D651C236-D4A8-C242-B16A-C292C455AE6C}" srcOrd="1" destOrd="0" presId="urn:microsoft.com/office/officeart/2005/8/layout/hProcess9"/>
    <dgm:cxn modelId="{F2F70C8C-15DC-8743-B4C4-1F4BADD0B000}" type="presParOf" srcId="{D651C236-D4A8-C242-B16A-C292C455AE6C}" destId="{F5914093-774C-C342-BD57-5C03354E0DC4}" srcOrd="0" destOrd="0" presId="urn:microsoft.com/office/officeart/2005/8/layout/hProcess9"/>
    <dgm:cxn modelId="{9DDAB9AA-4AD0-4541-8033-717C3F712C95}" type="presParOf" srcId="{D651C236-D4A8-C242-B16A-C292C455AE6C}" destId="{3F100487-9879-A440-BC74-93F2F4EAB859}" srcOrd="1" destOrd="0" presId="urn:microsoft.com/office/officeart/2005/8/layout/hProcess9"/>
    <dgm:cxn modelId="{5042C891-6359-F947-A8FA-38A870FAD833}" type="presParOf" srcId="{D651C236-D4A8-C242-B16A-C292C455AE6C}" destId="{76E99C8C-9A36-674F-86A5-54CB5EFCBB4B}" srcOrd="2" destOrd="0" presId="urn:microsoft.com/office/officeart/2005/8/layout/hProcess9"/>
    <dgm:cxn modelId="{96683348-600A-4A41-BB4A-3D5DFFDAC601}" type="presParOf" srcId="{D651C236-D4A8-C242-B16A-C292C455AE6C}" destId="{4FF02684-BA67-DE4D-98DF-F71E23D5A0D7}" srcOrd="3" destOrd="0" presId="urn:microsoft.com/office/officeart/2005/8/layout/hProcess9"/>
    <dgm:cxn modelId="{C7B5E766-5C56-334C-98DC-F0D3246C849E}" type="presParOf" srcId="{D651C236-D4A8-C242-B16A-C292C455AE6C}" destId="{9AB8DC80-E29F-3E47-86DA-A36E486F7263}" srcOrd="4" destOrd="0" presId="urn:microsoft.com/office/officeart/2005/8/layout/hProcess9"/>
    <dgm:cxn modelId="{F6376E71-CA82-BF4F-9706-D014667A936E}" type="presParOf" srcId="{D651C236-D4A8-C242-B16A-C292C455AE6C}" destId="{B983D3F6-3374-7F4B-BC62-3E8514BF1C3D}" srcOrd="5" destOrd="0" presId="urn:microsoft.com/office/officeart/2005/8/layout/hProcess9"/>
    <dgm:cxn modelId="{86D310FD-3B69-824E-AA34-4DBEEAD15185}" type="presParOf" srcId="{D651C236-D4A8-C242-B16A-C292C455AE6C}" destId="{67AA9A5F-8742-D24E-B5CB-F0B500E28E8F}" srcOrd="6" destOrd="0" presId="urn:microsoft.com/office/officeart/2005/8/layout/hProcess9"/>
    <dgm:cxn modelId="{50900302-E8B3-2947-A823-756407814F23}" type="presParOf" srcId="{D651C236-D4A8-C242-B16A-C292C455AE6C}" destId="{7AF521FE-6568-204F-A3EC-FE0CC90D5B66}" srcOrd="7" destOrd="0" presId="urn:microsoft.com/office/officeart/2005/8/layout/hProcess9"/>
    <dgm:cxn modelId="{4A6A0728-475E-304E-9BCA-9F56F50B23A0}" type="presParOf" srcId="{D651C236-D4A8-C242-B16A-C292C455AE6C}" destId="{D8870A34-4AB8-914F-8333-B99D7C9ED8C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6604-0AD2-6245-9969-C7AB13D0D400}">
      <dsp:nvSpPr>
        <dsp:cNvPr id="0" name=""/>
        <dsp:cNvSpPr/>
      </dsp:nvSpPr>
      <dsp:spPr>
        <a:xfrm>
          <a:off x="1181898" y="0"/>
          <a:ext cx="4975346" cy="497534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6BA59F-A3F3-AD4C-A69A-D6A8A10A5EE4}">
      <dsp:nvSpPr>
        <dsp:cNvPr id="0" name=""/>
        <dsp:cNvSpPr/>
      </dsp:nvSpPr>
      <dsp:spPr>
        <a:xfrm>
          <a:off x="1505296" y="323397"/>
          <a:ext cx="1990138" cy="1990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Scenario 4 Uncommitted &amp; Participating</a:t>
          </a:r>
          <a:endParaRPr lang="en-US" sz="2200" b="1" i="0" kern="1200" dirty="0"/>
        </a:p>
      </dsp:txBody>
      <dsp:txXfrm>
        <a:off x="1602447" y="420548"/>
        <a:ext cx="1795836" cy="1795836"/>
      </dsp:txXfrm>
    </dsp:sp>
    <dsp:sp modelId="{8F49A73A-D3B4-544F-AA7C-0CAF0F470597}">
      <dsp:nvSpPr>
        <dsp:cNvPr id="0" name=""/>
        <dsp:cNvSpPr/>
      </dsp:nvSpPr>
      <dsp:spPr>
        <a:xfrm>
          <a:off x="3843709" y="323397"/>
          <a:ext cx="1990138" cy="1990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Scenario 1 Vibrant Faith &amp; Active Engagement</a:t>
          </a:r>
          <a:endParaRPr lang="en-US" sz="2200" b="1" i="0" kern="1200" dirty="0"/>
        </a:p>
      </dsp:txBody>
      <dsp:txXfrm>
        <a:off x="3940860" y="420548"/>
        <a:ext cx="1795836" cy="1795836"/>
      </dsp:txXfrm>
    </dsp:sp>
    <dsp:sp modelId="{9E381E28-4D00-A447-8302-36E437A35945}">
      <dsp:nvSpPr>
        <dsp:cNvPr id="0" name=""/>
        <dsp:cNvSpPr/>
      </dsp:nvSpPr>
      <dsp:spPr>
        <a:xfrm>
          <a:off x="1505296" y="2661810"/>
          <a:ext cx="1990138" cy="1990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Scenario 3 Unaffiliated &amp; Uninterested </a:t>
          </a:r>
          <a:endParaRPr lang="en-US" sz="2200" b="1" i="0" kern="1200" dirty="0"/>
        </a:p>
      </dsp:txBody>
      <dsp:txXfrm>
        <a:off x="1602447" y="2758961"/>
        <a:ext cx="1795836" cy="1795836"/>
      </dsp:txXfrm>
    </dsp:sp>
    <dsp:sp modelId="{18C7F47C-30AD-0342-838E-91A768C34D0F}">
      <dsp:nvSpPr>
        <dsp:cNvPr id="0" name=""/>
        <dsp:cNvSpPr/>
      </dsp:nvSpPr>
      <dsp:spPr>
        <a:xfrm>
          <a:off x="3843709" y="2661810"/>
          <a:ext cx="1990138" cy="1990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Scenario 2 Spiritual but Not Religious</a:t>
          </a:r>
          <a:endParaRPr lang="en-US" sz="2200" b="1" i="0" kern="1200" dirty="0"/>
        </a:p>
      </dsp:txBody>
      <dsp:txXfrm>
        <a:off x="3940860" y="2758961"/>
        <a:ext cx="1795836" cy="1795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DFAD3-98C7-854F-8DB4-2BD211BDF104}">
      <dsp:nvSpPr>
        <dsp:cNvPr id="0" name=""/>
        <dsp:cNvSpPr/>
      </dsp:nvSpPr>
      <dsp:spPr>
        <a:xfrm>
          <a:off x="649604" y="0"/>
          <a:ext cx="7362190" cy="449860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914093-774C-C342-BD57-5C03354E0DC4}">
      <dsp:nvSpPr>
        <dsp:cNvPr id="0" name=""/>
        <dsp:cNvSpPr/>
      </dsp:nvSpPr>
      <dsp:spPr>
        <a:xfrm>
          <a:off x="5299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Empathize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83466" y="1427749"/>
        <a:ext cx="1444920" cy="1643109"/>
      </dsp:txXfrm>
    </dsp:sp>
    <dsp:sp modelId="{76E99C8C-9A36-674F-86A5-54CB5EFCBB4B}">
      <dsp:nvSpPr>
        <dsp:cNvPr id="0" name=""/>
        <dsp:cNvSpPr/>
      </dsp:nvSpPr>
      <dsp:spPr>
        <a:xfrm>
          <a:off x="1767686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Define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1845853" y="1427749"/>
        <a:ext cx="1444920" cy="1643109"/>
      </dsp:txXfrm>
    </dsp:sp>
    <dsp:sp modelId="{9AB8DC80-E29F-3E47-86DA-A36E486F7263}">
      <dsp:nvSpPr>
        <dsp:cNvPr id="0" name=""/>
        <dsp:cNvSpPr/>
      </dsp:nvSpPr>
      <dsp:spPr>
        <a:xfrm>
          <a:off x="3572405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Ideate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3650572" y="1427749"/>
        <a:ext cx="1444920" cy="1643109"/>
      </dsp:txXfrm>
    </dsp:sp>
    <dsp:sp modelId="{67AA9A5F-8742-D24E-B5CB-F0B500E28E8F}">
      <dsp:nvSpPr>
        <dsp:cNvPr id="0" name=""/>
        <dsp:cNvSpPr/>
      </dsp:nvSpPr>
      <dsp:spPr>
        <a:xfrm>
          <a:off x="5292459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Prototype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5370626" y="1427749"/>
        <a:ext cx="1444920" cy="1643109"/>
      </dsp:txXfrm>
    </dsp:sp>
    <dsp:sp modelId="{D8870A34-4AB8-914F-8333-B99D7C9ED8C7}">
      <dsp:nvSpPr>
        <dsp:cNvPr id="0" name=""/>
        <dsp:cNvSpPr/>
      </dsp:nvSpPr>
      <dsp:spPr>
        <a:xfrm>
          <a:off x="7054846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7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Test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7133013" y="1427749"/>
        <a:ext cx="1444920" cy="1643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F3312-3581-904E-AA02-36D1C0A99B07}">
      <dsp:nvSpPr>
        <dsp:cNvPr id="0" name=""/>
        <dsp:cNvSpPr/>
      </dsp:nvSpPr>
      <dsp:spPr>
        <a:xfrm>
          <a:off x="1299550" y="-36821"/>
          <a:ext cx="5884456" cy="5884456"/>
        </a:xfrm>
        <a:prstGeom prst="circularArrow">
          <a:avLst>
            <a:gd name="adj1" fmla="val 5544"/>
            <a:gd name="adj2" fmla="val 330680"/>
            <a:gd name="adj3" fmla="val 14498099"/>
            <a:gd name="adj4" fmla="val 1696034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03F4D-CAF8-AB46-A440-9B3B6019A21D}">
      <dsp:nvSpPr>
        <dsp:cNvPr id="0" name=""/>
        <dsp:cNvSpPr/>
      </dsp:nvSpPr>
      <dsp:spPr>
        <a:xfrm>
          <a:off x="3314300" y="2299"/>
          <a:ext cx="1854956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Select a Target Group (or need)</a:t>
          </a:r>
          <a:endParaRPr lang="en-US" sz="1600" b="1" i="0" kern="1200" dirty="0"/>
        </a:p>
      </dsp:txBody>
      <dsp:txXfrm>
        <a:off x="3359576" y="47575"/>
        <a:ext cx="1764404" cy="836926"/>
      </dsp:txXfrm>
    </dsp:sp>
    <dsp:sp modelId="{2B216B2E-60A3-7B42-B083-C57D9154E0CA}">
      <dsp:nvSpPr>
        <dsp:cNvPr id="0" name=""/>
        <dsp:cNvSpPr/>
      </dsp:nvSpPr>
      <dsp:spPr>
        <a:xfrm>
          <a:off x="5276199" y="947100"/>
          <a:ext cx="1854956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Research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(Empathize)</a:t>
          </a:r>
          <a:endParaRPr lang="en-US" sz="1600" b="1" i="0" kern="1200" dirty="0"/>
        </a:p>
      </dsp:txBody>
      <dsp:txXfrm>
        <a:off x="5321475" y="992376"/>
        <a:ext cx="1764404" cy="836926"/>
      </dsp:txXfrm>
    </dsp:sp>
    <dsp:sp modelId="{27BFA23A-EF16-B449-85C1-E699CBA8CC3B}">
      <dsp:nvSpPr>
        <dsp:cNvPr id="0" name=""/>
        <dsp:cNvSpPr/>
      </dsp:nvSpPr>
      <dsp:spPr>
        <a:xfrm>
          <a:off x="5659106" y="3009924"/>
          <a:ext cx="2058241" cy="1047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Defined Spiritual &amp; Religious Needs, Concerns &amp; Interests</a:t>
          </a:r>
          <a:endParaRPr lang="en-US" sz="1600" b="1" i="0" kern="1200" dirty="0"/>
        </a:p>
      </dsp:txBody>
      <dsp:txXfrm>
        <a:off x="5710252" y="3061070"/>
        <a:ext cx="1955949" cy="945433"/>
      </dsp:txXfrm>
    </dsp:sp>
    <dsp:sp modelId="{499C8F6C-CE46-F143-8CE5-4DDAC9DAE91A}">
      <dsp:nvSpPr>
        <dsp:cNvPr id="0" name=""/>
        <dsp:cNvSpPr/>
      </dsp:nvSpPr>
      <dsp:spPr>
        <a:xfrm>
          <a:off x="4403072" y="4772520"/>
          <a:ext cx="1854956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Generate Ideas</a:t>
          </a:r>
          <a:endParaRPr lang="en-US" sz="1600" b="1" i="0" kern="1200" dirty="0"/>
        </a:p>
      </dsp:txBody>
      <dsp:txXfrm>
        <a:off x="4448348" y="4817796"/>
        <a:ext cx="1764404" cy="836926"/>
      </dsp:txXfrm>
    </dsp:sp>
    <dsp:sp modelId="{88847305-59E8-7340-AD00-1EB452CEF6D1}">
      <dsp:nvSpPr>
        <dsp:cNvPr id="0" name=""/>
        <dsp:cNvSpPr/>
      </dsp:nvSpPr>
      <dsp:spPr>
        <a:xfrm>
          <a:off x="2225528" y="4772520"/>
          <a:ext cx="1854956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Create Prototypes to Pilot</a:t>
          </a:r>
          <a:endParaRPr lang="en-US" sz="1600" b="1" i="0" kern="1200" dirty="0"/>
        </a:p>
      </dsp:txBody>
      <dsp:txXfrm>
        <a:off x="2270804" y="4817796"/>
        <a:ext cx="1764404" cy="836926"/>
      </dsp:txXfrm>
    </dsp:sp>
    <dsp:sp modelId="{1FE15A8A-AC57-D749-87C8-140F50928158}">
      <dsp:nvSpPr>
        <dsp:cNvPr id="0" name=""/>
        <dsp:cNvSpPr/>
      </dsp:nvSpPr>
      <dsp:spPr>
        <a:xfrm>
          <a:off x="867852" y="3070048"/>
          <a:ext cx="1854956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Test the Prototypes</a:t>
          </a:r>
          <a:endParaRPr lang="en-US" sz="1600" b="1" i="0" kern="1200" dirty="0"/>
        </a:p>
      </dsp:txBody>
      <dsp:txXfrm>
        <a:off x="913128" y="3115324"/>
        <a:ext cx="1764404" cy="836926"/>
      </dsp:txXfrm>
    </dsp:sp>
    <dsp:sp modelId="{F00CCC8D-75B0-004D-9AAA-4C27D24134F3}">
      <dsp:nvSpPr>
        <dsp:cNvPr id="0" name=""/>
        <dsp:cNvSpPr/>
      </dsp:nvSpPr>
      <dsp:spPr>
        <a:xfrm>
          <a:off x="1352401" y="947100"/>
          <a:ext cx="1854956" cy="92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Evaluate, Improve, &amp; Expand the Innovation</a:t>
          </a:r>
          <a:endParaRPr lang="en-US" sz="1600" b="1" i="0" kern="1200" dirty="0"/>
        </a:p>
      </dsp:txBody>
      <dsp:txXfrm>
        <a:off x="1397677" y="992376"/>
        <a:ext cx="1764404" cy="836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73FD-BC97-E74F-8511-E6921BCC665D}">
      <dsp:nvSpPr>
        <dsp:cNvPr id="0" name=""/>
        <dsp:cNvSpPr/>
      </dsp:nvSpPr>
      <dsp:spPr>
        <a:xfrm>
          <a:off x="2338602" y="2176545"/>
          <a:ext cx="1524379" cy="1555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Faith Formation Network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61842" y="2404311"/>
        <a:ext cx="1077899" cy="1099751"/>
      </dsp:txXfrm>
    </dsp:sp>
    <dsp:sp modelId="{7694CE64-D227-7F4B-BB13-624C0ADF29A3}">
      <dsp:nvSpPr>
        <dsp:cNvPr id="0" name=""/>
        <dsp:cNvSpPr/>
      </dsp:nvSpPr>
      <dsp:spPr>
        <a:xfrm rot="16200000">
          <a:off x="2540770" y="1601655"/>
          <a:ext cx="1120043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20043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72791" y="1588523"/>
        <a:ext cx="56002" cy="56002"/>
      </dsp:txXfrm>
    </dsp:sp>
    <dsp:sp modelId="{0532E587-F317-AB44-8C06-BEDAB677108B}">
      <dsp:nvSpPr>
        <dsp:cNvPr id="0" name=""/>
        <dsp:cNvSpPr/>
      </dsp:nvSpPr>
      <dsp:spPr>
        <a:xfrm>
          <a:off x="2516445" y="8552"/>
          <a:ext cx="1168694" cy="10479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Church Programs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2687596" y="162021"/>
        <a:ext cx="826392" cy="741011"/>
      </dsp:txXfrm>
    </dsp:sp>
    <dsp:sp modelId="{0B479031-9153-7C47-B75F-4D8875EE1B31}">
      <dsp:nvSpPr>
        <dsp:cNvPr id="0" name=""/>
        <dsp:cNvSpPr/>
      </dsp:nvSpPr>
      <dsp:spPr>
        <a:xfrm rot="18163636">
          <a:off x="3260412" y="1815945"/>
          <a:ext cx="1124656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24656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4624" y="1802697"/>
        <a:ext cx="56232" cy="56232"/>
      </dsp:txXfrm>
    </dsp:sp>
    <dsp:sp modelId="{BF44EF0E-5989-4348-B817-2B77517D8A21}">
      <dsp:nvSpPr>
        <dsp:cNvPr id="0" name=""/>
        <dsp:cNvSpPr/>
      </dsp:nvSpPr>
      <dsp:spPr>
        <a:xfrm>
          <a:off x="3886065" y="392982"/>
          <a:ext cx="1047949" cy="10479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Small Groups &amp; Support Groups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039534" y="546451"/>
        <a:ext cx="741011" cy="741011"/>
      </dsp:txXfrm>
    </dsp:sp>
    <dsp:sp modelId="{866F0FE9-6A0A-324D-A33B-98E3CE12D566}">
      <dsp:nvSpPr>
        <dsp:cNvPr id="0" name=""/>
        <dsp:cNvSpPr/>
      </dsp:nvSpPr>
      <dsp:spPr>
        <a:xfrm rot="20127273">
          <a:off x="3745281" y="2386303"/>
          <a:ext cx="113289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32894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83406" y="2372849"/>
        <a:ext cx="56644" cy="56644"/>
      </dsp:txXfrm>
    </dsp:sp>
    <dsp:sp modelId="{6B11D57C-B710-9344-BE13-CA33FD18E13B}">
      <dsp:nvSpPr>
        <dsp:cNvPr id="0" name=""/>
        <dsp:cNvSpPr/>
      </dsp:nvSpPr>
      <dsp:spPr>
        <a:xfrm>
          <a:off x="4779636" y="1424218"/>
          <a:ext cx="1047949" cy="1047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Mentors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933105" y="1577687"/>
        <a:ext cx="741011" cy="741011"/>
      </dsp:txXfrm>
    </dsp:sp>
    <dsp:sp modelId="{AD5849C9-5B41-C348-A35B-069099181452}">
      <dsp:nvSpPr>
        <dsp:cNvPr id="0" name=""/>
        <dsp:cNvSpPr/>
      </dsp:nvSpPr>
      <dsp:spPr>
        <a:xfrm rot="490909">
          <a:off x="3850453" y="3118747"/>
          <a:ext cx="996576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996576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23826" y="3108701"/>
        <a:ext cx="49828" cy="49828"/>
      </dsp:txXfrm>
    </dsp:sp>
    <dsp:sp modelId="{0ACA2E03-060F-7A4A-A23E-EF2139A86F46}">
      <dsp:nvSpPr>
        <dsp:cNvPr id="0" name=""/>
        <dsp:cNvSpPr/>
      </dsp:nvSpPr>
      <dsp:spPr>
        <a:xfrm>
          <a:off x="4832009" y="2751303"/>
          <a:ext cx="1331588" cy="109504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Community Programs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5027016" y="2911668"/>
        <a:ext cx="941574" cy="774314"/>
      </dsp:txXfrm>
    </dsp:sp>
    <dsp:sp modelId="{1985177C-24F0-D749-BE4C-8C02E4DC43B8}">
      <dsp:nvSpPr>
        <dsp:cNvPr id="0" name=""/>
        <dsp:cNvSpPr/>
      </dsp:nvSpPr>
      <dsp:spPr>
        <a:xfrm rot="2454545">
          <a:off x="3543861" y="3812375"/>
          <a:ext cx="1128982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28982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80128" y="3799019"/>
        <a:ext cx="56449" cy="56449"/>
      </dsp:txXfrm>
    </dsp:sp>
    <dsp:sp modelId="{950CB373-DD9E-514D-8D98-E1B7C6E8E774}">
      <dsp:nvSpPr>
        <dsp:cNvPr id="0" name=""/>
        <dsp:cNvSpPr/>
      </dsp:nvSpPr>
      <dsp:spPr>
        <a:xfrm>
          <a:off x="4406986" y="4016062"/>
          <a:ext cx="1047949" cy="10479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Online Courses &amp; Activities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560455" y="4169531"/>
        <a:ext cx="741011" cy="741011"/>
      </dsp:txXfrm>
    </dsp:sp>
    <dsp:sp modelId="{9F985A84-846E-134A-9007-BC2D2251CB1B}">
      <dsp:nvSpPr>
        <dsp:cNvPr id="0" name=""/>
        <dsp:cNvSpPr/>
      </dsp:nvSpPr>
      <dsp:spPr>
        <a:xfrm rot="4418182">
          <a:off x="2928954" y="4205990"/>
          <a:ext cx="1087531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087531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45532" y="4193670"/>
        <a:ext cx="54376" cy="54376"/>
      </dsp:txXfrm>
    </dsp:sp>
    <dsp:sp modelId="{868EB6B2-4A36-BD48-807C-05A4C7415196}">
      <dsp:nvSpPr>
        <dsp:cNvPr id="0" name=""/>
        <dsp:cNvSpPr/>
      </dsp:nvSpPr>
      <dsp:spPr>
        <a:xfrm>
          <a:off x="3172082" y="4723969"/>
          <a:ext cx="1221941" cy="11075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Online Resources: Print, Audio, Video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3351031" y="4886168"/>
        <a:ext cx="864043" cy="783169"/>
      </dsp:txXfrm>
    </dsp:sp>
    <dsp:sp modelId="{A6652FDB-92EE-D34E-B875-C78872704AF3}">
      <dsp:nvSpPr>
        <dsp:cNvPr id="0" name=""/>
        <dsp:cNvSpPr/>
      </dsp:nvSpPr>
      <dsp:spPr>
        <a:xfrm rot="6381818">
          <a:off x="2162281" y="4223071"/>
          <a:ext cx="112313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23134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695770" y="4209860"/>
        <a:ext cx="56156" cy="56156"/>
      </dsp:txXfrm>
    </dsp:sp>
    <dsp:sp modelId="{CF8DB27E-344D-8242-BC80-E53A7F4BE343}">
      <dsp:nvSpPr>
        <dsp:cNvPr id="0" name=""/>
        <dsp:cNvSpPr/>
      </dsp:nvSpPr>
      <dsp:spPr>
        <a:xfrm>
          <a:off x="1773969" y="4763178"/>
          <a:ext cx="1289125" cy="10291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Video Conference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1962757" y="4913893"/>
        <a:ext cx="911549" cy="727719"/>
      </dsp:txXfrm>
    </dsp:sp>
    <dsp:sp modelId="{804633C9-B400-A142-B483-B56E608DB523}">
      <dsp:nvSpPr>
        <dsp:cNvPr id="0" name=""/>
        <dsp:cNvSpPr/>
      </dsp:nvSpPr>
      <dsp:spPr>
        <a:xfrm rot="8345455">
          <a:off x="1528740" y="3812375"/>
          <a:ext cx="1128982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28982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065007" y="3799019"/>
        <a:ext cx="56449" cy="56449"/>
      </dsp:txXfrm>
    </dsp:sp>
    <dsp:sp modelId="{97EAC950-28E8-BC44-B820-9D71586BAF0C}">
      <dsp:nvSpPr>
        <dsp:cNvPr id="0" name=""/>
        <dsp:cNvSpPr/>
      </dsp:nvSpPr>
      <dsp:spPr>
        <a:xfrm>
          <a:off x="746648" y="4016062"/>
          <a:ext cx="1047949" cy="1047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Apps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900117" y="4169531"/>
        <a:ext cx="741011" cy="741011"/>
      </dsp:txXfrm>
    </dsp:sp>
    <dsp:sp modelId="{86A6C3C0-9FBA-AB4B-8BCB-8F8E558AE1BB}">
      <dsp:nvSpPr>
        <dsp:cNvPr id="0" name=""/>
        <dsp:cNvSpPr/>
      </dsp:nvSpPr>
      <dsp:spPr>
        <a:xfrm rot="10309091">
          <a:off x="1216645" y="3128610"/>
          <a:ext cx="1135191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35191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755861" y="3115099"/>
        <a:ext cx="56759" cy="56759"/>
      </dsp:txXfrm>
    </dsp:sp>
    <dsp:sp modelId="{1B80B76E-6C24-3E4B-BB9A-486C69B63C36}">
      <dsp:nvSpPr>
        <dsp:cNvPr id="0" name=""/>
        <dsp:cNvSpPr/>
      </dsp:nvSpPr>
      <dsp:spPr>
        <a:xfrm>
          <a:off x="179806" y="2774850"/>
          <a:ext cx="1047949" cy="10479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Blogs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333275" y="2928319"/>
        <a:ext cx="741011" cy="741011"/>
      </dsp:txXfrm>
    </dsp:sp>
    <dsp:sp modelId="{2CFFE43A-C9DF-D747-98A6-6F65958F5C3F}">
      <dsp:nvSpPr>
        <dsp:cNvPr id="0" name=""/>
        <dsp:cNvSpPr/>
      </dsp:nvSpPr>
      <dsp:spPr>
        <a:xfrm rot="12272727">
          <a:off x="1446906" y="2413168"/>
          <a:ext cx="1003552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003552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923594" y="2402948"/>
        <a:ext cx="50177" cy="50177"/>
      </dsp:txXfrm>
    </dsp:sp>
    <dsp:sp modelId="{8193B86C-516F-E44D-AA70-AB21B6EEB4E8}">
      <dsp:nvSpPr>
        <dsp:cNvPr id="0" name=""/>
        <dsp:cNvSpPr/>
      </dsp:nvSpPr>
      <dsp:spPr>
        <a:xfrm>
          <a:off x="203239" y="1424218"/>
          <a:ext cx="1389466" cy="10479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Social Media for Connection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06722" y="1577687"/>
        <a:ext cx="982500" cy="741011"/>
      </dsp:txXfrm>
    </dsp:sp>
    <dsp:sp modelId="{6C81D034-D5FB-5443-8C88-FE2A7E3DCAF1}">
      <dsp:nvSpPr>
        <dsp:cNvPr id="0" name=""/>
        <dsp:cNvSpPr/>
      </dsp:nvSpPr>
      <dsp:spPr>
        <a:xfrm rot="14236364">
          <a:off x="1834873" y="1825969"/>
          <a:ext cx="1100825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1100825" y="148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357765" y="1813317"/>
        <a:ext cx="55041" cy="55041"/>
      </dsp:txXfrm>
    </dsp:sp>
    <dsp:sp modelId="{D0D40B1B-53BA-A84F-A011-4D4E7E8D16E2}">
      <dsp:nvSpPr>
        <dsp:cNvPr id="0" name=""/>
        <dsp:cNvSpPr/>
      </dsp:nvSpPr>
      <dsp:spPr>
        <a:xfrm>
          <a:off x="1169177" y="392982"/>
          <a:ext cx="1244734" cy="10479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User-Generated Content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1351464" y="546451"/>
        <a:ext cx="880160" cy="741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0392-780B-6147-A59F-16151628F2E1}">
      <dsp:nvSpPr>
        <dsp:cNvPr id="0" name=""/>
        <dsp:cNvSpPr/>
      </dsp:nvSpPr>
      <dsp:spPr>
        <a:xfrm>
          <a:off x="226614" y="2883808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Baptism</a:t>
          </a:r>
          <a:endParaRPr lang="en-US" sz="1700" b="0" i="0" kern="1200" dirty="0">
            <a:latin typeface="Calibri"/>
          </a:endParaRPr>
        </a:p>
      </dsp:txBody>
      <dsp:txXfrm>
        <a:off x="255946" y="2913140"/>
        <a:ext cx="1944302" cy="942819"/>
      </dsp:txXfrm>
    </dsp:sp>
    <dsp:sp modelId="{E459E357-DABB-8741-B686-1FE9162F6C47}">
      <dsp:nvSpPr>
        <dsp:cNvPr id="0" name=""/>
        <dsp:cNvSpPr/>
      </dsp:nvSpPr>
      <dsp:spPr>
        <a:xfrm rot="17132988">
          <a:off x="1135846" y="1931602"/>
          <a:ext cx="29886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988655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555457" y="1870201"/>
        <a:ext cx="149432" cy="149432"/>
      </dsp:txXfrm>
    </dsp:sp>
    <dsp:sp modelId="{91A37B3E-0911-1D4C-8713-F7C0EDFEF47F}">
      <dsp:nvSpPr>
        <dsp:cNvPr id="0" name=""/>
        <dsp:cNvSpPr/>
      </dsp:nvSpPr>
      <dsp:spPr>
        <a:xfrm>
          <a:off x="3030766" y="4544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Mentors</a:t>
          </a:r>
          <a:endParaRPr lang="en-US" sz="1700" b="0" i="0" kern="1200" dirty="0">
            <a:latin typeface="Calibri"/>
          </a:endParaRPr>
        </a:p>
      </dsp:txBody>
      <dsp:txXfrm>
        <a:off x="3060098" y="33876"/>
        <a:ext cx="1944302" cy="942819"/>
      </dsp:txXfrm>
    </dsp:sp>
    <dsp:sp modelId="{8D10413F-7EDD-0844-8536-634EE0F9EC41}">
      <dsp:nvSpPr>
        <dsp:cNvPr id="0" name=""/>
        <dsp:cNvSpPr/>
      </dsp:nvSpPr>
      <dsp:spPr>
        <a:xfrm rot="17692822">
          <a:off x="1678023" y="2507455"/>
          <a:ext cx="19042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04299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582566" y="2473163"/>
        <a:ext cx="95214" cy="95214"/>
      </dsp:txXfrm>
    </dsp:sp>
    <dsp:sp modelId="{ED4E861B-3F2B-3A4F-9B74-9746CF1FF11F}">
      <dsp:nvSpPr>
        <dsp:cNvPr id="0" name=""/>
        <dsp:cNvSpPr/>
      </dsp:nvSpPr>
      <dsp:spPr>
        <a:xfrm>
          <a:off x="3030766" y="1156250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Faith Practices </a:t>
          </a:r>
          <a:br>
            <a:rPr lang="en-US" sz="1700" b="0" i="0" kern="1200" dirty="0" smtClean="0">
              <a:latin typeface="Calibri"/>
            </a:rPr>
          </a:br>
          <a:r>
            <a:rPr lang="en-US" sz="1700" b="0" i="0" kern="1200" dirty="0" smtClean="0">
              <a:latin typeface="Calibri"/>
            </a:rPr>
            <a:t>@ Home</a:t>
          </a:r>
          <a:endParaRPr lang="en-US" sz="1700" b="0" i="0" kern="1200" dirty="0">
            <a:latin typeface="Calibri"/>
          </a:endParaRPr>
        </a:p>
      </dsp:txBody>
      <dsp:txXfrm>
        <a:off x="3060098" y="1185582"/>
        <a:ext cx="1944302" cy="942819"/>
      </dsp:txXfrm>
    </dsp:sp>
    <dsp:sp modelId="{D8A0B370-E0DA-4A45-84C6-F741A9DDA18F}">
      <dsp:nvSpPr>
        <dsp:cNvPr id="0" name=""/>
        <dsp:cNvSpPr/>
      </dsp:nvSpPr>
      <dsp:spPr>
        <a:xfrm>
          <a:off x="5033733" y="1643676"/>
          <a:ext cx="8011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1186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14296" y="1636962"/>
        <a:ext cx="40059" cy="40059"/>
      </dsp:txXfrm>
    </dsp:sp>
    <dsp:sp modelId="{7CD87B2C-ED25-1D4B-AC08-9E07F6EC9D48}">
      <dsp:nvSpPr>
        <dsp:cNvPr id="0" name=""/>
        <dsp:cNvSpPr/>
      </dsp:nvSpPr>
      <dsp:spPr>
        <a:xfrm>
          <a:off x="5834919" y="1156250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Prayer, Rituals, Bible, Family Conversation, Service</a:t>
          </a:r>
          <a:endParaRPr lang="en-US" sz="1700" b="0" i="0" kern="1200" dirty="0">
            <a:latin typeface="Calibri"/>
          </a:endParaRPr>
        </a:p>
      </dsp:txBody>
      <dsp:txXfrm>
        <a:off x="5864251" y="1185582"/>
        <a:ext cx="1944302" cy="942819"/>
      </dsp:txXfrm>
    </dsp:sp>
    <dsp:sp modelId="{E6F61527-C295-E14F-AC86-42077299D3DF}">
      <dsp:nvSpPr>
        <dsp:cNvPr id="0" name=""/>
        <dsp:cNvSpPr/>
      </dsp:nvSpPr>
      <dsp:spPr>
        <a:xfrm rot="19457599">
          <a:off x="2136841" y="3083308"/>
          <a:ext cx="9866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86664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05507" y="3071957"/>
        <a:ext cx="49333" cy="49333"/>
      </dsp:txXfrm>
    </dsp:sp>
    <dsp:sp modelId="{D052DDC3-64DA-024E-8813-2FB5BE9367BD}">
      <dsp:nvSpPr>
        <dsp:cNvPr id="0" name=""/>
        <dsp:cNvSpPr/>
      </dsp:nvSpPr>
      <dsp:spPr>
        <a:xfrm>
          <a:off x="3030766" y="2307955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Parent Faith Formation &amp; Parenting Skills</a:t>
          </a:r>
          <a:endParaRPr lang="en-US" sz="1700" b="0" i="0" kern="1200" dirty="0">
            <a:latin typeface="Calibri"/>
          </a:endParaRPr>
        </a:p>
      </dsp:txBody>
      <dsp:txXfrm>
        <a:off x="3060098" y="2337287"/>
        <a:ext cx="1944302" cy="942819"/>
      </dsp:txXfrm>
    </dsp:sp>
    <dsp:sp modelId="{A4906DA7-AC3B-2446-A28A-0697C16EE854}">
      <dsp:nvSpPr>
        <dsp:cNvPr id="0" name=""/>
        <dsp:cNvSpPr/>
      </dsp:nvSpPr>
      <dsp:spPr>
        <a:xfrm>
          <a:off x="5033733" y="2795381"/>
          <a:ext cx="8011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1186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14296" y="2788667"/>
        <a:ext cx="40059" cy="40059"/>
      </dsp:txXfrm>
    </dsp:sp>
    <dsp:sp modelId="{50132922-49CC-1D43-9E25-D4C3923D2C8F}">
      <dsp:nvSpPr>
        <dsp:cNvPr id="0" name=""/>
        <dsp:cNvSpPr/>
      </dsp:nvSpPr>
      <dsp:spPr>
        <a:xfrm>
          <a:off x="5834919" y="2307955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 Workshops Courses</a:t>
          </a:r>
          <a:br>
            <a:rPr lang="en-US" sz="1700" b="0" i="0" kern="1200" dirty="0" smtClean="0">
              <a:latin typeface="Calibri"/>
            </a:rPr>
          </a:br>
          <a:r>
            <a:rPr lang="en-US" sz="1700" b="0" i="0" kern="1200" dirty="0" smtClean="0">
              <a:latin typeface="Calibri"/>
            </a:rPr>
            <a:t>Online Resources</a:t>
          </a:r>
          <a:br>
            <a:rPr lang="en-US" sz="1700" b="0" i="0" kern="1200" dirty="0" smtClean="0">
              <a:latin typeface="Calibri"/>
            </a:rPr>
          </a:br>
          <a:r>
            <a:rPr lang="en-US" sz="1700" b="0" i="0" kern="1200" dirty="0" smtClean="0">
              <a:latin typeface="Calibri"/>
            </a:rPr>
            <a:t>Support Groups</a:t>
          </a:r>
          <a:endParaRPr lang="en-US" sz="1700" b="0" i="0" kern="1200" dirty="0">
            <a:latin typeface="Calibri"/>
          </a:endParaRPr>
        </a:p>
      </dsp:txBody>
      <dsp:txXfrm>
        <a:off x="5864251" y="2337287"/>
        <a:ext cx="1944302" cy="942819"/>
      </dsp:txXfrm>
    </dsp:sp>
    <dsp:sp modelId="{8E4D83A4-3579-9144-81FA-A80508FA6219}">
      <dsp:nvSpPr>
        <dsp:cNvPr id="0" name=""/>
        <dsp:cNvSpPr/>
      </dsp:nvSpPr>
      <dsp:spPr>
        <a:xfrm rot="2142401">
          <a:off x="2136841" y="3659160"/>
          <a:ext cx="9866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86664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05507" y="3647809"/>
        <a:ext cx="49333" cy="49333"/>
      </dsp:txXfrm>
    </dsp:sp>
    <dsp:sp modelId="{1BFCC38F-1062-DD44-BE7F-0A191978BC99}">
      <dsp:nvSpPr>
        <dsp:cNvPr id="0" name=""/>
        <dsp:cNvSpPr/>
      </dsp:nvSpPr>
      <dsp:spPr>
        <a:xfrm>
          <a:off x="3030766" y="3572378"/>
          <a:ext cx="2002966" cy="77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Milestones</a:t>
          </a:r>
          <a:endParaRPr lang="en-US" sz="1700" b="0" i="0" kern="1200" dirty="0">
            <a:latin typeface="Calibri"/>
          </a:endParaRPr>
        </a:p>
      </dsp:txBody>
      <dsp:txXfrm>
        <a:off x="3053496" y="3595108"/>
        <a:ext cx="1957506" cy="730589"/>
      </dsp:txXfrm>
    </dsp:sp>
    <dsp:sp modelId="{787D0263-FC15-B74A-B1CD-5B97A9230B2D}">
      <dsp:nvSpPr>
        <dsp:cNvPr id="0" name=""/>
        <dsp:cNvSpPr/>
      </dsp:nvSpPr>
      <dsp:spPr>
        <a:xfrm>
          <a:off x="5033733" y="3947087"/>
          <a:ext cx="8011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1186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14296" y="3940373"/>
        <a:ext cx="40059" cy="40059"/>
      </dsp:txXfrm>
    </dsp:sp>
    <dsp:sp modelId="{7C012220-3B21-5340-9625-9D81BC9D6857}">
      <dsp:nvSpPr>
        <dsp:cNvPr id="0" name=""/>
        <dsp:cNvSpPr/>
      </dsp:nvSpPr>
      <dsp:spPr>
        <a:xfrm>
          <a:off x="5834919" y="3459661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Baptism Anniversary, First Prayers, Start of School</a:t>
          </a:r>
          <a:endParaRPr lang="en-US" sz="1700" b="0" i="0" kern="1200" dirty="0">
            <a:latin typeface="Calibri"/>
          </a:endParaRPr>
        </a:p>
      </dsp:txBody>
      <dsp:txXfrm>
        <a:off x="5864251" y="3488993"/>
        <a:ext cx="1944302" cy="942819"/>
      </dsp:txXfrm>
    </dsp:sp>
    <dsp:sp modelId="{87620636-F1FC-8B49-85ED-40262D1FE550}">
      <dsp:nvSpPr>
        <dsp:cNvPr id="0" name=""/>
        <dsp:cNvSpPr/>
      </dsp:nvSpPr>
      <dsp:spPr>
        <a:xfrm rot="3907178">
          <a:off x="1678023" y="4235013"/>
          <a:ext cx="19042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04299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582566" y="4200721"/>
        <a:ext cx="95214" cy="95214"/>
      </dsp:txXfrm>
    </dsp:sp>
    <dsp:sp modelId="{D7DD03F1-48B5-8B4B-A333-21400FD8C251}">
      <dsp:nvSpPr>
        <dsp:cNvPr id="0" name=""/>
        <dsp:cNvSpPr/>
      </dsp:nvSpPr>
      <dsp:spPr>
        <a:xfrm>
          <a:off x="3030766" y="4611366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Family Learning Programs </a:t>
          </a:r>
          <a:endParaRPr lang="en-US" sz="1700" b="0" i="0" kern="1200" dirty="0">
            <a:latin typeface="Calibri"/>
          </a:endParaRPr>
        </a:p>
      </dsp:txBody>
      <dsp:txXfrm>
        <a:off x="3060098" y="4640698"/>
        <a:ext cx="1944302" cy="942819"/>
      </dsp:txXfrm>
    </dsp:sp>
    <dsp:sp modelId="{43530D22-FE20-EE42-9E69-02DB742F779C}">
      <dsp:nvSpPr>
        <dsp:cNvPr id="0" name=""/>
        <dsp:cNvSpPr/>
      </dsp:nvSpPr>
      <dsp:spPr>
        <a:xfrm rot="21597937">
          <a:off x="5033732" y="5098552"/>
          <a:ext cx="8011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1186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14296" y="5091838"/>
        <a:ext cx="40059" cy="40059"/>
      </dsp:txXfrm>
    </dsp:sp>
    <dsp:sp modelId="{7C9349F3-E4E6-994B-8BB7-6C3D3B392831}">
      <dsp:nvSpPr>
        <dsp:cNvPr id="0" name=""/>
        <dsp:cNvSpPr/>
      </dsp:nvSpPr>
      <dsp:spPr>
        <a:xfrm>
          <a:off x="5834919" y="4610886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Church Gatherings</a:t>
          </a:r>
          <a:br>
            <a:rPr lang="en-US" sz="1700" b="0" i="0" kern="1200" dirty="0" smtClean="0">
              <a:latin typeface="Calibri"/>
            </a:rPr>
          </a:br>
          <a:r>
            <a:rPr lang="en-US" sz="1700" b="0" i="0" kern="1200" dirty="0" smtClean="0">
              <a:latin typeface="Calibri"/>
            </a:rPr>
            <a:t>Small Groups</a:t>
          </a:r>
          <a:br>
            <a:rPr lang="en-US" sz="1700" b="0" i="0" kern="1200" dirty="0" smtClean="0">
              <a:latin typeface="Calibri"/>
            </a:rPr>
          </a:br>
          <a:r>
            <a:rPr lang="en-US" sz="1700" b="0" i="0" kern="1200" dirty="0" smtClean="0">
              <a:latin typeface="Calibri"/>
            </a:rPr>
            <a:t>Workshops</a:t>
          </a:r>
          <a:endParaRPr lang="en-US" sz="1700" b="0" i="0" kern="1200" dirty="0">
            <a:latin typeface="Calibri"/>
          </a:endParaRPr>
        </a:p>
      </dsp:txBody>
      <dsp:txXfrm>
        <a:off x="5864251" y="4640218"/>
        <a:ext cx="1944302" cy="942819"/>
      </dsp:txXfrm>
    </dsp:sp>
    <dsp:sp modelId="{D7656944-E0C5-AD49-A61F-F8BE043007B2}">
      <dsp:nvSpPr>
        <dsp:cNvPr id="0" name=""/>
        <dsp:cNvSpPr/>
      </dsp:nvSpPr>
      <dsp:spPr>
        <a:xfrm rot="4467012">
          <a:off x="1135846" y="4810866"/>
          <a:ext cx="29886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988655" y="13315"/>
              </a:lnTo>
            </a:path>
          </a:pathLst>
        </a:custGeom>
        <a:noFill/>
        <a:ln w="48000" cap="flat" cmpd="thickThin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555457" y="4749465"/>
        <a:ext cx="149432" cy="149432"/>
      </dsp:txXfrm>
    </dsp:sp>
    <dsp:sp modelId="{D6878401-9B94-1546-8136-0F3B0B46901D}">
      <dsp:nvSpPr>
        <dsp:cNvPr id="0" name=""/>
        <dsp:cNvSpPr/>
      </dsp:nvSpPr>
      <dsp:spPr>
        <a:xfrm>
          <a:off x="3030766" y="5763072"/>
          <a:ext cx="2002966" cy="100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latin typeface="Calibri"/>
            </a:rPr>
            <a:t>Parent/Family Online Resource Center</a:t>
          </a:r>
          <a:endParaRPr lang="en-US" sz="1700" b="0" i="0" kern="1200" dirty="0">
            <a:latin typeface="Calibri"/>
          </a:endParaRPr>
        </a:p>
      </dsp:txBody>
      <dsp:txXfrm>
        <a:off x="3060098" y="5792404"/>
        <a:ext cx="1944302" cy="942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DFAD3-98C7-854F-8DB4-2BD211BDF104}">
      <dsp:nvSpPr>
        <dsp:cNvPr id="0" name=""/>
        <dsp:cNvSpPr/>
      </dsp:nvSpPr>
      <dsp:spPr>
        <a:xfrm>
          <a:off x="649604" y="0"/>
          <a:ext cx="7362190" cy="449860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914093-774C-C342-BD57-5C03354E0DC4}">
      <dsp:nvSpPr>
        <dsp:cNvPr id="0" name=""/>
        <dsp:cNvSpPr/>
      </dsp:nvSpPr>
      <dsp:spPr>
        <a:xfrm>
          <a:off x="5299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Empathize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83466" y="1427749"/>
        <a:ext cx="1444920" cy="1643109"/>
      </dsp:txXfrm>
    </dsp:sp>
    <dsp:sp modelId="{76E99C8C-9A36-674F-86A5-54CB5EFCBB4B}">
      <dsp:nvSpPr>
        <dsp:cNvPr id="0" name=""/>
        <dsp:cNvSpPr/>
      </dsp:nvSpPr>
      <dsp:spPr>
        <a:xfrm>
          <a:off x="1767686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Define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1845853" y="1427749"/>
        <a:ext cx="1444920" cy="1643109"/>
      </dsp:txXfrm>
    </dsp:sp>
    <dsp:sp modelId="{9AB8DC80-E29F-3E47-86DA-A36E486F7263}">
      <dsp:nvSpPr>
        <dsp:cNvPr id="0" name=""/>
        <dsp:cNvSpPr/>
      </dsp:nvSpPr>
      <dsp:spPr>
        <a:xfrm>
          <a:off x="3530072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Ideate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3608239" y="1427749"/>
        <a:ext cx="1444920" cy="1643109"/>
      </dsp:txXfrm>
    </dsp:sp>
    <dsp:sp modelId="{67AA9A5F-8742-D24E-B5CB-F0B500E28E8F}">
      <dsp:nvSpPr>
        <dsp:cNvPr id="0" name=""/>
        <dsp:cNvSpPr/>
      </dsp:nvSpPr>
      <dsp:spPr>
        <a:xfrm>
          <a:off x="5292459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Prototype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5370626" y="1427749"/>
        <a:ext cx="1444920" cy="1643109"/>
      </dsp:txXfrm>
    </dsp:sp>
    <dsp:sp modelId="{D8870A34-4AB8-914F-8333-B99D7C9ED8C7}">
      <dsp:nvSpPr>
        <dsp:cNvPr id="0" name=""/>
        <dsp:cNvSpPr/>
      </dsp:nvSpPr>
      <dsp:spPr>
        <a:xfrm>
          <a:off x="7054846" y="1349582"/>
          <a:ext cx="1601254" cy="17994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latin typeface="Calibri"/>
              <a:cs typeface="Calibri"/>
            </a:rPr>
            <a:t>Test</a:t>
          </a:r>
          <a:endParaRPr lang="en-US" sz="2300" b="1" i="0" kern="1200" dirty="0">
            <a:latin typeface="Calibri"/>
            <a:cs typeface="Calibri"/>
          </a:endParaRPr>
        </a:p>
      </dsp:txBody>
      <dsp:txXfrm>
        <a:off x="7133013" y="1427749"/>
        <a:ext cx="1444920" cy="1643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16DB-3B5F-5A4C-A680-56A868C4A5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54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40DF3-AFDC-4A40-B6EB-325F5DB3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7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40DF3-AFDC-4A40-B6EB-325F5DB3928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0DF3-AFDC-4A40-B6EB-325F5DB3928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0DF3-AFDC-4A40-B6EB-325F5DB392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40DF3-AFDC-4A40-B6EB-325F5DB3928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577A-36A9-C54F-A418-8176EDF16BA3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0D24-CDFB-6A49-BA98-42DEDD7402B9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CC2-D034-7B4D-AFB5-4A2F448ABECA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8889-4883-F243-825D-FED87446085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8889-4883-F243-825D-FED87446085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8889-4883-F243-825D-FED87446085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C3BE-0127-5A4C-AE05-11500A0F5945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140-55FC-604A-9E24-8281C8349E4B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577A-36A9-C54F-A418-8176EDF16BA3}" type="datetime1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ECBD-88E5-3447-8256-EDC25EE6F823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9264-C6D5-0B47-B5FF-FC1BAE6C398C}" type="datetime1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ECBD-88E5-3447-8256-EDC25EE6F823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40D-4FEB-A244-9DAF-1E5CDDF83AC4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1180-C90C-B34E-8296-4A03C8037209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0101-1E6B-0046-BBEC-9DCF69B5642D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06A-F6C2-BC40-93B8-F07B3F998A46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0D24-CDFB-6A49-BA98-42DEDD7402B9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0F18CC2-D034-7B4D-AFB5-4A2F448ABECA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C3BE-0127-5A4C-AE05-11500A0F5945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140-55FC-604A-9E24-8281C8349E4B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577A-36A9-C54F-A418-8176EDF16BA3}" type="datetime1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ECBD-88E5-3447-8256-EDC25EE6F823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8889-4883-F243-825D-FED87446085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9264-C6D5-0B47-B5FF-FC1BAE6C398C}" type="datetime1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40D-4FEB-A244-9DAF-1E5CDDF83AC4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1180-C90C-B34E-8296-4A03C8037209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0101-1E6B-0046-BBEC-9DCF69B5642D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06A-F6C2-BC40-93B8-F07B3F998A46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0D24-CDFB-6A49-BA98-42DEDD7402B9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0F18CC2-D034-7B4D-AFB5-4A2F448ABECA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C3BE-0127-5A4C-AE05-11500A0F5945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140-55FC-604A-9E24-8281C8349E4B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9264-C6D5-0B47-B5FF-FC1BAE6C398C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8889-4883-F243-825D-FED87446085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740D-4FEB-A244-9DAF-1E5CDDF83AC4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1180-C90C-B34E-8296-4A03C8037209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0101-1E6B-0046-BBEC-9DCF69B5642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06A-F6C2-BC40-93B8-F07B3F998A46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8A08889-4883-F243-825D-FED87446085D}" type="datetime1">
              <a:rPr lang="en-US" smtClean="0"/>
              <a:pPr/>
              <a:t>1/25/12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  <p:sldLayoutId id="2147484721" r:id="rId13"/>
    <p:sldLayoutId id="2147484722" r:id="rId14"/>
    <p:sldLayoutId id="2147484723" r:id="rId15"/>
    <p:sldLayoutId id="2147484724" r:id="rId16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8A08889-4883-F243-825D-FED87446085D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8A08889-4883-F243-825D-FED87446085D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1/25/12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99E9572-0473-254F-83A6-8BD48D2F2CC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4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47" y="5514622"/>
            <a:ext cx="7808976" cy="7164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John Roberto, LifelongFaith </a:t>
            </a:r>
            <a:r>
              <a:rPr lang="en-US" sz="2000" dirty="0">
                <a:solidFill>
                  <a:schemeClr val="tx1"/>
                </a:solidFill>
              </a:rPr>
              <a:t>Associates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(jroberto</a:t>
            </a:r>
            <a:r>
              <a:rPr lang="en-US" sz="2000" dirty="0">
                <a:solidFill>
                  <a:schemeClr val="tx1"/>
                </a:solidFill>
              </a:rPr>
              <a:t>@</a:t>
            </a:r>
            <a:r>
              <a:rPr lang="en-US" sz="2000" dirty="0" smtClean="0">
                <a:solidFill>
                  <a:schemeClr val="tx1"/>
                </a:solidFill>
              </a:rPr>
              <a:t>lifelongfaith.com)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2231" y="1082154"/>
            <a:ext cx="8575468" cy="83927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Designing 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Century Faith Formation</a:t>
            </a:r>
          </a:p>
        </p:txBody>
      </p:sp>
      <p:pic>
        <p:nvPicPr>
          <p:cNvPr id="3" name="Picture 2" descr="FF2020_Logo_colorBurst_pr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41" y="2214165"/>
            <a:ext cx="3157015" cy="317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7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905000"/>
            <a:ext cx="8185150" cy="39925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3200" dirty="0" smtClean="0"/>
              <a:t>Define Needs  (verbs not nouns)</a:t>
            </a:r>
          </a:p>
          <a:p>
            <a:pPr marL="45720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3200" dirty="0" smtClean="0"/>
              <a:t>Identify Insights – to better respond to a design challenge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78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2 - 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727200"/>
            <a:ext cx="8172450" cy="49149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dirty="0"/>
              <a:t>The define mode is when you unpack and synthesize your empathy findings into compelling needs </a:t>
            </a:r>
            <a:r>
              <a:rPr lang="en-US" sz="2800" dirty="0" smtClean="0"/>
              <a:t>and insights</a:t>
            </a:r>
            <a:r>
              <a:rPr lang="en-US" sz="2800" dirty="0"/>
              <a:t>, and scope a specific and meaningful challenge. It is a mode of “focus” rather than “flaring.” </a:t>
            </a:r>
            <a:endParaRPr lang="en-US" sz="2800" dirty="0" smtClean="0"/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800" dirty="0"/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dirty="0" smtClean="0"/>
              <a:t>Two</a:t>
            </a:r>
            <a:r>
              <a:rPr lang="en-US" sz="2800" dirty="0"/>
              <a:t> </a:t>
            </a:r>
            <a:r>
              <a:rPr lang="en-US" sz="2800" dirty="0" smtClean="0"/>
              <a:t>goals </a:t>
            </a:r>
            <a:r>
              <a:rPr lang="en-US" sz="2800" dirty="0"/>
              <a:t>of the define mode are to develop a deep understanding of your users and the design space and</a:t>
            </a:r>
            <a:r>
              <a:rPr lang="en-US" sz="2800" dirty="0" smtClean="0"/>
              <a:t>, based </a:t>
            </a:r>
            <a:r>
              <a:rPr lang="en-US" sz="2800" dirty="0"/>
              <a:t>on that understanding, to come up with an actionable problem statement: your </a:t>
            </a:r>
            <a:r>
              <a:rPr lang="en-US" sz="2800" b="1" dirty="0"/>
              <a:t>point of view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34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2 - 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727200"/>
            <a:ext cx="8172450" cy="49149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dirty="0" smtClean="0"/>
              <a:t>Your </a:t>
            </a:r>
            <a:r>
              <a:rPr lang="en-US" sz="2800" b="1" dirty="0" smtClean="0"/>
              <a:t>point </a:t>
            </a:r>
            <a:r>
              <a:rPr lang="en-US" sz="2800" b="1" dirty="0"/>
              <a:t>of view </a:t>
            </a:r>
            <a:r>
              <a:rPr lang="en-US" sz="2800" dirty="0"/>
              <a:t>should be a guiding statement that focuses on specific users, and insights and needs that </a:t>
            </a:r>
            <a:r>
              <a:rPr lang="en-US" sz="2800" dirty="0" smtClean="0"/>
              <a:t>you uncovered </a:t>
            </a:r>
            <a:r>
              <a:rPr lang="en-US" sz="2800" dirty="0"/>
              <a:t>during the empathize mode</a:t>
            </a:r>
            <a:r>
              <a:rPr lang="en-US" sz="2800" dirty="0" smtClean="0"/>
              <a:t>.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endParaRPr lang="en-US" sz="1200" dirty="0"/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dirty="0" smtClean="0"/>
              <a:t>More </a:t>
            </a:r>
            <a:r>
              <a:rPr lang="en-US" sz="2800" dirty="0"/>
              <a:t>than simply defining the problem to work on, your </a:t>
            </a:r>
            <a:r>
              <a:rPr lang="en-US" sz="2800" b="1" dirty="0"/>
              <a:t>point of view </a:t>
            </a:r>
            <a:r>
              <a:rPr lang="en-US" sz="2800" dirty="0"/>
              <a:t>is your unique design vision that </a:t>
            </a:r>
            <a:r>
              <a:rPr lang="en-US" sz="2800" dirty="0" smtClean="0"/>
              <a:t>you crafted </a:t>
            </a:r>
            <a:r>
              <a:rPr lang="en-US" sz="2800" dirty="0"/>
              <a:t>based on your discoveries during your empathy work. Understanding the meaningful challenge </a:t>
            </a:r>
            <a:r>
              <a:rPr lang="en-US" sz="2800" dirty="0" smtClean="0"/>
              <a:t>to address </a:t>
            </a:r>
            <a:r>
              <a:rPr lang="en-US" sz="2800" dirty="0"/>
              <a:t>and the insights that you can leverage in your design work is fundamental to creating a </a:t>
            </a:r>
            <a:r>
              <a:rPr lang="en-US" sz="2800" dirty="0" smtClean="0"/>
              <a:t>successful 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5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– Define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674422"/>
            <a:ext cx="8375650" cy="514547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In </a:t>
            </a:r>
            <a:r>
              <a:rPr lang="en-US" sz="2600" dirty="0"/>
              <a:t>order to be truly generative, you must first craft a specific </a:t>
            </a:r>
            <a:r>
              <a:rPr lang="en-US" sz="2600" dirty="0" smtClean="0"/>
              <a:t>and compelling </a:t>
            </a:r>
            <a:r>
              <a:rPr lang="en-US" sz="2600" dirty="0"/>
              <a:t>problem statement to use as a solution-generation </a:t>
            </a:r>
            <a:r>
              <a:rPr lang="en-US" sz="2600" dirty="0" smtClean="0"/>
              <a:t>springboard. As </a:t>
            </a:r>
            <a:r>
              <a:rPr lang="en-US" sz="2600" dirty="0"/>
              <a:t>a test, a good point of view (POV) is one that</a:t>
            </a:r>
            <a:r>
              <a:rPr lang="en-US" sz="26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/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Provides </a:t>
            </a:r>
            <a:r>
              <a:rPr lang="en-US" sz="2600" dirty="0"/>
              <a:t>focus and frames the problem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Inspires </a:t>
            </a:r>
            <a:r>
              <a:rPr lang="en-US" sz="2600" dirty="0"/>
              <a:t>your team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Provides </a:t>
            </a:r>
            <a:r>
              <a:rPr lang="en-US" sz="2600" dirty="0"/>
              <a:t>a reference for evaluating competing ideas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Fuels </a:t>
            </a:r>
            <a:r>
              <a:rPr lang="en-US" sz="2600" dirty="0"/>
              <a:t>brainstorms by suggesting “how might we” statements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Captures </a:t>
            </a:r>
            <a:r>
              <a:rPr lang="en-US" sz="2600" dirty="0"/>
              <a:t>the hearts and minds of people you meet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Saves </a:t>
            </a:r>
            <a:r>
              <a:rPr lang="en-US" sz="2600" dirty="0"/>
              <a:t>you from the </a:t>
            </a:r>
            <a:r>
              <a:rPr lang="en-US" sz="2600" dirty="0" smtClean="0"/>
              <a:t>impossible </a:t>
            </a:r>
            <a:r>
              <a:rPr lang="en-US" sz="2600" dirty="0"/>
              <a:t>task of developing concepts that are all things to all people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Is </a:t>
            </a:r>
            <a:r>
              <a:rPr lang="en-US" sz="2600" dirty="0"/>
              <a:t>something you revisit and reformulate as you learn by doing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Guides </a:t>
            </a:r>
            <a:r>
              <a:rPr lang="en-US" sz="2600" dirty="0"/>
              <a:t>your innovation efforts</a:t>
            </a:r>
          </a:p>
        </p:txBody>
      </p:sp>
    </p:spTree>
    <p:extLst>
      <p:ext uri="{BB962C8B-B14F-4D97-AF65-F5344CB8AC3E}">
        <p14:creationId xmlns:p14="http://schemas.microsoft.com/office/powerpoint/2010/main" val="23338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 – Point of 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841500"/>
            <a:ext cx="7994650" cy="39925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2800" dirty="0" smtClean="0"/>
              <a:t>A point of view (POV) is your reframing of a design challenge into an actionable problem statement that will launch you into a generative ideation. 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2800" dirty="0" smtClean="0"/>
              <a:t>A good POV will allow you to ideate in a directed manner, by creating How We Might (HWM) questions based on your POV. 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2800" dirty="0" smtClean="0"/>
              <a:t>Most of all your POV captures your design vision.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46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 – Point of 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841500"/>
            <a:ext cx="7994650" cy="399256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/>
              </a:buClr>
              <a:buSzPct val="100000"/>
              <a:buNone/>
            </a:pPr>
            <a:r>
              <a:rPr lang="en-US" sz="3600" b="1" dirty="0" smtClean="0">
                <a:solidFill>
                  <a:srgbClr val="990000"/>
                </a:solidFill>
              </a:rPr>
              <a:t>A POV MADLIB</a:t>
            </a:r>
          </a:p>
          <a:p>
            <a:pPr marL="0" indent="0" algn="ctr">
              <a:buClr>
                <a:schemeClr val="accent1"/>
              </a:buClr>
              <a:buSzPct val="100000"/>
              <a:buNone/>
            </a:pPr>
            <a:r>
              <a:rPr lang="en-US" sz="3600" b="1" dirty="0" smtClean="0"/>
              <a:t>[USER] needs to [USER’S NEED] </a:t>
            </a:r>
          </a:p>
          <a:p>
            <a:pPr marL="0" indent="0" algn="ctr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3600" b="1" dirty="0" smtClean="0"/>
              <a:t>because </a:t>
            </a:r>
          </a:p>
          <a:p>
            <a:pPr marL="0" indent="0" algn="ctr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3600" b="1" dirty="0" smtClean="0"/>
              <a:t>[SURPRISING INSIGHT]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21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 Want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52600"/>
            <a:ext cx="842645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point-of-view (POV) is your reframing of a design challenge into an actionable problem statement that </a:t>
            </a:r>
            <a:r>
              <a:rPr lang="en-US" sz="2800" dirty="0" smtClean="0"/>
              <a:t>will launch </a:t>
            </a:r>
            <a:r>
              <a:rPr lang="en-US" sz="2800" dirty="0"/>
              <a:t>you into generative ideation. A POV Want Ad can be a good way to express your distilled findings </a:t>
            </a:r>
            <a:r>
              <a:rPr lang="en-US" sz="2800" dirty="0" smtClean="0"/>
              <a:t>in an </a:t>
            </a:r>
            <a:r>
              <a:rPr lang="en-US" sz="2800" dirty="0"/>
              <a:t>intriguing format. The want ad format tends to accentuate a specific user, and her important </a:t>
            </a:r>
            <a:r>
              <a:rPr lang="en-US" sz="2800" dirty="0" smtClean="0"/>
              <a:t>character traits. Embed </a:t>
            </a:r>
            <a:r>
              <a:rPr lang="en-US" sz="2800" dirty="0"/>
              <a:t>your user, his or her need, and your insights within the format of a want ad. </a:t>
            </a:r>
          </a:p>
        </p:txBody>
      </p:sp>
    </p:spTree>
    <p:extLst>
      <p:ext uri="{BB962C8B-B14F-4D97-AF65-F5344CB8AC3E}">
        <p14:creationId xmlns:p14="http://schemas.microsoft.com/office/powerpoint/2010/main" val="60828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 Want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52600"/>
            <a:ext cx="8426450" cy="4953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Format</a:t>
            </a:r>
            <a:r>
              <a:rPr lang="en-US" sz="2800" dirty="0" smtClean="0"/>
              <a:t>: 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2800" dirty="0" smtClean="0"/>
              <a:t>Descriptive </a:t>
            </a:r>
            <a:r>
              <a:rPr lang="en-US" sz="2800" dirty="0"/>
              <a:t>characterization of a </a:t>
            </a:r>
            <a:r>
              <a:rPr lang="en-US" sz="2800" dirty="0" smtClean="0"/>
              <a:t>user</a:t>
            </a:r>
            <a:endParaRPr lang="en-US" sz="2800" dirty="0"/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2800" dirty="0" smtClean="0"/>
              <a:t>followed </a:t>
            </a:r>
            <a:r>
              <a:rPr lang="en-US" sz="2800" dirty="0"/>
              <a:t>by “seeks” an ambiguous method to meet an implied </a:t>
            </a:r>
            <a:r>
              <a:rPr lang="en-US" sz="2800" dirty="0" smtClean="0"/>
              <a:t>need</a:t>
            </a:r>
            <a:endParaRPr lang="en-US" sz="2800" dirty="0"/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2800" dirty="0" smtClean="0"/>
              <a:t>plus </a:t>
            </a:r>
            <a:r>
              <a:rPr lang="en-US" sz="2800" dirty="0"/>
              <a:t>additional flavor to capture your findings</a:t>
            </a:r>
            <a:r>
              <a:rPr lang="en-US" sz="2800" dirty="0" smtClean="0"/>
              <a:t>. 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b="1" dirty="0" smtClean="0"/>
              <a:t>For </a:t>
            </a:r>
            <a:r>
              <a:rPr lang="en-US" sz="2800" b="1" dirty="0"/>
              <a:t>example</a:t>
            </a:r>
            <a:r>
              <a:rPr lang="en-US" sz="2800" dirty="0"/>
              <a:t>: </a:t>
            </a:r>
            <a:endParaRPr lang="en-US" sz="2800" dirty="0" smtClean="0"/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i="1" dirty="0" smtClean="0"/>
              <a:t>High</a:t>
            </a:r>
            <a:r>
              <a:rPr lang="en-US" sz="2800" i="1" dirty="0"/>
              <a:t>-energy teenager seeks awesome social network. Interests should include issues </a:t>
            </a:r>
            <a:r>
              <a:rPr lang="en-US" sz="2800" i="1" dirty="0" smtClean="0"/>
              <a:t>of societal </a:t>
            </a:r>
            <a:r>
              <a:rPr lang="en-US" sz="2800" i="1" dirty="0"/>
              <a:t>importance (e.g. how much parents suck and also why being a vegetarian might be cool)</a:t>
            </a:r>
            <a:r>
              <a:rPr lang="en-US" sz="2800" i="1" dirty="0" smtClean="0"/>
              <a:t>. Willingness to “text” constantly </a:t>
            </a:r>
            <a:r>
              <a:rPr lang="en-US" sz="2800" i="1" dirty="0"/>
              <a:t>during the school year is a MUST</a:t>
            </a:r>
            <a:r>
              <a:rPr lang="en-US" sz="2800" i="1" dirty="0" smtClean="0"/>
              <a:t>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4392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 Want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69" y="1752600"/>
            <a:ext cx="8018705" cy="495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b="1" dirty="0" smtClean="0"/>
              <a:t>Example</a:t>
            </a:r>
            <a:r>
              <a:rPr lang="en-US" sz="2800" dirty="0"/>
              <a:t>: </a:t>
            </a:r>
            <a:endParaRPr lang="en-US" sz="2800" dirty="0" smtClean="0"/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3200" i="1" dirty="0"/>
              <a:t>Time crunched, stressed and pressured families seek connections, support and guidance to develop a strong, healthy, value-centered family life where faith can be applied to daily needs.  Must deal with contradiction that we want to feel welcome and involved, but don't bug me or take my </a:t>
            </a:r>
            <a:r>
              <a:rPr lang="en-US" sz="3200" i="1" dirty="0" smtClean="0"/>
              <a:t>time</a:t>
            </a:r>
            <a:r>
              <a:rPr lang="en-US" sz="3200" dirty="0" smtClean="0"/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9708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 Want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53" y="1742104"/>
            <a:ext cx="8574087" cy="495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b="1" dirty="0" smtClean="0"/>
              <a:t>Examples</a:t>
            </a:r>
            <a:r>
              <a:rPr lang="en-US" sz="2800" dirty="0" smtClean="0"/>
              <a:t>: </a:t>
            </a:r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3000" i="1" dirty="0"/>
              <a:t>A single energetic young adult seeks a social network. Desires a connection with others to get together and serve our community, hang out &amp; have fun. Passionate about making a difference and doesn't want to be left on the sidelines</a:t>
            </a:r>
            <a:r>
              <a:rPr lang="en-US" sz="3000" i="1" dirty="0" smtClean="0"/>
              <a:t>.</a:t>
            </a:r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3000" i="1" dirty="0" smtClean="0"/>
              <a:t>--------</a:t>
            </a:r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3000" i="1" dirty="0"/>
              <a:t>Highly motivated single young adults seek engaging faith-based social network that will help them navigate fast paced living in a hook-up town.</a:t>
            </a:r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</a:pP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49190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Four-Scenario Faith 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077515"/>
              </p:ext>
            </p:extLst>
          </p:nvPr>
        </p:nvGraphicFramePr>
        <p:xfrm>
          <a:off x="920263" y="1793575"/>
          <a:ext cx="7339144" cy="497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9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68400"/>
            <a:ext cx="8229600" cy="553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60552"/>
          </a:xfrm>
        </p:spPr>
        <p:txBody>
          <a:bodyPr/>
          <a:lstStyle/>
          <a:p>
            <a:pPr algn="ctr"/>
            <a:r>
              <a:rPr lang="en-US" dirty="0" smtClean="0"/>
              <a:t>Generating Ideas: Mindmapping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0312"/>
            <a:ext cx="8229600" cy="8351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Network Approach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62512"/>
              </p:ext>
            </p:extLst>
          </p:nvPr>
        </p:nvGraphicFramePr>
        <p:xfrm>
          <a:off x="2822306" y="936320"/>
          <a:ext cx="6343404" cy="584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535" y="1629541"/>
            <a:ext cx="25943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orbel"/>
              </a:rPr>
              <a:t>A Lifelong Faith Formation Network is a way to provide faith formation for everyone, anytime, anywhere, 24x7x365.</a:t>
            </a:r>
          </a:p>
          <a:p>
            <a:endParaRPr lang="en-US" sz="28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796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8189580"/>
              </p:ext>
            </p:extLst>
          </p:nvPr>
        </p:nvGraphicFramePr>
        <p:xfrm>
          <a:off x="1079500" y="76200"/>
          <a:ext cx="8064500" cy="676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411" y="88900"/>
            <a:ext cx="297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Corbel"/>
              </a:rPr>
              <a:t>Families in the First Decade of Life </a:t>
            </a:r>
            <a:endParaRPr lang="en-US" sz="36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00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-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714500"/>
            <a:ext cx="8574088" cy="50165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dirty="0"/>
              <a:t>Prototyping is getting ideas and explorations out of your head and into the physical world. </a:t>
            </a:r>
            <a:endParaRPr lang="en-US" sz="2600" dirty="0" smtClean="0"/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dirty="0" smtClean="0"/>
              <a:t>A </a:t>
            </a:r>
            <a:r>
              <a:rPr lang="en-US" sz="2600" dirty="0"/>
              <a:t>prototype </a:t>
            </a:r>
            <a:r>
              <a:rPr lang="en-US" sz="2600" dirty="0" smtClean="0"/>
              <a:t>can be </a:t>
            </a:r>
            <a:r>
              <a:rPr lang="en-US" sz="2600" dirty="0"/>
              <a:t>anything that takes a physical form – be it a wall of post-it notes, a role-playing activity, a space, </a:t>
            </a:r>
            <a:r>
              <a:rPr lang="en-US" sz="2600" dirty="0" smtClean="0"/>
              <a:t>an object</a:t>
            </a:r>
            <a:r>
              <a:rPr lang="en-US" sz="2600" dirty="0"/>
              <a:t>, an interface, or even a storyboard. The resolution of your prototype should be commensurate </a:t>
            </a:r>
            <a:r>
              <a:rPr lang="en-US" sz="2600" dirty="0" smtClean="0"/>
              <a:t>with your </a:t>
            </a:r>
            <a:r>
              <a:rPr lang="en-US" sz="2600" dirty="0"/>
              <a:t>progress in your project. </a:t>
            </a:r>
            <a:endParaRPr lang="en-US" sz="2600" dirty="0" smtClean="0"/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dirty="0" smtClean="0"/>
              <a:t>In </a:t>
            </a:r>
            <a:r>
              <a:rPr lang="en-US" sz="2600" dirty="0"/>
              <a:t>early explorations keep your prototypes rough and rapid to allow </a:t>
            </a:r>
            <a:r>
              <a:rPr lang="en-US" sz="2600" dirty="0" smtClean="0"/>
              <a:t>yourself to </a:t>
            </a:r>
            <a:r>
              <a:rPr lang="en-US" sz="2600" dirty="0"/>
              <a:t>learn quickly and investigate a lot of different </a:t>
            </a:r>
            <a:r>
              <a:rPr lang="en-US" sz="2600" dirty="0" smtClean="0"/>
              <a:t>possibilities.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dirty="0" smtClean="0"/>
              <a:t>Prototypes </a:t>
            </a:r>
            <a:r>
              <a:rPr lang="en-US" sz="2600" dirty="0"/>
              <a:t>are most successful when people (the design team, the user, and others) can experience </a:t>
            </a:r>
            <a:r>
              <a:rPr lang="en-US" sz="2600" dirty="0" smtClean="0"/>
              <a:t>and interact </a:t>
            </a:r>
            <a:r>
              <a:rPr lang="en-US" sz="2600" dirty="0"/>
              <a:t>with them. What you learn from those interactions can help drive deeper empathy, as well </a:t>
            </a:r>
            <a:r>
              <a:rPr lang="en-US" sz="2600" dirty="0" smtClean="0"/>
              <a:t>as shape </a:t>
            </a:r>
            <a:r>
              <a:rPr lang="en-US" sz="2600" dirty="0"/>
              <a:t>successful solutions.</a:t>
            </a:r>
          </a:p>
        </p:txBody>
      </p:sp>
    </p:spTree>
    <p:extLst>
      <p:ext uri="{BB962C8B-B14F-4D97-AF65-F5344CB8AC3E}">
        <p14:creationId xmlns:p14="http://schemas.microsoft.com/office/powerpoint/2010/main" val="38888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4 -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65300"/>
            <a:ext cx="8350250" cy="4902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Traditionally prototyping is thought of as a way to test functionality. But prototyping is used for 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reasons, including </a:t>
            </a:r>
            <a:r>
              <a:rPr lang="en-US" sz="2800" dirty="0" smtClean="0"/>
              <a:t>these:</a:t>
            </a:r>
            <a:endParaRPr lang="en-US" sz="2800" dirty="0"/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b="1" dirty="0" smtClean="0"/>
              <a:t>Empathy </a:t>
            </a:r>
            <a:r>
              <a:rPr lang="en-US" sz="2800" b="1" dirty="0"/>
              <a:t>gaining</a:t>
            </a:r>
            <a:r>
              <a:rPr lang="en-US" sz="2800" dirty="0"/>
              <a:t>: Prototyping is a tool to deepen your understanding of the design space and your user</a:t>
            </a:r>
            <a:r>
              <a:rPr lang="en-US" sz="2800" dirty="0" smtClean="0"/>
              <a:t>, even </a:t>
            </a:r>
            <a:r>
              <a:rPr lang="en-US" sz="2800" dirty="0"/>
              <a:t>at a pre-solution phase of your project.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b="1" dirty="0" smtClean="0"/>
              <a:t>Exploration</a:t>
            </a:r>
            <a:r>
              <a:rPr lang="en-US" sz="2800" dirty="0"/>
              <a:t>: Build to think. Develop multiple solution options.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b="1" dirty="0" smtClean="0"/>
              <a:t>Testing</a:t>
            </a:r>
            <a:r>
              <a:rPr lang="en-US" sz="2800" dirty="0"/>
              <a:t>: Create prototypes (and develop the context) to test and refine solutions with users.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b="1" dirty="0" smtClean="0"/>
              <a:t>Inspiration</a:t>
            </a:r>
            <a:r>
              <a:rPr lang="en-US" sz="2800" dirty="0"/>
              <a:t>: Inspire others (teammates, clients, customers, investors) by showing your vision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07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4 -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739900"/>
            <a:ext cx="8574088" cy="49403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 </a:t>
            </a:r>
            <a:r>
              <a:rPr lang="en-US" dirty="0"/>
              <a:t>prototype to: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b="1" dirty="0"/>
              <a:t>Learn</a:t>
            </a:r>
            <a:r>
              <a:rPr lang="en-US" sz="2400" dirty="0"/>
              <a:t>. If a picture is worth a thousand words, a prototype is worth a thousand pictures.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b="1" dirty="0"/>
              <a:t>Solve disagreements</a:t>
            </a:r>
            <a:r>
              <a:rPr lang="en-US" sz="2400" dirty="0"/>
              <a:t>. Prototyping is a powerful tool that can eliminate ambiguity, assist in ideation, </a:t>
            </a:r>
            <a:r>
              <a:rPr lang="en-US" sz="2400" dirty="0" smtClean="0"/>
              <a:t>and reduce </a:t>
            </a:r>
            <a:r>
              <a:rPr lang="en-US" sz="2400" dirty="0"/>
              <a:t>miscommunication.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b="1" dirty="0"/>
              <a:t>Start a conversation</a:t>
            </a:r>
            <a:r>
              <a:rPr lang="en-US" sz="2400" dirty="0"/>
              <a:t>. A prototype can be a great way to have a different kind of conversation with users.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b="1" dirty="0"/>
              <a:t>Fail quickly and cheaply</a:t>
            </a:r>
            <a:r>
              <a:rPr lang="en-US" sz="2400" dirty="0"/>
              <a:t>. Creating quick and dirty prototypes allows you to test a number of ideas </a:t>
            </a:r>
            <a:r>
              <a:rPr lang="en-US" sz="2400" dirty="0" smtClean="0"/>
              <a:t>without investing </a:t>
            </a:r>
            <a:r>
              <a:rPr lang="en-US" sz="2400" dirty="0"/>
              <a:t>a lot of time and money up front.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400" b="1" dirty="0"/>
              <a:t>Manage the solution-building process</a:t>
            </a:r>
            <a:r>
              <a:rPr lang="en-US" sz="2400" dirty="0"/>
              <a:t>. Identifying a variable to explore encourages you to break a </a:t>
            </a:r>
            <a:r>
              <a:rPr lang="en-US" sz="2400" dirty="0" smtClean="0"/>
              <a:t>large problem </a:t>
            </a:r>
            <a:r>
              <a:rPr lang="en-US" sz="2400" dirty="0"/>
              <a:t>down into smaller, testable chunks.</a:t>
            </a:r>
          </a:p>
        </p:txBody>
      </p:sp>
    </p:spTree>
    <p:extLst>
      <p:ext uri="{BB962C8B-B14F-4D97-AF65-F5344CB8AC3E}">
        <p14:creationId xmlns:p14="http://schemas.microsoft.com/office/powerpoint/2010/main" val="31104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594260"/>
            <a:ext cx="8574087" cy="967840"/>
          </a:xfrm>
        </p:spPr>
        <p:txBody>
          <a:bodyPr/>
          <a:lstStyle/>
          <a:p>
            <a:r>
              <a:rPr lang="en-US" dirty="0" smtClean="0"/>
              <a:t>5-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803400"/>
            <a:ext cx="8426450" cy="4737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Testing is the chance to refine our solutions and make them better. </a:t>
            </a:r>
            <a:r>
              <a:rPr lang="en-US" sz="2600" dirty="0" smtClean="0"/>
              <a:t>Prototype </a:t>
            </a:r>
            <a:r>
              <a:rPr lang="en-US" sz="2600" dirty="0"/>
              <a:t>as </a:t>
            </a:r>
            <a:r>
              <a:rPr lang="en-US" sz="2600" dirty="0" smtClean="0"/>
              <a:t>if you </a:t>
            </a:r>
            <a:r>
              <a:rPr lang="en-US" sz="2600" dirty="0"/>
              <a:t>know you’re right, but test as if you know you’re wrong</a:t>
            </a:r>
            <a:r>
              <a:rPr lang="en-US" sz="2600" dirty="0" smtClean="0"/>
              <a:t>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b="1" dirty="0"/>
              <a:t>To refine our prototypes and solutions</a:t>
            </a:r>
            <a:r>
              <a:rPr lang="en-US" sz="2600" dirty="0"/>
              <a:t>. Testing informs the next iterations of prototypes. Sometimes this means going back to the drawing board.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b="1" dirty="0"/>
              <a:t>To learn more about our user</a:t>
            </a:r>
            <a:r>
              <a:rPr lang="en-US" sz="2600" dirty="0"/>
              <a:t>. Testing is another opportunity to build empathy through observation and engagement—it often yields unexpected insights.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600" b="1" dirty="0"/>
              <a:t>To test and refine our POV.</a:t>
            </a:r>
            <a:r>
              <a:rPr lang="en-US" sz="2600" dirty="0"/>
              <a:t> Sometimes testing reveals that not only did we not get the solution right, </a:t>
            </a:r>
            <a:r>
              <a:rPr lang="en-US" sz="2600" dirty="0" smtClean="0"/>
              <a:t>but also </a:t>
            </a:r>
            <a:r>
              <a:rPr lang="en-US" sz="2600" dirty="0"/>
              <a:t>that we have failed to frame the problem correctly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188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22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sz="4700" dirty="0" smtClean="0"/>
              <a:t>Innovation Design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Stanford School of Design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806473"/>
              </p:ext>
            </p:extLst>
          </p:nvPr>
        </p:nvGraphicFramePr>
        <p:xfrm>
          <a:off x="196850" y="1952991"/>
          <a:ext cx="8661400" cy="449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99" y="1866900"/>
            <a:ext cx="8267701" cy="486354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4500" dirty="0" smtClean="0">
                <a:solidFill>
                  <a:schemeClr val="tx1"/>
                </a:solidFill>
              </a:rPr>
              <a:t>What </a:t>
            </a:r>
            <a:r>
              <a:rPr lang="en-US" sz="4500" dirty="0">
                <a:solidFill>
                  <a:schemeClr val="tx1"/>
                </a:solidFill>
              </a:rPr>
              <a:t>are the dates and times?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</a:rPr>
              <a:t>What is the location: physical/facility and/or online/website?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</a:rPr>
              <a:t>What are the implementation steps and target dates (timeline) for completing each step. 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</a:rPr>
              <a:t>What resources will you need to implement the initiative.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</a:rPr>
              <a:t>How much will the initiative cost? 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</a:rPr>
              <a:t>How many leaders will you need to implement the initiative, how you will find them, and how you will prepare them</a:t>
            </a:r>
            <a:r>
              <a:rPr lang="en-US" sz="45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Parish Website: Planning Checklist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1923" y="1715178"/>
            <a:ext cx="8513003" cy="5032021"/>
          </a:xfrm>
        </p:spPr>
        <p:txBody>
          <a:bodyPr>
            <a:normAutofit fontScale="70000" lnSpcReduction="20000"/>
          </a:bodyPr>
          <a:lstStyle/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 smtClean="0"/>
              <a:t>Who </a:t>
            </a:r>
            <a:r>
              <a:rPr lang="en-US" sz="3900" dirty="0"/>
              <a:t>is the audience?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Planning—visit other sites.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Reflect on what you are: what are your core values and how do you want to say that?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Define a reasonable scope and get buy-in from stake-holders in the congregation.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Do an easy survey of your audience—what are they looking for, what do they expect?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Decide on the types of content to include </a:t>
            </a:r>
            <a:r>
              <a:rPr lang="en-US" sz="3900" dirty="0" smtClean="0"/>
              <a:t>(+ </a:t>
            </a:r>
            <a:r>
              <a:rPr lang="en-US" sz="3900" dirty="0"/>
              <a:t>graphics).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Map out your basic navigation (7 buckets is about all a person can digest).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Pick the technology or platform.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Create the design. </a:t>
            </a:r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Build your content </a:t>
            </a:r>
            <a:r>
              <a:rPr lang="en-US" sz="3900" dirty="0" smtClean="0"/>
              <a:t>.</a:t>
            </a:r>
            <a:endParaRPr lang="en-US" sz="3900" dirty="0"/>
          </a:p>
          <a:p>
            <a:pPr marL="633222" lvl="0" indent="-514350" hangingPunct="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900" dirty="0"/>
              <a:t>Release the site.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Approach </a:t>
            </a:r>
            <a:r>
              <a:rPr lang="en-US" sz="3600" b="1" dirty="0" smtClean="0">
                <a:solidFill>
                  <a:srgbClr val="FFFFFF"/>
                </a:solidFill>
              </a:rPr>
              <a:t>1</a:t>
            </a:r>
            <a:r>
              <a:rPr lang="en-US" sz="3600" b="1" dirty="0">
                <a:solidFill>
                  <a:srgbClr val="FFFFFF"/>
                </a:solidFill>
              </a:rPr>
              <a:t>. Targeting Audiences &amp; Needs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7898774"/>
              </p:ext>
            </p:extLst>
          </p:nvPr>
        </p:nvGraphicFramePr>
        <p:xfrm>
          <a:off x="1574800" y="2006600"/>
          <a:ext cx="6070600" cy="448387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22626"/>
                <a:gridCol w="2947974"/>
              </a:tblGrid>
              <a:tr h="2356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 smtClean="0">
                          <a:solidFill>
                            <a:srgbClr val="000000"/>
                          </a:solidFill>
                        </a:rPr>
                        <a:t>Scenario</a:t>
                      </a:r>
                      <a:r>
                        <a:rPr lang="en-US" sz="2400" u="sng" dirty="0" smtClean="0">
                          <a:solidFill>
                            <a:srgbClr val="000000"/>
                          </a:solidFill>
                        </a:rPr>
                        <a:t> #4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endParaRPr lang="en-US" sz="2400" b="0" baseline="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Scenario</a:t>
                      </a:r>
                      <a:r>
                        <a:rPr lang="en-US" sz="2800" u="sng" dirty="0" smtClean="0">
                          <a:solidFill>
                            <a:srgbClr val="000000"/>
                          </a:solidFill>
                        </a:rPr>
                        <a:t> #1</a:t>
                      </a:r>
                      <a:endParaRPr lang="en-US" sz="2800" u="sng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126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solidFill>
                            <a:srgbClr val="000000"/>
                          </a:solidFill>
                        </a:rPr>
                        <a:t>Scenario #3</a:t>
                      </a:r>
                    </a:p>
                    <a:p>
                      <a:pPr marL="457200" indent="-457200" algn="l">
                        <a:buFontTx/>
                        <a:buNone/>
                      </a:pPr>
                      <a:endParaRPr lang="en-US" sz="24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solidFill>
                            <a:srgbClr val="000000"/>
                          </a:solidFill>
                        </a:rPr>
                        <a:t>Scenario #2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6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capt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13333" r="23611" b="4222"/>
          <a:stretch/>
        </p:blipFill>
        <p:spPr>
          <a:xfrm>
            <a:off x="952500" y="160583"/>
            <a:ext cx="7327900" cy="64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Facilitating Change</a:t>
            </a:r>
            <a:endParaRPr lang="en-US" dirty="0"/>
          </a:p>
        </p:txBody>
      </p:sp>
      <p:pic>
        <p:nvPicPr>
          <p:cNvPr id="5" name="Picture 4" descr="Swi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1" y="1841499"/>
            <a:ext cx="3684609" cy="4912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Framework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81" y="1726035"/>
            <a:ext cx="8467470" cy="477644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Direct the Rider</a:t>
            </a:r>
            <a:r>
              <a:rPr lang="en-US" sz="2800" dirty="0"/>
              <a:t> (the conscious mind), eliminating what looks like resistance but is more often a lack of clarity by providing crystal-clear direction. 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Following the bright spots: investigate what’s working and clone it.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Script the critical moves: don’t think big picture, think in terms of specific behaviors.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Point to the destination: change is easier when you know where you’re going and why it’s worth it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1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7" y="1747746"/>
            <a:ext cx="8456614" cy="47547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Motivate the Elephant</a:t>
            </a:r>
            <a:r>
              <a:rPr lang="en-US" sz="2800" dirty="0"/>
              <a:t> (the subconscious), eliminating what looks like laziness but is more often exhaustion by engaging emotions to get people on the same path as you. 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Find the feeling: knowing something isn’t enough to cause change. Make people feel something.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Shrink the change: break down the change until it no longer spooks the Elephant.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Grow your people: cultivate a sense of identity and instill the growth mindset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8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47" y="1724120"/>
            <a:ext cx="8434904" cy="494002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b="1" dirty="0"/>
              <a:t>Shape the Path</a:t>
            </a:r>
            <a:r>
              <a:rPr lang="en-US" sz="2800" dirty="0"/>
              <a:t> (the situation), eliminating what looks like a people problem but is more often a situation problem, by making the environment more conducive to the change you seek.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Tweak the environment: when the situation changes, the behavior changes. So change the situation.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Build habits: when behavior is habitual, it’s “free”—it doesn’t tax the Rider. Look for ways to encourage habits.</a:t>
            </a:r>
          </a:p>
          <a:p>
            <a:pPr lvl="1">
              <a:buClr>
                <a:schemeClr val="accent1"/>
              </a:buClr>
            </a:pPr>
            <a:r>
              <a:rPr lang="en-US" sz="2800" dirty="0"/>
              <a:t>Rally the herd: behavior is contagious. Help it spread. </a:t>
            </a:r>
          </a:p>
        </p:txBody>
      </p:sp>
    </p:spTree>
    <p:extLst>
      <p:ext uri="{BB962C8B-B14F-4D97-AF65-F5344CB8AC3E}">
        <p14:creationId xmlns:p14="http://schemas.microsoft.com/office/powerpoint/2010/main" val="425531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Change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28" y="1802024"/>
            <a:ext cx="8574087" cy="432414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/>
              <a:t>Understand and spell out the impact of the change on people.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/>
              <a:t>Build an emotional and rational case for change.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/>
              <a:t>Ensure that the entire leadership team is a role model for change. 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/>
              <a:t>Mobilize people to “own” and accelerate the change.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/>
              <a:t>Embed the change in the fabric of the organization.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23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Make Change?</a:t>
            </a:r>
            <a:br>
              <a:rPr lang="en-US" dirty="0" smtClean="0"/>
            </a:br>
            <a:r>
              <a:rPr lang="en-US" sz="1800" dirty="0"/>
              <a:t>(</a:t>
            </a:r>
            <a:r>
              <a:rPr lang="en-US" sz="1800" i="1" dirty="0"/>
              <a:t>Transforming Congregational Education Project</a:t>
            </a:r>
            <a:r>
              <a:rPr lang="en-US" sz="1800" dirty="0"/>
              <a:t>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18" y="1791167"/>
            <a:ext cx="8574087" cy="489585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Substantial change takes time and does not proceed smoothly.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Take action and be ambitious: “boldly go…” 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Vision, action, reflection, and conversation feed off one another to drive the process forward.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Getting the right people engaged and empowering them is critical. “Get the right people on the bus…”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The change process is powered by and largely about learning.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Quality outside assistance can help the process tremendously.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Because change is complex, a multi-pronged support system is needed. </a:t>
            </a:r>
            <a:endParaRPr lang="en-US" dirty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Financial resources can help “lubricate”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07" r="13814"/>
          <a:stretch/>
        </p:blipFill>
        <p:spPr>
          <a:xfrm>
            <a:off x="2682455" y="472994"/>
            <a:ext cx="4276380" cy="5908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162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 True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2024"/>
            <a:ext cx="8574087" cy="432414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Strategy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 smtClean="0"/>
              <a:t>Create action that is exceptionally alert, externally oriented, relentlessly aimed at winning, making some progress each and every day, and constantly purging low value-added activities—all by always focusing on the </a:t>
            </a:r>
            <a:r>
              <a:rPr lang="en-US" sz="3200" i="1" dirty="0" smtClean="0"/>
              <a:t>heart</a:t>
            </a:r>
            <a:r>
              <a:rPr lang="en-US" sz="3200" dirty="0" smtClean="0"/>
              <a:t> and not just the mind.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221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 True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82612"/>
            <a:ext cx="8574087" cy="509125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1"/>
                </a:solidFill>
              </a:rPr>
              <a:t>Bring the Outside In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Reconnect internal reality with external opportunities and hazards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Bring in emotionally compelling data, people, video, sites, and sounds.</a:t>
            </a:r>
          </a:p>
        </p:txBody>
      </p:sp>
    </p:spTree>
    <p:extLst>
      <p:ext uri="{BB962C8B-B14F-4D97-AF65-F5344CB8AC3E}">
        <p14:creationId xmlns:p14="http://schemas.microsoft.com/office/powerpoint/2010/main" val="404114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0392684"/>
              </p:ext>
            </p:extLst>
          </p:nvPr>
        </p:nvGraphicFramePr>
        <p:xfrm>
          <a:off x="647700" y="939027"/>
          <a:ext cx="8026400" cy="575387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128660"/>
                <a:gridCol w="3897740"/>
              </a:tblGrid>
              <a:tr h="3024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FFFF"/>
                          </a:solidFill>
                        </a:rPr>
                        <a:t>Scenario #4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Marriage &amp; FF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Baptism &amp; FF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Family faith formation in the 1</a:t>
                      </a:r>
                      <a:r>
                        <a:rPr lang="en-US" sz="2400" b="1" baseline="30000" dirty="0" smtClean="0">
                          <a:solidFill>
                            <a:srgbClr val="FFFFFF"/>
                          </a:solidFill>
                        </a:rPr>
                        <a:t>st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 decade of life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Milestones faith formation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+ Pathways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 to deepen faith &amp; engagement</a:t>
                      </a:r>
                      <a:endParaRPr lang="en-US" sz="2400" b="1" baseline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rgbClr val="FFFFFF"/>
                          </a:solidFill>
                        </a:rPr>
                        <a:t>Scenario #1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+ 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Millennial Generation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Marriage &amp; FF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Baptism &amp; FF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Baby Boomers FF</a:t>
                      </a:r>
                    </a:p>
                    <a:p>
                      <a:pPr marL="54864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</a:rPr>
                        <a:t>+ Empowering people to share their faith</a:t>
                      </a:r>
                      <a:endParaRPr lang="en-US" sz="2400" b="1" baseline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29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Scenario #3</a:t>
                      </a:r>
                    </a:p>
                    <a:p>
                      <a:pPr marL="457200" indent="-457200" algn="l">
                        <a:buFontTx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Third Place settings</a:t>
                      </a:r>
                    </a:p>
                    <a:p>
                      <a:pPr marL="457200" indent="-457200" algn="l">
                        <a:buFontTx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Family life center</a:t>
                      </a:r>
                    </a:p>
                    <a:p>
                      <a:pPr marL="45720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 Events (movie nights, concerts, festivals)</a:t>
                      </a:r>
                    </a:p>
                    <a:p>
                      <a:pPr marL="457200" indent="-457200" algn="l"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 Community-based ministry (service, recovery ministry)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Scenario #2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Third Place settings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Targeting 20-30 year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olds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 Service: local - global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 Spiritual formation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 Pathways to deepen faith &amp; engagement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3700" y="127596"/>
            <a:ext cx="844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Example: Targeting Audiences &amp; Needs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17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 True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82612"/>
            <a:ext cx="8574087" cy="509125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3200" b="1" dirty="0" smtClean="0">
                <a:solidFill>
                  <a:srgbClr val="990000"/>
                </a:solidFill>
              </a:rPr>
              <a:t>2.  Behave with Urgency Every Day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Never act content, anxious, or angry.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Demonstrate your own sense of urgency always in meetings, one-on-one interactions, memos, and email, and do so as visibly as possible to as many people as possible. </a:t>
            </a:r>
          </a:p>
        </p:txBody>
      </p:sp>
    </p:spTree>
    <p:extLst>
      <p:ext uri="{BB962C8B-B14F-4D97-AF65-F5344CB8AC3E}">
        <p14:creationId xmlns:p14="http://schemas.microsoft.com/office/powerpoint/2010/main" val="425452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 True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2023"/>
            <a:ext cx="8574087" cy="48741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3200" b="1" dirty="0" smtClean="0">
                <a:solidFill>
                  <a:srgbClr val="990000"/>
                </a:solidFill>
              </a:rPr>
              <a:t>3. Find Opportunity in Crises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Always be alert to see if crises can be a friend, not just a dreadful enemy, in order to destroy complacency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Proceed with caution, and never be naïve, since crises can be deadly. </a:t>
            </a:r>
          </a:p>
        </p:txBody>
      </p:sp>
    </p:spTree>
    <p:extLst>
      <p:ext uri="{BB962C8B-B14F-4D97-AF65-F5344CB8AC3E}">
        <p14:creationId xmlns:p14="http://schemas.microsoft.com/office/powerpoint/2010/main" val="125379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 True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2023"/>
            <a:ext cx="8574087" cy="48741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3200" b="1" dirty="0" smtClean="0">
                <a:solidFill>
                  <a:srgbClr val="990000"/>
                </a:solidFill>
              </a:rPr>
              <a:t>4. Deal with the NoNos</a:t>
            </a:r>
          </a:p>
          <a:p>
            <a:pPr lvl="1">
              <a:buClr>
                <a:schemeClr val="accent2"/>
              </a:buClr>
            </a:pPr>
            <a:r>
              <a:rPr lang="en-US" sz="3200" dirty="0" smtClean="0"/>
              <a:t>Remove or neutralize all the relentless urgency-killers, people who are not skeptics but are determined to keep a group complacent or, if needed, to create destructive urgency.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898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22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sz="4700" dirty="0" smtClean="0"/>
              <a:t>Innovation Design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Stanford School of Design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52364"/>
              </p:ext>
            </p:extLst>
          </p:nvPr>
        </p:nvGraphicFramePr>
        <p:xfrm>
          <a:off x="196850" y="1952991"/>
          <a:ext cx="8661400" cy="449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5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4" y="39108"/>
            <a:ext cx="8229600" cy="771652"/>
          </a:xfrm>
        </p:spPr>
        <p:txBody>
          <a:bodyPr>
            <a:normAutofit/>
          </a:bodyPr>
          <a:lstStyle/>
          <a:p>
            <a:r>
              <a:rPr lang="en-US" dirty="0" smtClean="0"/>
              <a:t>Design Process for an New Initiative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372636"/>
              </p:ext>
            </p:extLst>
          </p:nvPr>
        </p:nvGraphicFramePr>
        <p:xfrm>
          <a:off x="228600" y="965200"/>
          <a:ext cx="8585200" cy="570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4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1879600"/>
            <a:ext cx="7931150" cy="39925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200" dirty="0" smtClean="0"/>
              <a:t>Who are your target audiences?</a:t>
            </a:r>
          </a:p>
          <a:p>
            <a:pPr>
              <a:buClr>
                <a:schemeClr val="accent1"/>
              </a:buClr>
            </a:pPr>
            <a:r>
              <a:rPr lang="en-US" sz="3200" dirty="0" smtClean="0"/>
              <a:t>What are their priority life tasks and concerns, interests, and spiritual and religious needs?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879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1 - Empathize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54200"/>
            <a:ext cx="8464551" cy="47625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Empathy is the foundation of a human-centered design process. To empathize, we</a:t>
            </a:r>
            <a:r>
              <a:rPr lang="en-US" sz="28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917575" lvl="1"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chemeClr val="accent1"/>
                </a:solidFill>
              </a:rPr>
              <a:t>Observe</a:t>
            </a:r>
            <a:r>
              <a:rPr lang="en-US" sz="2800" dirty="0"/>
              <a:t>. View users and their behavior in the context of their lives.</a:t>
            </a:r>
          </a:p>
          <a:p>
            <a:pPr marL="917575" lvl="1"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chemeClr val="accent1"/>
                </a:solidFill>
              </a:rPr>
              <a:t>Engage</a:t>
            </a:r>
            <a:r>
              <a:rPr lang="en-US" sz="2800" dirty="0"/>
              <a:t>. Interact with and interview users through both scheduled and short ‘intercept’ encounters.</a:t>
            </a:r>
          </a:p>
          <a:p>
            <a:pPr marL="917575" lvl="1">
              <a:buClr>
                <a:schemeClr val="accent1"/>
              </a:buClr>
              <a:buSzPct val="100000"/>
            </a:pPr>
            <a:r>
              <a:rPr lang="en-US" sz="2800" b="1" dirty="0" smtClean="0">
                <a:solidFill>
                  <a:schemeClr val="accent1"/>
                </a:solidFill>
              </a:rPr>
              <a:t>Immerse</a:t>
            </a:r>
            <a:r>
              <a:rPr lang="en-US" sz="2800" dirty="0"/>
              <a:t>. Experience what your user experiences.</a:t>
            </a:r>
          </a:p>
        </p:txBody>
      </p:sp>
    </p:spTree>
    <p:extLst>
      <p:ext uri="{BB962C8B-B14F-4D97-AF65-F5344CB8AC3E}">
        <p14:creationId xmlns:p14="http://schemas.microsoft.com/office/powerpoint/2010/main" val="1228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96350"/>
              </p:ext>
            </p:extLst>
          </p:nvPr>
        </p:nvGraphicFramePr>
        <p:xfrm>
          <a:off x="431800" y="1866900"/>
          <a:ext cx="8426450" cy="458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3225"/>
                <a:gridCol w="4213225"/>
              </a:tblGrid>
              <a:tr h="22923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SAY</a:t>
                      </a:r>
                    </a:p>
                    <a:p>
                      <a:pPr algn="ctr"/>
                      <a:r>
                        <a:rPr lang="en-US" sz="2800" b="1" dirty="0" smtClean="0"/>
                        <a:t>What</a:t>
                      </a:r>
                      <a:r>
                        <a:rPr lang="en-US" sz="2800" b="1" baseline="0" dirty="0" smtClean="0"/>
                        <a:t> do you hear your target group saying? 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DO</a:t>
                      </a:r>
                    </a:p>
                    <a:p>
                      <a:pPr algn="ctr"/>
                      <a:r>
                        <a:rPr lang="en-US" sz="2800" b="1" dirty="0" smtClean="0"/>
                        <a:t>What actions and behaviors do you notice in your target group?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3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THINK</a:t>
                      </a:r>
                    </a:p>
                    <a:p>
                      <a:pPr algn="ctr"/>
                      <a:r>
                        <a:rPr lang="en-US" sz="2800" b="1" dirty="0" smtClean="0"/>
                        <a:t>What might your</a:t>
                      </a:r>
                      <a:r>
                        <a:rPr lang="en-US" sz="2800" b="1" baseline="0" dirty="0" smtClean="0"/>
                        <a:t> target group </a:t>
                      </a:r>
                      <a:r>
                        <a:rPr lang="en-US" sz="2800" b="1" dirty="0" smtClean="0"/>
                        <a:t>be thinking?</a:t>
                      </a:r>
                      <a:r>
                        <a:rPr lang="en-US" sz="2800" b="1" baseline="0" dirty="0" smtClean="0"/>
                        <a:t> What does this tell you about their beliefs/convictions?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FEEL</a:t>
                      </a:r>
                    </a:p>
                    <a:p>
                      <a:pPr algn="ctr"/>
                      <a:r>
                        <a:rPr lang="en-US" sz="2800" b="1" dirty="0" smtClean="0"/>
                        <a:t>What emotions might your</a:t>
                      </a:r>
                      <a:r>
                        <a:rPr lang="en-US" sz="2800" b="1" baseline="0" dirty="0" smtClean="0"/>
                        <a:t> target group be feeling? 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42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24233</TotalTime>
  <Words>2539</Words>
  <Application>Microsoft Macintosh PowerPoint</Application>
  <PresentationFormat>On-screen Show (4:3)</PresentationFormat>
  <Paragraphs>248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1_Spectrum</vt:lpstr>
      <vt:lpstr>Module</vt:lpstr>
      <vt:lpstr>1_Module</vt:lpstr>
      <vt:lpstr>John Roberto, LifelongFaith Associates (jroberto@lifelongfaith.com)</vt:lpstr>
      <vt:lpstr>Four-Scenario Faith Formation</vt:lpstr>
      <vt:lpstr>Approach 1. Targeting Audiences &amp; Needs</vt:lpstr>
      <vt:lpstr>PowerPoint Presentation</vt:lpstr>
      <vt:lpstr>Innovation Design Process Stanford School of Design</vt:lpstr>
      <vt:lpstr>Design Process for an New Initiative</vt:lpstr>
      <vt:lpstr>Target Audiences</vt:lpstr>
      <vt:lpstr>1 - Empathize</vt:lpstr>
      <vt:lpstr>Empathy Map</vt:lpstr>
      <vt:lpstr>Empathy Map</vt:lpstr>
      <vt:lpstr>2 - Define</vt:lpstr>
      <vt:lpstr>2 - Define</vt:lpstr>
      <vt:lpstr>2 – Define  </vt:lpstr>
      <vt:lpstr>POV – Point of  View</vt:lpstr>
      <vt:lpstr>POV – Point of  View</vt:lpstr>
      <vt:lpstr>POV Want Ad</vt:lpstr>
      <vt:lpstr>POV Want Ad</vt:lpstr>
      <vt:lpstr>POV Want Ad</vt:lpstr>
      <vt:lpstr>POV Want Ad</vt:lpstr>
      <vt:lpstr>Generating Ideas: Mindmapping</vt:lpstr>
      <vt:lpstr>A Network Approach</vt:lpstr>
      <vt:lpstr>PowerPoint Presentation</vt:lpstr>
      <vt:lpstr>4 - Prototype</vt:lpstr>
      <vt:lpstr>4 - Prototype</vt:lpstr>
      <vt:lpstr>4 - Prototype</vt:lpstr>
      <vt:lpstr>5- Test</vt:lpstr>
      <vt:lpstr>Innovation Design Process Stanford School of Design</vt:lpstr>
      <vt:lpstr>Design an Implementation Plan</vt:lpstr>
      <vt:lpstr>Parish Website: Planning Checklist</vt:lpstr>
      <vt:lpstr>PowerPoint Presentation</vt:lpstr>
      <vt:lpstr>Facilitating Change</vt:lpstr>
      <vt:lpstr>A Framework for Change</vt:lpstr>
      <vt:lpstr>A Framework for Change</vt:lpstr>
      <vt:lpstr>A Framework for Change</vt:lpstr>
      <vt:lpstr>Making Change Stick</vt:lpstr>
      <vt:lpstr>How Do We Make Change? (Transforming Congregational Education Project) </vt:lpstr>
      <vt:lpstr>PowerPoint Presentation</vt:lpstr>
      <vt:lpstr>Increasing a True Sense of Urgency</vt:lpstr>
      <vt:lpstr>Increasing a True Sense of Urgency</vt:lpstr>
      <vt:lpstr>Increasing a True Sense of Urgency</vt:lpstr>
      <vt:lpstr>Increasing a True Sense of Urgency</vt:lpstr>
      <vt:lpstr>Increasing a True Sense of Urgency</vt:lpstr>
    </vt:vector>
  </TitlesOfParts>
  <Company>LifelongFaith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Roberto</dc:creator>
  <cp:lastModifiedBy>John Roberto</cp:lastModifiedBy>
  <cp:revision>580</cp:revision>
  <cp:lastPrinted>2010-10-12T12:02:10Z</cp:lastPrinted>
  <dcterms:created xsi:type="dcterms:W3CDTF">2010-10-22T11:09:29Z</dcterms:created>
  <dcterms:modified xsi:type="dcterms:W3CDTF">2012-01-25T20:33:09Z</dcterms:modified>
</cp:coreProperties>
</file>