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78" r:id="rId1"/>
  </p:sldMasterIdLst>
  <p:notesMasterIdLst>
    <p:notesMasterId r:id="rId152"/>
  </p:notesMasterIdLst>
  <p:handoutMasterIdLst>
    <p:handoutMasterId r:id="rId153"/>
  </p:handoutMasterIdLst>
  <p:sldIdLst>
    <p:sldId id="303" r:id="rId2"/>
    <p:sldId id="1231" r:id="rId3"/>
    <p:sldId id="1437" r:id="rId4"/>
    <p:sldId id="1501" r:id="rId5"/>
    <p:sldId id="1438" r:id="rId6"/>
    <p:sldId id="1439" r:id="rId7"/>
    <p:sldId id="1551" r:id="rId8"/>
    <p:sldId id="1552" r:id="rId9"/>
    <p:sldId id="1440" r:id="rId10"/>
    <p:sldId id="1441" r:id="rId11"/>
    <p:sldId id="1442" r:id="rId12"/>
    <p:sldId id="1443" r:id="rId13"/>
    <p:sldId id="1444" r:id="rId14"/>
    <p:sldId id="1445" r:id="rId15"/>
    <p:sldId id="1446" r:id="rId16"/>
    <p:sldId id="1497" r:id="rId17"/>
    <p:sldId id="1500" r:id="rId18"/>
    <p:sldId id="1502" r:id="rId19"/>
    <p:sldId id="1153" r:id="rId20"/>
    <p:sldId id="1503" r:id="rId21"/>
    <p:sldId id="868" r:id="rId22"/>
    <p:sldId id="270" r:id="rId23"/>
    <p:sldId id="334" r:id="rId24"/>
    <p:sldId id="1227" r:id="rId25"/>
    <p:sldId id="920" r:id="rId26"/>
    <p:sldId id="1543" r:id="rId27"/>
    <p:sldId id="1546" r:id="rId28"/>
    <p:sldId id="1544" r:id="rId29"/>
    <p:sldId id="1545" r:id="rId30"/>
    <p:sldId id="1504" r:id="rId31"/>
    <p:sldId id="1505" r:id="rId32"/>
    <p:sldId id="1506" r:id="rId33"/>
    <p:sldId id="1507" r:id="rId34"/>
    <p:sldId id="1508" r:id="rId35"/>
    <p:sldId id="1215" r:id="rId36"/>
    <p:sldId id="1447" r:id="rId37"/>
    <p:sldId id="1520" r:id="rId38"/>
    <p:sldId id="1521" r:id="rId39"/>
    <p:sldId id="1484" r:id="rId40"/>
    <p:sldId id="1485" r:id="rId41"/>
    <p:sldId id="1486" r:id="rId42"/>
    <p:sldId id="1487" r:id="rId43"/>
    <p:sldId id="1422" r:id="rId44"/>
    <p:sldId id="1509" r:id="rId45"/>
    <p:sldId id="1510" r:id="rId46"/>
    <p:sldId id="1511" r:id="rId47"/>
    <p:sldId id="1547" r:id="rId48"/>
    <p:sldId id="1150" r:id="rId49"/>
    <p:sldId id="1427" r:id="rId50"/>
    <p:sldId id="1512" r:id="rId51"/>
    <p:sldId id="1513" r:id="rId52"/>
    <p:sldId id="895" r:id="rId53"/>
    <p:sldId id="1548" r:id="rId54"/>
    <p:sldId id="992" r:id="rId55"/>
    <p:sldId id="1550" r:id="rId56"/>
    <p:sldId id="1097" r:id="rId57"/>
    <p:sldId id="1542" r:id="rId58"/>
    <p:sldId id="1539" r:id="rId59"/>
    <p:sldId id="1096" r:id="rId60"/>
    <p:sldId id="1005" r:id="rId61"/>
    <p:sldId id="1006" r:id="rId62"/>
    <p:sldId id="1540" r:id="rId63"/>
    <p:sldId id="844" r:id="rId64"/>
    <p:sldId id="1522" r:id="rId65"/>
    <p:sldId id="934" r:id="rId66"/>
    <p:sldId id="1535" r:id="rId67"/>
    <p:sldId id="1536" r:id="rId68"/>
    <p:sldId id="1537" r:id="rId69"/>
    <p:sldId id="1538" r:id="rId70"/>
    <p:sldId id="1549" r:id="rId71"/>
    <p:sldId id="1524" r:id="rId72"/>
    <p:sldId id="1525" r:id="rId73"/>
    <p:sldId id="952" r:id="rId74"/>
    <p:sldId id="1526" r:id="rId75"/>
    <p:sldId id="1527" r:id="rId76"/>
    <p:sldId id="1528" r:id="rId77"/>
    <p:sldId id="1529" r:id="rId78"/>
    <p:sldId id="1530" r:id="rId79"/>
    <p:sldId id="1473" r:id="rId80"/>
    <p:sldId id="1434" r:id="rId81"/>
    <p:sldId id="1159" r:id="rId82"/>
    <p:sldId id="1474" r:id="rId83"/>
    <p:sldId id="1433" r:id="rId84"/>
    <p:sldId id="1200" r:id="rId85"/>
    <p:sldId id="1476" r:id="rId86"/>
    <p:sldId id="1475" r:id="rId87"/>
    <p:sldId id="1432" r:id="rId88"/>
    <p:sldId id="1477" r:id="rId89"/>
    <p:sldId id="1494" r:id="rId90"/>
    <p:sldId id="1449" r:id="rId91"/>
    <p:sldId id="1450" r:id="rId92"/>
    <p:sldId id="1451" r:id="rId93"/>
    <p:sldId id="1452" r:id="rId94"/>
    <p:sldId id="1453" r:id="rId95"/>
    <p:sldId id="1454" r:id="rId96"/>
    <p:sldId id="1455" r:id="rId97"/>
    <p:sldId id="1456" r:id="rId98"/>
    <p:sldId id="1457" r:id="rId99"/>
    <p:sldId id="1458" r:id="rId100"/>
    <p:sldId id="1459" r:id="rId101"/>
    <p:sldId id="1460" r:id="rId102"/>
    <p:sldId id="1461" r:id="rId103"/>
    <p:sldId id="1462" r:id="rId104"/>
    <p:sldId id="1463" r:id="rId105"/>
    <p:sldId id="1464" r:id="rId106"/>
    <p:sldId id="1465" r:id="rId107"/>
    <p:sldId id="1466" r:id="rId108"/>
    <p:sldId id="1468" r:id="rId109"/>
    <p:sldId id="1472" r:id="rId110"/>
    <p:sldId id="1467" r:id="rId111"/>
    <p:sldId id="1533" r:id="rId112"/>
    <p:sldId id="1489" r:id="rId113"/>
    <p:sldId id="1490" r:id="rId114"/>
    <p:sldId id="1532" r:id="rId115"/>
    <p:sldId id="1012" r:id="rId116"/>
    <p:sldId id="1105" r:id="rId117"/>
    <p:sldId id="1339" r:id="rId118"/>
    <p:sldId id="1436" r:id="rId119"/>
    <p:sldId id="1206" r:id="rId120"/>
    <p:sldId id="1205" r:id="rId121"/>
    <p:sldId id="1429" r:id="rId122"/>
    <p:sldId id="1015" r:id="rId123"/>
    <p:sldId id="1106" r:id="rId124"/>
    <p:sldId id="1416" r:id="rId125"/>
    <p:sldId id="1417" r:id="rId126"/>
    <p:sldId id="1418" r:id="rId127"/>
    <p:sldId id="1431" r:id="rId128"/>
    <p:sldId id="1331" r:id="rId129"/>
    <p:sldId id="1435" r:id="rId130"/>
    <p:sldId id="1349" r:id="rId131"/>
    <p:sldId id="1016" r:id="rId132"/>
    <p:sldId id="977" r:id="rId133"/>
    <p:sldId id="978" r:id="rId134"/>
    <p:sldId id="980" r:id="rId135"/>
    <p:sldId id="1430" r:id="rId136"/>
    <p:sldId id="1348" r:id="rId137"/>
    <p:sldId id="1358" r:id="rId138"/>
    <p:sldId id="1359" r:id="rId139"/>
    <p:sldId id="1360" r:id="rId140"/>
    <p:sldId id="904" r:id="rId141"/>
    <p:sldId id="905" r:id="rId142"/>
    <p:sldId id="926" r:id="rId143"/>
    <p:sldId id="906" r:id="rId144"/>
    <p:sldId id="907" r:id="rId145"/>
    <p:sldId id="908" r:id="rId146"/>
    <p:sldId id="909" r:id="rId147"/>
    <p:sldId id="1516" r:id="rId148"/>
    <p:sldId id="1517" r:id="rId149"/>
    <p:sldId id="1491" r:id="rId150"/>
    <p:sldId id="1518" r:id="rId1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51" autoAdjust="0"/>
    <p:restoredTop sz="98772" autoAdjust="0"/>
  </p:normalViewPr>
  <p:slideViewPr>
    <p:cSldViewPr snapToGrid="0" snapToObjects="1">
      <p:cViewPr varScale="1">
        <p:scale>
          <a:sx n="131" d="100"/>
          <a:sy n="131" d="100"/>
        </p:scale>
        <p:origin x="-144"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handoutMaster" Target="handoutMasters/handoutMaster1.xml"/><Relationship Id="rId154" Type="http://schemas.openxmlformats.org/officeDocument/2006/relationships/printerSettings" Target="printerSettings/printerSettings1.bin"/><Relationship Id="rId155" Type="http://schemas.openxmlformats.org/officeDocument/2006/relationships/presProps" Target="presProps.xml"/><Relationship Id="rId156" Type="http://schemas.openxmlformats.org/officeDocument/2006/relationships/viewProps" Target="viewProps.xml"/><Relationship Id="rId157" Type="http://schemas.openxmlformats.org/officeDocument/2006/relationships/theme" Target="theme/theme1.xml"/><Relationship Id="rId15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510FCB-5BFB-EF49-ADB1-9A5C679AF930}" type="doc">
      <dgm:prSet loTypeId="urn:microsoft.com/office/officeart/2005/8/layout/radial1" loCatId="" qsTypeId="urn:microsoft.com/office/officeart/2005/8/quickstyle/simple4" qsCatId="simple" csTypeId="urn:microsoft.com/office/officeart/2005/8/colors/accent2_2" csCatId="accent2" phldr="1"/>
      <dgm:spPr/>
      <dgm:t>
        <a:bodyPr/>
        <a:lstStyle/>
        <a:p>
          <a:endParaRPr lang="en-US"/>
        </a:p>
      </dgm:t>
    </dgm:pt>
    <dgm:pt modelId="{E9467D2F-B974-1341-9340-73DD86F39591}">
      <dgm:prSet phldrT="[Text]" custT="1"/>
      <dgm:spPr/>
      <dgm:t>
        <a:bodyPr/>
        <a:lstStyle/>
        <a:p>
          <a:r>
            <a:rPr lang="en-US" sz="2200" b="1" dirty="0" smtClean="0">
              <a:latin typeface="Calibri"/>
              <a:cs typeface="Calibri"/>
            </a:rPr>
            <a:t>The Changing Landscape</a:t>
          </a:r>
          <a:endParaRPr lang="en-US" sz="2200" b="1" dirty="0">
            <a:latin typeface="Calibri"/>
            <a:cs typeface="Calibri"/>
          </a:endParaRPr>
        </a:p>
      </dgm:t>
    </dgm:pt>
    <dgm:pt modelId="{6FFD5D50-3505-9940-B87A-1C5B466D9589}" type="parTrans" cxnId="{D8DEA075-9207-2543-AD18-3EB5CA41E600}">
      <dgm:prSet/>
      <dgm:spPr/>
      <dgm:t>
        <a:bodyPr/>
        <a:lstStyle/>
        <a:p>
          <a:endParaRPr lang="en-US"/>
        </a:p>
      </dgm:t>
    </dgm:pt>
    <dgm:pt modelId="{710EA277-1F68-B14B-B2CD-1AEA6247710E}" type="sibTrans" cxnId="{D8DEA075-9207-2543-AD18-3EB5CA41E600}">
      <dgm:prSet/>
      <dgm:spPr/>
      <dgm:t>
        <a:bodyPr/>
        <a:lstStyle/>
        <a:p>
          <a:endParaRPr lang="en-US"/>
        </a:p>
      </dgm:t>
    </dgm:pt>
    <dgm:pt modelId="{BADE622D-A43A-494E-8DD7-69EE8A0CFE9A}">
      <dgm:prSet phldrT="[Text]" custT="1"/>
      <dgm:spPr/>
      <dgm:t>
        <a:bodyPr/>
        <a:lstStyle/>
        <a:p>
          <a:r>
            <a:rPr lang="en-US" sz="1800" b="1" dirty="0" smtClean="0">
              <a:latin typeface="Calibri"/>
              <a:cs typeface="Calibri"/>
            </a:rPr>
            <a:t>No Religious Affiliation</a:t>
          </a:r>
          <a:endParaRPr lang="en-US" sz="1800" b="1" dirty="0">
            <a:latin typeface="Calibri"/>
            <a:cs typeface="Calibri"/>
          </a:endParaRPr>
        </a:p>
      </dgm:t>
    </dgm:pt>
    <dgm:pt modelId="{88FFBFAF-7E05-3048-A9B4-29E860683880}" type="parTrans" cxnId="{5A36A978-EA18-4148-A3AF-436F850DEEFD}">
      <dgm:prSet/>
      <dgm:spPr/>
      <dgm:t>
        <a:bodyPr/>
        <a:lstStyle/>
        <a:p>
          <a:endParaRPr lang="en-US" dirty="0"/>
        </a:p>
      </dgm:t>
    </dgm:pt>
    <dgm:pt modelId="{555CA647-00FE-D241-AA04-097F36AC015F}" type="sibTrans" cxnId="{5A36A978-EA18-4148-A3AF-436F850DEEFD}">
      <dgm:prSet/>
      <dgm:spPr/>
      <dgm:t>
        <a:bodyPr/>
        <a:lstStyle/>
        <a:p>
          <a:endParaRPr lang="en-US"/>
        </a:p>
      </dgm:t>
    </dgm:pt>
    <dgm:pt modelId="{22BCAE90-C584-A44A-A5F4-33F6EEC3AD29}">
      <dgm:prSet phldrT="[Text]" custT="1"/>
      <dgm:spPr/>
      <dgm:t>
        <a:bodyPr/>
        <a:lstStyle/>
        <a:p>
          <a:r>
            <a:rPr lang="en-US" sz="1800" b="1" dirty="0" smtClean="0">
              <a:latin typeface="Calibri"/>
              <a:cs typeface="Calibri"/>
            </a:rPr>
            <a:t>Declining Church Participation </a:t>
          </a:r>
          <a:endParaRPr lang="en-US" sz="1800" b="1" dirty="0">
            <a:latin typeface="Calibri"/>
            <a:cs typeface="Calibri"/>
          </a:endParaRPr>
        </a:p>
      </dgm:t>
    </dgm:pt>
    <dgm:pt modelId="{EF281DEF-3CD5-7F43-AE38-A236DCFC43B7}" type="parTrans" cxnId="{8C67C085-9355-0246-9955-93A4206B97C7}">
      <dgm:prSet/>
      <dgm:spPr/>
      <dgm:t>
        <a:bodyPr/>
        <a:lstStyle/>
        <a:p>
          <a:endParaRPr lang="en-US" dirty="0"/>
        </a:p>
      </dgm:t>
    </dgm:pt>
    <dgm:pt modelId="{D740B9AC-FC47-1E49-9970-FF506B9B4A30}" type="sibTrans" cxnId="{8C67C085-9355-0246-9955-93A4206B97C7}">
      <dgm:prSet/>
      <dgm:spPr/>
      <dgm:t>
        <a:bodyPr/>
        <a:lstStyle/>
        <a:p>
          <a:endParaRPr lang="en-US"/>
        </a:p>
      </dgm:t>
    </dgm:pt>
    <dgm:pt modelId="{5684B29F-59C5-D94E-9FED-EC3405DEAE4E}">
      <dgm:prSet phldrT="[Text]" custT="1"/>
      <dgm:spPr/>
      <dgm:t>
        <a:bodyPr/>
        <a:lstStyle/>
        <a:p>
          <a:r>
            <a:rPr lang="en-US" sz="1800" b="1" dirty="0" smtClean="0">
              <a:latin typeface="Calibri"/>
              <a:cs typeface="Calibri"/>
            </a:rPr>
            <a:t>Increasing Diversity &amp; Pluralism</a:t>
          </a:r>
          <a:endParaRPr lang="en-US" sz="1800" b="1" dirty="0">
            <a:latin typeface="Calibri"/>
            <a:cs typeface="Calibri"/>
          </a:endParaRPr>
        </a:p>
      </dgm:t>
    </dgm:pt>
    <dgm:pt modelId="{B1EAE8E6-13ED-FC4E-A123-F63415C93364}" type="parTrans" cxnId="{5FD553B0-773D-4345-AC53-CCC610B46222}">
      <dgm:prSet/>
      <dgm:spPr/>
      <dgm:t>
        <a:bodyPr/>
        <a:lstStyle/>
        <a:p>
          <a:endParaRPr lang="en-US" dirty="0"/>
        </a:p>
      </dgm:t>
    </dgm:pt>
    <dgm:pt modelId="{EE40742A-39B2-E648-BB35-9E9EFB7FBDA6}" type="sibTrans" cxnId="{5FD553B0-773D-4345-AC53-CCC610B46222}">
      <dgm:prSet/>
      <dgm:spPr/>
      <dgm:t>
        <a:bodyPr/>
        <a:lstStyle/>
        <a:p>
          <a:endParaRPr lang="en-US"/>
        </a:p>
      </dgm:t>
    </dgm:pt>
    <dgm:pt modelId="{2A607EC1-E67E-DD47-9D01-463166C30EAD}">
      <dgm:prSet phldrT="[Text]" custT="1"/>
      <dgm:spPr/>
      <dgm:t>
        <a:bodyPr/>
        <a:lstStyle/>
        <a:p>
          <a:r>
            <a:rPr lang="en-US" sz="1800" b="1" dirty="0" smtClean="0">
              <a:latin typeface="Calibri"/>
              <a:cs typeface="Calibri"/>
            </a:rPr>
            <a:t>Changing Marriage &amp; Family Life</a:t>
          </a:r>
          <a:endParaRPr lang="en-US" sz="1800" b="1" dirty="0">
            <a:latin typeface="Calibri"/>
            <a:cs typeface="Calibri"/>
          </a:endParaRPr>
        </a:p>
      </dgm:t>
    </dgm:pt>
    <dgm:pt modelId="{615AA2AB-95B8-D84F-8038-32F27578F1F5}" type="parTrans" cxnId="{A71E0683-2C37-6A45-84E0-0D23F35210E6}">
      <dgm:prSet/>
      <dgm:spPr/>
      <dgm:t>
        <a:bodyPr/>
        <a:lstStyle/>
        <a:p>
          <a:endParaRPr lang="en-US" dirty="0"/>
        </a:p>
      </dgm:t>
    </dgm:pt>
    <dgm:pt modelId="{A7806B89-6166-CA4D-B0C5-22CE9CA56FBB}" type="sibTrans" cxnId="{A71E0683-2C37-6A45-84E0-0D23F35210E6}">
      <dgm:prSet/>
      <dgm:spPr/>
      <dgm:t>
        <a:bodyPr/>
        <a:lstStyle/>
        <a:p>
          <a:endParaRPr lang="en-US"/>
        </a:p>
      </dgm:t>
    </dgm:pt>
    <dgm:pt modelId="{9E30D035-2A69-5443-AD06-93C99B87E9FE}">
      <dgm:prSet phldrT="[Text]" custT="1"/>
      <dgm:spPr/>
      <dgm:t>
        <a:bodyPr/>
        <a:lstStyle/>
        <a:p>
          <a:r>
            <a:rPr lang="en-US" sz="1800" b="1" dirty="0" smtClean="0">
              <a:latin typeface="Calibri"/>
              <a:cs typeface="Calibri"/>
            </a:rPr>
            <a:t>The Rise of Digital Media &amp; the Internet</a:t>
          </a:r>
          <a:endParaRPr lang="en-US" sz="1800" b="1" dirty="0">
            <a:latin typeface="Calibri"/>
            <a:cs typeface="Calibri"/>
          </a:endParaRPr>
        </a:p>
      </dgm:t>
    </dgm:pt>
    <dgm:pt modelId="{F44761B7-FDD2-A846-B874-F04114218181}" type="parTrans" cxnId="{DE09673B-BBA3-2845-930A-A1971D97AC82}">
      <dgm:prSet/>
      <dgm:spPr/>
      <dgm:t>
        <a:bodyPr/>
        <a:lstStyle/>
        <a:p>
          <a:endParaRPr lang="en-US" dirty="0"/>
        </a:p>
      </dgm:t>
    </dgm:pt>
    <dgm:pt modelId="{5294D402-BEAA-4045-BE2E-6CA2D35D49F5}" type="sibTrans" cxnId="{DE09673B-BBA3-2845-930A-A1971D97AC82}">
      <dgm:prSet/>
      <dgm:spPr/>
      <dgm:t>
        <a:bodyPr/>
        <a:lstStyle/>
        <a:p>
          <a:endParaRPr lang="en-US"/>
        </a:p>
      </dgm:t>
    </dgm:pt>
    <dgm:pt modelId="{4F757218-7A2C-BF42-AD0D-9B96DA804229}">
      <dgm:prSet phldrT="[Text]" custT="1"/>
      <dgm:spPr/>
      <dgm:t>
        <a:bodyPr/>
        <a:lstStyle/>
        <a:p>
          <a:r>
            <a:rPr lang="en-US" sz="1800" b="1" dirty="0" smtClean="0">
              <a:latin typeface="Calibri"/>
              <a:cs typeface="Calibri"/>
            </a:rPr>
            <a:t>Spiritual, not Religious</a:t>
          </a:r>
          <a:endParaRPr lang="en-US" sz="1800" b="1" dirty="0">
            <a:latin typeface="Calibri"/>
            <a:cs typeface="Calibri"/>
          </a:endParaRPr>
        </a:p>
      </dgm:t>
    </dgm:pt>
    <dgm:pt modelId="{CAE811F4-2F07-FE40-B95B-FDF4056B5B35}" type="parTrans" cxnId="{58664FF3-2463-7D44-8440-9DE2DE933C6A}">
      <dgm:prSet/>
      <dgm:spPr/>
      <dgm:t>
        <a:bodyPr/>
        <a:lstStyle/>
        <a:p>
          <a:endParaRPr lang="en-US" dirty="0"/>
        </a:p>
      </dgm:t>
    </dgm:pt>
    <dgm:pt modelId="{14EE5608-EF62-EB4B-B051-7541545EC131}" type="sibTrans" cxnId="{58664FF3-2463-7D44-8440-9DE2DE933C6A}">
      <dgm:prSet/>
      <dgm:spPr/>
      <dgm:t>
        <a:bodyPr/>
        <a:lstStyle/>
        <a:p>
          <a:endParaRPr lang="en-US"/>
        </a:p>
      </dgm:t>
    </dgm:pt>
    <dgm:pt modelId="{1EC61AD7-4FE0-AC43-B1C7-40CB5CDBAA02}">
      <dgm:prSet phldrT="[Text]" custT="1"/>
      <dgm:spPr/>
      <dgm:t>
        <a:bodyPr/>
        <a:lstStyle/>
        <a:p>
          <a:r>
            <a:rPr lang="en-US" sz="1800" b="1" dirty="0" smtClean="0">
              <a:latin typeface="Calibri"/>
              <a:cs typeface="Calibri"/>
            </a:rPr>
            <a:t>Declining Religious Socialization</a:t>
          </a:r>
          <a:endParaRPr lang="en-US" sz="1800" b="1" dirty="0">
            <a:latin typeface="Calibri"/>
            <a:cs typeface="Calibri"/>
          </a:endParaRPr>
        </a:p>
      </dgm:t>
    </dgm:pt>
    <dgm:pt modelId="{75E95E02-DF4A-0F4A-9B93-D464A31FE18D}" type="parTrans" cxnId="{CAE5B5D4-CF15-664F-B897-6E218EC698FA}">
      <dgm:prSet/>
      <dgm:spPr/>
      <dgm:t>
        <a:bodyPr/>
        <a:lstStyle/>
        <a:p>
          <a:endParaRPr lang="en-US" dirty="0"/>
        </a:p>
      </dgm:t>
    </dgm:pt>
    <dgm:pt modelId="{5692C54A-4512-8446-AA49-A15F6B994C53}" type="sibTrans" cxnId="{CAE5B5D4-CF15-664F-B897-6E218EC698FA}">
      <dgm:prSet/>
      <dgm:spPr/>
      <dgm:t>
        <a:bodyPr/>
        <a:lstStyle/>
        <a:p>
          <a:endParaRPr lang="en-US"/>
        </a:p>
      </dgm:t>
    </dgm:pt>
    <dgm:pt modelId="{9E4F6617-4260-2D46-BEB0-696C2E8D09FB}">
      <dgm:prSet phldrT="[Text]" custT="1"/>
      <dgm:spPr/>
      <dgm:t>
        <a:bodyPr/>
        <a:lstStyle/>
        <a:p>
          <a:r>
            <a:rPr lang="en-US" sz="1800" b="1" dirty="0" smtClean="0">
              <a:latin typeface="Calibri"/>
              <a:cs typeface="Calibri"/>
            </a:rPr>
            <a:t>Aging Baby Boomers</a:t>
          </a:r>
          <a:endParaRPr lang="en-US" sz="1800" b="1" dirty="0">
            <a:latin typeface="Calibri"/>
            <a:cs typeface="Calibri"/>
          </a:endParaRPr>
        </a:p>
      </dgm:t>
    </dgm:pt>
    <dgm:pt modelId="{B43D5CB6-A8D3-9F48-B3BA-FC72AF2BA6DE}" type="parTrans" cxnId="{5885F161-F054-5C4E-8347-781D3513BF4A}">
      <dgm:prSet/>
      <dgm:spPr/>
      <dgm:t>
        <a:bodyPr/>
        <a:lstStyle/>
        <a:p>
          <a:endParaRPr lang="en-US" dirty="0"/>
        </a:p>
      </dgm:t>
    </dgm:pt>
    <dgm:pt modelId="{87E87F4E-D33E-BA49-B083-C962207AD083}" type="sibTrans" cxnId="{5885F161-F054-5C4E-8347-781D3513BF4A}">
      <dgm:prSet/>
      <dgm:spPr/>
      <dgm:t>
        <a:bodyPr/>
        <a:lstStyle/>
        <a:p>
          <a:endParaRPr lang="en-US"/>
        </a:p>
      </dgm:t>
    </dgm:pt>
    <dgm:pt modelId="{EC67826C-49C5-194C-A8B9-D2687FC72BCB}" type="pres">
      <dgm:prSet presAssocID="{3F510FCB-5BFB-EF49-ADB1-9A5C679AF930}" presName="cycle" presStyleCnt="0">
        <dgm:presLayoutVars>
          <dgm:chMax val="1"/>
          <dgm:dir/>
          <dgm:animLvl val="ctr"/>
          <dgm:resizeHandles val="exact"/>
        </dgm:presLayoutVars>
      </dgm:prSet>
      <dgm:spPr/>
      <dgm:t>
        <a:bodyPr/>
        <a:lstStyle/>
        <a:p>
          <a:endParaRPr lang="en-US"/>
        </a:p>
      </dgm:t>
    </dgm:pt>
    <dgm:pt modelId="{246C65F7-44F7-D14B-86E4-82D1B3F2BD75}" type="pres">
      <dgm:prSet presAssocID="{E9467D2F-B974-1341-9340-73DD86F39591}" presName="centerShape" presStyleLbl="node0" presStyleIdx="0" presStyleCnt="1" custScaleX="138378" custScaleY="115346"/>
      <dgm:spPr/>
      <dgm:t>
        <a:bodyPr/>
        <a:lstStyle/>
        <a:p>
          <a:endParaRPr lang="en-US"/>
        </a:p>
      </dgm:t>
    </dgm:pt>
    <dgm:pt modelId="{CC28DECF-2893-D744-BB00-9361BF142261}" type="pres">
      <dgm:prSet presAssocID="{88FFBFAF-7E05-3048-A9B4-29E860683880}" presName="Name9" presStyleLbl="parChTrans1D2" presStyleIdx="0" presStyleCnt="8"/>
      <dgm:spPr/>
      <dgm:t>
        <a:bodyPr/>
        <a:lstStyle/>
        <a:p>
          <a:endParaRPr lang="en-US"/>
        </a:p>
      </dgm:t>
    </dgm:pt>
    <dgm:pt modelId="{F74D984F-391D-6148-98BA-05B37D5F886C}" type="pres">
      <dgm:prSet presAssocID="{88FFBFAF-7E05-3048-A9B4-29E860683880}" presName="connTx" presStyleLbl="parChTrans1D2" presStyleIdx="0" presStyleCnt="8"/>
      <dgm:spPr/>
      <dgm:t>
        <a:bodyPr/>
        <a:lstStyle/>
        <a:p>
          <a:endParaRPr lang="en-US"/>
        </a:p>
      </dgm:t>
    </dgm:pt>
    <dgm:pt modelId="{43E6F507-B0EE-0542-B2AF-0A8328677553}" type="pres">
      <dgm:prSet presAssocID="{BADE622D-A43A-494E-8DD7-69EE8A0CFE9A}" presName="node" presStyleLbl="node1" presStyleIdx="0" presStyleCnt="8" custScaleX="126347">
        <dgm:presLayoutVars>
          <dgm:bulletEnabled val="1"/>
        </dgm:presLayoutVars>
      </dgm:prSet>
      <dgm:spPr/>
      <dgm:t>
        <a:bodyPr/>
        <a:lstStyle/>
        <a:p>
          <a:endParaRPr lang="en-US"/>
        </a:p>
      </dgm:t>
    </dgm:pt>
    <dgm:pt modelId="{9A6D5D1D-371D-9148-8AA7-9E0ECC2CEF57}" type="pres">
      <dgm:prSet presAssocID="{CAE811F4-2F07-FE40-B95B-FDF4056B5B35}" presName="Name9" presStyleLbl="parChTrans1D2" presStyleIdx="1" presStyleCnt="8"/>
      <dgm:spPr/>
      <dgm:t>
        <a:bodyPr/>
        <a:lstStyle/>
        <a:p>
          <a:endParaRPr lang="en-US"/>
        </a:p>
      </dgm:t>
    </dgm:pt>
    <dgm:pt modelId="{3975F858-EA4B-CA4B-A21E-1B2EB51F7C79}" type="pres">
      <dgm:prSet presAssocID="{CAE811F4-2F07-FE40-B95B-FDF4056B5B35}" presName="connTx" presStyleLbl="parChTrans1D2" presStyleIdx="1" presStyleCnt="8"/>
      <dgm:spPr/>
      <dgm:t>
        <a:bodyPr/>
        <a:lstStyle/>
        <a:p>
          <a:endParaRPr lang="en-US"/>
        </a:p>
      </dgm:t>
    </dgm:pt>
    <dgm:pt modelId="{3F85F9D6-5EA2-E641-9EEE-96223C07EF80}" type="pres">
      <dgm:prSet presAssocID="{4F757218-7A2C-BF42-AD0D-9B96DA804229}" presName="node" presStyleLbl="node1" presStyleIdx="1" presStyleCnt="8" custScaleX="126347" custRadScaleRad="100347" custRadScaleInc="10980">
        <dgm:presLayoutVars>
          <dgm:bulletEnabled val="1"/>
        </dgm:presLayoutVars>
      </dgm:prSet>
      <dgm:spPr/>
      <dgm:t>
        <a:bodyPr/>
        <a:lstStyle/>
        <a:p>
          <a:endParaRPr lang="en-US"/>
        </a:p>
      </dgm:t>
    </dgm:pt>
    <dgm:pt modelId="{2CC10154-609D-334C-A4B7-60D383DB5735}" type="pres">
      <dgm:prSet presAssocID="{EF281DEF-3CD5-7F43-AE38-A236DCFC43B7}" presName="Name9" presStyleLbl="parChTrans1D2" presStyleIdx="2" presStyleCnt="8"/>
      <dgm:spPr/>
      <dgm:t>
        <a:bodyPr/>
        <a:lstStyle/>
        <a:p>
          <a:endParaRPr lang="en-US"/>
        </a:p>
      </dgm:t>
    </dgm:pt>
    <dgm:pt modelId="{B244CFF0-0B33-8B4F-A036-B6F828963B13}" type="pres">
      <dgm:prSet presAssocID="{EF281DEF-3CD5-7F43-AE38-A236DCFC43B7}" presName="connTx" presStyleLbl="parChTrans1D2" presStyleIdx="2" presStyleCnt="8"/>
      <dgm:spPr/>
      <dgm:t>
        <a:bodyPr/>
        <a:lstStyle/>
        <a:p>
          <a:endParaRPr lang="en-US"/>
        </a:p>
      </dgm:t>
    </dgm:pt>
    <dgm:pt modelId="{69CA0356-E921-1A40-B85D-35C72B89A78B}" type="pres">
      <dgm:prSet presAssocID="{22BCAE90-C584-A44A-A5F4-33F6EEC3AD29}" presName="node" presStyleLbl="node1" presStyleIdx="2" presStyleCnt="8" custScaleX="126347" custRadScaleRad="98914" custRadScaleInc="-3000">
        <dgm:presLayoutVars>
          <dgm:bulletEnabled val="1"/>
        </dgm:presLayoutVars>
      </dgm:prSet>
      <dgm:spPr/>
      <dgm:t>
        <a:bodyPr/>
        <a:lstStyle/>
        <a:p>
          <a:endParaRPr lang="en-US"/>
        </a:p>
      </dgm:t>
    </dgm:pt>
    <dgm:pt modelId="{31566290-30EA-B941-9E23-3F54FA655789}" type="pres">
      <dgm:prSet presAssocID="{B1EAE8E6-13ED-FC4E-A123-F63415C93364}" presName="Name9" presStyleLbl="parChTrans1D2" presStyleIdx="3" presStyleCnt="8"/>
      <dgm:spPr/>
      <dgm:t>
        <a:bodyPr/>
        <a:lstStyle/>
        <a:p>
          <a:endParaRPr lang="en-US"/>
        </a:p>
      </dgm:t>
    </dgm:pt>
    <dgm:pt modelId="{6F18F536-05BB-E94A-9871-9C212323DEFE}" type="pres">
      <dgm:prSet presAssocID="{B1EAE8E6-13ED-FC4E-A123-F63415C93364}" presName="connTx" presStyleLbl="parChTrans1D2" presStyleIdx="3" presStyleCnt="8"/>
      <dgm:spPr/>
      <dgm:t>
        <a:bodyPr/>
        <a:lstStyle/>
        <a:p>
          <a:endParaRPr lang="en-US"/>
        </a:p>
      </dgm:t>
    </dgm:pt>
    <dgm:pt modelId="{D022EB0C-825C-924F-8E4E-AF7504250452}" type="pres">
      <dgm:prSet presAssocID="{5684B29F-59C5-D94E-9FED-EC3405DEAE4E}" presName="node" presStyleLbl="node1" presStyleIdx="3" presStyleCnt="8" custScaleX="126347" custRadScaleRad="103664" custRadScaleInc="-11058">
        <dgm:presLayoutVars>
          <dgm:bulletEnabled val="1"/>
        </dgm:presLayoutVars>
      </dgm:prSet>
      <dgm:spPr/>
      <dgm:t>
        <a:bodyPr/>
        <a:lstStyle/>
        <a:p>
          <a:endParaRPr lang="en-US"/>
        </a:p>
      </dgm:t>
    </dgm:pt>
    <dgm:pt modelId="{28161025-A9D9-564A-AC92-C0A680A72045}" type="pres">
      <dgm:prSet presAssocID="{615AA2AB-95B8-D84F-8038-32F27578F1F5}" presName="Name9" presStyleLbl="parChTrans1D2" presStyleIdx="4" presStyleCnt="8"/>
      <dgm:spPr/>
      <dgm:t>
        <a:bodyPr/>
        <a:lstStyle/>
        <a:p>
          <a:endParaRPr lang="en-US"/>
        </a:p>
      </dgm:t>
    </dgm:pt>
    <dgm:pt modelId="{04A8560B-1D98-CD47-8A2A-F2471AAB288C}" type="pres">
      <dgm:prSet presAssocID="{615AA2AB-95B8-D84F-8038-32F27578F1F5}" presName="connTx" presStyleLbl="parChTrans1D2" presStyleIdx="4" presStyleCnt="8"/>
      <dgm:spPr/>
      <dgm:t>
        <a:bodyPr/>
        <a:lstStyle/>
        <a:p>
          <a:endParaRPr lang="en-US"/>
        </a:p>
      </dgm:t>
    </dgm:pt>
    <dgm:pt modelId="{ED679B96-5F3F-1946-8946-BBF92852B523}" type="pres">
      <dgm:prSet presAssocID="{2A607EC1-E67E-DD47-9D01-463166C30EAD}" presName="node" presStyleLbl="node1" presStyleIdx="4" presStyleCnt="8" custScaleX="126347" custRadScaleRad="100272" custRadScaleInc="1420">
        <dgm:presLayoutVars>
          <dgm:bulletEnabled val="1"/>
        </dgm:presLayoutVars>
      </dgm:prSet>
      <dgm:spPr/>
      <dgm:t>
        <a:bodyPr/>
        <a:lstStyle/>
        <a:p>
          <a:endParaRPr lang="en-US"/>
        </a:p>
      </dgm:t>
    </dgm:pt>
    <dgm:pt modelId="{AD4BA27D-B145-3947-B530-70942AF395AB}" type="pres">
      <dgm:prSet presAssocID="{75E95E02-DF4A-0F4A-9B93-D464A31FE18D}" presName="Name9" presStyleLbl="parChTrans1D2" presStyleIdx="5" presStyleCnt="8"/>
      <dgm:spPr/>
      <dgm:t>
        <a:bodyPr/>
        <a:lstStyle/>
        <a:p>
          <a:endParaRPr lang="en-US"/>
        </a:p>
      </dgm:t>
    </dgm:pt>
    <dgm:pt modelId="{B629F170-1B55-F347-AC71-C4E82D460F3C}" type="pres">
      <dgm:prSet presAssocID="{75E95E02-DF4A-0F4A-9B93-D464A31FE18D}" presName="connTx" presStyleLbl="parChTrans1D2" presStyleIdx="5" presStyleCnt="8"/>
      <dgm:spPr/>
      <dgm:t>
        <a:bodyPr/>
        <a:lstStyle/>
        <a:p>
          <a:endParaRPr lang="en-US"/>
        </a:p>
      </dgm:t>
    </dgm:pt>
    <dgm:pt modelId="{49F278BA-2D00-8A47-AE2F-C2D1A51D9B2B}" type="pres">
      <dgm:prSet presAssocID="{1EC61AD7-4FE0-AC43-B1C7-40CB5CDBAA02}" presName="node" presStyleLbl="node1" presStyleIdx="5" presStyleCnt="8" custScaleX="126347" custRadScaleRad="101251" custRadScaleInc="7562">
        <dgm:presLayoutVars>
          <dgm:bulletEnabled val="1"/>
        </dgm:presLayoutVars>
      </dgm:prSet>
      <dgm:spPr/>
      <dgm:t>
        <a:bodyPr/>
        <a:lstStyle/>
        <a:p>
          <a:endParaRPr lang="en-US"/>
        </a:p>
      </dgm:t>
    </dgm:pt>
    <dgm:pt modelId="{48F85910-C9EC-4F42-86E3-7CC606A92A5D}" type="pres">
      <dgm:prSet presAssocID="{B43D5CB6-A8D3-9F48-B3BA-FC72AF2BA6DE}" presName="Name9" presStyleLbl="parChTrans1D2" presStyleIdx="6" presStyleCnt="8"/>
      <dgm:spPr/>
      <dgm:t>
        <a:bodyPr/>
        <a:lstStyle/>
        <a:p>
          <a:endParaRPr lang="en-US"/>
        </a:p>
      </dgm:t>
    </dgm:pt>
    <dgm:pt modelId="{5143D8BA-9964-0546-9810-9729039A2ADF}" type="pres">
      <dgm:prSet presAssocID="{B43D5CB6-A8D3-9F48-B3BA-FC72AF2BA6DE}" presName="connTx" presStyleLbl="parChTrans1D2" presStyleIdx="6" presStyleCnt="8"/>
      <dgm:spPr/>
      <dgm:t>
        <a:bodyPr/>
        <a:lstStyle/>
        <a:p>
          <a:endParaRPr lang="en-US"/>
        </a:p>
      </dgm:t>
    </dgm:pt>
    <dgm:pt modelId="{1A0C4BF6-EBAF-5A4E-AF24-5F82E4EF7B36}" type="pres">
      <dgm:prSet presAssocID="{9E4F6617-4260-2D46-BEB0-696C2E8D09FB}" presName="node" presStyleLbl="node1" presStyleIdx="6" presStyleCnt="8" custScaleX="121626" custScaleY="99928">
        <dgm:presLayoutVars>
          <dgm:bulletEnabled val="1"/>
        </dgm:presLayoutVars>
      </dgm:prSet>
      <dgm:spPr/>
      <dgm:t>
        <a:bodyPr/>
        <a:lstStyle/>
        <a:p>
          <a:endParaRPr lang="en-US"/>
        </a:p>
      </dgm:t>
    </dgm:pt>
    <dgm:pt modelId="{079B6124-E133-EB45-A104-1F2CB8C8A225}" type="pres">
      <dgm:prSet presAssocID="{F44761B7-FDD2-A846-B874-F04114218181}" presName="Name9" presStyleLbl="parChTrans1D2" presStyleIdx="7" presStyleCnt="8"/>
      <dgm:spPr/>
      <dgm:t>
        <a:bodyPr/>
        <a:lstStyle/>
        <a:p>
          <a:endParaRPr lang="en-US"/>
        </a:p>
      </dgm:t>
    </dgm:pt>
    <dgm:pt modelId="{A9530362-9819-2647-BF5E-AD20D1F4FFC6}" type="pres">
      <dgm:prSet presAssocID="{F44761B7-FDD2-A846-B874-F04114218181}" presName="connTx" presStyleLbl="parChTrans1D2" presStyleIdx="7" presStyleCnt="8"/>
      <dgm:spPr/>
      <dgm:t>
        <a:bodyPr/>
        <a:lstStyle/>
        <a:p>
          <a:endParaRPr lang="en-US"/>
        </a:p>
      </dgm:t>
    </dgm:pt>
    <dgm:pt modelId="{E52FDAA4-21F8-A24C-BC6A-EE769447CF51}" type="pres">
      <dgm:prSet presAssocID="{9E30D035-2A69-5443-AD06-93C99B87E9FE}" presName="node" presStyleLbl="node1" presStyleIdx="7" presStyleCnt="8" custScaleX="126347" custRadScaleRad="98669" custRadScaleInc="-10845">
        <dgm:presLayoutVars>
          <dgm:bulletEnabled val="1"/>
        </dgm:presLayoutVars>
      </dgm:prSet>
      <dgm:spPr/>
      <dgm:t>
        <a:bodyPr/>
        <a:lstStyle/>
        <a:p>
          <a:endParaRPr lang="en-US"/>
        </a:p>
      </dgm:t>
    </dgm:pt>
  </dgm:ptLst>
  <dgm:cxnLst>
    <dgm:cxn modelId="{C2AF2535-F8E0-C44B-9794-6A0C8EB9954F}" type="presOf" srcId="{EF281DEF-3CD5-7F43-AE38-A236DCFC43B7}" destId="{2CC10154-609D-334C-A4B7-60D383DB5735}" srcOrd="0" destOrd="0" presId="urn:microsoft.com/office/officeart/2005/8/layout/radial1"/>
    <dgm:cxn modelId="{FC5A52C3-D59E-5B40-87CD-5035BB5D9965}" type="presOf" srcId="{CAE811F4-2F07-FE40-B95B-FDF4056B5B35}" destId="{9A6D5D1D-371D-9148-8AA7-9E0ECC2CEF57}" srcOrd="0" destOrd="0" presId="urn:microsoft.com/office/officeart/2005/8/layout/radial1"/>
    <dgm:cxn modelId="{D6060D52-3592-9D4D-878D-23D43C91AE31}" type="presOf" srcId="{4F757218-7A2C-BF42-AD0D-9B96DA804229}" destId="{3F85F9D6-5EA2-E641-9EEE-96223C07EF80}" srcOrd="0" destOrd="0" presId="urn:microsoft.com/office/officeart/2005/8/layout/radial1"/>
    <dgm:cxn modelId="{14289FC8-11C0-A249-AA4E-A99B5F5BF7D4}" type="presOf" srcId="{88FFBFAF-7E05-3048-A9B4-29E860683880}" destId="{F74D984F-391D-6148-98BA-05B37D5F886C}" srcOrd="1" destOrd="0" presId="urn:microsoft.com/office/officeart/2005/8/layout/radial1"/>
    <dgm:cxn modelId="{B01E40A6-4026-6E42-B772-61FC03E549B5}" type="presOf" srcId="{F44761B7-FDD2-A846-B874-F04114218181}" destId="{079B6124-E133-EB45-A104-1F2CB8C8A225}" srcOrd="0" destOrd="0" presId="urn:microsoft.com/office/officeart/2005/8/layout/radial1"/>
    <dgm:cxn modelId="{15BE5494-A543-B44B-B626-A24DDFD12A64}" type="presOf" srcId="{2A607EC1-E67E-DD47-9D01-463166C30EAD}" destId="{ED679B96-5F3F-1946-8946-BBF92852B523}" srcOrd="0" destOrd="0" presId="urn:microsoft.com/office/officeart/2005/8/layout/radial1"/>
    <dgm:cxn modelId="{EA35AF7E-850F-D84E-BDBE-87DCF6D52D6B}" type="presOf" srcId="{75E95E02-DF4A-0F4A-9B93-D464A31FE18D}" destId="{AD4BA27D-B145-3947-B530-70942AF395AB}" srcOrd="0" destOrd="0" presId="urn:microsoft.com/office/officeart/2005/8/layout/radial1"/>
    <dgm:cxn modelId="{A71E0683-2C37-6A45-84E0-0D23F35210E6}" srcId="{E9467D2F-B974-1341-9340-73DD86F39591}" destId="{2A607EC1-E67E-DD47-9D01-463166C30EAD}" srcOrd="4" destOrd="0" parTransId="{615AA2AB-95B8-D84F-8038-32F27578F1F5}" sibTransId="{A7806B89-6166-CA4D-B0C5-22CE9CA56FBB}"/>
    <dgm:cxn modelId="{8FAD3D0F-07F2-F84A-82E0-9B2ECC1314E5}" type="presOf" srcId="{9E30D035-2A69-5443-AD06-93C99B87E9FE}" destId="{E52FDAA4-21F8-A24C-BC6A-EE769447CF51}" srcOrd="0" destOrd="0" presId="urn:microsoft.com/office/officeart/2005/8/layout/radial1"/>
    <dgm:cxn modelId="{CAE5B5D4-CF15-664F-B897-6E218EC698FA}" srcId="{E9467D2F-B974-1341-9340-73DD86F39591}" destId="{1EC61AD7-4FE0-AC43-B1C7-40CB5CDBAA02}" srcOrd="5" destOrd="0" parTransId="{75E95E02-DF4A-0F4A-9B93-D464A31FE18D}" sibTransId="{5692C54A-4512-8446-AA49-A15F6B994C53}"/>
    <dgm:cxn modelId="{5FD553B0-773D-4345-AC53-CCC610B46222}" srcId="{E9467D2F-B974-1341-9340-73DD86F39591}" destId="{5684B29F-59C5-D94E-9FED-EC3405DEAE4E}" srcOrd="3" destOrd="0" parTransId="{B1EAE8E6-13ED-FC4E-A123-F63415C93364}" sibTransId="{EE40742A-39B2-E648-BB35-9E9EFB7FBDA6}"/>
    <dgm:cxn modelId="{D8DEA075-9207-2543-AD18-3EB5CA41E600}" srcId="{3F510FCB-5BFB-EF49-ADB1-9A5C679AF930}" destId="{E9467D2F-B974-1341-9340-73DD86F39591}" srcOrd="0" destOrd="0" parTransId="{6FFD5D50-3505-9940-B87A-1C5B466D9589}" sibTransId="{710EA277-1F68-B14B-B2CD-1AEA6247710E}"/>
    <dgm:cxn modelId="{E9A97786-B193-9C4C-A916-92846BEE8C18}" type="presOf" srcId="{EF281DEF-3CD5-7F43-AE38-A236DCFC43B7}" destId="{B244CFF0-0B33-8B4F-A036-B6F828963B13}" srcOrd="1" destOrd="0" presId="urn:microsoft.com/office/officeart/2005/8/layout/radial1"/>
    <dgm:cxn modelId="{58664FF3-2463-7D44-8440-9DE2DE933C6A}" srcId="{E9467D2F-B974-1341-9340-73DD86F39591}" destId="{4F757218-7A2C-BF42-AD0D-9B96DA804229}" srcOrd="1" destOrd="0" parTransId="{CAE811F4-2F07-FE40-B95B-FDF4056B5B35}" sibTransId="{14EE5608-EF62-EB4B-B051-7541545EC131}"/>
    <dgm:cxn modelId="{3804C369-54D2-5149-A257-F5CDBDCD956F}" type="presOf" srcId="{B43D5CB6-A8D3-9F48-B3BA-FC72AF2BA6DE}" destId="{5143D8BA-9964-0546-9810-9729039A2ADF}" srcOrd="1" destOrd="0" presId="urn:microsoft.com/office/officeart/2005/8/layout/radial1"/>
    <dgm:cxn modelId="{A3EB18CE-05A1-9646-9469-6A0D64B8B5DC}" type="presOf" srcId="{F44761B7-FDD2-A846-B874-F04114218181}" destId="{A9530362-9819-2647-BF5E-AD20D1F4FFC6}" srcOrd="1" destOrd="0" presId="urn:microsoft.com/office/officeart/2005/8/layout/radial1"/>
    <dgm:cxn modelId="{C3FE7E10-0C0F-9E4F-A7EF-722BC1217138}" type="presOf" srcId="{B1EAE8E6-13ED-FC4E-A123-F63415C93364}" destId="{6F18F536-05BB-E94A-9871-9C212323DEFE}" srcOrd="1" destOrd="0" presId="urn:microsoft.com/office/officeart/2005/8/layout/radial1"/>
    <dgm:cxn modelId="{75284E4C-1C57-CB4B-A785-FE1E8F33B7C4}" type="presOf" srcId="{BADE622D-A43A-494E-8DD7-69EE8A0CFE9A}" destId="{43E6F507-B0EE-0542-B2AF-0A8328677553}" srcOrd="0" destOrd="0" presId="urn:microsoft.com/office/officeart/2005/8/layout/radial1"/>
    <dgm:cxn modelId="{5BF72A1A-5AA3-1A4B-995C-EF7D712824A4}" type="presOf" srcId="{B1EAE8E6-13ED-FC4E-A123-F63415C93364}" destId="{31566290-30EA-B941-9E23-3F54FA655789}" srcOrd="0" destOrd="0" presId="urn:microsoft.com/office/officeart/2005/8/layout/radial1"/>
    <dgm:cxn modelId="{BE9BA588-466C-7142-991A-FB3613163C54}" type="presOf" srcId="{88FFBFAF-7E05-3048-A9B4-29E860683880}" destId="{CC28DECF-2893-D744-BB00-9361BF142261}" srcOrd="0" destOrd="0" presId="urn:microsoft.com/office/officeart/2005/8/layout/radial1"/>
    <dgm:cxn modelId="{8F260D19-D98B-7742-914B-437EE18752F1}" type="presOf" srcId="{1EC61AD7-4FE0-AC43-B1C7-40CB5CDBAA02}" destId="{49F278BA-2D00-8A47-AE2F-C2D1A51D9B2B}" srcOrd="0" destOrd="0" presId="urn:microsoft.com/office/officeart/2005/8/layout/radial1"/>
    <dgm:cxn modelId="{81358141-89B2-C443-8936-CF9C0C928ED6}" type="presOf" srcId="{615AA2AB-95B8-D84F-8038-32F27578F1F5}" destId="{28161025-A9D9-564A-AC92-C0A680A72045}" srcOrd="0" destOrd="0" presId="urn:microsoft.com/office/officeart/2005/8/layout/radial1"/>
    <dgm:cxn modelId="{303F42C8-D538-0449-9DC1-853795998CD8}" type="presOf" srcId="{615AA2AB-95B8-D84F-8038-32F27578F1F5}" destId="{04A8560B-1D98-CD47-8A2A-F2471AAB288C}" srcOrd="1" destOrd="0" presId="urn:microsoft.com/office/officeart/2005/8/layout/radial1"/>
    <dgm:cxn modelId="{93B83580-596C-C742-84F1-646AEA949B21}" type="presOf" srcId="{B43D5CB6-A8D3-9F48-B3BA-FC72AF2BA6DE}" destId="{48F85910-C9EC-4F42-86E3-7CC606A92A5D}" srcOrd="0" destOrd="0" presId="urn:microsoft.com/office/officeart/2005/8/layout/radial1"/>
    <dgm:cxn modelId="{302C74AD-623D-A74E-B959-3DFD75B68718}" type="presOf" srcId="{5684B29F-59C5-D94E-9FED-EC3405DEAE4E}" destId="{D022EB0C-825C-924F-8E4E-AF7504250452}" srcOrd="0" destOrd="0" presId="urn:microsoft.com/office/officeart/2005/8/layout/radial1"/>
    <dgm:cxn modelId="{DC534BDD-D34F-5E42-B41A-5D6BB633D39F}" type="presOf" srcId="{22BCAE90-C584-A44A-A5F4-33F6EEC3AD29}" destId="{69CA0356-E921-1A40-B85D-35C72B89A78B}" srcOrd="0" destOrd="0" presId="urn:microsoft.com/office/officeart/2005/8/layout/radial1"/>
    <dgm:cxn modelId="{5885F161-F054-5C4E-8347-781D3513BF4A}" srcId="{E9467D2F-B974-1341-9340-73DD86F39591}" destId="{9E4F6617-4260-2D46-BEB0-696C2E8D09FB}" srcOrd="6" destOrd="0" parTransId="{B43D5CB6-A8D3-9F48-B3BA-FC72AF2BA6DE}" sibTransId="{87E87F4E-D33E-BA49-B083-C962207AD083}"/>
    <dgm:cxn modelId="{5A36A978-EA18-4148-A3AF-436F850DEEFD}" srcId="{E9467D2F-B974-1341-9340-73DD86F39591}" destId="{BADE622D-A43A-494E-8DD7-69EE8A0CFE9A}" srcOrd="0" destOrd="0" parTransId="{88FFBFAF-7E05-3048-A9B4-29E860683880}" sibTransId="{555CA647-00FE-D241-AA04-097F36AC015F}"/>
    <dgm:cxn modelId="{8C67C085-9355-0246-9955-93A4206B97C7}" srcId="{E9467D2F-B974-1341-9340-73DD86F39591}" destId="{22BCAE90-C584-A44A-A5F4-33F6EEC3AD29}" srcOrd="2" destOrd="0" parTransId="{EF281DEF-3CD5-7F43-AE38-A236DCFC43B7}" sibTransId="{D740B9AC-FC47-1E49-9970-FF506B9B4A30}"/>
    <dgm:cxn modelId="{52E34E4D-4A28-3542-AA92-DBEF3055A13E}" type="presOf" srcId="{9E4F6617-4260-2D46-BEB0-696C2E8D09FB}" destId="{1A0C4BF6-EBAF-5A4E-AF24-5F82E4EF7B36}" srcOrd="0" destOrd="0" presId="urn:microsoft.com/office/officeart/2005/8/layout/radial1"/>
    <dgm:cxn modelId="{3FA321B8-F777-1546-8551-9CF286D0A869}" type="presOf" srcId="{E9467D2F-B974-1341-9340-73DD86F39591}" destId="{246C65F7-44F7-D14B-86E4-82D1B3F2BD75}" srcOrd="0" destOrd="0" presId="urn:microsoft.com/office/officeart/2005/8/layout/radial1"/>
    <dgm:cxn modelId="{DE09673B-BBA3-2845-930A-A1971D97AC82}" srcId="{E9467D2F-B974-1341-9340-73DD86F39591}" destId="{9E30D035-2A69-5443-AD06-93C99B87E9FE}" srcOrd="7" destOrd="0" parTransId="{F44761B7-FDD2-A846-B874-F04114218181}" sibTransId="{5294D402-BEAA-4045-BE2E-6CA2D35D49F5}"/>
    <dgm:cxn modelId="{4B477B9C-E7F3-2447-B3DF-A23A6282DF8F}" type="presOf" srcId="{3F510FCB-5BFB-EF49-ADB1-9A5C679AF930}" destId="{EC67826C-49C5-194C-A8B9-D2687FC72BCB}" srcOrd="0" destOrd="0" presId="urn:microsoft.com/office/officeart/2005/8/layout/radial1"/>
    <dgm:cxn modelId="{0B1901A5-C75B-0444-8409-B501B8A46647}" type="presOf" srcId="{75E95E02-DF4A-0F4A-9B93-D464A31FE18D}" destId="{B629F170-1B55-F347-AC71-C4E82D460F3C}" srcOrd="1" destOrd="0" presId="urn:microsoft.com/office/officeart/2005/8/layout/radial1"/>
    <dgm:cxn modelId="{E9EC1FCD-9338-8346-9D69-1C3DCCD59DCA}" type="presOf" srcId="{CAE811F4-2F07-FE40-B95B-FDF4056B5B35}" destId="{3975F858-EA4B-CA4B-A21E-1B2EB51F7C79}" srcOrd="1" destOrd="0" presId="urn:microsoft.com/office/officeart/2005/8/layout/radial1"/>
    <dgm:cxn modelId="{4A1CCC8E-2DCA-984C-8668-CD8461A47551}" type="presParOf" srcId="{EC67826C-49C5-194C-A8B9-D2687FC72BCB}" destId="{246C65F7-44F7-D14B-86E4-82D1B3F2BD75}" srcOrd="0" destOrd="0" presId="urn:microsoft.com/office/officeart/2005/8/layout/radial1"/>
    <dgm:cxn modelId="{76A103A5-3139-4A46-A4AE-8D421E2134A4}" type="presParOf" srcId="{EC67826C-49C5-194C-A8B9-D2687FC72BCB}" destId="{CC28DECF-2893-D744-BB00-9361BF142261}" srcOrd="1" destOrd="0" presId="urn:microsoft.com/office/officeart/2005/8/layout/radial1"/>
    <dgm:cxn modelId="{ECF283D8-5E09-B342-9881-CF6CB3FF6C59}" type="presParOf" srcId="{CC28DECF-2893-D744-BB00-9361BF142261}" destId="{F74D984F-391D-6148-98BA-05B37D5F886C}" srcOrd="0" destOrd="0" presId="urn:microsoft.com/office/officeart/2005/8/layout/radial1"/>
    <dgm:cxn modelId="{ABDE6AF1-11FF-F54D-8239-EE11F8D3DB57}" type="presParOf" srcId="{EC67826C-49C5-194C-A8B9-D2687FC72BCB}" destId="{43E6F507-B0EE-0542-B2AF-0A8328677553}" srcOrd="2" destOrd="0" presId="urn:microsoft.com/office/officeart/2005/8/layout/radial1"/>
    <dgm:cxn modelId="{67D160AD-0B94-E549-88A5-BF77103952B6}" type="presParOf" srcId="{EC67826C-49C5-194C-A8B9-D2687FC72BCB}" destId="{9A6D5D1D-371D-9148-8AA7-9E0ECC2CEF57}" srcOrd="3" destOrd="0" presId="urn:microsoft.com/office/officeart/2005/8/layout/radial1"/>
    <dgm:cxn modelId="{C67B7E91-C2D2-2242-9FE9-497AF5FB2058}" type="presParOf" srcId="{9A6D5D1D-371D-9148-8AA7-9E0ECC2CEF57}" destId="{3975F858-EA4B-CA4B-A21E-1B2EB51F7C79}" srcOrd="0" destOrd="0" presId="urn:microsoft.com/office/officeart/2005/8/layout/radial1"/>
    <dgm:cxn modelId="{D2DCF22B-F9CC-6F4E-AE07-B38CB6693010}" type="presParOf" srcId="{EC67826C-49C5-194C-A8B9-D2687FC72BCB}" destId="{3F85F9D6-5EA2-E641-9EEE-96223C07EF80}" srcOrd="4" destOrd="0" presId="urn:microsoft.com/office/officeart/2005/8/layout/radial1"/>
    <dgm:cxn modelId="{2AED406C-D9DE-1940-90A7-DABBCE884F65}" type="presParOf" srcId="{EC67826C-49C5-194C-A8B9-D2687FC72BCB}" destId="{2CC10154-609D-334C-A4B7-60D383DB5735}" srcOrd="5" destOrd="0" presId="urn:microsoft.com/office/officeart/2005/8/layout/radial1"/>
    <dgm:cxn modelId="{F68AF31E-6E6F-3341-8C46-343FAA2EB98B}" type="presParOf" srcId="{2CC10154-609D-334C-A4B7-60D383DB5735}" destId="{B244CFF0-0B33-8B4F-A036-B6F828963B13}" srcOrd="0" destOrd="0" presId="urn:microsoft.com/office/officeart/2005/8/layout/radial1"/>
    <dgm:cxn modelId="{76020C69-2BFA-7540-B943-B4DAFE15AE4D}" type="presParOf" srcId="{EC67826C-49C5-194C-A8B9-D2687FC72BCB}" destId="{69CA0356-E921-1A40-B85D-35C72B89A78B}" srcOrd="6" destOrd="0" presId="urn:microsoft.com/office/officeart/2005/8/layout/radial1"/>
    <dgm:cxn modelId="{114B98E3-8A8D-324B-B3B7-4A352347E758}" type="presParOf" srcId="{EC67826C-49C5-194C-A8B9-D2687FC72BCB}" destId="{31566290-30EA-B941-9E23-3F54FA655789}" srcOrd="7" destOrd="0" presId="urn:microsoft.com/office/officeart/2005/8/layout/radial1"/>
    <dgm:cxn modelId="{11AA7E29-7092-6940-8354-3792FA618D80}" type="presParOf" srcId="{31566290-30EA-B941-9E23-3F54FA655789}" destId="{6F18F536-05BB-E94A-9871-9C212323DEFE}" srcOrd="0" destOrd="0" presId="urn:microsoft.com/office/officeart/2005/8/layout/radial1"/>
    <dgm:cxn modelId="{4282B627-CAAC-E749-9C62-88E61997741D}" type="presParOf" srcId="{EC67826C-49C5-194C-A8B9-D2687FC72BCB}" destId="{D022EB0C-825C-924F-8E4E-AF7504250452}" srcOrd="8" destOrd="0" presId="urn:microsoft.com/office/officeart/2005/8/layout/radial1"/>
    <dgm:cxn modelId="{25A922F1-2C74-8D46-A8AE-FD1CA0317F29}" type="presParOf" srcId="{EC67826C-49C5-194C-A8B9-D2687FC72BCB}" destId="{28161025-A9D9-564A-AC92-C0A680A72045}" srcOrd="9" destOrd="0" presId="urn:microsoft.com/office/officeart/2005/8/layout/radial1"/>
    <dgm:cxn modelId="{C360F792-D702-B64F-9936-E524A857FF8A}" type="presParOf" srcId="{28161025-A9D9-564A-AC92-C0A680A72045}" destId="{04A8560B-1D98-CD47-8A2A-F2471AAB288C}" srcOrd="0" destOrd="0" presId="urn:microsoft.com/office/officeart/2005/8/layout/radial1"/>
    <dgm:cxn modelId="{C3E3A7ED-D583-E046-B3E9-4FF1A3D8611B}" type="presParOf" srcId="{EC67826C-49C5-194C-A8B9-D2687FC72BCB}" destId="{ED679B96-5F3F-1946-8946-BBF92852B523}" srcOrd="10" destOrd="0" presId="urn:microsoft.com/office/officeart/2005/8/layout/radial1"/>
    <dgm:cxn modelId="{CB4C9808-3E4D-4F4B-9034-75527A112600}" type="presParOf" srcId="{EC67826C-49C5-194C-A8B9-D2687FC72BCB}" destId="{AD4BA27D-B145-3947-B530-70942AF395AB}" srcOrd="11" destOrd="0" presId="urn:microsoft.com/office/officeart/2005/8/layout/radial1"/>
    <dgm:cxn modelId="{50147CBB-91F1-8146-B678-4C17E9266926}" type="presParOf" srcId="{AD4BA27D-B145-3947-B530-70942AF395AB}" destId="{B629F170-1B55-F347-AC71-C4E82D460F3C}" srcOrd="0" destOrd="0" presId="urn:microsoft.com/office/officeart/2005/8/layout/radial1"/>
    <dgm:cxn modelId="{9B9B4943-673C-9A4C-9B5D-BB48FBF92AE2}" type="presParOf" srcId="{EC67826C-49C5-194C-A8B9-D2687FC72BCB}" destId="{49F278BA-2D00-8A47-AE2F-C2D1A51D9B2B}" srcOrd="12" destOrd="0" presId="urn:microsoft.com/office/officeart/2005/8/layout/radial1"/>
    <dgm:cxn modelId="{DFE960D4-E20A-4244-9C82-FD03C65EEB8E}" type="presParOf" srcId="{EC67826C-49C5-194C-A8B9-D2687FC72BCB}" destId="{48F85910-C9EC-4F42-86E3-7CC606A92A5D}" srcOrd="13" destOrd="0" presId="urn:microsoft.com/office/officeart/2005/8/layout/radial1"/>
    <dgm:cxn modelId="{9A02ADC7-0E13-9441-8F65-1A7267392731}" type="presParOf" srcId="{48F85910-C9EC-4F42-86E3-7CC606A92A5D}" destId="{5143D8BA-9964-0546-9810-9729039A2ADF}" srcOrd="0" destOrd="0" presId="urn:microsoft.com/office/officeart/2005/8/layout/radial1"/>
    <dgm:cxn modelId="{91139E74-C6F1-3047-BFF6-5B47F69263B5}" type="presParOf" srcId="{EC67826C-49C5-194C-A8B9-D2687FC72BCB}" destId="{1A0C4BF6-EBAF-5A4E-AF24-5F82E4EF7B36}" srcOrd="14" destOrd="0" presId="urn:microsoft.com/office/officeart/2005/8/layout/radial1"/>
    <dgm:cxn modelId="{D72EE9FB-06F2-DA44-85CF-FF5B3FC0BE9F}" type="presParOf" srcId="{EC67826C-49C5-194C-A8B9-D2687FC72BCB}" destId="{079B6124-E133-EB45-A104-1F2CB8C8A225}" srcOrd="15" destOrd="0" presId="urn:microsoft.com/office/officeart/2005/8/layout/radial1"/>
    <dgm:cxn modelId="{0691D4CF-48D6-A545-BCBD-3BE055203768}" type="presParOf" srcId="{079B6124-E133-EB45-A104-1F2CB8C8A225}" destId="{A9530362-9819-2647-BF5E-AD20D1F4FFC6}" srcOrd="0" destOrd="0" presId="urn:microsoft.com/office/officeart/2005/8/layout/radial1"/>
    <dgm:cxn modelId="{40FB22F4-1577-5A46-928F-1494FF45E6C3}" type="presParOf" srcId="{EC67826C-49C5-194C-A8B9-D2687FC72BCB}" destId="{E52FDAA4-21F8-A24C-BC6A-EE769447CF51}"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5EAD30-5F40-FF4A-BFE8-394A07787601}" type="doc">
      <dgm:prSet loTypeId="urn:microsoft.com/office/officeart/2005/8/layout/radial2" loCatId="relationship" qsTypeId="urn:microsoft.com/office/officeart/2005/8/quickstyle/simple4" qsCatId="simple" csTypeId="urn:microsoft.com/office/officeart/2005/8/colors/colorful3" csCatId="colorful" phldr="1"/>
      <dgm:spPr/>
      <dgm:t>
        <a:bodyPr/>
        <a:lstStyle/>
        <a:p>
          <a:endParaRPr lang="en-US"/>
        </a:p>
      </dgm:t>
    </dgm:pt>
    <dgm:pt modelId="{DD1521DB-AA10-2B4D-88FC-5F57AF6D5B35}">
      <dgm:prSet phldrT="[Text]"/>
      <dgm:spPr/>
      <dgm:t>
        <a:bodyPr/>
        <a:lstStyle/>
        <a:p>
          <a:r>
            <a:rPr lang="en-US" dirty="0" smtClean="0"/>
            <a:t>Activity</a:t>
          </a:r>
          <a:endParaRPr lang="en-US" dirty="0"/>
        </a:p>
      </dgm:t>
    </dgm:pt>
    <dgm:pt modelId="{993E1C6E-E004-7E4F-9BDD-12C0B5B40598}" type="parTrans" cxnId="{EE097C45-16B1-8148-B2FB-993C898B6CC1}">
      <dgm:prSet/>
      <dgm:spPr/>
      <dgm:t>
        <a:bodyPr/>
        <a:lstStyle/>
        <a:p>
          <a:endParaRPr lang="en-US"/>
        </a:p>
      </dgm:t>
    </dgm:pt>
    <dgm:pt modelId="{951AB428-5276-4A43-BF5F-8BD6A153C6E7}" type="sibTrans" cxnId="{EE097C45-16B1-8148-B2FB-993C898B6CC1}">
      <dgm:prSet/>
      <dgm:spPr/>
      <dgm:t>
        <a:bodyPr/>
        <a:lstStyle/>
        <a:p>
          <a:endParaRPr lang="en-US"/>
        </a:p>
      </dgm:t>
    </dgm:pt>
    <dgm:pt modelId="{A73A4D56-8CCF-9347-B6A7-AC6F61F216A7}">
      <dgm:prSet phldrT="[Text]"/>
      <dgm:spPr/>
      <dgm:t>
        <a:bodyPr/>
        <a:lstStyle/>
        <a:p>
          <a:r>
            <a:rPr lang="en-US" dirty="0" smtClean="0"/>
            <a:t>Activity</a:t>
          </a:r>
          <a:endParaRPr lang="en-US" dirty="0"/>
        </a:p>
      </dgm:t>
    </dgm:pt>
    <dgm:pt modelId="{EEDEEAB4-E298-0949-A572-17874B167965}" type="parTrans" cxnId="{FE2A583F-5A4E-CF4B-8E27-2FC67CDEB534}">
      <dgm:prSet/>
      <dgm:spPr/>
      <dgm:t>
        <a:bodyPr/>
        <a:lstStyle/>
        <a:p>
          <a:endParaRPr lang="en-US"/>
        </a:p>
      </dgm:t>
    </dgm:pt>
    <dgm:pt modelId="{BEEC1DE2-4430-5544-BA5B-1899BD0BD3B3}" type="sibTrans" cxnId="{FE2A583F-5A4E-CF4B-8E27-2FC67CDEB534}">
      <dgm:prSet/>
      <dgm:spPr/>
      <dgm:t>
        <a:bodyPr/>
        <a:lstStyle/>
        <a:p>
          <a:endParaRPr lang="en-US"/>
        </a:p>
      </dgm:t>
    </dgm:pt>
    <dgm:pt modelId="{C362AC3A-02AA-5C46-8011-BF67C3C64D57}">
      <dgm:prSet phldrT="[Text]"/>
      <dgm:spPr/>
      <dgm:t>
        <a:bodyPr/>
        <a:lstStyle/>
        <a:p>
          <a:r>
            <a:rPr lang="en-US" dirty="0" smtClean="0"/>
            <a:t>Activity</a:t>
          </a:r>
          <a:endParaRPr lang="en-US" dirty="0"/>
        </a:p>
      </dgm:t>
    </dgm:pt>
    <dgm:pt modelId="{ABBA8712-4151-0148-A835-C3AA8637BCDB}" type="parTrans" cxnId="{4C658903-5EB9-DD4C-B730-5562626F23B9}">
      <dgm:prSet/>
      <dgm:spPr/>
      <dgm:t>
        <a:bodyPr/>
        <a:lstStyle/>
        <a:p>
          <a:endParaRPr lang="en-US"/>
        </a:p>
      </dgm:t>
    </dgm:pt>
    <dgm:pt modelId="{4916C825-1E44-104E-AF3F-EBC7B39235EB}" type="sibTrans" cxnId="{4C658903-5EB9-DD4C-B730-5562626F23B9}">
      <dgm:prSet/>
      <dgm:spPr/>
      <dgm:t>
        <a:bodyPr/>
        <a:lstStyle/>
        <a:p>
          <a:endParaRPr lang="en-US"/>
        </a:p>
      </dgm:t>
    </dgm:pt>
    <dgm:pt modelId="{3D2F302D-3CC7-2348-837D-F993E1EE345F}" type="pres">
      <dgm:prSet presAssocID="{015EAD30-5F40-FF4A-BFE8-394A07787601}" presName="composite" presStyleCnt="0">
        <dgm:presLayoutVars>
          <dgm:chMax val="5"/>
          <dgm:dir/>
          <dgm:animLvl val="ctr"/>
          <dgm:resizeHandles val="exact"/>
        </dgm:presLayoutVars>
      </dgm:prSet>
      <dgm:spPr/>
      <dgm:t>
        <a:bodyPr/>
        <a:lstStyle/>
        <a:p>
          <a:endParaRPr lang="en-US"/>
        </a:p>
      </dgm:t>
    </dgm:pt>
    <dgm:pt modelId="{E6433F5C-E79F-3244-A4BD-B44D3E22D69F}" type="pres">
      <dgm:prSet presAssocID="{015EAD30-5F40-FF4A-BFE8-394A07787601}" presName="cycle" presStyleCnt="0"/>
      <dgm:spPr/>
      <dgm:t>
        <a:bodyPr/>
        <a:lstStyle/>
        <a:p>
          <a:endParaRPr lang="en-US"/>
        </a:p>
      </dgm:t>
    </dgm:pt>
    <dgm:pt modelId="{048ECB4C-65B3-844E-968B-E2F3CDEB3957}" type="pres">
      <dgm:prSet presAssocID="{015EAD30-5F40-FF4A-BFE8-394A07787601}" presName="centerShape" presStyleCnt="0"/>
      <dgm:spPr/>
      <dgm:t>
        <a:bodyPr/>
        <a:lstStyle/>
        <a:p>
          <a:endParaRPr lang="en-US"/>
        </a:p>
      </dgm:t>
    </dgm:pt>
    <dgm:pt modelId="{D865ECCD-D22E-E048-A0AB-7F4AA2E7040B}" type="pres">
      <dgm:prSet presAssocID="{015EAD30-5F40-FF4A-BFE8-394A07787601}" presName="connSite" presStyleLbl="node1" presStyleIdx="0" presStyleCnt="4"/>
      <dgm:spPr/>
      <dgm:t>
        <a:bodyPr/>
        <a:lstStyle/>
        <a:p>
          <a:endParaRPr lang="en-US"/>
        </a:p>
      </dgm:t>
    </dgm:pt>
    <dgm:pt modelId="{9EB57B2F-717A-A74A-B8D5-ABEA4CC34E16}" type="pres">
      <dgm:prSet presAssocID="{015EAD30-5F40-FF4A-BFE8-394A07787601}" presName="visible" presStyleLbl="node1" presStyleIdx="0" presStyleCnt="4"/>
      <dgm:spPr/>
      <dgm:t>
        <a:bodyPr/>
        <a:lstStyle/>
        <a:p>
          <a:endParaRPr lang="en-US"/>
        </a:p>
      </dgm:t>
    </dgm:pt>
    <dgm:pt modelId="{B343B4D6-73BB-A742-A87C-DDF0F698EF36}" type="pres">
      <dgm:prSet presAssocID="{993E1C6E-E004-7E4F-9BDD-12C0B5B40598}" presName="Name25" presStyleLbl="parChTrans1D1" presStyleIdx="0" presStyleCnt="3"/>
      <dgm:spPr/>
      <dgm:t>
        <a:bodyPr/>
        <a:lstStyle/>
        <a:p>
          <a:endParaRPr lang="en-US"/>
        </a:p>
      </dgm:t>
    </dgm:pt>
    <dgm:pt modelId="{FCAE505F-E179-B34E-A19A-5B206CD011E6}" type="pres">
      <dgm:prSet presAssocID="{DD1521DB-AA10-2B4D-88FC-5F57AF6D5B35}" presName="node" presStyleCnt="0"/>
      <dgm:spPr/>
      <dgm:t>
        <a:bodyPr/>
        <a:lstStyle/>
        <a:p>
          <a:endParaRPr lang="en-US"/>
        </a:p>
      </dgm:t>
    </dgm:pt>
    <dgm:pt modelId="{DCF07E25-A1D3-204C-AD2C-3A753569452B}" type="pres">
      <dgm:prSet presAssocID="{DD1521DB-AA10-2B4D-88FC-5F57AF6D5B35}" presName="parentNode" presStyleLbl="node1" presStyleIdx="1" presStyleCnt="4">
        <dgm:presLayoutVars>
          <dgm:chMax val="1"/>
          <dgm:bulletEnabled val="1"/>
        </dgm:presLayoutVars>
      </dgm:prSet>
      <dgm:spPr/>
      <dgm:t>
        <a:bodyPr/>
        <a:lstStyle/>
        <a:p>
          <a:endParaRPr lang="en-US"/>
        </a:p>
      </dgm:t>
    </dgm:pt>
    <dgm:pt modelId="{9E3689B8-F572-C143-B2F0-5D6A191D7FB3}" type="pres">
      <dgm:prSet presAssocID="{DD1521DB-AA10-2B4D-88FC-5F57AF6D5B35}" presName="childNode" presStyleLbl="revTx" presStyleIdx="0" presStyleCnt="0">
        <dgm:presLayoutVars>
          <dgm:bulletEnabled val="1"/>
        </dgm:presLayoutVars>
      </dgm:prSet>
      <dgm:spPr/>
      <dgm:t>
        <a:bodyPr/>
        <a:lstStyle/>
        <a:p>
          <a:endParaRPr lang="en-US"/>
        </a:p>
      </dgm:t>
    </dgm:pt>
    <dgm:pt modelId="{03C2A609-A240-6247-9068-4D7D1389CEF8}" type="pres">
      <dgm:prSet presAssocID="{EEDEEAB4-E298-0949-A572-17874B167965}" presName="Name25" presStyleLbl="parChTrans1D1" presStyleIdx="1" presStyleCnt="3"/>
      <dgm:spPr/>
      <dgm:t>
        <a:bodyPr/>
        <a:lstStyle/>
        <a:p>
          <a:endParaRPr lang="en-US"/>
        </a:p>
      </dgm:t>
    </dgm:pt>
    <dgm:pt modelId="{37FD2309-CEA7-564D-814A-2B59408D4888}" type="pres">
      <dgm:prSet presAssocID="{A73A4D56-8CCF-9347-B6A7-AC6F61F216A7}" presName="node" presStyleCnt="0"/>
      <dgm:spPr/>
      <dgm:t>
        <a:bodyPr/>
        <a:lstStyle/>
        <a:p>
          <a:endParaRPr lang="en-US"/>
        </a:p>
      </dgm:t>
    </dgm:pt>
    <dgm:pt modelId="{812F85C5-7C9F-C946-9AE1-2697D7C70BD7}" type="pres">
      <dgm:prSet presAssocID="{A73A4D56-8CCF-9347-B6A7-AC6F61F216A7}" presName="parentNode" presStyleLbl="node1" presStyleIdx="2" presStyleCnt="4">
        <dgm:presLayoutVars>
          <dgm:chMax val="1"/>
          <dgm:bulletEnabled val="1"/>
        </dgm:presLayoutVars>
      </dgm:prSet>
      <dgm:spPr/>
      <dgm:t>
        <a:bodyPr/>
        <a:lstStyle/>
        <a:p>
          <a:endParaRPr lang="en-US"/>
        </a:p>
      </dgm:t>
    </dgm:pt>
    <dgm:pt modelId="{EC76D60F-CA49-F841-88BC-C9B05E3BAFF6}" type="pres">
      <dgm:prSet presAssocID="{A73A4D56-8CCF-9347-B6A7-AC6F61F216A7}" presName="childNode" presStyleLbl="revTx" presStyleIdx="0" presStyleCnt="0">
        <dgm:presLayoutVars>
          <dgm:bulletEnabled val="1"/>
        </dgm:presLayoutVars>
      </dgm:prSet>
      <dgm:spPr/>
      <dgm:t>
        <a:bodyPr/>
        <a:lstStyle/>
        <a:p>
          <a:endParaRPr lang="en-US"/>
        </a:p>
      </dgm:t>
    </dgm:pt>
    <dgm:pt modelId="{FC9CF668-0F27-6444-9F54-34C4CBA30744}" type="pres">
      <dgm:prSet presAssocID="{ABBA8712-4151-0148-A835-C3AA8637BCDB}" presName="Name25" presStyleLbl="parChTrans1D1" presStyleIdx="2" presStyleCnt="3"/>
      <dgm:spPr/>
      <dgm:t>
        <a:bodyPr/>
        <a:lstStyle/>
        <a:p>
          <a:endParaRPr lang="en-US"/>
        </a:p>
      </dgm:t>
    </dgm:pt>
    <dgm:pt modelId="{B5984DF2-3024-AF4C-A318-BFEE656C11C7}" type="pres">
      <dgm:prSet presAssocID="{C362AC3A-02AA-5C46-8011-BF67C3C64D57}" presName="node" presStyleCnt="0"/>
      <dgm:spPr/>
      <dgm:t>
        <a:bodyPr/>
        <a:lstStyle/>
        <a:p>
          <a:endParaRPr lang="en-US"/>
        </a:p>
      </dgm:t>
    </dgm:pt>
    <dgm:pt modelId="{5667A05E-84F6-1649-A1D4-F481AEADF504}" type="pres">
      <dgm:prSet presAssocID="{C362AC3A-02AA-5C46-8011-BF67C3C64D57}" presName="parentNode" presStyleLbl="node1" presStyleIdx="3" presStyleCnt="4">
        <dgm:presLayoutVars>
          <dgm:chMax val="1"/>
          <dgm:bulletEnabled val="1"/>
        </dgm:presLayoutVars>
      </dgm:prSet>
      <dgm:spPr/>
      <dgm:t>
        <a:bodyPr/>
        <a:lstStyle/>
        <a:p>
          <a:endParaRPr lang="en-US"/>
        </a:p>
      </dgm:t>
    </dgm:pt>
    <dgm:pt modelId="{1239D462-EF05-3141-98B4-0B68DCD4A0DB}" type="pres">
      <dgm:prSet presAssocID="{C362AC3A-02AA-5C46-8011-BF67C3C64D57}" presName="childNode" presStyleLbl="revTx" presStyleIdx="0" presStyleCnt="0">
        <dgm:presLayoutVars>
          <dgm:bulletEnabled val="1"/>
        </dgm:presLayoutVars>
      </dgm:prSet>
      <dgm:spPr/>
      <dgm:t>
        <a:bodyPr/>
        <a:lstStyle/>
        <a:p>
          <a:endParaRPr lang="en-US"/>
        </a:p>
      </dgm:t>
    </dgm:pt>
  </dgm:ptLst>
  <dgm:cxnLst>
    <dgm:cxn modelId="{7A7E46B7-FE47-F445-A425-527E9EBC3E43}" type="presOf" srcId="{DD1521DB-AA10-2B4D-88FC-5F57AF6D5B35}" destId="{DCF07E25-A1D3-204C-AD2C-3A753569452B}" srcOrd="0" destOrd="0" presId="urn:microsoft.com/office/officeart/2005/8/layout/radial2"/>
    <dgm:cxn modelId="{FE2A583F-5A4E-CF4B-8E27-2FC67CDEB534}" srcId="{015EAD30-5F40-FF4A-BFE8-394A07787601}" destId="{A73A4D56-8CCF-9347-B6A7-AC6F61F216A7}" srcOrd="1" destOrd="0" parTransId="{EEDEEAB4-E298-0949-A572-17874B167965}" sibTransId="{BEEC1DE2-4430-5544-BA5B-1899BD0BD3B3}"/>
    <dgm:cxn modelId="{249B08C9-C115-4648-93AD-A6157A03A933}" type="presOf" srcId="{993E1C6E-E004-7E4F-9BDD-12C0B5B40598}" destId="{B343B4D6-73BB-A742-A87C-DDF0F698EF36}" srcOrd="0" destOrd="0" presId="urn:microsoft.com/office/officeart/2005/8/layout/radial2"/>
    <dgm:cxn modelId="{9E54B2FE-697B-284F-919D-C0A8BF365C3A}" type="presOf" srcId="{EEDEEAB4-E298-0949-A572-17874B167965}" destId="{03C2A609-A240-6247-9068-4D7D1389CEF8}" srcOrd="0" destOrd="0" presId="urn:microsoft.com/office/officeart/2005/8/layout/radial2"/>
    <dgm:cxn modelId="{F3A2ECEB-80FA-3A48-8B8E-9B9CC5E118F3}" type="presOf" srcId="{015EAD30-5F40-FF4A-BFE8-394A07787601}" destId="{3D2F302D-3CC7-2348-837D-F993E1EE345F}" srcOrd="0" destOrd="0" presId="urn:microsoft.com/office/officeart/2005/8/layout/radial2"/>
    <dgm:cxn modelId="{E925DB14-CFA7-CE48-B44B-3B5E3DBBA840}" type="presOf" srcId="{A73A4D56-8CCF-9347-B6A7-AC6F61F216A7}" destId="{812F85C5-7C9F-C946-9AE1-2697D7C70BD7}" srcOrd="0" destOrd="0" presId="urn:microsoft.com/office/officeart/2005/8/layout/radial2"/>
    <dgm:cxn modelId="{EE097C45-16B1-8148-B2FB-993C898B6CC1}" srcId="{015EAD30-5F40-FF4A-BFE8-394A07787601}" destId="{DD1521DB-AA10-2B4D-88FC-5F57AF6D5B35}" srcOrd="0" destOrd="0" parTransId="{993E1C6E-E004-7E4F-9BDD-12C0B5B40598}" sibTransId="{951AB428-5276-4A43-BF5F-8BD6A153C6E7}"/>
    <dgm:cxn modelId="{58567ECB-F732-614C-A604-C384EA5B270C}" type="presOf" srcId="{ABBA8712-4151-0148-A835-C3AA8637BCDB}" destId="{FC9CF668-0F27-6444-9F54-34C4CBA30744}" srcOrd="0" destOrd="0" presId="urn:microsoft.com/office/officeart/2005/8/layout/radial2"/>
    <dgm:cxn modelId="{48F344A0-7C8A-B54D-8BD2-6C3EE44C0016}" type="presOf" srcId="{C362AC3A-02AA-5C46-8011-BF67C3C64D57}" destId="{5667A05E-84F6-1649-A1D4-F481AEADF504}" srcOrd="0" destOrd="0" presId="urn:microsoft.com/office/officeart/2005/8/layout/radial2"/>
    <dgm:cxn modelId="{4C658903-5EB9-DD4C-B730-5562626F23B9}" srcId="{015EAD30-5F40-FF4A-BFE8-394A07787601}" destId="{C362AC3A-02AA-5C46-8011-BF67C3C64D57}" srcOrd="2" destOrd="0" parTransId="{ABBA8712-4151-0148-A835-C3AA8637BCDB}" sibTransId="{4916C825-1E44-104E-AF3F-EBC7B39235EB}"/>
    <dgm:cxn modelId="{67D91164-79A7-574A-8835-14536DD79FFA}" type="presParOf" srcId="{3D2F302D-3CC7-2348-837D-F993E1EE345F}" destId="{E6433F5C-E79F-3244-A4BD-B44D3E22D69F}" srcOrd="0" destOrd="0" presId="urn:microsoft.com/office/officeart/2005/8/layout/radial2"/>
    <dgm:cxn modelId="{CE88D6B4-68A5-8040-9429-076C8914F38A}" type="presParOf" srcId="{E6433F5C-E79F-3244-A4BD-B44D3E22D69F}" destId="{048ECB4C-65B3-844E-968B-E2F3CDEB3957}" srcOrd="0" destOrd="0" presId="urn:microsoft.com/office/officeart/2005/8/layout/radial2"/>
    <dgm:cxn modelId="{FFF11829-F5F5-DF46-BCA2-69E5E76A805B}" type="presParOf" srcId="{048ECB4C-65B3-844E-968B-E2F3CDEB3957}" destId="{D865ECCD-D22E-E048-A0AB-7F4AA2E7040B}" srcOrd="0" destOrd="0" presId="urn:microsoft.com/office/officeart/2005/8/layout/radial2"/>
    <dgm:cxn modelId="{37D6AEBA-5E58-C64B-8A9F-AD93E1321B87}" type="presParOf" srcId="{048ECB4C-65B3-844E-968B-E2F3CDEB3957}" destId="{9EB57B2F-717A-A74A-B8D5-ABEA4CC34E16}" srcOrd="1" destOrd="0" presId="urn:microsoft.com/office/officeart/2005/8/layout/radial2"/>
    <dgm:cxn modelId="{60A7E1BF-A8E9-5344-BB42-B98066DD4E30}" type="presParOf" srcId="{E6433F5C-E79F-3244-A4BD-B44D3E22D69F}" destId="{B343B4D6-73BB-A742-A87C-DDF0F698EF36}" srcOrd="1" destOrd="0" presId="urn:microsoft.com/office/officeart/2005/8/layout/radial2"/>
    <dgm:cxn modelId="{5597C60B-1637-B540-AE83-E2971641CB14}" type="presParOf" srcId="{E6433F5C-E79F-3244-A4BD-B44D3E22D69F}" destId="{FCAE505F-E179-B34E-A19A-5B206CD011E6}" srcOrd="2" destOrd="0" presId="urn:microsoft.com/office/officeart/2005/8/layout/radial2"/>
    <dgm:cxn modelId="{D65E843B-A522-B546-AAF2-B5A9152C1600}" type="presParOf" srcId="{FCAE505F-E179-B34E-A19A-5B206CD011E6}" destId="{DCF07E25-A1D3-204C-AD2C-3A753569452B}" srcOrd="0" destOrd="0" presId="urn:microsoft.com/office/officeart/2005/8/layout/radial2"/>
    <dgm:cxn modelId="{D52D0E5D-4F0B-0146-81FE-CD724C7FC0A1}" type="presParOf" srcId="{FCAE505F-E179-B34E-A19A-5B206CD011E6}" destId="{9E3689B8-F572-C143-B2F0-5D6A191D7FB3}" srcOrd="1" destOrd="0" presId="urn:microsoft.com/office/officeart/2005/8/layout/radial2"/>
    <dgm:cxn modelId="{EFA8E578-FF9B-0242-A9A0-AD9F4D84E192}" type="presParOf" srcId="{E6433F5C-E79F-3244-A4BD-B44D3E22D69F}" destId="{03C2A609-A240-6247-9068-4D7D1389CEF8}" srcOrd="3" destOrd="0" presId="urn:microsoft.com/office/officeart/2005/8/layout/radial2"/>
    <dgm:cxn modelId="{154081D7-2D86-894D-B3A8-C5415EE33E78}" type="presParOf" srcId="{E6433F5C-E79F-3244-A4BD-B44D3E22D69F}" destId="{37FD2309-CEA7-564D-814A-2B59408D4888}" srcOrd="4" destOrd="0" presId="urn:microsoft.com/office/officeart/2005/8/layout/radial2"/>
    <dgm:cxn modelId="{C18692F1-40C2-204B-B5DE-3928234E1F2A}" type="presParOf" srcId="{37FD2309-CEA7-564D-814A-2B59408D4888}" destId="{812F85C5-7C9F-C946-9AE1-2697D7C70BD7}" srcOrd="0" destOrd="0" presId="urn:microsoft.com/office/officeart/2005/8/layout/radial2"/>
    <dgm:cxn modelId="{8194EAE6-D9AE-4F49-A549-D194AECA2B5A}" type="presParOf" srcId="{37FD2309-CEA7-564D-814A-2B59408D4888}" destId="{EC76D60F-CA49-F841-88BC-C9B05E3BAFF6}" srcOrd="1" destOrd="0" presId="urn:microsoft.com/office/officeart/2005/8/layout/radial2"/>
    <dgm:cxn modelId="{9B5BED76-2AE6-E143-ABB8-C82F7297E687}" type="presParOf" srcId="{E6433F5C-E79F-3244-A4BD-B44D3E22D69F}" destId="{FC9CF668-0F27-6444-9F54-34C4CBA30744}" srcOrd="5" destOrd="0" presId="urn:microsoft.com/office/officeart/2005/8/layout/radial2"/>
    <dgm:cxn modelId="{39BACDDC-536C-4447-8A6C-EEB667D9BE35}" type="presParOf" srcId="{E6433F5C-E79F-3244-A4BD-B44D3E22D69F}" destId="{B5984DF2-3024-AF4C-A318-BFEE656C11C7}" srcOrd="6" destOrd="0" presId="urn:microsoft.com/office/officeart/2005/8/layout/radial2"/>
    <dgm:cxn modelId="{2C0018E0-9668-B444-A041-F0BB66F30172}" type="presParOf" srcId="{B5984DF2-3024-AF4C-A318-BFEE656C11C7}" destId="{5667A05E-84F6-1649-A1D4-F481AEADF504}" srcOrd="0" destOrd="0" presId="urn:microsoft.com/office/officeart/2005/8/layout/radial2"/>
    <dgm:cxn modelId="{95B1D311-6156-F148-B879-6569BDE973C3}" type="presParOf" srcId="{B5984DF2-3024-AF4C-A318-BFEE656C11C7}" destId="{1239D462-EF05-3141-98B4-0B68DCD4A0D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57D6158-E3BD-274D-902B-00E813CE697D}" type="doc">
      <dgm:prSet loTypeId="urn:microsoft.com/office/officeart/2005/8/layout/radial4" loCatId="" qsTypeId="urn:microsoft.com/office/officeart/2005/8/quickstyle/simple4" qsCatId="simple" csTypeId="urn:microsoft.com/office/officeart/2005/8/colors/accent5_2" csCatId="accent5" phldr="1"/>
      <dgm:spPr/>
      <dgm:t>
        <a:bodyPr/>
        <a:lstStyle/>
        <a:p>
          <a:endParaRPr lang="en-US"/>
        </a:p>
      </dgm:t>
    </dgm:pt>
    <dgm:pt modelId="{A34FA6D5-7364-994D-A561-358083F7BDDD}">
      <dgm:prSet phldrT="[Text]"/>
      <dgm:spPr/>
      <dgm:t>
        <a:bodyPr/>
        <a:lstStyle/>
        <a:p>
          <a:r>
            <a:rPr lang="en-US" b="1" i="0" dirty="0" smtClean="0">
              <a:solidFill>
                <a:schemeClr val="tx1"/>
              </a:solidFill>
            </a:rPr>
            <a:t>Whole Church Theme</a:t>
          </a:r>
          <a:endParaRPr lang="en-US" b="1" i="0" dirty="0">
            <a:solidFill>
              <a:schemeClr val="tx1"/>
            </a:solidFill>
          </a:endParaRPr>
        </a:p>
      </dgm:t>
    </dgm:pt>
    <dgm:pt modelId="{6E886EB2-B951-7047-93D1-604A614A9C6A}" type="parTrans" cxnId="{310F8BD2-213F-C642-A35F-8B05A490FA03}">
      <dgm:prSet/>
      <dgm:spPr/>
      <dgm:t>
        <a:bodyPr/>
        <a:lstStyle/>
        <a:p>
          <a:endParaRPr lang="en-US"/>
        </a:p>
      </dgm:t>
    </dgm:pt>
    <dgm:pt modelId="{D182FB9E-FBF9-3D4B-BE67-6EB255F15E61}" type="sibTrans" cxnId="{310F8BD2-213F-C642-A35F-8B05A490FA03}">
      <dgm:prSet/>
      <dgm:spPr/>
      <dgm:t>
        <a:bodyPr/>
        <a:lstStyle/>
        <a:p>
          <a:endParaRPr lang="en-US"/>
        </a:p>
      </dgm:t>
    </dgm:pt>
    <dgm:pt modelId="{BF6CE5D0-AC44-3645-BAD3-1E42FEFEEC7C}">
      <dgm:prSet phldrT="[Text]"/>
      <dgm:spPr/>
      <dgm:t>
        <a:bodyPr/>
        <a:lstStyle/>
        <a:p>
          <a:r>
            <a:rPr lang="en-US" b="1" i="0" dirty="0" smtClean="0">
              <a:solidFill>
                <a:schemeClr val="tx1"/>
              </a:solidFill>
            </a:rPr>
            <a:t>On Your Own  (Print, Audio, Video, Online Resources &amp; Courses)</a:t>
          </a:r>
          <a:endParaRPr lang="en-US" b="1" i="0" dirty="0">
            <a:solidFill>
              <a:schemeClr val="tx1"/>
            </a:solidFill>
          </a:endParaRPr>
        </a:p>
      </dgm:t>
    </dgm:pt>
    <dgm:pt modelId="{704E69FB-29B7-B145-808B-853FC70B35E6}" type="parTrans" cxnId="{D603A9F9-209D-844A-A2E9-9B800A5C612B}">
      <dgm:prSet/>
      <dgm:spPr/>
      <dgm:t>
        <a:bodyPr/>
        <a:lstStyle/>
        <a:p>
          <a:endParaRPr lang="en-US"/>
        </a:p>
      </dgm:t>
    </dgm:pt>
    <dgm:pt modelId="{8C154A28-6789-BA46-8A36-2B71C8519C17}" type="sibTrans" cxnId="{D603A9F9-209D-844A-A2E9-9B800A5C612B}">
      <dgm:prSet/>
      <dgm:spPr/>
      <dgm:t>
        <a:bodyPr/>
        <a:lstStyle/>
        <a:p>
          <a:endParaRPr lang="en-US"/>
        </a:p>
      </dgm:t>
    </dgm:pt>
    <dgm:pt modelId="{6E040398-282C-5940-9359-A948784053FC}">
      <dgm:prSet phldrT="[Text]"/>
      <dgm:spPr/>
      <dgm:t>
        <a:bodyPr/>
        <a:lstStyle/>
        <a:p>
          <a:r>
            <a:rPr lang="en-US" b="1" i="0" dirty="0" smtClean="0">
              <a:solidFill>
                <a:schemeClr val="tx1"/>
              </a:solidFill>
            </a:rPr>
            <a:t>Family @Home (Online Resources)</a:t>
          </a:r>
          <a:endParaRPr lang="en-US" b="1" i="0" dirty="0">
            <a:solidFill>
              <a:schemeClr val="tx1"/>
            </a:solidFill>
          </a:endParaRPr>
        </a:p>
      </dgm:t>
    </dgm:pt>
    <dgm:pt modelId="{C2B273DF-BB5D-BA4C-A6F3-E82E5173E80B}" type="parTrans" cxnId="{679DB6BF-C335-CF48-B4C5-8586CE8D73AA}">
      <dgm:prSet/>
      <dgm:spPr/>
      <dgm:t>
        <a:bodyPr/>
        <a:lstStyle/>
        <a:p>
          <a:endParaRPr lang="en-US"/>
        </a:p>
      </dgm:t>
    </dgm:pt>
    <dgm:pt modelId="{FD61518D-0D79-5D44-B1CE-034826054451}" type="sibTrans" cxnId="{679DB6BF-C335-CF48-B4C5-8586CE8D73AA}">
      <dgm:prSet/>
      <dgm:spPr/>
      <dgm:t>
        <a:bodyPr/>
        <a:lstStyle/>
        <a:p>
          <a:endParaRPr lang="en-US"/>
        </a:p>
      </dgm:t>
    </dgm:pt>
    <dgm:pt modelId="{274B5C91-F520-5A49-A21A-6025C7029718}">
      <dgm:prSet phldrT="[Text]"/>
      <dgm:spPr/>
      <dgm:t>
        <a:bodyPr/>
        <a:lstStyle/>
        <a:p>
          <a:r>
            <a:rPr lang="en-US" b="1" i="0" dirty="0" smtClean="0">
              <a:solidFill>
                <a:schemeClr val="tx1"/>
              </a:solidFill>
            </a:rPr>
            <a:t>Small Group Course </a:t>
          </a:r>
          <a:br>
            <a:rPr lang="en-US" b="1" i="0" dirty="0" smtClean="0">
              <a:solidFill>
                <a:schemeClr val="tx1"/>
              </a:solidFill>
            </a:rPr>
          </a:br>
          <a:r>
            <a:rPr lang="en-US" b="1" i="0" dirty="0" smtClean="0">
              <a:solidFill>
                <a:schemeClr val="tx1"/>
              </a:solidFill>
            </a:rPr>
            <a:t>(online &amp; physical settings)</a:t>
          </a:r>
          <a:endParaRPr lang="en-US" b="1" i="0" dirty="0">
            <a:solidFill>
              <a:schemeClr val="tx1"/>
            </a:solidFill>
          </a:endParaRPr>
        </a:p>
      </dgm:t>
    </dgm:pt>
    <dgm:pt modelId="{21C0713E-1C5A-BE49-B961-492403ABF12B}" type="sibTrans" cxnId="{45A0DBA2-78EF-294D-8AA8-A2786C3E002D}">
      <dgm:prSet/>
      <dgm:spPr/>
      <dgm:t>
        <a:bodyPr/>
        <a:lstStyle/>
        <a:p>
          <a:endParaRPr lang="en-US"/>
        </a:p>
      </dgm:t>
    </dgm:pt>
    <dgm:pt modelId="{768218CC-469C-8248-9C45-EE017D072395}" type="parTrans" cxnId="{45A0DBA2-78EF-294D-8AA8-A2786C3E002D}">
      <dgm:prSet/>
      <dgm:spPr/>
      <dgm:t>
        <a:bodyPr/>
        <a:lstStyle/>
        <a:p>
          <a:endParaRPr lang="en-US"/>
        </a:p>
      </dgm:t>
    </dgm:pt>
    <dgm:pt modelId="{A5A7E883-E008-564C-B8B3-7405FFCA6199}">
      <dgm:prSet phldrT="[Text]"/>
      <dgm:spPr/>
      <dgm:t>
        <a:bodyPr/>
        <a:lstStyle/>
        <a:p>
          <a:r>
            <a:rPr lang="en-US" b="1" i="0" dirty="0" smtClean="0">
              <a:solidFill>
                <a:schemeClr val="tx1"/>
              </a:solidFill>
            </a:rPr>
            <a:t>Adult 4-Week Lecture Series @ Church</a:t>
          </a:r>
        </a:p>
        <a:p>
          <a:r>
            <a:rPr lang="en-US" b="1" i="0" dirty="0" smtClean="0">
              <a:solidFill>
                <a:schemeClr val="tx1"/>
              </a:solidFill>
            </a:rPr>
            <a:t>(Videotaped &amp; online)</a:t>
          </a:r>
          <a:endParaRPr lang="en-US" b="1" i="0" dirty="0">
            <a:solidFill>
              <a:schemeClr val="tx1"/>
            </a:solidFill>
          </a:endParaRPr>
        </a:p>
      </dgm:t>
    </dgm:pt>
    <dgm:pt modelId="{40A12A11-942C-5E4C-B74F-B87ED5B0CD8B}" type="parTrans" cxnId="{6A6C1435-281D-B84A-95F3-3D69BA793CC1}">
      <dgm:prSet/>
      <dgm:spPr/>
      <dgm:t>
        <a:bodyPr/>
        <a:lstStyle/>
        <a:p>
          <a:endParaRPr lang="en-US"/>
        </a:p>
      </dgm:t>
    </dgm:pt>
    <dgm:pt modelId="{81627FD1-B5C3-0B4C-80F5-6839D47D4CB6}" type="sibTrans" cxnId="{6A6C1435-281D-B84A-95F3-3D69BA793CC1}">
      <dgm:prSet/>
      <dgm:spPr/>
      <dgm:t>
        <a:bodyPr/>
        <a:lstStyle/>
        <a:p>
          <a:endParaRPr lang="en-US"/>
        </a:p>
      </dgm:t>
    </dgm:pt>
    <dgm:pt modelId="{CC963083-3AA4-AC48-835E-0C64C67C1107}">
      <dgm:prSet phldrT="[Text]"/>
      <dgm:spPr/>
      <dgm:t>
        <a:bodyPr/>
        <a:lstStyle/>
        <a:p>
          <a:r>
            <a:rPr lang="en-US" b="1" i="0" dirty="0" smtClean="0">
              <a:solidFill>
                <a:schemeClr val="tx1"/>
              </a:solidFill>
            </a:rPr>
            <a:t>Age Group Programs: Children &amp; Youth</a:t>
          </a:r>
          <a:endParaRPr lang="en-US" b="1" i="0" dirty="0">
            <a:solidFill>
              <a:schemeClr val="tx1"/>
            </a:solidFill>
          </a:endParaRPr>
        </a:p>
      </dgm:t>
    </dgm:pt>
    <dgm:pt modelId="{10DC436D-BFC8-DE44-B95A-81D397A9C987}" type="parTrans" cxnId="{EC04965F-9953-404F-9E6F-745257D2284B}">
      <dgm:prSet/>
      <dgm:spPr/>
      <dgm:t>
        <a:bodyPr/>
        <a:lstStyle/>
        <a:p>
          <a:endParaRPr lang="en-US"/>
        </a:p>
      </dgm:t>
    </dgm:pt>
    <dgm:pt modelId="{E45F4A28-54CE-B04F-BC2C-7BCA7357B395}" type="sibTrans" cxnId="{EC04965F-9953-404F-9E6F-745257D2284B}">
      <dgm:prSet/>
      <dgm:spPr/>
      <dgm:t>
        <a:bodyPr/>
        <a:lstStyle/>
        <a:p>
          <a:endParaRPr lang="en-US"/>
        </a:p>
      </dgm:t>
    </dgm:pt>
    <dgm:pt modelId="{728412B4-95D5-0C4C-8692-2F1306D56492}" type="pres">
      <dgm:prSet presAssocID="{557D6158-E3BD-274D-902B-00E813CE697D}" presName="cycle" presStyleCnt="0">
        <dgm:presLayoutVars>
          <dgm:chMax val="1"/>
          <dgm:dir/>
          <dgm:animLvl val="ctr"/>
          <dgm:resizeHandles val="exact"/>
        </dgm:presLayoutVars>
      </dgm:prSet>
      <dgm:spPr/>
      <dgm:t>
        <a:bodyPr/>
        <a:lstStyle/>
        <a:p>
          <a:endParaRPr lang="en-US"/>
        </a:p>
      </dgm:t>
    </dgm:pt>
    <dgm:pt modelId="{C63E378E-9FE9-2046-8942-B8FA7002EE1E}" type="pres">
      <dgm:prSet presAssocID="{A34FA6D5-7364-994D-A561-358083F7BDDD}" presName="centerShape" presStyleLbl="node0" presStyleIdx="0" presStyleCnt="1"/>
      <dgm:spPr/>
      <dgm:t>
        <a:bodyPr/>
        <a:lstStyle/>
        <a:p>
          <a:endParaRPr lang="en-US"/>
        </a:p>
      </dgm:t>
    </dgm:pt>
    <dgm:pt modelId="{6D0499AB-E830-844E-9F84-680B7F30129D}" type="pres">
      <dgm:prSet presAssocID="{704E69FB-29B7-B145-808B-853FC70B35E6}" presName="parTrans" presStyleLbl="bgSibTrans2D1" presStyleIdx="0" presStyleCnt="5"/>
      <dgm:spPr/>
      <dgm:t>
        <a:bodyPr/>
        <a:lstStyle/>
        <a:p>
          <a:endParaRPr lang="en-US"/>
        </a:p>
      </dgm:t>
    </dgm:pt>
    <dgm:pt modelId="{40DACBCE-54AF-8849-B5FE-168CF44C7B1B}" type="pres">
      <dgm:prSet presAssocID="{BF6CE5D0-AC44-3645-BAD3-1E42FEFEEC7C}" presName="node" presStyleLbl="node1" presStyleIdx="0" presStyleCnt="5">
        <dgm:presLayoutVars>
          <dgm:bulletEnabled val="1"/>
        </dgm:presLayoutVars>
      </dgm:prSet>
      <dgm:spPr/>
      <dgm:t>
        <a:bodyPr/>
        <a:lstStyle/>
        <a:p>
          <a:endParaRPr lang="en-US"/>
        </a:p>
      </dgm:t>
    </dgm:pt>
    <dgm:pt modelId="{3CE3871C-1F6C-9C40-BEFA-F90EDD9BB383}" type="pres">
      <dgm:prSet presAssocID="{768218CC-469C-8248-9C45-EE017D072395}" presName="parTrans" presStyleLbl="bgSibTrans2D1" presStyleIdx="1" presStyleCnt="5"/>
      <dgm:spPr/>
      <dgm:t>
        <a:bodyPr/>
        <a:lstStyle/>
        <a:p>
          <a:endParaRPr lang="en-US"/>
        </a:p>
      </dgm:t>
    </dgm:pt>
    <dgm:pt modelId="{08510DC8-5703-CF44-993D-D99D68875C39}" type="pres">
      <dgm:prSet presAssocID="{274B5C91-F520-5A49-A21A-6025C7029718}" presName="node" presStyleLbl="node1" presStyleIdx="1" presStyleCnt="5" custScaleX="106877" custRadScaleRad="102530" custRadScaleInc="-7193">
        <dgm:presLayoutVars>
          <dgm:bulletEnabled val="1"/>
        </dgm:presLayoutVars>
      </dgm:prSet>
      <dgm:spPr/>
      <dgm:t>
        <a:bodyPr/>
        <a:lstStyle/>
        <a:p>
          <a:endParaRPr lang="en-US"/>
        </a:p>
      </dgm:t>
    </dgm:pt>
    <dgm:pt modelId="{BB0992C2-F715-814B-9CAD-4DA1CC79AD5F}" type="pres">
      <dgm:prSet presAssocID="{C2B273DF-BB5D-BA4C-A6F3-E82E5173E80B}" presName="parTrans" presStyleLbl="bgSibTrans2D1" presStyleIdx="2" presStyleCnt="5"/>
      <dgm:spPr/>
      <dgm:t>
        <a:bodyPr/>
        <a:lstStyle/>
        <a:p>
          <a:endParaRPr lang="en-US"/>
        </a:p>
      </dgm:t>
    </dgm:pt>
    <dgm:pt modelId="{61BFB4A0-6AC6-D44F-9B39-659AF8B706AE}" type="pres">
      <dgm:prSet presAssocID="{6E040398-282C-5940-9359-A948784053FC}" presName="node" presStyleLbl="node1" presStyleIdx="2" presStyleCnt="5">
        <dgm:presLayoutVars>
          <dgm:bulletEnabled val="1"/>
        </dgm:presLayoutVars>
      </dgm:prSet>
      <dgm:spPr/>
      <dgm:t>
        <a:bodyPr/>
        <a:lstStyle/>
        <a:p>
          <a:endParaRPr lang="en-US"/>
        </a:p>
      </dgm:t>
    </dgm:pt>
    <dgm:pt modelId="{C5B86DA0-8F4E-6947-B351-FB47B1FE9CFA}" type="pres">
      <dgm:prSet presAssocID="{40A12A11-942C-5E4C-B74F-B87ED5B0CD8B}" presName="parTrans" presStyleLbl="bgSibTrans2D1" presStyleIdx="3" presStyleCnt="5"/>
      <dgm:spPr/>
      <dgm:t>
        <a:bodyPr/>
        <a:lstStyle/>
        <a:p>
          <a:endParaRPr lang="en-US"/>
        </a:p>
      </dgm:t>
    </dgm:pt>
    <dgm:pt modelId="{E3AAFEA7-28F3-664F-AE48-FA61D1639354}" type="pres">
      <dgm:prSet presAssocID="{A5A7E883-E008-564C-B8B3-7405FFCA6199}" presName="node" presStyleLbl="node1" presStyleIdx="3" presStyleCnt="5">
        <dgm:presLayoutVars>
          <dgm:bulletEnabled val="1"/>
        </dgm:presLayoutVars>
      </dgm:prSet>
      <dgm:spPr/>
      <dgm:t>
        <a:bodyPr/>
        <a:lstStyle/>
        <a:p>
          <a:endParaRPr lang="en-US"/>
        </a:p>
      </dgm:t>
    </dgm:pt>
    <dgm:pt modelId="{375C57EF-1CAE-AE4C-835D-D950FC083BAF}" type="pres">
      <dgm:prSet presAssocID="{10DC436D-BFC8-DE44-B95A-81D397A9C987}" presName="parTrans" presStyleLbl="bgSibTrans2D1" presStyleIdx="4" presStyleCnt="5"/>
      <dgm:spPr/>
      <dgm:t>
        <a:bodyPr/>
        <a:lstStyle/>
        <a:p>
          <a:endParaRPr lang="en-US"/>
        </a:p>
      </dgm:t>
    </dgm:pt>
    <dgm:pt modelId="{23A7DC93-038F-2649-B0BC-1FEF4B5422FD}" type="pres">
      <dgm:prSet presAssocID="{CC963083-3AA4-AC48-835E-0C64C67C1107}" presName="node" presStyleLbl="node1" presStyleIdx="4" presStyleCnt="5">
        <dgm:presLayoutVars>
          <dgm:bulletEnabled val="1"/>
        </dgm:presLayoutVars>
      </dgm:prSet>
      <dgm:spPr/>
      <dgm:t>
        <a:bodyPr/>
        <a:lstStyle/>
        <a:p>
          <a:endParaRPr lang="en-US"/>
        </a:p>
      </dgm:t>
    </dgm:pt>
  </dgm:ptLst>
  <dgm:cxnLst>
    <dgm:cxn modelId="{BF303244-E3C7-B34E-AC7C-C31A669F0161}" type="presOf" srcId="{768218CC-469C-8248-9C45-EE017D072395}" destId="{3CE3871C-1F6C-9C40-BEFA-F90EDD9BB383}" srcOrd="0" destOrd="0" presId="urn:microsoft.com/office/officeart/2005/8/layout/radial4"/>
    <dgm:cxn modelId="{D603A9F9-209D-844A-A2E9-9B800A5C612B}" srcId="{A34FA6D5-7364-994D-A561-358083F7BDDD}" destId="{BF6CE5D0-AC44-3645-BAD3-1E42FEFEEC7C}" srcOrd="0" destOrd="0" parTransId="{704E69FB-29B7-B145-808B-853FC70B35E6}" sibTransId="{8C154A28-6789-BA46-8A36-2B71C8519C17}"/>
    <dgm:cxn modelId="{EB4C534B-D53C-E54B-855D-EA240E8D28C2}" type="presOf" srcId="{CC963083-3AA4-AC48-835E-0C64C67C1107}" destId="{23A7DC93-038F-2649-B0BC-1FEF4B5422FD}" srcOrd="0" destOrd="0" presId="urn:microsoft.com/office/officeart/2005/8/layout/radial4"/>
    <dgm:cxn modelId="{C0651D24-F19B-BB45-951C-CCDA8AF354D9}" type="presOf" srcId="{BF6CE5D0-AC44-3645-BAD3-1E42FEFEEC7C}" destId="{40DACBCE-54AF-8849-B5FE-168CF44C7B1B}" srcOrd="0" destOrd="0" presId="urn:microsoft.com/office/officeart/2005/8/layout/radial4"/>
    <dgm:cxn modelId="{20A50854-21AE-CB40-8D76-56032262453B}" type="presOf" srcId="{40A12A11-942C-5E4C-B74F-B87ED5B0CD8B}" destId="{C5B86DA0-8F4E-6947-B351-FB47B1FE9CFA}" srcOrd="0" destOrd="0" presId="urn:microsoft.com/office/officeart/2005/8/layout/radial4"/>
    <dgm:cxn modelId="{310F8BD2-213F-C642-A35F-8B05A490FA03}" srcId="{557D6158-E3BD-274D-902B-00E813CE697D}" destId="{A34FA6D5-7364-994D-A561-358083F7BDDD}" srcOrd="0" destOrd="0" parTransId="{6E886EB2-B951-7047-93D1-604A614A9C6A}" sibTransId="{D182FB9E-FBF9-3D4B-BE67-6EB255F15E61}"/>
    <dgm:cxn modelId="{7A68488D-0A02-BD48-90AB-F81F88CEF474}" type="presOf" srcId="{557D6158-E3BD-274D-902B-00E813CE697D}" destId="{728412B4-95D5-0C4C-8692-2F1306D56492}" srcOrd="0" destOrd="0" presId="urn:microsoft.com/office/officeart/2005/8/layout/radial4"/>
    <dgm:cxn modelId="{45A0DBA2-78EF-294D-8AA8-A2786C3E002D}" srcId="{A34FA6D5-7364-994D-A561-358083F7BDDD}" destId="{274B5C91-F520-5A49-A21A-6025C7029718}" srcOrd="1" destOrd="0" parTransId="{768218CC-469C-8248-9C45-EE017D072395}" sibTransId="{21C0713E-1C5A-BE49-B961-492403ABF12B}"/>
    <dgm:cxn modelId="{EC04965F-9953-404F-9E6F-745257D2284B}" srcId="{A34FA6D5-7364-994D-A561-358083F7BDDD}" destId="{CC963083-3AA4-AC48-835E-0C64C67C1107}" srcOrd="4" destOrd="0" parTransId="{10DC436D-BFC8-DE44-B95A-81D397A9C987}" sibTransId="{E45F4A28-54CE-B04F-BC2C-7BCA7357B395}"/>
    <dgm:cxn modelId="{8A3D53B3-F8A1-BD45-98BA-1DC99D9D6226}" type="presOf" srcId="{704E69FB-29B7-B145-808B-853FC70B35E6}" destId="{6D0499AB-E830-844E-9F84-680B7F30129D}" srcOrd="0" destOrd="0" presId="urn:microsoft.com/office/officeart/2005/8/layout/radial4"/>
    <dgm:cxn modelId="{EB98B67E-B842-4F44-B896-0AA09FC725C0}" type="presOf" srcId="{A5A7E883-E008-564C-B8B3-7405FFCA6199}" destId="{E3AAFEA7-28F3-664F-AE48-FA61D1639354}" srcOrd="0" destOrd="0" presId="urn:microsoft.com/office/officeart/2005/8/layout/radial4"/>
    <dgm:cxn modelId="{C35DCEEB-6D1B-8743-A1E0-0A22745DD0B6}" type="presOf" srcId="{6E040398-282C-5940-9359-A948784053FC}" destId="{61BFB4A0-6AC6-D44F-9B39-659AF8B706AE}" srcOrd="0" destOrd="0" presId="urn:microsoft.com/office/officeart/2005/8/layout/radial4"/>
    <dgm:cxn modelId="{C6DEFB75-BE4E-7547-9B99-205A97787C40}" type="presOf" srcId="{A34FA6D5-7364-994D-A561-358083F7BDDD}" destId="{C63E378E-9FE9-2046-8942-B8FA7002EE1E}" srcOrd="0" destOrd="0" presId="urn:microsoft.com/office/officeart/2005/8/layout/radial4"/>
    <dgm:cxn modelId="{6A6C1435-281D-B84A-95F3-3D69BA793CC1}" srcId="{A34FA6D5-7364-994D-A561-358083F7BDDD}" destId="{A5A7E883-E008-564C-B8B3-7405FFCA6199}" srcOrd="3" destOrd="0" parTransId="{40A12A11-942C-5E4C-B74F-B87ED5B0CD8B}" sibTransId="{81627FD1-B5C3-0B4C-80F5-6839D47D4CB6}"/>
    <dgm:cxn modelId="{D801F246-151A-C847-8300-6758D89B1B3E}" type="presOf" srcId="{10DC436D-BFC8-DE44-B95A-81D397A9C987}" destId="{375C57EF-1CAE-AE4C-835D-D950FC083BAF}" srcOrd="0" destOrd="0" presId="urn:microsoft.com/office/officeart/2005/8/layout/radial4"/>
    <dgm:cxn modelId="{0A741BF6-D44F-2246-A65B-6319778BCD7F}" type="presOf" srcId="{C2B273DF-BB5D-BA4C-A6F3-E82E5173E80B}" destId="{BB0992C2-F715-814B-9CAD-4DA1CC79AD5F}" srcOrd="0" destOrd="0" presId="urn:microsoft.com/office/officeart/2005/8/layout/radial4"/>
    <dgm:cxn modelId="{679DB6BF-C335-CF48-B4C5-8586CE8D73AA}" srcId="{A34FA6D5-7364-994D-A561-358083F7BDDD}" destId="{6E040398-282C-5940-9359-A948784053FC}" srcOrd="2" destOrd="0" parTransId="{C2B273DF-BB5D-BA4C-A6F3-E82E5173E80B}" sibTransId="{FD61518D-0D79-5D44-B1CE-034826054451}"/>
    <dgm:cxn modelId="{5F620A1F-3C99-814D-907D-72A7AFB14072}" type="presOf" srcId="{274B5C91-F520-5A49-A21A-6025C7029718}" destId="{08510DC8-5703-CF44-993D-D99D68875C39}" srcOrd="0" destOrd="0" presId="urn:microsoft.com/office/officeart/2005/8/layout/radial4"/>
    <dgm:cxn modelId="{6F09D580-3B8D-CE48-9B7C-A08D4A84825C}" type="presParOf" srcId="{728412B4-95D5-0C4C-8692-2F1306D56492}" destId="{C63E378E-9FE9-2046-8942-B8FA7002EE1E}" srcOrd="0" destOrd="0" presId="urn:microsoft.com/office/officeart/2005/8/layout/radial4"/>
    <dgm:cxn modelId="{D783D864-CB9C-7844-A104-1284EBBBD9E6}" type="presParOf" srcId="{728412B4-95D5-0C4C-8692-2F1306D56492}" destId="{6D0499AB-E830-844E-9F84-680B7F30129D}" srcOrd="1" destOrd="0" presId="urn:microsoft.com/office/officeart/2005/8/layout/radial4"/>
    <dgm:cxn modelId="{D66B5CE5-FF34-3A47-8A1F-847FF30923F5}" type="presParOf" srcId="{728412B4-95D5-0C4C-8692-2F1306D56492}" destId="{40DACBCE-54AF-8849-B5FE-168CF44C7B1B}" srcOrd="2" destOrd="0" presId="urn:microsoft.com/office/officeart/2005/8/layout/radial4"/>
    <dgm:cxn modelId="{A6A0B048-EC9A-D242-A1C3-F1CDAE44FCBA}" type="presParOf" srcId="{728412B4-95D5-0C4C-8692-2F1306D56492}" destId="{3CE3871C-1F6C-9C40-BEFA-F90EDD9BB383}" srcOrd="3" destOrd="0" presId="urn:microsoft.com/office/officeart/2005/8/layout/radial4"/>
    <dgm:cxn modelId="{91C7BCF9-D0E6-5D49-93B7-7CCA995F7A1A}" type="presParOf" srcId="{728412B4-95D5-0C4C-8692-2F1306D56492}" destId="{08510DC8-5703-CF44-993D-D99D68875C39}" srcOrd="4" destOrd="0" presId="urn:microsoft.com/office/officeart/2005/8/layout/radial4"/>
    <dgm:cxn modelId="{C55866A3-2B72-1844-9029-21EA43EA99C3}" type="presParOf" srcId="{728412B4-95D5-0C4C-8692-2F1306D56492}" destId="{BB0992C2-F715-814B-9CAD-4DA1CC79AD5F}" srcOrd="5" destOrd="0" presId="urn:microsoft.com/office/officeart/2005/8/layout/radial4"/>
    <dgm:cxn modelId="{AB06E34B-E745-FB4A-B1CC-DAB812695D89}" type="presParOf" srcId="{728412B4-95D5-0C4C-8692-2F1306D56492}" destId="{61BFB4A0-6AC6-D44F-9B39-659AF8B706AE}" srcOrd="6" destOrd="0" presId="urn:microsoft.com/office/officeart/2005/8/layout/radial4"/>
    <dgm:cxn modelId="{8DE0EB0F-49A5-9F41-B6B1-4EBDF18EF3D0}" type="presParOf" srcId="{728412B4-95D5-0C4C-8692-2F1306D56492}" destId="{C5B86DA0-8F4E-6947-B351-FB47B1FE9CFA}" srcOrd="7" destOrd="0" presId="urn:microsoft.com/office/officeart/2005/8/layout/radial4"/>
    <dgm:cxn modelId="{26DB1533-2B82-AC40-9C28-47759DEF257D}" type="presParOf" srcId="{728412B4-95D5-0C4C-8692-2F1306D56492}" destId="{E3AAFEA7-28F3-664F-AE48-FA61D1639354}" srcOrd="8" destOrd="0" presId="urn:microsoft.com/office/officeart/2005/8/layout/radial4"/>
    <dgm:cxn modelId="{157ED873-2075-494F-A02D-5A2EF8962582}" type="presParOf" srcId="{728412B4-95D5-0C4C-8692-2F1306D56492}" destId="{375C57EF-1CAE-AE4C-835D-D950FC083BAF}" srcOrd="9" destOrd="0" presId="urn:microsoft.com/office/officeart/2005/8/layout/radial4"/>
    <dgm:cxn modelId="{DFFA1057-9F1D-A944-98AF-11D75A40C188}" type="presParOf" srcId="{728412B4-95D5-0C4C-8692-2F1306D56492}" destId="{23A7DC93-038F-2649-B0BC-1FEF4B5422FD}"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4" qsCatId="simple" csTypeId="urn:microsoft.com/office/officeart/2005/8/colors/accent2_2" csCatId="accent2" phldr="1"/>
      <dgm:spPr/>
      <dgm:t>
        <a:bodyPr/>
        <a:lstStyle/>
        <a:p>
          <a:endParaRPr lang="en-US"/>
        </a:p>
      </dgm:t>
    </dgm:pt>
    <dgm:pt modelId="{A4A53716-E24D-6C42-B245-4D6BE7B32BD7}">
      <dgm:prSet phldrT="[Text]" custT="1"/>
      <dgm:spPr/>
      <dgm:t>
        <a:bodyPr/>
        <a:lstStyle/>
        <a:p>
          <a:r>
            <a:rPr lang="en-US" sz="2800" b="1" i="0" smtClean="0">
              <a:solidFill>
                <a:schemeClr val="tx1"/>
              </a:solidFill>
              <a:latin typeface="Calibri"/>
            </a:rPr>
            <a:t>Gathered Program</a:t>
          </a:r>
          <a:endParaRPr lang="en-US" sz="2800" b="1" dirty="0">
            <a:solidFill>
              <a:schemeClr val="tx1"/>
            </a:solidFill>
            <a:latin typeface="Calibri"/>
          </a:endParaRPr>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custT="1"/>
      <dgm:spPr/>
      <dgm:t>
        <a:bodyPr/>
        <a:lstStyle/>
        <a:p>
          <a:r>
            <a:rPr lang="en-US" sz="2000" b="1" i="0" smtClean="0">
              <a:solidFill>
                <a:schemeClr val="tx1"/>
              </a:solidFill>
              <a:latin typeface="Calibri"/>
            </a:rPr>
            <a:t>Talk About It: Conversation Questions </a:t>
          </a:r>
          <a:endParaRPr lang="en-US" sz="2000" b="1" i="0" dirty="0">
            <a:solidFill>
              <a:schemeClr val="tx1"/>
            </a:solidFill>
            <a:latin typeface="Calibri"/>
          </a:endParaRPr>
        </a:p>
      </dgm:t>
    </dgm:pt>
    <dgm:pt modelId="{3D61B14B-6A4C-3142-B6FF-F65A4E96D6CB}" type="parTrans" cxnId="{A9569B79-7977-E64A-9A93-B03C5FF57B0C}">
      <dgm:prSet/>
      <dgm:spPr/>
      <dgm:t>
        <a:bodyPr/>
        <a:lstStyle/>
        <a:p>
          <a:endParaRPr lang="en-US"/>
        </a:p>
      </dgm:t>
    </dgm:pt>
    <dgm:pt modelId="{6C092AD6-3F24-534E-8C04-DC6993E7F289}" type="sibTrans" cxnId="{A9569B79-7977-E64A-9A93-B03C5FF57B0C}">
      <dgm:prSet/>
      <dgm:spPr/>
      <dgm:t>
        <a:bodyPr/>
        <a:lstStyle/>
        <a:p>
          <a:endParaRPr lang="en-US"/>
        </a:p>
      </dgm:t>
    </dgm:pt>
    <dgm:pt modelId="{998E433E-7BCD-034B-91C2-F33F25E1A45A}">
      <dgm:prSet phldrT="[Text]" custT="1"/>
      <dgm:spPr/>
      <dgm:t>
        <a:bodyPr/>
        <a:lstStyle/>
        <a:p>
          <a:r>
            <a:rPr lang="en-US" sz="2000" b="1" i="0" smtClean="0">
              <a:solidFill>
                <a:schemeClr val="tx1"/>
              </a:solidFill>
              <a:latin typeface="Calibri"/>
            </a:rPr>
            <a:t>Learn More: Watch a Video, Listen to a Talk, Read an Article </a:t>
          </a:r>
          <a:endParaRPr lang="en-US" sz="2000" b="1" i="0" dirty="0">
            <a:solidFill>
              <a:schemeClr val="tx1"/>
            </a:solidFill>
            <a:latin typeface="Calibri"/>
          </a:endParaRPr>
        </a:p>
      </dgm:t>
    </dgm:pt>
    <dgm:pt modelId="{65858E89-5ACF-7647-8973-CDB4AA15E68C}" type="parTrans" cxnId="{FDCED192-64FC-F144-89E8-9073BE2C90B6}">
      <dgm:prSet/>
      <dgm:spPr/>
      <dgm:t>
        <a:bodyPr/>
        <a:lstStyle/>
        <a:p>
          <a:endParaRPr lang="en-US"/>
        </a:p>
      </dgm:t>
    </dgm:pt>
    <dgm:pt modelId="{6E94DF5A-5ACA-B144-8823-9D8D47700F3B}" type="sibTrans" cxnId="{FDCED192-64FC-F144-89E8-9073BE2C90B6}">
      <dgm:prSet/>
      <dgm:spPr/>
      <dgm:t>
        <a:bodyPr/>
        <a:lstStyle/>
        <a:p>
          <a:endParaRPr lang="en-US"/>
        </a:p>
      </dgm:t>
    </dgm:pt>
    <dgm:pt modelId="{C9BE137B-230A-DC4A-9FCC-0C7BA94D0EE6}">
      <dgm:prSet phldrT="[Text]" custT="1"/>
      <dgm:spPr/>
      <dgm:t>
        <a:bodyPr/>
        <a:lstStyle/>
        <a:p>
          <a:r>
            <a:rPr lang="en-US" sz="2000" b="1" i="0" smtClean="0">
              <a:solidFill>
                <a:schemeClr val="tx1"/>
              </a:solidFill>
              <a:latin typeface="Calibri"/>
            </a:rPr>
            <a:t>Live:</a:t>
          </a:r>
          <a:br>
            <a:rPr lang="en-US" sz="2000" b="1" i="0" smtClean="0">
              <a:solidFill>
                <a:schemeClr val="tx1"/>
              </a:solidFill>
              <a:latin typeface="Calibri"/>
            </a:rPr>
          </a:br>
          <a:r>
            <a:rPr lang="en-US" sz="2000" b="1" i="0" smtClean="0">
              <a:solidFill>
                <a:schemeClr val="tx1"/>
              </a:solidFill>
              <a:latin typeface="Calibri"/>
            </a:rPr>
            <a:t>Action Project for the Month</a:t>
          </a:r>
          <a:endParaRPr lang="en-US" sz="2000" b="1" i="0" dirty="0">
            <a:solidFill>
              <a:schemeClr val="tx1"/>
            </a:solidFill>
            <a:latin typeface="Calibri"/>
          </a:endParaRPr>
        </a:p>
      </dgm:t>
    </dgm:pt>
    <dgm:pt modelId="{79CF5919-CD31-3A4C-A0C9-66067E8DEF0B}" type="parTrans" cxnId="{4321015A-F70B-FA4C-A306-4E1AB2B7C255}">
      <dgm:prSet/>
      <dgm:spPr/>
      <dgm:t>
        <a:bodyPr/>
        <a:lstStyle/>
        <a:p>
          <a:endParaRPr lang="en-US"/>
        </a:p>
      </dgm:t>
    </dgm:pt>
    <dgm:pt modelId="{251CA7F0-FE26-8C4C-BE9F-33A0D086F889}" type="sibTrans" cxnId="{4321015A-F70B-FA4C-A306-4E1AB2B7C255}">
      <dgm:prSet/>
      <dgm:spPr/>
      <dgm:t>
        <a:bodyPr/>
        <a:lstStyle/>
        <a:p>
          <a:endParaRPr lang="en-US"/>
        </a:p>
      </dgm:t>
    </dgm:pt>
    <dgm:pt modelId="{8EFC880A-3911-6B47-A006-B0F4C9E804FB}">
      <dgm:prSet phldrT="[Text]" custT="1"/>
      <dgm:spPr/>
      <dgm:t>
        <a:bodyPr/>
        <a:lstStyle/>
        <a:p>
          <a:r>
            <a:rPr lang="en-US" sz="2000" b="1" i="0" smtClean="0">
              <a:solidFill>
                <a:schemeClr val="tx1"/>
              </a:solidFill>
              <a:latin typeface="Calibri"/>
            </a:rPr>
            <a:t>Pray</a:t>
          </a:r>
          <a:br>
            <a:rPr lang="en-US" sz="2000" b="1" i="0" smtClean="0">
              <a:solidFill>
                <a:schemeClr val="tx1"/>
              </a:solidFill>
              <a:latin typeface="Calibri"/>
            </a:rPr>
          </a:br>
          <a:r>
            <a:rPr lang="en-US" sz="2000" b="1" i="0" smtClean="0">
              <a:solidFill>
                <a:schemeClr val="tx1"/>
              </a:solidFill>
              <a:latin typeface="Calibri"/>
            </a:rPr>
            <a:t>Devotions, Bible Reading, Table Prayer</a:t>
          </a:r>
          <a:endParaRPr lang="en-US" sz="2000" b="1" i="0" dirty="0">
            <a:solidFill>
              <a:schemeClr val="tx1"/>
            </a:solidFill>
            <a:latin typeface="Calibri"/>
          </a:endParaRPr>
        </a:p>
      </dgm:t>
    </dgm:pt>
    <dgm:pt modelId="{D53073F6-DC0B-1E42-A2B6-6FE1AE34163E}" type="parTrans" cxnId="{3DAD9DF5-94F7-3844-9E74-741CE68DFC8F}">
      <dgm:prSet/>
      <dgm:spPr/>
      <dgm:t>
        <a:bodyPr/>
        <a:lstStyle/>
        <a:p>
          <a:endParaRPr lang="en-US"/>
        </a:p>
      </dgm:t>
    </dgm:pt>
    <dgm:pt modelId="{DA022F41-E32C-4D48-B873-438314E17664}" type="sibTrans" cxnId="{3DAD9DF5-94F7-3844-9E74-741CE68DFC8F}">
      <dgm:prSet/>
      <dgm:spPr/>
      <dgm:t>
        <a:bodyPr/>
        <a:lstStyle/>
        <a:p>
          <a:endParaRPr lang="en-US"/>
        </a:p>
      </dgm:t>
    </dgm:pt>
    <dgm:pt modelId="{607161F8-7102-DC4D-A1D7-5BCD1727744B}">
      <dgm:prSet phldrT="[Text]" custT="1"/>
      <dgm:spPr/>
      <dgm:t>
        <a:bodyPr/>
        <a:lstStyle/>
        <a:p>
          <a:r>
            <a:rPr lang="en-US" sz="2000" b="1" i="0" smtClean="0">
              <a:solidFill>
                <a:schemeClr val="tx1"/>
              </a:solidFill>
              <a:latin typeface="Calibri"/>
            </a:rPr>
            <a:t>Family &amp; Parents Center: </a:t>
          </a:r>
          <a:br>
            <a:rPr lang="en-US" sz="2000" b="1" i="0" smtClean="0">
              <a:solidFill>
                <a:schemeClr val="tx1"/>
              </a:solidFill>
              <a:latin typeface="Calibri"/>
            </a:rPr>
          </a:br>
          <a:r>
            <a:rPr lang="en-US" sz="2000" b="1" i="0" smtClean="0">
              <a:solidFill>
                <a:schemeClr val="tx1"/>
              </a:solidFill>
              <a:latin typeface="Calibri"/>
            </a:rPr>
            <a:t>How-to helps (video, audio, print)</a:t>
          </a:r>
          <a:br>
            <a:rPr lang="en-US" sz="2000" b="1" i="0" smtClean="0">
              <a:solidFill>
                <a:schemeClr val="tx1"/>
              </a:solidFill>
              <a:latin typeface="Calibri"/>
            </a:rPr>
          </a:br>
          <a:r>
            <a:rPr lang="en-US" sz="2000" b="1" i="0" smtClean="0">
              <a:solidFill>
                <a:schemeClr val="tx1"/>
              </a:solidFill>
              <a:latin typeface="Calibri"/>
            </a:rPr>
            <a:t>Family Faith Practices</a:t>
          </a:r>
          <a:endParaRPr lang="en-US" sz="2000" b="1" i="0" dirty="0">
            <a:solidFill>
              <a:schemeClr val="tx1"/>
            </a:solidFill>
            <a:latin typeface="Calibri"/>
          </a:endParaRPr>
        </a:p>
      </dgm:t>
    </dgm:pt>
    <dgm:pt modelId="{B70C1F10-49F8-574D-B695-68C57DD67382}" type="parTrans" cxnId="{C78BE7D3-91B7-684C-B166-F3C076C6BADE}">
      <dgm:prSet/>
      <dgm:spPr/>
      <dgm:t>
        <a:bodyPr/>
        <a:lstStyle/>
        <a:p>
          <a:endParaRPr lang="en-US"/>
        </a:p>
      </dgm:t>
    </dgm:pt>
    <dgm:pt modelId="{78458A1C-5DD7-D04C-BC7C-E895266AF9E9}" type="sibTrans" cxnId="{C78BE7D3-91B7-684C-B166-F3C076C6BADE}">
      <dgm:prSet/>
      <dgm:spPr/>
      <dgm:t>
        <a:bodyPr/>
        <a:lstStyle/>
        <a:p>
          <a:endParaRPr lang="en-US"/>
        </a:p>
      </dgm:t>
    </dgm:pt>
    <dgm:pt modelId="{284A0E23-B2BE-874B-AD25-2834271B1D7B}">
      <dgm:prSet phldrT="[Text]" custT="1"/>
      <dgm:spPr/>
      <dgm:t>
        <a:bodyPr/>
        <a:lstStyle/>
        <a:p>
          <a:r>
            <a:rPr lang="en-US" sz="2000" b="1" i="0" dirty="0" smtClean="0">
              <a:solidFill>
                <a:schemeClr val="tx1"/>
              </a:solidFill>
              <a:latin typeface="Calibri"/>
            </a:rPr>
            <a:t>Share What Your  Learning: Write a Blog Entry, Create &amp; Share a Video or Project</a:t>
          </a:r>
          <a:endParaRPr lang="en-US" sz="2000" b="1" i="0" dirty="0">
            <a:solidFill>
              <a:schemeClr val="tx1"/>
            </a:solidFill>
            <a:latin typeface="Calibri"/>
          </a:endParaRPr>
        </a:p>
      </dgm:t>
    </dgm:pt>
    <dgm:pt modelId="{4ACBD9F2-4D16-1C4D-8FAD-FFF05D7EED3B}" type="parTrans" cxnId="{B122A357-C002-4F4C-95C0-07D2275EB051}">
      <dgm:prSet/>
      <dgm:spPr/>
      <dgm:t>
        <a:bodyPr/>
        <a:lstStyle/>
        <a:p>
          <a:endParaRPr lang="en-US"/>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7" custScaleX="120115">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6"/>
      <dgm:spPr/>
      <dgm:t>
        <a:bodyPr/>
        <a:lstStyle/>
        <a:p>
          <a:endParaRPr lang="en-US"/>
        </a:p>
      </dgm:t>
    </dgm:pt>
    <dgm:pt modelId="{B6C7D1E2-1288-A249-A7C7-384FBAA0D7C9}" type="pres">
      <dgm:prSet presAssocID="{CF016495-9277-7143-987B-B231A1D9DBAC}" presName="text0" presStyleLbl="node1" presStyleIdx="1" presStyleCnt="7" custScaleX="171499" custScaleY="136609" custRadScaleRad="85818" custRadScaleInc="2746">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6"/>
      <dgm:spPr/>
      <dgm:t>
        <a:bodyPr/>
        <a:lstStyle/>
        <a:p>
          <a:endParaRPr lang="en-US"/>
        </a:p>
      </dgm:t>
    </dgm:pt>
    <dgm:pt modelId="{96170A06-30CE-6742-9CD6-9F5407986543}" type="pres">
      <dgm:prSet presAssocID="{998E433E-7BCD-034B-91C2-F33F25E1A45A}" presName="text0" presStyleLbl="node1" presStyleIdx="2" presStyleCnt="7" custScaleX="216000" custScaleY="115155" custRadScaleRad="151966" custRadScaleInc="21831">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6"/>
      <dgm:spPr/>
      <dgm:t>
        <a:bodyPr/>
        <a:lstStyle/>
        <a:p>
          <a:endParaRPr lang="en-US"/>
        </a:p>
      </dgm:t>
    </dgm:pt>
    <dgm:pt modelId="{FE92D435-F383-A542-9849-6BDF935950EE}" type="pres">
      <dgm:prSet presAssocID="{C9BE137B-230A-DC4A-9FCC-0C7BA94D0EE6}" presName="text0" presStyleLbl="node1" presStyleIdx="3" presStyleCnt="7" custScaleX="235135" custScaleY="123417" custRadScaleRad="145326" custRadScaleInc="-53168">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6"/>
      <dgm:spPr/>
      <dgm:t>
        <a:bodyPr/>
        <a:lstStyle/>
        <a:p>
          <a:endParaRPr lang="en-US"/>
        </a:p>
      </dgm:t>
    </dgm:pt>
    <dgm:pt modelId="{47F37E59-2BA1-6442-9399-6A5D937CCC17}" type="pres">
      <dgm:prSet presAssocID="{8EFC880A-3911-6B47-A006-B0F4C9E804FB}" presName="text0" presStyleLbl="node1" presStyleIdx="4" presStyleCnt="7" custScaleX="239871" custScaleY="120050" custRadScaleRad="86119" custRadScaleInc="-3221">
        <dgm:presLayoutVars>
          <dgm:bulletEnabled val="1"/>
        </dgm:presLayoutVars>
      </dgm:prSet>
      <dgm:spPr/>
      <dgm:t>
        <a:bodyPr/>
        <a:lstStyle/>
        <a:p>
          <a:endParaRPr lang="en-US"/>
        </a:p>
      </dgm:t>
    </dgm:pt>
    <dgm:pt modelId="{66F5B276-7DA8-C445-9887-66FAA5E36A37}" type="pres">
      <dgm:prSet presAssocID="{B70C1F10-49F8-574D-B695-68C57DD67382}" presName="Name56" presStyleLbl="parChTrans1D2" presStyleIdx="4" presStyleCnt="6"/>
      <dgm:spPr/>
      <dgm:t>
        <a:bodyPr/>
        <a:lstStyle/>
        <a:p>
          <a:endParaRPr lang="en-US"/>
        </a:p>
      </dgm:t>
    </dgm:pt>
    <dgm:pt modelId="{2CF8BEC1-5DDA-0E4B-BCFD-89B5D0058BDC}" type="pres">
      <dgm:prSet presAssocID="{607161F8-7102-DC4D-A1D7-5BCD1727744B}" presName="text0" presStyleLbl="node1" presStyleIdx="5" presStyleCnt="7" custScaleX="238257" custScaleY="165731" custRadScaleRad="153421" custRadScaleInc="38676">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5" presStyleCnt="6"/>
      <dgm:spPr/>
      <dgm:t>
        <a:bodyPr/>
        <a:lstStyle/>
        <a:p>
          <a:endParaRPr lang="en-US"/>
        </a:p>
      </dgm:t>
    </dgm:pt>
    <dgm:pt modelId="{CF4B87B7-09F7-6A46-AC74-37EF0149FACA}" type="pres">
      <dgm:prSet presAssocID="{284A0E23-B2BE-874B-AD25-2834271B1D7B}" presName="text0" presStyleLbl="node1" presStyleIdx="6" presStyleCnt="7" custScaleX="260200" custScaleY="114714" custRadScaleRad="152399" custRadScaleInc="-26210">
        <dgm:presLayoutVars>
          <dgm:bulletEnabled val="1"/>
        </dgm:presLayoutVars>
      </dgm:prSet>
      <dgm:spPr/>
      <dgm:t>
        <a:bodyPr/>
        <a:lstStyle/>
        <a:p>
          <a:endParaRPr lang="en-US"/>
        </a:p>
      </dgm:t>
    </dgm:pt>
  </dgm:ptLst>
  <dgm:cxnLst>
    <dgm:cxn modelId="{C78BE7D3-91B7-684C-B166-F3C076C6BADE}" srcId="{A4A53716-E24D-6C42-B245-4D6BE7B32BD7}" destId="{607161F8-7102-DC4D-A1D7-5BCD1727744B}" srcOrd="4" destOrd="0" parTransId="{B70C1F10-49F8-574D-B695-68C57DD67382}" sibTransId="{78458A1C-5DD7-D04C-BC7C-E895266AF9E9}"/>
    <dgm:cxn modelId="{FDCED192-64FC-F144-89E8-9073BE2C90B6}" srcId="{A4A53716-E24D-6C42-B245-4D6BE7B32BD7}" destId="{998E433E-7BCD-034B-91C2-F33F25E1A45A}" srcOrd="1" destOrd="0" parTransId="{65858E89-5ACF-7647-8973-CDB4AA15E68C}" sibTransId="{6E94DF5A-5ACA-B144-8823-9D8D47700F3B}"/>
    <dgm:cxn modelId="{4F8AF0C4-EA72-0B46-8979-E6B1D39DD121}" type="presOf" srcId="{998E433E-7BCD-034B-91C2-F33F25E1A45A}" destId="{96170A06-30CE-6742-9CD6-9F5407986543}" srcOrd="0" destOrd="0" presId="urn:microsoft.com/office/officeart/2008/layout/RadialCluster"/>
    <dgm:cxn modelId="{BD3D6424-F8CD-734A-9942-D95B9593C8C7}" type="presOf" srcId="{284A0E23-B2BE-874B-AD25-2834271B1D7B}" destId="{CF4B87B7-09F7-6A46-AC74-37EF0149FACA}"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B122A357-C002-4F4C-95C0-07D2275EB051}" srcId="{A4A53716-E24D-6C42-B245-4D6BE7B32BD7}" destId="{284A0E23-B2BE-874B-AD25-2834271B1D7B}" srcOrd="5" destOrd="0" parTransId="{4ACBD9F2-4D16-1C4D-8FAD-FFF05D7EED3B}" sibTransId="{80B51570-BD88-9047-98AE-9F61B5B15EB6}"/>
    <dgm:cxn modelId="{499A8B5A-677D-FD47-AE08-B741244FD0D2}" type="presOf" srcId="{607161F8-7102-DC4D-A1D7-5BCD1727744B}" destId="{2CF8BEC1-5DDA-0E4B-BCFD-89B5D0058BDC}" srcOrd="0" destOrd="0" presId="urn:microsoft.com/office/officeart/2008/layout/RadialCluster"/>
    <dgm:cxn modelId="{A53A7EF7-70B4-1542-9A43-06B944158D65}" type="presOf" srcId="{65858E89-5ACF-7647-8973-CDB4AA15E68C}" destId="{5E6C6F52-2364-6749-80A2-6E9F5A38DEF3}" srcOrd="0" destOrd="0" presId="urn:microsoft.com/office/officeart/2008/layout/RadialCluster"/>
    <dgm:cxn modelId="{4321015A-F70B-FA4C-A306-4E1AB2B7C255}" srcId="{A4A53716-E24D-6C42-B245-4D6BE7B32BD7}" destId="{C9BE137B-230A-DC4A-9FCC-0C7BA94D0EE6}" srcOrd="2" destOrd="0" parTransId="{79CF5919-CD31-3A4C-A0C9-66067E8DEF0B}" sibTransId="{251CA7F0-FE26-8C4C-BE9F-33A0D086F889}"/>
    <dgm:cxn modelId="{68B4A0DD-D52C-5C40-836B-14776E9DF234}" type="presOf" srcId="{A4A53716-E24D-6C42-B245-4D6BE7B32BD7}" destId="{83A93EEC-238B-004F-89B9-4DA0831B51F7}" srcOrd="0" destOrd="0" presId="urn:microsoft.com/office/officeart/2008/layout/RadialCluster"/>
    <dgm:cxn modelId="{082C7E61-591A-BE4B-850F-EFBA163E23F7}" type="presOf" srcId="{B70C1F10-49F8-574D-B695-68C57DD67382}" destId="{66F5B276-7DA8-C445-9887-66FAA5E36A37}" srcOrd="0" destOrd="0" presId="urn:microsoft.com/office/officeart/2008/layout/RadialCluster"/>
    <dgm:cxn modelId="{14B1E1EC-B3D8-904F-9450-72AB21415BD3}" srcId="{C1DE004E-567E-3643-99C8-32381468A9EB}" destId="{A4A53716-E24D-6C42-B245-4D6BE7B32BD7}" srcOrd="0" destOrd="0" parTransId="{5AE2976D-B40E-1743-A3FD-D69DBE5F693D}" sibTransId="{CB5EAC00-1762-5641-A2B1-4FF3243A2967}"/>
    <dgm:cxn modelId="{77FBD81F-3AEF-E244-B338-D0274E2FEA97}" type="presOf" srcId="{C9BE137B-230A-DC4A-9FCC-0C7BA94D0EE6}" destId="{FE92D435-F383-A542-9849-6BDF935950EE}" srcOrd="0" destOrd="0" presId="urn:microsoft.com/office/officeart/2008/layout/RadialCluster"/>
    <dgm:cxn modelId="{66C620F1-BECD-A947-A5DC-1A699217E37A}" type="presOf" srcId="{79CF5919-CD31-3A4C-A0C9-66067E8DEF0B}" destId="{0B983D13-9616-B244-9767-663D62534803}" srcOrd="0" destOrd="0" presId="urn:microsoft.com/office/officeart/2008/layout/RadialCluster"/>
    <dgm:cxn modelId="{098CD489-104B-FA4C-85C1-9DEE08729C31}" type="presOf" srcId="{3D61B14B-6A4C-3142-B6FF-F65A4E96D6CB}" destId="{F16EA18C-8019-C74D-BCC8-287AB1098442}" srcOrd="0" destOrd="0" presId="urn:microsoft.com/office/officeart/2008/layout/RadialCluster"/>
    <dgm:cxn modelId="{897C2D79-45D9-4448-92B3-02364B3CD2E9}" type="presOf" srcId="{C1DE004E-567E-3643-99C8-32381468A9EB}" destId="{F18906FF-3BF1-2443-A108-3952CE5BF5D9}" srcOrd="0" destOrd="0" presId="urn:microsoft.com/office/officeart/2008/layout/RadialCluster"/>
    <dgm:cxn modelId="{BEDAF557-0CE7-9141-8963-218F7FFDB141}" type="presOf" srcId="{D53073F6-DC0B-1E42-A2B6-6FE1AE34163E}" destId="{54555DDE-9657-744F-80C5-9D13F5AB989A}" srcOrd="0" destOrd="0" presId="urn:microsoft.com/office/officeart/2008/layout/RadialCluster"/>
    <dgm:cxn modelId="{19EB1F2B-94EF-D842-A006-55B769054970}" type="presOf" srcId="{8EFC880A-3911-6B47-A006-B0F4C9E804FB}" destId="{47F37E59-2BA1-6442-9399-6A5D937CCC17}" srcOrd="0" destOrd="0" presId="urn:microsoft.com/office/officeart/2008/layout/RadialCluster"/>
    <dgm:cxn modelId="{A9569B79-7977-E64A-9A93-B03C5FF57B0C}" srcId="{A4A53716-E24D-6C42-B245-4D6BE7B32BD7}" destId="{CF016495-9277-7143-987B-B231A1D9DBAC}" srcOrd="0" destOrd="0" parTransId="{3D61B14B-6A4C-3142-B6FF-F65A4E96D6CB}" sibTransId="{6C092AD6-3F24-534E-8C04-DC6993E7F289}"/>
    <dgm:cxn modelId="{FAB79BA8-8786-7F40-8660-1B0CD2A8479C}" type="presOf" srcId="{CF016495-9277-7143-987B-B231A1D9DBAC}" destId="{B6C7D1E2-1288-A249-A7C7-384FBAA0D7C9}" srcOrd="0" destOrd="0" presId="urn:microsoft.com/office/officeart/2008/layout/RadialCluster"/>
    <dgm:cxn modelId="{2D708C80-E97D-B04B-9142-0DB43FDA8A4F}" type="presOf" srcId="{4ACBD9F2-4D16-1C4D-8FAD-FFF05D7EED3B}" destId="{04EFD440-B0DD-7B41-BEDB-A6E2C526B96E}" srcOrd="0" destOrd="0" presId="urn:microsoft.com/office/officeart/2008/layout/RadialCluster"/>
    <dgm:cxn modelId="{5F92ADA6-A18B-864A-AE31-82B7482C21FD}" type="presParOf" srcId="{F18906FF-3BF1-2443-A108-3952CE5BF5D9}" destId="{F15C9503-3DA4-8846-B926-B6C0D213678B}" srcOrd="0" destOrd="0" presId="urn:microsoft.com/office/officeart/2008/layout/RadialCluster"/>
    <dgm:cxn modelId="{E01A4FC8-BEB1-244E-81E2-5CF6EA73B4D1}" type="presParOf" srcId="{F15C9503-3DA4-8846-B926-B6C0D213678B}" destId="{83A93EEC-238B-004F-89B9-4DA0831B51F7}" srcOrd="0" destOrd="0" presId="urn:microsoft.com/office/officeart/2008/layout/RadialCluster"/>
    <dgm:cxn modelId="{6FE64DF9-3742-3C48-9CDD-AF122D34D420}" type="presParOf" srcId="{F15C9503-3DA4-8846-B926-B6C0D213678B}" destId="{F16EA18C-8019-C74D-BCC8-287AB1098442}" srcOrd="1" destOrd="0" presId="urn:microsoft.com/office/officeart/2008/layout/RadialCluster"/>
    <dgm:cxn modelId="{D46FE13F-6869-D54C-9041-623017E7F74A}" type="presParOf" srcId="{F15C9503-3DA4-8846-B926-B6C0D213678B}" destId="{B6C7D1E2-1288-A249-A7C7-384FBAA0D7C9}" srcOrd="2" destOrd="0" presId="urn:microsoft.com/office/officeart/2008/layout/RadialCluster"/>
    <dgm:cxn modelId="{69020157-049F-704C-B187-EBCC42561D4C}" type="presParOf" srcId="{F15C9503-3DA4-8846-B926-B6C0D213678B}" destId="{5E6C6F52-2364-6749-80A2-6E9F5A38DEF3}" srcOrd="3" destOrd="0" presId="urn:microsoft.com/office/officeart/2008/layout/RadialCluster"/>
    <dgm:cxn modelId="{1C7102F2-7AFA-4A41-844C-3DF8D2CFFB19}" type="presParOf" srcId="{F15C9503-3DA4-8846-B926-B6C0D213678B}" destId="{96170A06-30CE-6742-9CD6-9F5407986543}" srcOrd="4" destOrd="0" presId="urn:microsoft.com/office/officeart/2008/layout/RadialCluster"/>
    <dgm:cxn modelId="{2E3082C2-08A6-924C-A37E-F55E25E1D4F8}" type="presParOf" srcId="{F15C9503-3DA4-8846-B926-B6C0D213678B}" destId="{0B983D13-9616-B244-9767-663D62534803}" srcOrd="5" destOrd="0" presId="urn:microsoft.com/office/officeart/2008/layout/RadialCluster"/>
    <dgm:cxn modelId="{17C4944D-A576-444C-8E20-3DFE079F1B3D}" type="presParOf" srcId="{F15C9503-3DA4-8846-B926-B6C0D213678B}" destId="{FE92D435-F383-A542-9849-6BDF935950EE}" srcOrd="6" destOrd="0" presId="urn:microsoft.com/office/officeart/2008/layout/RadialCluster"/>
    <dgm:cxn modelId="{E36BE40B-D5E7-EC42-B5CE-4F5AE9DE0A41}" type="presParOf" srcId="{F15C9503-3DA4-8846-B926-B6C0D213678B}" destId="{54555DDE-9657-744F-80C5-9D13F5AB989A}" srcOrd="7" destOrd="0" presId="urn:microsoft.com/office/officeart/2008/layout/RadialCluster"/>
    <dgm:cxn modelId="{F89747A1-09AF-8D44-847E-A35B52DBC84C}" type="presParOf" srcId="{F15C9503-3DA4-8846-B926-B6C0D213678B}" destId="{47F37E59-2BA1-6442-9399-6A5D937CCC17}" srcOrd="8" destOrd="0" presId="urn:microsoft.com/office/officeart/2008/layout/RadialCluster"/>
    <dgm:cxn modelId="{58B682BF-A368-1B41-961A-C2D6D51F1153}" type="presParOf" srcId="{F15C9503-3DA4-8846-B926-B6C0D213678B}" destId="{66F5B276-7DA8-C445-9887-66FAA5E36A37}" srcOrd="9" destOrd="0" presId="urn:microsoft.com/office/officeart/2008/layout/RadialCluster"/>
    <dgm:cxn modelId="{3FD3B1DF-093C-3B4F-8513-B6195C122D14}" type="presParOf" srcId="{F15C9503-3DA4-8846-B926-B6C0D213678B}" destId="{2CF8BEC1-5DDA-0E4B-BCFD-89B5D0058BDC}" srcOrd="10" destOrd="0" presId="urn:microsoft.com/office/officeart/2008/layout/RadialCluster"/>
    <dgm:cxn modelId="{D78EF28F-1400-4448-B0D7-D10A34941DE2}" type="presParOf" srcId="{F15C9503-3DA4-8846-B926-B6C0D213678B}" destId="{04EFD440-B0DD-7B41-BEDB-A6E2C526B96E}" srcOrd="11" destOrd="0" presId="urn:microsoft.com/office/officeart/2008/layout/RadialCluster"/>
    <dgm:cxn modelId="{CCAD7148-4F98-6243-BE8F-B6FBD9FF4D6D}" type="presParOf" srcId="{F15C9503-3DA4-8846-B926-B6C0D213678B}" destId="{CF4B87B7-09F7-6A46-AC74-37EF0149FACA}"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E0B834-8287-ED4F-989B-A6300F4B6B85}" type="doc">
      <dgm:prSet loTypeId="urn:microsoft.com/office/officeart/2005/8/layout/matrix1" loCatId="" qsTypeId="urn:microsoft.com/office/officeart/2005/8/quickstyle/simple4" qsCatId="simple" csTypeId="urn:microsoft.com/office/officeart/2005/8/colors/accent6_2" csCatId="accent6" phldr="1"/>
      <dgm:spPr/>
      <dgm:t>
        <a:bodyPr/>
        <a:lstStyle/>
        <a:p>
          <a:endParaRPr lang="en-US"/>
        </a:p>
      </dgm:t>
    </dgm:pt>
    <dgm:pt modelId="{619664B3-ADD6-3B41-8C7B-2D8E9C7AFF28}">
      <dgm:prSet phldrT="[Text]"/>
      <dgm:spPr/>
      <dgm:t>
        <a:bodyPr/>
        <a:lstStyle/>
        <a:p>
          <a:r>
            <a:rPr lang="en-US" dirty="0" smtClean="0"/>
            <a:t>Sunday Worship</a:t>
          </a:r>
          <a:endParaRPr lang="en-US" dirty="0"/>
        </a:p>
      </dgm:t>
    </dgm:pt>
    <dgm:pt modelId="{7FDCD455-3C71-E64A-8699-57F23D5ECDC4}" type="parTrans" cxnId="{97212D81-B1EB-0C47-ACCB-805C61FCDB00}">
      <dgm:prSet/>
      <dgm:spPr/>
      <dgm:t>
        <a:bodyPr/>
        <a:lstStyle/>
        <a:p>
          <a:endParaRPr lang="en-US"/>
        </a:p>
      </dgm:t>
    </dgm:pt>
    <dgm:pt modelId="{C7DECBDE-1B1C-2646-9F19-49856A801031}" type="sibTrans" cxnId="{97212D81-B1EB-0C47-ACCB-805C61FCDB00}">
      <dgm:prSet/>
      <dgm:spPr/>
      <dgm:t>
        <a:bodyPr/>
        <a:lstStyle/>
        <a:p>
          <a:endParaRPr lang="en-US"/>
        </a:p>
      </dgm:t>
    </dgm:pt>
    <dgm:pt modelId="{AAAD3C1D-7AB9-EB44-9D6B-E8F8387C80E7}">
      <dgm:prSet phldrT="[Text]" custT="1"/>
      <dgm:spPr/>
      <dgm:t>
        <a:bodyPr/>
        <a:lstStyle/>
        <a:p>
          <a:r>
            <a:rPr lang="en-US" sz="3200" b="1" i="0" u="sng" dirty="0" smtClean="0"/>
            <a:t>Share It</a:t>
          </a:r>
          <a:r>
            <a:rPr lang="en-US" sz="3200" b="1" i="0" dirty="0" smtClean="0"/>
            <a:t/>
          </a:r>
          <a:br>
            <a:rPr lang="en-US" sz="3200" b="1" i="0" dirty="0" smtClean="0"/>
          </a:br>
          <a:r>
            <a:rPr lang="en-US" sz="2500" dirty="0" smtClean="0"/>
            <a:t>Blog/Forum</a:t>
          </a:r>
          <a:br>
            <a:rPr lang="en-US" sz="2500" dirty="0" smtClean="0"/>
          </a:br>
          <a:r>
            <a:rPr lang="en-US" sz="2500" dirty="0" smtClean="0"/>
            <a:t>After Mass</a:t>
          </a:r>
          <a:br>
            <a:rPr lang="en-US" sz="2500" dirty="0" smtClean="0"/>
          </a:br>
          <a:r>
            <a:rPr lang="en-US" sz="2500" dirty="0" smtClean="0"/>
            <a:t>In Programs</a:t>
          </a:r>
          <a:br>
            <a:rPr lang="en-US" sz="2500" dirty="0" smtClean="0"/>
          </a:br>
          <a:r>
            <a:rPr lang="en-US" sz="2500" dirty="0" smtClean="0"/>
            <a:t>Family Conversation Activity</a:t>
          </a:r>
        </a:p>
      </dgm:t>
    </dgm:pt>
    <dgm:pt modelId="{012463CC-EB05-8144-AA7C-639F3FD98112}" type="parTrans" cxnId="{ACD7F5F1-570E-B640-B375-297B48F8C470}">
      <dgm:prSet/>
      <dgm:spPr/>
      <dgm:t>
        <a:bodyPr/>
        <a:lstStyle/>
        <a:p>
          <a:endParaRPr lang="en-US"/>
        </a:p>
      </dgm:t>
    </dgm:pt>
    <dgm:pt modelId="{E0F7C374-0242-234C-B582-571253F664AB}" type="sibTrans" cxnId="{ACD7F5F1-570E-B640-B375-297B48F8C470}">
      <dgm:prSet/>
      <dgm:spPr/>
      <dgm:t>
        <a:bodyPr/>
        <a:lstStyle/>
        <a:p>
          <a:endParaRPr lang="en-US"/>
        </a:p>
      </dgm:t>
    </dgm:pt>
    <dgm:pt modelId="{15AC6EAD-4A9D-2040-BD3E-CCDE8DE43245}">
      <dgm:prSet phldrT="[Text]" custT="1"/>
      <dgm:spPr/>
      <dgm:t>
        <a:bodyPr/>
        <a:lstStyle/>
        <a:p>
          <a:r>
            <a:rPr lang="en-US" sz="3200" b="1" i="0" u="sng" dirty="0" smtClean="0"/>
            <a:t>Live It</a:t>
          </a:r>
          <a:br>
            <a:rPr lang="en-US" sz="3200" b="1" i="0" u="sng" dirty="0" smtClean="0"/>
          </a:br>
          <a:r>
            <a:rPr lang="en-US" sz="2500" dirty="0" smtClean="0"/>
            <a:t>Living the Message Daily</a:t>
          </a:r>
          <a:br>
            <a:rPr lang="en-US" sz="2500" dirty="0" smtClean="0"/>
          </a:br>
          <a:r>
            <a:rPr lang="en-US" sz="2500" dirty="0" smtClean="0"/>
            <a:t>Living Christian Practices</a:t>
          </a:r>
          <a:br>
            <a:rPr lang="en-US" sz="2500" dirty="0" smtClean="0"/>
          </a:br>
          <a:r>
            <a:rPr lang="en-US" sz="2500" dirty="0" smtClean="0"/>
            <a:t>Service Ideas for the Week </a:t>
          </a:r>
        </a:p>
      </dgm:t>
    </dgm:pt>
    <dgm:pt modelId="{155BEE5F-8B66-1846-9B4A-5450AEA235EA}" type="parTrans" cxnId="{EFAEE460-D458-B14E-A62F-DF8853114268}">
      <dgm:prSet/>
      <dgm:spPr/>
      <dgm:t>
        <a:bodyPr/>
        <a:lstStyle/>
        <a:p>
          <a:endParaRPr lang="en-US"/>
        </a:p>
      </dgm:t>
    </dgm:pt>
    <dgm:pt modelId="{7EFD7F81-C93E-C14A-BAB1-172A8D252F29}" type="sibTrans" cxnId="{EFAEE460-D458-B14E-A62F-DF8853114268}">
      <dgm:prSet/>
      <dgm:spPr/>
      <dgm:t>
        <a:bodyPr/>
        <a:lstStyle/>
        <a:p>
          <a:endParaRPr lang="en-US"/>
        </a:p>
      </dgm:t>
    </dgm:pt>
    <dgm:pt modelId="{388F1E30-4814-DE4D-917F-39595D80CD26}">
      <dgm:prSet phldrT="[Text]" custT="1"/>
      <dgm:spPr/>
      <dgm:t>
        <a:bodyPr/>
        <a:lstStyle/>
        <a:p>
          <a:endParaRPr lang="en-US" sz="3200" b="1" i="0" u="sng" dirty="0" smtClean="0"/>
        </a:p>
        <a:p>
          <a:r>
            <a:rPr lang="en-US" sz="3200" b="1" i="0" u="sng" dirty="0" smtClean="0"/>
            <a:t>Study It</a:t>
          </a:r>
          <a:br>
            <a:rPr lang="en-US" sz="3200" b="1" i="0" u="sng" dirty="0" smtClean="0"/>
          </a:br>
          <a:r>
            <a:rPr lang="en-US" sz="2500" dirty="0" smtClean="0"/>
            <a:t>Taking Faith Home Insert</a:t>
          </a:r>
          <a:br>
            <a:rPr lang="en-US" sz="2500" dirty="0" smtClean="0"/>
          </a:br>
          <a:r>
            <a:rPr lang="en-US" sz="2500" dirty="0" smtClean="0"/>
            <a:t>Homily Video + Study Guide</a:t>
          </a:r>
          <a:br>
            <a:rPr lang="en-US" sz="2500" dirty="0" smtClean="0"/>
          </a:br>
          <a:r>
            <a:rPr lang="en-US" sz="2500" dirty="0" smtClean="0"/>
            <a:t>Daily Readings</a:t>
          </a:r>
          <a:br>
            <a:rPr lang="en-US" sz="2500" dirty="0" smtClean="0"/>
          </a:br>
          <a:r>
            <a:rPr lang="en-US" sz="2500" dirty="0" smtClean="0"/>
            <a:t>Scripture Commentaries             	Online Bible Study</a:t>
          </a:r>
          <a:endParaRPr lang="en-US" sz="2500" dirty="0"/>
        </a:p>
      </dgm:t>
    </dgm:pt>
    <dgm:pt modelId="{ED54FF7E-34C0-3640-A2EF-8AFAA6325B5E}" type="sibTrans" cxnId="{DEDBC77B-9510-FE4E-90A1-10A41CB20E1C}">
      <dgm:prSet/>
      <dgm:spPr/>
      <dgm:t>
        <a:bodyPr/>
        <a:lstStyle/>
        <a:p>
          <a:endParaRPr lang="en-US"/>
        </a:p>
      </dgm:t>
    </dgm:pt>
    <dgm:pt modelId="{90637E93-15D3-9E4C-A97A-1881205452ED}" type="parTrans" cxnId="{DEDBC77B-9510-FE4E-90A1-10A41CB20E1C}">
      <dgm:prSet/>
      <dgm:spPr/>
      <dgm:t>
        <a:bodyPr/>
        <a:lstStyle/>
        <a:p>
          <a:endParaRPr lang="en-US"/>
        </a:p>
      </dgm:t>
    </dgm:pt>
    <dgm:pt modelId="{A00E3A9A-75FA-6E4D-9180-B263DF3E141A}">
      <dgm:prSet phldrT="[Text]" custT="1"/>
      <dgm:spPr/>
      <dgm:t>
        <a:bodyPr/>
        <a:lstStyle/>
        <a:p>
          <a:endParaRPr lang="en-US" sz="3200" b="1" i="0" u="sng" dirty="0" smtClean="0"/>
        </a:p>
        <a:p>
          <a:r>
            <a:rPr lang="en-US" sz="3200" b="1" i="0" u="sng" dirty="0" smtClean="0"/>
            <a:t>Pray It</a:t>
          </a:r>
          <a:br>
            <a:rPr lang="en-US" sz="3200" b="1" i="0" u="sng" dirty="0" smtClean="0"/>
          </a:br>
          <a:r>
            <a:rPr lang="en-US" sz="2400" dirty="0" smtClean="0"/>
            <a:t>Weekly Table Prayer</a:t>
          </a:r>
          <a:br>
            <a:rPr lang="en-US" sz="2400" dirty="0" smtClean="0"/>
          </a:br>
          <a:r>
            <a:rPr lang="en-US" sz="2400" dirty="0" smtClean="0"/>
            <a:t>Praying with the Saints</a:t>
          </a:r>
          <a:br>
            <a:rPr lang="en-US" sz="2400" dirty="0" smtClean="0"/>
          </a:br>
          <a:r>
            <a:rPr lang="en-US" sz="2400" dirty="0" smtClean="0"/>
            <a:t>AM &amp; PM Prayer</a:t>
          </a:r>
          <a:r>
            <a:rPr lang="en-US" sz="3000" dirty="0" smtClean="0"/>
            <a:t/>
          </a:r>
          <a:br>
            <a:rPr lang="en-US" sz="3000" dirty="0" smtClean="0"/>
          </a:br>
          <a:endParaRPr lang="en-US" sz="3000" dirty="0"/>
        </a:p>
      </dgm:t>
    </dgm:pt>
    <dgm:pt modelId="{98542F38-C853-134D-B512-5E5EE0A1925F}" type="sibTrans" cxnId="{4C131E06-D300-3845-9DF0-5D9B6D162DD0}">
      <dgm:prSet/>
      <dgm:spPr/>
      <dgm:t>
        <a:bodyPr/>
        <a:lstStyle/>
        <a:p>
          <a:endParaRPr lang="en-US"/>
        </a:p>
      </dgm:t>
    </dgm:pt>
    <dgm:pt modelId="{DB5C8506-12AF-194F-A1F0-D72A041BC348}" type="parTrans" cxnId="{4C131E06-D300-3845-9DF0-5D9B6D162DD0}">
      <dgm:prSet/>
      <dgm:spPr/>
      <dgm:t>
        <a:bodyPr/>
        <a:lstStyle/>
        <a:p>
          <a:endParaRPr lang="en-US"/>
        </a:p>
      </dgm:t>
    </dgm:pt>
    <dgm:pt modelId="{6E01F209-8489-D04E-B23B-9A3EF6FADE7F}" type="pres">
      <dgm:prSet presAssocID="{69E0B834-8287-ED4F-989B-A6300F4B6B85}" presName="diagram" presStyleCnt="0">
        <dgm:presLayoutVars>
          <dgm:chMax val="1"/>
          <dgm:dir/>
          <dgm:animLvl val="ctr"/>
          <dgm:resizeHandles val="exact"/>
        </dgm:presLayoutVars>
      </dgm:prSet>
      <dgm:spPr/>
      <dgm:t>
        <a:bodyPr/>
        <a:lstStyle/>
        <a:p>
          <a:endParaRPr lang="en-US"/>
        </a:p>
      </dgm:t>
    </dgm:pt>
    <dgm:pt modelId="{BEC80011-0A62-024C-B5D6-D878B2D37AF5}" type="pres">
      <dgm:prSet presAssocID="{69E0B834-8287-ED4F-989B-A6300F4B6B85}" presName="matrix" presStyleCnt="0"/>
      <dgm:spPr/>
      <dgm:t>
        <a:bodyPr/>
        <a:lstStyle/>
        <a:p>
          <a:endParaRPr lang="en-US"/>
        </a:p>
      </dgm:t>
    </dgm:pt>
    <dgm:pt modelId="{6DDB61CE-BBCE-2B4C-AEA5-FF97EF6DB4EC}" type="pres">
      <dgm:prSet presAssocID="{69E0B834-8287-ED4F-989B-A6300F4B6B85}" presName="tile1" presStyleLbl="node1" presStyleIdx="0" presStyleCnt="4" custScaleX="100000" custScaleY="101159"/>
      <dgm:spPr/>
      <dgm:t>
        <a:bodyPr/>
        <a:lstStyle/>
        <a:p>
          <a:endParaRPr lang="en-US"/>
        </a:p>
      </dgm:t>
    </dgm:pt>
    <dgm:pt modelId="{2B72AF1E-6350-3E45-AC19-A1B745E586B2}" type="pres">
      <dgm:prSet presAssocID="{69E0B834-8287-ED4F-989B-A6300F4B6B85}" presName="tile1text" presStyleLbl="node1" presStyleIdx="0" presStyleCnt="4">
        <dgm:presLayoutVars>
          <dgm:chMax val="0"/>
          <dgm:chPref val="0"/>
          <dgm:bulletEnabled val="1"/>
        </dgm:presLayoutVars>
      </dgm:prSet>
      <dgm:spPr/>
      <dgm:t>
        <a:bodyPr/>
        <a:lstStyle/>
        <a:p>
          <a:endParaRPr lang="en-US"/>
        </a:p>
      </dgm:t>
    </dgm:pt>
    <dgm:pt modelId="{2BFC824D-FDCA-854C-BC90-18D636013179}" type="pres">
      <dgm:prSet presAssocID="{69E0B834-8287-ED4F-989B-A6300F4B6B85}" presName="tile2" presStyleLbl="node1" presStyleIdx="1" presStyleCnt="4" custScaleY="100579"/>
      <dgm:spPr/>
      <dgm:t>
        <a:bodyPr/>
        <a:lstStyle/>
        <a:p>
          <a:endParaRPr lang="en-US"/>
        </a:p>
      </dgm:t>
    </dgm:pt>
    <dgm:pt modelId="{9155A6B3-FFD6-3F4F-BD48-C6324A845907}" type="pres">
      <dgm:prSet presAssocID="{69E0B834-8287-ED4F-989B-A6300F4B6B85}" presName="tile2text" presStyleLbl="node1" presStyleIdx="1" presStyleCnt="4">
        <dgm:presLayoutVars>
          <dgm:chMax val="0"/>
          <dgm:chPref val="0"/>
          <dgm:bulletEnabled val="1"/>
        </dgm:presLayoutVars>
      </dgm:prSet>
      <dgm:spPr/>
      <dgm:t>
        <a:bodyPr/>
        <a:lstStyle/>
        <a:p>
          <a:endParaRPr lang="en-US"/>
        </a:p>
      </dgm:t>
    </dgm:pt>
    <dgm:pt modelId="{4A486C9F-6AE2-EB44-85EC-6271CE89D4D5}" type="pres">
      <dgm:prSet presAssocID="{69E0B834-8287-ED4F-989B-A6300F4B6B85}" presName="tile3" presStyleLbl="node1" presStyleIdx="2" presStyleCnt="4"/>
      <dgm:spPr/>
      <dgm:t>
        <a:bodyPr/>
        <a:lstStyle/>
        <a:p>
          <a:endParaRPr lang="en-US"/>
        </a:p>
      </dgm:t>
    </dgm:pt>
    <dgm:pt modelId="{F43C5800-DB64-364A-9522-79E5B0945E33}" type="pres">
      <dgm:prSet presAssocID="{69E0B834-8287-ED4F-989B-A6300F4B6B85}" presName="tile3text" presStyleLbl="node1" presStyleIdx="2" presStyleCnt="4">
        <dgm:presLayoutVars>
          <dgm:chMax val="0"/>
          <dgm:chPref val="0"/>
          <dgm:bulletEnabled val="1"/>
        </dgm:presLayoutVars>
      </dgm:prSet>
      <dgm:spPr/>
      <dgm:t>
        <a:bodyPr/>
        <a:lstStyle/>
        <a:p>
          <a:endParaRPr lang="en-US"/>
        </a:p>
      </dgm:t>
    </dgm:pt>
    <dgm:pt modelId="{6A93DDA6-C72E-5840-BF04-6CA7FCC662DD}" type="pres">
      <dgm:prSet presAssocID="{69E0B834-8287-ED4F-989B-A6300F4B6B85}" presName="tile4" presStyleLbl="node1" presStyleIdx="3" presStyleCnt="4"/>
      <dgm:spPr/>
      <dgm:t>
        <a:bodyPr/>
        <a:lstStyle/>
        <a:p>
          <a:endParaRPr lang="en-US"/>
        </a:p>
      </dgm:t>
    </dgm:pt>
    <dgm:pt modelId="{99822FDB-813D-204E-B11C-7FAE08F82993}" type="pres">
      <dgm:prSet presAssocID="{69E0B834-8287-ED4F-989B-A6300F4B6B85}" presName="tile4text" presStyleLbl="node1" presStyleIdx="3" presStyleCnt="4">
        <dgm:presLayoutVars>
          <dgm:chMax val="0"/>
          <dgm:chPref val="0"/>
          <dgm:bulletEnabled val="1"/>
        </dgm:presLayoutVars>
      </dgm:prSet>
      <dgm:spPr/>
      <dgm:t>
        <a:bodyPr/>
        <a:lstStyle/>
        <a:p>
          <a:endParaRPr lang="en-US"/>
        </a:p>
      </dgm:t>
    </dgm:pt>
    <dgm:pt modelId="{B1A8A387-AF4F-184C-B506-39E61733AFED}" type="pres">
      <dgm:prSet presAssocID="{69E0B834-8287-ED4F-989B-A6300F4B6B85}" presName="centerTile" presStyleLbl="fgShp" presStyleIdx="0" presStyleCnt="1" custScaleX="90568" custScaleY="100000" custLinFactNeighborX="-1928" custLinFactNeighborY="13000">
        <dgm:presLayoutVars>
          <dgm:chMax val="0"/>
          <dgm:chPref val="0"/>
        </dgm:presLayoutVars>
      </dgm:prSet>
      <dgm:spPr/>
      <dgm:t>
        <a:bodyPr/>
        <a:lstStyle/>
        <a:p>
          <a:endParaRPr lang="en-US"/>
        </a:p>
      </dgm:t>
    </dgm:pt>
  </dgm:ptLst>
  <dgm:cxnLst>
    <dgm:cxn modelId="{ACD7F5F1-570E-B640-B375-297B48F8C470}" srcId="{619664B3-ADD6-3B41-8C7B-2D8E9C7AFF28}" destId="{AAAD3C1D-7AB9-EB44-9D6B-E8F8387C80E7}" srcOrd="0" destOrd="0" parTransId="{012463CC-EB05-8144-AA7C-639F3FD98112}" sibTransId="{E0F7C374-0242-234C-B582-571253F664AB}"/>
    <dgm:cxn modelId="{AC3FF0EE-4775-2549-B31C-BB305425C8CF}" type="presOf" srcId="{619664B3-ADD6-3B41-8C7B-2D8E9C7AFF28}" destId="{B1A8A387-AF4F-184C-B506-39E61733AFED}" srcOrd="0" destOrd="0" presId="urn:microsoft.com/office/officeart/2005/8/layout/matrix1"/>
    <dgm:cxn modelId="{E6C4C759-3009-9D4F-A3B3-3B67FA4BF364}" type="presOf" srcId="{388F1E30-4814-DE4D-917F-39595D80CD26}" destId="{9155A6B3-FFD6-3F4F-BD48-C6324A845907}" srcOrd="1" destOrd="0" presId="urn:microsoft.com/office/officeart/2005/8/layout/matrix1"/>
    <dgm:cxn modelId="{1395E241-8C17-BA48-A66F-8E947A426475}" type="presOf" srcId="{69E0B834-8287-ED4F-989B-A6300F4B6B85}" destId="{6E01F209-8489-D04E-B23B-9A3EF6FADE7F}" srcOrd="0" destOrd="0" presId="urn:microsoft.com/office/officeart/2005/8/layout/matrix1"/>
    <dgm:cxn modelId="{EFAEE460-D458-B14E-A62F-DF8853114268}" srcId="{619664B3-ADD6-3B41-8C7B-2D8E9C7AFF28}" destId="{15AC6EAD-4A9D-2040-BD3E-CCDE8DE43245}" srcOrd="2" destOrd="0" parTransId="{155BEE5F-8B66-1846-9B4A-5450AEA235EA}" sibTransId="{7EFD7F81-C93E-C14A-BAB1-172A8D252F29}"/>
    <dgm:cxn modelId="{4C131E06-D300-3845-9DF0-5D9B6D162DD0}" srcId="{619664B3-ADD6-3B41-8C7B-2D8E9C7AFF28}" destId="{A00E3A9A-75FA-6E4D-9180-B263DF3E141A}" srcOrd="3" destOrd="0" parTransId="{DB5C8506-12AF-194F-A1F0-D72A041BC348}" sibTransId="{98542F38-C853-134D-B512-5E5EE0A1925F}"/>
    <dgm:cxn modelId="{D3010FE3-2038-5646-9164-B0DC2117FEAB}" type="presOf" srcId="{AAAD3C1D-7AB9-EB44-9D6B-E8F8387C80E7}" destId="{6DDB61CE-BBCE-2B4C-AEA5-FF97EF6DB4EC}" srcOrd="0" destOrd="0" presId="urn:microsoft.com/office/officeart/2005/8/layout/matrix1"/>
    <dgm:cxn modelId="{582ED3EB-C7AC-F14F-866A-42C7CB1389D2}" type="presOf" srcId="{A00E3A9A-75FA-6E4D-9180-B263DF3E141A}" destId="{99822FDB-813D-204E-B11C-7FAE08F82993}" srcOrd="1" destOrd="0" presId="urn:microsoft.com/office/officeart/2005/8/layout/matrix1"/>
    <dgm:cxn modelId="{18E7477A-583E-7845-A146-3CD45D9CAABC}" type="presOf" srcId="{15AC6EAD-4A9D-2040-BD3E-CCDE8DE43245}" destId="{F43C5800-DB64-364A-9522-79E5B0945E33}" srcOrd="1" destOrd="0" presId="urn:microsoft.com/office/officeart/2005/8/layout/matrix1"/>
    <dgm:cxn modelId="{AF05E565-8378-5B49-BC6A-5F3C8E2DD327}" type="presOf" srcId="{A00E3A9A-75FA-6E4D-9180-B263DF3E141A}" destId="{6A93DDA6-C72E-5840-BF04-6CA7FCC662DD}" srcOrd="0" destOrd="0" presId="urn:microsoft.com/office/officeart/2005/8/layout/matrix1"/>
    <dgm:cxn modelId="{C945082A-6AE6-634F-A68C-7EB44D4C86CE}" type="presOf" srcId="{15AC6EAD-4A9D-2040-BD3E-CCDE8DE43245}" destId="{4A486C9F-6AE2-EB44-85EC-6271CE89D4D5}" srcOrd="0" destOrd="0" presId="urn:microsoft.com/office/officeart/2005/8/layout/matrix1"/>
    <dgm:cxn modelId="{DEDBC77B-9510-FE4E-90A1-10A41CB20E1C}" srcId="{619664B3-ADD6-3B41-8C7B-2D8E9C7AFF28}" destId="{388F1E30-4814-DE4D-917F-39595D80CD26}" srcOrd="1" destOrd="0" parTransId="{90637E93-15D3-9E4C-A97A-1881205452ED}" sibTransId="{ED54FF7E-34C0-3640-A2EF-8AFAA6325B5E}"/>
    <dgm:cxn modelId="{9750F6F9-B316-7B46-8D34-534B9544F2E0}" type="presOf" srcId="{388F1E30-4814-DE4D-917F-39595D80CD26}" destId="{2BFC824D-FDCA-854C-BC90-18D636013179}" srcOrd="0" destOrd="0" presId="urn:microsoft.com/office/officeart/2005/8/layout/matrix1"/>
    <dgm:cxn modelId="{97212D81-B1EB-0C47-ACCB-805C61FCDB00}" srcId="{69E0B834-8287-ED4F-989B-A6300F4B6B85}" destId="{619664B3-ADD6-3B41-8C7B-2D8E9C7AFF28}" srcOrd="0" destOrd="0" parTransId="{7FDCD455-3C71-E64A-8699-57F23D5ECDC4}" sibTransId="{C7DECBDE-1B1C-2646-9F19-49856A801031}"/>
    <dgm:cxn modelId="{FA3AA0EC-C542-AB4C-8642-5605EED1D65D}" type="presOf" srcId="{AAAD3C1D-7AB9-EB44-9D6B-E8F8387C80E7}" destId="{2B72AF1E-6350-3E45-AC19-A1B745E586B2}" srcOrd="1" destOrd="0" presId="urn:microsoft.com/office/officeart/2005/8/layout/matrix1"/>
    <dgm:cxn modelId="{23DD7009-41AF-6340-9004-098D88C3573E}" type="presParOf" srcId="{6E01F209-8489-D04E-B23B-9A3EF6FADE7F}" destId="{BEC80011-0A62-024C-B5D6-D878B2D37AF5}" srcOrd="0" destOrd="0" presId="urn:microsoft.com/office/officeart/2005/8/layout/matrix1"/>
    <dgm:cxn modelId="{5758FADE-8899-B146-BD7A-C56204EBF3D1}" type="presParOf" srcId="{BEC80011-0A62-024C-B5D6-D878B2D37AF5}" destId="{6DDB61CE-BBCE-2B4C-AEA5-FF97EF6DB4EC}" srcOrd="0" destOrd="0" presId="urn:microsoft.com/office/officeart/2005/8/layout/matrix1"/>
    <dgm:cxn modelId="{7AC2FA93-D89F-AE49-9CDC-310A81E75750}" type="presParOf" srcId="{BEC80011-0A62-024C-B5D6-D878B2D37AF5}" destId="{2B72AF1E-6350-3E45-AC19-A1B745E586B2}" srcOrd="1" destOrd="0" presId="urn:microsoft.com/office/officeart/2005/8/layout/matrix1"/>
    <dgm:cxn modelId="{E2320B33-7CCE-2E40-BF3F-A69D6CD57A61}" type="presParOf" srcId="{BEC80011-0A62-024C-B5D6-D878B2D37AF5}" destId="{2BFC824D-FDCA-854C-BC90-18D636013179}" srcOrd="2" destOrd="0" presId="urn:microsoft.com/office/officeart/2005/8/layout/matrix1"/>
    <dgm:cxn modelId="{B839F4F9-74C8-C344-98C4-BE69049BFFF6}" type="presParOf" srcId="{BEC80011-0A62-024C-B5D6-D878B2D37AF5}" destId="{9155A6B3-FFD6-3F4F-BD48-C6324A845907}" srcOrd="3" destOrd="0" presId="urn:microsoft.com/office/officeart/2005/8/layout/matrix1"/>
    <dgm:cxn modelId="{C8FB8FE3-5A5C-DB49-8B62-2398E4FB5BB3}" type="presParOf" srcId="{BEC80011-0A62-024C-B5D6-D878B2D37AF5}" destId="{4A486C9F-6AE2-EB44-85EC-6271CE89D4D5}" srcOrd="4" destOrd="0" presId="urn:microsoft.com/office/officeart/2005/8/layout/matrix1"/>
    <dgm:cxn modelId="{19679554-A9B0-5646-BE35-6BF1018B28BB}" type="presParOf" srcId="{BEC80011-0A62-024C-B5D6-D878B2D37AF5}" destId="{F43C5800-DB64-364A-9522-79E5B0945E33}" srcOrd="5" destOrd="0" presId="urn:microsoft.com/office/officeart/2005/8/layout/matrix1"/>
    <dgm:cxn modelId="{9D17ABAA-71A6-9642-B5E1-5AA8625ECFD4}" type="presParOf" srcId="{BEC80011-0A62-024C-B5D6-D878B2D37AF5}" destId="{6A93DDA6-C72E-5840-BF04-6CA7FCC662DD}" srcOrd="6" destOrd="0" presId="urn:microsoft.com/office/officeart/2005/8/layout/matrix1"/>
    <dgm:cxn modelId="{45684B1B-9271-0F49-9F75-7F4143BA34EC}" type="presParOf" srcId="{BEC80011-0A62-024C-B5D6-D878B2D37AF5}" destId="{99822FDB-813D-204E-B11C-7FAE08F82993}" srcOrd="7" destOrd="0" presId="urn:microsoft.com/office/officeart/2005/8/layout/matrix1"/>
    <dgm:cxn modelId="{0A1260A6-AFFA-A647-BC2B-B9A00E22A787}" type="presParOf" srcId="{6E01F209-8489-D04E-B23B-9A3EF6FADE7F}" destId="{B1A8A387-AF4F-184C-B506-39E61733AFED}"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F5B468E-7862-5241-ADE4-B2CE019460E7}" type="doc">
      <dgm:prSet loTypeId="urn:microsoft.com/office/officeart/2008/layout/RadialCluster" loCatId="" qsTypeId="urn:microsoft.com/office/officeart/2005/8/quickstyle/simple4" qsCatId="simple" csTypeId="urn:microsoft.com/office/officeart/2005/8/colors/accent1_2" csCatId="accent1" phldr="1"/>
      <dgm:spPr/>
      <dgm:t>
        <a:bodyPr/>
        <a:lstStyle/>
        <a:p>
          <a:endParaRPr lang="en-US"/>
        </a:p>
      </dgm:t>
    </dgm:pt>
    <dgm:pt modelId="{5757107C-5A66-4C40-BBD7-AA034F60CD16}">
      <dgm:prSet phldrT="[Text]" custT="1"/>
      <dgm:spPr/>
      <dgm:t>
        <a:bodyPr/>
        <a:lstStyle/>
        <a:p>
          <a:r>
            <a:rPr lang="en-US" sz="2000" b="1" i="0" dirty="0" smtClean="0">
              <a:solidFill>
                <a:srgbClr val="000000"/>
              </a:solidFill>
              <a:latin typeface="Calibri"/>
            </a:rPr>
            <a:t>Core Content  &amp; Experiences</a:t>
          </a:r>
          <a:endParaRPr lang="en-US" sz="2000" b="1" dirty="0">
            <a:solidFill>
              <a:srgbClr val="000000"/>
            </a:solidFill>
            <a:latin typeface="Calibri"/>
          </a:endParaRPr>
        </a:p>
      </dgm:t>
    </dgm:pt>
    <dgm:pt modelId="{FDB0BB02-1B92-ED43-9AAD-45C9D26BBBB9}" type="parTrans" cxnId="{E4A7FBB3-8201-1940-9E94-1729C8CF7C31}">
      <dgm:prSet/>
      <dgm:spPr/>
      <dgm:t>
        <a:bodyPr/>
        <a:lstStyle/>
        <a:p>
          <a:endParaRPr lang="en-US"/>
        </a:p>
      </dgm:t>
    </dgm:pt>
    <dgm:pt modelId="{6D888A5C-209D-F44D-9380-28063C88A5ED}" type="sibTrans" cxnId="{E4A7FBB3-8201-1940-9E94-1729C8CF7C31}">
      <dgm:prSet/>
      <dgm:spPr/>
      <dgm:t>
        <a:bodyPr/>
        <a:lstStyle/>
        <a:p>
          <a:endParaRPr lang="en-US"/>
        </a:p>
      </dgm:t>
    </dgm:pt>
    <dgm:pt modelId="{1C7CB7F8-4AD2-4049-9075-BD5A55262CD2}">
      <dgm:prSet phldrT="[Text]" custT="1"/>
      <dgm:spPr/>
      <dgm:t>
        <a:bodyPr/>
        <a:lstStyle/>
        <a:p>
          <a:r>
            <a:rPr lang="en-US" sz="2000" b="1" i="0" dirty="0" smtClean="0">
              <a:solidFill>
                <a:srgbClr val="000000"/>
              </a:solidFill>
              <a:latin typeface="Calibri"/>
            </a:rPr>
            <a:t>Option 1. Program </a:t>
          </a:r>
          <a:br>
            <a:rPr lang="en-US" sz="2000" b="1" i="0" dirty="0" smtClean="0">
              <a:solidFill>
                <a:srgbClr val="000000"/>
              </a:solidFill>
              <a:latin typeface="Calibri"/>
            </a:rPr>
          </a:br>
          <a:r>
            <a:rPr lang="en-US" sz="2000" b="1" i="0" dirty="0" smtClean="0">
              <a:solidFill>
                <a:srgbClr val="000000"/>
              </a:solidFill>
              <a:latin typeface="Calibri"/>
            </a:rPr>
            <a:t>(current model)</a:t>
          </a:r>
          <a:endParaRPr lang="en-US" sz="2000" b="1" i="0" dirty="0">
            <a:solidFill>
              <a:srgbClr val="000000"/>
            </a:solidFill>
            <a:latin typeface="Calibri"/>
          </a:endParaRPr>
        </a:p>
      </dgm:t>
    </dgm:pt>
    <dgm:pt modelId="{C9EDA18D-14DC-6745-A5EB-DFBF0F10BA08}" type="parTrans" cxnId="{A0B9B121-09F7-9B4C-8115-BCCE68683355}">
      <dgm:prSet/>
      <dgm:spPr/>
      <dgm:t>
        <a:bodyPr/>
        <a:lstStyle/>
        <a:p>
          <a:endParaRPr lang="en-US"/>
        </a:p>
      </dgm:t>
    </dgm:pt>
    <dgm:pt modelId="{AC8DB0AC-57FE-F843-A9F7-F4CA03C4F639}" type="sibTrans" cxnId="{A0B9B121-09F7-9B4C-8115-BCCE68683355}">
      <dgm:prSet/>
      <dgm:spPr/>
      <dgm:t>
        <a:bodyPr/>
        <a:lstStyle/>
        <a:p>
          <a:endParaRPr lang="en-US"/>
        </a:p>
      </dgm:t>
    </dgm:pt>
    <dgm:pt modelId="{303B93E2-3DC1-1740-9188-06B8EE6A0298}">
      <dgm:prSet phldrT="[Text]" custT="1"/>
      <dgm:spPr/>
      <dgm:t>
        <a:bodyPr/>
        <a:lstStyle/>
        <a:p>
          <a:r>
            <a:rPr lang="en-US" sz="2000" b="1" i="0" dirty="0" smtClean="0">
              <a:solidFill>
                <a:srgbClr val="000000"/>
              </a:solidFill>
              <a:latin typeface="Calibri"/>
            </a:rPr>
            <a:t>Option 2. </a:t>
          </a:r>
          <a:br>
            <a:rPr lang="en-US" sz="2000" b="1" i="0" dirty="0" smtClean="0">
              <a:solidFill>
                <a:srgbClr val="000000"/>
              </a:solidFill>
              <a:latin typeface="Calibri"/>
            </a:rPr>
          </a:br>
          <a:r>
            <a:rPr lang="en-US" sz="2000" b="1" i="0" dirty="0" smtClean="0">
              <a:solidFill>
                <a:srgbClr val="000000"/>
              </a:solidFill>
              <a:latin typeface="Calibri"/>
            </a:rPr>
            <a:t>Small Group Program</a:t>
          </a:r>
          <a:endParaRPr lang="en-US" sz="2000" b="1" i="0" dirty="0">
            <a:solidFill>
              <a:srgbClr val="000000"/>
            </a:solidFill>
            <a:latin typeface="Calibri"/>
          </a:endParaRPr>
        </a:p>
      </dgm:t>
    </dgm:pt>
    <dgm:pt modelId="{BE649CE3-03E6-3B40-832E-95F496913D47}" type="parTrans" cxnId="{34E7867B-2E52-3C4E-AF19-3A583D474A81}">
      <dgm:prSet/>
      <dgm:spPr/>
      <dgm:t>
        <a:bodyPr/>
        <a:lstStyle/>
        <a:p>
          <a:endParaRPr lang="en-US"/>
        </a:p>
      </dgm:t>
    </dgm:pt>
    <dgm:pt modelId="{7D8ABDFE-D3B1-184A-AE53-CEA7A716DC8E}" type="sibTrans" cxnId="{34E7867B-2E52-3C4E-AF19-3A583D474A81}">
      <dgm:prSet/>
      <dgm:spPr/>
      <dgm:t>
        <a:bodyPr/>
        <a:lstStyle/>
        <a:p>
          <a:endParaRPr lang="en-US"/>
        </a:p>
      </dgm:t>
    </dgm:pt>
    <dgm:pt modelId="{D1FADD57-9833-9042-A77C-E3C825883EBE}">
      <dgm:prSet phldrT="[Text]" custT="1"/>
      <dgm:spPr/>
      <dgm:t>
        <a:bodyPr/>
        <a:lstStyle/>
        <a:p>
          <a:r>
            <a:rPr lang="en-US" sz="2000" b="1" i="0" dirty="0" smtClean="0">
              <a:solidFill>
                <a:srgbClr val="000000"/>
              </a:solidFill>
              <a:latin typeface="Calibri"/>
            </a:rPr>
            <a:t>Option 2. </a:t>
          </a:r>
          <a:br>
            <a:rPr lang="en-US" sz="2000" b="1" i="0" dirty="0" smtClean="0">
              <a:solidFill>
                <a:srgbClr val="000000"/>
              </a:solidFill>
              <a:latin typeface="Calibri"/>
            </a:rPr>
          </a:br>
          <a:r>
            <a:rPr lang="en-US" sz="2000" b="1" i="0" dirty="0" smtClean="0">
              <a:solidFill>
                <a:srgbClr val="000000"/>
              </a:solidFill>
              <a:latin typeface="Calibri"/>
            </a:rPr>
            <a:t>Online Small Group Program using Skype</a:t>
          </a:r>
          <a:endParaRPr lang="en-US" sz="2000" b="1" i="0" dirty="0">
            <a:solidFill>
              <a:srgbClr val="000000"/>
            </a:solidFill>
            <a:latin typeface="Calibri"/>
          </a:endParaRPr>
        </a:p>
      </dgm:t>
    </dgm:pt>
    <dgm:pt modelId="{8176ABA4-B17C-5244-9DD1-94C01E3B5E8B}" type="parTrans" cxnId="{14BF34F4-4755-AD48-AF1A-216EF667024A}">
      <dgm:prSet/>
      <dgm:spPr/>
      <dgm:t>
        <a:bodyPr/>
        <a:lstStyle/>
        <a:p>
          <a:endParaRPr lang="en-US"/>
        </a:p>
      </dgm:t>
    </dgm:pt>
    <dgm:pt modelId="{BE346ECC-52DC-8041-9321-0AA6FC0226B5}" type="sibTrans" cxnId="{14BF34F4-4755-AD48-AF1A-216EF667024A}">
      <dgm:prSet/>
      <dgm:spPr/>
      <dgm:t>
        <a:bodyPr/>
        <a:lstStyle/>
        <a:p>
          <a:endParaRPr lang="en-US"/>
        </a:p>
      </dgm:t>
    </dgm:pt>
    <dgm:pt modelId="{DF9837F7-FC97-DE4E-A1BC-0672332C3983}">
      <dgm:prSet phldrT="[Text]" custT="1"/>
      <dgm:spPr/>
      <dgm:t>
        <a:bodyPr/>
        <a:lstStyle/>
        <a:p>
          <a:r>
            <a:rPr lang="en-US" sz="2000" b="1" i="0" dirty="0" smtClean="0">
              <a:solidFill>
                <a:srgbClr val="000000"/>
              </a:solidFill>
              <a:latin typeface="Calibri"/>
            </a:rPr>
            <a:t>Option 3. Mentored </a:t>
          </a:r>
          <a:endParaRPr lang="en-US" sz="2000" b="1" i="0" dirty="0">
            <a:solidFill>
              <a:srgbClr val="000000"/>
            </a:solidFill>
            <a:latin typeface="Calibri"/>
          </a:endParaRPr>
        </a:p>
      </dgm:t>
    </dgm:pt>
    <dgm:pt modelId="{81812612-0C84-1248-AE63-1A49C35BD5BB}" type="parTrans" cxnId="{B83D59D2-66CE-E04F-9B37-C6958A64FF18}">
      <dgm:prSet/>
      <dgm:spPr/>
      <dgm:t>
        <a:bodyPr/>
        <a:lstStyle/>
        <a:p>
          <a:endParaRPr lang="en-US"/>
        </a:p>
      </dgm:t>
    </dgm:pt>
    <dgm:pt modelId="{5AFA2A42-C38D-E24C-AA23-C8D8A5E06827}" type="sibTrans" cxnId="{B83D59D2-66CE-E04F-9B37-C6958A64FF18}">
      <dgm:prSet/>
      <dgm:spPr/>
      <dgm:t>
        <a:bodyPr/>
        <a:lstStyle/>
        <a:p>
          <a:endParaRPr lang="en-US"/>
        </a:p>
      </dgm:t>
    </dgm:pt>
    <dgm:pt modelId="{69678E66-4CA2-3D42-ADB0-6E332B17845E}">
      <dgm:prSet phldrT="[Text]" custT="1"/>
      <dgm:spPr/>
      <dgm:t>
        <a:bodyPr/>
        <a:lstStyle/>
        <a:p>
          <a:r>
            <a:rPr lang="en-US" sz="2000" b="1" i="0" dirty="0" smtClean="0">
              <a:solidFill>
                <a:srgbClr val="000000"/>
              </a:solidFill>
              <a:latin typeface="Calibri"/>
            </a:rPr>
            <a:t>Option 4. Online Program (print &amp; video) with Regular Check-in  </a:t>
          </a:r>
          <a:endParaRPr lang="en-US" sz="2000" b="1" i="0" dirty="0">
            <a:solidFill>
              <a:srgbClr val="000000"/>
            </a:solidFill>
            <a:latin typeface="Calibri"/>
          </a:endParaRPr>
        </a:p>
      </dgm:t>
    </dgm:pt>
    <dgm:pt modelId="{16415AB3-6CF8-DB45-A761-807DAC1B91DC}" type="parTrans" cxnId="{4493DBAC-1B0C-1748-9F0F-68A42C9D4C16}">
      <dgm:prSet/>
      <dgm:spPr/>
      <dgm:t>
        <a:bodyPr/>
        <a:lstStyle/>
        <a:p>
          <a:endParaRPr lang="en-US"/>
        </a:p>
      </dgm:t>
    </dgm:pt>
    <dgm:pt modelId="{D8525239-57BF-874A-B668-1C094AE32629}" type="sibTrans" cxnId="{4493DBAC-1B0C-1748-9F0F-68A42C9D4C16}">
      <dgm:prSet/>
      <dgm:spPr/>
      <dgm:t>
        <a:bodyPr/>
        <a:lstStyle/>
        <a:p>
          <a:endParaRPr lang="en-US"/>
        </a:p>
      </dgm:t>
    </dgm:pt>
    <dgm:pt modelId="{C4A23C49-7D23-0041-BBDD-1CF83395CC0A}">
      <dgm:prSet phldrT="[Text]" custT="1"/>
      <dgm:spPr/>
      <dgm:t>
        <a:bodyPr/>
        <a:lstStyle/>
        <a:p>
          <a:r>
            <a:rPr lang="en-US" sz="2000" b="1" i="0" dirty="0" smtClean="0">
              <a:solidFill>
                <a:srgbClr val="000000"/>
              </a:solidFill>
              <a:latin typeface="Calibri"/>
            </a:rPr>
            <a:t>Online Projects </a:t>
          </a:r>
          <a:br>
            <a:rPr lang="en-US" sz="2000" b="1" i="0" dirty="0" smtClean="0">
              <a:solidFill>
                <a:srgbClr val="000000"/>
              </a:solidFill>
              <a:latin typeface="Calibri"/>
            </a:rPr>
          </a:br>
          <a:r>
            <a:rPr lang="en-US" sz="2000" b="1" i="0" dirty="0" smtClean="0">
              <a:solidFill>
                <a:srgbClr val="000000"/>
              </a:solidFill>
              <a:latin typeface="Calibri"/>
            </a:rPr>
            <a:t>(everyone)</a:t>
          </a:r>
          <a:endParaRPr lang="en-US" sz="2000" b="1" i="0" dirty="0">
            <a:solidFill>
              <a:srgbClr val="000000"/>
            </a:solidFill>
            <a:latin typeface="Calibri"/>
          </a:endParaRPr>
        </a:p>
      </dgm:t>
    </dgm:pt>
    <dgm:pt modelId="{B03E94A2-C079-7D48-9AD6-5D065D11A315}" type="parTrans" cxnId="{8B8D0468-0F4E-AD40-BA9D-7B843E5CDD92}">
      <dgm:prSet/>
      <dgm:spPr/>
      <dgm:t>
        <a:bodyPr/>
        <a:lstStyle/>
        <a:p>
          <a:endParaRPr lang="en-US"/>
        </a:p>
      </dgm:t>
    </dgm:pt>
    <dgm:pt modelId="{A86929FC-CFEA-1040-ADB8-ED9ADC1EF1DE}" type="sibTrans" cxnId="{8B8D0468-0F4E-AD40-BA9D-7B843E5CDD92}">
      <dgm:prSet/>
      <dgm:spPr/>
      <dgm:t>
        <a:bodyPr/>
        <a:lstStyle/>
        <a:p>
          <a:endParaRPr lang="en-US"/>
        </a:p>
      </dgm:t>
    </dgm:pt>
    <dgm:pt modelId="{E045B805-3438-7542-9C09-CC91F95FE0C3}">
      <dgm:prSet phldrT="[Text]" custT="1"/>
      <dgm:spPr/>
      <dgm:t>
        <a:bodyPr/>
        <a:lstStyle/>
        <a:p>
          <a:r>
            <a:rPr lang="en-US" sz="2000" b="1" i="0" dirty="0" smtClean="0">
              <a:solidFill>
                <a:srgbClr val="000000"/>
              </a:solidFill>
              <a:latin typeface="Calibri"/>
            </a:rPr>
            <a:t>Social Networking Space for a Blog, Project Sharing</a:t>
          </a:r>
          <a:endParaRPr lang="en-US" sz="2000" b="1" i="0" dirty="0">
            <a:solidFill>
              <a:srgbClr val="000000"/>
            </a:solidFill>
            <a:latin typeface="Calibri"/>
          </a:endParaRPr>
        </a:p>
      </dgm:t>
    </dgm:pt>
    <dgm:pt modelId="{59FF6D67-6C1D-3844-8AB3-05CACFDEAFF4}" type="parTrans" cxnId="{1150AB25-EACD-BB4C-B2FA-D32E61099720}">
      <dgm:prSet/>
      <dgm:spPr/>
      <dgm:t>
        <a:bodyPr/>
        <a:lstStyle/>
        <a:p>
          <a:endParaRPr lang="en-US"/>
        </a:p>
      </dgm:t>
    </dgm:pt>
    <dgm:pt modelId="{645AD2EE-4B50-5C4D-BF5A-C3119E627F5C}" type="sibTrans" cxnId="{1150AB25-EACD-BB4C-B2FA-D32E61099720}">
      <dgm:prSet/>
      <dgm:spPr/>
      <dgm:t>
        <a:bodyPr/>
        <a:lstStyle/>
        <a:p>
          <a:endParaRPr lang="en-US"/>
        </a:p>
      </dgm:t>
    </dgm:pt>
    <dgm:pt modelId="{03488D83-FBE3-514F-B105-26F72047C115}" type="pres">
      <dgm:prSet presAssocID="{7F5B468E-7862-5241-ADE4-B2CE019460E7}" presName="Name0" presStyleCnt="0">
        <dgm:presLayoutVars>
          <dgm:chMax val="1"/>
          <dgm:chPref val="1"/>
          <dgm:dir/>
          <dgm:animOne val="branch"/>
          <dgm:animLvl val="lvl"/>
        </dgm:presLayoutVars>
      </dgm:prSet>
      <dgm:spPr/>
      <dgm:t>
        <a:bodyPr/>
        <a:lstStyle/>
        <a:p>
          <a:endParaRPr lang="en-US"/>
        </a:p>
      </dgm:t>
    </dgm:pt>
    <dgm:pt modelId="{BD00806C-DAEC-054E-9665-668C8913C3EA}" type="pres">
      <dgm:prSet presAssocID="{5757107C-5A66-4C40-BBD7-AA034F60CD16}" presName="singleCycle" presStyleCnt="0"/>
      <dgm:spPr/>
      <dgm:t>
        <a:bodyPr/>
        <a:lstStyle/>
        <a:p>
          <a:endParaRPr lang="en-US"/>
        </a:p>
      </dgm:t>
    </dgm:pt>
    <dgm:pt modelId="{9DBCF23E-00ED-CA4A-8DF0-3332D1C6D6A5}" type="pres">
      <dgm:prSet presAssocID="{5757107C-5A66-4C40-BBD7-AA034F60CD16}" presName="singleCenter" presStyleLbl="node1" presStyleIdx="0" presStyleCnt="8" custScaleX="118416" custScaleY="110324">
        <dgm:presLayoutVars>
          <dgm:chMax val="7"/>
          <dgm:chPref val="7"/>
        </dgm:presLayoutVars>
      </dgm:prSet>
      <dgm:spPr/>
      <dgm:t>
        <a:bodyPr/>
        <a:lstStyle/>
        <a:p>
          <a:endParaRPr lang="en-US"/>
        </a:p>
      </dgm:t>
    </dgm:pt>
    <dgm:pt modelId="{F5F51D32-F459-ED49-B1E8-79F638ABAA34}" type="pres">
      <dgm:prSet presAssocID="{C9EDA18D-14DC-6745-A5EB-DFBF0F10BA08}" presName="Name56" presStyleLbl="parChTrans1D2" presStyleIdx="0" presStyleCnt="7"/>
      <dgm:spPr/>
      <dgm:t>
        <a:bodyPr/>
        <a:lstStyle/>
        <a:p>
          <a:endParaRPr lang="en-US"/>
        </a:p>
      </dgm:t>
    </dgm:pt>
    <dgm:pt modelId="{2FB83902-D418-4449-BEA4-3009CCAA669A}" type="pres">
      <dgm:prSet presAssocID="{1C7CB7F8-4AD2-4049-9075-BD5A55262CD2}" presName="text0" presStyleLbl="node1" presStyleIdx="1" presStyleCnt="8" custScaleX="215483" custScaleY="114507">
        <dgm:presLayoutVars>
          <dgm:bulletEnabled val="1"/>
        </dgm:presLayoutVars>
      </dgm:prSet>
      <dgm:spPr/>
      <dgm:t>
        <a:bodyPr/>
        <a:lstStyle/>
        <a:p>
          <a:endParaRPr lang="en-US"/>
        </a:p>
      </dgm:t>
    </dgm:pt>
    <dgm:pt modelId="{E98AC7AA-D574-9940-9E7A-B85174AC00E4}" type="pres">
      <dgm:prSet presAssocID="{BE649CE3-03E6-3B40-832E-95F496913D47}" presName="Name56" presStyleLbl="parChTrans1D2" presStyleIdx="1" presStyleCnt="7"/>
      <dgm:spPr/>
      <dgm:t>
        <a:bodyPr/>
        <a:lstStyle/>
        <a:p>
          <a:endParaRPr lang="en-US"/>
        </a:p>
      </dgm:t>
    </dgm:pt>
    <dgm:pt modelId="{C07A58F6-AC93-A94A-AFA8-40E9B3E2347C}" type="pres">
      <dgm:prSet presAssocID="{303B93E2-3DC1-1740-9188-06B8EE6A0298}" presName="text0" presStyleLbl="node1" presStyleIdx="2" presStyleCnt="8" custScaleX="160733" custRadScaleRad="134235" custRadScaleInc="36316">
        <dgm:presLayoutVars>
          <dgm:bulletEnabled val="1"/>
        </dgm:presLayoutVars>
      </dgm:prSet>
      <dgm:spPr/>
      <dgm:t>
        <a:bodyPr/>
        <a:lstStyle/>
        <a:p>
          <a:endParaRPr lang="en-US"/>
        </a:p>
      </dgm:t>
    </dgm:pt>
    <dgm:pt modelId="{DE415C81-73FF-6D44-99DE-B14C468EA4F7}" type="pres">
      <dgm:prSet presAssocID="{8176ABA4-B17C-5244-9DD1-94C01E3B5E8B}" presName="Name56" presStyleLbl="parChTrans1D2" presStyleIdx="2" presStyleCnt="7"/>
      <dgm:spPr/>
      <dgm:t>
        <a:bodyPr/>
        <a:lstStyle/>
        <a:p>
          <a:endParaRPr lang="en-US"/>
        </a:p>
      </dgm:t>
    </dgm:pt>
    <dgm:pt modelId="{6CBCE354-F451-8847-A000-4A334C88365D}" type="pres">
      <dgm:prSet presAssocID="{D1FADD57-9833-9042-A77C-E3C825883EBE}" presName="text0" presStyleLbl="node1" presStyleIdx="3" presStyleCnt="8" custScaleX="200385" custScaleY="127126" custRadScaleRad="122412" custRadScaleInc="-17293">
        <dgm:presLayoutVars>
          <dgm:bulletEnabled val="1"/>
        </dgm:presLayoutVars>
      </dgm:prSet>
      <dgm:spPr/>
      <dgm:t>
        <a:bodyPr/>
        <a:lstStyle/>
        <a:p>
          <a:endParaRPr lang="en-US"/>
        </a:p>
      </dgm:t>
    </dgm:pt>
    <dgm:pt modelId="{8C6B3F26-8866-6546-B6AC-BC5AE5478AC6}" type="pres">
      <dgm:prSet presAssocID="{81812612-0C84-1248-AE63-1A49C35BD5BB}" presName="Name56" presStyleLbl="parChTrans1D2" presStyleIdx="3" presStyleCnt="7"/>
      <dgm:spPr/>
      <dgm:t>
        <a:bodyPr/>
        <a:lstStyle/>
        <a:p>
          <a:endParaRPr lang="en-US"/>
        </a:p>
      </dgm:t>
    </dgm:pt>
    <dgm:pt modelId="{D75F9863-E63B-9A42-8F8B-B196A102619C}" type="pres">
      <dgm:prSet presAssocID="{DF9837F7-FC97-DE4E-A1BC-0672332C3983}" presName="text0" presStyleLbl="node1" presStyleIdx="4" presStyleCnt="8" custScaleX="148756" custScaleY="100001" custRadScaleRad="92933" custRadScaleInc="13048">
        <dgm:presLayoutVars>
          <dgm:bulletEnabled val="1"/>
        </dgm:presLayoutVars>
      </dgm:prSet>
      <dgm:spPr/>
      <dgm:t>
        <a:bodyPr/>
        <a:lstStyle/>
        <a:p>
          <a:endParaRPr lang="en-US"/>
        </a:p>
      </dgm:t>
    </dgm:pt>
    <dgm:pt modelId="{00A58850-839A-FE47-9480-5B28B1DD61B4}" type="pres">
      <dgm:prSet presAssocID="{16415AB3-6CF8-DB45-A761-807DAC1B91DC}" presName="Name56" presStyleLbl="parChTrans1D2" presStyleIdx="4" presStyleCnt="7"/>
      <dgm:spPr/>
      <dgm:t>
        <a:bodyPr/>
        <a:lstStyle/>
        <a:p>
          <a:endParaRPr lang="en-US"/>
        </a:p>
      </dgm:t>
    </dgm:pt>
    <dgm:pt modelId="{07423BC4-E750-B446-B128-BDBE9C64CF70}" type="pres">
      <dgm:prSet presAssocID="{69678E66-4CA2-3D42-ADB0-6E332B17845E}" presName="text0" presStyleLbl="node1" presStyleIdx="5" presStyleCnt="8" custScaleX="221181" custScaleY="117080" custRadScaleRad="110306" custRadScaleInc="75459">
        <dgm:presLayoutVars>
          <dgm:bulletEnabled val="1"/>
        </dgm:presLayoutVars>
      </dgm:prSet>
      <dgm:spPr/>
      <dgm:t>
        <a:bodyPr/>
        <a:lstStyle/>
        <a:p>
          <a:endParaRPr lang="en-US"/>
        </a:p>
      </dgm:t>
    </dgm:pt>
    <dgm:pt modelId="{9E599FA3-36E5-824F-9B83-035FD36F5260}" type="pres">
      <dgm:prSet presAssocID="{B03E94A2-C079-7D48-9AD6-5D065D11A315}" presName="Name56" presStyleLbl="parChTrans1D2" presStyleIdx="5" presStyleCnt="7"/>
      <dgm:spPr/>
      <dgm:t>
        <a:bodyPr/>
        <a:lstStyle/>
        <a:p>
          <a:endParaRPr lang="en-US"/>
        </a:p>
      </dgm:t>
    </dgm:pt>
    <dgm:pt modelId="{FB4CAFBD-2879-2C40-8CEC-E5986191410A}" type="pres">
      <dgm:prSet presAssocID="{C4A23C49-7D23-0041-BBDD-1CF83395CC0A}" presName="text0" presStyleLbl="node1" presStyleIdx="6" presStyleCnt="8" custScaleX="150413" custScaleY="101784" custRadScaleRad="122142" custRadScaleInc="31876">
        <dgm:presLayoutVars>
          <dgm:bulletEnabled val="1"/>
        </dgm:presLayoutVars>
      </dgm:prSet>
      <dgm:spPr/>
      <dgm:t>
        <a:bodyPr/>
        <a:lstStyle/>
        <a:p>
          <a:endParaRPr lang="en-US"/>
        </a:p>
      </dgm:t>
    </dgm:pt>
    <dgm:pt modelId="{447FFE4F-7EF9-8545-8857-56D713388796}" type="pres">
      <dgm:prSet presAssocID="{59FF6D67-6C1D-3844-8AB3-05CACFDEAFF4}" presName="Name56" presStyleLbl="parChTrans1D2" presStyleIdx="6" presStyleCnt="7"/>
      <dgm:spPr/>
      <dgm:t>
        <a:bodyPr/>
        <a:lstStyle/>
        <a:p>
          <a:endParaRPr lang="en-US"/>
        </a:p>
      </dgm:t>
    </dgm:pt>
    <dgm:pt modelId="{77A1E91B-14D0-924D-A531-68245BD56B25}" type="pres">
      <dgm:prSet presAssocID="{E045B805-3438-7542-9C09-CC91F95FE0C3}" presName="text0" presStyleLbl="node1" presStyleIdx="7" presStyleCnt="8" custScaleX="228680" custScaleY="130599" custRadScaleRad="140677" custRadScaleInc="-38819">
        <dgm:presLayoutVars>
          <dgm:bulletEnabled val="1"/>
        </dgm:presLayoutVars>
      </dgm:prSet>
      <dgm:spPr/>
      <dgm:t>
        <a:bodyPr/>
        <a:lstStyle/>
        <a:p>
          <a:endParaRPr lang="en-US"/>
        </a:p>
      </dgm:t>
    </dgm:pt>
  </dgm:ptLst>
  <dgm:cxnLst>
    <dgm:cxn modelId="{A0B9B121-09F7-9B4C-8115-BCCE68683355}" srcId="{5757107C-5A66-4C40-BBD7-AA034F60CD16}" destId="{1C7CB7F8-4AD2-4049-9075-BD5A55262CD2}" srcOrd="0" destOrd="0" parTransId="{C9EDA18D-14DC-6745-A5EB-DFBF0F10BA08}" sibTransId="{AC8DB0AC-57FE-F843-A9F7-F4CA03C4F639}"/>
    <dgm:cxn modelId="{5E76A317-24B0-2A48-84D7-D1EB180C3929}" type="presOf" srcId="{C4A23C49-7D23-0041-BBDD-1CF83395CC0A}" destId="{FB4CAFBD-2879-2C40-8CEC-E5986191410A}" srcOrd="0" destOrd="0" presId="urn:microsoft.com/office/officeart/2008/layout/RadialCluster"/>
    <dgm:cxn modelId="{1150AB25-EACD-BB4C-B2FA-D32E61099720}" srcId="{5757107C-5A66-4C40-BBD7-AA034F60CD16}" destId="{E045B805-3438-7542-9C09-CC91F95FE0C3}" srcOrd="6" destOrd="0" parTransId="{59FF6D67-6C1D-3844-8AB3-05CACFDEAFF4}" sibTransId="{645AD2EE-4B50-5C4D-BF5A-C3119E627F5C}"/>
    <dgm:cxn modelId="{34E7867B-2E52-3C4E-AF19-3A583D474A81}" srcId="{5757107C-5A66-4C40-BBD7-AA034F60CD16}" destId="{303B93E2-3DC1-1740-9188-06B8EE6A0298}" srcOrd="1" destOrd="0" parTransId="{BE649CE3-03E6-3B40-832E-95F496913D47}" sibTransId="{7D8ABDFE-D3B1-184A-AE53-CEA7A716DC8E}"/>
    <dgm:cxn modelId="{47686021-0368-9347-8267-E555770089F4}" type="presOf" srcId="{7F5B468E-7862-5241-ADE4-B2CE019460E7}" destId="{03488D83-FBE3-514F-B105-26F72047C115}" srcOrd="0" destOrd="0" presId="urn:microsoft.com/office/officeart/2008/layout/RadialCluster"/>
    <dgm:cxn modelId="{B83D59D2-66CE-E04F-9B37-C6958A64FF18}" srcId="{5757107C-5A66-4C40-BBD7-AA034F60CD16}" destId="{DF9837F7-FC97-DE4E-A1BC-0672332C3983}" srcOrd="3" destOrd="0" parTransId="{81812612-0C84-1248-AE63-1A49C35BD5BB}" sibTransId="{5AFA2A42-C38D-E24C-AA23-C8D8A5E06827}"/>
    <dgm:cxn modelId="{EFB3BC1E-05B1-F949-9D23-9E5C68496C41}" type="presOf" srcId="{C9EDA18D-14DC-6745-A5EB-DFBF0F10BA08}" destId="{F5F51D32-F459-ED49-B1E8-79F638ABAA34}" srcOrd="0" destOrd="0" presId="urn:microsoft.com/office/officeart/2008/layout/RadialCluster"/>
    <dgm:cxn modelId="{0F6ACF3A-FDB5-D148-88F6-A40C6FB5A7EE}" type="presOf" srcId="{8176ABA4-B17C-5244-9DD1-94C01E3B5E8B}" destId="{DE415C81-73FF-6D44-99DE-B14C468EA4F7}" srcOrd="0" destOrd="0" presId="urn:microsoft.com/office/officeart/2008/layout/RadialCluster"/>
    <dgm:cxn modelId="{788252DF-9030-594E-959A-502EF71598F6}" type="presOf" srcId="{81812612-0C84-1248-AE63-1A49C35BD5BB}" destId="{8C6B3F26-8866-6546-B6AC-BC5AE5478AC6}" srcOrd="0" destOrd="0" presId="urn:microsoft.com/office/officeart/2008/layout/RadialCluster"/>
    <dgm:cxn modelId="{E4A7FBB3-8201-1940-9E94-1729C8CF7C31}" srcId="{7F5B468E-7862-5241-ADE4-B2CE019460E7}" destId="{5757107C-5A66-4C40-BBD7-AA034F60CD16}" srcOrd="0" destOrd="0" parTransId="{FDB0BB02-1B92-ED43-9AAD-45C9D26BBBB9}" sibTransId="{6D888A5C-209D-F44D-9380-28063C88A5ED}"/>
    <dgm:cxn modelId="{E0F1F85E-77E9-6B48-A9C7-17FBC7593272}" type="presOf" srcId="{B03E94A2-C079-7D48-9AD6-5D065D11A315}" destId="{9E599FA3-36E5-824F-9B83-035FD36F5260}" srcOrd="0" destOrd="0" presId="urn:microsoft.com/office/officeart/2008/layout/RadialCluster"/>
    <dgm:cxn modelId="{6267F82E-C123-704B-8856-24E0F1748DD2}" type="presOf" srcId="{DF9837F7-FC97-DE4E-A1BC-0672332C3983}" destId="{D75F9863-E63B-9A42-8F8B-B196A102619C}" srcOrd="0" destOrd="0" presId="urn:microsoft.com/office/officeart/2008/layout/RadialCluster"/>
    <dgm:cxn modelId="{4493DBAC-1B0C-1748-9F0F-68A42C9D4C16}" srcId="{5757107C-5A66-4C40-BBD7-AA034F60CD16}" destId="{69678E66-4CA2-3D42-ADB0-6E332B17845E}" srcOrd="4" destOrd="0" parTransId="{16415AB3-6CF8-DB45-A761-807DAC1B91DC}" sibTransId="{D8525239-57BF-874A-B668-1C094AE32629}"/>
    <dgm:cxn modelId="{DFD5C795-B32D-A44E-BE88-09D89FDA1FE5}" type="presOf" srcId="{5757107C-5A66-4C40-BBD7-AA034F60CD16}" destId="{9DBCF23E-00ED-CA4A-8DF0-3332D1C6D6A5}" srcOrd="0" destOrd="0" presId="urn:microsoft.com/office/officeart/2008/layout/RadialCluster"/>
    <dgm:cxn modelId="{9B722969-68A9-B84A-943D-366B9811C851}" type="presOf" srcId="{BE649CE3-03E6-3B40-832E-95F496913D47}" destId="{E98AC7AA-D574-9940-9E7A-B85174AC00E4}" srcOrd="0" destOrd="0" presId="urn:microsoft.com/office/officeart/2008/layout/RadialCluster"/>
    <dgm:cxn modelId="{1499181A-7AE5-6244-B8F4-F67B190D3F26}" type="presOf" srcId="{59FF6D67-6C1D-3844-8AB3-05CACFDEAFF4}" destId="{447FFE4F-7EF9-8545-8857-56D713388796}" srcOrd="0" destOrd="0" presId="urn:microsoft.com/office/officeart/2008/layout/RadialCluster"/>
    <dgm:cxn modelId="{AD72B94E-66DC-044D-A0AF-79A08DDFED74}" type="presOf" srcId="{303B93E2-3DC1-1740-9188-06B8EE6A0298}" destId="{C07A58F6-AC93-A94A-AFA8-40E9B3E2347C}" srcOrd="0" destOrd="0" presId="urn:microsoft.com/office/officeart/2008/layout/RadialCluster"/>
    <dgm:cxn modelId="{570F3FC5-EA5D-1D45-BF47-8F7427C4104D}" type="presOf" srcId="{69678E66-4CA2-3D42-ADB0-6E332B17845E}" destId="{07423BC4-E750-B446-B128-BDBE9C64CF70}" srcOrd="0" destOrd="0" presId="urn:microsoft.com/office/officeart/2008/layout/RadialCluster"/>
    <dgm:cxn modelId="{A31691B8-D241-B643-AC3F-11D277A789EA}" type="presOf" srcId="{1C7CB7F8-4AD2-4049-9075-BD5A55262CD2}" destId="{2FB83902-D418-4449-BEA4-3009CCAA669A}" srcOrd="0" destOrd="0" presId="urn:microsoft.com/office/officeart/2008/layout/RadialCluster"/>
    <dgm:cxn modelId="{14BF34F4-4755-AD48-AF1A-216EF667024A}" srcId="{5757107C-5A66-4C40-BBD7-AA034F60CD16}" destId="{D1FADD57-9833-9042-A77C-E3C825883EBE}" srcOrd="2" destOrd="0" parTransId="{8176ABA4-B17C-5244-9DD1-94C01E3B5E8B}" sibTransId="{BE346ECC-52DC-8041-9321-0AA6FC0226B5}"/>
    <dgm:cxn modelId="{FFC9CC7A-EFCD-AD4B-AF60-9E59CBF03226}" type="presOf" srcId="{E045B805-3438-7542-9C09-CC91F95FE0C3}" destId="{77A1E91B-14D0-924D-A531-68245BD56B25}" srcOrd="0" destOrd="0" presId="urn:microsoft.com/office/officeart/2008/layout/RadialCluster"/>
    <dgm:cxn modelId="{07603C04-B8F8-D540-8E9A-0535565CDB56}" type="presOf" srcId="{16415AB3-6CF8-DB45-A761-807DAC1B91DC}" destId="{00A58850-839A-FE47-9480-5B28B1DD61B4}" srcOrd="0" destOrd="0" presId="urn:microsoft.com/office/officeart/2008/layout/RadialCluster"/>
    <dgm:cxn modelId="{A4435AAC-B248-C74B-ABA5-CA0D5BFDA0D1}" type="presOf" srcId="{D1FADD57-9833-9042-A77C-E3C825883EBE}" destId="{6CBCE354-F451-8847-A000-4A334C88365D}" srcOrd="0" destOrd="0" presId="urn:microsoft.com/office/officeart/2008/layout/RadialCluster"/>
    <dgm:cxn modelId="{8B8D0468-0F4E-AD40-BA9D-7B843E5CDD92}" srcId="{5757107C-5A66-4C40-BBD7-AA034F60CD16}" destId="{C4A23C49-7D23-0041-BBDD-1CF83395CC0A}" srcOrd="5" destOrd="0" parTransId="{B03E94A2-C079-7D48-9AD6-5D065D11A315}" sibTransId="{A86929FC-CFEA-1040-ADB8-ED9ADC1EF1DE}"/>
    <dgm:cxn modelId="{DB2D3F28-485A-EF42-B41D-3BD4621A5E23}" type="presParOf" srcId="{03488D83-FBE3-514F-B105-26F72047C115}" destId="{BD00806C-DAEC-054E-9665-668C8913C3EA}" srcOrd="0" destOrd="0" presId="urn:microsoft.com/office/officeart/2008/layout/RadialCluster"/>
    <dgm:cxn modelId="{C3396BD9-D902-F24A-A110-0BF2ECEA73DF}" type="presParOf" srcId="{BD00806C-DAEC-054E-9665-668C8913C3EA}" destId="{9DBCF23E-00ED-CA4A-8DF0-3332D1C6D6A5}" srcOrd="0" destOrd="0" presId="urn:microsoft.com/office/officeart/2008/layout/RadialCluster"/>
    <dgm:cxn modelId="{EEA184F2-44E3-4F46-B262-498D6BD60A52}" type="presParOf" srcId="{BD00806C-DAEC-054E-9665-668C8913C3EA}" destId="{F5F51D32-F459-ED49-B1E8-79F638ABAA34}" srcOrd="1" destOrd="0" presId="urn:microsoft.com/office/officeart/2008/layout/RadialCluster"/>
    <dgm:cxn modelId="{14E3ADE3-7081-F24D-9667-DD5C5578C4CF}" type="presParOf" srcId="{BD00806C-DAEC-054E-9665-668C8913C3EA}" destId="{2FB83902-D418-4449-BEA4-3009CCAA669A}" srcOrd="2" destOrd="0" presId="urn:microsoft.com/office/officeart/2008/layout/RadialCluster"/>
    <dgm:cxn modelId="{F3D0764B-A5F3-AE41-8B3D-CE36A1D5FF18}" type="presParOf" srcId="{BD00806C-DAEC-054E-9665-668C8913C3EA}" destId="{E98AC7AA-D574-9940-9E7A-B85174AC00E4}" srcOrd="3" destOrd="0" presId="urn:microsoft.com/office/officeart/2008/layout/RadialCluster"/>
    <dgm:cxn modelId="{E8377ADD-0939-BE4A-8070-7569DA98BE2A}" type="presParOf" srcId="{BD00806C-DAEC-054E-9665-668C8913C3EA}" destId="{C07A58F6-AC93-A94A-AFA8-40E9B3E2347C}" srcOrd="4" destOrd="0" presId="urn:microsoft.com/office/officeart/2008/layout/RadialCluster"/>
    <dgm:cxn modelId="{6DB45B5E-A2D1-0545-8346-5276AF723B39}" type="presParOf" srcId="{BD00806C-DAEC-054E-9665-668C8913C3EA}" destId="{DE415C81-73FF-6D44-99DE-B14C468EA4F7}" srcOrd="5" destOrd="0" presId="urn:microsoft.com/office/officeart/2008/layout/RadialCluster"/>
    <dgm:cxn modelId="{016A335F-0B1F-2749-939B-84AF228E0E11}" type="presParOf" srcId="{BD00806C-DAEC-054E-9665-668C8913C3EA}" destId="{6CBCE354-F451-8847-A000-4A334C88365D}" srcOrd="6" destOrd="0" presId="urn:microsoft.com/office/officeart/2008/layout/RadialCluster"/>
    <dgm:cxn modelId="{12EE8E90-7F59-564D-B96A-496423C0C493}" type="presParOf" srcId="{BD00806C-DAEC-054E-9665-668C8913C3EA}" destId="{8C6B3F26-8866-6546-B6AC-BC5AE5478AC6}" srcOrd="7" destOrd="0" presId="urn:microsoft.com/office/officeart/2008/layout/RadialCluster"/>
    <dgm:cxn modelId="{043996D8-60D6-AE48-9D4B-E247320CD2F8}" type="presParOf" srcId="{BD00806C-DAEC-054E-9665-668C8913C3EA}" destId="{D75F9863-E63B-9A42-8F8B-B196A102619C}" srcOrd="8" destOrd="0" presId="urn:microsoft.com/office/officeart/2008/layout/RadialCluster"/>
    <dgm:cxn modelId="{B0DEDBB1-4499-D947-81CF-F577EA7B00F8}" type="presParOf" srcId="{BD00806C-DAEC-054E-9665-668C8913C3EA}" destId="{00A58850-839A-FE47-9480-5B28B1DD61B4}" srcOrd="9" destOrd="0" presId="urn:microsoft.com/office/officeart/2008/layout/RadialCluster"/>
    <dgm:cxn modelId="{03CDAFF2-2AF3-614C-8790-A70F916893DD}" type="presParOf" srcId="{BD00806C-DAEC-054E-9665-668C8913C3EA}" destId="{07423BC4-E750-B446-B128-BDBE9C64CF70}" srcOrd="10" destOrd="0" presId="urn:microsoft.com/office/officeart/2008/layout/RadialCluster"/>
    <dgm:cxn modelId="{B9773AB7-3881-8C4A-87E0-5AF357FA5399}" type="presParOf" srcId="{BD00806C-DAEC-054E-9665-668C8913C3EA}" destId="{9E599FA3-36E5-824F-9B83-035FD36F5260}" srcOrd="11" destOrd="0" presId="urn:microsoft.com/office/officeart/2008/layout/RadialCluster"/>
    <dgm:cxn modelId="{E9092A59-60F0-0C4B-AA47-4DF32417BDC5}" type="presParOf" srcId="{BD00806C-DAEC-054E-9665-668C8913C3EA}" destId="{FB4CAFBD-2879-2C40-8CEC-E5986191410A}" srcOrd="12" destOrd="0" presId="urn:microsoft.com/office/officeart/2008/layout/RadialCluster"/>
    <dgm:cxn modelId="{EC38BE71-E27A-DD43-8616-3C39A9BD3D06}" type="presParOf" srcId="{BD00806C-DAEC-054E-9665-668C8913C3EA}" destId="{447FFE4F-7EF9-8545-8857-56D713388796}" srcOrd="13" destOrd="0" presId="urn:microsoft.com/office/officeart/2008/layout/RadialCluster"/>
    <dgm:cxn modelId="{2B868E46-6F8A-B648-A3A9-E5515952D6BD}" type="presParOf" srcId="{BD00806C-DAEC-054E-9665-668C8913C3EA}" destId="{77A1E91B-14D0-924D-A531-68245BD56B25}"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618D89E-30BF-7B44-A5C1-CE2AEB073471}" type="doc">
      <dgm:prSet loTypeId="urn:microsoft.com/office/officeart/2005/8/layout/process1" loCatId="" qsTypeId="urn:microsoft.com/office/officeart/2005/8/quickstyle/simple4" qsCatId="simple" csTypeId="urn:microsoft.com/office/officeart/2005/8/colors/colorful3" csCatId="colorful" phldr="1"/>
      <dgm:spPr/>
    </dgm:pt>
    <dgm:pt modelId="{E3103129-6F59-E44F-A21A-0331AFB5D051}">
      <dgm:prSet phldrT="[Text]" custT="1"/>
      <dgm:spPr/>
      <dgm:t>
        <a:bodyPr/>
        <a:lstStyle/>
        <a:p>
          <a:r>
            <a:rPr lang="en-US" sz="2800" dirty="0" smtClean="0"/>
            <a:t>Faith Formation Before Marriage</a:t>
          </a:r>
          <a:endParaRPr lang="en-US" sz="2800" dirty="0"/>
        </a:p>
      </dgm:t>
    </dgm:pt>
    <dgm:pt modelId="{34E8C073-D147-CA4E-A959-8ABDD58EBA90}" type="parTrans" cxnId="{DB80DA44-2EFC-B844-AC4A-B5ADFBAEBB68}">
      <dgm:prSet/>
      <dgm:spPr/>
      <dgm:t>
        <a:bodyPr/>
        <a:lstStyle/>
        <a:p>
          <a:endParaRPr lang="en-US"/>
        </a:p>
      </dgm:t>
    </dgm:pt>
    <dgm:pt modelId="{C4E6BB48-296F-B548-B4C6-C1B8B33D6F4E}" type="sibTrans" cxnId="{DB80DA44-2EFC-B844-AC4A-B5ADFBAEBB68}">
      <dgm:prSet/>
      <dgm:spPr/>
      <dgm:t>
        <a:bodyPr/>
        <a:lstStyle/>
        <a:p>
          <a:endParaRPr lang="en-US"/>
        </a:p>
      </dgm:t>
    </dgm:pt>
    <dgm:pt modelId="{9C242157-9036-034F-B46F-24E5AD0DF67D}">
      <dgm:prSet phldrT="[Text]" custT="1"/>
      <dgm:spPr/>
      <dgm:t>
        <a:bodyPr/>
        <a:lstStyle/>
        <a:p>
          <a:r>
            <a:rPr lang="en-US" sz="2800" b="1" dirty="0" smtClean="0"/>
            <a:t>Preparation for and Celebration of Marriage</a:t>
          </a:r>
          <a:endParaRPr lang="en-US" sz="2800" b="1" dirty="0"/>
        </a:p>
      </dgm:t>
    </dgm:pt>
    <dgm:pt modelId="{939EA104-A752-0D41-AD21-2AA127694453}" type="parTrans" cxnId="{211C7B12-BADF-934B-826E-80CCC4044451}">
      <dgm:prSet/>
      <dgm:spPr/>
      <dgm:t>
        <a:bodyPr/>
        <a:lstStyle/>
        <a:p>
          <a:endParaRPr lang="en-US"/>
        </a:p>
      </dgm:t>
    </dgm:pt>
    <dgm:pt modelId="{9DB9C8A4-2F0E-E442-9D5F-722BAD5B3DCD}" type="sibTrans" cxnId="{211C7B12-BADF-934B-826E-80CCC4044451}">
      <dgm:prSet/>
      <dgm:spPr/>
      <dgm:t>
        <a:bodyPr/>
        <a:lstStyle/>
        <a:p>
          <a:endParaRPr lang="en-US"/>
        </a:p>
      </dgm:t>
    </dgm:pt>
    <dgm:pt modelId="{E09973C3-5882-144F-AB07-F469E920BFF1}">
      <dgm:prSet phldrT="[Text]"/>
      <dgm:spPr/>
      <dgm:t>
        <a:bodyPr/>
        <a:lstStyle/>
        <a:p>
          <a:r>
            <a:rPr lang="en-US" dirty="0" smtClean="0"/>
            <a:t>Faith Formation After Celebration of Marriage</a:t>
          </a:r>
        </a:p>
      </dgm:t>
    </dgm:pt>
    <dgm:pt modelId="{4BBE9B4C-DB07-304B-89F5-8B78D734CEDF}" type="parTrans" cxnId="{8E91BD5D-381B-A241-8807-0C3791EA8B14}">
      <dgm:prSet/>
      <dgm:spPr/>
      <dgm:t>
        <a:bodyPr/>
        <a:lstStyle/>
        <a:p>
          <a:endParaRPr lang="en-US"/>
        </a:p>
      </dgm:t>
    </dgm:pt>
    <dgm:pt modelId="{A18B719E-3158-094D-B050-EE55E37DB20E}" type="sibTrans" cxnId="{8E91BD5D-381B-A241-8807-0C3791EA8B14}">
      <dgm:prSet/>
      <dgm:spPr/>
      <dgm:t>
        <a:bodyPr/>
        <a:lstStyle/>
        <a:p>
          <a:endParaRPr lang="en-US"/>
        </a:p>
      </dgm:t>
    </dgm:pt>
    <dgm:pt modelId="{4612C3BE-14F8-0542-9370-774BBB57D265}" type="pres">
      <dgm:prSet presAssocID="{F618D89E-30BF-7B44-A5C1-CE2AEB073471}" presName="Name0" presStyleCnt="0">
        <dgm:presLayoutVars>
          <dgm:dir/>
          <dgm:resizeHandles val="exact"/>
        </dgm:presLayoutVars>
      </dgm:prSet>
      <dgm:spPr/>
    </dgm:pt>
    <dgm:pt modelId="{9631E71F-2E18-DF4C-8F9B-05FDC8D6E2D0}" type="pres">
      <dgm:prSet presAssocID="{E3103129-6F59-E44F-A21A-0331AFB5D051}" presName="node" presStyleLbl="node1" presStyleIdx="0" presStyleCnt="3" custScaleY="105583">
        <dgm:presLayoutVars>
          <dgm:bulletEnabled val="1"/>
        </dgm:presLayoutVars>
      </dgm:prSet>
      <dgm:spPr/>
      <dgm:t>
        <a:bodyPr/>
        <a:lstStyle/>
        <a:p>
          <a:endParaRPr lang="en-US"/>
        </a:p>
      </dgm:t>
    </dgm:pt>
    <dgm:pt modelId="{1449CDF5-84F7-8947-AC42-F73683458D46}" type="pres">
      <dgm:prSet presAssocID="{C4E6BB48-296F-B548-B4C6-C1B8B33D6F4E}" presName="sibTrans" presStyleLbl="sibTrans2D1" presStyleIdx="0" presStyleCnt="2"/>
      <dgm:spPr/>
      <dgm:t>
        <a:bodyPr/>
        <a:lstStyle/>
        <a:p>
          <a:endParaRPr lang="en-US"/>
        </a:p>
      </dgm:t>
    </dgm:pt>
    <dgm:pt modelId="{127339BC-412C-954A-81B4-D8D39901F04D}" type="pres">
      <dgm:prSet presAssocID="{C4E6BB48-296F-B548-B4C6-C1B8B33D6F4E}" presName="connectorText" presStyleLbl="sibTrans2D1" presStyleIdx="0" presStyleCnt="2"/>
      <dgm:spPr/>
      <dgm:t>
        <a:bodyPr/>
        <a:lstStyle/>
        <a:p>
          <a:endParaRPr lang="en-US"/>
        </a:p>
      </dgm:t>
    </dgm:pt>
    <dgm:pt modelId="{FA257D1D-261E-A94F-AC4D-6F6416075738}" type="pres">
      <dgm:prSet presAssocID="{9C242157-9036-034F-B46F-24E5AD0DF67D}" presName="node" presStyleLbl="node1" presStyleIdx="1" presStyleCnt="3" custScaleY="209148">
        <dgm:presLayoutVars>
          <dgm:bulletEnabled val="1"/>
        </dgm:presLayoutVars>
      </dgm:prSet>
      <dgm:spPr/>
      <dgm:t>
        <a:bodyPr/>
        <a:lstStyle/>
        <a:p>
          <a:endParaRPr lang="en-US"/>
        </a:p>
      </dgm:t>
    </dgm:pt>
    <dgm:pt modelId="{7230CF65-8EC1-454C-8335-E50D35DA1997}" type="pres">
      <dgm:prSet presAssocID="{9DB9C8A4-2F0E-E442-9D5F-722BAD5B3DCD}" presName="sibTrans" presStyleLbl="sibTrans2D1" presStyleIdx="1" presStyleCnt="2"/>
      <dgm:spPr/>
      <dgm:t>
        <a:bodyPr/>
        <a:lstStyle/>
        <a:p>
          <a:endParaRPr lang="en-US"/>
        </a:p>
      </dgm:t>
    </dgm:pt>
    <dgm:pt modelId="{78DCF27D-3972-9A49-92BA-E93730AE1932}" type="pres">
      <dgm:prSet presAssocID="{9DB9C8A4-2F0E-E442-9D5F-722BAD5B3DCD}" presName="connectorText" presStyleLbl="sibTrans2D1" presStyleIdx="1" presStyleCnt="2"/>
      <dgm:spPr/>
      <dgm:t>
        <a:bodyPr/>
        <a:lstStyle/>
        <a:p>
          <a:endParaRPr lang="en-US"/>
        </a:p>
      </dgm:t>
    </dgm:pt>
    <dgm:pt modelId="{C90D6C3C-2756-1148-A9BA-AB0746EBFB54}" type="pres">
      <dgm:prSet presAssocID="{E09973C3-5882-144F-AB07-F469E920BFF1}" presName="node" presStyleLbl="node1" presStyleIdx="2" presStyleCnt="3" custScaleY="123068">
        <dgm:presLayoutVars>
          <dgm:bulletEnabled val="1"/>
        </dgm:presLayoutVars>
      </dgm:prSet>
      <dgm:spPr/>
      <dgm:t>
        <a:bodyPr/>
        <a:lstStyle/>
        <a:p>
          <a:endParaRPr lang="en-US"/>
        </a:p>
      </dgm:t>
    </dgm:pt>
  </dgm:ptLst>
  <dgm:cxnLst>
    <dgm:cxn modelId="{75AB7CD5-C953-1242-924A-C8B1F7000DA7}" type="presOf" srcId="{9DB9C8A4-2F0E-E442-9D5F-722BAD5B3DCD}" destId="{7230CF65-8EC1-454C-8335-E50D35DA1997}" srcOrd="0" destOrd="0" presId="urn:microsoft.com/office/officeart/2005/8/layout/process1"/>
    <dgm:cxn modelId="{3A430710-324C-C244-863A-9CBAF402C162}" type="presOf" srcId="{C4E6BB48-296F-B548-B4C6-C1B8B33D6F4E}" destId="{1449CDF5-84F7-8947-AC42-F73683458D46}" srcOrd="0" destOrd="0" presId="urn:microsoft.com/office/officeart/2005/8/layout/process1"/>
    <dgm:cxn modelId="{DB80DA44-2EFC-B844-AC4A-B5ADFBAEBB68}" srcId="{F618D89E-30BF-7B44-A5C1-CE2AEB073471}" destId="{E3103129-6F59-E44F-A21A-0331AFB5D051}" srcOrd="0" destOrd="0" parTransId="{34E8C073-D147-CA4E-A959-8ABDD58EBA90}" sibTransId="{C4E6BB48-296F-B548-B4C6-C1B8B33D6F4E}"/>
    <dgm:cxn modelId="{65A05EAB-F271-DB40-BE42-61CF76320C23}" type="presOf" srcId="{E09973C3-5882-144F-AB07-F469E920BFF1}" destId="{C90D6C3C-2756-1148-A9BA-AB0746EBFB54}" srcOrd="0" destOrd="0" presId="urn:microsoft.com/office/officeart/2005/8/layout/process1"/>
    <dgm:cxn modelId="{C7D5D318-2C2F-424D-ABE2-4C72A8ABDC4B}" type="presOf" srcId="{9DB9C8A4-2F0E-E442-9D5F-722BAD5B3DCD}" destId="{78DCF27D-3972-9A49-92BA-E93730AE1932}" srcOrd="1" destOrd="0" presId="urn:microsoft.com/office/officeart/2005/8/layout/process1"/>
    <dgm:cxn modelId="{211C7B12-BADF-934B-826E-80CCC4044451}" srcId="{F618D89E-30BF-7B44-A5C1-CE2AEB073471}" destId="{9C242157-9036-034F-B46F-24E5AD0DF67D}" srcOrd="1" destOrd="0" parTransId="{939EA104-A752-0D41-AD21-2AA127694453}" sibTransId="{9DB9C8A4-2F0E-E442-9D5F-722BAD5B3DCD}"/>
    <dgm:cxn modelId="{AC51164E-FB3E-1146-82C9-884F94D2D888}" type="presOf" srcId="{F618D89E-30BF-7B44-A5C1-CE2AEB073471}" destId="{4612C3BE-14F8-0542-9370-774BBB57D265}" srcOrd="0" destOrd="0" presId="urn:microsoft.com/office/officeart/2005/8/layout/process1"/>
    <dgm:cxn modelId="{25643ADD-9DFF-BB43-852D-ADF249C695A4}" type="presOf" srcId="{C4E6BB48-296F-B548-B4C6-C1B8B33D6F4E}" destId="{127339BC-412C-954A-81B4-D8D39901F04D}" srcOrd="1" destOrd="0" presId="urn:microsoft.com/office/officeart/2005/8/layout/process1"/>
    <dgm:cxn modelId="{8E91BD5D-381B-A241-8807-0C3791EA8B14}" srcId="{F618D89E-30BF-7B44-A5C1-CE2AEB073471}" destId="{E09973C3-5882-144F-AB07-F469E920BFF1}" srcOrd="2" destOrd="0" parTransId="{4BBE9B4C-DB07-304B-89F5-8B78D734CEDF}" sibTransId="{A18B719E-3158-094D-B050-EE55E37DB20E}"/>
    <dgm:cxn modelId="{E465D57D-CB89-A842-AC43-6DFD95DEF4B9}" type="presOf" srcId="{9C242157-9036-034F-B46F-24E5AD0DF67D}" destId="{FA257D1D-261E-A94F-AC4D-6F6416075738}" srcOrd="0" destOrd="0" presId="urn:microsoft.com/office/officeart/2005/8/layout/process1"/>
    <dgm:cxn modelId="{708CF353-BAB1-7F47-ACD0-2486E4B81016}" type="presOf" srcId="{E3103129-6F59-E44F-A21A-0331AFB5D051}" destId="{9631E71F-2E18-DF4C-8F9B-05FDC8D6E2D0}" srcOrd="0" destOrd="0" presId="urn:microsoft.com/office/officeart/2005/8/layout/process1"/>
    <dgm:cxn modelId="{422A8500-F49B-C941-913E-60D86DA6C65F}" type="presParOf" srcId="{4612C3BE-14F8-0542-9370-774BBB57D265}" destId="{9631E71F-2E18-DF4C-8F9B-05FDC8D6E2D0}" srcOrd="0" destOrd="0" presId="urn:microsoft.com/office/officeart/2005/8/layout/process1"/>
    <dgm:cxn modelId="{D7081B76-C0B1-DB48-B6A5-815C512D8FEA}" type="presParOf" srcId="{4612C3BE-14F8-0542-9370-774BBB57D265}" destId="{1449CDF5-84F7-8947-AC42-F73683458D46}" srcOrd="1" destOrd="0" presId="urn:microsoft.com/office/officeart/2005/8/layout/process1"/>
    <dgm:cxn modelId="{966D5FCD-F1EF-A745-AB39-A7E78176BACF}" type="presParOf" srcId="{1449CDF5-84F7-8947-AC42-F73683458D46}" destId="{127339BC-412C-954A-81B4-D8D39901F04D}" srcOrd="0" destOrd="0" presId="urn:microsoft.com/office/officeart/2005/8/layout/process1"/>
    <dgm:cxn modelId="{CB5F4F5A-9D25-4A47-AEA3-16D0BE45E167}" type="presParOf" srcId="{4612C3BE-14F8-0542-9370-774BBB57D265}" destId="{FA257D1D-261E-A94F-AC4D-6F6416075738}" srcOrd="2" destOrd="0" presId="urn:microsoft.com/office/officeart/2005/8/layout/process1"/>
    <dgm:cxn modelId="{B162FEB2-C219-F843-9CC6-FE0269FF704F}" type="presParOf" srcId="{4612C3BE-14F8-0542-9370-774BBB57D265}" destId="{7230CF65-8EC1-454C-8335-E50D35DA1997}" srcOrd="3" destOrd="0" presId="urn:microsoft.com/office/officeart/2005/8/layout/process1"/>
    <dgm:cxn modelId="{26209C77-E0D2-984F-A2E5-FACF2F156A0F}" type="presParOf" srcId="{7230CF65-8EC1-454C-8335-E50D35DA1997}" destId="{78DCF27D-3972-9A49-92BA-E93730AE1932}" srcOrd="0" destOrd="0" presId="urn:microsoft.com/office/officeart/2005/8/layout/process1"/>
    <dgm:cxn modelId="{2956745D-6327-F54C-A9C4-CE0C56083E24}" type="presParOf" srcId="{4612C3BE-14F8-0542-9370-774BBB57D265}" destId="{C90D6C3C-2756-1148-A9BA-AB0746EBFB5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D9B379A-5978-074A-AFB7-708BF49D15DE}"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en-US"/>
        </a:p>
      </dgm:t>
    </dgm:pt>
    <dgm:pt modelId="{C5B31BD0-423F-364A-9C79-4E20301F4B8D}">
      <dgm:prSet phldrT="[Text]"/>
      <dgm:spPr/>
      <dgm:t>
        <a:bodyPr/>
        <a:lstStyle/>
        <a:p>
          <a:r>
            <a:rPr lang="en-US" dirty="0" smtClean="0"/>
            <a:t>Discernment</a:t>
          </a:r>
          <a:endParaRPr lang="en-US" dirty="0"/>
        </a:p>
      </dgm:t>
    </dgm:pt>
    <dgm:pt modelId="{30DA110D-0799-AA46-9D3C-97DB571C6D57}" type="parTrans" cxnId="{286D5F49-D5E9-0842-9F54-7BD199509925}">
      <dgm:prSet/>
      <dgm:spPr/>
      <dgm:t>
        <a:bodyPr/>
        <a:lstStyle/>
        <a:p>
          <a:endParaRPr lang="en-US"/>
        </a:p>
      </dgm:t>
    </dgm:pt>
    <dgm:pt modelId="{9E6E3143-2876-C54A-A597-63DB60441974}" type="sibTrans" cxnId="{286D5F49-D5E9-0842-9F54-7BD199509925}">
      <dgm:prSet/>
      <dgm:spPr/>
      <dgm:t>
        <a:bodyPr/>
        <a:lstStyle/>
        <a:p>
          <a:endParaRPr lang="en-US"/>
        </a:p>
      </dgm:t>
    </dgm:pt>
    <dgm:pt modelId="{B95FBB2C-776A-D842-8F99-D319EE4B2D50}">
      <dgm:prSet phldrT="[Text]"/>
      <dgm:spPr/>
      <dgm:t>
        <a:bodyPr/>
        <a:lstStyle/>
        <a:p>
          <a:r>
            <a:rPr lang="en-US" dirty="0" smtClean="0"/>
            <a:t>Faith Formation</a:t>
          </a:r>
          <a:endParaRPr lang="en-US" dirty="0"/>
        </a:p>
      </dgm:t>
    </dgm:pt>
    <dgm:pt modelId="{FF76280C-AE62-BF4A-8A5C-54B6ED82C9AA}" type="parTrans" cxnId="{85F92BCA-13F7-0F46-BB0C-3255F5054A53}">
      <dgm:prSet/>
      <dgm:spPr/>
      <dgm:t>
        <a:bodyPr/>
        <a:lstStyle/>
        <a:p>
          <a:endParaRPr lang="en-US" dirty="0"/>
        </a:p>
      </dgm:t>
    </dgm:pt>
    <dgm:pt modelId="{5C7814C3-785C-2340-AAEE-E80AA54DB88F}" type="sibTrans" cxnId="{85F92BCA-13F7-0F46-BB0C-3255F5054A53}">
      <dgm:prSet/>
      <dgm:spPr/>
      <dgm:t>
        <a:bodyPr/>
        <a:lstStyle/>
        <a:p>
          <a:endParaRPr lang="en-US"/>
        </a:p>
      </dgm:t>
    </dgm:pt>
    <dgm:pt modelId="{1C1687AA-EF62-C241-9785-2268CAAB2181}">
      <dgm:prSet phldrT="[Text]"/>
      <dgm:spPr/>
      <dgm:t>
        <a:bodyPr/>
        <a:lstStyle/>
        <a:p>
          <a:r>
            <a:rPr lang="en-US" dirty="0" smtClean="0"/>
            <a:t>S1 Faith Growth Plan</a:t>
          </a:r>
          <a:endParaRPr lang="en-US" dirty="0"/>
        </a:p>
      </dgm:t>
    </dgm:pt>
    <dgm:pt modelId="{14748C77-CDC2-E248-886D-F088500F77AD}" type="parTrans" cxnId="{1558AEC7-5E7C-C546-9F8E-5F675B4E3A3A}">
      <dgm:prSet/>
      <dgm:spPr/>
      <dgm:t>
        <a:bodyPr/>
        <a:lstStyle/>
        <a:p>
          <a:endParaRPr lang="en-US" dirty="0"/>
        </a:p>
      </dgm:t>
    </dgm:pt>
    <dgm:pt modelId="{BC843624-4D23-0E42-9D45-1F866BD87317}" type="sibTrans" cxnId="{1558AEC7-5E7C-C546-9F8E-5F675B4E3A3A}">
      <dgm:prSet/>
      <dgm:spPr/>
      <dgm:t>
        <a:bodyPr/>
        <a:lstStyle/>
        <a:p>
          <a:endParaRPr lang="en-US"/>
        </a:p>
      </dgm:t>
    </dgm:pt>
    <dgm:pt modelId="{045F4242-D6B5-BA4A-890C-034AF3CEDD58}">
      <dgm:prSet phldrT="[Text]"/>
      <dgm:spPr/>
      <dgm:t>
        <a:bodyPr/>
        <a:lstStyle/>
        <a:p>
          <a:r>
            <a:rPr lang="en-US" dirty="0" smtClean="0"/>
            <a:t>S2 Faith Growth Plan</a:t>
          </a:r>
          <a:endParaRPr lang="en-US" dirty="0"/>
        </a:p>
      </dgm:t>
    </dgm:pt>
    <dgm:pt modelId="{31963555-9FCC-C54B-B29C-C95BB0ED0244}" type="parTrans" cxnId="{95F71FFF-7F37-BB41-9476-C1B37FEEE0A4}">
      <dgm:prSet/>
      <dgm:spPr/>
      <dgm:t>
        <a:bodyPr/>
        <a:lstStyle/>
        <a:p>
          <a:endParaRPr lang="en-US" dirty="0"/>
        </a:p>
      </dgm:t>
    </dgm:pt>
    <dgm:pt modelId="{4EE4482E-E43A-9C49-BE01-AA14C62DFF66}" type="sibTrans" cxnId="{95F71FFF-7F37-BB41-9476-C1B37FEEE0A4}">
      <dgm:prSet/>
      <dgm:spPr/>
      <dgm:t>
        <a:bodyPr/>
        <a:lstStyle/>
        <a:p>
          <a:endParaRPr lang="en-US"/>
        </a:p>
      </dgm:t>
    </dgm:pt>
    <dgm:pt modelId="{B99F1A54-8929-F14E-A5C9-88307D6FBCBB}">
      <dgm:prSet phldrT="[Text]"/>
      <dgm:spPr/>
      <dgm:t>
        <a:bodyPr/>
        <a:lstStyle/>
        <a:p>
          <a:r>
            <a:rPr lang="en-US" dirty="0" smtClean="0"/>
            <a:t>Mentors</a:t>
          </a:r>
          <a:endParaRPr lang="en-US" dirty="0"/>
        </a:p>
      </dgm:t>
    </dgm:pt>
    <dgm:pt modelId="{3636DDB7-2DCF-0D4B-A6A1-EB03EBBCFDF2}" type="parTrans" cxnId="{9BCD6C50-E7F0-9347-B4FD-5437FF35358D}">
      <dgm:prSet/>
      <dgm:spPr/>
      <dgm:t>
        <a:bodyPr/>
        <a:lstStyle/>
        <a:p>
          <a:endParaRPr lang="en-US" dirty="0"/>
        </a:p>
      </dgm:t>
    </dgm:pt>
    <dgm:pt modelId="{D291EFA7-BB72-484E-9C10-B2EE04B6F092}" type="sibTrans" cxnId="{9BCD6C50-E7F0-9347-B4FD-5437FF35358D}">
      <dgm:prSet/>
      <dgm:spPr/>
      <dgm:t>
        <a:bodyPr/>
        <a:lstStyle/>
        <a:p>
          <a:endParaRPr lang="en-US"/>
        </a:p>
      </dgm:t>
    </dgm:pt>
    <dgm:pt modelId="{8F6A0F94-6C33-484C-B05C-1CEA66330407}">
      <dgm:prSet phldrT="[Text]"/>
      <dgm:spPr/>
      <dgm:t>
        <a:bodyPr/>
        <a:lstStyle/>
        <a:p>
          <a:r>
            <a:rPr lang="en-US" dirty="0" smtClean="0"/>
            <a:t>Marriage Preparation</a:t>
          </a:r>
          <a:endParaRPr lang="en-US" dirty="0"/>
        </a:p>
      </dgm:t>
    </dgm:pt>
    <dgm:pt modelId="{9ED0F8A0-FE73-474E-A871-C0D15622B23F}" type="parTrans" cxnId="{CF1CCA5C-0185-9C48-9BB9-10D93AAB772D}">
      <dgm:prSet/>
      <dgm:spPr/>
      <dgm:t>
        <a:bodyPr/>
        <a:lstStyle/>
        <a:p>
          <a:endParaRPr lang="en-US" dirty="0"/>
        </a:p>
      </dgm:t>
    </dgm:pt>
    <dgm:pt modelId="{0A6833C7-ED05-4B45-8BD3-D35791AE0D08}" type="sibTrans" cxnId="{CF1CCA5C-0185-9C48-9BB9-10D93AAB772D}">
      <dgm:prSet/>
      <dgm:spPr/>
      <dgm:t>
        <a:bodyPr/>
        <a:lstStyle/>
        <a:p>
          <a:endParaRPr lang="en-US"/>
        </a:p>
      </dgm:t>
    </dgm:pt>
    <dgm:pt modelId="{ADC9B619-DD4B-F449-A4BD-E691787E7054}">
      <dgm:prSet phldrT="[Text]"/>
      <dgm:spPr/>
      <dgm:t>
        <a:bodyPr/>
        <a:lstStyle/>
        <a:p>
          <a:r>
            <a:rPr lang="en-US" dirty="0" smtClean="0"/>
            <a:t>S3 Faith Growth Plan</a:t>
          </a:r>
          <a:endParaRPr lang="en-US" dirty="0"/>
        </a:p>
      </dgm:t>
    </dgm:pt>
    <dgm:pt modelId="{F218BC8A-7A2A-1740-A133-2D2406BC6240}" type="parTrans" cxnId="{1C1979E0-4062-284F-B063-CBEE23539C62}">
      <dgm:prSet/>
      <dgm:spPr/>
      <dgm:t>
        <a:bodyPr/>
        <a:lstStyle/>
        <a:p>
          <a:endParaRPr lang="en-US" dirty="0"/>
        </a:p>
      </dgm:t>
    </dgm:pt>
    <dgm:pt modelId="{E1C03D30-DDD6-EB41-ACE8-F66AAD6EECC2}" type="sibTrans" cxnId="{1C1979E0-4062-284F-B063-CBEE23539C62}">
      <dgm:prSet/>
      <dgm:spPr/>
      <dgm:t>
        <a:bodyPr/>
        <a:lstStyle/>
        <a:p>
          <a:endParaRPr lang="en-US"/>
        </a:p>
      </dgm:t>
    </dgm:pt>
    <dgm:pt modelId="{F5FD1E9A-E36F-7748-A24E-E4BC8CE32E23}">
      <dgm:prSet phldrT="[Text]"/>
      <dgm:spPr/>
      <dgm:t>
        <a:bodyPr/>
        <a:lstStyle/>
        <a:p>
          <a:r>
            <a:rPr lang="en-US" dirty="0" smtClean="0"/>
            <a:t>Support Groups</a:t>
          </a:r>
          <a:endParaRPr lang="en-US" dirty="0"/>
        </a:p>
      </dgm:t>
    </dgm:pt>
    <dgm:pt modelId="{9FF277EF-C7A8-9D4C-BB36-BBF9FB462A82}" type="parTrans" cxnId="{6D846F2F-1382-C94C-A331-B2B1C5E0B78B}">
      <dgm:prSet/>
      <dgm:spPr/>
      <dgm:t>
        <a:bodyPr/>
        <a:lstStyle/>
        <a:p>
          <a:endParaRPr lang="en-US" dirty="0"/>
        </a:p>
      </dgm:t>
    </dgm:pt>
    <dgm:pt modelId="{E435988D-314C-C44E-BBBA-364930A9264D}" type="sibTrans" cxnId="{6D846F2F-1382-C94C-A331-B2B1C5E0B78B}">
      <dgm:prSet/>
      <dgm:spPr/>
      <dgm:t>
        <a:bodyPr/>
        <a:lstStyle/>
        <a:p>
          <a:endParaRPr lang="en-US"/>
        </a:p>
      </dgm:t>
    </dgm:pt>
    <dgm:pt modelId="{084989E4-8630-A346-95A4-221764EDE939}">
      <dgm:prSet phldrT="[Text]"/>
      <dgm:spPr/>
      <dgm:t>
        <a:bodyPr/>
        <a:lstStyle/>
        <a:p>
          <a:r>
            <a:rPr lang="en-US" dirty="0" smtClean="0"/>
            <a:t>Parish Website</a:t>
          </a:r>
          <a:endParaRPr lang="en-US" dirty="0"/>
        </a:p>
      </dgm:t>
    </dgm:pt>
    <dgm:pt modelId="{22EEDEAA-3FAF-7244-9792-4B2C9C7C265B}" type="parTrans" cxnId="{F18A712A-FF3A-F941-8038-05006183FF14}">
      <dgm:prSet/>
      <dgm:spPr/>
      <dgm:t>
        <a:bodyPr/>
        <a:lstStyle/>
        <a:p>
          <a:endParaRPr lang="en-US" dirty="0"/>
        </a:p>
      </dgm:t>
    </dgm:pt>
    <dgm:pt modelId="{AF72B9B7-94EA-A747-88C6-4D6FF87B47BB}" type="sibTrans" cxnId="{F18A712A-FF3A-F941-8038-05006183FF14}">
      <dgm:prSet/>
      <dgm:spPr/>
      <dgm:t>
        <a:bodyPr/>
        <a:lstStyle/>
        <a:p>
          <a:endParaRPr lang="en-US"/>
        </a:p>
      </dgm:t>
    </dgm:pt>
    <dgm:pt modelId="{0E8EC311-500C-E342-ACA2-7FB2651B97D7}" type="pres">
      <dgm:prSet presAssocID="{7D9B379A-5978-074A-AFB7-708BF49D15DE}" presName="diagram" presStyleCnt="0">
        <dgm:presLayoutVars>
          <dgm:chPref val="1"/>
          <dgm:dir/>
          <dgm:animOne val="branch"/>
          <dgm:animLvl val="lvl"/>
          <dgm:resizeHandles val="exact"/>
        </dgm:presLayoutVars>
      </dgm:prSet>
      <dgm:spPr/>
      <dgm:t>
        <a:bodyPr/>
        <a:lstStyle/>
        <a:p>
          <a:endParaRPr lang="en-US"/>
        </a:p>
      </dgm:t>
    </dgm:pt>
    <dgm:pt modelId="{51CA66B6-2202-4A4C-984E-F31084F0F79A}" type="pres">
      <dgm:prSet presAssocID="{C5B31BD0-423F-364A-9C79-4E20301F4B8D}" presName="root1" presStyleCnt="0"/>
      <dgm:spPr/>
    </dgm:pt>
    <dgm:pt modelId="{4F02BAE2-1468-D14A-A5D1-920F0AC319F7}" type="pres">
      <dgm:prSet presAssocID="{C5B31BD0-423F-364A-9C79-4E20301F4B8D}" presName="LevelOneTextNode" presStyleLbl="node0" presStyleIdx="0" presStyleCnt="1" custScaleX="127890" custScaleY="123688" custLinFactNeighborX="-20008" custLinFactNeighborY="-12551">
        <dgm:presLayoutVars>
          <dgm:chPref val="3"/>
        </dgm:presLayoutVars>
      </dgm:prSet>
      <dgm:spPr/>
      <dgm:t>
        <a:bodyPr/>
        <a:lstStyle/>
        <a:p>
          <a:endParaRPr lang="en-US"/>
        </a:p>
      </dgm:t>
    </dgm:pt>
    <dgm:pt modelId="{26EBC396-3316-C747-8E4F-A7761FFBE2C4}" type="pres">
      <dgm:prSet presAssocID="{C5B31BD0-423F-364A-9C79-4E20301F4B8D}" presName="level2hierChild" presStyleCnt="0"/>
      <dgm:spPr/>
    </dgm:pt>
    <dgm:pt modelId="{E11D5A50-60CC-8C46-89A4-93B0AE5924E2}" type="pres">
      <dgm:prSet presAssocID="{FF76280C-AE62-BF4A-8A5C-54B6ED82C9AA}" presName="conn2-1" presStyleLbl="parChTrans1D2" presStyleIdx="0" presStyleCnt="5"/>
      <dgm:spPr/>
      <dgm:t>
        <a:bodyPr/>
        <a:lstStyle/>
        <a:p>
          <a:endParaRPr lang="en-US"/>
        </a:p>
      </dgm:t>
    </dgm:pt>
    <dgm:pt modelId="{3E081AB6-C3B9-3449-8E3A-BFF29C29A2B2}" type="pres">
      <dgm:prSet presAssocID="{FF76280C-AE62-BF4A-8A5C-54B6ED82C9AA}" presName="connTx" presStyleLbl="parChTrans1D2" presStyleIdx="0" presStyleCnt="5"/>
      <dgm:spPr/>
      <dgm:t>
        <a:bodyPr/>
        <a:lstStyle/>
        <a:p>
          <a:endParaRPr lang="en-US"/>
        </a:p>
      </dgm:t>
    </dgm:pt>
    <dgm:pt modelId="{534623BF-74D5-104E-8B0C-F551A7CB276D}" type="pres">
      <dgm:prSet presAssocID="{B95FBB2C-776A-D842-8F99-D319EE4B2D50}" presName="root2" presStyleCnt="0"/>
      <dgm:spPr/>
    </dgm:pt>
    <dgm:pt modelId="{5499C774-B338-8046-9281-3C928C7EC956}" type="pres">
      <dgm:prSet presAssocID="{B95FBB2C-776A-D842-8F99-D319EE4B2D50}" presName="LevelTwoTextNode" presStyleLbl="node2" presStyleIdx="0" presStyleCnt="5" custLinFactNeighborX="-2606" custLinFactNeighborY="-76452">
        <dgm:presLayoutVars>
          <dgm:chPref val="3"/>
        </dgm:presLayoutVars>
      </dgm:prSet>
      <dgm:spPr/>
      <dgm:t>
        <a:bodyPr/>
        <a:lstStyle/>
        <a:p>
          <a:endParaRPr lang="en-US"/>
        </a:p>
      </dgm:t>
    </dgm:pt>
    <dgm:pt modelId="{1E0D4E9F-E2DE-0D4C-AA5B-7E19FDF5616C}" type="pres">
      <dgm:prSet presAssocID="{B95FBB2C-776A-D842-8F99-D319EE4B2D50}" presName="level3hierChild" presStyleCnt="0"/>
      <dgm:spPr/>
    </dgm:pt>
    <dgm:pt modelId="{800687B6-9FD2-F04C-A416-C2020C825C0B}" type="pres">
      <dgm:prSet presAssocID="{14748C77-CDC2-E248-886D-F088500F77AD}" presName="conn2-1" presStyleLbl="parChTrans1D3" presStyleIdx="0" presStyleCnt="3"/>
      <dgm:spPr/>
      <dgm:t>
        <a:bodyPr/>
        <a:lstStyle/>
        <a:p>
          <a:endParaRPr lang="en-US"/>
        </a:p>
      </dgm:t>
    </dgm:pt>
    <dgm:pt modelId="{BB538947-0572-2F4C-8FA0-3EEC106F2E9E}" type="pres">
      <dgm:prSet presAssocID="{14748C77-CDC2-E248-886D-F088500F77AD}" presName="connTx" presStyleLbl="parChTrans1D3" presStyleIdx="0" presStyleCnt="3"/>
      <dgm:spPr/>
      <dgm:t>
        <a:bodyPr/>
        <a:lstStyle/>
        <a:p>
          <a:endParaRPr lang="en-US"/>
        </a:p>
      </dgm:t>
    </dgm:pt>
    <dgm:pt modelId="{E97E88B0-6299-DA49-BC23-BC81F166B858}" type="pres">
      <dgm:prSet presAssocID="{1C1687AA-EF62-C241-9785-2268CAAB2181}" presName="root2" presStyleCnt="0"/>
      <dgm:spPr/>
    </dgm:pt>
    <dgm:pt modelId="{20899E05-5D0B-024B-BAB7-A3B269A3AFE7}" type="pres">
      <dgm:prSet presAssocID="{1C1687AA-EF62-C241-9785-2268CAAB2181}" presName="LevelTwoTextNode" presStyleLbl="node3" presStyleIdx="0" presStyleCnt="3">
        <dgm:presLayoutVars>
          <dgm:chPref val="3"/>
        </dgm:presLayoutVars>
      </dgm:prSet>
      <dgm:spPr/>
      <dgm:t>
        <a:bodyPr/>
        <a:lstStyle/>
        <a:p>
          <a:endParaRPr lang="en-US"/>
        </a:p>
      </dgm:t>
    </dgm:pt>
    <dgm:pt modelId="{DB8D0D6C-5968-F345-8A2B-E5C6355B69F3}" type="pres">
      <dgm:prSet presAssocID="{1C1687AA-EF62-C241-9785-2268CAAB2181}" presName="level3hierChild" presStyleCnt="0"/>
      <dgm:spPr/>
    </dgm:pt>
    <dgm:pt modelId="{2E01F7D0-0293-8A44-8F09-3354B90034C5}" type="pres">
      <dgm:prSet presAssocID="{31963555-9FCC-C54B-B29C-C95BB0ED0244}" presName="conn2-1" presStyleLbl="parChTrans1D3" presStyleIdx="1" presStyleCnt="3"/>
      <dgm:spPr/>
      <dgm:t>
        <a:bodyPr/>
        <a:lstStyle/>
        <a:p>
          <a:endParaRPr lang="en-US"/>
        </a:p>
      </dgm:t>
    </dgm:pt>
    <dgm:pt modelId="{F5A34495-0272-D440-9B16-A0F63488D35F}" type="pres">
      <dgm:prSet presAssocID="{31963555-9FCC-C54B-B29C-C95BB0ED0244}" presName="connTx" presStyleLbl="parChTrans1D3" presStyleIdx="1" presStyleCnt="3"/>
      <dgm:spPr/>
      <dgm:t>
        <a:bodyPr/>
        <a:lstStyle/>
        <a:p>
          <a:endParaRPr lang="en-US"/>
        </a:p>
      </dgm:t>
    </dgm:pt>
    <dgm:pt modelId="{AB7EA2E9-62D9-1C47-8A66-12FA2B4993CF}" type="pres">
      <dgm:prSet presAssocID="{045F4242-D6B5-BA4A-890C-034AF3CEDD58}" presName="root2" presStyleCnt="0"/>
      <dgm:spPr/>
    </dgm:pt>
    <dgm:pt modelId="{414C839C-73A4-C245-8F31-0643862CB45B}" type="pres">
      <dgm:prSet presAssocID="{045F4242-D6B5-BA4A-890C-034AF3CEDD58}" presName="LevelTwoTextNode" presStyleLbl="node3" presStyleIdx="1" presStyleCnt="3">
        <dgm:presLayoutVars>
          <dgm:chPref val="3"/>
        </dgm:presLayoutVars>
      </dgm:prSet>
      <dgm:spPr/>
      <dgm:t>
        <a:bodyPr/>
        <a:lstStyle/>
        <a:p>
          <a:endParaRPr lang="en-US"/>
        </a:p>
      </dgm:t>
    </dgm:pt>
    <dgm:pt modelId="{A96A8BCF-3BFF-F74A-BF9B-B5898976D764}" type="pres">
      <dgm:prSet presAssocID="{045F4242-D6B5-BA4A-890C-034AF3CEDD58}" presName="level3hierChild" presStyleCnt="0"/>
      <dgm:spPr/>
    </dgm:pt>
    <dgm:pt modelId="{D9C726DC-49B7-D248-93B8-C561E8750100}" type="pres">
      <dgm:prSet presAssocID="{F218BC8A-7A2A-1740-A133-2D2406BC6240}" presName="conn2-1" presStyleLbl="parChTrans1D3" presStyleIdx="2" presStyleCnt="3"/>
      <dgm:spPr/>
      <dgm:t>
        <a:bodyPr/>
        <a:lstStyle/>
        <a:p>
          <a:endParaRPr lang="en-US"/>
        </a:p>
      </dgm:t>
    </dgm:pt>
    <dgm:pt modelId="{6A4C3265-F7FC-984C-8595-A7EFB57C7F82}" type="pres">
      <dgm:prSet presAssocID="{F218BC8A-7A2A-1740-A133-2D2406BC6240}" presName="connTx" presStyleLbl="parChTrans1D3" presStyleIdx="2" presStyleCnt="3"/>
      <dgm:spPr/>
      <dgm:t>
        <a:bodyPr/>
        <a:lstStyle/>
        <a:p>
          <a:endParaRPr lang="en-US"/>
        </a:p>
      </dgm:t>
    </dgm:pt>
    <dgm:pt modelId="{BBCF0F5B-4C56-5D40-9DB5-3FEEFF8437DE}" type="pres">
      <dgm:prSet presAssocID="{ADC9B619-DD4B-F449-A4BD-E691787E7054}" presName="root2" presStyleCnt="0"/>
      <dgm:spPr/>
    </dgm:pt>
    <dgm:pt modelId="{302FB7E9-0882-F246-8B35-EA604888934F}" type="pres">
      <dgm:prSet presAssocID="{ADC9B619-DD4B-F449-A4BD-E691787E7054}" presName="LevelTwoTextNode" presStyleLbl="node3" presStyleIdx="2" presStyleCnt="3">
        <dgm:presLayoutVars>
          <dgm:chPref val="3"/>
        </dgm:presLayoutVars>
      </dgm:prSet>
      <dgm:spPr/>
      <dgm:t>
        <a:bodyPr/>
        <a:lstStyle/>
        <a:p>
          <a:endParaRPr lang="en-US"/>
        </a:p>
      </dgm:t>
    </dgm:pt>
    <dgm:pt modelId="{3FF130F3-1143-9041-8C7D-51F0B5036B54}" type="pres">
      <dgm:prSet presAssocID="{ADC9B619-DD4B-F449-A4BD-E691787E7054}" presName="level3hierChild" presStyleCnt="0"/>
      <dgm:spPr/>
    </dgm:pt>
    <dgm:pt modelId="{89E487A4-D320-B34F-BE31-497C95AB24EE}" type="pres">
      <dgm:prSet presAssocID="{9ED0F8A0-FE73-474E-A871-C0D15622B23F}" presName="conn2-1" presStyleLbl="parChTrans1D2" presStyleIdx="1" presStyleCnt="5"/>
      <dgm:spPr/>
      <dgm:t>
        <a:bodyPr/>
        <a:lstStyle/>
        <a:p>
          <a:endParaRPr lang="en-US"/>
        </a:p>
      </dgm:t>
    </dgm:pt>
    <dgm:pt modelId="{38D60676-4E04-334D-B58B-949DCCC8F479}" type="pres">
      <dgm:prSet presAssocID="{9ED0F8A0-FE73-474E-A871-C0D15622B23F}" presName="connTx" presStyleLbl="parChTrans1D2" presStyleIdx="1" presStyleCnt="5"/>
      <dgm:spPr/>
      <dgm:t>
        <a:bodyPr/>
        <a:lstStyle/>
        <a:p>
          <a:endParaRPr lang="en-US"/>
        </a:p>
      </dgm:t>
    </dgm:pt>
    <dgm:pt modelId="{514B5ED2-E4E7-804D-AE9F-A7622DCCFF29}" type="pres">
      <dgm:prSet presAssocID="{8F6A0F94-6C33-484C-B05C-1CEA66330407}" presName="root2" presStyleCnt="0"/>
      <dgm:spPr/>
    </dgm:pt>
    <dgm:pt modelId="{DA81BFF1-AA94-7843-A347-A6AB8282E5FC}" type="pres">
      <dgm:prSet presAssocID="{8F6A0F94-6C33-484C-B05C-1CEA66330407}" presName="LevelTwoTextNode" presStyleLbl="node2" presStyleIdx="1" presStyleCnt="5" custLinFactNeighborX="-2606" custLinFactNeighborY="-46914">
        <dgm:presLayoutVars>
          <dgm:chPref val="3"/>
        </dgm:presLayoutVars>
      </dgm:prSet>
      <dgm:spPr/>
      <dgm:t>
        <a:bodyPr/>
        <a:lstStyle/>
        <a:p>
          <a:endParaRPr lang="en-US"/>
        </a:p>
      </dgm:t>
    </dgm:pt>
    <dgm:pt modelId="{6C05F5B2-A4A2-D048-9E6A-C4B2C577FFB8}" type="pres">
      <dgm:prSet presAssocID="{8F6A0F94-6C33-484C-B05C-1CEA66330407}" presName="level3hierChild" presStyleCnt="0"/>
      <dgm:spPr/>
    </dgm:pt>
    <dgm:pt modelId="{A40CB852-883D-9E4C-B2DA-C891184EF082}" type="pres">
      <dgm:prSet presAssocID="{3636DDB7-2DCF-0D4B-A6A1-EB03EBBCFDF2}" presName="conn2-1" presStyleLbl="parChTrans1D2" presStyleIdx="2" presStyleCnt="5"/>
      <dgm:spPr/>
      <dgm:t>
        <a:bodyPr/>
        <a:lstStyle/>
        <a:p>
          <a:endParaRPr lang="en-US"/>
        </a:p>
      </dgm:t>
    </dgm:pt>
    <dgm:pt modelId="{57046207-118E-1A42-96F3-6E35953C0340}" type="pres">
      <dgm:prSet presAssocID="{3636DDB7-2DCF-0D4B-A6A1-EB03EBBCFDF2}" presName="connTx" presStyleLbl="parChTrans1D2" presStyleIdx="2" presStyleCnt="5"/>
      <dgm:spPr/>
      <dgm:t>
        <a:bodyPr/>
        <a:lstStyle/>
        <a:p>
          <a:endParaRPr lang="en-US"/>
        </a:p>
      </dgm:t>
    </dgm:pt>
    <dgm:pt modelId="{08828894-F9AA-8744-BB36-5DC6EF1C9D12}" type="pres">
      <dgm:prSet presAssocID="{B99F1A54-8929-F14E-A5C9-88307D6FBCBB}" presName="root2" presStyleCnt="0"/>
      <dgm:spPr/>
    </dgm:pt>
    <dgm:pt modelId="{E2300B1A-EC26-A94A-92AB-0E633DB334E4}" type="pres">
      <dgm:prSet presAssocID="{B99F1A54-8929-F14E-A5C9-88307D6FBCBB}" presName="LevelTwoTextNode" presStyleLbl="node2" presStyleIdx="2" presStyleCnt="5" custLinFactNeighborX="-4344" custLinFactNeighborY="-31276">
        <dgm:presLayoutVars>
          <dgm:chPref val="3"/>
        </dgm:presLayoutVars>
      </dgm:prSet>
      <dgm:spPr/>
      <dgm:t>
        <a:bodyPr/>
        <a:lstStyle/>
        <a:p>
          <a:endParaRPr lang="en-US"/>
        </a:p>
      </dgm:t>
    </dgm:pt>
    <dgm:pt modelId="{D108D8A8-5FD0-DF43-946F-50CEC2A66E0C}" type="pres">
      <dgm:prSet presAssocID="{B99F1A54-8929-F14E-A5C9-88307D6FBCBB}" presName="level3hierChild" presStyleCnt="0"/>
      <dgm:spPr/>
    </dgm:pt>
    <dgm:pt modelId="{5BD28181-1F45-0444-984D-7F70CD871B5B}" type="pres">
      <dgm:prSet presAssocID="{9FF277EF-C7A8-9D4C-BB36-BBF9FB462A82}" presName="conn2-1" presStyleLbl="parChTrans1D2" presStyleIdx="3" presStyleCnt="5"/>
      <dgm:spPr/>
      <dgm:t>
        <a:bodyPr/>
        <a:lstStyle/>
        <a:p>
          <a:endParaRPr lang="en-US"/>
        </a:p>
      </dgm:t>
    </dgm:pt>
    <dgm:pt modelId="{AF673F03-A51F-174D-AB6E-47CBFC043CEB}" type="pres">
      <dgm:prSet presAssocID="{9FF277EF-C7A8-9D4C-BB36-BBF9FB462A82}" presName="connTx" presStyleLbl="parChTrans1D2" presStyleIdx="3" presStyleCnt="5"/>
      <dgm:spPr/>
      <dgm:t>
        <a:bodyPr/>
        <a:lstStyle/>
        <a:p>
          <a:endParaRPr lang="en-US"/>
        </a:p>
      </dgm:t>
    </dgm:pt>
    <dgm:pt modelId="{6EF910E3-C350-B243-B3C3-9386073F7765}" type="pres">
      <dgm:prSet presAssocID="{F5FD1E9A-E36F-7748-A24E-E4BC8CE32E23}" presName="root2" presStyleCnt="0"/>
      <dgm:spPr/>
    </dgm:pt>
    <dgm:pt modelId="{E0D399AB-6D4B-F045-9EE7-36DE40A35B1F}" type="pres">
      <dgm:prSet presAssocID="{F5FD1E9A-E36F-7748-A24E-E4BC8CE32E23}" presName="LevelTwoTextNode" presStyleLbl="node2" presStyleIdx="3" presStyleCnt="5" custLinFactNeighborX="-1738" custLinFactNeighborY="-24326">
        <dgm:presLayoutVars>
          <dgm:chPref val="3"/>
        </dgm:presLayoutVars>
      </dgm:prSet>
      <dgm:spPr/>
      <dgm:t>
        <a:bodyPr/>
        <a:lstStyle/>
        <a:p>
          <a:endParaRPr lang="en-US"/>
        </a:p>
      </dgm:t>
    </dgm:pt>
    <dgm:pt modelId="{22E8885D-169A-C44A-BAA0-23E855D2C016}" type="pres">
      <dgm:prSet presAssocID="{F5FD1E9A-E36F-7748-A24E-E4BC8CE32E23}" presName="level3hierChild" presStyleCnt="0"/>
      <dgm:spPr/>
    </dgm:pt>
    <dgm:pt modelId="{6119CFAB-445C-554B-A454-7B6DDB79E094}" type="pres">
      <dgm:prSet presAssocID="{22EEDEAA-3FAF-7244-9792-4B2C9C7C265B}" presName="conn2-1" presStyleLbl="parChTrans1D2" presStyleIdx="4" presStyleCnt="5"/>
      <dgm:spPr/>
      <dgm:t>
        <a:bodyPr/>
        <a:lstStyle/>
        <a:p>
          <a:endParaRPr lang="en-US"/>
        </a:p>
      </dgm:t>
    </dgm:pt>
    <dgm:pt modelId="{F1D1BF95-7A59-4B4C-BF68-2BC3A271DE95}" type="pres">
      <dgm:prSet presAssocID="{22EEDEAA-3FAF-7244-9792-4B2C9C7C265B}" presName="connTx" presStyleLbl="parChTrans1D2" presStyleIdx="4" presStyleCnt="5"/>
      <dgm:spPr/>
      <dgm:t>
        <a:bodyPr/>
        <a:lstStyle/>
        <a:p>
          <a:endParaRPr lang="en-US"/>
        </a:p>
      </dgm:t>
    </dgm:pt>
    <dgm:pt modelId="{AF91F847-EB2F-0247-BEC4-C25BF6985B3B}" type="pres">
      <dgm:prSet presAssocID="{084989E4-8630-A346-95A4-221764EDE939}" presName="root2" presStyleCnt="0"/>
      <dgm:spPr/>
    </dgm:pt>
    <dgm:pt modelId="{EDD04E72-3ED0-B449-BBD9-5A2A5DCF2842}" type="pres">
      <dgm:prSet presAssocID="{084989E4-8630-A346-95A4-221764EDE939}" presName="LevelTwoTextNode" presStyleLbl="node2" presStyleIdx="4" presStyleCnt="5" custLinFactNeighborX="-1738" custLinFactNeighborY="-13900">
        <dgm:presLayoutVars>
          <dgm:chPref val="3"/>
        </dgm:presLayoutVars>
      </dgm:prSet>
      <dgm:spPr/>
      <dgm:t>
        <a:bodyPr/>
        <a:lstStyle/>
        <a:p>
          <a:endParaRPr lang="en-US"/>
        </a:p>
      </dgm:t>
    </dgm:pt>
    <dgm:pt modelId="{21E7FBA6-0135-E344-82FF-E7CE47DB4C36}" type="pres">
      <dgm:prSet presAssocID="{084989E4-8630-A346-95A4-221764EDE939}" presName="level3hierChild" presStyleCnt="0"/>
      <dgm:spPr/>
    </dgm:pt>
  </dgm:ptLst>
  <dgm:cxnLst>
    <dgm:cxn modelId="{015E18A3-1ED4-F541-9E59-7CB90D4F9DD7}" type="presOf" srcId="{22EEDEAA-3FAF-7244-9792-4B2C9C7C265B}" destId="{6119CFAB-445C-554B-A454-7B6DDB79E094}" srcOrd="0" destOrd="0" presId="urn:microsoft.com/office/officeart/2005/8/layout/hierarchy2"/>
    <dgm:cxn modelId="{CF7C6EAF-CB79-9A41-A355-714BAA05215A}" type="presOf" srcId="{3636DDB7-2DCF-0D4B-A6A1-EB03EBBCFDF2}" destId="{57046207-118E-1A42-96F3-6E35953C0340}" srcOrd="1" destOrd="0" presId="urn:microsoft.com/office/officeart/2005/8/layout/hierarchy2"/>
    <dgm:cxn modelId="{42C77B73-997F-1E4D-8092-7A2368875E5B}" type="presOf" srcId="{084989E4-8630-A346-95A4-221764EDE939}" destId="{EDD04E72-3ED0-B449-BBD9-5A2A5DCF2842}" srcOrd="0" destOrd="0" presId="urn:microsoft.com/office/officeart/2005/8/layout/hierarchy2"/>
    <dgm:cxn modelId="{7F59DF81-DA9D-4742-8BE9-48DA7C399CBF}" type="presOf" srcId="{3636DDB7-2DCF-0D4B-A6A1-EB03EBBCFDF2}" destId="{A40CB852-883D-9E4C-B2DA-C891184EF082}" srcOrd="0" destOrd="0" presId="urn:microsoft.com/office/officeart/2005/8/layout/hierarchy2"/>
    <dgm:cxn modelId="{61057067-6899-B34E-834A-2122E3790FAD}" type="presOf" srcId="{22EEDEAA-3FAF-7244-9792-4B2C9C7C265B}" destId="{F1D1BF95-7A59-4B4C-BF68-2BC3A271DE95}" srcOrd="1" destOrd="0" presId="urn:microsoft.com/office/officeart/2005/8/layout/hierarchy2"/>
    <dgm:cxn modelId="{1C1979E0-4062-284F-B063-CBEE23539C62}" srcId="{B95FBB2C-776A-D842-8F99-D319EE4B2D50}" destId="{ADC9B619-DD4B-F449-A4BD-E691787E7054}" srcOrd="2" destOrd="0" parTransId="{F218BC8A-7A2A-1740-A133-2D2406BC6240}" sibTransId="{E1C03D30-DDD6-EB41-ACE8-F66AAD6EECC2}"/>
    <dgm:cxn modelId="{24A8F90E-4F75-1643-A5B3-61BA0C2C9BC1}" type="presOf" srcId="{B95FBB2C-776A-D842-8F99-D319EE4B2D50}" destId="{5499C774-B338-8046-9281-3C928C7EC956}" srcOrd="0" destOrd="0" presId="urn:microsoft.com/office/officeart/2005/8/layout/hierarchy2"/>
    <dgm:cxn modelId="{85FDC37A-D01B-534D-9530-99439F3C36D4}" type="presOf" srcId="{ADC9B619-DD4B-F449-A4BD-E691787E7054}" destId="{302FB7E9-0882-F246-8B35-EA604888934F}" srcOrd="0" destOrd="0" presId="urn:microsoft.com/office/officeart/2005/8/layout/hierarchy2"/>
    <dgm:cxn modelId="{0F2AB0B3-0851-364A-832D-655EE6A8B268}" type="presOf" srcId="{31963555-9FCC-C54B-B29C-C95BB0ED0244}" destId="{F5A34495-0272-D440-9B16-A0F63488D35F}" srcOrd="1" destOrd="0" presId="urn:microsoft.com/office/officeart/2005/8/layout/hierarchy2"/>
    <dgm:cxn modelId="{FD6C65EB-31EB-984D-ACAB-781AF932FFA7}" type="presOf" srcId="{F218BC8A-7A2A-1740-A133-2D2406BC6240}" destId="{6A4C3265-F7FC-984C-8595-A7EFB57C7F82}" srcOrd="1" destOrd="0" presId="urn:microsoft.com/office/officeart/2005/8/layout/hierarchy2"/>
    <dgm:cxn modelId="{A5525AFC-ECD0-0840-800C-6F85FE47C1B5}" type="presOf" srcId="{F218BC8A-7A2A-1740-A133-2D2406BC6240}" destId="{D9C726DC-49B7-D248-93B8-C561E8750100}" srcOrd="0" destOrd="0" presId="urn:microsoft.com/office/officeart/2005/8/layout/hierarchy2"/>
    <dgm:cxn modelId="{286D5F49-D5E9-0842-9F54-7BD199509925}" srcId="{7D9B379A-5978-074A-AFB7-708BF49D15DE}" destId="{C5B31BD0-423F-364A-9C79-4E20301F4B8D}" srcOrd="0" destOrd="0" parTransId="{30DA110D-0799-AA46-9D3C-97DB571C6D57}" sibTransId="{9E6E3143-2876-C54A-A597-63DB60441974}"/>
    <dgm:cxn modelId="{0ACB4829-915C-9B44-84CA-D7C42D3DD985}" type="presOf" srcId="{9ED0F8A0-FE73-474E-A871-C0D15622B23F}" destId="{38D60676-4E04-334D-B58B-949DCCC8F479}" srcOrd="1" destOrd="0" presId="urn:microsoft.com/office/officeart/2005/8/layout/hierarchy2"/>
    <dgm:cxn modelId="{D3D921F3-3D21-7F42-9079-7635E8F6913C}" type="presOf" srcId="{B99F1A54-8929-F14E-A5C9-88307D6FBCBB}" destId="{E2300B1A-EC26-A94A-92AB-0E633DB334E4}" srcOrd="0" destOrd="0" presId="urn:microsoft.com/office/officeart/2005/8/layout/hierarchy2"/>
    <dgm:cxn modelId="{85F92BCA-13F7-0F46-BB0C-3255F5054A53}" srcId="{C5B31BD0-423F-364A-9C79-4E20301F4B8D}" destId="{B95FBB2C-776A-D842-8F99-D319EE4B2D50}" srcOrd="0" destOrd="0" parTransId="{FF76280C-AE62-BF4A-8A5C-54B6ED82C9AA}" sibTransId="{5C7814C3-785C-2340-AAEE-E80AA54DB88F}"/>
    <dgm:cxn modelId="{95EAE469-BE72-5D42-A7E6-A16A0E7FAEBC}" type="presOf" srcId="{8F6A0F94-6C33-484C-B05C-1CEA66330407}" destId="{DA81BFF1-AA94-7843-A347-A6AB8282E5FC}" srcOrd="0" destOrd="0" presId="urn:microsoft.com/office/officeart/2005/8/layout/hierarchy2"/>
    <dgm:cxn modelId="{33522DD6-5027-CC4E-A4F5-47CB96347F2A}" type="presOf" srcId="{7D9B379A-5978-074A-AFB7-708BF49D15DE}" destId="{0E8EC311-500C-E342-ACA2-7FB2651B97D7}" srcOrd="0" destOrd="0" presId="urn:microsoft.com/office/officeart/2005/8/layout/hierarchy2"/>
    <dgm:cxn modelId="{B9E7B50B-CA95-DD4E-A056-7ACF161534BE}" type="presOf" srcId="{31963555-9FCC-C54B-B29C-C95BB0ED0244}" destId="{2E01F7D0-0293-8A44-8F09-3354B90034C5}" srcOrd="0" destOrd="0" presId="urn:microsoft.com/office/officeart/2005/8/layout/hierarchy2"/>
    <dgm:cxn modelId="{9BCD6C50-E7F0-9347-B4FD-5437FF35358D}" srcId="{C5B31BD0-423F-364A-9C79-4E20301F4B8D}" destId="{B99F1A54-8929-F14E-A5C9-88307D6FBCBB}" srcOrd="2" destOrd="0" parTransId="{3636DDB7-2DCF-0D4B-A6A1-EB03EBBCFDF2}" sibTransId="{D291EFA7-BB72-484E-9C10-B2EE04B6F092}"/>
    <dgm:cxn modelId="{8E06D682-1037-EF42-BB9C-6B9A377F2FD1}" type="presOf" srcId="{1C1687AA-EF62-C241-9785-2268CAAB2181}" destId="{20899E05-5D0B-024B-BAB7-A3B269A3AFE7}" srcOrd="0" destOrd="0" presId="urn:microsoft.com/office/officeart/2005/8/layout/hierarchy2"/>
    <dgm:cxn modelId="{515538CF-BB84-124F-9B70-368B0D046E8D}" type="presOf" srcId="{9FF277EF-C7A8-9D4C-BB36-BBF9FB462A82}" destId="{5BD28181-1F45-0444-984D-7F70CD871B5B}" srcOrd="0" destOrd="0" presId="urn:microsoft.com/office/officeart/2005/8/layout/hierarchy2"/>
    <dgm:cxn modelId="{1558AEC7-5E7C-C546-9F8E-5F675B4E3A3A}" srcId="{B95FBB2C-776A-D842-8F99-D319EE4B2D50}" destId="{1C1687AA-EF62-C241-9785-2268CAAB2181}" srcOrd="0" destOrd="0" parTransId="{14748C77-CDC2-E248-886D-F088500F77AD}" sibTransId="{BC843624-4D23-0E42-9D45-1F866BD87317}"/>
    <dgm:cxn modelId="{174DFA3B-5832-7045-9216-0032D7BBE14A}" type="presOf" srcId="{9ED0F8A0-FE73-474E-A871-C0D15622B23F}" destId="{89E487A4-D320-B34F-BE31-497C95AB24EE}" srcOrd="0" destOrd="0" presId="urn:microsoft.com/office/officeart/2005/8/layout/hierarchy2"/>
    <dgm:cxn modelId="{8793FC55-8769-3D4B-BDE3-721EEA200935}" type="presOf" srcId="{14748C77-CDC2-E248-886D-F088500F77AD}" destId="{800687B6-9FD2-F04C-A416-C2020C825C0B}" srcOrd="0" destOrd="0" presId="urn:microsoft.com/office/officeart/2005/8/layout/hierarchy2"/>
    <dgm:cxn modelId="{F5DEE5EA-A66D-CA4F-988B-3F2C2574F599}" type="presOf" srcId="{FF76280C-AE62-BF4A-8A5C-54B6ED82C9AA}" destId="{3E081AB6-C3B9-3449-8E3A-BFF29C29A2B2}" srcOrd="1" destOrd="0" presId="urn:microsoft.com/office/officeart/2005/8/layout/hierarchy2"/>
    <dgm:cxn modelId="{D78BD9B0-51D1-A649-8BF6-71DA42F84BC2}" type="presOf" srcId="{045F4242-D6B5-BA4A-890C-034AF3CEDD58}" destId="{414C839C-73A4-C245-8F31-0643862CB45B}" srcOrd="0" destOrd="0" presId="urn:microsoft.com/office/officeart/2005/8/layout/hierarchy2"/>
    <dgm:cxn modelId="{E2B95B8B-C335-7645-9533-5FDA654D7EE9}" type="presOf" srcId="{F5FD1E9A-E36F-7748-A24E-E4BC8CE32E23}" destId="{E0D399AB-6D4B-F045-9EE7-36DE40A35B1F}" srcOrd="0" destOrd="0" presId="urn:microsoft.com/office/officeart/2005/8/layout/hierarchy2"/>
    <dgm:cxn modelId="{95F71FFF-7F37-BB41-9476-C1B37FEEE0A4}" srcId="{B95FBB2C-776A-D842-8F99-D319EE4B2D50}" destId="{045F4242-D6B5-BA4A-890C-034AF3CEDD58}" srcOrd="1" destOrd="0" parTransId="{31963555-9FCC-C54B-B29C-C95BB0ED0244}" sibTransId="{4EE4482E-E43A-9C49-BE01-AA14C62DFF66}"/>
    <dgm:cxn modelId="{F8F592A2-0D80-B34E-AA96-0CEF15B24A94}" type="presOf" srcId="{FF76280C-AE62-BF4A-8A5C-54B6ED82C9AA}" destId="{E11D5A50-60CC-8C46-89A4-93B0AE5924E2}" srcOrd="0" destOrd="0" presId="urn:microsoft.com/office/officeart/2005/8/layout/hierarchy2"/>
    <dgm:cxn modelId="{CF1CCA5C-0185-9C48-9BB9-10D93AAB772D}" srcId="{C5B31BD0-423F-364A-9C79-4E20301F4B8D}" destId="{8F6A0F94-6C33-484C-B05C-1CEA66330407}" srcOrd="1" destOrd="0" parTransId="{9ED0F8A0-FE73-474E-A871-C0D15622B23F}" sibTransId="{0A6833C7-ED05-4B45-8BD3-D35791AE0D08}"/>
    <dgm:cxn modelId="{CC941DB8-54E9-964F-969C-29546FF67F05}" type="presOf" srcId="{14748C77-CDC2-E248-886D-F088500F77AD}" destId="{BB538947-0572-2F4C-8FA0-3EEC106F2E9E}" srcOrd="1" destOrd="0" presId="urn:microsoft.com/office/officeart/2005/8/layout/hierarchy2"/>
    <dgm:cxn modelId="{F18A712A-FF3A-F941-8038-05006183FF14}" srcId="{C5B31BD0-423F-364A-9C79-4E20301F4B8D}" destId="{084989E4-8630-A346-95A4-221764EDE939}" srcOrd="4" destOrd="0" parTransId="{22EEDEAA-3FAF-7244-9792-4B2C9C7C265B}" sibTransId="{AF72B9B7-94EA-A747-88C6-4D6FF87B47BB}"/>
    <dgm:cxn modelId="{3F95AC76-3E01-BD46-B0FB-B4443925E8C4}" type="presOf" srcId="{9FF277EF-C7A8-9D4C-BB36-BBF9FB462A82}" destId="{AF673F03-A51F-174D-AB6E-47CBFC043CEB}" srcOrd="1" destOrd="0" presId="urn:microsoft.com/office/officeart/2005/8/layout/hierarchy2"/>
    <dgm:cxn modelId="{8B12616A-0040-C948-9D79-66007D32D25A}" type="presOf" srcId="{C5B31BD0-423F-364A-9C79-4E20301F4B8D}" destId="{4F02BAE2-1468-D14A-A5D1-920F0AC319F7}" srcOrd="0" destOrd="0" presId="urn:microsoft.com/office/officeart/2005/8/layout/hierarchy2"/>
    <dgm:cxn modelId="{6D846F2F-1382-C94C-A331-B2B1C5E0B78B}" srcId="{C5B31BD0-423F-364A-9C79-4E20301F4B8D}" destId="{F5FD1E9A-E36F-7748-A24E-E4BC8CE32E23}" srcOrd="3" destOrd="0" parTransId="{9FF277EF-C7A8-9D4C-BB36-BBF9FB462A82}" sibTransId="{E435988D-314C-C44E-BBBA-364930A9264D}"/>
    <dgm:cxn modelId="{53B05985-D079-CC43-8E2A-2BFBC9178722}" type="presParOf" srcId="{0E8EC311-500C-E342-ACA2-7FB2651B97D7}" destId="{51CA66B6-2202-4A4C-984E-F31084F0F79A}" srcOrd="0" destOrd="0" presId="urn:microsoft.com/office/officeart/2005/8/layout/hierarchy2"/>
    <dgm:cxn modelId="{BB80E0EC-682D-DD40-8009-14F4F3F1D70B}" type="presParOf" srcId="{51CA66B6-2202-4A4C-984E-F31084F0F79A}" destId="{4F02BAE2-1468-D14A-A5D1-920F0AC319F7}" srcOrd="0" destOrd="0" presId="urn:microsoft.com/office/officeart/2005/8/layout/hierarchy2"/>
    <dgm:cxn modelId="{69EE3A15-CA89-864E-A47E-C3CB6DD7D3BF}" type="presParOf" srcId="{51CA66B6-2202-4A4C-984E-F31084F0F79A}" destId="{26EBC396-3316-C747-8E4F-A7761FFBE2C4}" srcOrd="1" destOrd="0" presId="urn:microsoft.com/office/officeart/2005/8/layout/hierarchy2"/>
    <dgm:cxn modelId="{EEB8F786-7F4A-DB42-A9E4-254294084B84}" type="presParOf" srcId="{26EBC396-3316-C747-8E4F-A7761FFBE2C4}" destId="{E11D5A50-60CC-8C46-89A4-93B0AE5924E2}" srcOrd="0" destOrd="0" presId="urn:microsoft.com/office/officeart/2005/8/layout/hierarchy2"/>
    <dgm:cxn modelId="{1F5AF5A0-DB31-134F-8FE6-F4C9AB433D2C}" type="presParOf" srcId="{E11D5A50-60CC-8C46-89A4-93B0AE5924E2}" destId="{3E081AB6-C3B9-3449-8E3A-BFF29C29A2B2}" srcOrd="0" destOrd="0" presId="urn:microsoft.com/office/officeart/2005/8/layout/hierarchy2"/>
    <dgm:cxn modelId="{BBB7E420-9DCB-874A-993C-8491F7E71A48}" type="presParOf" srcId="{26EBC396-3316-C747-8E4F-A7761FFBE2C4}" destId="{534623BF-74D5-104E-8B0C-F551A7CB276D}" srcOrd="1" destOrd="0" presId="urn:microsoft.com/office/officeart/2005/8/layout/hierarchy2"/>
    <dgm:cxn modelId="{35876126-369E-F64A-9233-7CB4B409E21A}" type="presParOf" srcId="{534623BF-74D5-104E-8B0C-F551A7CB276D}" destId="{5499C774-B338-8046-9281-3C928C7EC956}" srcOrd="0" destOrd="0" presId="urn:microsoft.com/office/officeart/2005/8/layout/hierarchy2"/>
    <dgm:cxn modelId="{4CACF0BF-EEB0-2944-B84E-BD0F3CB33C4B}" type="presParOf" srcId="{534623BF-74D5-104E-8B0C-F551A7CB276D}" destId="{1E0D4E9F-E2DE-0D4C-AA5B-7E19FDF5616C}" srcOrd="1" destOrd="0" presId="urn:microsoft.com/office/officeart/2005/8/layout/hierarchy2"/>
    <dgm:cxn modelId="{2BF44BDD-B8BA-FE48-8B9B-68451555C043}" type="presParOf" srcId="{1E0D4E9F-E2DE-0D4C-AA5B-7E19FDF5616C}" destId="{800687B6-9FD2-F04C-A416-C2020C825C0B}" srcOrd="0" destOrd="0" presId="urn:microsoft.com/office/officeart/2005/8/layout/hierarchy2"/>
    <dgm:cxn modelId="{7268F6D5-4BDD-694F-81AC-589CAC268EE4}" type="presParOf" srcId="{800687B6-9FD2-F04C-A416-C2020C825C0B}" destId="{BB538947-0572-2F4C-8FA0-3EEC106F2E9E}" srcOrd="0" destOrd="0" presId="urn:microsoft.com/office/officeart/2005/8/layout/hierarchy2"/>
    <dgm:cxn modelId="{65E995F9-74BA-8E48-9D63-DB9C0814BFCE}" type="presParOf" srcId="{1E0D4E9F-E2DE-0D4C-AA5B-7E19FDF5616C}" destId="{E97E88B0-6299-DA49-BC23-BC81F166B858}" srcOrd="1" destOrd="0" presId="urn:microsoft.com/office/officeart/2005/8/layout/hierarchy2"/>
    <dgm:cxn modelId="{A1DB421D-5352-A14B-B18C-50F4B6EC3EE2}" type="presParOf" srcId="{E97E88B0-6299-DA49-BC23-BC81F166B858}" destId="{20899E05-5D0B-024B-BAB7-A3B269A3AFE7}" srcOrd="0" destOrd="0" presId="urn:microsoft.com/office/officeart/2005/8/layout/hierarchy2"/>
    <dgm:cxn modelId="{C4C0885B-EA77-F047-9DA2-5645439123DC}" type="presParOf" srcId="{E97E88B0-6299-DA49-BC23-BC81F166B858}" destId="{DB8D0D6C-5968-F345-8A2B-E5C6355B69F3}" srcOrd="1" destOrd="0" presId="urn:microsoft.com/office/officeart/2005/8/layout/hierarchy2"/>
    <dgm:cxn modelId="{0C3442F9-65E0-4B46-8FE5-C4FCB84F6423}" type="presParOf" srcId="{1E0D4E9F-E2DE-0D4C-AA5B-7E19FDF5616C}" destId="{2E01F7D0-0293-8A44-8F09-3354B90034C5}" srcOrd="2" destOrd="0" presId="urn:microsoft.com/office/officeart/2005/8/layout/hierarchy2"/>
    <dgm:cxn modelId="{F1746BAB-EA6B-6741-9A7F-C190B055FFBA}" type="presParOf" srcId="{2E01F7D0-0293-8A44-8F09-3354B90034C5}" destId="{F5A34495-0272-D440-9B16-A0F63488D35F}" srcOrd="0" destOrd="0" presId="urn:microsoft.com/office/officeart/2005/8/layout/hierarchy2"/>
    <dgm:cxn modelId="{11ED9FF2-976C-FD41-8B77-0A0ECCECC852}" type="presParOf" srcId="{1E0D4E9F-E2DE-0D4C-AA5B-7E19FDF5616C}" destId="{AB7EA2E9-62D9-1C47-8A66-12FA2B4993CF}" srcOrd="3" destOrd="0" presId="urn:microsoft.com/office/officeart/2005/8/layout/hierarchy2"/>
    <dgm:cxn modelId="{A7B35013-A74A-1B4F-8C19-581285672839}" type="presParOf" srcId="{AB7EA2E9-62D9-1C47-8A66-12FA2B4993CF}" destId="{414C839C-73A4-C245-8F31-0643862CB45B}" srcOrd="0" destOrd="0" presId="urn:microsoft.com/office/officeart/2005/8/layout/hierarchy2"/>
    <dgm:cxn modelId="{57007EE3-A2E3-E24B-AC60-968258FD8222}" type="presParOf" srcId="{AB7EA2E9-62D9-1C47-8A66-12FA2B4993CF}" destId="{A96A8BCF-3BFF-F74A-BF9B-B5898976D764}" srcOrd="1" destOrd="0" presId="urn:microsoft.com/office/officeart/2005/8/layout/hierarchy2"/>
    <dgm:cxn modelId="{C780A595-AB64-5E4E-9767-D233AAA060CA}" type="presParOf" srcId="{1E0D4E9F-E2DE-0D4C-AA5B-7E19FDF5616C}" destId="{D9C726DC-49B7-D248-93B8-C561E8750100}" srcOrd="4" destOrd="0" presId="urn:microsoft.com/office/officeart/2005/8/layout/hierarchy2"/>
    <dgm:cxn modelId="{870D509E-4CDC-7343-B5B1-244AD394A848}" type="presParOf" srcId="{D9C726DC-49B7-D248-93B8-C561E8750100}" destId="{6A4C3265-F7FC-984C-8595-A7EFB57C7F82}" srcOrd="0" destOrd="0" presId="urn:microsoft.com/office/officeart/2005/8/layout/hierarchy2"/>
    <dgm:cxn modelId="{418AEA95-63CE-8D4F-882B-D05659F0DD96}" type="presParOf" srcId="{1E0D4E9F-E2DE-0D4C-AA5B-7E19FDF5616C}" destId="{BBCF0F5B-4C56-5D40-9DB5-3FEEFF8437DE}" srcOrd="5" destOrd="0" presId="urn:microsoft.com/office/officeart/2005/8/layout/hierarchy2"/>
    <dgm:cxn modelId="{7961C0D4-E25B-794A-AC0B-EB59CB8F43DD}" type="presParOf" srcId="{BBCF0F5B-4C56-5D40-9DB5-3FEEFF8437DE}" destId="{302FB7E9-0882-F246-8B35-EA604888934F}" srcOrd="0" destOrd="0" presId="urn:microsoft.com/office/officeart/2005/8/layout/hierarchy2"/>
    <dgm:cxn modelId="{2EC03F19-C21C-8B43-AD65-2C43ADE4D4C3}" type="presParOf" srcId="{BBCF0F5B-4C56-5D40-9DB5-3FEEFF8437DE}" destId="{3FF130F3-1143-9041-8C7D-51F0B5036B54}" srcOrd="1" destOrd="0" presId="urn:microsoft.com/office/officeart/2005/8/layout/hierarchy2"/>
    <dgm:cxn modelId="{DF5C5114-67FE-DB4F-9140-821517566438}" type="presParOf" srcId="{26EBC396-3316-C747-8E4F-A7761FFBE2C4}" destId="{89E487A4-D320-B34F-BE31-497C95AB24EE}" srcOrd="2" destOrd="0" presId="urn:microsoft.com/office/officeart/2005/8/layout/hierarchy2"/>
    <dgm:cxn modelId="{7D353622-04C4-D145-81B4-71E75768BE4B}" type="presParOf" srcId="{89E487A4-D320-B34F-BE31-497C95AB24EE}" destId="{38D60676-4E04-334D-B58B-949DCCC8F479}" srcOrd="0" destOrd="0" presId="urn:microsoft.com/office/officeart/2005/8/layout/hierarchy2"/>
    <dgm:cxn modelId="{06971BDE-5F73-6649-969D-E9A322E75A13}" type="presParOf" srcId="{26EBC396-3316-C747-8E4F-A7761FFBE2C4}" destId="{514B5ED2-E4E7-804D-AE9F-A7622DCCFF29}" srcOrd="3" destOrd="0" presId="urn:microsoft.com/office/officeart/2005/8/layout/hierarchy2"/>
    <dgm:cxn modelId="{BC865DFE-A990-5547-A847-735CC3441B55}" type="presParOf" srcId="{514B5ED2-E4E7-804D-AE9F-A7622DCCFF29}" destId="{DA81BFF1-AA94-7843-A347-A6AB8282E5FC}" srcOrd="0" destOrd="0" presId="urn:microsoft.com/office/officeart/2005/8/layout/hierarchy2"/>
    <dgm:cxn modelId="{E10CC04A-B33B-114F-AEAB-A82438AC88F8}" type="presParOf" srcId="{514B5ED2-E4E7-804D-AE9F-A7622DCCFF29}" destId="{6C05F5B2-A4A2-D048-9E6A-C4B2C577FFB8}" srcOrd="1" destOrd="0" presId="urn:microsoft.com/office/officeart/2005/8/layout/hierarchy2"/>
    <dgm:cxn modelId="{2FB78EFE-6920-A14D-82B5-BB774AAFC0C7}" type="presParOf" srcId="{26EBC396-3316-C747-8E4F-A7761FFBE2C4}" destId="{A40CB852-883D-9E4C-B2DA-C891184EF082}" srcOrd="4" destOrd="0" presId="urn:microsoft.com/office/officeart/2005/8/layout/hierarchy2"/>
    <dgm:cxn modelId="{A5E937FB-6A17-B344-8222-EDD620313667}" type="presParOf" srcId="{A40CB852-883D-9E4C-B2DA-C891184EF082}" destId="{57046207-118E-1A42-96F3-6E35953C0340}" srcOrd="0" destOrd="0" presId="urn:microsoft.com/office/officeart/2005/8/layout/hierarchy2"/>
    <dgm:cxn modelId="{6E2B65BA-58FC-E046-BF82-312DB75C00EB}" type="presParOf" srcId="{26EBC396-3316-C747-8E4F-A7761FFBE2C4}" destId="{08828894-F9AA-8744-BB36-5DC6EF1C9D12}" srcOrd="5" destOrd="0" presId="urn:microsoft.com/office/officeart/2005/8/layout/hierarchy2"/>
    <dgm:cxn modelId="{793098B9-6D48-2442-B561-EA346AA1CC75}" type="presParOf" srcId="{08828894-F9AA-8744-BB36-5DC6EF1C9D12}" destId="{E2300B1A-EC26-A94A-92AB-0E633DB334E4}" srcOrd="0" destOrd="0" presId="urn:microsoft.com/office/officeart/2005/8/layout/hierarchy2"/>
    <dgm:cxn modelId="{4544729F-00E4-7648-BCC1-2FA71127C7D8}" type="presParOf" srcId="{08828894-F9AA-8744-BB36-5DC6EF1C9D12}" destId="{D108D8A8-5FD0-DF43-946F-50CEC2A66E0C}" srcOrd="1" destOrd="0" presId="urn:microsoft.com/office/officeart/2005/8/layout/hierarchy2"/>
    <dgm:cxn modelId="{B6256CDE-B415-CA46-A44A-75B6D4FA5CA4}" type="presParOf" srcId="{26EBC396-3316-C747-8E4F-A7761FFBE2C4}" destId="{5BD28181-1F45-0444-984D-7F70CD871B5B}" srcOrd="6" destOrd="0" presId="urn:microsoft.com/office/officeart/2005/8/layout/hierarchy2"/>
    <dgm:cxn modelId="{5396E481-698F-4A47-84E7-D6FBF5E65341}" type="presParOf" srcId="{5BD28181-1F45-0444-984D-7F70CD871B5B}" destId="{AF673F03-A51F-174D-AB6E-47CBFC043CEB}" srcOrd="0" destOrd="0" presId="urn:microsoft.com/office/officeart/2005/8/layout/hierarchy2"/>
    <dgm:cxn modelId="{65D0AD2E-DA42-B846-BC2C-E09BF1782996}" type="presParOf" srcId="{26EBC396-3316-C747-8E4F-A7761FFBE2C4}" destId="{6EF910E3-C350-B243-B3C3-9386073F7765}" srcOrd="7" destOrd="0" presId="urn:microsoft.com/office/officeart/2005/8/layout/hierarchy2"/>
    <dgm:cxn modelId="{99DFE7E1-4043-164D-831C-3FE6C1B81433}" type="presParOf" srcId="{6EF910E3-C350-B243-B3C3-9386073F7765}" destId="{E0D399AB-6D4B-F045-9EE7-36DE40A35B1F}" srcOrd="0" destOrd="0" presId="urn:microsoft.com/office/officeart/2005/8/layout/hierarchy2"/>
    <dgm:cxn modelId="{9D094CD8-B20E-B744-9B28-D783E11F2C93}" type="presParOf" srcId="{6EF910E3-C350-B243-B3C3-9386073F7765}" destId="{22E8885D-169A-C44A-BAA0-23E855D2C016}" srcOrd="1" destOrd="0" presId="urn:microsoft.com/office/officeart/2005/8/layout/hierarchy2"/>
    <dgm:cxn modelId="{8486D40F-BAFB-D242-8718-D214043E8E96}" type="presParOf" srcId="{26EBC396-3316-C747-8E4F-A7761FFBE2C4}" destId="{6119CFAB-445C-554B-A454-7B6DDB79E094}" srcOrd="8" destOrd="0" presId="urn:microsoft.com/office/officeart/2005/8/layout/hierarchy2"/>
    <dgm:cxn modelId="{25A5B49B-7500-FA49-90E9-AB0FF174DA18}" type="presParOf" srcId="{6119CFAB-445C-554B-A454-7B6DDB79E094}" destId="{F1D1BF95-7A59-4B4C-BF68-2BC3A271DE95}" srcOrd="0" destOrd="0" presId="urn:microsoft.com/office/officeart/2005/8/layout/hierarchy2"/>
    <dgm:cxn modelId="{3030D1A1-5630-2A4B-B5E2-58DCC697D3B6}" type="presParOf" srcId="{26EBC396-3316-C747-8E4F-A7761FFBE2C4}" destId="{AF91F847-EB2F-0247-BEC4-C25BF6985B3B}" srcOrd="9" destOrd="0" presId="urn:microsoft.com/office/officeart/2005/8/layout/hierarchy2"/>
    <dgm:cxn modelId="{1237C9B1-53A2-574D-8D8F-E1315DC5DB55}" type="presParOf" srcId="{AF91F847-EB2F-0247-BEC4-C25BF6985B3B}" destId="{EDD04E72-3ED0-B449-BBD9-5A2A5DCF2842}" srcOrd="0" destOrd="0" presId="urn:microsoft.com/office/officeart/2005/8/layout/hierarchy2"/>
    <dgm:cxn modelId="{D0AA8ED3-9BB3-AF43-A16F-BD0AFACD63A9}" type="presParOf" srcId="{AF91F847-EB2F-0247-BEC4-C25BF6985B3B}" destId="{21E7FBA6-0135-E344-82FF-E7CE47DB4C3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EF86F58-83CB-5A4F-A909-7F180D52685F}" type="doc">
      <dgm:prSet loTypeId="urn:microsoft.com/office/officeart/2005/8/layout/hierarchy2" loCatId="" qsTypeId="urn:microsoft.com/office/officeart/2005/8/quickstyle/simple4" qsCatId="simple" csTypeId="urn:microsoft.com/office/officeart/2005/8/colors/accent6_2" csCatId="accent6" phldr="1"/>
      <dgm:spPr/>
      <dgm:t>
        <a:bodyPr/>
        <a:lstStyle/>
        <a:p>
          <a:endParaRPr lang="en-US"/>
        </a:p>
      </dgm:t>
    </dgm:pt>
    <dgm:pt modelId="{AE44F167-AB4C-B349-8093-936A2D38AEBD}">
      <dgm:prSet phldrT="[Text]" custT="1"/>
      <dgm:spPr/>
      <dgm:t>
        <a:bodyPr/>
        <a:lstStyle/>
        <a:p>
          <a:r>
            <a:rPr lang="en-US" sz="2000" b="1" dirty="0" smtClean="0"/>
            <a:t>Marriage</a:t>
          </a:r>
          <a:endParaRPr lang="en-US" sz="2000" b="1" dirty="0"/>
        </a:p>
      </dgm:t>
    </dgm:pt>
    <dgm:pt modelId="{7869C144-E5E8-E04D-B1FE-D6729B78001B}" type="parTrans" cxnId="{8CDDDEE4-BF92-354F-A225-C8FA51B37A15}">
      <dgm:prSet/>
      <dgm:spPr/>
      <dgm:t>
        <a:bodyPr/>
        <a:lstStyle/>
        <a:p>
          <a:endParaRPr lang="en-US"/>
        </a:p>
      </dgm:t>
    </dgm:pt>
    <dgm:pt modelId="{166C9132-2643-8E48-88A4-EE01400A3C4B}" type="sibTrans" cxnId="{8CDDDEE4-BF92-354F-A225-C8FA51B37A15}">
      <dgm:prSet/>
      <dgm:spPr/>
      <dgm:t>
        <a:bodyPr/>
        <a:lstStyle/>
        <a:p>
          <a:endParaRPr lang="en-US"/>
        </a:p>
      </dgm:t>
    </dgm:pt>
    <dgm:pt modelId="{88B2DE08-96DA-1D43-84C5-A99DA1FAA8BA}">
      <dgm:prSet phldrT="[Text]" custT="1"/>
      <dgm:spPr/>
      <dgm:t>
        <a:bodyPr/>
        <a:lstStyle/>
        <a:p>
          <a:r>
            <a:rPr lang="en-US" sz="2000" b="1" dirty="0" smtClean="0"/>
            <a:t>Mentors</a:t>
          </a:r>
          <a:endParaRPr lang="en-US" sz="2000" b="1" dirty="0"/>
        </a:p>
      </dgm:t>
    </dgm:pt>
    <dgm:pt modelId="{3AD6FFF4-160E-3B40-A819-1E3A675DE974}" type="parTrans" cxnId="{E7EE357E-D9EC-4D4B-9498-76974C0DAE59}">
      <dgm:prSet/>
      <dgm:spPr/>
      <dgm:t>
        <a:bodyPr/>
        <a:lstStyle/>
        <a:p>
          <a:endParaRPr lang="en-US" dirty="0"/>
        </a:p>
      </dgm:t>
    </dgm:pt>
    <dgm:pt modelId="{621C26FD-0874-744E-B107-77D6B078DC6B}" type="sibTrans" cxnId="{E7EE357E-D9EC-4D4B-9498-76974C0DAE59}">
      <dgm:prSet/>
      <dgm:spPr/>
      <dgm:t>
        <a:bodyPr/>
        <a:lstStyle/>
        <a:p>
          <a:endParaRPr lang="en-US"/>
        </a:p>
      </dgm:t>
    </dgm:pt>
    <dgm:pt modelId="{D0AB3140-1704-B346-8BEC-02224D085021}">
      <dgm:prSet phldrT="[Text]" custT="1"/>
      <dgm:spPr/>
      <dgm:t>
        <a:bodyPr/>
        <a:lstStyle/>
        <a:p>
          <a:r>
            <a:rPr lang="en-US" sz="2000" b="1" dirty="0" smtClean="0"/>
            <a:t>Prayer, Rituals, Bible Reading, Service, Faith Conversations</a:t>
          </a:r>
          <a:endParaRPr lang="en-US" sz="2000" b="1" dirty="0"/>
        </a:p>
      </dgm:t>
    </dgm:pt>
    <dgm:pt modelId="{2EA06C68-014B-B54B-8370-2ED2B8B47F96}" type="parTrans" cxnId="{394648D7-570F-7443-8CBA-E1FAA1C38DE8}">
      <dgm:prSet/>
      <dgm:spPr/>
      <dgm:t>
        <a:bodyPr/>
        <a:lstStyle/>
        <a:p>
          <a:endParaRPr lang="en-US" dirty="0"/>
        </a:p>
      </dgm:t>
    </dgm:pt>
    <dgm:pt modelId="{6CC4027F-22E3-0041-8AF2-FBF9E8B40353}" type="sibTrans" cxnId="{394648D7-570F-7443-8CBA-E1FAA1C38DE8}">
      <dgm:prSet/>
      <dgm:spPr/>
      <dgm:t>
        <a:bodyPr/>
        <a:lstStyle/>
        <a:p>
          <a:endParaRPr lang="en-US"/>
        </a:p>
      </dgm:t>
    </dgm:pt>
    <dgm:pt modelId="{29CDD1DA-C6FC-5940-89B5-99EDB771B4F7}">
      <dgm:prSet phldrT="[Text]" custT="1"/>
      <dgm:spPr/>
      <dgm:t>
        <a:bodyPr/>
        <a:lstStyle/>
        <a:p>
          <a:r>
            <a:rPr lang="en-US" sz="2000" b="1" dirty="0" smtClean="0"/>
            <a:t>Faith Practices</a:t>
          </a:r>
          <a:endParaRPr lang="en-US" sz="2000" b="1" dirty="0"/>
        </a:p>
      </dgm:t>
    </dgm:pt>
    <dgm:pt modelId="{FFC4910F-1EEE-1C43-B231-5826C16637E7}" type="parTrans" cxnId="{B5DB8567-7451-7444-97C8-D339C9D89EA7}">
      <dgm:prSet/>
      <dgm:spPr/>
      <dgm:t>
        <a:bodyPr/>
        <a:lstStyle/>
        <a:p>
          <a:endParaRPr lang="en-US" dirty="0"/>
        </a:p>
      </dgm:t>
    </dgm:pt>
    <dgm:pt modelId="{8447D2B3-BCEC-DD42-A943-733B49F6F775}" type="sibTrans" cxnId="{B5DB8567-7451-7444-97C8-D339C9D89EA7}">
      <dgm:prSet/>
      <dgm:spPr/>
      <dgm:t>
        <a:bodyPr/>
        <a:lstStyle/>
        <a:p>
          <a:endParaRPr lang="en-US"/>
        </a:p>
      </dgm:t>
    </dgm:pt>
    <dgm:pt modelId="{5D36D761-1D00-BA42-8BC8-1B60F74E24DB}">
      <dgm:prSet phldrT="[Text]" custT="1"/>
      <dgm:spPr/>
      <dgm:t>
        <a:bodyPr/>
        <a:lstStyle/>
        <a:p>
          <a:r>
            <a:rPr lang="en-US" sz="2000" b="1" dirty="0" smtClean="0"/>
            <a:t>Continuing Formation</a:t>
          </a:r>
          <a:endParaRPr lang="en-US" sz="2000" b="1" dirty="0"/>
        </a:p>
      </dgm:t>
    </dgm:pt>
    <dgm:pt modelId="{1293667D-F342-D644-9608-ADC03B8F8B53}" type="parTrans" cxnId="{0CF2EA48-6C49-1645-AEB7-98D62DCED7FA}">
      <dgm:prSet/>
      <dgm:spPr/>
      <dgm:t>
        <a:bodyPr/>
        <a:lstStyle/>
        <a:p>
          <a:endParaRPr lang="en-US" dirty="0"/>
        </a:p>
      </dgm:t>
    </dgm:pt>
    <dgm:pt modelId="{904674EB-0242-EC4C-A70F-4FFF283805B4}" type="sibTrans" cxnId="{0CF2EA48-6C49-1645-AEB7-98D62DCED7FA}">
      <dgm:prSet/>
      <dgm:spPr/>
      <dgm:t>
        <a:bodyPr/>
        <a:lstStyle/>
        <a:p>
          <a:endParaRPr lang="en-US"/>
        </a:p>
      </dgm:t>
    </dgm:pt>
    <dgm:pt modelId="{0A4EE0DE-D2FA-F144-B46F-C253FDB4C53D}">
      <dgm:prSet phldrT="[Text]" custT="1"/>
      <dgm:spPr/>
      <dgm:t>
        <a:bodyPr/>
        <a:lstStyle/>
        <a:p>
          <a:r>
            <a:rPr lang="en-US" sz="2000" b="1" dirty="0" smtClean="0"/>
            <a:t>Support Groups</a:t>
          </a:r>
          <a:endParaRPr lang="en-US" sz="2000" b="1" dirty="0"/>
        </a:p>
      </dgm:t>
    </dgm:pt>
    <dgm:pt modelId="{E89EFE02-235F-3E4A-B79E-F9AD0E637596}" type="parTrans" cxnId="{ACD04E2D-9D5F-E247-B85A-0866319F4DA0}">
      <dgm:prSet/>
      <dgm:spPr/>
      <dgm:t>
        <a:bodyPr/>
        <a:lstStyle/>
        <a:p>
          <a:endParaRPr lang="en-US" dirty="0"/>
        </a:p>
      </dgm:t>
    </dgm:pt>
    <dgm:pt modelId="{82BC8336-6B1D-4641-B26B-42EFB4A58352}" type="sibTrans" cxnId="{ACD04E2D-9D5F-E247-B85A-0866319F4DA0}">
      <dgm:prSet/>
      <dgm:spPr/>
      <dgm:t>
        <a:bodyPr/>
        <a:lstStyle/>
        <a:p>
          <a:endParaRPr lang="en-US"/>
        </a:p>
      </dgm:t>
    </dgm:pt>
    <dgm:pt modelId="{CAED2F3F-6DDD-414C-A85D-8AB657F957D7}">
      <dgm:prSet phldrT="[Text]" custT="1"/>
      <dgm:spPr/>
      <dgm:t>
        <a:bodyPr/>
        <a:lstStyle/>
        <a:p>
          <a:r>
            <a:rPr lang="en-US" sz="2000" b="1" dirty="0" smtClean="0"/>
            <a:t>Quarterly Couple Gatherings</a:t>
          </a:r>
          <a:endParaRPr lang="en-US" sz="2000" b="1" dirty="0"/>
        </a:p>
      </dgm:t>
    </dgm:pt>
    <dgm:pt modelId="{54B3E2D2-BF8D-A845-AA5B-6D18F74CA815}" type="parTrans" cxnId="{9C4FF163-31B2-464F-9566-14E43C6E3E8B}">
      <dgm:prSet/>
      <dgm:spPr/>
      <dgm:t>
        <a:bodyPr/>
        <a:lstStyle/>
        <a:p>
          <a:endParaRPr lang="en-US" dirty="0"/>
        </a:p>
      </dgm:t>
    </dgm:pt>
    <dgm:pt modelId="{A9535F3F-8047-0849-BD20-CB4E1D504C67}" type="sibTrans" cxnId="{9C4FF163-31B2-464F-9566-14E43C6E3E8B}">
      <dgm:prSet/>
      <dgm:spPr/>
      <dgm:t>
        <a:bodyPr/>
        <a:lstStyle/>
        <a:p>
          <a:endParaRPr lang="en-US"/>
        </a:p>
      </dgm:t>
    </dgm:pt>
    <dgm:pt modelId="{CAFBF4D9-5A04-4F40-8098-A5A2D011E1BE}">
      <dgm:prSet phldrT="[Text]" custT="1"/>
      <dgm:spPr/>
      <dgm:t>
        <a:bodyPr/>
        <a:lstStyle/>
        <a:p>
          <a:r>
            <a:rPr lang="en-US" sz="2000" b="1" dirty="0" smtClean="0"/>
            <a:t>Married Life Tasks &amp; Issues</a:t>
          </a:r>
          <a:endParaRPr lang="en-US" sz="2000" b="1" dirty="0"/>
        </a:p>
      </dgm:t>
    </dgm:pt>
    <dgm:pt modelId="{57D09DB0-F590-1443-A666-C2D3D06A5832}" type="parTrans" cxnId="{75DC18C3-9071-D34B-A253-3EF0F7934D89}">
      <dgm:prSet/>
      <dgm:spPr/>
      <dgm:t>
        <a:bodyPr/>
        <a:lstStyle/>
        <a:p>
          <a:endParaRPr lang="en-US" dirty="0"/>
        </a:p>
      </dgm:t>
    </dgm:pt>
    <dgm:pt modelId="{B8180CE8-AF92-DC47-8B08-B10277CF36DC}" type="sibTrans" cxnId="{75DC18C3-9071-D34B-A253-3EF0F7934D89}">
      <dgm:prSet/>
      <dgm:spPr/>
      <dgm:t>
        <a:bodyPr/>
        <a:lstStyle/>
        <a:p>
          <a:endParaRPr lang="en-US"/>
        </a:p>
      </dgm:t>
    </dgm:pt>
    <dgm:pt modelId="{62CC88AE-E586-9149-8EE0-95C956897E94}">
      <dgm:prSet phldrT="[Text]" custT="1"/>
      <dgm:spPr/>
      <dgm:t>
        <a:bodyPr/>
        <a:lstStyle/>
        <a:p>
          <a:r>
            <a:rPr lang="en-US" sz="2000" b="1" dirty="0" smtClean="0"/>
            <a:t>Courses, Workshops, Online Resources </a:t>
          </a:r>
          <a:endParaRPr lang="en-US" sz="2000" b="1" dirty="0"/>
        </a:p>
      </dgm:t>
    </dgm:pt>
    <dgm:pt modelId="{F20D32FD-8D82-2C4C-B2D2-E9C9FADA210E}" type="parTrans" cxnId="{C47FEC54-3F6E-6C4D-A404-FA06ECE558DC}">
      <dgm:prSet/>
      <dgm:spPr/>
      <dgm:t>
        <a:bodyPr/>
        <a:lstStyle/>
        <a:p>
          <a:endParaRPr lang="en-US" dirty="0"/>
        </a:p>
      </dgm:t>
    </dgm:pt>
    <dgm:pt modelId="{669D4C17-2682-6241-A030-CC3F9BBB7D09}" type="sibTrans" cxnId="{C47FEC54-3F6E-6C4D-A404-FA06ECE558DC}">
      <dgm:prSet/>
      <dgm:spPr/>
      <dgm:t>
        <a:bodyPr/>
        <a:lstStyle/>
        <a:p>
          <a:endParaRPr lang="en-US"/>
        </a:p>
      </dgm:t>
    </dgm:pt>
    <dgm:pt modelId="{9A9F907D-63CF-7C47-B175-A77AEBB43659}">
      <dgm:prSet phldrT="[Text]" custT="1"/>
      <dgm:spPr/>
      <dgm:t>
        <a:bodyPr/>
        <a:lstStyle/>
        <a:p>
          <a:r>
            <a:rPr lang="en-US" sz="2000" b="1" dirty="0" smtClean="0"/>
            <a:t>Theology, Scripture, Spirituality</a:t>
          </a:r>
          <a:endParaRPr lang="en-US" sz="2000" b="1" dirty="0"/>
        </a:p>
      </dgm:t>
    </dgm:pt>
    <dgm:pt modelId="{72FEB299-2AE6-A640-851B-0B3862E51CD5}" type="parTrans" cxnId="{AE4A2EDD-BCE7-AD47-8A13-9F92DE80D07D}">
      <dgm:prSet/>
      <dgm:spPr/>
      <dgm:t>
        <a:bodyPr/>
        <a:lstStyle/>
        <a:p>
          <a:endParaRPr lang="en-US" dirty="0"/>
        </a:p>
      </dgm:t>
    </dgm:pt>
    <dgm:pt modelId="{D2DEE716-BCA7-B148-82B9-07860A9512F7}" type="sibTrans" cxnId="{AE4A2EDD-BCE7-AD47-8A13-9F92DE80D07D}">
      <dgm:prSet/>
      <dgm:spPr/>
      <dgm:t>
        <a:bodyPr/>
        <a:lstStyle/>
        <a:p>
          <a:endParaRPr lang="en-US"/>
        </a:p>
      </dgm:t>
    </dgm:pt>
    <dgm:pt modelId="{922A166F-4E74-FF49-BF64-C193FA928742}" type="pres">
      <dgm:prSet presAssocID="{EEF86F58-83CB-5A4F-A909-7F180D52685F}" presName="diagram" presStyleCnt="0">
        <dgm:presLayoutVars>
          <dgm:chPref val="1"/>
          <dgm:dir/>
          <dgm:animOne val="branch"/>
          <dgm:animLvl val="lvl"/>
          <dgm:resizeHandles val="exact"/>
        </dgm:presLayoutVars>
      </dgm:prSet>
      <dgm:spPr/>
      <dgm:t>
        <a:bodyPr/>
        <a:lstStyle/>
        <a:p>
          <a:endParaRPr lang="en-US"/>
        </a:p>
      </dgm:t>
    </dgm:pt>
    <dgm:pt modelId="{6111447D-7EB7-BD4A-B75E-CAB29B5487D3}" type="pres">
      <dgm:prSet presAssocID="{AE44F167-AB4C-B349-8093-936A2D38AEBD}" presName="root1" presStyleCnt="0"/>
      <dgm:spPr/>
      <dgm:t>
        <a:bodyPr/>
        <a:lstStyle/>
        <a:p>
          <a:endParaRPr lang="en-US"/>
        </a:p>
      </dgm:t>
    </dgm:pt>
    <dgm:pt modelId="{6EE40392-780B-6147-A59F-16151628F2E1}" type="pres">
      <dgm:prSet presAssocID="{AE44F167-AB4C-B349-8093-936A2D38AEBD}" presName="LevelOneTextNode" presStyleLbl="node0" presStyleIdx="0" presStyleCnt="1" custLinFactNeighborX="-43990" custLinFactNeighborY="3266">
        <dgm:presLayoutVars>
          <dgm:chPref val="3"/>
        </dgm:presLayoutVars>
      </dgm:prSet>
      <dgm:spPr/>
      <dgm:t>
        <a:bodyPr/>
        <a:lstStyle/>
        <a:p>
          <a:endParaRPr lang="en-US"/>
        </a:p>
      </dgm:t>
    </dgm:pt>
    <dgm:pt modelId="{13DFBEDC-41A6-C64B-900B-EC54D8D0F599}" type="pres">
      <dgm:prSet presAssocID="{AE44F167-AB4C-B349-8093-936A2D38AEBD}" presName="level2hierChild" presStyleCnt="0"/>
      <dgm:spPr/>
      <dgm:t>
        <a:bodyPr/>
        <a:lstStyle/>
        <a:p>
          <a:endParaRPr lang="en-US"/>
        </a:p>
      </dgm:t>
    </dgm:pt>
    <dgm:pt modelId="{E459E357-DABB-8741-B686-1FE9162F6C47}" type="pres">
      <dgm:prSet presAssocID="{3AD6FFF4-160E-3B40-A819-1E3A675DE974}" presName="conn2-1" presStyleLbl="parChTrans1D2" presStyleIdx="0" presStyleCnt="6"/>
      <dgm:spPr/>
      <dgm:t>
        <a:bodyPr/>
        <a:lstStyle/>
        <a:p>
          <a:endParaRPr lang="en-US"/>
        </a:p>
      </dgm:t>
    </dgm:pt>
    <dgm:pt modelId="{4C554DB0-5A28-7F4A-8F93-B4536C321789}" type="pres">
      <dgm:prSet presAssocID="{3AD6FFF4-160E-3B40-A819-1E3A675DE974}" presName="connTx" presStyleLbl="parChTrans1D2" presStyleIdx="0" presStyleCnt="6"/>
      <dgm:spPr/>
      <dgm:t>
        <a:bodyPr/>
        <a:lstStyle/>
        <a:p>
          <a:endParaRPr lang="en-US"/>
        </a:p>
      </dgm:t>
    </dgm:pt>
    <dgm:pt modelId="{39A5AB1E-9192-6D42-8F81-B4226E39DB1A}" type="pres">
      <dgm:prSet presAssocID="{88B2DE08-96DA-1D43-84C5-A99DA1FAA8BA}" presName="root2" presStyleCnt="0"/>
      <dgm:spPr/>
      <dgm:t>
        <a:bodyPr/>
        <a:lstStyle/>
        <a:p>
          <a:endParaRPr lang="en-US"/>
        </a:p>
      </dgm:t>
    </dgm:pt>
    <dgm:pt modelId="{91A37B3E-0911-1D4C-8713-F7C0EDFEF47F}" type="pres">
      <dgm:prSet presAssocID="{88B2DE08-96DA-1D43-84C5-A99DA1FAA8BA}" presName="LevelTwoTextNode" presStyleLbl="node2" presStyleIdx="0" presStyleCnt="6">
        <dgm:presLayoutVars>
          <dgm:chPref val="3"/>
        </dgm:presLayoutVars>
      </dgm:prSet>
      <dgm:spPr/>
      <dgm:t>
        <a:bodyPr/>
        <a:lstStyle/>
        <a:p>
          <a:endParaRPr lang="en-US"/>
        </a:p>
      </dgm:t>
    </dgm:pt>
    <dgm:pt modelId="{390424DC-3038-B94E-B644-B9E95774B309}" type="pres">
      <dgm:prSet presAssocID="{88B2DE08-96DA-1D43-84C5-A99DA1FAA8BA}" presName="level3hierChild" presStyleCnt="0"/>
      <dgm:spPr/>
      <dgm:t>
        <a:bodyPr/>
        <a:lstStyle/>
        <a:p>
          <a:endParaRPr lang="en-US"/>
        </a:p>
      </dgm:t>
    </dgm:pt>
    <dgm:pt modelId="{8D10413F-7EDD-0844-8536-634EE0F9EC41}" type="pres">
      <dgm:prSet presAssocID="{FFC4910F-1EEE-1C43-B231-5826C16637E7}" presName="conn2-1" presStyleLbl="parChTrans1D2" presStyleIdx="1" presStyleCnt="6"/>
      <dgm:spPr/>
      <dgm:t>
        <a:bodyPr/>
        <a:lstStyle/>
        <a:p>
          <a:endParaRPr lang="en-US"/>
        </a:p>
      </dgm:t>
    </dgm:pt>
    <dgm:pt modelId="{D5D9BA7A-1AA1-734C-BB40-D9D4CA05673E}" type="pres">
      <dgm:prSet presAssocID="{FFC4910F-1EEE-1C43-B231-5826C16637E7}" presName="connTx" presStyleLbl="parChTrans1D2" presStyleIdx="1" presStyleCnt="6"/>
      <dgm:spPr/>
      <dgm:t>
        <a:bodyPr/>
        <a:lstStyle/>
        <a:p>
          <a:endParaRPr lang="en-US"/>
        </a:p>
      </dgm:t>
    </dgm:pt>
    <dgm:pt modelId="{8A3594D3-B040-E240-93B2-9702870DFC00}" type="pres">
      <dgm:prSet presAssocID="{29CDD1DA-C6FC-5940-89B5-99EDB771B4F7}" presName="root2" presStyleCnt="0"/>
      <dgm:spPr/>
      <dgm:t>
        <a:bodyPr/>
        <a:lstStyle/>
        <a:p>
          <a:endParaRPr lang="en-US"/>
        </a:p>
      </dgm:t>
    </dgm:pt>
    <dgm:pt modelId="{ED4E861B-3F2B-3A4F-9B74-9746CF1FF11F}" type="pres">
      <dgm:prSet presAssocID="{29CDD1DA-C6FC-5940-89B5-99EDB771B4F7}" presName="LevelTwoTextNode" presStyleLbl="node2" presStyleIdx="1" presStyleCnt="6">
        <dgm:presLayoutVars>
          <dgm:chPref val="3"/>
        </dgm:presLayoutVars>
      </dgm:prSet>
      <dgm:spPr/>
      <dgm:t>
        <a:bodyPr/>
        <a:lstStyle/>
        <a:p>
          <a:endParaRPr lang="en-US"/>
        </a:p>
      </dgm:t>
    </dgm:pt>
    <dgm:pt modelId="{C4A67A99-2C02-BE49-95FD-7117A6C0E809}" type="pres">
      <dgm:prSet presAssocID="{29CDD1DA-C6FC-5940-89B5-99EDB771B4F7}" presName="level3hierChild" presStyleCnt="0"/>
      <dgm:spPr/>
      <dgm:t>
        <a:bodyPr/>
        <a:lstStyle/>
        <a:p>
          <a:endParaRPr lang="en-US"/>
        </a:p>
      </dgm:t>
    </dgm:pt>
    <dgm:pt modelId="{D8A0B370-E0DA-4A45-84C6-F741A9DDA18F}" type="pres">
      <dgm:prSet presAssocID="{2EA06C68-014B-B54B-8370-2ED2B8B47F96}" presName="conn2-1" presStyleLbl="parChTrans1D3" presStyleIdx="0" presStyleCnt="3"/>
      <dgm:spPr/>
      <dgm:t>
        <a:bodyPr/>
        <a:lstStyle/>
        <a:p>
          <a:endParaRPr lang="en-US"/>
        </a:p>
      </dgm:t>
    </dgm:pt>
    <dgm:pt modelId="{F72EA0D9-FD91-564B-A309-1F0624D39D77}" type="pres">
      <dgm:prSet presAssocID="{2EA06C68-014B-B54B-8370-2ED2B8B47F96}" presName="connTx" presStyleLbl="parChTrans1D3" presStyleIdx="0" presStyleCnt="3"/>
      <dgm:spPr/>
      <dgm:t>
        <a:bodyPr/>
        <a:lstStyle/>
        <a:p>
          <a:endParaRPr lang="en-US"/>
        </a:p>
      </dgm:t>
    </dgm:pt>
    <dgm:pt modelId="{73B64BA0-86C6-B045-9104-007E1FAA8F59}" type="pres">
      <dgm:prSet presAssocID="{D0AB3140-1704-B346-8BEC-02224D085021}" presName="root2" presStyleCnt="0"/>
      <dgm:spPr/>
      <dgm:t>
        <a:bodyPr/>
        <a:lstStyle/>
        <a:p>
          <a:endParaRPr lang="en-US"/>
        </a:p>
      </dgm:t>
    </dgm:pt>
    <dgm:pt modelId="{7CD87B2C-ED25-1D4B-AC08-9E07F6EC9D48}" type="pres">
      <dgm:prSet presAssocID="{D0AB3140-1704-B346-8BEC-02224D085021}" presName="LevelTwoTextNode" presStyleLbl="node3" presStyleIdx="0" presStyleCnt="3" custScaleX="133877" custScaleY="114043" custLinFactNeighborX="7425" custLinFactNeighborY="-28420">
        <dgm:presLayoutVars>
          <dgm:chPref val="3"/>
        </dgm:presLayoutVars>
      </dgm:prSet>
      <dgm:spPr/>
      <dgm:t>
        <a:bodyPr/>
        <a:lstStyle/>
        <a:p>
          <a:endParaRPr lang="en-US"/>
        </a:p>
      </dgm:t>
    </dgm:pt>
    <dgm:pt modelId="{98901923-A89B-6E42-A3E6-783157D6C536}" type="pres">
      <dgm:prSet presAssocID="{D0AB3140-1704-B346-8BEC-02224D085021}" presName="level3hierChild" presStyleCnt="0"/>
      <dgm:spPr/>
      <dgm:t>
        <a:bodyPr/>
        <a:lstStyle/>
        <a:p>
          <a:endParaRPr lang="en-US"/>
        </a:p>
      </dgm:t>
    </dgm:pt>
    <dgm:pt modelId="{A4906DA7-AC3B-2446-A28A-0697C16EE854}" type="pres">
      <dgm:prSet presAssocID="{1293667D-F342-D644-9608-ADC03B8F8B53}" presName="conn2-1" presStyleLbl="parChTrans1D2" presStyleIdx="2" presStyleCnt="6"/>
      <dgm:spPr/>
      <dgm:t>
        <a:bodyPr/>
        <a:lstStyle/>
        <a:p>
          <a:endParaRPr lang="en-US"/>
        </a:p>
      </dgm:t>
    </dgm:pt>
    <dgm:pt modelId="{2684BB8F-2F93-C34A-A1F6-0E6C125548A0}" type="pres">
      <dgm:prSet presAssocID="{1293667D-F342-D644-9608-ADC03B8F8B53}" presName="connTx" presStyleLbl="parChTrans1D2" presStyleIdx="2" presStyleCnt="6"/>
      <dgm:spPr/>
      <dgm:t>
        <a:bodyPr/>
        <a:lstStyle/>
        <a:p>
          <a:endParaRPr lang="en-US"/>
        </a:p>
      </dgm:t>
    </dgm:pt>
    <dgm:pt modelId="{C9A765EC-EA7D-DB41-979A-438D55E64934}" type="pres">
      <dgm:prSet presAssocID="{5D36D761-1D00-BA42-8BC8-1B60F74E24DB}" presName="root2" presStyleCnt="0"/>
      <dgm:spPr/>
      <dgm:t>
        <a:bodyPr/>
        <a:lstStyle/>
        <a:p>
          <a:endParaRPr lang="en-US"/>
        </a:p>
      </dgm:t>
    </dgm:pt>
    <dgm:pt modelId="{50132922-49CC-1D43-9E25-D4C3923D2C8F}" type="pres">
      <dgm:prSet presAssocID="{5D36D761-1D00-BA42-8BC8-1B60F74E24DB}" presName="LevelTwoTextNode" presStyleLbl="node2" presStyleIdx="2" presStyleCnt="6" custLinFactNeighborX="-761" custLinFactNeighborY="-331">
        <dgm:presLayoutVars>
          <dgm:chPref val="3"/>
        </dgm:presLayoutVars>
      </dgm:prSet>
      <dgm:spPr/>
      <dgm:t>
        <a:bodyPr/>
        <a:lstStyle/>
        <a:p>
          <a:endParaRPr lang="en-US"/>
        </a:p>
      </dgm:t>
    </dgm:pt>
    <dgm:pt modelId="{36E30EB0-427B-A647-AAF8-A54347EA3C0C}" type="pres">
      <dgm:prSet presAssocID="{5D36D761-1D00-BA42-8BC8-1B60F74E24DB}" presName="level3hierChild" presStyleCnt="0"/>
      <dgm:spPr/>
      <dgm:t>
        <a:bodyPr/>
        <a:lstStyle/>
        <a:p>
          <a:endParaRPr lang="en-US"/>
        </a:p>
      </dgm:t>
    </dgm:pt>
    <dgm:pt modelId="{687B3F1A-3407-3A49-9379-F24F2650E249}" type="pres">
      <dgm:prSet presAssocID="{72FEB299-2AE6-A640-851B-0B3862E51CD5}" presName="conn2-1" presStyleLbl="parChTrans1D3" presStyleIdx="1" presStyleCnt="3"/>
      <dgm:spPr/>
      <dgm:t>
        <a:bodyPr/>
        <a:lstStyle/>
        <a:p>
          <a:endParaRPr lang="en-US"/>
        </a:p>
      </dgm:t>
    </dgm:pt>
    <dgm:pt modelId="{5A7DE898-E68E-354D-AAC0-4236CB321A94}" type="pres">
      <dgm:prSet presAssocID="{72FEB299-2AE6-A640-851B-0B3862E51CD5}" presName="connTx" presStyleLbl="parChTrans1D3" presStyleIdx="1" presStyleCnt="3"/>
      <dgm:spPr/>
      <dgm:t>
        <a:bodyPr/>
        <a:lstStyle/>
        <a:p>
          <a:endParaRPr lang="en-US"/>
        </a:p>
      </dgm:t>
    </dgm:pt>
    <dgm:pt modelId="{68830A5E-3866-F64F-BE91-9008C0A53ABC}" type="pres">
      <dgm:prSet presAssocID="{9A9F907D-63CF-7C47-B175-A77AEBB43659}" presName="root2" presStyleCnt="0"/>
      <dgm:spPr/>
      <dgm:t>
        <a:bodyPr/>
        <a:lstStyle/>
        <a:p>
          <a:endParaRPr lang="en-US"/>
        </a:p>
      </dgm:t>
    </dgm:pt>
    <dgm:pt modelId="{D1243A0E-81BF-C14E-8FD8-1157F1D76787}" type="pres">
      <dgm:prSet presAssocID="{9A9F907D-63CF-7C47-B175-A77AEBB43659}" presName="LevelTwoTextNode" presStyleLbl="node3" presStyleIdx="1" presStyleCnt="3" custScaleX="133877" custScaleY="71537" custLinFactNeighborX="4515">
        <dgm:presLayoutVars>
          <dgm:chPref val="3"/>
        </dgm:presLayoutVars>
      </dgm:prSet>
      <dgm:spPr/>
      <dgm:t>
        <a:bodyPr/>
        <a:lstStyle/>
        <a:p>
          <a:endParaRPr lang="en-US"/>
        </a:p>
      </dgm:t>
    </dgm:pt>
    <dgm:pt modelId="{6A3A259F-DCE7-B84B-8371-E573C930C24A}" type="pres">
      <dgm:prSet presAssocID="{9A9F907D-63CF-7C47-B175-A77AEBB43659}" presName="level3hierChild" presStyleCnt="0"/>
      <dgm:spPr/>
      <dgm:t>
        <a:bodyPr/>
        <a:lstStyle/>
        <a:p>
          <a:endParaRPr lang="en-US"/>
        </a:p>
      </dgm:t>
    </dgm:pt>
    <dgm:pt modelId="{A580B720-F1F2-A341-920A-99FACCCB71D7}" type="pres">
      <dgm:prSet presAssocID="{57D09DB0-F590-1443-A666-C2D3D06A5832}" presName="conn2-1" presStyleLbl="parChTrans1D2" presStyleIdx="3" presStyleCnt="6"/>
      <dgm:spPr/>
      <dgm:t>
        <a:bodyPr/>
        <a:lstStyle/>
        <a:p>
          <a:endParaRPr lang="en-US"/>
        </a:p>
      </dgm:t>
    </dgm:pt>
    <dgm:pt modelId="{6B9D8326-B04E-F949-8455-6AE631C9121A}" type="pres">
      <dgm:prSet presAssocID="{57D09DB0-F590-1443-A666-C2D3D06A5832}" presName="connTx" presStyleLbl="parChTrans1D2" presStyleIdx="3" presStyleCnt="6"/>
      <dgm:spPr/>
      <dgm:t>
        <a:bodyPr/>
        <a:lstStyle/>
        <a:p>
          <a:endParaRPr lang="en-US"/>
        </a:p>
      </dgm:t>
    </dgm:pt>
    <dgm:pt modelId="{1B9C9B92-F5FA-2646-ABFA-51919D20A61F}" type="pres">
      <dgm:prSet presAssocID="{CAFBF4D9-5A04-4F40-8098-A5A2D011E1BE}" presName="root2" presStyleCnt="0"/>
      <dgm:spPr/>
      <dgm:t>
        <a:bodyPr/>
        <a:lstStyle/>
        <a:p>
          <a:endParaRPr lang="en-US"/>
        </a:p>
      </dgm:t>
    </dgm:pt>
    <dgm:pt modelId="{7CD1F4AA-C75B-264B-9D63-740DC9C350E2}" type="pres">
      <dgm:prSet presAssocID="{CAFBF4D9-5A04-4F40-8098-A5A2D011E1BE}" presName="LevelTwoTextNode" presStyleLbl="node2" presStyleIdx="3" presStyleCnt="6">
        <dgm:presLayoutVars>
          <dgm:chPref val="3"/>
        </dgm:presLayoutVars>
      </dgm:prSet>
      <dgm:spPr/>
      <dgm:t>
        <a:bodyPr/>
        <a:lstStyle/>
        <a:p>
          <a:endParaRPr lang="en-US"/>
        </a:p>
      </dgm:t>
    </dgm:pt>
    <dgm:pt modelId="{2FF912A3-B14F-754E-8FBF-21AD8EAE9167}" type="pres">
      <dgm:prSet presAssocID="{CAFBF4D9-5A04-4F40-8098-A5A2D011E1BE}" presName="level3hierChild" presStyleCnt="0"/>
      <dgm:spPr/>
      <dgm:t>
        <a:bodyPr/>
        <a:lstStyle/>
        <a:p>
          <a:endParaRPr lang="en-US"/>
        </a:p>
      </dgm:t>
    </dgm:pt>
    <dgm:pt modelId="{D206DF04-B6AE-9045-B97E-0CB29F95EE85}" type="pres">
      <dgm:prSet presAssocID="{F20D32FD-8D82-2C4C-B2D2-E9C9FADA210E}" presName="conn2-1" presStyleLbl="parChTrans1D3" presStyleIdx="2" presStyleCnt="3"/>
      <dgm:spPr/>
      <dgm:t>
        <a:bodyPr/>
        <a:lstStyle/>
        <a:p>
          <a:endParaRPr lang="en-US"/>
        </a:p>
      </dgm:t>
    </dgm:pt>
    <dgm:pt modelId="{DD36F528-B866-204E-B00C-3534CFA33A1C}" type="pres">
      <dgm:prSet presAssocID="{F20D32FD-8D82-2C4C-B2D2-E9C9FADA210E}" presName="connTx" presStyleLbl="parChTrans1D3" presStyleIdx="2" presStyleCnt="3"/>
      <dgm:spPr/>
      <dgm:t>
        <a:bodyPr/>
        <a:lstStyle/>
        <a:p>
          <a:endParaRPr lang="en-US"/>
        </a:p>
      </dgm:t>
    </dgm:pt>
    <dgm:pt modelId="{F543BFA3-2905-E146-A4DD-3823172BB026}" type="pres">
      <dgm:prSet presAssocID="{62CC88AE-E586-9149-8EE0-95C956897E94}" presName="root2" presStyleCnt="0"/>
      <dgm:spPr/>
      <dgm:t>
        <a:bodyPr/>
        <a:lstStyle/>
        <a:p>
          <a:endParaRPr lang="en-US"/>
        </a:p>
      </dgm:t>
    </dgm:pt>
    <dgm:pt modelId="{F4709D5D-3129-704D-AB09-ECF5B8979A95}" type="pres">
      <dgm:prSet presAssocID="{62CC88AE-E586-9149-8EE0-95C956897E94}" presName="LevelTwoTextNode" presStyleLbl="node3" presStyleIdx="2" presStyleCnt="3" custScaleX="132580" custLinFactNeighborX="6497" custLinFactNeighborY="4414">
        <dgm:presLayoutVars>
          <dgm:chPref val="3"/>
        </dgm:presLayoutVars>
      </dgm:prSet>
      <dgm:spPr/>
      <dgm:t>
        <a:bodyPr/>
        <a:lstStyle/>
        <a:p>
          <a:endParaRPr lang="en-US"/>
        </a:p>
      </dgm:t>
    </dgm:pt>
    <dgm:pt modelId="{4BF0254D-0D54-A549-B315-5BBB3806AEE2}" type="pres">
      <dgm:prSet presAssocID="{62CC88AE-E586-9149-8EE0-95C956897E94}" presName="level3hierChild" presStyleCnt="0"/>
      <dgm:spPr/>
      <dgm:t>
        <a:bodyPr/>
        <a:lstStyle/>
        <a:p>
          <a:endParaRPr lang="en-US"/>
        </a:p>
      </dgm:t>
    </dgm:pt>
    <dgm:pt modelId="{87620636-F1FC-8B49-85ED-40262D1FE550}" type="pres">
      <dgm:prSet presAssocID="{E89EFE02-235F-3E4A-B79E-F9AD0E637596}" presName="conn2-1" presStyleLbl="parChTrans1D2" presStyleIdx="4" presStyleCnt="6"/>
      <dgm:spPr/>
      <dgm:t>
        <a:bodyPr/>
        <a:lstStyle/>
        <a:p>
          <a:endParaRPr lang="en-US"/>
        </a:p>
      </dgm:t>
    </dgm:pt>
    <dgm:pt modelId="{5BAB5093-397E-BC40-BF90-20C924A963AE}" type="pres">
      <dgm:prSet presAssocID="{E89EFE02-235F-3E4A-B79E-F9AD0E637596}" presName="connTx" presStyleLbl="parChTrans1D2" presStyleIdx="4" presStyleCnt="6"/>
      <dgm:spPr/>
      <dgm:t>
        <a:bodyPr/>
        <a:lstStyle/>
        <a:p>
          <a:endParaRPr lang="en-US"/>
        </a:p>
      </dgm:t>
    </dgm:pt>
    <dgm:pt modelId="{936CA32E-3BEB-294F-8033-B59BB65E96A7}" type="pres">
      <dgm:prSet presAssocID="{0A4EE0DE-D2FA-F144-B46F-C253FDB4C53D}" presName="root2" presStyleCnt="0"/>
      <dgm:spPr/>
      <dgm:t>
        <a:bodyPr/>
        <a:lstStyle/>
        <a:p>
          <a:endParaRPr lang="en-US"/>
        </a:p>
      </dgm:t>
    </dgm:pt>
    <dgm:pt modelId="{D7DD03F1-48B5-8B4B-A333-21400FD8C251}" type="pres">
      <dgm:prSet presAssocID="{0A4EE0DE-D2FA-F144-B46F-C253FDB4C53D}" presName="LevelTwoTextNode" presStyleLbl="node2" presStyleIdx="4" presStyleCnt="6" custLinFactNeighborY="-4455">
        <dgm:presLayoutVars>
          <dgm:chPref val="3"/>
        </dgm:presLayoutVars>
      </dgm:prSet>
      <dgm:spPr/>
      <dgm:t>
        <a:bodyPr/>
        <a:lstStyle/>
        <a:p>
          <a:endParaRPr lang="en-US"/>
        </a:p>
      </dgm:t>
    </dgm:pt>
    <dgm:pt modelId="{0D54D958-ED7E-A241-88A2-71B5DB102749}" type="pres">
      <dgm:prSet presAssocID="{0A4EE0DE-D2FA-F144-B46F-C253FDB4C53D}" presName="level3hierChild" presStyleCnt="0"/>
      <dgm:spPr/>
      <dgm:t>
        <a:bodyPr/>
        <a:lstStyle/>
        <a:p>
          <a:endParaRPr lang="en-US"/>
        </a:p>
      </dgm:t>
    </dgm:pt>
    <dgm:pt modelId="{43530D22-FE20-EE42-9E69-02DB742F779C}" type="pres">
      <dgm:prSet presAssocID="{54B3E2D2-BF8D-A845-AA5B-6D18F74CA815}" presName="conn2-1" presStyleLbl="parChTrans1D2" presStyleIdx="5" presStyleCnt="6"/>
      <dgm:spPr/>
      <dgm:t>
        <a:bodyPr/>
        <a:lstStyle/>
        <a:p>
          <a:endParaRPr lang="en-US"/>
        </a:p>
      </dgm:t>
    </dgm:pt>
    <dgm:pt modelId="{D61927B9-28D7-C640-B324-E91A1D59C8C5}" type="pres">
      <dgm:prSet presAssocID="{54B3E2D2-BF8D-A845-AA5B-6D18F74CA815}" presName="connTx" presStyleLbl="parChTrans1D2" presStyleIdx="5" presStyleCnt="6"/>
      <dgm:spPr/>
      <dgm:t>
        <a:bodyPr/>
        <a:lstStyle/>
        <a:p>
          <a:endParaRPr lang="en-US"/>
        </a:p>
      </dgm:t>
    </dgm:pt>
    <dgm:pt modelId="{1FF9E2B3-A9CA-9843-839D-042BD9E96778}" type="pres">
      <dgm:prSet presAssocID="{CAED2F3F-6DDD-414C-A85D-8AB657F957D7}" presName="root2" presStyleCnt="0"/>
      <dgm:spPr/>
      <dgm:t>
        <a:bodyPr/>
        <a:lstStyle/>
        <a:p>
          <a:endParaRPr lang="en-US"/>
        </a:p>
      </dgm:t>
    </dgm:pt>
    <dgm:pt modelId="{7C9349F3-E4E6-994B-8BB7-6C3D3B392831}" type="pres">
      <dgm:prSet presAssocID="{CAED2F3F-6DDD-414C-A85D-8AB657F957D7}" presName="LevelTwoTextNode" presStyleLbl="node2" presStyleIdx="5" presStyleCnt="6" custLinFactNeighborY="-11168">
        <dgm:presLayoutVars>
          <dgm:chPref val="3"/>
        </dgm:presLayoutVars>
      </dgm:prSet>
      <dgm:spPr/>
      <dgm:t>
        <a:bodyPr/>
        <a:lstStyle/>
        <a:p>
          <a:endParaRPr lang="en-US"/>
        </a:p>
      </dgm:t>
    </dgm:pt>
    <dgm:pt modelId="{63922A1B-B39F-9041-8D34-08CB1FF13664}" type="pres">
      <dgm:prSet presAssocID="{CAED2F3F-6DDD-414C-A85D-8AB657F957D7}" presName="level3hierChild" presStyleCnt="0"/>
      <dgm:spPr/>
      <dgm:t>
        <a:bodyPr/>
        <a:lstStyle/>
        <a:p>
          <a:endParaRPr lang="en-US"/>
        </a:p>
      </dgm:t>
    </dgm:pt>
  </dgm:ptLst>
  <dgm:cxnLst>
    <dgm:cxn modelId="{56A4EB4A-50C6-F14D-A8E3-817875FE2FC6}" type="presOf" srcId="{3AD6FFF4-160E-3B40-A819-1E3A675DE974}" destId="{4C554DB0-5A28-7F4A-8F93-B4536C321789}" srcOrd="1" destOrd="0" presId="urn:microsoft.com/office/officeart/2005/8/layout/hierarchy2"/>
    <dgm:cxn modelId="{B5DB8567-7451-7444-97C8-D339C9D89EA7}" srcId="{AE44F167-AB4C-B349-8093-936A2D38AEBD}" destId="{29CDD1DA-C6FC-5940-89B5-99EDB771B4F7}" srcOrd="1" destOrd="0" parTransId="{FFC4910F-1EEE-1C43-B231-5826C16637E7}" sibTransId="{8447D2B3-BCEC-DD42-A943-733B49F6F775}"/>
    <dgm:cxn modelId="{9C4FF163-31B2-464F-9566-14E43C6E3E8B}" srcId="{AE44F167-AB4C-B349-8093-936A2D38AEBD}" destId="{CAED2F3F-6DDD-414C-A85D-8AB657F957D7}" srcOrd="5" destOrd="0" parTransId="{54B3E2D2-BF8D-A845-AA5B-6D18F74CA815}" sibTransId="{A9535F3F-8047-0849-BD20-CB4E1D504C67}"/>
    <dgm:cxn modelId="{0CF2EA48-6C49-1645-AEB7-98D62DCED7FA}" srcId="{AE44F167-AB4C-B349-8093-936A2D38AEBD}" destId="{5D36D761-1D00-BA42-8BC8-1B60F74E24DB}" srcOrd="2" destOrd="0" parTransId="{1293667D-F342-D644-9608-ADC03B8F8B53}" sibTransId="{904674EB-0242-EC4C-A70F-4FFF283805B4}"/>
    <dgm:cxn modelId="{4D490F70-940C-E84F-8F38-A7A893F4EBCE}" type="presOf" srcId="{57D09DB0-F590-1443-A666-C2D3D06A5832}" destId="{6B9D8326-B04E-F949-8455-6AE631C9121A}" srcOrd="1" destOrd="0" presId="urn:microsoft.com/office/officeart/2005/8/layout/hierarchy2"/>
    <dgm:cxn modelId="{284A8821-8C65-F74F-9F55-E58700AA3448}" type="presOf" srcId="{54B3E2D2-BF8D-A845-AA5B-6D18F74CA815}" destId="{43530D22-FE20-EE42-9E69-02DB742F779C}" srcOrd="0" destOrd="0" presId="urn:microsoft.com/office/officeart/2005/8/layout/hierarchy2"/>
    <dgm:cxn modelId="{11BC1FAC-C4CD-3F42-831A-134473E90279}" type="presOf" srcId="{F20D32FD-8D82-2C4C-B2D2-E9C9FADA210E}" destId="{DD36F528-B866-204E-B00C-3534CFA33A1C}" srcOrd="1" destOrd="0" presId="urn:microsoft.com/office/officeart/2005/8/layout/hierarchy2"/>
    <dgm:cxn modelId="{4CA46464-D830-7749-8C53-CEF4778CE306}" type="presOf" srcId="{62CC88AE-E586-9149-8EE0-95C956897E94}" destId="{F4709D5D-3129-704D-AB09-ECF5B8979A95}" srcOrd="0" destOrd="0" presId="urn:microsoft.com/office/officeart/2005/8/layout/hierarchy2"/>
    <dgm:cxn modelId="{BB523119-BFBE-BD4A-A8E5-436503C83151}" type="presOf" srcId="{72FEB299-2AE6-A640-851B-0B3862E51CD5}" destId="{5A7DE898-E68E-354D-AAC0-4236CB321A94}" srcOrd="1" destOrd="0" presId="urn:microsoft.com/office/officeart/2005/8/layout/hierarchy2"/>
    <dgm:cxn modelId="{8CDDDEE4-BF92-354F-A225-C8FA51B37A15}" srcId="{EEF86F58-83CB-5A4F-A909-7F180D52685F}" destId="{AE44F167-AB4C-B349-8093-936A2D38AEBD}" srcOrd="0" destOrd="0" parTransId="{7869C144-E5E8-E04D-B1FE-D6729B78001B}" sibTransId="{166C9132-2643-8E48-88A4-EE01400A3C4B}"/>
    <dgm:cxn modelId="{FD7AF914-D3EA-534D-8782-6DBD03A7045A}" type="presOf" srcId="{CAED2F3F-6DDD-414C-A85D-8AB657F957D7}" destId="{7C9349F3-E4E6-994B-8BB7-6C3D3B392831}" srcOrd="0" destOrd="0" presId="urn:microsoft.com/office/officeart/2005/8/layout/hierarchy2"/>
    <dgm:cxn modelId="{79ACD94F-6E38-0A42-9EDE-57F5E7904909}" type="presOf" srcId="{2EA06C68-014B-B54B-8370-2ED2B8B47F96}" destId="{F72EA0D9-FD91-564B-A309-1F0624D39D77}" srcOrd="1" destOrd="0" presId="urn:microsoft.com/office/officeart/2005/8/layout/hierarchy2"/>
    <dgm:cxn modelId="{75DC18C3-9071-D34B-A253-3EF0F7934D89}" srcId="{AE44F167-AB4C-B349-8093-936A2D38AEBD}" destId="{CAFBF4D9-5A04-4F40-8098-A5A2D011E1BE}" srcOrd="3" destOrd="0" parTransId="{57D09DB0-F590-1443-A666-C2D3D06A5832}" sibTransId="{B8180CE8-AF92-DC47-8B08-B10277CF36DC}"/>
    <dgm:cxn modelId="{59C1BB35-439E-964A-B126-CF7E35682024}" type="presOf" srcId="{54B3E2D2-BF8D-A845-AA5B-6D18F74CA815}" destId="{D61927B9-28D7-C640-B324-E91A1D59C8C5}" srcOrd="1" destOrd="0" presId="urn:microsoft.com/office/officeart/2005/8/layout/hierarchy2"/>
    <dgm:cxn modelId="{22921363-7518-D24E-BDEE-A9ADA0739339}" type="presOf" srcId="{FFC4910F-1EEE-1C43-B231-5826C16637E7}" destId="{8D10413F-7EDD-0844-8536-634EE0F9EC41}" srcOrd="0" destOrd="0" presId="urn:microsoft.com/office/officeart/2005/8/layout/hierarchy2"/>
    <dgm:cxn modelId="{59069812-1D6E-F649-9B01-18DC44019E02}" type="presOf" srcId="{CAFBF4D9-5A04-4F40-8098-A5A2D011E1BE}" destId="{7CD1F4AA-C75B-264B-9D63-740DC9C350E2}" srcOrd="0" destOrd="0" presId="urn:microsoft.com/office/officeart/2005/8/layout/hierarchy2"/>
    <dgm:cxn modelId="{23A4E880-56EB-EF48-9A8B-23FD801FC1BD}" type="presOf" srcId="{E89EFE02-235F-3E4A-B79E-F9AD0E637596}" destId="{5BAB5093-397E-BC40-BF90-20C924A963AE}" srcOrd="1" destOrd="0" presId="urn:microsoft.com/office/officeart/2005/8/layout/hierarchy2"/>
    <dgm:cxn modelId="{1EF7D594-421D-0845-A90A-4013CAC7807C}" type="presOf" srcId="{E89EFE02-235F-3E4A-B79E-F9AD0E637596}" destId="{87620636-F1FC-8B49-85ED-40262D1FE550}" srcOrd="0" destOrd="0" presId="urn:microsoft.com/office/officeart/2005/8/layout/hierarchy2"/>
    <dgm:cxn modelId="{C68B15E6-A20D-FC47-B7AC-351FE4846942}" type="presOf" srcId="{AE44F167-AB4C-B349-8093-936A2D38AEBD}" destId="{6EE40392-780B-6147-A59F-16151628F2E1}" srcOrd="0" destOrd="0" presId="urn:microsoft.com/office/officeart/2005/8/layout/hierarchy2"/>
    <dgm:cxn modelId="{3F2D35C8-1623-2E40-A6FB-9238FE8A9418}" type="presOf" srcId="{57D09DB0-F590-1443-A666-C2D3D06A5832}" destId="{A580B720-F1F2-A341-920A-99FACCCB71D7}" srcOrd="0" destOrd="0" presId="urn:microsoft.com/office/officeart/2005/8/layout/hierarchy2"/>
    <dgm:cxn modelId="{A2BCB8F6-13BD-E141-9900-DE8C8ACE5FEB}" type="presOf" srcId="{5D36D761-1D00-BA42-8BC8-1B60F74E24DB}" destId="{50132922-49CC-1D43-9E25-D4C3923D2C8F}" srcOrd="0" destOrd="0" presId="urn:microsoft.com/office/officeart/2005/8/layout/hierarchy2"/>
    <dgm:cxn modelId="{675C0894-B0B3-8940-915C-117707326B19}" type="presOf" srcId="{9A9F907D-63CF-7C47-B175-A77AEBB43659}" destId="{D1243A0E-81BF-C14E-8FD8-1157F1D76787}" srcOrd="0" destOrd="0" presId="urn:microsoft.com/office/officeart/2005/8/layout/hierarchy2"/>
    <dgm:cxn modelId="{B5954B8E-2BC2-244D-AAAF-C5B30EFD45A6}" type="presOf" srcId="{29CDD1DA-C6FC-5940-89B5-99EDB771B4F7}" destId="{ED4E861B-3F2B-3A4F-9B74-9746CF1FF11F}" srcOrd="0" destOrd="0" presId="urn:microsoft.com/office/officeart/2005/8/layout/hierarchy2"/>
    <dgm:cxn modelId="{AE4A2EDD-BCE7-AD47-8A13-9F92DE80D07D}" srcId="{5D36D761-1D00-BA42-8BC8-1B60F74E24DB}" destId="{9A9F907D-63CF-7C47-B175-A77AEBB43659}" srcOrd="0" destOrd="0" parTransId="{72FEB299-2AE6-A640-851B-0B3862E51CD5}" sibTransId="{D2DEE716-BCA7-B148-82B9-07860A9512F7}"/>
    <dgm:cxn modelId="{8B836FF0-8B4A-FE4C-AA7C-E55ADACCEA61}" type="presOf" srcId="{3AD6FFF4-160E-3B40-A819-1E3A675DE974}" destId="{E459E357-DABB-8741-B686-1FE9162F6C47}" srcOrd="0" destOrd="0" presId="urn:microsoft.com/office/officeart/2005/8/layout/hierarchy2"/>
    <dgm:cxn modelId="{E7EE357E-D9EC-4D4B-9498-76974C0DAE59}" srcId="{AE44F167-AB4C-B349-8093-936A2D38AEBD}" destId="{88B2DE08-96DA-1D43-84C5-A99DA1FAA8BA}" srcOrd="0" destOrd="0" parTransId="{3AD6FFF4-160E-3B40-A819-1E3A675DE974}" sibTransId="{621C26FD-0874-744E-B107-77D6B078DC6B}"/>
    <dgm:cxn modelId="{618F7F98-CD69-384E-916C-A130B588FE91}" type="presOf" srcId="{0A4EE0DE-D2FA-F144-B46F-C253FDB4C53D}" destId="{D7DD03F1-48B5-8B4B-A333-21400FD8C251}" srcOrd="0" destOrd="0" presId="urn:microsoft.com/office/officeart/2005/8/layout/hierarchy2"/>
    <dgm:cxn modelId="{6594323D-B840-FA4E-94A6-B534D5E2F54D}" type="presOf" srcId="{72FEB299-2AE6-A640-851B-0B3862E51CD5}" destId="{687B3F1A-3407-3A49-9379-F24F2650E249}" srcOrd="0" destOrd="0" presId="urn:microsoft.com/office/officeart/2005/8/layout/hierarchy2"/>
    <dgm:cxn modelId="{DE026125-CBCB-8440-BE14-750924385595}" type="presOf" srcId="{1293667D-F342-D644-9608-ADC03B8F8B53}" destId="{A4906DA7-AC3B-2446-A28A-0697C16EE854}" srcOrd="0" destOrd="0" presId="urn:microsoft.com/office/officeart/2005/8/layout/hierarchy2"/>
    <dgm:cxn modelId="{DA89F2A0-A61A-0742-8D69-66998E2CE9BC}" type="presOf" srcId="{88B2DE08-96DA-1D43-84C5-A99DA1FAA8BA}" destId="{91A37B3E-0911-1D4C-8713-F7C0EDFEF47F}" srcOrd="0" destOrd="0" presId="urn:microsoft.com/office/officeart/2005/8/layout/hierarchy2"/>
    <dgm:cxn modelId="{394648D7-570F-7443-8CBA-E1FAA1C38DE8}" srcId="{29CDD1DA-C6FC-5940-89B5-99EDB771B4F7}" destId="{D0AB3140-1704-B346-8BEC-02224D085021}" srcOrd="0" destOrd="0" parTransId="{2EA06C68-014B-B54B-8370-2ED2B8B47F96}" sibTransId="{6CC4027F-22E3-0041-8AF2-FBF9E8B40353}"/>
    <dgm:cxn modelId="{C47FEC54-3F6E-6C4D-A404-FA06ECE558DC}" srcId="{CAFBF4D9-5A04-4F40-8098-A5A2D011E1BE}" destId="{62CC88AE-E586-9149-8EE0-95C956897E94}" srcOrd="0" destOrd="0" parTransId="{F20D32FD-8D82-2C4C-B2D2-E9C9FADA210E}" sibTransId="{669D4C17-2682-6241-A030-CC3F9BBB7D09}"/>
    <dgm:cxn modelId="{028C6305-2C57-0846-A396-8345BF117A2A}" type="presOf" srcId="{D0AB3140-1704-B346-8BEC-02224D085021}" destId="{7CD87B2C-ED25-1D4B-AC08-9E07F6EC9D48}" srcOrd="0" destOrd="0" presId="urn:microsoft.com/office/officeart/2005/8/layout/hierarchy2"/>
    <dgm:cxn modelId="{A40BF0BF-29B0-C042-A75D-B8C4A900FE7C}" type="presOf" srcId="{F20D32FD-8D82-2C4C-B2D2-E9C9FADA210E}" destId="{D206DF04-B6AE-9045-B97E-0CB29F95EE85}" srcOrd="0" destOrd="0" presId="urn:microsoft.com/office/officeart/2005/8/layout/hierarchy2"/>
    <dgm:cxn modelId="{FEA3F0CD-549C-DD42-AFC0-9EE171DFB727}" type="presOf" srcId="{FFC4910F-1EEE-1C43-B231-5826C16637E7}" destId="{D5D9BA7A-1AA1-734C-BB40-D9D4CA05673E}" srcOrd="1" destOrd="0" presId="urn:microsoft.com/office/officeart/2005/8/layout/hierarchy2"/>
    <dgm:cxn modelId="{ACD04E2D-9D5F-E247-B85A-0866319F4DA0}" srcId="{AE44F167-AB4C-B349-8093-936A2D38AEBD}" destId="{0A4EE0DE-D2FA-F144-B46F-C253FDB4C53D}" srcOrd="4" destOrd="0" parTransId="{E89EFE02-235F-3E4A-B79E-F9AD0E637596}" sibTransId="{82BC8336-6B1D-4641-B26B-42EFB4A58352}"/>
    <dgm:cxn modelId="{573ABB38-E85A-4E4B-AC24-E961A80CCA5F}" type="presOf" srcId="{2EA06C68-014B-B54B-8370-2ED2B8B47F96}" destId="{D8A0B370-E0DA-4A45-84C6-F741A9DDA18F}" srcOrd="0" destOrd="0" presId="urn:microsoft.com/office/officeart/2005/8/layout/hierarchy2"/>
    <dgm:cxn modelId="{4C68198D-828A-0A40-9EC2-2E88610890BC}" type="presOf" srcId="{EEF86F58-83CB-5A4F-A909-7F180D52685F}" destId="{922A166F-4E74-FF49-BF64-C193FA928742}" srcOrd="0" destOrd="0" presId="urn:microsoft.com/office/officeart/2005/8/layout/hierarchy2"/>
    <dgm:cxn modelId="{F9202960-7E52-6942-B919-2A37BA786C45}" type="presOf" srcId="{1293667D-F342-D644-9608-ADC03B8F8B53}" destId="{2684BB8F-2F93-C34A-A1F6-0E6C125548A0}" srcOrd="1" destOrd="0" presId="urn:microsoft.com/office/officeart/2005/8/layout/hierarchy2"/>
    <dgm:cxn modelId="{C0CC15A5-0D09-5E4F-9450-B3BF2A70E210}" type="presParOf" srcId="{922A166F-4E74-FF49-BF64-C193FA928742}" destId="{6111447D-7EB7-BD4A-B75E-CAB29B5487D3}" srcOrd="0" destOrd="0" presId="urn:microsoft.com/office/officeart/2005/8/layout/hierarchy2"/>
    <dgm:cxn modelId="{9194732F-065E-8E42-82C1-AAD70F1D3FA9}" type="presParOf" srcId="{6111447D-7EB7-BD4A-B75E-CAB29B5487D3}" destId="{6EE40392-780B-6147-A59F-16151628F2E1}" srcOrd="0" destOrd="0" presId="urn:microsoft.com/office/officeart/2005/8/layout/hierarchy2"/>
    <dgm:cxn modelId="{7980EE62-F914-0A4E-B96E-78883999EF11}" type="presParOf" srcId="{6111447D-7EB7-BD4A-B75E-CAB29B5487D3}" destId="{13DFBEDC-41A6-C64B-900B-EC54D8D0F599}" srcOrd="1" destOrd="0" presId="urn:microsoft.com/office/officeart/2005/8/layout/hierarchy2"/>
    <dgm:cxn modelId="{5D16A1F5-5B9B-2746-AAEE-504F662F734C}" type="presParOf" srcId="{13DFBEDC-41A6-C64B-900B-EC54D8D0F599}" destId="{E459E357-DABB-8741-B686-1FE9162F6C47}" srcOrd="0" destOrd="0" presId="urn:microsoft.com/office/officeart/2005/8/layout/hierarchy2"/>
    <dgm:cxn modelId="{9B43EE98-AEA9-2E42-AE82-C9540AE3E869}" type="presParOf" srcId="{E459E357-DABB-8741-B686-1FE9162F6C47}" destId="{4C554DB0-5A28-7F4A-8F93-B4536C321789}" srcOrd="0" destOrd="0" presId="urn:microsoft.com/office/officeart/2005/8/layout/hierarchy2"/>
    <dgm:cxn modelId="{F6BA1531-8290-2840-8295-31D7780FD078}" type="presParOf" srcId="{13DFBEDC-41A6-C64B-900B-EC54D8D0F599}" destId="{39A5AB1E-9192-6D42-8F81-B4226E39DB1A}" srcOrd="1" destOrd="0" presId="urn:microsoft.com/office/officeart/2005/8/layout/hierarchy2"/>
    <dgm:cxn modelId="{1AB332CD-95EC-9647-9FE4-DF23B5E8CD5B}" type="presParOf" srcId="{39A5AB1E-9192-6D42-8F81-B4226E39DB1A}" destId="{91A37B3E-0911-1D4C-8713-F7C0EDFEF47F}" srcOrd="0" destOrd="0" presId="urn:microsoft.com/office/officeart/2005/8/layout/hierarchy2"/>
    <dgm:cxn modelId="{E412F3A8-24D0-804C-8768-73945FFA62EA}" type="presParOf" srcId="{39A5AB1E-9192-6D42-8F81-B4226E39DB1A}" destId="{390424DC-3038-B94E-B644-B9E95774B309}" srcOrd="1" destOrd="0" presId="urn:microsoft.com/office/officeart/2005/8/layout/hierarchy2"/>
    <dgm:cxn modelId="{6D763CC7-C276-E64B-BAC8-CCC07C7D0301}" type="presParOf" srcId="{13DFBEDC-41A6-C64B-900B-EC54D8D0F599}" destId="{8D10413F-7EDD-0844-8536-634EE0F9EC41}" srcOrd="2" destOrd="0" presId="urn:microsoft.com/office/officeart/2005/8/layout/hierarchy2"/>
    <dgm:cxn modelId="{DE3134C4-1840-684F-BF3F-90FEE2806516}" type="presParOf" srcId="{8D10413F-7EDD-0844-8536-634EE0F9EC41}" destId="{D5D9BA7A-1AA1-734C-BB40-D9D4CA05673E}" srcOrd="0" destOrd="0" presId="urn:microsoft.com/office/officeart/2005/8/layout/hierarchy2"/>
    <dgm:cxn modelId="{3B33EE2B-723B-264A-BDEB-5D85240AA75E}" type="presParOf" srcId="{13DFBEDC-41A6-C64B-900B-EC54D8D0F599}" destId="{8A3594D3-B040-E240-93B2-9702870DFC00}" srcOrd="3" destOrd="0" presId="urn:microsoft.com/office/officeart/2005/8/layout/hierarchy2"/>
    <dgm:cxn modelId="{92DAB612-4856-104E-B24B-5E7322896FB4}" type="presParOf" srcId="{8A3594D3-B040-E240-93B2-9702870DFC00}" destId="{ED4E861B-3F2B-3A4F-9B74-9746CF1FF11F}" srcOrd="0" destOrd="0" presId="urn:microsoft.com/office/officeart/2005/8/layout/hierarchy2"/>
    <dgm:cxn modelId="{262D0769-0592-C44E-85B8-DACF481F8877}" type="presParOf" srcId="{8A3594D3-B040-E240-93B2-9702870DFC00}" destId="{C4A67A99-2C02-BE49-95FD-7117A6C0E809}" srcOrd="1" destOrd="0" presId="urn:microsoft.com/office/officeart/2005/8/layout/hierarchy2"/>
    <dgm:cxn modelId="{82E1AC97-667F-8348-84E6-0DE0384AD750}" type="presParOf" srcId="{C4A67A99-2C02-BE49-95FD-7117A6C0E809}" destId="{D8A0B370-E0DA-4A45-84C6-F741A9DDA18F}" srcOrd="0" destOrd="0" presId="urn:microsoft.com/office/officeart/2005/8/layout/hierarchy2"/>
    <dgm:cxn modelId="{FD3D7111-838A-E444-AE58-33C2A4CD0182}" type="presParOf" srcId="{D8A0B370-E0DA-4A45-84C6-F741A9DDA18F}" destId="{F72EA0D9-FD91-564B-A309-1F0624D39D77}" srcOrd="0" destOrd="0" presId="urn:microsoft.com/office/officeart/2005/8/layout/hierarchy2"/>
    <dgm:cxn modelId="{653A0458-8679-DB43-9BD5-D87728C13066}" type="presParOf" srcId="{C4A67A99-2C02-BE49-95FD-7117A6C0E809}" destId="{73B64BA0-86C6-B045-9104-007E1FAA8F59}" srcOrd="1" destOrd="0" presId="urn:microsoft.com/office/officeart/2005/8/layout/hierarchy2"/>
    <dgm:cxn modelId="{56247ED9-C90B-F340-ACFB-82C9E9437DF8}" type="presParOf" srcId="{73B64BA0-86C6-B045-9104-007E1FAA8F59}" destId="{7CD87B2C-ED25-1D4B-AC08-9E07F6EC9D48}" srcOrd="0" destOrd="0" presId="urn:microsoft.com/office/officeart/2005/8/layout/hierarchy2"/>
    <dgm:cxn modelId="{81FC912C-E363-E34C-8726-28E8F913A0D4}" type="presParOf" srcId="{73B64BA0-86C6-B045-9104-007E1FAA8F59}" destId="{98901923-A89B-6E42-A3E6-783157D6C536}" srcOrd="1" destOrd="0" presId="urn:microsoft.com/office/officeart/2005/8/layout/hierarchy2"/>
    <dgm:cxn modelId="{73879DC9-5870-D44E-934E-37943032A3AE}" type="presParOf" srcId="{13DFBEDC-41A6-C64B-900B-EC54D8D0F599}" destId="{A4906DA7-AC3B-2446-A28A-0697C16EE854}" srcOrd="4" destOrd="0" presId="urn:microsoft.com/office/officeart/2005/8/layout/hierarchy2"/>
    <dgm:cxn modelId="{881203DE-53AA-E247-ABC0-32A50F37BF2C}" type="presParOf" srcId="{A4906DA7-AC3B-2446-A28A-0697C16EE854}" destId="{2684BB8F-2F93-C34A-A1F6-0E6C125548A0}" srcOrd="0" destOrd="0" presId="urn:microsoft.com/office/officeart/2005/8/layout/hierarchy2"/>
    <dgm:cxn modelId="{4600692A-90F5-4440-B808-1A33CEC21F57}" type="presParOf" srcId="{13DFBEDC-41A6-C64B-900B-EC54D8D0F599}" destId="{C9A765EC-EA7D-DB41-979A-438D55E64934}" srcOrd="5" destOrd="0" presId="urn:microsoft.com/office/officeart/2005/8/layout/hierarchy2"/>
    <dgm:cxn modelId="{7449C764-8D58-F24D-B346-62AA48CC27DE}" type="presParOf" srcId="{C9A765EC-EA7D-DB41-979A-438D55E64934}" destId="{50132922-49CC-1D43-9E25-D4C3923D2C8F}" srcOrd="0" destOrd="0" presId="urn:microsoft.com/office/officeart/2005/8/layout/hierarchy2"/>
    <dgm:cxn modelId="{591BF93E-3B58-C74F-B71E-E070EBE66501}" type="presParOf" srcId="{C9A765EC-EA7D-DB41-979A-438D55E64934}" destId="{36E30EB0-427B-A647-AAF8-A54347EA3C0C}" srcOrd="1" destOrd="0" presId="urn:microsoft.com/office/officeart/2005/8/layout/hierarchy2"/>
    <dgm:cxn modelId="{1583510A-DC30-5748-920A-C71BB35BC490}" type="presParOf" srcId="{36E30EB0-427B-A647-AAF8-A54347EA3C0C}" destId="{687B3F1A-3407-3A49-9379-F24F2650E249}" srcOrd="0" destOrd="0" presId="urn:microsoft.com/office/officeart/2005/8/layout/hierarchy2"/>
    <dgm:cxn modelId="{72CD8186-23AE-1E48-B149-5448B993E1E7}" type="presParOf" srcId="{687B3F1A-3407-3A49-9379-F24F2650E249}" destId="{5A7DE898-E68E-354D-AAC0-4236CB321A94}" srcOrd="0" destOrd="0" presId="urn:microsoft.com/office/officeart/2005/8/layout/hierarchy2"/>
    <dgm:cxn modelId="{ECA8F455-5C02-1746-AFC9-CAE0CE1A0211}" type="presParOf" srcId="{36E30EB0-427B-A647-AAF8-A54347EA3C0C}" destId="{68830A5E-3866-F64F-BE91-9008C0A53ABC}" srcOrd="1" destOrd="0" presId="urn:microsoft.com/office/officeart/2005/8/layout/hierarchy2"/>
    <dgm:cxn modelId="{801232FB-AA2A-B541-A3D6-64396F7262A4}" type="presParOf" srcId="{68830A5E-3866-F64F-BE91-9008C0A53ABC}" destId="{D1243A0E-81BF-C14E-8FD8-1157F1D76787}" srcOrd="0" destOrd="0" presId="urn:microsoft.com/office/officeart/2005/8/layout/hierarchy2"/>
    <dgm:cxn modelId="{64D7B2A0-A626-3441-B3E0-A5FEF1D8EA11}" type="presParOf" srcId="{68830A5E-3866-F64F-BE91-9008C0A53ABC}" destId="{6A3A259F-DCE7-B84B-8371-E573C930C24A}" srcOrd="1" destOrd="0" presId="urn:microsoft.com/office/officeart/2005/8/layout/hierarchy2"/>
    <dgm:cxn modelId="{C9A8F66C-4AF3-B442-89D5-81FD0D72A62B}" type="presParOf" srcId="{13DFBEDC-41A6-C64B-900B-EC54D8D0F599}" destId="{A580B720-F1F2-A341-920A-99FACCCB71D7}" srcOrd="6" destOrd="0" presId="urn:microsoft.com/office/officeart/2005/8/layout/hierarchy2"/>
    <dgm:cxn modelId="{BBF53FF4-D0B9-354F-AA0F-5265364C2644}" type="presParOf" srcId="{A580B720-F1F2-A341-920A-99FACCCB71D7}" destId="{6B9D8326-B04E-F949-8455-6AE631C9121A}" srcOrd="0" destOrd="0" presId="urn:microsoft.com/office/officeart/2005/8/layout/hierarchy2"/>
    <dgm:cxn modelId="{153834D4-5927-E04D-81C6-510517FC5535}" type="presParOf" srcId="{13DFBEDC-41A6-C64B-900B-EC54D8D0F599}" destId="{1B9C9B92-F5FA-2646-ABFA-51919D20A61F}" srcOrd="7" destOrd="0" presId="urn:microsoft.com/office/officeart/2005/8/layout/hierarchy2"/>
    <dgm:cxn modelId="{1B22530E-1330-5948-B596-1B4C3F9875DA}" type="presParOf" srcId="{1B9C9B92-F5FA-2646-ABFA-51919D20A61F}" destId="{7CD1F4AA-C75B-264B-9D63-740DC9C350E2}" srcOrd="0" destOrd="0" presId="urn:microsoft.com/office/officeart/2005/8/layout/hierarchy2"/>
    <dgm:cxn modelId="{E0FBB5EE-6F00-1E4D-8399-EF2927C1A97A}" type="presParOf" srcId="{1B9C9B92-F5FA-2646-ABFA-51919D20A61F}" destId="{2FF912A3-B14F-754E-8FBF-21AD8EAE9167}" srcOrd="1" destOrd="0" presId="urn:microsoft.com/office/officeart/2005/8/layout/hierarchy2"/>
    <dgm:cxn modelId="{B0B8F0D7-E1BA-3444-93A8-5F15D1AC4183}" type="presParOf" srcId="{2FF912A3-B14F-754E-8FBF-21AD8EAE9167}" destId="{D206DF04-B6AE-9045-B97E-0CB29F95EE85}" srcOrd="0" destOrd="0" presId="urn:microsoft.com/office/officeart/2005/8/layout/hierarchy2"/>
    <dgm:cxn modelId="{B9705079-5737-FB42-BC29-E7D518AD4588}" type="presParOf" srcId="{D206DF04-B6AE-9045-B97E-0CB29F95EE85}" destId="{DD36F528-B866-204E-B00C-3534CFA33A1C}" srcOrd="0" destOrd="0" presId="urn:microsoft.com/office/officeart/2005/8/layout/hierarchy2"/>
    <dgm:cxn modelId="{EC3617BB-2124-8B40-978C-556F74C28BF5}" type="presParOf" srcId="{2FF912A3-B14F-754E-8FBF-21AD8EAE9167}" destId="{F543BFA3-2905-E146-A4DD-3823172BB026}" srcOrd="1" destOrd="0" presId="urn:microsoft.com/office/officeart/2005/8/layout/hierarchy2"/>
    <dgm:cxn modelId="{AB0662AC-AADE-9646-A455-419F981FCDBE}" type="presParOf" srcId="{F543BFA3-2905-E146-A4DD-3823172BB026}" destId="{F4709D5D-3129-704D-AB09-ECF5B8979A95}" srcOrd="0" destOrd="0" presId="urn:microsoft.com/office/officeart/2005/8/layout/hierarchy2"/>
    <dgm:cxn modelId="{53B44AD9-3358-D246-98E1-79A6FD738576}" type="presParOf" srcId="{F543BFA3-2905-E146-A4DD-3823172BB026}" destId="{4BF0254D-0D54-A549-B315-5BBB3806AEE2}" srcOrd="1" destOrd="0" presId="urn:microsoft.com/office/officeart/2005/8/layout/hierarchy2"/>
    <dgm:cxn modelId="{3F825FA3-E195-8040-9570-621C109E7DD2}" type="presParOf" srcId="{13DFBEDC-41A6-C64B-900B-EC54D8D0F599}" destId="{87620636-F1FC-8B49-85ED-40262D1FE550}" srcOrd="8" destOrd="0" presId="urn:microsoft.com/office/officeart/2005/8/layout/hierarchy2"/>
    <dgm:cxn modelId="{6E699A84-9B76-E64B-94FB-0D6CAD41DACB}" type="presParOf" srcId="{87620636-F1FC-8B49-85ED-40262D1FE550}" destId="{5BAB5093-397E-BC40-BF90-20C924A963AE}" srcOrd="0" destOrd="0" presId="urn:microsoft.com/office/officeart/2005/8/layout/hierarchy2"/>
    <dgm:cxn modelId="{23804C90-1D79-B04A-AFB9-35901EDD6E6B}" type="presParOf" srcId="{13DFBEDC-41A6-C64B-900B-EC54D8D0F599}" destId="{936CA32E-3BEB-294F-8033-B59BB65E96A7}" srcOrd="9" destOrd="0" presId="urn:microsoft.com/office/officeart/2005/8/layout/hierarchy2"/>
    <dgm:cxn modelId="{A601B87C-ADB5-8F47-A58F-6BA3F37D9EC1}" type="presParOf" srcId="{936CA32E-3BEB-294F-8033-B59BB65E96A7}" destId="{D7DD03F1-48B5-8B4B-A333-21400FD8C251}" srcOrd="0" destOrd="0" presId="urn:microsoft.com/office/officeart/2005/8/layout/hierarchy2"/>
    <dgm:cxn modelId="{668ACE02-15BA-5F43-89CB-73435DA0AC55}" type="presParOf" srcId="{936CA32E-3BEB-294F-8033-B59BB65E96A7}" destId="{0D54D958-ED7E-A241-88A2-71B5DB102749}" srcOrd="1" destOrd="0" presId="urn:microsoft.com/office/officeart/2005/8/layout/hierarchy2"/>
    <dgm:cxn modelId="{E8DB3DC6-BD84-A342-9BFD-2595542D2688}" type="presParOf" srcId="{13DFBEDC-41A6-C64B-900B-EC54D8D0F599}" destId="{43530D22-FE20-EE42-9E69-02DB742F779C}" srcOrd="10" destOrd="0" presId="urn:microsoft.com/office/officeart/2005/8/layout/hierarchy2"/>
    <dgm:cxn modelId="{72EB3F53-78C4-D743-B40C-2181776FBC14}" type="presParOf" srcId="{43530D22-FE20-EE42-9E69-02DB742F779C}" destId="{D61927B9-28D7-C640-B324-E91A1D59C8C5}" srcOrd="0" destOrd="0" presId="urn:microsoft.com/office/officeart/2005/8/layout/hierarchy2"/>
    <dgm:cxn modelId="{92F4180D-0E3B-734D-9B3B-43BB8845B05C}" type="presParOf" srcId="{13DFBEDC-41A6-C64B-900B-EC54D8D0F599}" destId="{1FF9E2B3-A9CA-9843-839D-042BD9E96778}" srcOrd="11" destOrd="0" presId="urn:microsoft.com/office/officeart/2005/8/layout/hierarchy2"/>
    <dgm:cxn modelId="{0CB283F5-2DA1-8346-9C0C-7D618A6B63E8}" type="presParOf" srcId="{1FF9E2B3-A9CA-9843-839D-042BD9E96778}" destId="{7C9349F3-E4E6-994B-8BB7-6C3D3B392831}" srcOrd="0" destOrd="0" presId="urn:microsoft.com/office/officeart/2005/8/layout/hierarchy2"/>
    <dgm:cxn modelId="{BE32C59D-1843-B347-92DC-DD8507743585}" type="presParOf" srcId="{1FF9E2B3-A9CA-9843-839D-042BD9E96778}" destId="{63922A1B-B39F-9041-8D34-08CB1FF13664}"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618D89E-30BF-7B44-A5C1-CE2AEB073471}" type="doc">
      <dgm:prSet loTypeId="urn:microsoft.com/office/officeart/2005/8/layout/process1" loCatId="" qsTypeId="urn:microsoft.com/office/officeart/2005/8/quickstyle/simple4" qsCatId="simple" csTypeId="urn:microsoft.com/office/officeart/2005/8/colors/colorful3" csCatId="colorful" phldr="1"/>
      <dgm:spPr/>
    </dgm:pt>
    <dgm:pt modelId="{E3103129-6F59-E44F-A21A-0331AFB5D051}">
      <dgm:prSet phldrT="[Text]" custT="1"/>
      <dgm:spPr/>
      <dgm:t>
        <a:bodyPr/>
        <a:lstStyle/>
        <a:p>
          <a:r>
            <a:rPr lang="en-US" sz="2800" b="1" dirty="0" smtClean="0"/>
            <a:t>Faith Formation Before Baptism</a:t>
          </a:r>
          <a:endParaRPr lang="en-US" sz="2800" b="1" dirty="0"/>
        </a:p>
      </dgm:t>
    </dgm:pt>
    <dgm:pt modelId="{34E8C073-D147-CA4E-A959-8ABDD58EBA90}" type="parTrans" cxnId="{DB80DA44-2EFC-B844-AC4A-B5ADFBAEBB68}">
      <dgm:prSet/>
      <dgm:spPr/>
      <dgm:t>
        <a:bodyPr/>
        <a:lstStyle/>
        <a:p>
          <a:endParaRPr lang="en-US"/>
        </a:p>
      </dgm:t>
    </dgm:pt>
    <dgm:pt modelId="{C4E6BB48-296F-B548-B4C6-C1B8B33D6F4E}" type="sibTrans" cxnId="{DB80DA44-2EFC-B844-AC4A-B5ADFBAEBB68}">
      <dgm:prSet/>
      <dgm:spPr/>
      <dgm:t>
        <a:bodyPr/>
        <a:lstStyle/>
        <a:p>
          <a:endParaRPr lang="en-US"/>
        </a:p>
      </dgm:t>
    </dgm:pt>
    <dgm:pt modelId="{9C242157-9036-034F-B46F-24E5AD0DF67D}">
      <dgm:prSet phldrT="[Text]" custT="1"/>
      <dgm:spPr/>
      <dgm:t>
        <a:bodyPr/>
        <a:lstStyle/>
        <a:p>
          <a:r>
            <a:rPr lang="en-US" sz="2800" b="1" dirty="0" smtClean="0"/>
            <a:t>Preparation for and Celebration of Baptism</a:t>
          </a:r>
          <a:endParaRPr lang="en-US" sz="2800" b="1" dirty="0"/>
        </a:p>
      </dgm:t>
    </dgm:pt>
    <dgm:pt modelId="{939EA104-A752-0D41-AD21-2AA127694453}" type="parTrans" cxnId="{211C7B12-BADF-934B-826E-80CCC4044451}">
      <dgm:prSet/>
      <dgm:spPr/>
      <dgm:t>
        <a:bodyPr/>
        <a:lstStyle/>
        <a:p>
          <a:endParaRPr lang="en-US"/>
        </a:p>
      </dgm:t>
    </dgm:pt>
    <dgm:pt modelId="{9DB9C8A4-2F0E-E442-9D5F-722BAD5B3DCD}" type="sibTrans" cxnId="{211C7B12-BADF-934B-826E-80CCC4044451}">
      <dgm:prSet/>
      <dgm:spPr/>
      <dgm:t>
        <a:bodyPr/>
        <a:lstStyle/>
        <a:p>
          <a:endParaRPr lang="en-US"/>
        </a:p>
      </dgm:t>
    </dgm:pt>
    <dgm:pt modelId="{E09973C3-5882-144F-AB07-F469E920BFF1}">
      <dgm:prSet phldrT="[Text]"/>
      <dgm:spPr/>
      <dgm:t>
        <a:bodyPr/>
        <a:lstStyle/>
        <a:p>
          <a:r>
            <a:rPr lang="en-US" b="1" dirty="0" smtClean="0"/>
            <a:t>Faith Formation After Celebration of Baptism</a:t>
          </a:r>
        </a:p>
      </dgm:t>
    </dgm:pt>
    <dgm:pt modelId="{4BBE9B4C-DB07-304B-89F5-8B78D734CEDF}" type="parTrans" cxnId="{8E91BD5D-381B-A241-8807-0C3791EA8B14}">
      <dgm:prSet/>
      <dgm:spPr/>
      <dgm:t>
        <a:bodyPr/>
        <a:lstStyle/>
        <a:p>
          <a:endParaRPr lang="en-US"/>
        </a:p>
      </dgm:t>
    </dgm:pt>
    <dgm:pt modelId="{A18B719E-3158-094D-B050-EE55E37DB20E}" type="sibTrans" cxnId="{8E91BD5D-381B-A241-8807-0C3791EA8B14}">
      <dgm:prSet/>
      <dgm:spPr/>
      <dgm:t>
        <a:bodyPr/>
        <a:lstStyle/>
        <a:p>
          <a:endParaRPr lang="en-US"/>
        </a:p>
      </dgm:t>
    </dgm:pt>
    <dgm:pt modelId="{4612C3BE-14F8-0542-9370-774BBB57D265}" type="pres">
      <dgm:prSet presAssocID="{F618D89E-30BF-7B44-A5C1-CE2AEB073471}" presName="Name0" presStyleCnt="0">
        <dgm:presLayoutVars>
          <dgm:dir/>
          <dgm:resizeHandles val="exact"/>
        </dgm:presLayoutVars>
      </dgm:prSet>
      <dgm:spPr/>
    </dgm:pt>
    <dgm:pt modelId="{9631E71F-2E18-DF4C-8F9B-05FDC8D6E2D0}" type="pres">
      <dgm:prSet presAssocID="{E3103129-6F59-E44F-A21A-0331AFB5D051}" presName="node" presStyleLbl="node1" presStyleIdx="0" presStyleCnt="3" custScaleY="105583">
        <dgm:presLayoutVars>
          <dgm:bulletEnabled val="1"/>
        </dgm:presLayoutVars>
      </dgm:prSet>
      <dgm:spPr/>
      <dgm:t>
        <a:bodyPr/>
        <a:lstStyle/>
        <a:p>
          <a:endParaRPr lang="en-US"/>
        </a:p>
      </dgm:t>
    </dgm:pt>
    <dgm:pt modelId="{1449CDF5-84F7-8947-AC42-F73683458D46}" type="pres">
      <dgm:prSet presAssocID="{C4E6BB48-296F-B548-B4C6-C1B8B33D6F4E}" presName="sibTrans" presStyleLbl="sibTrans2D1" presStyleIdx="0" presStyleCnt="2"/>
      <dgm:spPr/>
      <dgm:t>
        <a:bodyPr/>
        <a:lstStyle/>
        <a:p>
          <a:endParaRPr lang="en-US"/>
        </a:p>
      </dgm:t>
    </dgm:pt>
    <dgm:pt modelId="{127339BC-412C-954A-81B4-D8D39901F04D}" type="pres">
      <dgm:prSet presAssocID="{C4E6BB48-296F-B548-B4C6-C1B8B33D6F4E}" presName="connectorText" presStyleLbl="sibTrans2D1" presStyleIdx="0" presStyleCnt="2"/>
      <dgm:spPr/>
      <dgm:t>
        <a:bodyPr/>
        <a:lstStyle/>
        <a:p>
          <a:endParaRPr lang="en-US"/>
        </a:p>
      </dgm:t>
    </dgm:pt>
    <dgm:pt modelId="{FA257D1D-261E-A94F-AC4D-6F6416075738}" type="pres">
      <dgm:prSet presAssocID="{9C242157-9036-034F-B46F-24E5AD0DF67D}" presName="node" presStyleLbl="node1" presStyleIdx="1" presStyleCnt="3" custScaleY="209148">
        <dgm:presLayoutVars>
          <dgm:bulletEnabled val="1"/>
        </dgm:presLayoutVars>
      </dgm:prSet>
      <dgm:spPr/>
      <dgm:t>
        <a:bodyPr/>
        <a:lstStyle/>
        <a:p>
          <a:endParaRPr lang="en-US"/>
        </a:p>
      </dgm:t>
    </dgm:pt>
    <dgm:pt modelId="{7230CF65-8EC1-454C-8335-E50D35DA1997}" type="pres">
      <dgm:prSet presAssocID="{9DB9C8A4-2F0E-E442-9D5F-722BAD5B3DCD}" presName="sibTrans" presStyleLbl="sibTrans2D1" presStyleIdx="1" presStyleCnt="2"/>
      <dgm:spPr/>
      <dgm:t>
        <a:bodyPr/>
        <a:lstStyle/>
        <a:p>
          <a:endParaRPr lang="en-US"/>
        </a:p>
      </dgm:t>
    </dgm:pt>
    <dgm:pt modelId="{78DCF27D-3972-9A49-92BA-E93730AE1932}" type="pres">
      <dgm:prSet presAssocID="{9DB9C8A4-2F0E-E442-9D5F-722BAD5B3DCD}" presName="connectorText" presStyleLbl="sibTrans2D1" presStyleIdx="1" presStyleCnt="2"/>
      <dgm:spPr/>
      <dgm:t>
        <a:bodyPr/>
        <a:lstStyle/>
        <a:p>
          <a:endParaRPr lang="en-US"/>
        </a:p>
      </dgm:t>
    </dgm:pt>
    <dgm:pt modelId="{C90D6C3C-2756-1148-A9BA-AB0746EBFB54}" type="pres">
      <dgm:prSet presAssocID="{E09973C3-5882-144F-AB07-F469E920BFF1}" presName="node" presStyleLbl="node1" presStyleIdx="2" presStyleCnt="3" custScaleY="123068">
        <dgm:presLayoutVars>
          <dgm:bulletEnabled val="1"/>
        </dgm:presLayoutVars>
      </dgm:prSet>
      <dgm:spPr/>
      <dgm:t>
        <a:bodyPr/>
        <a:lstStyle/>
        <a:p>
          <a:endParaRPr lang="en-US"/>
        </a:p>
      </dgm:t>
    </dgm:pt>
  </dgm:ptLst>
  <dgm:cxnLst>
    <dgm:cxn modelId="{0A4498CB-FA11-4544-91EA-8857B8409324}" type="presOf" srcId="{9DB9C8A4-2F0E-E442-9D5F-722BAD5B3DCD}" destId="{78DCF27D-3972-9A49-92BA-E93730AE1932}" srcOrd="1" destOrd="0" presId="urn:microsoft.com/office/officeart/2005/8/layout/process1"/>
    <dgm:cxn modelId="{211C7B12-BADF-934B-826E-80CCC4044451}" srcId="{F618D89E-30BF-7B44-A5C1-CE2AEB073471}" destId="{9C242157-9036-034F-B46F-24E5AD0DF67D}" srcOrd="1" destOrd="0" parTransId="{939EA104-A752-0D41-AD21-2AA127694453}" sibTransId="{9DB9C8A4-2F0E-E442-9D5F-722BAD5B3DCD}"/>
    <dgm:cxn modelId="{D2BF9718-170C-A244-B79A-67FC088589F0}" type="presOf" srcId="{C4E6BB48-296F-B548-B4C6-C1B8B33D6F4E}" destId="{1449CDF5-84F7-8947-AC42-F73683458D46}" srcOrd="0" destOrd="0" presId="urn:microsoft.com/office/officeart/2005/8/layout/process1"/>
    <dgm:cxn modelId="{8E91BD5D-381B-A241-8807-0C3791EA8B14}" srcId="{F618D89E-30BF-7B44-A5C1-CE2AEB073471}" destId="{E09973C3-5882-144F-AB07-F469E920BFF1}" srcOrd="2" destOrd="0" parTransId="{4BBE9B4C-DB07-304B-89F5-8B78D734CEDF}" sibTransId="{A18B719E-3158-094D-B050-EE55E37DB20E}"/>
    <dgm:cxn modelId="{54044C0C-C481-EB4C-9598-600CC6188869}" type="presOf" srcId="{9C242157-9036-034F-B46F-24E5AD0DF67D}" destId="{FA257D1D-261E-A94F-AC4D-6F6416075738}" srcOrd="0" destOrd="0" presId="urn:microsoft.com/office/officeart/2005/8/layout/process1"/>
    <dgm:cxn modelId="{B434D27E-AE22-0D45-938A-57E06BAD66FB}" type="presOf" srcId="{C4E6BB48-296F-B548-B4C6-C1B8B33D6F4E}" destId="{127339BC-412C-954A-81B4-D8D39901F04D}" srcOrd="1" destOrd="0" presId="urn:microsoft.com/office/officeart/2005/8/layout/process1"/>
    <dgm:cxn modelId="{DB80DA44-2EFC-B844-AC4A-B5ADFBAEBB68}" srcId="{F618D89E-30BF-7B44-A5C1-CE2AEB073471}" destId="{E3103129-6F59-E44F-A21A-0331AFB5D051}" srcOrd="0" destOrd="0" parTransId="{34E8C073-D147-CA4E-A959-8ABDD58EBA90}" sibTransId="{C4E6BB48-296F-B548-B4C6-C1B8B33D6F4E}"/>
    <dgm:cxn modelId="{21413CEC-E7B8-C84F-A1DF-A9395B288A90}" type="presOf" srcId="{F618D89E-30BF-7B44-A5C1-CE2AEB073471}" destId="{4612C3BE-14F8-0542-9370-774BBB57D265}" srcOrd="0" destOrd="0" presId="urn:microsoft.com/office/officeart/2005/8/layout/process1"/>
    <dgm:cxn modelId="{2770BF3D-BEB5-E648-9AA1-EFC0E4B00152}" type="presOf" srcId="{9DB9C8A4-2F0E-E442-9D5F-722BAD5B3DCD}" destId="{7230CF65-8EC1-454C-8335-E50D35DA1997}" srcOrd="0" destOrd="0" presId="urn:microsoft.com/office/officeart/2005/8/layout/process1"/>
    <dgm:cxn modelId="{8EBA0635-8474-A44A-8A98-F4B6CB2CBF11}" type="presOf" srcId="{E3103129-6F59-E44F-A21A-0331AFB5D051}" destId="{9631E71F-2E18-DF4C-8F9B-05FDC8D6E2D0}" srcOrd="0" destOrd="0" presId="urn:microsoft.com/office/officeart/2005/8/layout/process1"/>
    <dgm:cxn modelId="{C2E960F7-5C59-0F4B-9066-78F295E17751}" type="presOf" srcId="{E09973C3-5882-144F-AB07-F469E920BFF1}" destId="{C90D6C3C-2756-1148-A9BA-AB0746EBFB54}" srcOrd="0" destOrd="0" presId="urn:microsoft.com/office/officeart/2005/8/layout/process1"/>
    <dgm:cxn modelId="{10572DAA-449C-4847-86F7-6D20ECC8E8D2}" type="presParOf" srcId="{4612C3BE-14F8-0542-9370-774BBB57D265}" destId="{9631E71F-2E18-DF4C-8F9B-05FDC8D6E2D0}" srcOrd="0" destOrd="0" presId="urn:microsoft.com/office/officeart/2005/8/layout/process1"/>
    <dgm:cxn modelId="{3C221F2A-EF56-E64E-8D88-45EF44EA45CF}" type="presParOf" srcId="{4612C3BE-14F8-0542-9370-774BBB57D265}" destId="{1449CDF5-84F7-8947-AC42-F73683458D46}" srcOrd="1" destOrd="0" presId="urn:microsoft.com/office/officeart/2005/8/layout/process1"/>
    <dgm:cxn modelId="{1CED9805-7121-444B-9E94-A131766309F8}" type="presParOf" srcId="{1449CDF5-84F7-8947-AC42-F73683458D46}" destId="{127339BC-412C-954A-81B4-D8D39901F04D}" srcOrd="0" destOrd="0" presId="urn:microsoft.com/office/officeart/2005/8/layout/process1"/>
    <dgm:cxn modelId="{A865BEEE-3760-0A4B-ADFC-2289F2E8C32A}" type="presParOf" srcId="{4612C3BE-14F8-0542-9370-774BBB57D265}" destId="{FA257D1D-261E-A94F-AC4D-6F6416075738}" srcOrd="2" destOrd="0" presId="urn:microsoft.com/office/officeart/2005/8/layout/process1"/>
    <dgm:cxn modelId="{4C587A09-E7BF-FF4A-8792-D60604D222DD}" type="presParOf" srcId="{4612C3BE-14F8-0542-9370-774BBB57D265}" destId="{7230CF65-8EC1-454C-8335-E50D35DA1997}" srcOrd="3" destOrd="0" presId="urn:microsoft.com/office/officeart/2005/8/layout/process1"/>
    <dgm:cxn modelId="{549126B9-4AC3-CC43-8BED-A59465BF55AE}" type="presParOf" srcId="{7230CF65-8EC1-454C-8335-E50D35DA1997}" destId="{78DCF27D-3972-9A49-92BA-E93730AE1932}" srcOrd="0" destOrd="0" presId="urn:microsoft.com/office/officeart/2005/8/layout/process1"/>
    <dgm:cxn modelId="{DC6DAADC-3BE6-1742-B1A0-3A6C81D67421}" type="presParOf" srcId="{4612C3BE-14F8-0542-9370-774BBB57D265}" destId="{C90D6C3C-2756-1148-A9BA-AB0746EBFB5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D9B379A-5978-074A-AFB7-708BF49D15DE}" type="doc">
      <dgm:prSet loTypeId="urn:microsoft.com/office/officeart/2005/8/layout/hierarchy2" loCatId="" qsTypeId="urn:microsoft.com/office/officeart/2005/8/quickstyle/simple4" qsCatId="simple" csTypeId="urn:microsoft.com/office/officeart/2005/8/colors/accent3_2" csCatId="accent3" phldr="1"/>
      <dgm:spPr/>
      <dgm:t>
        <a:bodyPr/>
        <a:lstStyle/>
        <a:p>
          <a:endParaRPr lang="en-US"/>
        </a:p>
      </dgm:t>
    </dgm:pt>
    <dgm:pt modelId="{C5B31BD0-423F-364A-9C79-4E20301F4B8D}">
      <dgm:prSet phldrT="[Text]" custT="1"/>
      <dgm:spPr/>
      <dgm:t>
        <a:bodyPr/>
        <a:lstStyle/>
        <a:p>
          <a:r>
            <a:rPr lang="en-US" sz="2400" dirty="0" smtClean="0">
              <a:latin typeface="Calibri"/>
            </a:rPr>
            <a:t>Discernment</a:t>
          </a:r>
          <a:endParaRPr lang="en-US" sz="2400" dirty="0">
            <a:latin typeface="Calibri"/>
          </a:endParaRPr>
        </a:p>
      </dgm:t>
    </dgm:pt>
    <dgm:pt modelId="{30DA110D-0799-AA46-9D3C-97DB571C6D57}" type="parTrans" cxnId="{286D5F49-D5E9-0842-9F54-7BD199509925}">
      <dgm:prSet/>
      <dgm:spPr/>
      <dgm:t>
        <a:bodyPr/>
        <a:lstStyle/>
        <a:p>
          <a:endParaRPr lang="en-US"/>
        </a:p>
      </dgm:t>
    </dgm:pt>
    <dgm:pt modelId="{9E6E3143-2876-C54A-A597-63DB60441974}" type="sibTrans" cxnId="{286D5F49-D5E9-0842-9F54-7BD199509925}">
      <dgm:prSet/>
      <dgm:spPr/>
      <dgm:t>
        <a:bodyPr/>
        <a:lstStyle/>
        <a:p>
          <a:endParaRPr lang="en-US"/>
        </a:p>
      </dgm:t>
    </dgm:pt>
    <dgm:pt modelId="{1C1687AA-EF62-C241-9785-2268CAAB2181}">
      <dgm:prSet phldrT="[Text]" custT="1"/>
      <dgm:spPr/>
      <dgm:t>
        <a:bodyPr/>
        <a:lstStyle/>
        <a:p>
          <a:r>
            <a:rPr lang="en-US" sz="2000" dirty="0" smtClean="0">
              <a:latin typeface="Calibri"/>
            </a:rPr>
            <a:t>Parent Faith Growth Plans: </a:t>
          </a:r>
          <a:br>
            <a:rPr lang="en-US" sz="2000" dirty="0" smtClean="0">
              <a:latin typeface="Calibri"/>
            </a:rPr>
          </a:br>
          <a:r>
            <a:rPr lang="en-US" sz="2000" dirty="0" smtClean="0">
              <a:latin typeface="Calibri"/>
            </a:rPr>
            <a:t>S1, S2, S3, S4</a:t>
          </a:r>
          <a:br>
            <a:rPr lang="en-US" sz="2000" dirty="0" smtClean="0">
              <a:latin typeface="Calibri"/>
            </a:rPr>
          </a:br>
          <a:r>
            <a:rPr lang="en-US" sz="2000" dirty="0" smtClean="0">
              <a:latin typeface="Calibri"/>
            </a:rPr>
            <a:t/>
          </a:r>
          <a:br>
            <a:rPr lang="en-US" sz="2000" dirty="0" smtClean="0">
              <a:latin typeface="Calibri"/>
            </a:rPr>
          </a:br>
          <a:r>
            <a:rPr lang="en-US" sz="2000" dirty="0" smtClean="0">
              <a:latin typeface="Calibri"/>
            </a:rPr>
            <a:t/>
          </a:r>
          <a:br>
            <a:rPr lang="en-US" sz="2000" dirty="0" smtClean="0">
              <a:latin typeface="Calibri"/>
            </a:rPr>
          </a:br>
          <a:r>
            <a:rPr lang="en-US" sz="2000" dirty="0" smtClean="0">
              <a:latin typeface="Calibri"/>
            </a:rPr>
            <a:t/>
          </a:r>
          <a:br>
            <a:rPr lang="en-US" sz="2000" dirty="0" smtClean="0">
              <a:latin typeface="Calibri"/>
            </a:rPr>
          </a:br>
          <a:r>
            <a:rPr lang="en-US" sz="2000" dirty="0" smtClean="0">
              <a:latin typeface="Calibri"/>
            </a:rPr>
            <a:t/>
          </a:r>
          <a:br>
            <a:rPr lang="en-US" sz="2000" dirty="0" smtClean="0">
              <a:latin typeface="Calibri"/>
            </a:rPr>
          </a:br>
          <a:r>
            <a:rPr lang="en-US" sz="2000" dirty="0" smtClean="0">
              <a:latin typeface="Calibri"/>
            </a:rPr>
            <a:t>Family Faith Growth Plans: </a:t>
          </a:r>
          <a:br>
            <a:rPr lang="en-US" sz="2000" dirty="0" smtClean="0">
              <a:latin typeface="Calibri"/>
            </a:rPr>
          </a:br>
          <a:r>
            <a:rPr lang="en-US" sz="2000" dirty="0" smtClean="0">
              <a:latin typeface="Calibri"/>
            </a:rPr>
            <a:t>S1, S2, S3, S4</a:t>
          </a:r>
          <a:endParaRPr lang="en-US" sz="2000" dirty="0">
            <a:latin typeface="Calibri"/>
          </a:endParaRPr>
        </a:p>
      </dgm:t>
    </dgm:pt>
    <dgm:pt modelId="{14748C77-CDC2-E248-886D-F088500F77AD}" type="parTrans" cxnId="{1558AEC7-5E7C-C546-9F8E-5F675B4E3A3A}">
      <dgm:prSet/>
      <dgm:spPr/>
      <dgm:t>
        <a:bodyPr/>
        <a:lstStyle/>
        <a:p>
          <a:endParaRPr lang="en-US" dirty="0"/>
        </a:p>
      </dgm:t>
    </dgm:pt>
    <dgm:pt modelId="{BC843624-4D23-0E42-9D45-1F866BD87317}" type="sibTrans" cxnId="{1558AEC7-5E7C-C546-9F8E-5F675B4E3A3A}">
      <dgm:prSet/>
      <dgm:spPr/>
      <dgm:t>
        <a:bodyPr/>
        <a:lstStyle/>
        <a:p>
          <a:endParaRPr lang="en-US"/>
        </a:p>
      </dgm:t>
    </dgm:pt>
    <dgm:pt modelId="{B67976AE-019A-6642-B4D3-F5BF5E024BC9}">
      <dgm:prSet phldrT="[Text]" custT="1"/>
      <dgm:spPr/>
      <dgm:t>
        <a:bodyPr/>
        <a:lstStyle/>
        <a:p>
          <a:r>
            <a:rPr lang="en-US" sz="2000" dirty="0" smtClean="0">
              <a:latin typeface="Calibri"/>
            </a:rPr>
            <a:t>Mentors</a:t>
          </a:r>
          <a:endParaRPr lang="en-US" sz="2000" dirty="0">
            <a:latin typeface="Calibri"/>
          </a:endParaRPr>
        </a:p>
      </dgm:t>
    </dgm:pt>
    <dgm:pt modelId="{4D1F2055-3F48-4043-A2B3-9E47CEB7BBC4}" type="parTrans" cxnId="{87EF0C49-BE3F-5E43-82EF-CC9468A663E9}">
      <dgm:prSet/>
      <dgm:spPr/>
      <dgm:t>
        <a:bodyPr/>
        <a:lstStyle/>
        <a:p>
          <a:endParaRPr lang="en-US" dirty="0"/>
        </a:p>
      </dgm:t>
    </dgm:pt>
    <dgm:pt modelId="{9CB41EBB-5236-5441-A9E8-158CB7F5BF8E}" type="sibTrans" cxnId="{87EF0C49-BE3F-5E43-82EF-CC9468A663E9}">
      <dgm:prSet/>
      <dgm:spPr/>
      <dgm:t>
        <a:bodyPr/>
        <a:lstStyle/>
        <a:p>
          <a:endParaRPr lang="en-US"/>
        </a:p>
      </dgm:t>
    </dgm:pt>
    <dgm:pt modelId="{EBC3FC9B-6078-7D4A-AC50-7BE323A9F7C2}">
      <dgm:prSet phldrT="[Text]" custT="1"/>
      <dgm:spPr/>
      <dgm:t>
        <a:bodyPr/>
        <a:lstStyle/>
        <a:p>
          <a:r>
            <a:rPr lang="en-US" sz="2000" dirty="0" smtClean="0">
              <a:latin typeface="Calibri"/>
            </a:rPr>
            <a:t>On Your Own</a:t>
          </a:r>
          <a:br>
            <a:rPr lang="en-US" sz="2000" dirty="0" smtClean="0">
              <a:latin typeface="Calibri"/>
            </a:rPr>
          </a:br>
          <a:r>
            <a:rPr lang="en-US" sz="2000" dirty="0" smtClean="0">
              <a:latin typeface="Calibri"/>
            </a:rPr>
            <a:t>At Home</a:t>
          </a:r>
          <a:br>
            <a:rPr lang="en-US" sz="2000" dirty="0" smtClean="0">
              <a:latin typeface="Calibri"/>
            </a:rPr>
          </a:br>
          <a:r>
            <a:rPr lang="en-US" sz="2000" dirty="0" smtClean="0">
              <a:latin typeface="Calibri"/>
            </a:rPr>
            <a:t>Small Group</a:t>
          </a:r>
          <a:br>
            <a:rPr lang="en-US" sz="2000" dirty="0" smtClean="0">
              <a:latin typeface="Calibri"/>
            </a:rPr>
          </a:br>
          <a:r>
            <a:rPr lang="en-US" sz="2000" dirty="0" smtClean="0">
              <a:latin typeface="Calibri"/>
            </a:rPr>
            <a:t>Large Group</a:t>
          </a:r>
          <a:br>
            <a:rPr lang="en-US" sz="2000" dirty="0" smtClean="0">
              <a:latin typeface="Calibri"/>
            </a:rPr>
          </a:br>
          <a:r>
            <a:rPr lang="en-US" sz="2000" dirty="0" smtClean="0">
              <a:latin typeface="Calibri"/>
            </a:rPr>
            <a:t>In Church</a:t>
          </a:r>
          <a:br>
            <a:rPr lang="en-US" sz="2000" dirty="0" smtClean="0">
              <a:latin typeface="Calibri"/>
            </a:rPr>
          </a:br>
          <a:r>
            <a:rPr lang="en-US" sz="2000" dirty="0" smtClean="0">
              <a:latin typeface="Calibri"/>
            </a:rPr>
            <a:t>In Community</a:t>
          </a:r>
          <a:endParaRPr lang="en-US" sz="2000" dirty="0">
            <a:latin typeface="Calibri"/>
          </a:endParaRPr>
        </a:p>
      </dgm:t>
    </dgm:pt>
    <dgm:pt modelId="{335589EC-B2BF-6A45-A700-1C8C5307C105}" type="parTrans" cxnId="{80AD3774-046A-A941-B10E-BACA4817C6F5}">
      <dgm:prSet/>
      <dgm:spPr/>
      <dgm:t>
        <a:bodyPr/>
        <a:lstStyle/>
        <a:p>
          <a:endParaRPr lang="en-US" dirty="0"/>
        </a:p>
      </dgm:t>
    </dgm:pt>
    <dgm:pt modelId="{36178C68-7B65-C440-B299-E7D00D3FBDD3}" type="sibTrans" cxnId="{80AD3774-046A-A941-B10E-BACA4817C6F5}">
      <dgm:prSet/>
      <dgm:spPr/>
      <dgm:t>
        <a:bodyPr/>
        <a:lstStyle/>
        <a:p>
          <a:endParaRPr lang="en-US"/>
        </a:p>
      </dgm:t>
    </dgm:pt>
    <dgm:pt modelId="{969527F5-B522-FF43-A887-3AE7897F4C92}">
      <dgm:prSet phldrT="[Text]" custT="1"/>
      <dgm:spPr/>
      <dgm:t>
        <a:bodyPr/>
        <a:lstStyle/>
        <a:p>
          <a:r>
            <a:rPr lang="en-US" sz="2000" dirty="0" smtClean="0">
              <a:latin typeface="Calibri"/>
            </a:rPr>
            <a:t>Online Resource Center</a:t>
          </a:r>
          <a:endParaRPr lang="en-US" sz="2000" dirty="0">
            <a:latin typeface="Calibri"/>
          </a:endParaRPr>
        </a:p>
      </dgm:t>
    </dgm:pt>
    <dgm:pt modelId="{0BE28EFF-02A3-6D45-B75A-C6A9615DEAAF}" type="parTrans" cxnId="{D1B80510-C953-024C-9232-B3FF63986A71}">
      <dgm:prSet/>
      <dgm:spPr/>
      <dgm:t>
        <a:bodyPr/>
        <a:lstStyle/>
        <a:p>
          <a:endParaRPr lang="en-US" dirty="0"/>
        </a:p>
      </dgm:t>
    </dgm:pt>
    <dgm:pt modelId="{454C61AC-0BF2-7842-B9D7-5F65F3F12290}" type="sibTrans" cxnId="{D1B80510-C953-024C-9232-B3FF63986A71}">
      <dgm:prSet/>
      <dgm:spPr/>
      <dgm:t>
        <a:bodyPr/>
        <a:lstStyle/>
        <a:p>
          <a:endParaRPr lang="en-US"/>
        </a:p>
      </dgm:t>
    </dgm:pt>
    <dgm:pt modelId="{0E8EC311-500C-E342-ACA2-7FB2651B97D7}" type="pres">
      <dgm:prSet presAssocID="{7D9B379A-5978-074A-AFB7-708BF49D15DE}" presName="diagram" presStyleCnt="0">
        <dgm:presLayoutVars>
          <dgm:chPref val="1"/>
          <dgm:dir/>
          <dgm:animOne val="branch"/>
          <dgm:animLvl val="lvl"/>
          <dgm:resizeHandles val="exact"/>
        </dgm:presLayoutVars>
      </dgm:prSet>
      <dgm:spPr/>
      <dgm:t>
        <a:bodyPr/>
        <a:lstStyle/>
        <a:p>
          <a:endParaRPr lang="en-US"/>
        </a:p>
      </dgm:t>
    </dgm:pt>
    <dgm:pt modelId="{51CA66B6-2202-4A4C-984E-F31084F0F79A}" type="pres">
      <dgm:prSet presAssocID="{C5B31BD0-423F-364A-9C79-4E20301F4B8D}" presName="root1" presStyleCnt="0"/>
      <dgm:spPr/>
      <dgm:t>
        <a:bodyPr/>
        <a:lstStyle/>
        <a:p>
          <a:endParaRPr lang="en-US"/>
        </a:p>
      </dgm:t>
    </dgm:pt>
    <dgm:pt modelId="{4F02BAE2-1468-D14A-A5D1-920F0AC319F7}" type="pres">
      <dgm:prSet presAssocID="{C5B31BD0-423F-364A-9C79-4E20301F4B8D}" presName="LevelOneTextNode" presStyleLbl="node0" presStyleIdx="0" presStyleCnt="1" custScaleX="127890" custScaleY="123688" custLinFactNeighborX="-20008" custLinFactNeighborY="-12551">
        <dgm:presLayoutVars>
          <dgm:chPref val="3"/>
        </dgm:presLayoutVars>
      </dgm:prSet>
      <dgm:spPr/>
      <dgm:t>
        <a:bodyPr/>
        <a:lstStyle/>
        <a:p>
          <a:endParaRPr lang="en-US"/>
        </a:p>
      </dgm:t>
    </dgm:pt>
    <dgm:pt modelId="{26EBC396-3316-C747-8E4F-A7761FFBE2C4}" type="pres">
      <dgm:prSet presAssocID="{C5B31BD0-423F-364A-9C79-4E20301F4B8D}" presName="level2hierChild" presStyleCnt="0"/>
      <dgm:spPr/>
      <dgm:t>
        <a:bodyPr/>
        <a:lstStyle/>
        <a:p>
          <a:endParaRPr lang="en-US"/>
        </a:p>
      </dgm:t>
    </dgm:pt>
    <dgm:pt modelId="{800687B6-9FD2-F04C-A416-C2020C825C0B}" type="pres">
      <dgm:prSet presAssocID="{14748C77-CDC2-E248-886D-F088500F77AD}" presName="conn2-1" presStyleLbl="parChTrans1D2" presStyleIdx="0" presStyleCnt="1"/>
      <dgm:spPr/>
      <dgm:t>
        <a:bodyPr/>
        <a:lstStyle/>
        <a:p>
          <a:endParaRPr lang="en-US"/>
        </a:p>
      </dgm:t>
    </dgm:pt>
    <dgm:pt modelId="{BB538947-0572-2F4C-8FA0-3EEC106F2E9E}" type="pres">
      <dgm:prSet presAssocID="{14748C77-CDC2-E248-886D-F088500F77AD}" presName="connTx" presStyleLbl="parChTrans1D2" presStyleIdx="0" presStyleCnt="1"/>
      <dgm:spPr/>
      <dgm:t>
        <a:bodyPr/>
        <a:lstStyle/>
        <a:p>
          <a:endParaRPr lang="en-US"/>
        </a:p>
      </dgm:t>
    </dgm:pt>
    <dgm:pt modelId="{E97E88B0-6299-DA49-BC23-BC81F166B858}" type="pres">
      <dgm:prSet presAssocID="{1C1687AA-EF62-C241-9785-2268CAAB2181}" presName="root2" presStyleCnt="0"/>
      <dgm:spPr/>
      <dgm:t>
        <a:bodyPr/>
        <a:lstStyle/>
        <a:p>
          <a:endParaRPr lang="en-US"/>
        </a:p>
      </dgm:t>
    </dgm:pt>
    <dgm:pt modelId="{20899E05-5D0B-024B-BAB7-A3B269A3AFE7}" type="pres">
      <dgm:prSet presAssocID="{1C1687AA-EF62-C241-9785-2268CAAB2181}" presName="LevelTwoTextNode" presStyleLbl="node2" presStyleIdx="0" presStyleCnt="1" custScaleY="368286" custLinFactNeighborX="-10472" custLinFactNeighborY="-10894">
        <dgm:presLayoutVars>
          <dgm:chPref val="3"/>
        </dgm:presLayoutVars>
      </dgm:prSet>
      <dgm:spPr/>
      <dgm:t>
        <a:bodyPr/>
        <a:lstStyle/>
        <a:p>
          <a:endParaRPr lang="en-US"/>
        </a:p>
      </dgm:t>
    </dgm:pt>
    <dgm:pt modelId="{DB8D0D6C-5968-F345-8A2B-E5C6355B69F3}" type="pres">
      <dgm:prSet presAssocID="{1C1687AA-EF62-C241-9785-2268CAAB2181}" presName="level3hierChild" presStyleCnt="0"/>
      <dgm:spPr/>
      <dgm:t>
        <a:bodyPr/>
        <a:lstStyle/>
        <a:p>
          <a:endParaRPr lang="en-US"/>
        </a:p>
      </dgm:t>
    </dgm:pt>
    <dgm:pt modelId="{D8051EA1-42B2-E74B-AADD-9276E007648B}" type="pres">
      <dgm:prSet presAssocID="{4D1F2055-3F48-4043-A2B3-9E47CEB7BBC4}" presName="conn2-1" presStyleLbl="parChTrans1D3" presStyleIdx="0" presStyleCnt="3"/>
      <dgm:spPr/>
      <dgm:t>
        <a:bodyPr/>
        <a:lstStyle/>
        <a:p>
          <a:endParaRPr lang="en-US"/>
        </a:p>
      </dgm:t>
    </dgm:pt>
    <dgm:pt modelId="{727B6380-7D39-D849-B0BA-25049A338CA0}" type="pres">
      <dgm:prSet presAssocID="{4D1F2055-3F48-4043-A2B3-9E47CEB7BBC4}" presName="connTx" presStyleLbl="parChTrans1D3" presStyleIdx="0" presStyleCnt="3"/>
      <dgm:spPr/>
      <dgm:t>
        <a:bodyPr/>
        <a:lstStyle/>
        <a:p>
          <a:endParaRPr lang="en-US"/>
        </a:p>
      </dgm:t>
    </dgm:pt>
    <dgm:pt modelId="{33BE6328-A02C-1242-A7F9-89CD2CD22EA5}" type="pres">
      <dgm:prSet presAssocID="{B67976AE-019A-6642-B4D3-F5BF5E024BC9}" presName="root2" presStyleCnt="0"/>
      <dgm:spPr/>
    </dgm:pt>
    <dgm:pt modelId="{C7E7D5DA-7211-E042-95B5-4BE15E497C83}" type="pres">
      <dgm:prSet presAssocID="{B67976AE-019A-6642-B4D3-F5BF5E024BC9}" presName="LevelTwoTextNode" presStyleLbl="node3" presStyleIdx="0" presStyleCnt="3" custLinFactNeighborX="-10471" custLinFactNeighborY="-73121">
        <dgm:presLayoutVars>
          <dgm:chPref val="3"/>
        </dgm:presLayoutVars>
      </dgm:prSet>
      <dgm:spPr/>
      <dgm:t>
        <a:bodyPr/>
        <a:lstStyle/>
        <a:p>
          <a:endParaRPr lang="en-US"/>
        </a:p>
      </dgm:t>
    </dgm:pt>
    <dgm:pt modelId="{EB325E95-98AC-774A-AC13-8BAD690DBA23}" type="pres">
      <dgm:prSet presAssocID="{B67976AE-019A-6642-B4D3-F5BF5E024BC9}" presName="level3hierChild" presStyleCnt="0"/>
      <dgm:spPr/>
    </dgm:pt>
    <dgm:pt modelId="{43B55208-D621-5E49-9F76-09B1D72707AF}" type="pres">
      <dgm:prSet presAssocID="{335589EC-B2BF-6A45-A700-1C8C5307C105}" presName="conn2-1" presStyleLbl="parChTrans1D3" presStyleIdx="1" presStyleCnt="3"/>
      <dgm:spPr/>
      <dgm:t>
        <a:bodyPr/>
        <a:lstStyle/>
        <a:p>
          <a:endParaRPr lang="en-US"/>
        </a:p>
      </dgm:t>
    </dgm:pt>
    <dgm:pt modelId="{71260A6B-A6A1-4B40-B396-20E65F6DF946}" type="pres">
      <dgm:prSet presAssocID="{335589EC-B2BF-6A45-A700-1C8C5307C105}" presName="connTx" presStyleLbl="parChTrans1D3" presStyleIdx="1" presStyleCnt="3"/>
      <dgm:spPr/>
      <dgm:t>
        <a:bodyPr/>
        <a:lstStyle/>
        <a:p>
          <a:endParaRPr lang="en-US"/>
        </a:p>
      </dgm:t>
    </dgm:pt>
    <dgm:pt modelId="{8FC3702D-3709-5540-A379-658A1D7CDB29}" type="pres">
      <dgm:prSet presAssocID="{EBC3FC9B-6078-7D4A-AC50-7BE323A9F7C2}" presName="root2" presStyleCnt="0"/>
      <dgm:spPr/>
    </dgm:pt>
    <dgm:pt modelId="{5B7F4C7A-C3B0-B041-AFA0-FFCEF26C04FC}" type="pres">
      <dgm:prSet presAssocID="{EBC3FC9B-6078-7D4A-AC50-7BE323A9F7C2}" presName="LevelTwoTextNode" presStyleLbl="node3" presStyleIdx="1" presStyleCnt="3" custScaleY="231831" custLinFactNeighborX="-10471" custLinFactNeighborY="-9249">
        <dgm:presLayoutVars>
          <dgm:chPref val="3"/>
        </dgm:presLayoutVars>
      </dgm:prSet>
      <dgm:spPr/>
      <dgm:t>
        <a:bodyPr/>
        <a:lstStyle/>
        <a:p>
          <a:endParaRPr lang="en-US"/>
        </a:p>
      </dgm:t>
    </dgm:pt>
    <dgm:pt modelId="{6C173506-F632-7843-997C-F90FE75E2CF5}" type="pres">
      <dgm:prSet presAssocID="{EBC3FC9B-6078-7D4A-AC50-7BE323A9F7C2}" presName="level3hierChild" presStyleCnt="0"/>
      <dgm:spPr/>
    </dgm:pt>
    <dgm:pt modelId="{6F68F7F4-C4B9-874D-9430-4B7E3D905149}" type="pres">
      <dgm:prSet presAssocID="{0BE28EFF-02A3-6D45-B75A-C6A9615DEAAF}" presName="conn2-1" presStyleLbl="parChTrans1D3" presStyleIdx="2" presStyleCnt="3"/>
      <dgm:spPr/>
      <dgm:t>
        <a:bodyPr/>
        <a:lstStyle/>
        <a:p>
          <a:endParaRPr lang="en-US"/>
        </a:p>
      </dgm:t>
    </dgm:pt>
    <dgm:pt modelId="{E282A9B8-AA51-CA41-8FF8-447957A1FD62}" type="pres">
      <dgm:prSet presAssocID="{0BE28EFF-02A3-6D45-B75A-C6A9615DEAAF}" presName="connTx" presStyleLbl="parChTrans1D3" presStyleIdx="2" presStyleCnt="3"/>
      <dgm:spPr/>
      <dgm:t>
        <a:bodyPr/>
        <a:lstStyle/>
        <a:p>
          <a:endParaRPr lang="en-US"/>
        </a:p>
      </dgm:t>
    </dgm:pt>
    <dgm:pt modelId="{5F50F065-F9DC-1D48-A140-872D63636927}" type="pres">
      <dgm:prSet presAssocID="{969527F5-B522-FF43-A887-3AE7897F4C92}" presName="root2" presStyleCnt="0"/>
      <dgm:spPr/>
    </dgm:pt>
    <dgm:pt modelId="{9C9E1470-5C60-5E41-815B-AF592F9FFE94}" type="pres">
      <dgm:prSet presAssocID="{969527F5-B522-FF43-A887-3AE7897F4C92}" presName="LevelTwoTextNode" presStyleLbl="node3" presStyleIdx="2" presStyleCnt="3" custLinFactNeighborX="-8015" custLinFactNeighborY="38229">
        <dgm:presLayoutVars>
          <dgm:chPref val="3"/>
        </dgm:presLayoutVars>
      </dgm:prSet>
      <dgm:spPr/>
      <dgm:t>
        <a:bodyPr/>
        <a:lstStyle/>
        <a:p>
          <a:endParaRPr lang="en-US"/>
        </a:p>
      </dgm:t>
    </dgm:pt>
    <dgm:pt modelId="{66B89D18-7159-B14F-B326-57B1FE7A884E}" type="pres">
      <dgm:prSet presAssocID="{969527F5-B522-FF43-A887-3AE7897F4C92}" presName="level3hierChild" presStyleCnt="0"/>
      <dgm:spPr/>
    </dgm:pt>
  </dgm:ptLst>
  <dgm:cxnLst>
    <dgm:cxn modelId="{1558AEC7-5E7C-C546-9F8E-5F675B4E3A3A}" srcId="{C5B31BD0-423F-364A-9C79-4E20301F4B8D}" destId="{1C1687AA-EF62-C241-9785-2268CAAB2181}" srcOrd="0" destOrd="0" parTransId="{14748C77-CDC2-E248-886D-F088500F77AD}" sibTransId="{BC843624-4D23-0E42-9D45-1F866BD87317}"/>
    <dgm:cxn modelId="{9BEC8927-25BC-E241-BE91-3E208525F656}" type="presOf" srcId="{0BE28EFF-02A3-6D45-B75A-C6A9615DEAAF}" destId="{6F68F7F4-C4B9-874D-9430-4B7E3D905149}" srcOrd="0" destOrd="0" presId="urn:microsoft.com/office/officeart/2005/8/layout/hierarchy2"/>
    <dgm:cxn modelId="{8FB0AF41-5B80-A946-BD5D-D62DD9E5CFE2}" type="presOf" srcId="{B67976AE-019A-6642-B4D3-F5BF5E024BC9}" destId="{C7E7D5DA-7211-E042-95B5-4BE15E497C83}" srcOrd="0" destOrd="0" presId="urn:microsoft.com/office/officeart/2005/8/layout/hierarchy2"/>
    <dgm:cxn modelId="{7959D0B7-54E6-6545-9C0D-822FCEB42588}" type="presOf" srcId="{7D9B379A-5978-074A-AFB7-708BF49D15DE}" destId="{0E8EC311-500C-E342-ACA2-7FB2651B97D7}" srcOrd="0" destOrd="0" presId="urn:microsoft.com/office/officeart/2005/8/layout/hierarchy2"/>
    <dgm:cxn modelId="{80EE5AD9-4D80-4744-87DE-F468EC5370C5}" type="presOf" srcId="{0BE28EFF-02A3-6D45-B75A-C6A9615DEAAF}" destId="{E282A9B8-AA51-CA41-8FF8-447957A1FD62}" srcOrd="1" destOrd="0" presId="urn:microsoft.com/office/officeart/2005/8/layout/hierarchy2"/>
    <dgm:cxn modelId="{715961B0-98DB-A841-B66B-A91877E21BF2}" type="presOf" srcId="{EBC3FC9B-6078-7D4A-AC50-7BE323A9F7C2}" destId="{5B7F4C7A-C3B0-B041-AFA0-FFCEF26C04FC}" srcOrd="0" destOrd="0" presId="urn:microsoft.com/office/officeart/2005/8/layout/hierarchy2"/>
    <dgm:cxn modelId="{4F681E0F-0DB2-3E48-A052-FE0624C7C413}" type="presOf" srcId="{14748C77-CDC2-E248-886D-F088500F77AD}" destId="{BB538947-0572-2F4C-8FA0-3EEC106F2E9E}" srcOrd="1" destOrd="0" presId="urn:microsoft.com/office/officeart/2005/8/layout/hierarchy2"/>
    <dgm:cxn modelId="{9F894A83-7681-FD41-9EB4-F26C850120A0}" type="presOf" srcId="{C5B31BD0-423F-364A-9C79-4E20301F4B8D}" destId="{4F02BAE2-1468-D14A-A5D1-920F0AC319F7}" srcOrd="0" destOrd="0" presId="urn:microsoft.com/office/officeart/2005/8/layout/hierarchy2"/>
    <dgm:cxn modelId="{3CAF92B6-227F-7C49-B1AD-0CAD3027C3D0}" type="presOf" srcId="{4D1F2055-3F48-4043-A2B3-9E47CEB7BBC4}" destId="{D8051EA1-42B2-E74B-AADD-9276E007648B}" srcOrd="0" destOrd="0" presId="urn:microsoft.com/office/officeart/2005/8/layout/hierarchy2"/>
    <dgm:cxn modelId="{21A69CD3-6BEE-C544-8463-FAE3C1A370D5}" type="presOf" srcId="{1C1687AA-EF62-C241-9785-2268CAAB2181}" destId="{20899E05-5D0B-024B-BAB7-A3B269A3AFE7}" srcOrd="0" destOrd="0" presId="urn:microsoft.com/office/officeart/2005/8/layout/hierarchy2"/>
    <dgm:cxn modelId="{1CA4A7B4-0E94-954C-83DC-83AF97E18D5F}" type="presOf" srcId="{335589EC-B2BF-6A45-A700-1C8C5307C105}" destId="{43B55208-D621-5E49-9F76-09B1D72707AF}" srcOrd="0" destOrd="0" presId="urn:microsoft.com/office/officeart/2005/8/layout/hierarchy2"/>
    <dgm:cxn modelId="{6EAA5310-8C40-574B-AE79-8D218D638551}" type="presOf" srcId="{335589EC-B2BF-6A45-A700-1C8C5307C105}" destId="{71260A6B-A6A1-4B40-B396-20E65F6DF946}" srcOrd="1" destOrd="0" presId="urn:microsoft.com/office/officeart/2005/8/layout/hierarchy2"/>
    <dgm:cxn modelId="{9846B539-B5CB-3C4A-AAB6-45C15683005B}" type="presOf" srcId="{969527F5-B522-FF43-A887-3AE7897F4C92}" destId="{9C9E1470-5C60-5E41-815B-AF592F9FFE94}" srcOrd="0" destOrd="0" presId="urn:microsoft.com/office/officeart/2005/8/layout/hierarchy2"/>
    <dgm:cxn modelId="{87EF0C49-BE3F-5E43-82EF-CC9468A663E9}" srcId="{1C1687AA-EF62-C241-9785-2268CAAB2181}" destId="{B67976AE-019A-6642-B4D3-F5BF5E024BC9}" srcOrd="0" destOrd="0" parTransId="{4D1F2055-3F48-4043-A2B3-9E47CEB7BBC4}" sibTransId="{9CB41EBB-5236-5441-A9E8-158CB7F5BF8E}"/>
    <dgm:cxn modelId="{D1B80510-C953-024C-9232-B3FF63986A71}" srcId="{1C1687AA-EF62-C241-9785-2268CAAB2181}" destId="{969527F5-B522-FF43-A887-3AE7897F4C92}" srcOrd="2" destOrd="0" parTransId="{0BE28EFF-02A3-6D45-B75A-C6A9615DEAAF}" sibTransId="{454C61AC-0BF2-7842-B9D7-5F65F3F12290}"/>
    <dgm:cxn modelId="{80AD3774-046A-A941-B10E-BACA4817C6F5}" srcId="{1C1687AA-EF62-C241-9785-2268CAAB2181}" destId="{EBC3FC9B-6078-7D4A-AC50-7BE323A9F7C2}" srcOrd="1" destOrd="0" parTransId="{335589EC-B2BF-6A45-A700-1C8C5307C105}" sibTransId="{36178C68-7B65-C440-B299-E7D00D3FBDD3}"/>
    <dgm:cxn modelId="{C2F3C7B7-CA26-CF4E-9BA7-1036DD03F0D2}" type="presOf" srcId="{4D1F2055-3F48-4043-A2B3-9E47CEB7BBC4}" destId="{727B6380-7D39-D849-B0BA-25049A338CA0}" srcOrd="1" destOrd="0" presId="urn:microsoft.com/office/officeart/2005/8/layout/hierarchy2"/>
    <dgm:cxn modelId="{286D5F49-D5E9-0842-9F54-7BD199509925}" srcId="{7D9B379A-5978-074A-AFB7-708BF49D15DE}" destId="{C5B31BD0-423F-364A-9C79-4E20301F4B8D}" srcOrd="0" destOrd="0" parTransId="{30DA110D-0799-AA46-9D3C-97DB571C6D57}" sibTransId="{9E6E3143-2876-C54A-A597-63DB60441974}"/>
    <dgm:cxn modelId="{A88DE54B-5ED5-A84C-A82C-A33713DAD526}" type="presOf" srcId="{14748C77-CDC2-E248-886D-F088500F77AD}" destId="{800687B6-9FD2-F04C-A416-C2020C825C0B}" srcOrd="0" destOrd="0" presId="urn:microsoft.com/office/officeart/2005/8/layout/hierarchy2"/>
    <dgm:cxn modelId="{9BCC78F5-1EDF-D04C-8960-318269C1ECF8}" type="presParOf" srcId="{0E8EC311-500C-E342-ACA2-7FB2651B97D7}" destId="{51CA66B6-2202-4A4C-984E-F31084F0F79A}" srcOrd="0" destOrd="0" presId="urn:microsoft.com/office/officeart/2005/8/layout/hierarchy2"/>
    <dgm:cxn modelId="{5C7C9D0D-8736-B149-8034-BC979A4E2999}" type="presParOf" srcId="{51CA66B6-2202-4A4C-984E-F31084F0F79A}" destId="{4F02BAE2-1468-D14A-A5D1-920F0AC319F7}" srcOrd="0" destOrd="0" presId="urn:microsoft.com/office/officeart/2005/8/layout/hierarchy2"/>
    <dgm:cxn modelId="{464BEC54-8885-E941-81B9-B3FC548EF786}" type="presParOf" srcId="{51CA66B6-2202-4A4C-984E-F31084F0F79A}" destId="{26EBC396-3316-C747-8E4F-A7761FFBE2C4}" srcOrd="1" destOrd="0" presId="urn:microsoft.com/office/officeart/2005/8/layout/hierarchy2"/>
    <dgm:cxn modelId="{E53D0AFA-551C-6648-AA98-B0CF0AECA9BB}" type="presParOf" srcId="{26EBC396-3316-C747-8E4F-A7761FFBE2C4}" destId="{800687B6-9FD2-F04C-A416-C2020C825C0B}" srcOrd="0" destOrd="0" presId="urn:microsoft.com/office/officeart/2005/8/layout/hierarchy2"/>
    <dgm:cxn modelId="{5A780D04-1DDD-8F42-BF9F-C839A82B6BA6}" type="presParOf" srcId="{800687B6-9FD2-F04C-A416-C2020C825C0B}" destId="{BB538947-0572-2F4C-8FA0-3EEC106F2E9E}" srcOrd="0" destOrd="0" presId="urn:microsoft.com/office/officeart/2005/8/layout/hierarchy2"/>
    <dgm:cxn modelId="{38A4898D-82C2-324C-9C5B-EA00146F0722}" type="presParOf" srcId="{26EBC396-3316-C747-8E4F-A7761FFBE2C4}" destId="{E97E88B0-6299-DA49-BC23-BC81F166B858}" srcOrd="1" destOrd="0" presId="urn:microsoft.com/office/officeart/2005/8/layout/hierarchy2"/>
    <dgm:cxn modelId="{28A2D0FC-8491-8447-AE35-1D9B28C87D17}" type="presParOf" srcId="{E97E88B0-6299-DA49-BC23-BC81F166B858}" destId="{20899E05-5D0B-024B-BAB7-A3B269A3AFE7}" srcOrd="0" destOrd="0" presId="urn:microsoft.com/office/officeart/2005/8/layout/hierarchy2"/>
    <dgm:cxn modelId="{ED868875-2DA8-994D-8D68-EA92E99D35CA}" type="presParOf" srcId="{E97E88B0-6299-DA49-BC23-BC81F166B858}" destId="{DB8D0D6C-5968-F345-8A2B-E5C6355B69F3}" srcOrd="1" destOrd="0" presId="urn:microsoft.com/office/officeart/2005/8/layout/hierarchy2"/>
    <dgm:cxn modelId="{75DF46E1-92ED-1F40-88D4-125A35CF0BE9}" type="presParOf" srcId="{DB8D0D6C-5968-F345-8A2B-E5C6355B69F3}" destId="{D8051EA1-42B2-E74B-AADD-9276E007648B}" srcOrd="0" destOrd="0" presId="urn:microsoft.com/office/officeart/2005/8/layout/hierarchy2"/>
    <dgm:cxn modelId="{63486095-4D4E-D142-BEF9-7C0011B7B62C}" type="presParOf" srcId="{D8051EA1-42B2-E74B-AADD-9276E007648B}" destId="{727B6380-7D39-D849-B0BA-25049A338CA0}" srcOrd="0" destOrd="0" presId="urn:microsoft.com/office/officeart/2005/8/layout/hierarchy2"/>
    <dgm:cxn modelId="{A531496A-8A41-8D4D-A7CE-6A32C493A383}" type="presParOf" srcId="{DB8D0D6C-5968-F345-8A2B-E5C6355B69F3}" destId="{33BE6328-A02C-1242-A7F9-89CD2CD22EA5}" srcOrd="1" destOrd="0" presId="urn:microsoft.com/office/officeart/2005/8/layout/hierarchy2"/>
    <dgm:cxn modelId="{0C02D753-C8B3-5145-9AE8-D26E3D19E669}" type="presParOf" srcId="{33BE6328-A02C-1242-A7F9-89CD2CD22EA5}" destId="{C7E7D5DA-7211-E042-95B5-4BE15E497C83}" srcOrd="0" destOrd="0" presId="urn:microsoft.com/office/officeart/2005/8/layout/hierarchy2"/>
    <dgm:cxn modelId="{BEF919ED-3C45-C849-B53A-511F002E4216}" type="presParOf" srcId="{33BE6328-A02C-1242-A7F9-89CD2CD22EA5}" destId="{EB325E95-98AC-774A-AC13-8BAD690DBA23}" srcOrd="1" destOrd="0" presId="urn:microsoft.com/office/officeart/2005/8/layout/hierarchy2"/>
    <dgm:cxn modelId="{1691D15F-DD65-F644-84CA-0E219C70633D}" type="presParOf" srcId="{DB8D0D6C-5968-F345-8A2B-E5C6355B69F3}" destId="{43B55208-D621-5E49-9F76-09B1D72707AF}" srcOrd="2" destOrd="0" presId="urn:microsoft.com/office/officeart/2005/8/layout/hierarchy2"/>
    <dgm:cxn modelId="{73CC84E1-5CED-504B-83ED-9129FFE7053C}" type="presParOf" srcId="{43B55208-D621-5E49-9F76-09B1D72707AF}" destId="{71260A6B-A6A1-4B40-B396-20E65F6DF946}" srcOrd="0" destOrd="0" presId="urn:microsoft.com/office/officeart/2005/8/layout/hierarchy2"/>
    <dgm:cxn modelId="{C605BE3F-1ED8-AC46-AEF3-2CA152805073}" type="presParOf" srcId="{DB8D0D6C-5968-F345-8A2B-E5C6355B69F3}" destId="{8FC3702D-3709-5540-A379-658A1D7CDB29}" srcOrd="3" destOrd="0" presId="urn:microsoft.com/office/officeart/2005/8/layout/hierarchy2"/>
    <dgm:cxn modelId="{45369675-9E10-7043-B556-91C32D7A6C72}" type="presParOf" srcId="{8FC3702D-3709-5540-A379-658A1D7CDB29}" destId="{5B7F4C7A-C3B0-B041-AFA0-FFCEF26C04FC}" srcOrd="0" destOrd="0" presId="urn:microsoft.com/office/officeart/2005/8/layout/hierarchy2"/>
    <dgm:cxn modelId="{1B3DA52F-7C20-B045-9AA2-AD576EBC1852}" type="presParOf" srcId="{8FC3702D-3709-5540-A379-658A1D7CDB29}" destId="{6C173506-F632-7843-997C-F90FE75E2CF5}" srcOrd="1" destOrd="0" presId="urn:microsoft.com/office/officeart/2005/8/layout/hierarchy2"/>
    <dgm:cxn modelId="{EF3411CE-51BB-FF45-A899-B17518FF86E7}" type="presParOf" srcId="{DB8D0D6C-5968-F345-8A2B-E5C6355B69F3}" destId="{6F68F7F4-C4B9-874D-9430-4B7E3D905149}" srcOrd="4" destOrd="0" presId="urn:microsoft.com/office/officeart/2005/8/layout/hierarchy2"/>
    <dgm:cxn modelId="{08AFE1A5-5DDF-4C4E-A9EB-1EA8B6D391CB}" type="presParOf" srcId="{6F68F7F4-C4B9-874D-9430-4B7E3D905149}" destId="{E282A9B8-AA51-CA41-8FF8-447957A1FD62}" srcOrd="0" destOrd="0" presId="urn:microsoft.com/office/officeart/2005/8/layout/hierarchy2"/>
    <dgm:cxn modelId="{638C6940-0292-8046-B499-1611BE10FDB7}" type="presParOf" srcId="{DB8D0D6C-5968-F345-8A2B-E5C6355B69F3}" destId="{5F50F065-F9DC-1D48-A140-872D63636927}" srcOrd="5" destOrd="0" presId="urn:microsoft.com/office/officeart/2005/8/layout/hierarchy2"/>
    <dgm:cxn modelId="{B39C8E84-193B-D84B-9F00-A48199204BFE}" type="presParOf" srcId="{5F50F065-F9DC-1D48-A140-872D63636927}" destId="{9C9E1470-5C60-5E41-815B-AF592F9FFE94}" srcOrd="0" destOrd="0" presId="urn:microsoft.com/office/officeart/2005/8/layout/hierarchy2"/>
    <dgm:cxn modelId="{BDD321E6-0574-604B-B485-90A35DA7D128}" type="presParOf" srcId="{5F50F065-F9DC-1D48-A140-872D63636927}" destId="{66B89D18-7159-B14F-B326-57B1FE7A884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27AE43-85B9-644A-A5B1-F0B9FCB8B936}" type="doc">
      <dgm:prSet loTypeId="urn:microsoft.com/office/officeart/2005/8/layout/radial4" loCatId="" qsTypeId="urn:microsoft.com/office/officeart/2005/8/quickstyle/simple4" qsCatId="simple" csTypeId="urn:microsoft.com/office/officeart/2005/8/colors/accent3_2" csCatId="accent3" phldr="1"/>
      <dgm:spPr/>
      <dgm:t>
        <a:bodyPr/>
        <a:lstStyle/>
        <a:p>
          <a:endParaRPr lang="en-US"/>
        </a:p>
      </dgm:t>
    </dgm:pt>
    <dgm:pt modelId="{5C8CB0B3-2CAB-AA4F-B92F-A9641C2F3E21}">
      <dgm:prSet phldrT="[Text]"/>
      <dgm:spPr/>
      <dgm:t>
        <a:bodyPr/>
        <a:lstStyle/>
        <a:p>
          <a:r>
            <a:rPr lang="en-US" dirty="0" smtClean="0"/>
            <a:t>Faith</a:t>
          </a:r>
          <a:endParaRPr lang="en-US" dirty="0"/>
        </a:p>
      </dgm:t>
    </dgm:pt>
    <dgm:pt modelId="{DA7E112C-B585-7648-B594-16ECC1CD4262}" type="parTrans" cxnId="{7E601C83-A2CF-9E49-AD44-3D502461FF3F}">
      <dgm:prSet/>
      <dgm:spPr/>
      <dgm:t>
        <a:bodyPr/>
        <a:lstStyle/>
        <a:p>
          <a:endParaRPr lang="en-US"/>
        </a:p>
      </dgm:t>
    </dgm:pt>
    <dgm:pt modelId="{FF171453-5528-704F-9694-52DE51175116}" type="sibTrans" cxnId="{7E601C83-A2CF-9E49-AD44-3D502461FF3F}">
      <dgm:prSet/>
      <dgm:spPr/>
      <dgm:t>
        <a:bodyPr/>
        <a:lstStyle/>
        <a:p>
          <a:endParaRPr lang="en-US"/>
        </a:p>
      </dgm:t>
    </dgm:pt>
    <dgm:pt modelId="{51CFACB8-9F8B-F34D-8013-495334D9A3D9}">
      <dgm:prSet phldrT="[Text]"/>
      <dgm:spPr/>
      <dgm:t>
        <a:bodyPr/>
        <a:lstStyle/>
        <a:p>
          <a:r>
            <a:rPr lang="en-US" dirty="0" smtClean="0"/>
            <a:t>Parental Faith</a:t>
          </a:r>
          <a:endParaRPr lang="en-US" dirty="0"/>
        </a:p>
      </dgm:t>
    </dgm:pt>
    <dgm:pt modelId="{B7FB8301-CCD3-3749-B5B4-60CDEA8820F8}" type="parTrans" cxnId="{3E712259-12E1-3F4E-B243-278AD42FDABF}">
      <dgm:prSet/>
      <dgm:spPr/>
      <dgm:t>
        <a:bodyPr/>
        <a:lstStyle/>
        <a:p>
          <a:endParaRPr lang="en-US"/>
        </a:p>
      </dgm:t>
    </dgm:pt>
    <dgm:pt modelId="{D630C3AF-E284-6146-AA1D-63ADF5E44B8F}" type="sibTrans" cxnId="{3E712259-12E1-3F4E-B243-278AD42FDABF}">
      <dgm:prSet/>
      <dgm:spPr/>
      <dgm:t>
        <a:bodyPr/>
        <a:lstStyle/>
        <a:p>
          <a:endParaRPr lang="en-US"/>
        </a:p>
      </dgm:t>
    </dgm:pt>
    <dgm:pt modelId="{F47E8983-CB1B-1F44-B894-234B403A87B3}">
      <dgm:prSet phldrT="[Text]"/>
      <dgm:spPr/>
      <dgm:t>
        <a:bodyPr/>
        <a:lstStyle/>
        <a:p>
          <a:r>
            <a:rPr lang="en-US" dirty="0" smtClean="0"/>
            <a:t>Parental Modeling &amp; Teaching</a:t>
          </a:r>
          <a:endParaRPr lang="en-US" dirty="0"/>
        </a:p>
      </dgm:t>
    </dgm:pt>
    <dgm:pt modelId="{0E7AB14A-F873-424E-8448-D4D63CE165D0}" type="parTrans" cxnId="{91E0826E-F941-B249-ADC1-883B9FB2D21D}">
      <dgm:prSet/>
      <dgm:spPr/>
      <dgm:t>
        <a:bodyPr/>
        <a:lstStyle/>
        <a:p>
          <a:endParaRPr lang="en-US"/>
        </a:p>
      </dgm:t>
    </dgm:pt>
    <dgm:pt modelId="{0B370486-A6E2-2C48-85AA-6CD1C5D8149F}" type="sibTrans" cxnId="{91E0826E-F941-B249-ADC1-883B9FB2D21D}">
      <dgm:prSet/>
      <dgm:spPr/>
      <dgm:t>
        <a:bodyPr/>
        <a:lstStyle/>
        <a:p>
          <a:endParaRPr lang="en-US"/>
        </a:p>
      </dgm:t>
    </dgm:pt>
    <dgm:pt modelId="{ABB99DD7-F17F-2B40-8356-CDCFD647F0F4}">
      <dgm:prSet phldrT="[Text]"/>
      <dgm:spPr/>
      <dgm:t>
        <a:bodyPr/>
        <a:lstStyle/>
        <a:p>
          <a:r>
            <a:rPr lang="en-US" dirty="0" smtClean="0"/>
            <a:t>Prayer</a:t>
          </a:r>
          <a:endParaRPr lang="en-US" dirty="0"/>
        </a:p>
      </dgm:t>
    </dgm:pt>
    <dgm:pt modelId="{1E63AF51-6EE7-F04C-9262-431C806BE4E1}" type="parTrans" cxnId="{A52DA720-5ED5-094D-B01E-A7120DC796A9}">
      <dgm:prSet/>
      <dgm:spPr/>
      <dgm:t>
        <a:bodyPr/>
        <a:lstStyle/>
        <a:p>
          <a:endParaRPr lang="en-US"/>
        </a:p>
      </dgm:t>
    </dgm:pt>
    <dgm:pt modelId="{1D02CAC4-BA23-FA41-8BAC-713582D09A9B}" type="sibTrans" cxnId="{A52DA720-5ED5-094D-B01E-A7120DC796A9}">
      <dgm:prSet/>
      <dgm:spPr/>
      <dgm:t>
        <a:bodyPr/>
        <a:lstStyle/>
        <a:p>
          <a:endParaRPr lang="en-US"/>
        </a:p>
      </dgm:t>
    </dgm:pt>
    <dgm:pt modelId="{7F47582F-A64C-614C-840D-223F3DA80FBC}">
      <dgm:prSet phldrT="[Text]"/>
      <dgm:spPr/>
      <dgm:t>
        <a:bodyPr/>
        <a:lstStyle/>
        <a:p>
          <a:r>
            <a:rPr lang="en-US" dirty="0" smtClean="0"/>
            <a:t>Scripture Reading</a:t>
          </a:r>
          <a:endParaRPr lang="en-US" dirty="0"/>
        </a:p>
      </dgm:t>
    </dgm:pt>
    <dgm:pt modelId="{CDE478C2-1ED7-3C42-A0CA-2F3F9E241823}" type="parTrans" cxnId="{4DA3CB98-3E61-EB4B-82F4-F17CF1FF2012}">
      <dgm:prSet/>
      <dgm:spPr/>
      <dgm:t>
        <a:bodyPr/>
        <a:lstStyle/>
        <a:p>
          <a:endParaRPr lang="en-US"/>
        </a:p>
      </dgm:t>
    </dgm:pt>
    <dgm:pt modelId="{06EF567E-9624-3E49-AFF2-40AB05A35500}" type="sibTrans" cxnId="{4DA3CB98-3E61-EB4B-82F4-F17CF1FF2012}">
      <dgm:prSet/>
      <dgm:spPr/>
      <dgm:t>
        <a:bodyPr/>
        <a:lstStyle/>
        <a:p>
          <a:endParaRPr lang="en-US"/>
        </a:p>
      </dgm:t>
    </dgm:pt>
    <dgm:pt modelId="{5F3F0B80-FBA4-0F4B-B6E6-EC3ECDEE84C9}" type="pres">
      <dgm:prSet presAssocID="{DE27AE43-85B9-644A-A5B1-F0B9FCB8B936}" presName="cycle" presStyleCnt="0">
        <dgm:presLayoutVars>
          <dgm:chMax val="1"/>
          <dgm:dir/>
          <dgm:animLvl val="ctr"/>
          <dgm:resizeHandles val="exact"/>
        </dgm:presLayoutVars>
      </dgm:prSet>
      <dgm:spPr/>
      <dgm:t>
        <a:bodyPr/>
        <a:lstStyle/>
        <a:p>
          <a:endParaRPr lang="en-US"/>
        </a:p>
      </dgm:t>
    </dgm:pt>
    <dgm:pt modelId="{40638A8E-0B92-E341-8B21-1D1AFE38C737}" type="pres">
      <dgm:prSet presAssocID="{5C8CB0B3-2CAB-AA4F-B92F-A9641C2F3E21}" presName="centerShape" presStyleLbl="node0" presStyleIdx="0" presStyleCnt="1"/>
      <dgm:spPr/>
      <dgm:t>
        <a:bodyPr/>
        <a:lstStyle/>
        <a:p>
          <a:endParaRPr lang="en-US"/>
        </a:p>
      </dgm:t>
    </dgm:pt>
    <dgm:pt modelId="{4F0A5140-5689-1749-9494-FDB32DBA7A7F}" type="pres">
      <dgm:prSet presAssocID="{B7FB8301-CCD3-3749-B5B4-60CDEA8820F8}" presName="parTrans" presStyleLbl="bgSibTrans2D1" presStyleIdx="0" presStyleCnt="4"/>
      <dgm:spPr/>
      <dgm:t>
        <a:bodyPr/>
        <a:lstStyle/>
        <a:p>
          <a:endParaRPr lang="en-US"/>
        </a:p>
      </dgm:t>
    </dgm:pt>
    <dgm:pt modelId="{D4953536-5620-7246-841D-825E7B9F809D}" type="pres">
      <dgm:prSet presAssocID="{51CFACB8-9F8B-F34D-8013-495334D9A3D9}" presName="node" presStyleLbl="node1" presStyleIdx="0" presStyleCnt="4">
        <dgm:presLayoutVars>
          <dgm:bulletEnabled val="1"/>
        </dgm:presLayoutVars>
      </dgm:prSet>
      <dgm:spPr/>
      <dgm:t>
        <a:bodyPr/>
        <a:lstStyle/>
        <a:p>
          <a:endParaRPr lang="en-US"/>
        </a:p>
      </dgm:t>
    </dgm:pt>
    <dgm:pt modelId="{0F41555F-C66C-4F4E-9407-6A0FD87B2DEE}" type="pres">
      <dgm:prSet presAssocID="{0E7AB14A-F873-424E-8448-D4D63CE165D0}" presName="parTrans" presStyleLbl="bgSibTrans2D1" presStyleIdx="1" presStyleCnt="4"/>
      <dgm:spPr/>
      <dgm:t>
        <a:bodyPr/>
        <a:lstStyle/>
        <a:p>
          <a:endParaRPr lang="en-US"/>
        </a:p>
      </dgm:t>
    </dgm:pt>
    <dgm:pt modelId="{CEDD41E4-58A5-2748-BA6D-46765422B765}" type="pres">
      <dgm:prSet presAssocID="{F47E8983-CB1B-1F44-B894-234B403A87B3}" presName="node" presStyleLbl="node1" presStyleIdx="1" presStyleCnt="4">
        <dgm:presLayoutVars>
          <dgm:bulletEnabled val="1"/>
        </dgm:presLayoutVars>
      </dgm:prSet>
      <dgm:spPr/>
      <dgm:t>
        <a:bodyPr/>
        <a:lstStyle/>
        <a:p>
          <a:endParaRPr lang="en-US"/>
        </a:p>
      </dgm:t>
    </dgm:pt>
    <dgm:pt modelId="{581D5EA0-8CB0-D344-896E-19CEEB35EFC6}" type="pres">
      <dgm:prSet presAssocID="{1E63AF51-6EE7-F04C-9262-431C806BE4E1}" presName="parTrans" presStyleLbl="bgSibTrans2D1" presStyleIdx="2" presStyleCnt="4"/>
      <dgm:spPr/>
      <dgm:t>
        <a:bodyPr/>
        <a:lstStyle/>
        <a:p>
          <a:endParaRPr lang="en-US"/>
        </a:p>
      </dgm:t>
    </dgm:pt>
    <dgm:pt modelId="{4005CA30-08D0-9144-87FE-737094F012AB}" type="pres">
      <dgm:prSet presAssocID="{ABB99DD7-F17F-2B40-8356-CDCFD647F0F4}" presName="node" presStyleLbl="node1" presStyleIdx="2" presStyleCnt="4">
        <dgm:presLayoutVars>
          <dgm:bulletEnabled val="1"/>
        </dgm:presLayoutVars>
      </dgm:prSet>
      <dgm:spPr/>
      <dgm:t>
        <a:bodyPr/>
        <a:lstStyle/>
        <a:p>
          <a:endParaRPr lang="en-US"/>
        </a:p>
      </dgm:t>
    </dgm:pt>
    <dgm:pt modelId="{9F4939E3-0E40-9740-BE6A-89F0AF1FCCF8}" type="pres">
      <dgm:prSet presAssocID="{CDE478C2-1ED7-3C42-A0CA-2F3F9E241823}" presName="parTrans" presStyleLbl="bgSibTrans2D1" presStyleIdx="3" presStyleCnt="4"/>
      <dgm:spPr/>
      <dgm:t>
        <a:bodyPr/>
        <a:lstStyle/>
        <a:p>
          <a:endParaRPr lang="en-US"/>
        </a:p>
      </dgm:t>
    </dgm:pt>
    <dgm:pt modelId="{196B9675-8CA0-E344-8584-3819FF6F304B}" type="pres">
      <dgm:prSet presAssocID="{7F47582F-A64C-614C-840D-223F3DA80FBC}" presName="node" presStyleLbl="node1" presStyleIdx="3" presStyleCnt="4">
        <dgm:presLayoutVars>
          <dgm:bulletEnabled val="1"/>
        </dgm:presLayoutVars>
      </dgm:prSet>
      <dgm:spPr/>
      <dgm:t>
        <a:bodyPr/>
        <a:lstStyle/>
        <a:p>
          <a:endParaRPr lang="en-US"/>
        </a:p>
      </dgm:t>
    </dgm:pt>
  </dgm:ptLst>
  <dgm:cxnLst>
    <dgm:cxn modelId="{3E915C13-3C40-244D-A9EE-A124620BF877}" type="presOf" srcId="{5C8CB0B3-2CAB-AA4F-B92F-A9641C2F3E21}" destId="{40638A8E-0B92-E341-8B21-1D1AFE38C737}" srcOrd="0" destOrd="0" presId="urn:microsoft.com/office/officeart/2005/8/layout/radial4"/>
    <dgm:cxn modelId="{7E601C83-A2CF-9E49-AD44-3D502461FF3F}" srcId="{DE27AE43-85B9-644A-A5B1-F0B9FCB8B936}" destId="{5C8CB0B3-2CAB-AA4F-B92F-A9641C2F3E21}" srcOrd="0" destOrd="0" parTransId="{DA7E112C-B585-7648-B594-16ECC1CD4262}" sibTransId="{FF171453-5528-704F-9694-52DE51175116}"/>
    <dgm:cxn modelId="{76690AD4-7C53-F545-A465-2D5D4F3F0E64}" type="presOf" srcId="{F47E8983-CB1B-1F44-B894-234B403A87B3}" destId="{CEDD41E4-58A5-2748-BA6D-46765422B765}" srcOrd="0" destOrd="0" presId="urn:microsoft.com/office/officeart/2005/8/layout/radial4"/>
    <dgm:cxn modelId="{7CDC880A-8437-7A44-85D9-513C36FEA4CA}" type="presOf" srcId="{1E63AF51-6EE7-F04C-9262-431C806BE4E1}" destId="{581D5EA0-8CB0-D344-896E-19CEEB35EFC6}" srcOrd="0" destOrd="0" presId="urn:microsoft.com/office/officeart/2005/8/layout/radial4"/>
    <dgm:cxn modelId="{91E0826E-F941-B249-ADC1-883B9FB2D21D}" srcId="{5C8CB0B3-2CAB-AA4F-B92F-A9641C2F3E21}" destId="{F47E8983-CB1B-1F44-B894-234B403A87B3}" srcOrd="1" destOrd="0" parTransId="{0E7AB14A-F873-424E-8448-D4D63CE165D0}" sibTransId="{0B370486-A6E2-2C48-85AA-6CD1C5D8149F}"/>
    <dgm:cxn modelId="{B0CBF778-4055-9840-97EB-D8F7FF04D4E0}" type="presOf" srcId="{B7FB8301-CCD3-3749-B5B4-60CDEA8820F8}" destId="{4F0A5140-5689-1749-9494-FDB32DBA7A7F}" srcOrd="0" destOrd="0" presId="urn:microsoft.com/office/officeart/2005/8/layout/radial4"/>
    <dgm:cxn modelId="{24B18984-3B8D-8C48-A35E-155985C7E498}" type="presOf" srcId="{ABB99DD7-F17F-2B40-8356-CDCFD647F0F4}" destId="{4005CA30-08D0-9144-87FE-737094F012AB}" srcOrd="0" destOrd="0" presId="urn:microsoft.com/office/officeart/2005/8/layout/radial4"/>
    <dgm:cxn modelId="{A52DA720-5ED5-094D-B01E-A7120DC796A9}" srcId="{5C8CB0B3-2CAB-AA4F-B92F-A9641C2F3E21}" destId="{ABB99DD7-F17F-2B40-8356-CDCFD647F0F4}" srcOrd="2" destOrd="0" parTransId="{1E63AF51-6EE7-F04C-9262-431C806BE4E1}" sibTransId="{1D02CAC4-BA23-FA41-8BAC-713582D09A9B}"/>
    <dgm:cxn modelId="{3E712259-12E1-3F4E-B243-278AD42FDABF}" srcId="{5C8CB0B3-2CAB-AA4F-B92F-A9641C2F3E21}" destId="{51CFACB8-9F8B-F34D-8013-495334D9A3D9}" srcOrd="0" destOrd="0" parTransId="{B7FB8301-CCD3-3749-B5B4-60CDEA8820F8}" sibTransId="{D630C3AF-E284-6146-AA1D-63ADF5E44B8F}"/>
    <dgm:cxn modelId="{98F1FCB0-89E5-5B48-808F-E7C4922B468E}" type="presOf" srcId="{CDE478C2-1ED7-3C42-A0CA-2F3F9E241823}" destId="{9F4939E3-0E40-9740-BE6A-89F0AF1FCCF8}" srcOrd="0" destOrd="0" presId="urn:microsoft.com/office/officeart/2005/8/layout/radial4"/>
    <dgm:cxn modelId="{3A602F22-15F2-2045-9F77-45AE2FC62391}" type="presOf" srcId="{7F47582F-A64C-614C-840D-223F3DA80FBC}" destId="{196B9675-8CA0-E344-8584-3819FF6F304B}" srcOrd="0" destOrd="0" presId="urn:microsoft.com/office/officeart/2005/8/layout/radial4"/>
    <dgm:cxn modelId="{89716167-957E-394B-83CC-959FB66D817B}" type="presOf" srcId="{51CFACB8-9F8B-F34D-8013-495334D9A3D9}" destId="{D4953536-5620-7246-841D-825E7B9F809D}" srcOrd="0" destOrd="0" presId="urn:microsoft.com/office/officeart/2005/8/layout/radial4"/>
    <dgm:cxn modelId="{4DA3CB98-3E61-EB4B-82F4-F17CF1FF2012}" srcId="{5C8CB0B3-2CAB-AA4F-B92F-A9641C2F3E21}" destId="{7F47582F-A64C-614C-840D-223F3DA80FBC}" srcOrd="3" destOrd="0" parTransId="{CDE478C2-1ED7-3C42-A0CA-2F3F9E241823}" sibTransId="{06EF567E-9624-3E49-AFF2-40AB05A35500}"/>
    <dgm:cxn modelId="{0B7579A1-51EB-244A-B01D-2897526BB4EB}" type="presOf" srcId="{0E7AB14A-F873-424E-8448-D4D63CE165D0}" destId="{0F41555F-C66C-4F4E-9407-6A0FD87B2DEE}" srcOrd="0" destOrd="0" presId="urn:microsoft.com/office/officeart/2005/8/layout/radial4"/>
    <dgm:cxn modelId="{7A5F3E75-AE9F-7546-9A16-5E0054988BF5}" type="presOf" srcId="{DE27AE43-85B9-644A-A5B1-F0B9FCB8B936}" destId="{5F3F0B80-FBA4-0F4B-B6E6-EC3ECDEE84C9}" srcOrd="0" destOrd="0" presId="urn:microsoft.com/office/officeart/2005/8/layout/radial4"/>
    <dgm:cxn modelId="{59B90F31-DDED-824F-B9DD-2D28E8F4BC76}" type="presParOf" srcId="{5F3F0B80-FBA4-0F4B-B6E6-EC3ECDEE84C9}" destId="{40638A8E-0B92-E341-8B21-1D1AFE38C737}" srcOrd="0" destOrd="0" presId="urn:microsoft.com/office/officeart/2005/8/layout/radial4"/>
    <dgm:cxn modelId="{A65D28C8-863D-CE4A-973F-FF95B324394D}" type="presParOf" srcId="{5F3F0B80-FBA4-0F4B-B6E6-EC3ECDEE84C9}" destId="{4F0A5140-5689-1749-9494-FDB32DBA7A7F}" srcOrd="1" destOrd="0" presId="urn:microsoft.com/office/officeart/2005/8/layout/radial4"/>
    <dgm:cxn modelId="{EB78C6CE-8FA2-B341-A0A0-1FA780AF31FB}" type="presParOf" srcId="{5F3F0B80-FBA4-0F4B-B6E6-EC3ECDEE84C9}" destId="{D4953536-5620-7246-841D-825E7B9F809D}" srcOrd="2" destOrd="0" presId="urn:microsoft.com/office/officeart/2005/8/layout/radial4"/>
    <dgm:cxn modelId="{FE20D8FF-A36A-234F-A081-8A11B6989279}" type="presParOf" srcId="{5F3F0B80-FBA4-0F4B-B6E6-EC3ECDEE84C9}" destId="{0F41555F-C66C-4F4E-9407-6A0FD87B2DEE}" srcOrd="3" destOrd="0" presId="urn:microsoft.com/office/officeart/2005/8/layout/radial4"/>
    <dgm:cxn modelId="{F3E4695E-3B1E-9C4C-9C38-06E0D664BF86}" type="presParOf" srcId="{5F3F0B80-FBA4-0F4B-B6E6-EC3ECDEE84C9}" destId="{CEDD41E4-58A5-2748-BA6D-46765422B765}" srcOrd="4" destOrd="0" presId="urn:microsoft.com/office/officeart/2005/8/layout/radial4"/>
    <dgm:cxn modelId="{BA187085-5254-E042-9215-5ECD0FA9F81D}" type="presParOf" srcId="{5F3F0B80-FBA4-0F4B-B6E6-EC3ECDEE84C9}" destId="{581D5EA0-8CB0-D344-896E-19CEEB35EFC6}" srcOrd="5" destOrd="0" presId="urn:microsoft.com/office/officeart/2005/8/layout/radial4"/>
    <dgm:cxn modelId="{B6247059-617E-4542-9497-DDCE7CF9C41C}" type="presParOf" srcId="{5F3F0B80-FBA4-0F4B-B6E6-EC3ECDEE84C9}" destId="{4005CA30-08D0-9144-87FE-737094F012AB}" srcOrd="6" destOrd="0" presId="urn:microsoft.com/office/officeart/2005/8/layout/radial4"/>
    <dgm:cxn modelId="{4E4320AB-33D3-5443-8E9D-9C87E2C1DD5E}" type="presParOf" srcId="{5F3F0B80-FBA4-0F4B-B6E6-EC3ECDEE84C9}" destId="{9F4939E3-0E40-9740-BE6A-89F0AF1FCCF8}" srcOrd="7" destOrd="0" presId="urn:microsoft.com/office/officeart/2005/8/layout/radial4"/>
    <dgm:cxn modelId="{43D968B7-D31D-504C-8F6D-6ED08824397E}" type="presParOf" srcId="{5F3F0B80-FBA4-0F4B-B6E6-EC3ECDEE84C9}" destId="{196B9675-8CA0-E344-8584-3819FF6F304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EF86F58-83CB-5A4F-A909-7F180D52685F}" type="doc">
      <dgm:prSet loTypeId="urn:microsoft.com/office/officeart/2005/8/layout/hierarchy2" loCatId="" qsTypeId="urn:microsoft.com/office/officeart/2005/8/quickstyle/simple5" qsCatId="simple" csTypeId="urn:microsoft.com/office/officeart/2005/8/colors/accent4_2" csCatId="accent4" phldr="1"/>
      <dgm:spPr/>
      <dgm:t>
        <a:bodyPr/>
        <a:lstStyle/>
        <a:p>
          <a:endParaRPr lang="en-US"/>
        </a:p>
      </dgm:t>
    </dgm:pt>
    <dgm:pt modelId="{AE44F167-AB4C-B349-8093-936A2D38AEBD}">
      <dgm:prSet phldrT="[Text]"/>
      <dgm:spPr/>
      <dgm:t>
        <a:bodyPr/>
        <a:lstStyle/>
        <a:p>
          <a:r>
            <a:rPr lang="en-US" b="0" i="0" dirty="0" smtClean="0">
              <a:latin typeface="Calibri"/>
            </a:rPr>
            <a:t>Baptism</a:t>
          </a:r>
          <a:endParaRPr lang="en-US" b="0" i="0" dirty="0">
            <a:latin typeface="Calibri"/>
          </a:endParaRPr>
        </a:p>
      </dgm:t>
    </dgm:pt>
    <dgm:pt modelId="{7869C144-E5E8-E04D-B1FE-D6729B78001B}" type="parTrans" cxnId="{8CDDDEE4-BF92-354F-A225-C8FA51B37A15}">
      <dgm:prSet/>
      <dgm:spPr/>
      <dgm:t>
        <a:bodyPr/>
        <a:lstStyle/>
        <a:p>
          <a:endParaRPr lang="en-US"/>
        </a:p>
      </dgm:t>
    </dgm:pt>
    <dgm:pt modelId="{166C9132-2643-8E48-88A4-EE01400A3C4B}" type="sibTrans" cxnId="{8CDDDEE4-BF92-354F-A225-C8FA51B37A15}">
      <dgm:prSet/>
      <dgm:spPr/>
      <dgm:t>
        <a:bodyPr/>
        <a:lstStyle/>
        <a:p>
          <a:endParaRPr lang="en-US"/>
        </a:p>
      </dgm:t>
    </dgm:pt>
    <dgm:pt modelId="{88B2DE08-96DA-1D43-84C5-A99DA1FAA8BA}">
      <dgm:prSet phldrT="[Text]"/>
      <dgm:spPr/>
      <dgm:t>
        <a:bodyPr/>
        <a:lstStyle/>
        <a:p>
          <a:r>
            <a:rPr lang="en-US" b="0" i="0" dirty="0" smtClean="0">
              <a:latin typeface="Calibri"/>
            </a:rPr>
            <a:t>Mentors</a:t>
          </a:r>
          <a:endParaRPr lang="en-US" b="0" i="0" dirty="0">
            <a:latin typeface="Calibri"/>
          </a:endParaRPr>
        </a:p>
      </dgm:t>
    </dgm:pt>
    <dgm:pt modelId="{3AD6FFF4-160E-3B40-A819-1E3A675DE974}" type="parTrans" cxnId="{E7EE357E-D9EC-4D4B-9498-76974C0DAE59}">
      <dgm:prSet/>
      <dgm:spPr/>
      <dgm:t>
        <a:bodyPr/>
        <a:lstStyle/>
        <a:p>
          <a:endParaRPr lang="en-US" dirty="0"/>
        </a:p>
      </dgm:t>
    </dgm:pt>
    <dgm:pt modelId="{621C26FD-0874-744E-B107-77D6B078DC6B}" type="sibTrans" cxnId="{E7EE357E-D9EC-4D4B-9498-76974C0DAE59}">
      <dgm:prSet/>
      <dgm:spPr/>
      <dgm:t>
        <a:bodyPr/>
        <a:lstStyle/>
        <a:p>
          <a:endParaRPr lang="en-US"/>
        </a:p>
      </dgm:t>
    </dgm:pt>
    <dgm:pt modelId="{D0AB3140-1704-B346-8BEC-02224D085021}">
      <dgm:prSet phldrT="[Text]"/>
      <dgm:spPr/>
      <dgm:t>
        <a:bodyPr/>
        <a:lstStyle/>
        <a:p>
          <a:r>
            <a:rPr lang="en-US" b="0" i="0" dirty="0" smtClean="0">
              <a:latin typeface="Calibri"/>
            </a:rPr>
            <a:t>Prayer, Rituals, Bible, Family Conversation, Service</a:t>
          </a:r>
          <a:endParaRPr lang="en-US" b="0" i="0" dirty="0">
            <a:latin typeface="Calibri"/>
          </a:endParaRPr>
        </a:p>
      </dgm:t>
    </dgm:pt>
    <dgm:pt modelId="{2EA06C68-014B-B54B-8370-2ED2B8B47F96}" type="parTrans" cxnId="{394648D7-570F-7443-8CBA-E1FAA1C38DE8}">
      <dgm:prSet/>
      <dgm:spPr/>
      <dgm:t>
        <a:bodyPr/>
        <a:lstStyle/>
        <a:p>
          <a:endParaRPr lang="en-US" dirty="0"/>
        </a:p>
      </dgm:t>
    </dgm:pt>
    <dgm:pt modelId="{6CC4027F-22E3-0041-8AF2-FBF9E8B40353}" type="sibTrans" cxnId="{394648D7-570F-7443-8CBA-E1FAA1C38DE8}">
      <dgm:prSet/>
      <dgm:spPr/>
      <dgm:t>
        <a:bodyPr/>
        <a:lstStyle/>
        <a:p>
          <a:endParaRPr lang="en-US"/>
        </a:p>
      </dgm:t>
    </dgm:pt>
    <dgm:pt modelId="{2B3353D1-7DB3-FD44-BE82-5C1F3D0108BE}">
      <dgm:prSet phldrT="[Text]"/>
      <dgm:spPr/>
      <dgm:t>
        <a:bodyPr/>
        <a:lstStyle/>
        <a:p>
          <a:r>
            <a:rPr lang="en-US" b="0" i="0" dirty="0" smtClean="0">
              <a:latin typeface="Calibri"/>
            </a:rPr>
            <a:t>Parent Faith Formation &amp; Parenting Skills</a:t>
          </a:r>
          <a:endParaRPr lang="en-US" b="0" i="0" dirty="0">
            <a:latin typeface="Calibri"/>
          </a:endParaRPr>
        </a:p>
      </dgm:t>
    </dgm:pt>
    <dgm:pt modelId="{F6F18E27-BA87-714B-9231-343DBF2DA9FE}" type="parTrans" cxnId="{08E3BB71-AD78-3548-8471-6181336A712F}">
      <dgm:prSet/>
      <dgm:spPr/>
      <dgm:t>
        <a:bodyPr/>
        <a:lstStyle/>
        <a:p>
          <a:endParaRPr lang="en-US" dirty="0"/>
        </a:p>
      </dgm:t>
    </dgm:pt>
    <dgm:pt modelId="{D6086550-4B93-7640-BFCF-806EF5E586C5}" type="sibTrans" cxnId="{08E3BB71-AD78-3548-8471-6181336A712F}">
      <dgm:prSet/>
      <dgm:spPr/>
      <dgm:t>
        <a:bodyPr/>
        <a:lstStyle/>
        <a:p>
          <a:endParaRPr lang="en-US"/>
        </a:p>
      </dgm:t>
    </dgm:pt>
    <dgm:pt modelId="{A4C6A22F-8EAF-3340-9764-71680F7ADCD8}">
      <dgm:prSet phldrT="[Text]"/>
      <dgm:spPr/>
      <dgm:t>
        <a:bodyPr/>
        <a:lstStyle/>
        <a:p>
          <a:r>
            <a:rPr lang="en-US" b="0" i="0" dirty="0" smtClean="0">
              <a:latin typeface="Calibri"/>
            </a:rPr>
            <a:t>Milestones</a:t>
          </a:r>
          <a:endParaRPr lang="en-US" b="0" i="0" dirty="0">
            <a:latin typeface="Calibri"/>
          </a:endParaRPr>
        </a:p>
      </dgm:t>
    </dgm:pt>
    <dgm:pt modelId="{B1292D79-83AD-5C40-96F3-E9E8DF0E6EED}" type="parTrans" cxnId="{F79C5035-82E9-334A-9E48-69B21545224D}">
      <dgm:prSet/>
      <dgm:spPr/>
      <dgm:t>
        <a:bodyPr/>
        <a:lstStyle/>
        <a:p>
          <a:endParaRPr lang="en-US" dirty="0"/>
        </a:p>
      </dgm:t>
    </dgm:pt>
    <dgm:pt modelId="{2B56334D-4405-2345-8C33-4C47BFA65C76}" type="sibTrans" cxnId="{F79C5035-82E9-334A-9E48-69B21545224D}">
      <dgm:prSet/>
      <dgm:spPr/>
      <dgm:t>
        <a:bodyPr/>
        <a:lstStyle/>
        <a:p>
          <a:endParaRPr lang="en-US"/>
        </a:p>
      </dgm:t>
    </dgm:pt>
    <dgm:pt modelId="{29CDD1DA-C6FC-5940-89B5-99EDB771B4F7}">
      <dgm:prSet phldrT="[Text]"/>
      <dgm:spPr/>
      <dgm:t>
        <a:bodyPr/>
        <a:lstStyle/>
        <a:p>
          <a:r>
            <a:rPr lang="en-US" b="0" i="0" dirty="0" smtClean="0">
              <a:latin typeface="Calibri"/>
            </a:rPr>
            <a:t>Faith Practices </a:t>
          </a:r>
          <a:br>
            <a:rPr lang="en-US" b="0" i="0" dirty="0" smtClean="0">
              <a:latin typeface="Calibri"/>
            </a:rPr>
          </a:br>
          <a:r>
            <a:rPr lang="en-US" b="0" i="0" dirty="0" smtClean="0">
              <a:latin typeface="Calibri"/>
            </a:rPr>
            <a:t>@ Home</a:t>
          </a:r>
          <a:endParaRPr lang="en-US" b="0" i="0" dirty="0">
            <a:latin typeface="Calibri"/>
          </a:endParaRPr>
        </a:p>
      </dgm:t>
    </dgm:pt>
    <dgm:pt modelId="{FFC4910F-1EEE-1C43-B231-5826C16637E7}" type="parTrans" cxnId="{B5DB8567-7451-7444-97C8-D339C9D89EA7}">
      <dgm:prSet/>
      <dgm:spPr/>
      <dgm:t>
        <a:bodyPr/>
        <a:lstStyle/>
        <a:p>
          <a:endParaRPr lang="en-US" dirty="0"/>
        </a:p>
      </dgm:t>
    </dgm:pt>
    <dgm:pt modelId="{8447D2B3-BCEC-DD42-A943-733B49F6F775}" type="sibTrans" cxnId="{B5DB8567-7451-7444-97C8-D339C9D89EA7}">
      <dgm:prSet/>
      <dgm:spPr/>
      <dgm:t>
        <a:bodyPr/>
        <a:lstStyle/>
        <a:p>
          <a:endParaRPr lang="en-US"/>
        </a:p>
      </dgm:t>
    </dgm:pt>
    <dgm:pt modelId="{5D36D761-1D00-BA42-8BC8-1B60F74E24DB}">
      <dgm:prSet phldrT="[Text]"/>
      <dgm:spPr/>
      <dgm:t>
        <a:bodyPr/>
        <a:lstStyle/>
        <a:p>
          <a:r>
            <a:rPr lang="en-US" b="0" i="0" dirty="0" smtClean="0">
              <a:latin typeface="Calibri"/>
            </a:rPr>
            <a:t> Workshops Courses</a:t>
          </a:r>
          <a:br>
            <a:rPr lang="en-US" b="0" i="0" dirty="0" smtClean="0">
              <a:latin typeface="Calibri"/>
            </a:rPr>
          </a:br>
          <a:r>
            <a:rPr lang="en-US" b="0" i="0" dirty="0" smtClean="0">
              <a:latin typeface="Calibri"/>
            </a:rPr>
            <a:t>Online Resources</a:t>
          </a:r>
          <a:br>
            <a:rPr lang="en-US" b="0" i="0" dirty="0" smtClean="0">
              <a:latin typeface="Calibri"/>
            </a:rPr>
          </a:br>
          <a:r>
            <a:rPr lang="en-US" b="0" i="0" dirty="0" smtClean="0">
              <a:latin typeface="Calibri"/>
            </a:rPr>
            <a:t>Support Groups</a:t>
          </a:r>
          <a:endParaRPr lang="en-US" b="0" i="0" dirty="0">
            <a:latin typeface="Calibri"/>
          </a:endParaRPr>
        </a:p>
      </dgm:t>
    </dgm:pt>
    <dgm:pt modelId="{1293667D-F342-D644-9608-ADC03B8F8B53}" type="parTrans" cxnId="{0CF2EA48-6C49-1645-AEB7-98D62DCED7FA}">
      <dgm:prSet/>
      <dgm:spPr/>
      <dgm:t>
        <a:bodyPr/>
        <a:lstStyle/>
        <a:p>
          <a:endParaRPr lang="en-US" dirty="0"/>
        </a:p>
      </dgm:t>
    </dgm:pt>
    <dgm:pt modelId="{904674EB-0242-EC4C-A70F-4FFF283805B4}" type="sibTrans" cxnId="{0CF2EA48-6C49-1645-AEB7-98D62DCED7FA}">
      <dgm:prSet/>
      <dgm:spPr/>
      <dgm:t>
        <a:bodyPr/>
        <a:lstStyle/>
        <a:p>
          <a:endParaRPr lang="en-US"/>
        </a:p>
      </dgm:t>
    </dgm:pt>
    <dgm:pt modelId="{0A4EE0DE-D2FA-F144-B46F-C253FDB4C53D}">
      <dgm:prSet phldrT="[Text]"/>
      <dgm:spPr/>
      <dgm:t>
        <a:bodyPr/>
        <a:lstStyle/>
        <a:p>
          <a:r>
            <a:rPr lang="en-US" b="0" i="0" dirty="0" smtClean="0">
              <a:latin typeface="Calibri"/>
            </a:rPr>
            <a:t>Family Learning Programs </a:t>
          </a:r>
          <a:endParaRPr lang="en-US" b="0" i="0" dirty="0">
            <a:latin typeface="Calibri"/>
          </a:endParaRPr>
        </a:p>
      </dgm:t>
    </dgm:pt>
    <dgm:pt modelId="{E89EFE02-235F-3E4A-B79E-F9AD0E637596}" type="parTrans" cxnId="{ACD04E2D-9D5F-E247-B85A-0866319F4DA0}">
      <dgm:prSet/>
      <dgm:spPr/>
      <dgm:t>
        <a:bodyPr/>
        <a:lstStyle/>
        <a:p>
          <a:endParaRPr lang="en-US" dirty="0"/>
        </a:p>
      </dgm:t>
    </dgm:pt>
    <dgm:pt modelId="{82BC8336-6B1D-4641-B26B-42EFB4A58352}" type="sibTrans" cxnId="{ACD04E2D-9D5F-E247-B85A-0866319F4DA0}">
      <dgm:prSet/>
      <dgm:spPr/>
      <dgm:t>
        <a:bodyPr/>
        <a:lstStyle/>
        <a:p>
          <a:endParaRPr lang="en-US"/>
        </a:p>
      </dgm:t>
    </dgm:pt>
    <dgm:pt modelId="{63CE2317-7577-8E43-BD93-A13F3D04F7EF}">
      <dgm:prSet phldrT="[Text]"/>
      <dgm:spPr/>
      <dgm:t>
        <a:bodyPr/>
        <a:lstStyle/>
        <a:p>
          <a:r>
            <a:rPr lang="en-US" b="0" i="0" dirty="0" smtClean="0">
              <a:latin typeface="Calibri"/>
            </a:rPr>
            <a:t>Baptism Anniversary, First Prayers, Start of School</a:t>
          </a:r>
          <a:endParaRPr lang="en-US" b="0" i="0" dirty="0">
            <a:latin typeface="Calibri"/>
          </a:endParaRPr>
        </a:p>
      </dgm:t>
    </dgm:pt>
    <dgm:pt modelId="{77BCFB1C-29B3-1F4D-BE12-56E7D51A792A}" type="parTrans" cxnId="{D0BF51FA-39DA-9243-845A-4D9CED802E5F}">
      <dgm:prSet/>
      <dgm:spPr/>
      <dgm:t>
        <a:bodyPr/>
        <a:lstStyle/>
        <a:p>
          <a:endParaRPr lang="en-US" dirty="0"/>
        </a:p>
      </dgm:t>
    </dgm:pt>
    <dgm:pt modelId="{5608EA4D-5BDB-8347-B9E9-3CF92FDB5C98}" type="sibTrans" cxnId="{D0BF51FA-39DA-9243-845A-4D9CED802E5F}">
      <dgm:prSet/>
      <dgm:spPr/>
      <dgm:t>
        <a:bodyPr/>
        <a:lstStyle/>
        <a:p>
          <a:endParaRPr lang="en-US"/>
        </a:p>
      </dgm:t>
    </dgm:pt>
    <dgm:pt modelId="{CAED2F3F-6DDD-414C-A85D-8AB657F957D7}">
      <dgm:prSet phldrT="[Text]"/>
      <dgm:spPr/>
      <dgm:t>
        <a:bodyPr/>
        <a:lstStyle/>
        <a:p>
          <a:r>
            <a:rPr lang="en-US" b="0" i="0" dirty="0" smtClean="0">
              <a:latin typeface="Calibri"/>
            </a:rPr>
            <a:t>Church Gatherings</a:t>
          </a:r>
          <a:br>
            <a:rPr lang="en-US" b="0" i="0" dirty="0" smtClean="0">
              <a:latin typeface="Calibri"/>
            </a:rPr>
          </a:br>
          <a:r>
            <a:rPr lang="en-US" b="0" i="0" dirty="0" smtClean="0">
              <a:latin typeface="Calibri"/>
            </a:rPr>
            <a:t>Small Groups</a:t>
          </a:r>
          <a:br>
            <a:rPr lang="en-US" b="0" i="0" dirty="0" smtClean="0">
              <a:latin typeface="Calibri"/>
            </a:rPr>
          </a:br>
          <a:r>
            <a:rPr lang="en-US" b="0" i="0" dirty="0" smtClean="0">
              <a:latin typeface="Calibri"/>
            </a:rPr>
            <a:t>Workshops</a:t>
          </a:r>
          <a:endParaRPr lang="en-US" b="0" i="0" dirty="0">
            <a:latin typeface="Calibri"/>
          </a:endParaRPr>
        </a:p>
      </dgm:t>
    </dgm:pt>
    <dgm:pt modelId="{54B3E2D2-BF8D-A845-AA5B-6D18F74CA815}" type="parTrans" cxnId="{9C4FF163-31B2-464F-9566-14E43C6E3E8B}">
      <dgm:prSet/>
      <dgm:spPr/>
      <dgm:t>
        <a:bodyPr/>
        <a:lstStyle/>
        <a:p>
          <a:endParaRPr lang="en-US" dirty="0"/>
        </a:p>
      </dgm:t>
    </dgm:pt>
    <dgm:pt modelId="{A9535F3F-8047-0849-BD20-CB4E1D504C67}" type="sibTrans" cxnId="{9C4FF163-31B2-464F-9566-14E43C6E3E8B}">
      <dgm:prSet/>
      <dgm:spPr/>
      <dgm:t>
        <a:bodyPr/>
        <a:lstStyle/>
        <a:p>
          <a:endParaRPr lang="en-US"/>
        </a:p>
      </dgm:t>
    </dgm:pt>
    <dgm:pt modelId="{4D938232-61A5-3F44-9267-6CA2BF070F5D}">
      <dgm:prSet phldrT="[Text]"/>
      <dgm:spPr/>
      <dgm:t>
        <a:bodyPr/>
        <a:lstStyle/>
        <a:p>
          <a:r>
            <a:rPr lang="en-US" b="0" i="0" dirty="0" smtClean="0">
              <a:latin typeface="Calibri"/>
            </a:rPr>
            <a:t>Parent/Family Online Resource Center</a:t>
          </a:r>
          <a:endParaRPr lang="en-US" b="0" i="0" dirty="0">
            <a:latin typeface="Calibri"/>
          </a:endParaRPr>
        </a:p>
      </dgm:t>
    </dgm:pt>
    <dgm:pt modelId="{CA19BCE5-0A97-2843-80B5-F6CADB467558}" type="parTrans" cxnId="{9076210E-C82F-6F48-8BC5-DD9AD732FF8C}">
      <dgm:prSet/>
      <dgm:spPr/>
      <dgm:t>
        <a:bodyPr/>
        <a:lstStyle/>
        <a:p>
          <a:endParaRPr lang="en-US" dirty="0"/>
        </a:p>
      </dgm:t>
    </dgm:pt>
    <dgm:pt modelId="{2407CD47-0592-E24F-839C-06403234E569}" type="sibTrans" cxnId="{9076210E-C82F-6F48-8BC5-DD9AD732FF8C}">
      <dgm:prSet/>
      <dgm:spPr/>
      <dgm:t>
        <a:bodyPr/>
        <a:lstStyle/>
        <a:p>
          <a:endParaRPr lang="en-US"/>
        </a:p>
      </dgm:t>
    </dgm:pt>
    <dgm:pt modelId="{922A166F-4E74-FF49-BF64-C193FA928742}" type="pres">
      <dgm:prSet presAssocID="{EEF86F58-83CB-5A4F-A909-7F180D52685F}" presName="diagram" presStyleCnt="0">
        <dgm:presLayoutVars>
          <dgm:chPref val="1"/>
          <dgm:dir/>
          <dgm:animOne val="branch"/>
          <dgm:animLvl val="lvl"/>
          <dgm:resizeHandles val="exact"/>
        </dgm:presLayoutVars>
      </dgm:prSet>
      <dgm:spPr/>
      <dgm:t>
        <a:bodyPr/>
        <a:lstStyle/>
        <a:p>
          <a:endParaRPr lang="en-US"/>
        </a:p>
      </dgm:t>
    </dgm:pt>
    <dgm:pt modelId="{6111447D-7EB7-BD4A-B75E-CAB29B5487D3}" type="pres">
      <dgm:prSet presAssocID="{AE44F167-AB4C-B349-8093-936A2D38AEBD}" presName="root1" presStyleCnt="0"/>
      <dgm:spPr/>
      <dgm:t>
        <a:bodyPr/>
        <a:lstStyle/>
        <a:p>
          <a:endParaRPr lang="en-US"/>
        </a:p>
      </dgm:t>
    </dgm:pt>
    <dgm:pt modelId="{6EE40392-780B-6147-A59F-16151628F2E1}" type="pres">
      <dgm:prSet presAssocID="{AE44F167-AB4C-B349-8093-936A2D38AEBD}" presName="LevelOneTextNode" presStyleLbl="node0" presStyleIdx="0" presStyleCnt="1">
        <dgm:presLayoutVars>
          <dgm:chPref val="3"/>
        </dgm:presLayoutVars>
      </dgm:prSet>
      <dgm:spPr/>
      <dgm:t>
        <a:bodyPr/>
        <a:lstStyle/>
        <a:p>
          <a:endParaRPr lang="en-US"/>
        </a:p>
      </dgm:t>
    </dgm:pt>
    <dgm:pt modelId="{13DFBEDC-41A6-C64B-900B-EC54D8D0F599}" type="pres">
      <dgm:prSet presAssocID="{AE44F167-AB4C-B349-8093-936A2D38AEBD}" presName="level2hierChild" presStyleCnt="0"/>
      <dgm:spPr/>
      <dgm:t>
        <a:bodyPr/>
        <a:lstStyle/>
        <a:p>
          <a:endParaRPr lang="en-US"/>
        </a:p>
      </dgm:t>
    </dgm:pt>
    <dgm:pt modelId="{E459E357-DABB-8741-B686-1FE9162F6C47}" type="pres">
      <dgm:prSet presAssocID="{3AD6FFF4-160E-3B40-A819-1E3A675DE974}" presName="conn2-1" presStyleLbl="parChTrans1D2" presStyleIdx="0" presStyleCnt="6"/>
      <dgm:spPr/>
      <dgm:t>
        <a:bodyPr/>
        <a:lstStyle/>
        <a:p>
          <a:endParaRPr lang="en-US"/>
        </a:p>
      </dgm:t>
    </dgm:pt>
    <dgm:pt modelId="{4C554DB0-5A28-7F4A-8F93-B4536C321789}" type="pres">
      <dgm:prSet presAssocID="{3AD6FFF4-160E-3B40-A819-1E3A675DE974}" presName="connTx" presStyleLbl="parChTrans1D2" presStyleIdx="0" presStyleCnt="6"/>
      <dgm:spPr/>
      <dgm:t>
        <a:bodyPr/>
        <a:lstStyle/>
        <a:p>
          <a:endParaRPr lang="en-US"/>
        </a:p>
      </dgm:t>
    </dgm:pt>
    <dgm:pt modelId="{39A5AB1E-9192-6D42-8F81-B4226E39DB1A}" type="pres">
      <dgm:prSet presAssocID="{88B2DE08-96DA-1D43-84C5-A99DA1FAA8BA}" presName="root2" presStyleCnt="0"/>
      <dgm:spPr/>
      <dgm:t>
        <a:bodyPr/>
        <a:lstStyle/>
        <a:p>
          <a:endParaRPr lang="en-US"/>
        </a:p>
      </dgm:t>
    </dgm:pt>
    <dgm:pt modelId="{91A37B3E-0911-1D4C-8713-F7C0EDFEF47F}" type="pres">
      <dgm:prSet presAssocID="{88B2DE08-96DA-1D43-84C5-A99DA1FAA8BA}" presName="LevelTwoTextNode" presStyleLbl="node2" presStyleIdx="0" presStyleCnt="6">
        <dgm:presLayoutVars>
          <dgm:chPref val="3"/>
        </dgm:presLayoutVars>
      </dgm:prSet>
      <dgm:spPr/>
      <dgm:t>
        <a:bodyPr/>
        <a:lstStyle/>
        <a:p>
          <a:endParaRPr lang="en-US"/>
        </a:p>
      </dgm:t>
    </dgm:pt>
    <dgm:pt modelId="{390424DC-3038-B94E-B644-B9E95774B309}" type="pres">
      <dgm:prSet presAssocID="{88B2DE08-96DA-1D43-84C5-A99DA1FAA8BA}" presName="level3hierChild" presStyleCnt="0"/>
      <dgm:spPr/>
      <dgm:t>
        <a:bodyPr/>
        <a:lstStyle/>
        <a:p>
          <a:endParaRPr lang="en-US"/>
        </a:p>
      </dgm:t>
    </dgm:pt>
    <dgm:pt modelId="{8D10413F-7EDD-0844-8536-634EE0F9EC41}" type="pres">
      <dgm:prSet presAssocID="{FFC4910F-1EEE-1C43-B231-5826C16637E7}" presName="conn2-1" presStyleLbl="parChTrans1D2" presStyleIdx="1" presStyleCnt="6"/>
      <dgm:spPr/>
      <dgm:t>
        <a:bodyPr/>
        <a:lstStyle/>
        <a:p>
          <a:endParaRPr lang="en-US"/>
        </a:p>
      </dgm:t>
    </dgm:pt>
    <dgm:pt modelId="{D5D9BA7A-1AA1-734C-BB40-D9D4CA05673E}" type="pres">
      <dgm:prSet presAssocID="{FFC4910F-1EEE-1C43-B231-5826C16637E7}" presName="connTx" presStyleLbl="parChTrans1D2" presStyleIdx="1" presStyleCnt="6"/>
      <dgm:spPr/>
      <dgm:t>
        <a:bodyPr/>
        <a:lstStyle/>
        <a:p>
          <a:endParaRPr lang="en-US"/>
        </a:p>
      </dgm:t>
    </dgm:pt>
    <dgm:pt modelId="{8A3594D3-B040-E240-93B2-9702870DFC00}" type="pres">
      <dgm:prSet presAssocID="{29CDD1DA-C6FC-5940-89B5-99EDB771B4F7}" presName="root2" presStyleCnt="0"/>
      <dgm:spPr/>
      <dgm:t>
        <a:bodyPr/>
        <a:lstStyle/>
        <a:p>
          <a:endParaRPr lang="en-US"/>
        </a:p>
      </dgm:t>
    </dgm:pt>
    <dgm:pt modelId="{ED4E861B-3F2B-3A4F-9B74-9746CF1FF11F}" type="pres">
      <dgm:prSet presAssocID="{29CDD1DA-C6FC-5940-89B5-99EDB771B4F7}" presName="LevelTwoTextNode" presStyleLbl="node2" presStyleIdx="1" presStyleCnt="6">
        <dgm:presLayoutVars>
          <dgm:chPref val="3"/>
        </dgm:presLayoutVars>
      </dgm:prSet>
      <dgm:spPr/>
      <dgm:t>
        <a:bodyPr/>
        <a:lstStyle/>
        <a:p>
          <a:endParaRPr lang="en-US"/>
        </a:p>
      </dgm:t>
    </dgm:pt>
    <dgm:pt modelId="{C4A67A99-2C02-BE49-95FD-7117A6C0E809}" type="pres">
      <dgm:prSet presAssocID="{29CDD1DA-C6FC-5940-89B5-99EDB771B4F7}" presName="level3hierChild" presStyleCnt="0"/>
      <dgm:spPr/>
      <dgm:t>
        <a:bodyPr/>
        <a:lstStyle/>
        <a:p>
          <a:endParaRPr lang="en-US"/>
        </a:p>
      </dgm:t>
    </dgm:pt>
    <dgm:pt modelId="{D8A0B370-E0DA-4A45-84C6-F741A9DDA18F}" type="pres">
      <dgm:prSet presAssocID="{2EA06C68-014B-B54B-8370-2ED2B8B47F96}" presName="conn2-1" presStyleLbl="parChTrans1D3" presStyleIdx="0" presStyleCnt="4"/>
      <dgm:spPr/>
      <dgm:t>
        <a:bodyPr/>
        <a:lstStyle/>
        <a:p>
          <a:endParaRPr lang="en-US"/>
        </a:p>
      </dgm:t>
    </dgm:pt>
    <dgm:pt modelId="{F72EA0D9-FD91-564B-A309-1F0624D39D77}" type="pres">
      <dgm:prSet presAssocID="{2EA06C68-014B-B54B-8370-2ED2B8B47F96}" presName="connTx" presStyleLbl="parChTrans1D3" presStyleIdx="0" presStyleCnt="4"/>
      <dgm:spPr/>
      <dgm:t>
        <a:bodyPr/>
        <a:lstStyle/>
        <a:p>
          <a:endParaRPr lang="en-US"/>
        </a:p>
      </dgm:t>
    </dgm:pt>
    <dgm:pt modelId="{73B64BA0-86C6-B045-9104-007E1FAA8F59}" type="pres">
      <dgm:prSet presAssocID="{D0AB3140-1704-B346-8BEC-02224D085021}" presName="root2" presStyleCnt="0"/>
      <dgm:spPr/>
      <dgm:t>
        <a:bodyPr/>
        <a:lstStyle/>
        <a:p>
          <a:endParaRPr lang="en-US"/>
        </a:p>
      </dgm:t>
    </dgm:pt>
    <dgm:pt modelId="{7CD87B2C-ED25-1D4B-AC08-9E07F6EC9D48}" type="pres">
      <dgm:prSet presAssocID="{D0AB3140-1704-B346-8BEC-02224D085021}" presName="LevelTwoTextNode" presStyleLbl="node3" presStyleIdx="0" presStyleCnt="4">
        <dgm:presLayoutVars>
          <dgm:chPref val="3"/>
        </dgm:presLayoutVars>
      </dgm:prSet>
      <dgm:spPr/>
      <dgm:t>
        <a:bodyPr/>
        <a:lstStyle/>
        <a:p>
          <a:endParaRPr lang="en-US"/>
        </a:p>
      </dgm:t>
    </dgm:pt>
    <dgm:pt modelId="{98901923-A89B-6E42-A3E6-783157D6C536}" type="pres">
      <dgm:prSet presAssocID="{D0AB3140-1704-B346-8BEC-02224D085021}" presName="level3hierChild" presStyleCnt="0"/>
      <dgm:spPr/>
      <dgm:t>
        <a:bodyPr/>
        <a:lstStyle/>
        <a:p>
          <a:endParaRPr lang="en-US"/>
        </a:p>
      </dgm:t>
    </dgm:pt>
    <dgm:pt modelId="{E6F61527-C295-E14F-AC86-42077299D3DF}" type="pres">
      <dgm:prSet presAssocID="{F6F18E27-BA87-714B-9231-343DBF2DA9FE}" presName="conn2-1" presStyleLbl="parChTrans1D2" presStyleIdx="2" presStyleCnt="6"/>
      <dgm:spPr/>
      <dgm:t>
        <a:bodyPr/>
        <a:lstStyle/>
        <a:p>
          <a:endParaRPr lang="en-US"/>
        </a:p>
      </dgm:t>
    </dgm:pt>
    <dgm:pt modelId="{CCE10D9D-2E00-0147-9553-E27BF24FC643}" type="pres">
      <dgm:prSet presAssocID="{F6F18E27-BA87-714B-9231-343DBF2DA9FE}" presName="connTx" presStyleLbl="parChTrans1D2" presStyleIdx="2" presStyleCnt="6"/>
      <dgm:spPr/>
      <dgm:t>
        <a:bodyPr/>
        <a:lstStyle/>
        <a:p>
          <a:endParaRPr lang="en-US"/>
        </a:p>
      </dgm:t>
    </dgm:pt>
    <dgm:pt modelId="{826D325F-0B85-5F47-AE3A-A38AB30FF413}" type="pres">
      <dgm:prSet presAssocID="{2B3353D1-7DB3-FD44-BE82-5C1F3D0108BE}" presName="root2" presStyleCnt="0"/>
      <dgm:spPr/>
      <dgm:t>
        <a:bodyPr/>
        <a:lstStyle/>
        <a:p>
          <a:endParaRPr lang="en-US"/>
        </a:p>
      </dgm:t>
    </dgm:pt>
    <dgm:pt modelId="{D052DDC3-64DA-024E-8813-2FB5BE9367BD}" type="pres">
      <dgm:prSet presAssocID="{2B3353D1-7DB3-FD44-BE82-5C1F3D0108BE}" presName="LevelTwoTextNode" presStyleLbl="node2" presStyleIdx="2" presStyleCnt="6">
        <dgm:presLayoutVars>
          <dgm:chPref val="3"/>
        </dgm:presLayoutVars>
      </dgm:prSet>
      <dgm:spPr/>
      <dgm:t>
        <a:bodyPr/>
        <a:lstStyle/>
        <a:p>
          <a:endParaRPr lang="en-US"/>
        </a:p>
      </dgm:t>
    </dgm:pt>
    <dgm:pt modelId="{A87493B7-0958-C24F-86B2-7BC367C53A0E}" type="pres">
      <dgm:prSet presAssocID="{2B3353D1-7DB3-FD44-BE82-5C1F3D0108BE}" presName="level3hierChild" presStyleCnt="0"/>
      <dgm:spPr/>
      <dgm:t>
        <a:bodyPr/>
        <a:lstStyle/>
        <a:p>
          <a:endParaRPr lang="en-US"/>
        </a:p>
      </dgm:t>
    </dgm:pt>
    <dgm:pt modelId="{A4906DA7-AC3B-2446-A28A-0697C16EE854}" type="pres">
      <dgm:prSet presAssocID="{1293667D-F342-D644-9608-ADC03B8F8B53}" presName="conn2-1" presStyleLbl="parChTrans1D3" presStyleIdx="1" presStyleCnt="4"/>
      <dgm:spPr/>
      <dgm:t>
        <a:bodyPr/>
        <a:lstStyle/>
        <a:p>
          <a:endParaRPr lang="en-US"/>
        </a:p>
      </dgm:t>
    </dgm:pt>
    <dgm:pt modelId="{2684BB8F-2F93-C34A-A1F6-0E6C125548A0}" type="pres">
      <dgm:prSet presAssocID="{1293667D-F342-D644-9608-ADC03B8F8B53}" presName="connTx" presStyleLbl="parChTrans1D3" presStyleIdx="1" presStyleCnt="4"/>
      <dgm:spPr/>
      <dgm:t>
        <a:bodyPr/>
        <a:lstStyle/>
        <a:p>
          <a:endParaRPr lang="en-US"/>
        </a:p>
      </dgm:t>
    </dgm:pt>
    <dgm:pt modelId="{C9A765EC-EA7D-DB41-979A-438D55E64934}" type="pres">
      <dgm:prSet presAssocID="{5D36D761-1D00-BA42-8BC8-1B60F74E24DB}" presName="root2" presStyleCnt="0"/>
      <dgm:spPr/>
      <dgm:t>
        <a:bodyPr/>
        <a:lstStyle/>
        <a:p>
          <a:endParaRPr lang="en-US"/>
        </a:p>
      </dgm:t>
    </dgm:pt>
    <dgm:pt modelId="{50132922-49CC-1D43-9E25-D4C3923D2C8F}" type="pres">
      <dgm:prSet presAssocID="{5D36D761-1D00-BA42-8BC8-1B60F74E24DB}" presName="LevelTwoTextNode" presStyleLbl="node3" presStyleIdx="1" presStyleCnt="4">
        <dgm:presLayoutVars>
          <dgm:chPref val="3"/>
        </dgm:presLayoutVars>
      </dgm:prSet>
      <dgm:spPr/>
      <dgm:t>
        <a:bodyPr/>
        <a:lstStyle/>
        <a:p>
          <a:endParaRPr lang="en-US"/>
        </a:p>
      </dgm:t>
    </dgm:pt>
    <dgm:pt modelId="{36E30EB0-427B-A647-AAF8-A54347EA3C0C}" type="pres">
      <dgm:prSet presAssocID="{5D36D761-1D00-BA42-8BC8-1B60F74E24DB}" presName="level3hierChild" presStyleCnt="0"/>
      <dgm:spPr/>
      <dgm:t>
        <a:bodyPr/>
        <a:lstStyle/>
        <a:p>
          <a:endParaRPr lang="en-US"/>
        </a:p>
      </dgm:t>
    </dgm:pt>
    <dgm:pt modelId="{8E4D83A4-3579-9144-81FA-A80508FA6219}" type="pres">
      <dgm:prSet presAssocID="{B1292D79-83AD-5C40-96F3-E9E8DF0E6EED}" presName="conn2-1" presStyleLbl="parChTrans1D2" presStyleIdx="3" presStyleCnt="6"/>
      <dgm:spPr/>
      <dgm:t>
        <a:bodyPr/>
        <a:lstStyle/>
        <a:p>
          <a:endParaRPr lang="en-US"/>
        </a:p>
      </dgm:t>
    </dgm:pt>
    <dgm:pt modelId="{3CCCF564-9866-8845-B639-5A99746FFE19}" type="pres">
      <dgm:prSet presAssocID="{B1292D79-83AD-5C40-96F3-E9E8DF0E6EED}" presName="connTx" presStyleLbl="parChTrans1D2" presStyleIdx="3" presStyleCnt="6"/>
      <dgm:spPr/>
      <dgm:t>
        <a:bodyPr/>
        <a:lstStyle/>
        <a:p>
          <a:endParaRPr lang="en-US"/>
        </a:p>
      </dgm:t>
    </dgm:pt>
    <dgm:pt modelId="{41AD2CE2-DE9C-DA43-A79D-70BB6FE56A0D}" type="pres">
      <dgm:prSet presAssocID="{A4C6A22F-8EAF-3340-9764-71680F7ADCD8}" presName="root2" presStyleCnt="0"/>
      <dgm:spPr/>
      <dgm:t>
        <a:bodyPr/>
        <a:lstStyle/>
        <a:p>
          <a:endParaRPr lang="en-US"/>
        </a:p>
      </dgm:t>
    </dgm:pt>
    <dgm:pt modelId="{1BFCC38F-1062-DD44-BE7F-0A191978BC99}" type="pres">
      <dgm:prSet presAssocID="{A4C6A22F-8EAF-3340-9764-71680F7ADCD8}" presName="LevelTwoTextNode" presStyleLbl="node2" presStyleIdx="3" presStyleCnt="6" custScaleY="77490">
        <dgm:presLayoutVars>
          <dgm:chPref val="3"/>
        </dgm:presLayoutVars>
      </dgm:prSet>
      <dgm:spPr/>
      <dgm:t>
        <a:bodyPr/>
        <a:lstStyle/>
        <a:p>
          <a:endParaRPr lang="en-US"/>
        </a:p>
      </dgm:t>
    </dgm:pt>
    <dgm:pt modelId="{32445E48-991B-E945-A7D3-DDE41D48D754}" type="pres">
      <dgm:prSet presAssocID="{A4C6A22F-8EAF-3340-9764-71680F7ADCD8}" presName="level3hierChild" presStyleCnt="0"/>
      <dgm:spPr/>
      <dgm:t>
        <a:bodyPr/>
        <a:lstStyle/>
        <a:p>
          <a:endParaRPr lang="en-US"/>
        </a:p>
      </dgm:t>
    </dgm:pt>
    <dgm:pt modelId="{787D0263-FC15-B74A-B1CD-5B97A9230B2D}" type="pres">
      <dgm:prSet presAssocID="{77BCFB1C-29B3-1F4D-BE12-56E7D51A792A}" presName="conn2-1" presStyleLbl="parChTrans1D3" presStyleIdx="2" presStyleCnt="4"/>
      <dgm:spPr/>
      <dgm:t>
        <a:bodyPr/>
        <a:lstStyle/>
        <a:p>
          <a:endParaRPr lang="en-US"/>
        </a:p>
      </dgm:t>
    </dgm:pt>
    <dgm:pt modelId="{55F0C5CB-9EAC-224A-A3E0-6066554A2A42}" type="pres">
      <dgm:prSet presAssocID="{77BCFB1C-29B3-1F4D-BE12-56E7D51A792A}" presName="connTx" presStyleLbl="parChTrans1D3" presStyleIdx="2" presStyleCnt="4"/>
      <dgm:spPr/>
      <dgm:t>
        <a:bodyPr/>
        <a:lstStyle/>
        <a:p>
          <a:endParaRPr lang="en-US"/>
        </a:p>
      </dgm:t>
    </dgm:pt>
    <dgm:pt modelId="{765BA01B-BB81-E247-B512-763FA60E55BC}" type="pres">
      <dgm:prSet presAssocID="{63CE2317-7577-8E43-BD93-A13F3D04F7EF}" presName="root2" presStyleCnt="0"/>
      <dgm:spPr/>
      <dgm:t>
        <a:bodyPr/>
        <a:lstStyle/>
        <a:p>
          <a:endParaRPr lang="en-US"/>
        </a:p>
      </dgm:t>
    </dgm:pt>
    <dgm:pt modelId="{7C012220-3B21-5340-9625-9D81BC9D6857}" type="pres">
      <dgm:prSet presAssocID="{63CE2317-7577-8E43-BD93-A13F3D04F7EF}" presName="LevelTwoTextNode" presStyleLbl="node3" presStyleIdx="2" presStyleCnt="4">
        <dgm:presLayoutVars>
          <dgm:chPref val="3"/>
        </dgm:presLayoutVars>
      </dgm:prSet>
      <dgm:spPr/>
      <dgm:t>
        <a:bodyPr/>
        <a:lstStyle/>
        <a:p>
          <a:endParaRPr lang="en-US"/>
        </a:p>
      </dgm:t>
    </dgm:pt>
    <dgm:pt modelId="{7040E828-4A4C-0A45-8536-72C9A0A3DABD}" type="pres">
      <dgm:prSet presAssocID="{63CE2317-7577-8E43-BD93-A13F3D04F7EF}" presName="level3hierChild" presStyleCnt="0"/>
      <dgm:spPr/>
      <dgm:t>
        <a:bodyPr/>
        <a:lstStyle/>
        <a:p>
          <a:endParaRPr lang="en-US"/>
        </a:p>
      </dgm:t>
    </dgm:pt>
    <dgm:pt modelId="{87620636-F1FC-8B49-85ED-40262D1FE550}" type="pres">
      <dgm:prSet presAssocID="{E89EFE02-235F-3E4A-B79E-F9AD0E637596}" presName="conn2-1" presStyleLbl="parChTrans1D2" presStyleIdx="4" presStyleCnt="6"/>
      <dgm:spPr/>
      <dgm:t>
        <a:bodyPr/>
        <a:lstStyle/>
        <a:p>
          <a:endParaRPr lang="en-US"/>
        </a:p>
      </dgm:t>
    </dgm:pt>
    <dgm:pt modelId="{5BAB5093-397E-BC40-BF90-20C924A963AE}" type="pres">
      <dgm:prSet presAssocID="{E89EFE02-235F-3E4A-B79E-F9AD0E637596}" presName="connTx" presStyleLbl="parChTrans1D2" presStyleIdx="4" presStyleCnt="6"/>
      <dgm:spPr/>
      <dgm:t>
        <a:bodyPr/>
        <a:lstStyle/>
        <a:p>
          <a:endParaRPr lang="en-US"/>
        </a:p>
      </dgm:t>
    </dgm:pt>
    <dgm:pt modelId="{936CA32E-3BEB-294F-8033-B59BB65E96A7}" type="pres">
      <dgm:prSet presAssocID="{0A4EE0DE-D2FA-F144-B46F-C253FDB4C53D}" presName="root2" presStyleCnt="0"/>
      <dgm:spPr/>
      <dgm:t>
        <a:bodyPr/>
        <a:lstStyle/>
        <a:p>
          <a:endParaRPr lang="en-US"/>
        </a:p>
      </dgm:t>
    </dgm:pt>
    <dgm:pt modelId="{D7DD03F1-48B5-8B4B-A333-21400FD8C251}" type="pres">
      <dgm:prSet presAssocID="{0A4EE0DE-D2FA-F144-B46F-C253FDB4C53D}" presName="LevelTwoTextNode" presStyleLbl="node2" presStyleIdx="4" presStyleCnt="6">
        <dgm:presLayoutVars>
          <dgm:chPref val="3"/>
        </dgm:presLayoutVars>
      </dgm:prSet>
      <dgm:spPr/>
      <dgm:t>
        <a:bodyPr/>
        <a:lstStyle/>
        <a:p>
          <a:endParaRPr lang="en-US"/>
        </a:p>
      </dgm:t>
    </dgm:pt>
    <dgm:pt modelId="{0D54D958-ED7E-A241-88A2-71B5DB102749}" type="pres">
      <dgm:prSet presAssocID="{0A4EE0DE-D2FA-F144-B46F-C253FDB4C53D}" presName="level3hierChild" presStyleCnt="0"/>
      <dgm:spPr/>
      <dgm:t>
        <a:bodyPr/>
        <a:lstStyle/>
        <a:p>
          <a:endParaRPr lang="en-US"/>
        </a:p>
      </dgm:t>
    </dgm:pt>
    <dgm:pt modelId="{43530D22-FE20-EE42-9E69-02DB742F779C}" type="pres">
      <dgm:prSet presAssocID="{54B3E2D2-BF8D-A845-AA5B-6D18F74CA815}" presName="conn2-1" presStyleLbl="parChTrans1D3" presStyleIdx="3" presStyleCnt="4"/>
      <dgm:spPr/>
      <dgm:t>
        <a:bodyPr/>
        <a:lstStyle/>
        <a:p>
          <a:endParaRPr lang="en-US"/>
        </a:p>
      </dgm:t>
    </dgm:pt>
    <dgm:pt modelId="{D61927B9-28D7-C640-B324-E91A1D59C8C5}" type="pres">
      <dgm:prSet presAssocID="{54B3E2D2-BF8D-A845-AA5B-6D18F74CA815}" presName="connTx" presStyleLbl="parChTrans1D3" presStyleIdx="3" presStyleCnt="4"/>
      <dgm:spPr/>
      <dgm:t>
        <a:bodyPr/>
        <a:lstStyle/>
        <a:p>
          <a:endParaRPr lang="en-US"/>
        </a:p>
      </dgm:t>
    </dgm:pt>
    <dgm:pt modelId="{1FF9E2B3-A9CA-9843-839D-042BD9E96778}" type="pres">
      <dgm:prSet presAssocID="{CAED2F3F-6DDD-414C-A85D-8AB657F957D7}" presName="root2" presStyleCnt="0"/>
      <dgm:spPr/>
      <dgm:t>
        <a:bodyPr/>
        <a:lstStyle/>
        <a:p>
          <a:endParaRPr lang="en-US"/>
        </a:p>
      </dgm:t>
    </dgm:pt>
    <dgm:pt modelId="{7C9349F3-E4E6-994B-8BB7-6C3D3B392831}" type="pres">
      <dgm:prSet presAssocID="{CAED2F3F-6DDD-414C-A85D-8AB657F957D7}" presName="LevelTwoTextNode" presStyleLbl="node3" presStyleIdx="3" presStyleCnt="4" custLinFactNeighborY="-48">
        <dgm:presLayoutVars>
          <dgm:chPref val="3"/>
        </dgm:presLayoutVars>
      </dgm:prSet>
      <dgm:spPr/>
      <dgm:t>
        <a:bodyPr/>
        <a:lstStyle/>
        <a:p>
          <a:endParaRPr lang="en-US"/>
        </a:p>
      </dgm:t>
    </dgm:pt>
    <dgm:pt modelId="{63922A1B-B39F-9041-8D34-08CB1FF13664}" type="pres">
      <dgm:prSet presAssocID="{CAED2F3F-6DDD-414C-A85D-8AB657F957D7}" presName="level3hierChild" presStyleCnt="0"/>
      <dgm:spPr/>
      <dgm:t>
        <a:bodyPr/>
        <a:lstStyle/>
        <a:p>
          <a:endParaRPr lang="en-US"/>
        </a:p>
      </dgm:t>
    </dgm:pt>
    <dgm:pt modelId="{D7656944-E0C5-AD49-A61F-F8BE043007B2}" type="pres">
      <dgm:prSet presAssocID="{CA19BCE5-0A97-2843-80B5-F6CADB467558}" presName="conn2-1" presStyleLbl="parChTrans1D2" presStyleIdx="5" presStyleCnt="6"/>
      <dgm:spPr/>
      <dgm:t>
        <a:bodyPr/>
        <a:lstStyle/>
        <a:p>
          <a:endParaRPr lang="en-US"/>
        </a:p>
      </dgm:t>
    </dgm:pt>
    <dgm:pt modelId="{0A4C0E9F-79D7-414A-A35C-02C857EB6B7C}" type="pres">
      <dgm:prSet presAssocID="{CA19BCE5-0A97-2843-80B5-F6CADB467558}" presName="connTx" presStyleLbl="parChTrans1D2" presStyleIdx="5" presStyleCnt="6"/>
      <dgm:spPr/>
      <dgm:t>
        <a:bodyPr/>
        <a:lstStyle/>
        <a:p>
          <a:endParaRPr lang="en-US"/>
        </a:p>
      </dgm:t>
    </dgm:pt>
    <dgm:pt modelId="{5D1839ED-FF06-C44B-B031-259AA53F1309}" type="pres">
      <dgm:prSet presAssocID="{4D938232-61A5-3F44-9267-6CA2BF070F5D}" presName="root2" presStyleCnt="0"/>
      <dgm:spPr/>
      <dgm:t>
        <a:bodyPr/>
        <a:lstStyle/>
        <a:p>
          <a:endParaRPr lang="en-US"/>
        </a:p>
      </dgm:t>
    </dgm:pt>
    <dgm:pt modelId="{D6878401-9B94-1546-8136-0F3B0B46901D}" type="pres">
      <dgm:prSet presAssocID="{4D938232-61A5-3F44-9267-6CA2BF070F5D}" presName="LevelTwoTextNode" presStyleLbl="node2" presStyleIdx="5" presStyleCnt="6">
        <dgm:presLayoutVars>
          <dgm:chPref val="3"/>
        </dgm:presLayoutVars>
      </dgm:prSet>
      <dgm:spPr/>
      <dgm:t>
        <a:bodyPr/>
        <a:lstStyle/>
        <a:p>
          <a:endParaRPr lang="en-US"/>
        </a:p>
      </dgm:t>
    </dgm:pt>
    <dgm:pt modelId="{288179EE-A054-9B46-B72C-C3389ACB855F}" type="pres">
      <dgm:prSet presAssocID="{4D938232-61A5-3F44-9267-6CA2BF070F5D}" presName="level3hierChild" presStyleCnt="0"/>
      <dgm:spPr/>
      <dgm:t>
        <a:bodyPr/>
        <a:lstStyle/>
        <a:p>
          <a:endParaRPr lang="en-US"/>
        </a:p>
      </dgm:t>
    </dgm:pt>
  </dgm:ptLst>
  <dgm:cxnLst>
    <dgm:cxn modelId="{57FD50C8-1BF3-114F-9B12-52D44906D517}" type="presOf" srcId="{0A4EE0DE-D2FA-F144-B46F-C253FDB4C53D}" destId="{D7DD03F1-48B5-8B4B-A333-21400FD8C251}" srcOrd="0" destOrd="0" presId="urn:microsoft.com/office/officeart/2005/8/layout/hierarchy2"/>
    <dgm:cxn modelId="{B9A2F499-07EE-9343-9A94-DE95DA0DEF25}" type="presOf" srcId="{B1292D79-83AD-5C40-96F3-E9E8DF0E6EED}" destId="{8E4D83A4-3579-9144-81FA-A80508FA6219}" srcOrd="0" destOrd="0" presId="urn:microsoft.com/office/officeart/2005/8/layout/hierarchy2"/>
    <dgm:cxn modelId="{B5DB8567-7451-7444-97C8-D339C9D89EA7}" srcId="{AE44F167-AB4C-B349-8093-936A2D38AEBD}" destId="{29CDD1DA-C6FC-5940-89B5-99EDB771B4F7}" srcOrd="1" destOrd="0" parTransId="{FFC4910F-1EEE-1C43-B231-5826C16637E7}" sibTransId="{8447D2B3-BCEC-DD42-A943-733B49F6F775}"/>
    <dgm:cxn modelId="{9C4FF163-31B2-464F-9566-14E43C6E3E8B}" srcId="{0A4EE0DE-D2FA-F144-B46F-C253FDB4C53D}" destId="{CAED2F3F-6DDD-414C-A85D-8AB657F957D7}" srcOrd="0" destOrd="0" parTransId="{54B3E2D2-BF8D-A845-AA5B-6D18F74CA815}" sibTransId="{A9535F3F-8047-0849-BD20-CB4E1D504C67}"/>
    <dgm:cxn modelId="{08E3BB71-AD78-3548-8471-6181336A712F}" srcId="{AE44F167-AB4C-B349-8093-936A2D38AEBD}" destId="{2B3353D1-7DB3-FD44-BE82-5C1F3D0108BE}" srcOrd="2" destOrd="0" parTransId="{F6F18E27-BA87-714B-9231-343DBF2DA9FE}" sibTransId="{D6086550-4B93-7640-BFCF-806EF5E586C5}"/>
    <dgm:cxn modelId="{0CF2EA48-6C49-1645-AEB7-98D62DCED7FA}" srcId="{2B3353D1-7DB3-FD44-BE82-5C1F3D0108BE}" destId="{5D36D761-1D00-BA42-8BC8-1B60F74E24DB}" srcOrd="0" destOrd="0" parTransId="{1293667D-F342-D644-9608-ADC03B8F8B53}" sibTransId="{904674EB-0242-EC4C-A70F-4FFF283805B4}"/>
    <dgm:cxn modelId="{CB75980A-6DE7-F545-A1DC-1F388199CA93}" type="presOf" srcId="{CAED2F3F-6DDD-414C-A85D-8AB657F957D7}" destId="{7C9349F3-E4E6-994B-8BB7-6C3D3B392831}" srcOrd="0" destOrd="0" presId="urn:microsoft.com/office/officeart/2005/8/layout/hierarchy2"/>
    <dgm:cxn modelId="{54C9D01D-8B20-9D4F-9E1D-564D504B2F55}" type="presOf" srcId="{77BCFB1C-29B3-1F4D-BE12-56E7D51A792A}" destId="{55F0C5CB-9EAC-224A-A3E0-6066554A2A42}" srcOrd="1" destOrd="0" presId="urn:microsoft.com/office/officeart/2005/8/layout/hierarchy2"/>
    <dgm:cxn modelId="{7EEA6C19-764B-6845-943A-876150EB2790}" type="presOf" srcId="{B1292D79-83AD-5C40-96F3-E9E8DF0E6EED}" destId="{3CCCF564-9866-8845-B639-5A99746FFE19}" srcOrd="1" destOrd="0" presId="urn:microsoft.com/office/officeart/2005/8/layout/hierarchy2"/>
    <dgm:cxn modelId="{98877510-E691-1344-AB3B-6F4DF8F1950E}" type="presOf" srcId="{1293667D-F342-D644-9608-ADC03B8F8B53}" destId="{2684BB8F-2F93-C34A-A1F6-0E6C125548A0}" srcOrd="1" destOrd="0" presId="urn:microsoft.com/office/officeart/2005/8/layout/hierarchy2"/>
    <dgm:cxn modelId="{748CB3EB-5A07-ED47-A0E5-E5B7909834BD}" type="presOf" srcId="{D0AB3140-1704-B346-8BEC-02224D085021}" destId="{7CD87B2C-ED25-1D4B-AC08-9E07F6EC9D48}" srcOrd="0" destOrd="0" presId="urn:microsoft.com/office/officeart/2005/8/layout/hierarchy2"/>
    <dgm:cxn modelId="{1818EB2E-D405-D842-BF20-E48AEB12DF77}" type="presOf" srcId="{CA19BCE5-0A97-2843-80B5-F6CADB467558}" destId="{D7656944-E0C5-AD49-A61F-F8BE043007B2}" srcOrd="0" destOrd="0" presId="urn:microsoft.com/office/officeart/2005/8/layout/hierarchy2"/>
    <dgm:cxn modelId="{8CDDDEE4-BF92-354F-A225-C8FA51B37A15}" srcId="{EEF86F58-83CB-5A4F-A909-7F180D52685F}" destId="{AE44F167-AB4C-B349-8093-936A2D38AEBD}" srcOrd="0" destOrd="0" parTransId="{7869C144-E5E8-E04D-B1FE-D6729B78001B}" sibTransId="{166C9132-2643-8E48-88A4-EE01400A3C4B}"/>
    <dgm:cxn modelId="{00686FE5-EAA8-D24C-A517-CF59FB2CCC69}" type="presOf" srcId="{3AD6FFF4-160E-3B40-A819-1E3A675DE974}" destId="{4C554DB0-5A28-7F4A-8F93-B4536C321789}" srcOrd="1" destOrd="0" presId="urn:microsoft.com/office/officeart/2005/8/layout/hierarchy2"/>
    <dgm:cxn modelId="{B8795458-2600-C74C-9CC1-2CB691A11B2D}" type="presOf" srcId="{54B3E2D2-BF8D-A845-AA5B-6D18F74CA815}" destId="{43530D22-FE20-EE42-9E69-02DB742F779C}" srcOrd="0" destOrd="0" presId="urn:microsoft.com/office/officeart/2005/8/layout/hierarchy2"/>
    <dgm:cxn modelId="{B0ECF8C6-3325-9142-BB91-1C1A4F0816DF}" type="presOf" srcId="{CA19BCE5-0A97-2843-80B5-F6CADB467558}" destId="{0A4C0E9F-79D7-414A-A35C-02C857EB6B7C}" srcOrd="1" destOrd="0" presId="urn:microsoft.com/office/officeart/2005/8/layout/hierarchy2"/>
    <dgm:cxn modelId="{F79C5035-82E9-334A-9E48-69B21545224D}" srcId="{AE44F167-AB4C-B349-8093-936A2D38AEBD}" destId="{A4C6A22F-8EAF-3340-9764-71680F7ADCD8}" srcOrd="3" destOrd="0" parTransId="{B1292D79-83AD-5C40-96F3-E9E8DF0E6EED}" sibTransId="{2B56334D-4405-2345-8C33-4C47BFA65C76}"/>
    <dgm:cxn modelId="{6150227F-F07B-F44D-975A-433F816C6B73}" type="presOf" srcId="{E89EFE02-235F-3E4A-B79E-F9AD0E637596}" destId="{5BAB5093-397E-BC40-BF90-20C924A963AE}" srcOrd="1" destOrd="0" presId="urn:microsoft.com/office/officeart/2005/8/layout/hierarchy2"/>
    <dgm:cxn modelId="{D90F5749-6C05-2343-9F3E-8F8150C93331}" type="presOf" srcId="{5D36D761-1D00-BA42-8BC8-1B60F74E24DB}" destId="{50132922-49CC-1D43-9E25-D4C3923D2C8F}" srcOrd="0" destOrd="0" presId="urn:microsoft.com/office/officeart/2005/8/layout/hierarchy2"/>
    <dgm:cxn modelId="{EC981FFB-4B09-9C45-BEF5-97657B610BFF}" type="presOf" srcId="{1293667D-F342-D644-9608-ADC03B8F8B53}" destId="{A4906DA7-AC3B-2446-A28A-0697C16EE854}" srcOrd="0" destOrd="0" presId="urn:microsoft.com/office/officeart/2005/8/layout/hierarchy2"/>
    <dgm:cxn modelId="{4B262C5B-7261-A540-BEFA-F5331D7A650B}" type="presOf" srcId="{3AD6FFF4-160E-3B40-A819-1E3A675DE974}" destId="{E459E357-DABB-8741-B686-1FE9162F6C47}" srcOrd="0" destOrd="0" presId="urn:microsoft.com/office/officeart/2005/8/layout/hierarchy2"/>
    <dgm:cxn modelId="{54911B5D-8D00-2D4C-BED5-9F9FECF788AD}" type="presOf" srcId="{F6F18E27-BA87-714B-9231-343DBF2DA9FE}" destId="{E6F61527-C295-E14F-AC86-42077299D3DF}" srcOrd="0" destOrd="0" presId="urn:microsoft.com/office/officeart/2005/8/layout/hierarchy2"/>
    <dgm:cxn modelId="{D0BF51FA-39DA-9243-845A-4D9CED802E5F}" srcId="{A4C6A22F-8EAF-3340-9764-71680F7ADCD8}" destId="{63CE2317-7577-8E43-BD93-A13F3D04F7EF}" srcOrd="0" destOrd="0" parTransId="{77BCFB1C-29B3-1F4D-BE12-56E7D51A792A}" sibTransId="{5608EA4D-5BDB-8347-B9E9-3CF92FDB5C98}"/>
    <dgm:cxn modelId="{E945DA3E-CCC0-0047-8155-3F950B0F0A88}" type="presOf" srcId="{A4C6A22F-8EAF-3340-9764-71680F7ADCD8}" destId="{1BFCC38F-1062-DD44-BE7F-0A191978BC99}" srcOrd="0" destOrd="0" presId="urn:microsoft.com/office/officeart/2005/8/layout/hierarchy2"/>
    <dgm:cxn modelId="{B6B1326E-6759-4F4F-85C9-997A8A75A171}" type="presOf" srcId="{AE44F167-AB4C-B349-8093-936A2D38AEBD}" destId="{6EE40392-780B-6147-A59F-16151628F2E1}" srcOrd="0" destOrd="0" presId="urn:microsoft.com/office/officeart/2005/8/layout/hierarchy2"/>
    <dgm:cxn modelId="{8814E6AE-F666-9740-903E-5DF53F19CE65}" type="presOf" srcId="{54B3E2D2-BF8D-A845-AA5B-6D18F74CA815}" destId="{D61927B9-28D7-C640-B324-E91A1D59C8C5}" srcOrd="1" destOrd="0" presId="urn:microsoft.com/office/officeart/2005/8/layout/hierarchy2"/>
    <dgm:cxn modelId="{E7EE357E-D9EC-4D4B-9498-76974C0DAE59}" srcId="{AE44F167-AB4C-B349-8093-936A2D38AEBD}" destId="{88B2DE08-96DA-1D43-84C5-A99DA1FAA8BA}" srcOrd="0" destOrd="0" parTransId="{3AD6FFF4-160E-3B40-A819-1E3A675DE974}" sibTransId="{621C26FD-0874-744E-B107-77D6B078DC6B}"/>
    <dgm:cxn modelId="{84C2F70D-B835-3847-8E5B-92C79C282972}" type="presOf" srcId="{88B2DE08-96DA-1D43-84C5-A99DA1FAA8BA}" destId="{91A37B3E-0911-1D4C-8713-F7C0EDFEF47F}" srcOrd="0" destOrd="0" presId="urn:microsoft.com/office/officeart/2005/8/layout/hierarchy2"/>
    <dgm:cxn modelId="{9076210E-C82F-6F48-8BC5-DD9AD732FF8C}" srcId="{AE44F167-AB4C-B349-8093-936A2D38AEBD}" destId="{4D938232-61A5-3F44-9267-6CA2BF070F5D}" srcOrd="5" destOrd="0" parTransId="{CA19BCE5-0A97-2843-80B5-F6CADB467558}" sibTransId="{2407CD47-0592-E24F-839C-06403234E569}"/>
    <dgm:cxn modelId="{E0F660F6-4F18-FF4A-96B0-15617BFC5486}" type="presOf" srcId="{77BCFB1C-29B3-1F4D-BE12-56E7D51A792A}" destId="{787D0263-FC15-B74A-B1CD-5B97A9230B2D}" srcOrd="0" destOrd="0" presId="urn:microsoft.com/office/officeart/2005/8/layout/hierarchy2"/>
    <dgm:cxn modelId="{ECA45392-415C-8B49-8213-C95D7DF2DB63}" type="presOf" srcId="{4D938232-61A5-3F44-9267-6CA2BF070F5D}" destId="{D6878401-9B94-1546-8136-0F3B0B46901D}" srcOrd="0" destOrd="0" presId="urn:microsoft.com/office/officeart/2005/8/layout/hierarchy2"/>
    <dgm:cxn modelId="{35A84E46-A67D-D149-B4E1-9C3C4A2B1D25}" type="presOf" srcId="{FFC4910F-1EEE-1C43-B231-5826C16637E7}" destId="{8D10413F-7EDD-0844-8536-634EE0F9EC41}" srcOrd="0" destOrd="0" presId="urn:microsoft.com/office/officeart/2005/8/layout/hierarchy2"/>
    <dgm:cxn modelId="{A7359697-7345-9A46-9DBE-F9015ABA8610}" type="presOf" srcId="{FFC4910F-1EEE-1C43-B231-5826C16637E7}" destId="{D5D9BA7A-1AA1-734C-BB40-D9D4CA05673E}" srcOrd="1" destOrd="0" presId="urn:microsoft.com/office/officeart/2005/8/layout/hierarchy2"/>
    <dgm:cxn modelId="{BA510F69-594B-4240-8786-DAF9F6FBC855}" type="presOf" srcId="{E89EFE02-235F-3E4A-B79E-F9AD0E637596}" destId="{87620636-F1FC-8B49-85ED-40262D1FE550}" srcOrd="0" destOrd="0" presId="urn:microsoft.com/office/officeart/2005/8/layout/hierarchy2"/>
    <dgm:cxn modelId="{394648D7-570F-7443-8CBA-E1FAA1C38DE8}" srcId="{29CDD1DA-C6FC-5940-89B5-99EDB771B4F7}" destId="{D0AB3140-1704-B346-8BEC-02224D085021}" srcOrd="0" destOrd="0" parTransId="{2EA06C68-014B-B54B-8370-2ED2B8B47F96}" sibTransId="{6CC4027F-22E3-0041-8AF2-FBF9E8B40353}"/>
    <dgm:cxn modelId="{DC5BA165-099C-0548-8DDD-A680882211A9}" type="presOf" srcId="{2EA06C68-014B-B54B-8370-2ED2B8B47F96}" destId="{F72EA0D9-FD91-564B-A309-1F0624D39D77}" srcOrd="1" destOrd="0" presId="urn:microsoft.com/office/officeart/2005/8/layout/hierarchy2"/>
    <dgm:cxn modelId="{89C85424-466F-9545-B9B1-4F8CA9EBA2F4}" type="presOf" srcId="{F6F18E27-BA87-714B-9231-343DBF2DA9FE}" destId="{CCE10D9D-2E00-0147-9553-E27BF24FC643}" srcOrd="1" destOrd="0" presId="urn:microsoft.com/office/officeart/2005/8/layout/hierarchy2"/>
    <dgm:cxn modelId="{ACD04E2D-9D5F-E247-B85A-0866319F4DA0}" srcId="{AE44F167-AB4C-B349-8093-936A2D38AEBD}" destId="{0A4EE0DE-D2FA-F144-B46F-C253FDB4C53D}" srcOrd="4" destOrd="0" parTransId="{E89EFE02-235F-3E4A-B79E-F9AD0E637596}" sibTransId="{82BC8336-6B1D-4641-B26B-42EFB4A58352}"/>
    <dgm:cxn modelId="{BB1B3070-9362-7249-B8F8-DCFB3E0F107B}" type="presOf" srcId="{2EA06C68-014B-B54B-8370-2ED2B8B47F96}" destId="{D8A0B370-E0DA-4A45-84C6-F741A9DDA18F}" srcOrd="0" destOrd="0" presId="urn:microsoft.com/office/officeart/2005/8/layout/hierarchy2"/>
    <dgm:cxn modelId="{E5BF5E04-5FE7-6F48-9635-1FA8FB2AC95F}" type="presOf" srcId="{2B3353D1-7DB3-FD44-BE82-5C1F3D0108BE}" destId="{D052DDC3-64DA-024E-8813-2FB5BE9367BD}" srcOrd="0" destOrd="0" presId="urn:microsoft.com/office/officeart/2005/8/layout/hierarchy2"/>
    <dgm:cxn modelId="{5832C6BB-6244-8A48-99F4-6B50FE82290E}" type="presOf" srcId="{EEF86F58-83CB-5A4F-A909-7F180D52685F}" destId="{922A166F-4E74-FF49-BF64-C193FA928742}" srcOrd="0" destOrd="0" presId="urn:microsoft.com/office/officeart/2005/8/layout/hierarchy2"/>
    <dgm:cxn modelId="{5D07C5D5-84F1-1543-BA76-C266D72D1896}" type="presOf" srcId="{29CDD1DA-C6FC-5940-89B5-99EDB771B4F7}" destId="{ED4E861B-3F2B-3A4F-9B74-9746CF1FF11F}" srcOrd="0" destOrd="0" presId="urn:microsoft.com/office/officeart/2005/8/layout/hierarchy2"/>
    <dgm:cxn modelId="{15ED638D-B0C6-C44B-B99D-90F1537496DC}" type="presOf" srcId="{63CE2317-7577-8E43-BD93-A13F3D04F7EF}" destId="{7C012220-3B21-5340-9625-9D81BC9D6857}" srcOrd="0" destOrd="0" presId="urn:microsoft.com/office/officeart/2005/8/layout/hierarchy2"/>
    <dgm:cxn modelId="{5BD0BC53-B34C-194F-B157-37F8C386E39A}" type="presParOf" srcId="{922A166F-4E74-FF49-BF64-C193FA928742}" destId="{6111447D-7EB7-BD4A-B75E-CAB29B5487D3}" srcOrd="0" destOrd="0" presId="urn:microsoft.com/office/officeart/2005/8/layout/hierarchy2"/>
    <dgm:cxn modelId="{7AC3D256-DF7D-5A4E-B468-35F13C89C1F8}" type="presParOf" srcId="{6111447D-7EB7-BD4A-B75E-CAB29B5487D3}" destId="{6EE40392-780B-6147-A59F-16151628F2E1}" srcOrd="0" destOrd="0" presId="urn:microsoft.com/office/officeart/2005/8/layout/hierarchy2"/>
    <dgm:cxn modelId="{89E08CFC-F0E0-824B-9F23-973FCC4F2BD7}" type="presParOf" srcId="{6111447D-7EB7-BD4A-B75E-CAB29B5487D3}" destId="{13DFBEDC-41A6-C64B-900B-EC54D8D0F599}" srcOrd="1" destOrd="0" presId="urn:microsoft.com/office/officeart/2005/8/layout/hierarchy2"/>
    <dgm:cxn modelId="{9ACC32FE-5313-D94D-96E6-991046C94D04}" type="presParOf" srcId="{13DFBEDC-41A6-C64B-900B-EC54D8D0F599}" destId="{E459E357-DABB-8741-B686-1FE9162F6C47}" srcOrd="0" destOrd="0" presId="urn:microsoft.com/office/officeart/2005/8/layout/hierarchy2"/>
    <dgm:cxn modelId="{A67E6133-0D70-C044-8136-98C0D99E1F35}" type="presParOf" srcId="{E459E357-DABB-8741-B686-1FE9162F6C47}" destId="{4C554DB0-5A28-7F4A-8F93-B4536C321789}" srcOrd="0" destOrd="0" presId="urn:microsoft.com/office/officeart/2005/8/layout/hierarchy2"/>
    <dgm:cxn modelId="{77A1EBB3-D689-5E4F-BEDE-688752519D67}" type="presParOf" srcId="{13DFBEDC-41A6-C64B-900B-EC54D8D0F599}" destId="{39A5AB1E-9192-6D42-8F81-B4226E39DB1A}" srcOrd="1" destOrd="0" presId="urn:microsoft.com/office/officeart/2005/8/layout/hierarchy2"/>
    <dgm:cxn modelId="{0A2D90E3-F24B-E34A-AA40-07BC99E7DC2F}" type="presParOf" srcId="{39A5AB1E-9192-6D42-8F81-B4226E39DB1A}" destId="{91A37B3E-0911-1D4C-8713-F7C0EDFEF47F}" srcOrd="0" destOrd="0" presId="urn:microsoft.com/office/officeart/2005/8/layout/hierarchy2"/>
    <dgm:cxn modelId="{8CE13681-614E-AE4D-A9E9-0335BDEFA55D}" type="presParOf" srcId="{39A5AB1E-9192-6D42-8F81-B4226E39DB1A}" destId="{390424DC-3038-B94E-B644-B9E95774B309}" srcOrd="1" destOrd="0" presId="urn:microsoft.com/office/officeart/2005/8/layout/hierarchy2"/>
    <dgm:cxn modelId="{2D81A90A-7C30-5A4B-A340-E5B747CE0E48}" type="presParOf" srcId="{13DFBEDC-41A6-C64B-900B-EC54D8D0F599}" destId="{8D10413F-7EDD-0844-8536-634EE0F9EC41}" srcOrd="2" destOrd="0" presId="urn:microsoft.com/office/officeart/2005/8/layout/hierarchy2"/>
    <dgm:cxn modelId="{9E1D1E1E-7EB6-9E4F-A6C4-ED716CFB0F00}" type="presParOf" srcId="{8D10413F-7EDD-0844-8536-634EE0F9EC41}" destId="{D5D9BA7A-1AA1-734C-BB40-D9D4CA05673E}" srcOrd="0" destOrd="0" presId="urn:microsoft.com/office/officeart/2005/8/layout/hierarchy2"/>
    <dgm:cxn modelId="{7156A496-241A-4846-8628-EA3F1CFE6B43}" type="presParOf" srcId="{13DFBEDC-41A6-C64B-900B-EC54D8D0F599}" destId="{8A3594D3-B040-E240-93B2-9702870DFC00}" srcOrd="3" destOrd="0" presId="urn:microsoft.com/office/officeart/2005/8/layout/hierarchy2"/>
    <dgm:cxn modelId="{A69010DD-5109-C241-AC96-52A10E16BB1C}" type="presParOf" srcId="{8A3594D3-B040-E240-93B2-9702870DFC00}" destId="{ED4E861B-3F2B-3A4F-9B74-9746CF1FF11F}" srcOrd="0" destOrd="0" presId="urn:microsoft.com/office/officeart/2005/8/layout/hierarchy2"/>
    <dgm:cxn modelId="{41743CD0-6D80-DA41-8F78-E402E369AB78}" type="presParOf" srcId="{8A3594D3-B040-E240-93B2-9702870DFC00}" destId="{C4A67A99-2C02-BE49-95FD-7117A6C0E809}" srcOrd="1" destOrd="0" presId="urn:microsoft.com/office/officeart/2005/8/layout/hierarchy2"/>
    <dgm:cxn modelId="{C59CF8F5-B118-914E-9CB7-048D861004A2}" type="presParOf" srcId="{C4A67A99-2C02-BE49-95FD-7117A6C0E809}" destId="{D8A0B370-E0DA-4A45-84C6-F741A9DDA18F}" srcOrd="0" destOrd="0" presId="urn:microsoft.com/office/officeart/2005/8/layout/hierarchy2"/>
    <dgm:cxn modelId="{762240D0-21F6-5F4A-A942-3C441D9789F8}" type="presParOf" srcId="{D8A0B370-E0DA-4A45-84C6-F741A9DDA18F}" destId="{F72EA0D9-FD91-564B-A309-1F0624D39D77}" srcOrd="0" destOrd="0" presId="urn:microsoft.com/office/officeart/2005/8/layout/hierarchy2"/>
    <dgm:cxn modelId="{499C5216-72E0-034E-AE5C-A2F27E083D71}" type="presParOf" srcId="{C4A67A99-2C02-BE49-95FD-7117A6C0E809}" destId="{73B64BA0-86C6-B045-9104-007E1FAA8F59}" srcOrd="1" destOrd="0" presId="urn:microsoft.com/office/officeart/2005/8/layout/hierarchy2"/>
    <dgm:cxn modelId="{8D08C38D-FFE2-134D-9A99-C472C56DE0AB}" type="presParOf" srcId="{73B64BA0-86C6-B045-9104-007E1FAA8F59}" destId="{7CD87B2C-ED25-1D4B-AC08-9E07F6EC9D48}" srcOrd="0" destOrd="0" presId="urn:microsoft.com/office/officeart/2005/8/layout/hierarchy2"/>
    <dgm:cxn modelId="{DC4A2486-4D4F-084B-AE88-B1C7056788AF}" type="presParOf" srcId="{73B64BA0-86C6-B045-9104-007E1FAA8F59}" destId="{98901923-A89B-6E42-A3E6-783157D6C536}" srcOrd="1" destOrd="0" presId="urn:microsoft.com/office/officeart/2005/8/layout/hierarchy2"/>
    <dgm:cxn modelId="{D6C4136D-9C1B-DE4A-8753-7023C27D2795}" type="presParOf" srcId="{13DFBEDC-41A6-C64B-900B-EC54D8D0F599}" destId="{E6F61527-C295-E14F-AC86-42077299D3DF}" srcOrd="4" destOrd="0" presId="urn:microsoft.com/office/officeart/2005/8/layout/hierarchy2"/>
    <dgm:cxn modelId="{1B27660B-4F37-C14A-B648-064721C25440}" type="presParOf" srcId="{E6F61527-C295-E14F-AC86-42077299D3DF}" destId="{CCE10D9D-2E00-0147-9553-E27BF24FC643}" srcOrd="0" destOrd="0" presId="urn:microsoft.com/office/officeart/2005/8/layout/hierarchy2"/>
    <dgm:cxn modelId="{B204E132-702F-9E4B-8CC0-CF69DE89C407}" type="presParOf" srcId="{13DFBEDC-41A6-C64B-900B-EC54D8D0F599}" destId="{826D325F-0B85-5F47-AE3A-A38AB30FF413}" srcOrd="5" destOrd="0" presId="urn:microsoft.com/office/officeart/2005/8/layout/hierarchy2"/>
    <dgm:cxn modelId="{E088D758-FAA2-B44E-8C4F-F1A9C1968D3A}" type="presParOf" srcId="{826D325F-0B85-5F47-AE3A-A38AB30FF413}" destId="{D052DDC3-64DA-024E-8813-2FB5BE9367BD}" srcOrd="0" destOrd="0" presId="urn:microsoft.com/office/officeart/2005/8/layout/hierarchy2"/>
    <dgm:cxn modelId="{CEA00EF9-8178-4141-A9F0-0C183AC22A29}" type="presParOf" srcId="{826D325F-0B85-5F47-AE3A-A38AB30FF413}" destId="{A87493B7-0958-C24F-86B2-7BC367C53A0E}" srcOrd="1" destOrd="0" presId="urn:microsoft.com/office/officeart/2005/8/layout/hierarchy2"/>
    <dgm:cxn modelId="{F61565D3-E2EF-4A43-9851-6FFC3B9A61AE}" type="presParOf" srcId="{A87493B7-0958-C24F-86B2-7BC367C53A0E}" destId="{A4906DA7-AC3B-2446-A28A-0697C16EE854}" srcOrd="0" destOrd="0" presId="urn:microsoft.com/office/officeart/2005/8/layout/hierarchy2"/>
    <dgm:cxn modelId="{C2DC9C8E-43F2-F041-95D5-7E63EBC7301A}" type="presParOf" srcId="{A4906DA7-AC3B-2446-A28A-0697C16EE854}" destId="{2684BB8F-2F93-C34A-A1F6-0E6C125548A0}" srcOrd="0" destOrd="0" presId="urn:microsoft.com/office/officeart/2005/8/layout/hierarchy2"/>
    <dgm:cxn modelId="{D14547F7-F9F6-7644-8213-5D06ADF51D4E}" type="presParOf" srcId="{A87493B7-0958-C24F-86B2-7BC367C53A0E}" destId="{C9A765EC-EA7D-DB41-979A-438D55E64934}" srcOrd="1" destOrd="0" presId="urn:microsoft.com/office/officeart/2005/8/layout/hierarchy2"/>
    <dgm:cxn modelId="{1844557A-E53E-044C-AEED-F33EED839686}" type="presParOf" srcId="{C9A765EC-EA7D-DB41-979A-438D55E64934}" destId="{50132922-49CC-1D43-9E25-D4C3923D2C8F}" srcOrd="0" destOrd="0" presId="urn:microsoft.com/office/officeart/2005/8/layout/hierarchy2"/>
    <dgm:cxn modelId="{2A6CD784-F6AF-6141-882C-F74667C88144}" type="presParOf" srcId="{C9A765EC-EA7D-DB41-979A-438D55E64934}" destId="{36E30EB0-427B-A647-AAF8-A54347EA3C0C}" srcOrd="1" destOrd="0" presId="urn:microsoft.com/office/officeart/2005/8/layout/hierarchy2"/>
    <dgm:cxn modelId="{593145A6-9974-2D45-9D2A-45882BBBFC15}" type="presParOf" srcId="{13DFBEDC-41A6-C64B-900B-EC54D8D0F599}" destId="{8E4D83A4-3579-9144-81FA-A80508FA6219}" srcOrd="6" destOrd="0" presId="urn:microsoft.com/office/officeart/2005/8/layout/hierarchy2"/>
    <dgm:cxn modelId="{92068EAA-5CDE-4D4B-8A99-360ACA6D4F1E}" type="presParOf" srcId="{8E4D83A4-3579-9144-81FA-A80508FA6219}" destId="{3CCCF564-9866-8845-B639-5A99746FFE19}" srcOrd="0" destOrd="0" presId="urn:microsoft.com/office/officeart/2005/8/layout/hierarchy2"/>
    <dgm:cxn modelId="{E31FC6BB-83E7-6143-89EA-AE8A4452CB8A}" type="presParOf" srcId="{13DFBEDC-41A6-C64B-900B-EC54D8D0F599}" destId="{41AD2CE2-DE9C-DA43-A79D-70BB6FE56A0D}" srcOrd="7" destOrd="0" presId="urn:microsoft.com/office/officeart/2005/8/layout/hierarchy2"/>
    <dgm:cxn modelId="{E5AD22EA-153F-C94B-803D-E0177B1AB2F6}" type="presParOf" srcId="{41AD2CE2-DE9C-DA43-A79D-70BB6FE56A0D}" destId="{1BFCC38F-1062-DD44-BE7F-0A191978BC99}" srcOrd="0" destOrd="0" presId="urn:microsoft.com/office/officeart/2005/8/layout/hierarchy2"/>
    <dgm:cxn modelId="{9068C968-948F-3D45-9BB6-304C7C409333}" type="presParOf" srcId="{41AD2CE2-DE9C-DA43-A79D-70BB6FE56A0D}" destId="{32445E48-991B-E945-A7D3-DDE41D48D754}" srcOrd="1" destOrd="0" presId="urn:microsoft.com/office/officeart/2005/8/layout/hierarchy2"/>
    <dgm:cxn modelId="{79ED5500-27AA-6B4F-A3A3-1351A23CE8D8}" type="presParOf" srcId="{32445E48-991B-E945-A7D3-DDE41D48D754}" destId="{787D0263-FC15-B74A-B1CD-5B97A9230B2D}" srcOrd="0" destOrd="0" presId="urn:microsoft.com/office/officeart/2005/8/layout/hierarchy2"/>
    <dgm:cxn modelId="{31F6BB3C-20E9-9347-BF58-19B42B025E09}" type="presParOf" srcId="{787D0263-FC15-B74A-B1CD-5B97A9230B2D}" destId="{55F0C5CB-9EAC-224A-A3E0-6066554A2A42}" srcOrd="0" destOrd="0" presId="urn:microsoft.com/office/officeart/2005/8/layout/hierarchy2"/>
    <dgm:cxn modelId="{AE229150-D954-314D-978B-A51257C10086}" type="presParOf" srcId="{32445E48-991B-E945-A7D3-DDE41D48D754}" destId="{765BA01B-BB81-E247-B512-763FA60E55BC}" srcOrd="1" destOrd="0" presId="urn:microsoft.com/office/officeart/2005/8/layout/hierarchy2"/>
    <dgm:cxn modelId="{61AD7B03-612E-054E-9C49-3DEF6F5F8BBC}" type="presParOf" srcId="{765BA01B-BB81-E247-B512-763FA60E55BC}" destId="{7C012220-3B21-5340-9625-9D81BC9D6857}" srcOrd="0" destOrd="0" presId="urn:microsoft.com/office/officeart/2005/8/layout/hierarchy2"/>
    <dgm:cxn modelId="{4B7A2CA9-49FF-1347-A076-C0A536133297}" type="presParOf" srcId="{765BA01B-BB81-E247-B512-763FA60E55BC}" destId="{7040E828-4A4C-0A45-8536-72C9A0A3DABD}" srcOrd="1" destOrd="0" presId="urn:microsoft.com/office/officeart/2005/8/layout/hierarchy2"/>
    <dgm:cxn modelId="{3F6C4A99-492C-544C-A5FA-81AF984EC1F1}" type="presParOf" srcId="{13DFBEDC-41A6-C64B-900B-EC54D8D0F599}" destId="{87620636-F1FC-8B49-85ED-40262D1FE550}" srcOrd="8" destOrd="0" presId="urn:microsoft.com/office/officeart/2005/8/layout/hierarchy2"/>
    <dgm:cxn modelId="{C22F0087-10FE-A64E-B6FD-B89786745FC1}" type="presParOf" srcId="{87620636-F1FC-8B49-85ED-40262D1FE550}" destId="{5BAB5093-397E-BC40-BF90-20C924A963AE}" srcOrd="0" destOrd="0" presId="urn:microsoft.com/office/officeart/2005/8/layout/hierarchy2"/>
    <dgm:cxn modelId="{8A324F84-8FF2-5D4B-98AA-B3061F7C5573}" type="presParOf" srcId="{13DFBEDC-41A6-C64B-900B-EC54D8D0F599}" destId="{936CA32E-3BEB-294F-8033-B59BB65E96A7}" srcOrd="9" destOrd="0" presId="urn:microsoft.com/office/officeart/2005/8/layout/hierarchy2"/>
    <dgm:cxn modelId="{F98D99E4-7D66-4247-844E-7A3F4657A32B}" type="presParOf" srcId="{936CA32E-3BEB-294F-8033-B59BB65E96A7}" destId="{D7DD03F1-48B5-8B4B-A333-21400FD8C251}" srcOrd="0" destOrd="0" presId="urn:microsoft.com/office/officeart/2005/8/layout/hierarchy2"/>
    <dgm:cxn modelId="{B15902D0-E1A9-2C4A-BBC2-29D853996CC0}" type="presParOf" srcId="{936CA32E-3BEB-294F-8033-B59BB65E96A7}" destId="{0D54D958-ED7E-A241-88A2-71B5DB102749}" srcOrd="1" destOrd="0" presId="urn:microsoft.com/office/officeart/2005/8/layout/hierarchy2"/>
    <dgm:cxn modelId="{6FF6D2AB-A901-6D42-A054-10004D8A9C00}" type="presParOf" srcId="{0D54D958-ED7E-A241-88A2-71B5DB102749}" destId="{43530D22-FE20-EE42-9E69-02DB742F779C}" srcOrd="0" destOrd="0" presId="urn:microsoft.com/office/officeart/2005/8/layout/hierarchy2"/>
    <dgm:cxn modelId="{DD8E0C85-12E7-F845-B80A-22C8C95D227A}" type="presParOf" srcId="{43530D22-FE20-EE42-9E69-02DB742F779C}" destId="{D61927B9-28D7-C640-B324-E91A1D59C8C5}" srcOrd="0" destOrd="0" presId="urn:microsoft.com/office/officeart/2005/8/layout/hierarchy2"/>
    <dgm:cxn modelId="{38EDF2D2-1445-A841-983B-8C42C7AD98C9}" type="presParOf" srcId="{0D54D958-ED7E-A241-88A2-71B5DB102749}" destId="{1FF9E2B3-A9CA-9843-839D-042BD9E96778}" srcOrd="1" destOrd="0" presId="urn:microsoft.com/office/officeart/2005/8/layout/hierarchy2"/>
    <dgm:cxn modelId="{136978CB-2FCE-3841-AB00-5C4CAB19A880}" type="presParOf" srcId="{1FF9E2B3-A9CA-9843-839D-042BD9E96778}" destId="{7C9349F3-E4E6-994B-8BB7-6C3D3B392831}" srcOrd="0" destOrd="0" presId="urn:microsoft.com/office/officeart/2005/8/layout/hierarchy2"/>
    <dgm:cxn modelId="{DAD9CF72-E46F-7144-B8C3-A0160D0D79EB}" type="presParOf" srcId="{1FF9E2B3-A9CA-9843-839D-042BD9E96778}" destId="{63922A1B-B39F-9041-8D34-08CB1FF13664}" srcOrd="1" destOrd="0" presId="urn:microsoft.com/office/officeart/2005/8/layout/hierarchy2"/>
    <dgm:cxn modelId="{8A12099A-C42E-B747-B9BA-C51D93CE6FCE}" type="presParOf" srcId="{13DFBEDC-41A6-C64B-900B-EC54D8D0F599}" destId="{D7656944-E0C5-AD49-A61F-F8BE043007B2}" srcOrd="10" destOrd="0" presId="urn:microsoft.com/office/officeart/2005/8/layout/hierarchy2"/>
    <dgm:cxn modelId="{4710A90C-16B4-6B43-8727-6BDA56C8AE0C}" type="presParOf" srcId="{D7656944-E0C5-AD49-A61F-F8BE043007B2}" destId="{0A4C0E9F-79D7-414A-A35C-02C857EB6B7C}" srcOrd="0" destOrd="0" presId="urn:microsoft.com/office/officeart/2005/8/layout/hierarchy2"/>
    <dgm:cxn modelId="{F1E88ABD-DE07-DF48-8519-FE3B188117BC}" type="presParOf" srcId="{13DFBEDC-41A6-C64B-900B-EC54D8D0F599}" destId="{5D1839ED-FF06-C44B-B031-259AA53F1309}" srcOrd="11" destOrd="0" presId="urn:microsoft.com/office/officeart/2005/8/layout/hierarchy2"/>
    <dgm:cxn modelId="{BC898B0D-65CA-D141-AA60-6C8EA974D029}" type="presParOf" srcId="{5D1839ED-FF06-C44B-B031-259AA53F1309}" destId="{D6878401-9B94-1546-8136-0F3B0B46901D}" srcOrd="0" destOrd="0" presId="urn:microsoft.com/office/officeart/2005/8/layout/hierarchy2"/>
    <dgm:cxn modelId="{6F5ABD6A-3A28-DA4C-8075-094AD2552225}" type="presParOf" srcId="{5D1839ED-FF06-C44B-B031-259AA53F1309}" destId="{288179EE-A054-9B46-B72C-C3389ACB855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3B2E4C9-6739-0940-BFE0-6E1FBF8066B7}" type="doc">
      <dgm:prSet loTypeId="urn:microsoft.com/office/officeart/2005/8/layout/radial1" loCatId="" qsTypeId="urn:microsoft.com/office/officeart/2005/8/quickstyle/simple4" qsCatId="simple" csTypeId="urn:microsoft.com/office/officeart/2005/8/colors/accent4_2" csCatId="accent4" phldr="1"/>
      <dgm:spPr/>
      <dgm:t>
        <a:bodyPr/>
        <a:lstStyle/>
        <a:p>
          <a:endParaRPr lang="en-US"/>
        </a:p>
      </dgm:t>
    </dgm:pt>
    <dgm:pt modelId="{4090E13C-FA55-8644-AA81-AAD46FD2B792}">
      <dgm:prSet phldrT="[Text]" custT="1"/>
      <dgm:spPr/>
      <dgm:t>
        <a:bodyPr/>
        <a:lstStyle/>
        <a:p>
          <a:r>
            <a:rPr lang="en-US" sz="1700" b="1" i="0" smtClean="0">
              <a:latin typeface="+mn-lt"/>
            </a:rPr>
            <a:t>Young Adult Faith Formation</a:t>
          </a:r>
          <a:endParaRPr lang="en-US" sz="1700" dirty="0">
            <a:latin typeface="+mn-lt"/>
          </a:endParaRPr>
        </a:p>
      </dgm:t>
    </dgm:pt>
    <dgm:pt modelId="{5E790D68-E624-D643-B2EF-0D05DA187D31}" type="parTrans" cxnId="{7A6D2285-42F1-564F-84B6-A23EF106771F}">
      <dgm:prSet/>
      <dgm:spPr/>
      <dgm:t>
        <a:bodyPr/>
        <a:lstStyle/>
        <a:p>
          <a:endParaRPr lang="en-US"/>
        </a:p>
      </dgm:t>
    </dgm:pt>
    <dgm:pt modelId="{4EE8D82B-F843-9B4B-8B59-AD17BC70C0E5}" type="sibTrans" cxnId="{7A6D2285-42F1-564F-84B6-A23EF106771F}">
      <dgm:prSet/>
      <dgm:spPr/>
      <dgm:t>
        <a:bodyPr/>
        <a:lstStyle/>
        <a:p>
          <a:endParaRPr lang="en-US"/>
        </a:p>
      </dgm:t>
    </dgm:pt>
    <dgm:pt modelId="{225E5DA0-6ECA-5845-A3C1-730172FCAABF}">
      <dgm:prSet phldrT="[Text]" custT="1"/>
      <dgm:spPr/>
      <dgm:t>
        <a:bodyPr/>
        <a:lstStyle/>
        <a:p>
          <a:r>
            <a:rPr lang="en-US" sz="1700" b="1" i="0" smtClean="0">
              <a:latin typeface="+mn-lt"/>
            </a:rPr>
            <a:t>Life Issues Workshops &amp; Online Resources</a:t>
          </a:r>
          <a:endParaRPr lang="en-US" sz="1700" b="1" i="0" dirty="0">
            <a:latin typeface="+mn-lt"/>
          </a:endParaRPr>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01E4B341-6C6A-3140-82BC-8FBDDF7B02C6}">
      <dgm:prSet phldrT="[Text]" custT="1"/>
      <dgm:spPr/>
      <dgm:t>
        <a:bodyPr/>
        <a:lstStyle/>
        <a:p>
          <a:r>
            <a:rPr lang="en-US" sz="1700" b="1" i="0" smtClean="0">
              <a:latin typeface="+mn-lt"/>
            </a:rPr>
            <a:t>Prayer &amp; Spiritual Practices (online, small groups, retreats)</a:t>
          </a:r>
          <a:endParaRPr lang="en-US" sz="1700" b="1" i="0" dirty="0">
            <a:latin typeface="+mn-lt"/>
          </a:endParaRPr>
        </a:p>
      </dgm:t>
    </dgm:pt>
    <dgm:pt modelId="{6742533B-34DD-EA49-84D8-3D70CDEFEBDC}" type="parTrans" cxnId="{192BE30D-EE65-A148-AD2D-7319DB359304}">
      <dgm:prSet/>
      <dgm:spPr/>
      <dgm:t>
        <a:bodyPr/>
        <a:lstStyle/>
        <a:p>
          <a:endParaRPr lang="en-US" dirty="0"/>
        </a:p>
      </dgm:t>
    </dgm:pt>
    <dgm:pt modelId="{E6C91EA4-3E63-5745-9C58-60CD46129E0A}" type="sibTrans" cxnId="{192BE30D-EE65-A148-AD2D-7319DB359304}">
      <dgm:prSet/>
      <dgm:spPr/>
      <dgm:t>
        <a:bodyPr/>
        <a:lstStyle/>
        <a:p>
          <a:endParaRPr lang="en-US"/>
        </a:p>
      </dgm:t>
    </dgm:pt>
    <dgm:pt modelId="{B111218E-9032-E649-8F24-39EDAF092FB4}">
      <dgm:prSet phldrT="[Text]" custT="1"/>
      <dgm:spPr/>
      <dgm:t>
        <a:bodyPr/>
        <a:lstStyle/>
        <a:p>
          <a:r>
            <a:rPr lang="en-US" sz="1700" b="1" i="0" smtClean="0">
              <a:latin typeface="+mn-lt"/>
            </a:rPr>
            <a:t>Third Place Café</a:t>
          </a:r>
          <a:endParaRPr lang="en-US" sz="1700" b="1" i="0" dirty="0">
            <a:latin typeface="+mn-lt"/>
          </a:endParaRPr>
        </a:p>
      </dgm:t>
    </dgm:pt>
    <dgm:pt modelId="{5C42917C-AA05-4B4B-8D40-036C3B0828ED}" type="parTrans" cxnId="{31CE53EC-2874-754F-8B39-3D64A76E2A94}">
      <dgm:prSet/>
      <dgm:spPr/>
      <dgm:t>
        <a:bodyPr/>
        <a:lstStyle/>
        <a:p>
          <a:endParaRPr lang="en-US" dirty="0"/>
        </a:p>
      </dgm:t>
    </dgm:pt>
    <dgm:pt modelId="{959148FD-9B44-FE48-B60E-DAACAEA6E7F9}" type="sibTrans" cxnId="{31CE53EC-2874-754F-8B39-3D64A76E2A94}">
      <dgm:prSet/>
      <dgm:spPr/>
      <dgm:t>
        <a:bodyPr/>
        <a:lstStyle/>
        <a:p>
          <a:endParaRPr lang="en-US"/>
        </a:p>
      </dgm:t>
    </dgm:pt>
    <dgm:pt modelId="{D1528284-C41C-B54E-89CD-0972C62BB503}">
      <dgm:prSet phldrT="[Text]" custT="1"/>
      <dgm:spPr/>
      <dgm:t>
        <a:bodyPr/>
        <a:lstStyle/>
        <a:p>
          <a:r>
            <a:rPr lang="en-US" sz="1700" b="1" i="0" smtClean="0">
              <a:latin typeface="+mn-lt"/>
            </a:rPr>
            <a:t>Small Group Studies</a:t>
          </a:r>
          <a:endParaRPr lang="en-US" sz="1700" b="1" i="0" dirty="0">
            <a:latin typeface="+mn-lt"/>
          </a:endParaRPr>
        </a:p>
      </dgm:t>
    </dgm:pt>
    <dgm:pt modelId="{6DF1EC67-8AC9-EC41-B54A-CB26388EAC9D}" type="parTrans" cxnId="{3E12B7B0-F467-CB4B-81CC-9FDFB00B3A70}">
      <dgm:prSet/>
      <dgm:spPr/>
      <dgm:t>
        <a:bodyPr/>
        <a:lstStyle/>
        <a:p>
          <a:endParaRPr lang="en-US" dirty="0"/>
        </a:p>
      </dgm:t>
    </dgm:pt>
    <dgm:pt modelId="{4E273801-98F3-7245-AF37-B1636059AE20}" type="sibTrans" cxnId="{3E12B7B0-F467-CB4B-81CC-9FDFB00B3A70}">
      <dgm:prSet/>
      <dgm:spPr/>
      <dgm:t>
        <a:bodyPr/>
        <a:lstStyle/>
        <a:p>
          <a:endParaRPr lang="en-US"/>
        </a:p>
      </dgm:t>
    </dgm:pt>
    <dgm:pt modelId="{57F8C2A1-79D2-2E49-8EF2-2DBF3535EAED}">
      <dgm:prSet phldrT="[Text]" custT="1"/>
      <dgm:spPr/>
      <dgm:t>
        <a:bodyPr/>
        <a:lstStyle/>
        <a:p>
          <a:r>
            <a:rPr lang="en-US" sz="1700" b="1" i="0" smtClean="0">
              <a:latin typeface="+mn-lt"/>
            </a:rPr>
            <a:t>Weekly Gathering &amp; Worship</a:t>
          </a:r>
          <a:endParaRPr lang="en-US" sz="1700" b="1" i="0" dirty="0">
            <a:latin typeface="+mn-lt"/>
          </a:endParaRPr>
        </a:p>
      </dgm:t>
    </dgm:pt>
    <dgm:pt modelId="{E0D72809-83BF-4E46-8617-DB9F58CA5A42}" type="parTrans" cxnId="{526EFAB7-F316-B343-9C23-D18F9680E87A}">
      <dgm:prSet/>
      <dgm:spPr/>
      <dgm:t>
        <a:bodyPr/>
        <a:lstStyle/>
        <a:p>
          <a:endParaRPr lang="en-US" dirty="0"/>
        </a:p>
      </dgm:t>
    </dgm:pt>
    <dgm:pt modelId="{637E6AB1-AEA9-6C4A-B8CD-62B84D9EB862}" type="sibTrans" cxnId="{526EFAB7-F316-B343-9C23-D18F9680E87A}">
      <dgm:prSet/>
      <dgm:spPr/>
      <dgm:t>
        <a:bodyPr/>
        <a:lstStyle/>
        <a:p>
          <a:endParaRPr lang="en-US"/>
        </a:p>
      </dgm:t>
    </dgm:pt>
    <dgm:pt modelId="{C22020FB-AC92-934F-ADC4-A7CAE9DF3394}">
      <dgm:prSet phldrT="[Text]" custT="1"/>
      <dgm:spPr/>
      <dgm:t>
        <a:bodyPr/>
        <a:lstStyle/>
        <a:p>
          <a:r>
            <a:rPr lang="en-US" sz="1700" b="1" i="0" smtClean="0">
              <a:latin typeface="+mn-lt"/>
            </a:rPr>
            <a:t>Justice &amp; Service Projects (local and global)</a:t>
          </a:r>
          <a:endParaRPr lang="en-US" sz="1700" b="1" i="0" dirty="0">
            <a:latin typeface="+mn-lt"/>
          </a:endParaRPr>
        </a:p>
      </dgm:t>
    </dgm:pt>
    <dgm:pt modelId="{456CE10B-9C13-C14B-8523-70B49DCD8002}" type="parTrans" cxnId="{F75D29D2-E3F3-144E-8B59-99B474620103}">
      <dgm:prSet/>
      <dgm:spPr/>
      <dgm:t>
        <a:bodyPr/>
        <a:lstStyle/>
        <a:p>
          <a:endParaRPr lang="en-US" dirty="0"/>
        </a:p>
      </dgm:t>
    </dgm:pt>
    <dgm:pt modelId="{FCFD0D46-B644-D14B-BA5F-77C5E33E6FCC}" type="sibTrans" cxnId="{F75D29D2-E3F3-144E-8B59-99B474620103}">
      <dgm:prSet/>
      <dgm:spPr/>
      <dgm:t>
        <a:bodyPr/>
        <a:lstStyle/>
        <a:p>
          <a:endParaRPr lang="en-US"/>
        </a:p>
      </dgm:t>
    </dgm:pt>
    <dgm:pt modelId="{8C88BA9D-9364-5B4D-A246-4A1F1EB05AC2}">
      <dgm:prSet phldrT="[Text]" custT="1"/>
      <dgm:spPr/>
      <dgm:t>
        <a:bodyPr/>
        <a:lstStyle/>
        <a:p>
          <a:r>
            <a:rPr lang="en-US" sz="1700" b="1" i="0" smtClean="0">
              <a:latin typeface="+mn-lt"/>
            </a:rPr>
            <a:t>Alpha Course</a:t>
          </a:r>
          <a:endParaRPr lang="en-US" sz="1700" b="1" i="0" dirty="0">
            <a:latin typeface="+mn-lt"/>
          </a:endParaRPr>
        </a:p>
      </dgm:t>
    </dgm:pt>
    <dgm:pt modelId="{EB72860C-C94C-3543-8FE0-36C347217BF9}" type="parTrans" cxnId="{3F73BC6F-9B8C-1B43-8BD7-A17C3834B823}">
      <dgm:prSet/>
      <dgm:spPr/>
      <dgm:t>
        <a:bodyPr/>
        <a:lstStyle/>
        <a:p>
          <a:endParaRPr lang="en-US" dirty="0"/>
        </a:p>
      </dgm:t>
    </dgm:pt>
    <dgm:pt modelId="{FD89A1E7-3C4F-3540-973B-0BAC898BF7B7}" type="sibTrans" cxnId="{3F73BC6F-9B8C-1B43-8BD7-A17C3834B823}">
      <dgm:prSet/>
      <dgm:spPr/>
      <dgm:t>
        <a:bodyPr/>
        <a:lstStyle/>
        <a:p>
          <a:endParaRPr lang="en-US"/>
        </a:p>
      </dgm:t>
    </dgm:pt>
    <dgm:pt modelId="{793DB26F-2A86-7F40-80BF-930E98FA0889}">
      <dgm:prSet phldrT="[Text]" custT="1"/>
      <dgm:spPr/>
      <dgm:t>
        <a:bodyPr/>
        <a:lstStyle/>
        <a:p>
          <a:r>
            <a:rPr lang="en-US" sz="1700" b="1" i="0" smtClean="0">
              <a:latin typeface="+mn-lt"/>
            </a:rPr>
            <a:t>Cross-generational Experiences (worship, service, mentoring)</a:t>
          </a:r>
          <a:endParaRPr lang="en-US" sz="1700" b="1" i="0" dirty="0">
            <a:latin typeface="+mn-lt"/>
          </a:endParaRPr>
        </a:p>
      </dgm:t>
    </dgm:pt>
    <dgm:pt modelId="{721BE612-0C7F-2E4D-B178-1C57E1F91BC7}" type="parTrans" cxnId="{A59F4A66-ADE0-AE45-B80A-9F90A5E071FD}">
      <dgm:prSet/>
      <dgm:spPr/>
      <dgm:t>
        <a:bodyPr/>
        <a:lstStyle/>
        <a:p>
          <a:endParaRPr lang="en-US" dirty="0"/>
        </a:p>
      </dgm:t>
    </dgm:pt>
    <dgm:pt modelId="{B0E16ABF-1952-AC45-9034-C8A53453EAB4}" type="sibTrans" cxnId="{A59F4A66-ADE0-AE45-B80A-9F90A5E071FD}">
      <dgm:prSet/>
      <dgm:spPr/>
      <dgm:t>
        <a:bodyPr/>
        <a:lstStyle/>
        <a:p>
          <a:endParaRPr lang="en-US"/>
        </a:p>
      </dgm:t>
    </dgm:pt>
    <dgm:pt modelId="{1F23F651-CFF6-DA41-8C82-8816072816FF}">
      <dgm:prSet phldrT="[Text]" custT="1"/>
      <dgm:spPr/>
      <dgm:t>
        <a:bodyPr/>
        <a:lstStyle/>
        <a:p>
          <a:r>
            <a:rPr lang="en-US" sz="1700" b="1" i="0" dirty="0" smtClean="0">
              <a:latin typeface="+mn-lt"/>
            </a:rPr>
            <a:t>Social Network &amp; Blog</a:t>
          </a:r>
          <a:endParaRPr lang="en-US" sz="1700" b="1" i="0" dirty="0">
            <a:latin typeface="+mn-lt"/>
          </a:endParaRPr>
        </a:p>
      </dgm:t>
    </dgm:pt>
    <dgm:pt modelId="{475FEB98-F804-A04A-B040-53BAA1020B96}" type="parTrans" cxnId="{D3BE8378-673F-744E-8FB4-C2A87545E037}">
      <dgm:prSet/>
      <dgm:spPr/>
      <dgm:t>
        <a:bodyPr/>
        <a:lstStyle/>
        <a:p>
          <a:endParaRPr lang="en-US" dirty="0"/>
        </a:p>
      </dgm:t>
    </dgm:pt>
    <dgm:pt modelId="{AEACF579-E18F-C046-B380-1AAB8AD068FE}" type="sibTrans" cxnId="{D3BE8378-673F-744E-8FB4-C2A87545E037}">
      <dgm:prSet/>
      <dgm:spPr/>
      <dgm:t>
        <a:bodyPr/>
        <a:lstStyle/>
        <a:p>
          <a:endParaRPr lang="en-US"/>
        </a:p>
      </dgm:t>
    </dgm:pt>
    <dgm:pt modelId="{AB06CEA4-665F-D04B-9B07-A55776CA2822}">
      <dgm:prSet phldrT="[Text]" custT="1"/>
      <dgm:spPr/>
      <dgm:t>
        <a:bodyPr/>
        <a:lstStyle/>
        <a:p>
          <a:r>
            <a:rPr lang="en-US" sz="1700" b="1" i="0" smtClean="0">
              <a:latin typeface="+mn-lt"/>
            </a:rPr>
            <a:t>Online Courses</a:t>
          </a:r>
          <a:endParaRPr lang="en-US" sz="1700" b="1" i="0" dirty="0">
            <a:latin typeface="+mn-lt"/>
          </a:endParaRPr>
        </a:p>
      </dgm:t>
    </dgm:pt>
    <dgm:pt modelId="{CC5F994A-E95F-4A4E-85A0-9CBF6D9FFC7A}" type="parTrans" cxnId="{12305FDE-BECA-F147-8B56-750345B34784}">
      <dgm:prSet/>
      <dgm:spPr/>
      <dgm:t>
        <a:bodyPr/>
        <a:lstStyle/>
        <a:p>
          <a:endParaRPr lang="en-US" dirty="0"/>
        </a:p>
      </dgm:t>
    </dgm:pt>
    <dgm:pt modelId="{60BC9192-7000-7C4B-AF96-EF082710153A}" type="sibTrans" cxnId="{12305FDE-BECA-F147-8B56-750345B34784}">
      <dgm:prSet/>
      <dgm:spPr/>
      <dgm:t>
        <a:bodyPr/>
        <a:lstStyle/>
        <a:p>
          <a:endParaRPr lang="en-US"/>
        </a:p>
      </dgm:t>
    </dgm:pt>
    <dgm:pt modelId="{C87B5785-9D68-FC48-9D62-B32712966C51}">
      <dgm:prSet phldrT="[Text]" custT="1"/>
      <dgm:spPr/>
      <dgm:t>
        <a:bodyPr/>
        <a:lstStyle/>
        <a:p>
          <a:r>
            <a:rPr lang="en-US" sz="1700" b="1" i="0" smtClean="0">
              <a:latin typeface="+mn-lt"/>
            </a:rPr>
            <a:t>Online Audio &amp; Video Programs</a:t>
          </a:r>
          <a:endParaRPr lang="en-US" sz="1700" b="1" i="0" dirty="0">
            <a:latin typeface="+mn-lt"/>
          </a:endParaRPr>
        </a:p>
      </dgm:t>
    </dgm:pt>
    <dgm:pt modelId="{C938B309-AEC2-E84B-AD2D-E04B56B21324}" type="parTrans" cxnId="{552EE88F-CEB8-3149-9340-BD0A8C7B7BAD}">
      <dgm:prSet/>
      <dgm:spPr/>
      <dgm:t>
        <a:bodyPr/>
        <a:lstStyle/>
        <a:p>
          <a:endParaRPr lang="en-US" dirty="0"/>
        </a:p>
      </dgm:t>
    </dgm:pt>
    <dgm:pt modelId="{51F56F4C-C27B-6D47-B175-87EB3744101B}" type="sibTrans" cxnId="{552EE88F-CEB8-3149-9340-BD0A8C7B7BAD}">
      <dgm:prSet/>
      <dgm:spPr/>
      <dgm:t>
        <a:bodyPr/>
        <a:lstStyle/>
        <a:p>
          <a:endParaRPr lang="en-US"/>
        </a:p>
      </dgm:t>
    </dgm:pt>
    <dgm:pt modelId="{F35B5E8E-10D0-5D47-9BDB-937F4DD6979D}" type="pres">
      <dgm:prSet presAssocID="{83B2E4C9-6739-0940-BFE0-6E1FBF8066B7}" presName="cycle" presStyleCnt="0">
        <dgm:presLayoutVars>
          <dgm:chMax val="1"/>
          <dgm:dir/>
          <dgm:animLvl val="ctr"/>
          <dgm:resizeHandles val="exact"/>
        </dgm:presLayoutVars>
      </dgm:prSet>
      <dgm:spPr/>
      <dgm:t>
        <a:bodyPr/>
        <a:lstStyle/>
        <a:p>
          <a:endParaRPr lang="en-US"/>
        </a:p>
      </dgm:t>
    </dgm:pt>
    <dgm:pt modelId="{F84BDB7E-7082-F347-ACBE-CB118B99727E}" type="pres">
      <dgm:prSet presAssocID="{4090E13C-FA55-8644-AA81-AAD46FD2B792}" presName="centerShape" presStyleLbl="node0" presStyleIdx="0" presStyleCnt="1" custScaleX="192901" custScaleY="155544"/>
      <dgm:spPr/>
      <dgm:t>
        <a:bodyPr/>
        <a:lstStyle/>
        <a:p>
          <a:endParaRPr lang="en-US"/>
        </a:p>
      </dgm:t>
    </dgm:pt>
    <dgm:pt modelId="{D6B1EC15-4A61-C24E-A27A-B6EFFE42F09E}" type="pres">
      <dgm:prSet presAssocID="{6DF1EC67-8AC9-EC41-B54A-CB26388EAC9D}" presName="Name9" presStyleLbl="parChTrans1D2" presStyleIdx="0" presStyleCnt="11"/>
      <dgm:spPr/>
      <dgm:t>
        <a:bodyPr/>
        <a:lstStyle/>
        <a:p>
          <a:endParaRPr lang="en-US"/>
        </a:p>
      </dgm:t>
    </dgm:pt>
    <dgm:pt modelId="{CAAE2AA1-A44B-8947-877C-4D062FEE0E22}" type="pres">
      <dgm:prSet presAssocID="{6DF1EC67-8AC9-EC41-B54A-CB26388EAC9D}" presName="connTx" presStyleLbl="parChTrans1D2" presStyleIdx="0" presStyleCnt="11"/>
      <dgm:spPr/>
      <dgm:t>
        <a:bodyPr/>
        <a:lstStyle/>
        <a:p>
          <a:endParaRPr lang="en-US"/>
        </a:p>
      </dgm:t>
    </dgm:pt>
    <dgm:pt modelId="{FFF221AC-67C8-394D-9991-03759DFA1705}" type="pres">
      <dgm:prSet presAssocID="{D1528284-C41C-B54E-89CD-0972C62BB503}" presName="node" presStyleLbl="node1" presStyleIdx="0" presStyleCnt="11" custScaleX="118532" custScaleY="114665" custRadScaleRad="95736">
        <dgm:presLayoutVars>
          <dgm:bulletEnabled val="1"/>
        </dgm:presLayoutVars>
      </dgm:prSet>
      <dgm:spPr/>
      <dgm:t>
        <a:bodyPr/>
        <a:lstStyle/>
        <a:p>
          <a:endParaRPr lang="en-US"/>
        </a:p>
      </dgm:t>
    </dgm:pt>
    <dgm:pt modelId="{5F16158F-5065-2245-AB21-DCD65C64F32F}" type="pres">
      <dgm:prSet presAssocID="{E0D72809-83BF-4E46-8617-DB9F58CA5A42}" presName="Name9" presStyleLbl="parChTrans1D2" presStyleIdx="1" presStyleCnt="11"/>
      <dgm:spPr/>
      <dgm:t>
        <a:bodyPr/>
        <a:lstStyle/>
        <a:p>
          <a:endParaRPr lang="en-US"/>
        </a:p>
      </dgm:t>
    </dgm:pt>
    <dgm:pt modelId="{E2EA232D-688A-3542-85CB-D12E0CF254BD}" type="pres">
      <dgm:prSet presAssocID="{E0D72809-83BF-4E46-8617-DB9F58CA5A42}" presName="connTx" presStyleLbl="parChTrans1D2" presStyleIdx="1" presStyleCnt="11"/>
      <dgm:spPr/>
      <dgm:t>
        <a:bodyPr/>
        <a:lstStyle/>
        <a:p>
          <a:endParaRPr lang="en-US"/>
        </a:p>
      </dgm:t>
    </dgm:pt>
    <dgm:pt modelId="{F16E807F-7E50-F54E-961A-409151BC9B7E}" type="pres">
      <dgm:prSet presAssocID="{57F8C2A1-79D2-2E49-8EF2-2DBF3535EAED}" presName="node" presStyleLbl="node1" presStyleIdx="1" presStyleCnt="11" custScaleX="159644" custScaleY="105351" custRadScaleRad="117751" custRadScaleInc="25069">
        <dgm:presLayoutVars>
          <dgm:bulletEnabled val="1"/>
        </dgm:presLayoutVars>
      </dgm:prSet>
      <dgm:spPr/>
      <dgm:t>
        <a:bodyPr/>
        <a:lstStyle/>
        <a:p>
          <a:endParaRPr lang="en-US"/>
        </a:p>
      </dgm:t>
    </dgm:pt>
    <dgm:pt modelId="{3D47AD88-113F-F84A-9401-344D44FC7888}" type="pres">
      <dgm:prSet presAssocID="{93B20F67-1E67-794E-9682-CA2E507F8A7F}" presName="Name9" presStyleLbl="parChTrans1D2" presStyleIdx="2" presStyleCnt="11"/>
      <dgm:spPr/>
      <dgm:t>
        <a:bodyPr/>
        <a:lstStyle/>
        <a:p>
          <a:endParaRPr lang="en-US"/>
        </a:p>
      </dgm:t>
    </dgm:pt>
    <dgm:pt modelId="{7BDE43A8-6444-6D4E-AFC0-D58AF60E0A2A}" type="pres">
      <dgm:prSet presAssocID="{93B20F67-1E67-794E-9682-CA2E507F8A7F}" presName="connTx" presStyleLbl="parChTrans1D2" presStyleIdx="2" presStyleCnt="11"/>
      <dgm:spPr/>
      <dgm:t>
        <a:bodyPr/>
        <a:lstStyle/>
        <a:p>
          <a:endParaRPr lang="en-US"/>
        </a:p>
      </dgm:t>
    </dgm:pt>
    <dgm:pt modelId="{F6C4B767-07F0-EB45-98B5-FD27BC40E18B}" type="pres">
      <dgm:prSet presAssocID="{225E5DA0-6ECA-5845-A3C1-730172FCAABF}" presName="node" presStyleLbl="node1" presStyleIdx="2" presStyleCnt="11" custScaleX="188225" custScaleY="114396" custRadScaleRad="129295" custRadScaleInc="15068">
        <dgm:presLayoutVars>
          <dgm:bulletEnabled val="1"/>
        </dgm:presLayoutVars>
      </dgm:prSet>
      <dgm:spPr/>
      <dgm:t>
        <a:bodyPr/>
        <a:lstStyle/>
        <a:p>
          <a:endParaRPr lang="en-US"/>
        </a:p>
      </dgm:t>
    </dgm:pt>
    <dgm:pt modelId="{0119C8B5-7E34-1842-A5E1-3C77E9E6339D}" type="pres">
      <dgm:prSet presAssocID="{6742533B-34DD-EA49-84D8-3D70CDEFEBDC}" presName="Name9" presStyleLbl="parChTrans1D2" presStyleIdx="3" presStyleCnt="11"/>
      <dgm:spPr/>
      <dgm:t>
        <a:bodyPr/>
        <a:lstStyle/>
        <a:p>
          <a:endParaRPr lang="en-US"/>
        </a:p>
      </dgm:t>
    </dgm:pt>
    <dgm:pt modelId="{BAEA7000-1AA8-D14C-978D-23E716F69785}" type="pres">
      <dgm:prSet presAssocID="{6742533B-34DD-EA49-84D8-3D70CDEFEBDC}" presName="connTx" presStyleLbl="parChTrans1D2" presStyleIdx="3" presStyleCnt="11"/>
      <dgm:spPr/>
      <dgm:t>
        <a:bodyPr/>
        <a:lstStyle/>
        <a:p>
          <a:endParaRPr lang="en-US"/>
        </a:p>
      </dgm:t>
    </dgm:pt>
    <dgm:pt modelId="{BAB2684A-5D6C-3C4B-901B-945A3732F212}" type="pres">
      <dgm:prSet presAssocID="{01E4B341-6C6A-3140-82BC-8FBDDF7B02C6}" presName="node" presStyleLbl="node1" presStyleIdx="3" presStyleCnt="11" custScaleX="235399" custScaleY="133359" custRadScaleRad="125182" custRadScaleInc="-20924">
        <dgm:presLayoutVars>
          <dgm:bulletEnabled val="1"/>
        </dgm:presLayoutVars>
      </dgm:prSet>
      <dgm:spPr/>
      <dgm:t>
        <a:bodyPr/>
        <a:lstStyle/>
        <a:p>
          <a:endParaRPr lang="en-US"/>
        </a:p>
      </dgm:t>
    </dgm:pt>
    <dgm:pt modelId="{48775EBC-2665-6445-8EE1-236CA7F176E4}" type="pres">
      <dgm:prSet presAssocID="{456CE10B-9C13-C14B-8523-70B49DCD8002}" presName="Name9" presStyleLbl="parChTrans1D2" presStyleIdx="4" presStyleCnt="11"/>
      <dgm:spPr/>
      <dgm:t>
        <a:bodyPr/>
        <a:lstStyle/>
        <a:p>
          <a:endParaRPr lang="en-US"/>
        </a:p>
      </dgm:t>
    </dgm:pt>
    <dgm:pt modelId="{3B4616E8-9A2E-684F-B6E5-4382794E8F4A}" type="pres">
      <dgm:prSet presAssocID="{456CE10B-9C13-C14B-8523-70B49DCD8002}" presName="connTx" presStyleLbl="parChTrans1D2" presStyleIdx="4" presStyleCnt="11"/>
      <dgm:spPr/>
      <dgm:t>
        <a:bodyPr/>
        <a:lstStyle/>
        <a:p>
          <a:endParaRPr lang="en-US"/>
        </a:p>
      </dgm:t>
    </dgm:pt>
    <dgm:pt modelId="{941FE440-8237-B142-99F1-F63313C8DCB8}" type="pres">
      <dgm:prSet presAssocID="{C22020FB-AC92-934F-ADC4-A7CAE9DF3394}" presName="node" presStyleLbl="node1" presStyleIdx="4" presStyleCnt="11" custScaleX="201579" custScaleY="130026" custRadScaleRad="138104" custRadScaleInc="-58945">
        <dgm:presLayoutVars>
          <dgm:bulletEnabled val="1"/>
        </dgm:presLayoutVars>
      </dgm:prSet>
      <dgm:spPr/>
      <dgm:t>
        <a:bodyPr/>
        <a:lstStyle/>
        <a:p>
          <a:endParaRPr lang="en-US"/>
        </a:p>
      </dgm:t>
    </dgm:pt>
    <dgm:pt modelId="{4AB7FF02-A5FB-9141-A1D3-31EA82705002}" type="pres">
      <dgm:prSet presAssocID="{CC5F994A-E95F-4A4E-85A0-9CBF6D9FFC7A}" presName="Name9" presStyleLbl="parChTrans1D2" presStyleIdx="5" presStyleCnt="11"/>
      <dgm:spPr/>
      <dgm:t>
        <a:bodyPr/>
        <a:lstStyle/>
        <a:p>
          <a:endParaRPr lang="en-US"/>
        </a:p>
      </dgm:t>
    </dgm:pt>
    <dgm:pt modelId="{74407558-B798-C549-820F-4D157F1A876A}" type="pres">
      <dgm:prSet presAssocID="{CC5F994A-E95F-4A4E-85A0-9CBF6D9FFC7A}" presName="connTx" presStyleLbl="parChTrans1D2" presStyleIdx="5" presStyleCnt="11"/>
      <dgm:spPr/>
      <dgm:t>
        <a:bodyPr/>
        <a:lstStyle/>
        <a:p>
          <a:endParaRPr lang="en-US"/>
        </a:p>
      </dgm:t>
    </dgm:pt>
    <dgm:pt modelId="{F6E610F7-C443-844D-ADA7-B50082C05BEC}" type="pres">
      <dgm:prSet presAssocID="{AB06CEA4-665F-D04B-9B07-A55776CA2822}" presName="node" presStyleLbl="node1" presStyleIdx="5" presStyleCnt="11" custScaleX="129386" custScaleY="122497" custRadScaleRad="98954" custRadScaleInc="-57760">
        <dgm:presLayoutVars>
          <dgm:bulletEnabled val="1"/>
        </dgm:presLayoutVars>
      </dgm:prSet>
      <dgm:spPr/>
      <dgm:t>
        <a:bodyPr/>
        <a:lstStyle/>
        <a:p>
          <a:endParaRPr lang="en-US"/>
        </a:p>
      </dgm:t>
    </dgm:pt>
    <dgm:pt modelId="{399E59BC-F399-9242-B1E7-F3492F9D5316}" type="pres">
      <dgm:prSet presAssocID="{C938B309-AEC2-E84B-AD2D-E04B56B21324}" presName="Name9" presStyleLbl="parChTrans1D2" presStyleIdx="6" presStyleCnt="11"/>
      <dgm:spPr/>
      <dgm:t>
        <a:bodyPr/>
        <a:lstStyle/>
        <a:p>
          <a:endParaRPr lang="en-US"/>
        </a:p>
      </dgm:t>
    </dgm:pt>
    <dgm:pt modelId="{93064D3C-9BE2-F146-9C16-918A2303ECFE}" type="pres">
      <dgm:prSet presAssocID="{C938B309-AEC2-E84B-AD2D-E04B56B21324}" presName="connTx" presStyleLbl="parChTrans1D2" presStyleIdx="6" presStyleCnt="11"/>
      <dgm:spPr/>
      <dgm:t>
        <a:bodyPr/>
        <a:lstStyle/>
        <a:p>
          <a:endParaRPr lang="en-US"/>
        </a:p>
      </dgm:t>
    </dgm:pt>
    <dgm:pt modelId="{387DF9FD-6935-AD42-94DF-FC6589160F3D}" type="pres">
      <dgm:prSet presAssocID="{C87B5785-9D68-FC48-9D62-B32712966C51}" presName="node" presStyleLbl="node1" presStyleIdx="6" presStyleCnt="11" custScaleX="138620" custScaleY="118636" custRadScaleRad="93883" custRadScaleInc="6718">
        <dgm:presLayoutVars>
          <dgm:bulletEnabled val="1"/>
        </dgm:presLayoutVars>
      </dgm:prSet>
      <dgm:spPr/>
      <dgm:t>
        <a:bodyPr/>
        <a:lstStyle/>
        <a:p>
          <a:endParaRPr lang="en-US"/>
        </a:p>
      </dgm:t>
    </dgm:pt>
    <dgm:pt modelId="{2ECA9611-4884-AB43-A446-D51649998FA5}" type="pres">
      <dgm:prSet presAssocID="{5C42917C-AA05-4B4B-8D40-036C3B0828ED}" presName="Name9" presStyleLbl="parChTrans1D2" presStyleIdx="7" presStyleCnt="11"/>
      <dgm:spPr/>
      <dgm:t>
        <a:bodyPr/>
        <a:lstStyle/>
        <a:p>
          <a:endParaRPr lang="en-US"/>
        </a:p>
      </dgm:t>
    </dgm:pt>
    <dgm:pt modelId="{31042A93-3812-A34A-8F9E-8409130D83C1}" type="pres">
      <dgm:prSet presAssocID="{5C42917C-AA05-4B4B-8D40-036C3B0828ED}" presName="connTx" presStyleLbl="parChTrans1D2" presStyleIdx="7" presStyleCnt="11"/>
      <dgm:spPr/>
      <dgm:t>
        <a:bodyPr/>
        <a:lstStyle/>
        <a:p>
          <a:endParaRPr lang="en-US"/>
        </a:p>
      </dgm:t>
    </dgm:pt>
    <dgm:pt modelId="{A1CFB6AF-409A-B945-B98F-6343817DEB04}" type="pres">
      <dgm:prSet presAssocID="{B111218E-9032-E649-8F24-39EDAF092FB4}" presName="node" presStyleLbl="node1" presStyleIdx="7" presStyleCnt="11" custScaleX="124924" custScaleY="115695" custRadScaleRad="111739" custRadScaleInc="13963">
        <dgm:presLayoutVars>
          <dgm:bulletEnabled val="1"/>
        </dgm:presLayoutVars>
      </dgm:prSet>
      <dgm:spPr/>
      <dgm:t>
        <a:bodyPr/>
        <a:lstStyle/>
        <a:p>
          <a:endParaRPr lang="en-US"/>
        </a:p>
      </dgm:t>
    </dgm:pt>
    <dgm:pt modelId="{4A1FE004-9044-BF4A-B0AA-FCA0255C3797}" type="pres">
      <dgm:prSet presAssocID="{EB72860C-C94C-3543-8FE0-36C347217BF9}" presName="Name9" presStyleLbl="parChTrans1D2" presStyleIdx="8" presStyleCnt="11"/>
      <dgm:spPr/>
      <dgm:t>
        <a:bodyPr/>
        <a:lstStyle/>
        <a:p>
          <a:endParaRPr lang="en-US"/>
        </a:p>
      </dgm:t>
    </dgm:pt>
    <dgm:pt modelId="{EEF8E9FF-BC94-9149-B9B2-5F2F12F2F6BC}" type="pres">
      <dgm:prSet presAssocID="{EB72860C-C94C-3543-8FE0-36C347217BF9}" presName="connTx" presStyleLbl="parChTrans1D2" presStyleIdx="8" presStyleCnt="11"/>
      <dgm:spPr/>
      <dgm:t>
        <a:bodyPr/>
        <a:lstStyle/>
        <a:p>
          <a:endParaRPr lang="en-US"/>
        </a:p>
      </dgm:t>
    </dgm:pt>
    <dgm:pt modelId="{B6978DC5-B967-644A-B580-5A68E845BFF2}" type="pres">
      <dgm:prSet presAssocID="{8C88BA9D-9364-5B4D-A246-4A1F1EB05AC2}" presName="node" presStyleLbl="node1" presStyleIdx="8" presStyleCnt="11" custScaleX="142330" custScaleY="117733" custRadScaleRad="119950" custRadScaleInc="-10507">
        <dgm:presLayoutVars>
          <dgm:bulletEnabled val="1"/>
        </dgm:presLayoutVars>
      </dgm:prSet>
      <dgm:spPr/>
      <dgm:t>
        <a:bodyPr/>
        <a:lstStyle/>
        <a:p>
          <a:endParaRPr lang="en-US"/>
        </a:p>
      </dgm:t>
    </dgm:pt>
    <dgm:pt modelId="{BFF489DF-282C-7045-AECC-BE19584B39DA}" type="pres">
      <dgm:prSet presAssocID="{721BE612-0C7F-2E4D-B178-1C57E1F91BC7}" presName="Name9" presStyleLbl="parChTrans1D2" presStyleIdx="9" presStyleCnt="11"/>
      <dgm:spPr/>
      <dgm:t>
        <a:bodyPr/>
        <a:lstStyle/>
        <a:p>
          <a:endParaRPr lang="en-US"/>
        </a:p>
      </dgm:t>
    </dgm:pt>
    <dgm:pt modelId="{F4C10427-FB95-2545-BE68-9F8D42244DAC}" type="pres">
      <dgm:prSet presAssocID="{721BE612-0C7F-2E4D-B178-1C57E1F91BC7}" presName="connTx" presStyleLbl="parChTrans1D2" presStyleIdx="9" presStyleCnt="11"/>
      <dgm:spPr/>
      <dgm:t>
        <a:bodyPr/>
        <a:lstStyle/>
        <a:p>
          <a:endParaRPr lang="en-US"/>
        </a:p>
      </dgm:t>
    </dgm:pt>
    <dgm:pt modelId="{C78EAC0E-EE7E-3149-8B6A-8EF405AEC494}" type="pres">
      <dgm:prSet presAssocID="{793DB26F-2A86-7F40-80BF-930E98FA0889}" presName="node" presStyleLbl="node1" presStyleIdx="9" presStyleCnt="11" custScaleX="197893" custScaleY="161906" custRadScaleRad="128379" custRadScaleInc="-8303">
        <dgm:presLayoutVars>
          <dgm:bulletEnabled val="1"/>
        </dgm:presLayoutVars>
      </dgm:prSet>
      <dgm:spPr/>
      <dgm:t>
        <a:bodyPr/>
        <a:lstStyle/>
        <a:p>
          <a:endParaRPr lang="en-US"/>
        </a:p>
      </dgm:t>
    </dgm:pt>
    <dgm:pt modelId="{EADCC2DF-2E51-5746-8845-EC330E229BD7}" type="pres">
      <dgm:prSet presAssocID="{475FEB98-F804-A04A-B040-53BAA1020B96}" presName="Name9" presStyleLbl="parChTrans1D2" presStyleIdx="10" presStyleCnt="11"/>
      <dgm:spPr/>
      <dgm:t>
        <a:bodyPr/>
        <a:lstStyle/>
        <a:p>
          <a:endParaRPr lang="en-US"/>
        </a:p>
      </dgm:t>
    </dgm:pt>
    <dgm:pt modelId="{F08BB8A1-9C9A-5E49-BBE3-816B6BFF840E}" type="pres">
      <dgm:prSet presAssocID="{475FEB98-F804-A04A-B040-53BAA1020B96}" presName="connTx" presStyleLbl="parChTrans1D2" presStyleIdx="10" presStyleCnt="11"/>
      <dgm:spPr/>
      <dgm:t>
        <a:bodyPr/>
        <a:lstStyle/>
        <a:p>
          <a:endParaRPr lang="en-US"/>
        </a:p>
      </dgm:t>
    </dgm:pt>
    <dgm:pt modelId="{E53378A4-D3B3-F748-BFA3-46E94862D38C}" type="pres">
      <dgm:prSet presAssocID="{1F23F651-CFF6-DA41-8C82-8816072816FF}" presName="node" presStyleLbl="node1" presStyleIdx="10" presStyleCnt="11" custScaleX="128095" custScaleY="105485" custRadScaleRad="114173" custRadScaleInc="-7075">
        <dgm:presLayoutVars>
          <dgm:bulletEnabled val="1"/>
        </dgm:presLayoutVars>
      </dgm:prSet>
      <dgm:spPr/>
      <dgm:t>
        <a:bodyPr/>
        <a:lstStyle/>
        <a:p>
          <a:endParaRPr lang="en-US"/>
        </a:p>
      </dgm:t>
    </dgm:pt>
  </dgm:ptLst>
  <dgm:cxnLst>
    <dgm:cxn modelId="{526EFAB7-F316-B343-9C23-D18F9680E87A}" srcId="{4090E13C-FA55-8644-AA81-AAD46FD2B792}" destId="{57F8C2A1-79D2-2E49-8EF2-2DBF3535EAED}" srcOrd="1" destOrd="0" parTransId="{E0D72809-83BF-4E46-8617-DB9F58CA5A42}" sibTransId="{637E6AB1-AEA9-6C4A-B8CD-62B84D9EB862}"/>
    <dgm:cxn modelId="{FEB93FB3-C189-C64D-B555-51E4DBEB5D9D}" type="presOf" srcId="{01E4B341-6C6A-3140-82BC-8FBDDF7B02C6}" destId="{BAB2684A-5D6C-3C4B-901B-945A3732F212}" srcOrd="0" destOrd="0" presId="urn:microsoft.com/office/officeart/2005/8/layout/radial1"/>
    <dgm:cxn modelId="{D3BE8378-673F-744E-8FB4-C2A87545E037}" srcId="{4090E13C-FA55-8644-AA81-AAD46FD2B792}" destId="{1F23F651-CFF6-DA41-8C82-8816072816FF}" srcOrd="10" destOrd="0" parTransId="{475FEB98-F804-A04A-B040-53BAA1020B96}" sibTransId="{AEACF579-E18F-C046-B380-1AAB8AD068FE}"/>
    <dgm:cxn modelId="{391E1508-75B7-5B47-80CB-8A1A789ED23D}" type="presOf" srcId="{475FEB98-F804-A04A-B040-53BAA1020B96}" destId="{F08BB8A1-9C9A-5E49-BBE3-816B6BFF840E}" srcOrd="1" destOrd="0" presId="urn:microsoft.com/office/officeart/2005/8/layout/radial1"/>
    <dgm:cxn modelId="{B5E24172-3A6D-884C-BA47-41B069E198AA}" type="presOf" srcId="{C938B309-AEC2-E84B-AD2D-E04B56B21324}" destId="{93064D3C-9BE2-F146-9C16-918A2303ECFE}" srcOrd="1" destOrd="0" presId="urn:microsoft.com/office/officeart/2005/8/layout/radial1"/>
    <dgm:cxn modelId="{364B4B11-C1D0-D042-A7A9-8EA250A2A9BB}" type="presOf" srcId="{456CE10B-9C13-C14B-8523-70B49DCD8002}" destId="{3B4616E8-9A2E-684F-B6E5-4382794E8F4A}" srcOrd="1" destOrd="0" presId="urn:microsoft.com/office/officeart/2005/8/layout/radial1"/>
    <dgm:cxn modelId="{A9FC82DC-5ED1-E64C-9A77-58CBC6974269}" type="presOf" srcId="{CC5F994A-E95F-4A4E-85A0-9CBF6D9FFC7A}" destId="{74407558-B798-C549-820F-4D157F1A876A}" srcOrd="1" destOrd="0" presId="urn:microsoft.com/office/officeart/2005/8/layout/radial1"/>
    <dgm:cxn modelId="{A9A72940-78BD-EF4A-9CF7-7A9B79C8CEB3}" type="presOf" srcId="{6742533B-34DD-EA49-84D8-3D70CDEFEBDC}" destId="{0119C8B5-7E34-1842-A5E1-3C77E9E6339D}" srcOrd="0" destOrd="0" presId="urn:microsoft.com/office/officeart/2005/8/layout/radial1"/>
    <dgm:cxn modelId="{9EB427D8-5BEB-5046-A0C5-E2406FFFBFDA}" type="presOf" srcId="{EB72860C-C94C-3543-8FE0-36C347217BF9}" destId="{EEF8E9FF-BC94-9149-B9B2-5F2F12F2F6BC}" srcOrd="1" destOrd="0" presId="urn:microsoft.com/office/officeart/2005/8/layout/radial1"/>
    <dgm:cxn modelId="{F450DE0D-5FA3-9C4E-B698-B0EBB18B38F2}" type="presOf" srcId="{1F23F651-CFF6-DA41-8C82-8816072816FF}" destId="{E53378A4-D3B3-F748-BFA3-46E94862D38C}" srcOrd="0" destOrd="0" presId="urn:microsoft.com/office/officeart/2005/8/layout/radial1"/>
    <dgm:cxn modelId="{89B9A282-B1E2-6D46-A0B4-D29535E9A54A}" type="presOf" srcId="{6742533B-34DD-EA49-84D8-3D70CDEFEBDC}" destId="{BAEA7000-1AA8-D14C-978D-23E716F69785}" srcOrd="1" destOrd="0" presId="urn:microsoft.com/office/officeart/2005/8/layout/radial1"/>
    <dgm:cxn modelId="{F75D29D2-E3F3-144E-8B59-99B474620103}" srcId="{4090E13C-FA55-8644-AA81-AAD46FD2B792}" destId="{C22020FB-AC92-934F-ADC4-A7CAE9DF3394}" srcOrd="4" destOrd="0" parTransId="{456CE10B-9C13-C14B-8523-70B49DCD8002}" sibTransId="{FCFD0D46-B644-D14B-BA5F-77C5E33E6FCC}"/>
    <dgm:cxn modelId="{B5AC5A4C-EF73-3449-9F5A-E9A058176367}" type="presOf" srcId="{83B2E4C9-6739-0940-BFE0-6E1FBF8066B7}" destId="{F35B5E8E-10D0-5D47-9BDB-937F4DD6979D}" srcOrd="0" destOrd="0" presId="urn:microsoft.com/office/officeart/2005/8/layout/radial1"/>
    <dgm:cxn modelId="{192BE30D-EE65-A148-AD2D-7319DB359304}" srcId="{4090E13C-FA55-8644-AA81-AAD46FD2B792}" destId="{01E4B341-6C6A-3140-82BC-8FBDDF7B02C6}" srcOrd="3" destOrd="0" parTransId="{6742533B-34DD-EA49-84D8-3D70CDEFEBDC}" sibTransId="{E6C91EA4-3E63-5745-9C58-60CD46129E0A}"/>
    <dgm:cxn modelId="{05DB0F2D-EE2C-9944-A707-C365DFC864DB}" type="presOf" srcId="{8C88BA9D-9364-5B4D-A246-4A1F1EB05AC2}" destId="{B6978DC5-B967-644A-B580-5A68E845BFF2}" srcOrd="0" destOrd="0" presId="urn:microsoft.com/office/officeart/2005/8/layout/radial1"/>
    <dgm:cxn modelId="{549AC318-78B7-D44C-8134-A3FFCFDE9768}" type="presOf" srcId="{4090E13C-FA55-8644-AA81-AAD46FD2B792}" destId="{F84BDB7E-7082-F347-ACBE-CB118B99727E}" srcOrd="0" destOrd="0" presId="urn:microsoft.com/office/officeart/2005/8/layout/radial1"/>
    <dgm:cxn modelId="{12305FDE-BECA-F147-8B56-750345B34784}" srcId="{4090E13C-FA55-8644-AA81-AAD46FD2B792}" destId="{AB06CEA4-665F-D04B-9B07-A55776CA2822}" srcOrd="5" destOrd="0" parTransId="{CC5F994A-E95F-4A4E-85A0-9CBF6D9FFC7A}" sibTransId="{60BC9192-7000-7C4B-AF96-EF082710153A}"/>
    <dgm:cxn modelId="{513B2FE6-D92C-C047-8694-9EF8094470EB}" type="presOf" srcId="{5C42917C-AA05-4B4B-8D40-036C3B0828ED}" destId="{2ECA9611-4884-AB43-A446-D51649998FA5}" srcOrd="0" destOrd="0" presId="urn:microsoft.com/office/officeart/2005/8/layout/radial1"/>
    <dgm:cxn modelId="{8D65EC0A-D80E-7A42-BB45-0429252673CF}" type="presOf" srcId="{93B20F67-1E67-794E-9682-CA2E507F8A7F}" destId="{7BDE43A8-6444-6D4E-AFC0-D58AF60E0A2A}" srcOrd="1" destOrd="0" presId="urn:microsoft.com/office/officeart/2005/8/layout/radial1"/>
    <dgm:cxn modelId="{771CF0ED-C18F-7246-88E3-90CDD77A3642}" type="presOf" srcId="{6DF1EC67-8AC9-EC41-B54A-CB26388EAC9D}" destId="{CAAE2AA1-A44B-8947-877C-4D062FEE0E22}" srcOrd="1" destOrd="0" presId="urn:microsoft.com/office/officeart/2005/8/layout/radial1"/>
    <dgm:cxn modelId="{6B598334-326A-F64D-8A40-D7E07595945F}" type="presOf" srcId="{57F8C2A1-79D2-2E49-8EF2-2DBF3535EAED}" destId="{F16E807F-7E50-F54E-961A-409151BC9B7E}" srcOrd="0" destOrd="0" presId="urn:microsoft.com/office/officeart/2005/8/layout/radial1"/>
    <dgm:cxn modelId="{826873BF-6A19-F24D-B561-4D76CF918CAD}" type="presOf" srcId="{721BE612-0C7F-2E4D-B178-1C57E1F91BC7}" destId="{F4C10427-FB95-2545-BE68-9F8D42244DAC}" srcOrd="1" destOrd="0" presId="urn:microsoft.com/office/officeart/2005/8/layout/radial1"/>
    <dgm:cxn modelId="{2E9E22D8-0605-D24C-88C2-C86BDAD6F199}" type="presOf" srcId="{C87B5785-9D68-FC48-9D62-B32712966C51}" destId="{387DF9FD-6935-AD42-94DF-FC6589160F3D}" srcOrd="0" destOrd="0" presId="urn:microsoft.com/office/officeart/2005/8/layout/radial1"/>
    <dgm:cxn modelId="{4EB19423-1AF9-6B48-A33D-0B4F9AB3E46D}" type="presOf" srcId="{E0D72809-83BF-4E46-8617-DB9F58CA5A42}" destId="{E2EA232D-688A-3542-85CB-D12E0CF254BD}" srcOrd="1" destOrd="0" presId="urn:microsoft.com/office/officeart/2005/8/layout/radial1"/>
    <dgm:cxn modelId="{563DD8C0-C44E-A246-8F2D-2A00916FCBA7}" type="presOf" srcId="{5C42917C-AA05-4B4B-8D40-036C3B0828ED}" destId="{31042A93-3812-A34A-8F9E-8409130D83C1}" srcOrd="1" destOrd="0" presId="urn:microsoft.com/office/officeart/2005/8/layout/radial1"/>
    <dgm:cxn modelId="{7D9B3DB5-74AB-2B47-A929-C61C99D2BDB0}" type="presOf" srcId="{6DF1EC67-8AC9-EC41-B54A-CB26388EAC9D}" destId="{D6B1EC15-4A61-C24E-A27A-B6EFFE42F09E}" srcOrd="0" destOrd="0" presId="urn:microsoft.com/office/officeart/2005/8/layout/radial1"/>
    <dgm:cxn modelId="{D416AFE6-5DA2-A34F-9B5B-4EAF7340D875}" type="presOf" srcId="{C22020FB-AC92-934F-ADC4-A7CAE9DF3394}" destId="{941FE440-8237-B142-99F1-F63313C8DCB8}" srcOrd="0" destOrd="0" presId="urn:microsoft.com/office/officeart/2005/8/layout/radial1"/>
    <dgm:cxn modelId="{91AEDAD9-EA75-6248-9009-6E5681482F13}" type="presOf" srcId="{D1528284-C41C-B54E-89CD-0972C62BB503}" destId="{FFF221AC-67C8-394D-9991-03759DFA1705}" srcOrd="0" destOrd="0" presId="urn:microsoft.com/office/officeart/2005/8/layout/radial1"/>
    <dgm:cxn modelId="{3E12B7B0-F467-CB4B-81CC-9FDFB00B3A70}" srcId="{4090E13C-FA55-8644-AA81-AAD46FD2B792}" destId="{D1528284-C41C-B54E-89CD-0972C62BB503}" srcOrd="0" destOrd="0" parTransId="{6DF1EC67-8AC9-EC41-B54A-CB26388EAC9D}" sibTransId="{4E273801-98F3-7245-AF37-B1636059AE20}"/>
    <dgm:cxn modelId="{0748E0F6-3978-6F42-BAFD-808DAD5F3730}" type="presOf" srcId="{EB72860C-C94C-3543-8FE0-36C347217BF9}" destId="{4A1FE004-9044-BF4A-B0AA-FCA0255C3797}" srcOrd="0" destOrd="0" presId="urn:microsoft.com/office/officeart/2005/8/layout/radial1"/>
    <dgm:cxn modelId="{768E0711-0B6F-7E48-834E-64BA316CDA25}" type="presOf" srcId="{93B20F67-1E67-794E-9682-CA2E507F8A7F}" destId="{3D47AD88-113F-F84A-9401-344D44FC7888}" srcOrd="0" destOrd="0" presId="urn:microsoft.com/office/officeart/2005/8/layout/radial1"/>
    <dgm:cxn modelId="{57C2C0E0-EC26-3F4E-88F6-3782435A3165}" type="presOf" srcId="{CC5F994A-E95F-4A4E-85A0-9CBF6D9FFC7A}" destId="{4AB7FF02-A5FB-9141-A1D3-31EA82705002}" srcOrd="0" destOrd="0" presId="urn:microsoft.com/office/officeart/2005/8/layout/radial1"/>
    <dgm:cxn modelId="{A59F4A66-ADE0-AE45-B80A-9F90A5E071FD}" srcId="{4090E13C-FA55-8644-AA81-AAD46FD2B792}" destId="{793DB26F-2A86-7F40-80BF-930E98FA0889}" srcOrd="9" destOrd="0" parTransId="{721BE612-0C7F-2E4D-B178-1C57E1F91BC7}" sibTransId="{B0E16ABF-1952-AC45-9034-C8A53453EAB4}"/>
    <dgm:cxn modelId="{29B3D5EA-61FF-6B46-A565-3BE0CB874759}" type="presOf" srcId="{793DB26F-2A86-7F40-80BF-930E98FA0889}" destId="{C78EAC0E-EE7E-3149-8B6A-8EF405AEC494}" srcOrd="0" destOrd="0" presId="urn:microsoft.com/office/officeart/2005/8/layout/radial1"/>
    <dgm:cxn modelId="{7A6D2285-42F1-564F-84B6-A23EF106771F}" srcId="{83B2E4C9-6739-0940-BFE0-6E1FBF8066B7}" destId="{4090E13C-FA55-8644-AA81-AAD46FD2B792}" srcOrd="0" destOrd="0" parTransId="{5E790D68-E624-D643-B2EF-0D05DA187D31}" sibTransId="{4EE8D82B-F843-9B4B-8B59-AD17BC70C0E5}"/>
    <dgm:cxn modelId="{31CE53EC-2874-754F-8B39-3D64A76E2A94}" srcId="{4090E13C-FA55-8644-AA81-AAD46FD2B792}" destId="{B111218E-9032-E649-8F24-39EDAF092FB4}" srcOrd="7" destOrd="0" parTransId="{5C42917C-AA05-4B4B-8D40-036C3B0828ED}" sibTransId="{959148FD-9B44-FE48-B60E-DAACAEA6E7F9}"/>
    <dgm:cxn modelId="{3746AF1A-A3BC-564E-9CD4-D508D77E3E45}" type="presOf" srcId="{475FEB98-F804-A04A-B040-53BAA1020B96}" destId="{EADCC2DF-2E51-5746-8845-EC330E229BD7}" srcOrd="0" destOrd="0" presId="urn:microsoft.com/office/officeart/2005/8/layout/radial1"/>
    <dgm:cxn modelId="{F0318F34-648A-BB48-9D83-20B39676DEB3}" type="presOf" srcId="{225E5DA0-6ECA-5845-A3C1-730172FCAABF}" destId="{F6C4B767-07F0-EB45-98B5-FD27BC40E18B}" srcOrd="0" destOrd="0" presId="urn:microsoft.com/office/officeart/2005/8/layout/radial1"/>
    <dgm:cxn modelId="{E6CEA93A-E66C-0449-B68F-F8EE87221641}" type="presOf" srcId="{721BE612-0C7F-2E4D-B178-1C57E1F91BC7}" destId="{BFF489DF-282C-7045-AECC-BE19584B39DA}" srcOrd="0" destOrd="0" presId="urn:microsoft.com/office/officeart/2005/8/layout/radial1"/>
    <dgm:cxn modelId="{B5B44741-5622-1141-A7C7-D71372008063}" type="presOf" srcId="{B111218E-9032-E649-8F24-39EDAF092FB4}" destId="{A1CFB6AF-409A-B945-B98F-6343817DEB04}" srcOrd="0" destOrd="0" presId="urn:microsoft.com/office/officeart/2005/8/layout/radial1"/>
    <dgm:cxn modelId="{9DC5F68D-0DC4-5C43-8876-5C0C0F81D0DA}" type="presOf" srcId="{456CE10B-9C13-C14B-8523-70B49DCD8002}" destId="{48775EBC-2665-6445-8EE1-236CA7F176E4}" srcOrd="0" destOrd="0" presId="urn:microsoft.com/office/officeart/2005/8/layout/radial1"/>
    <dgm:cxn modelId="{EF9CDCC9-CFBE-6C4F-BB9B-C408F40D4E4A}" type="presOf" srcId="{AB06CEA4-665F-D04B-9B07-A55776CA2822}" destId="{F6E610F7-C443-844D-ADA7-B50082C05BEC}" srcOrd="0" destOrd="0" presId="urn:microsoft.com/office/officeart/2005/8/layout/radial1"/>
    <dgm:cxn modelId="{784C031B-CB13-EF44-89A8-1659CA5E128E}" type="presOf" srcId="{E0D72809-83BF-4E46-8617-DB9F58CA5A42}" destId="{5F16158F-5065-2245-AB21-DCD65C64F32F}" srcOrd="0" destOrd="0" presId="urn:microsoft.com/office/officeart/2005/8/layout/radial1"/>
    <dgm:cxn modelId="{3F73BC6F-9B8C-1B43-8BD7-A17C3834B823}" srcId="{4090E13C-FA55-8644-AA81-AAD46FD2B792}" destId="{8C88BA9D-9364-5B4D-A246-4A1F1EB05AC2}" srcOrd="8" destOrd="0" parTransId="{EB72860C-C94C-3543-8FE0-36C347217BF9}" sibTransId="{FD89A1E7-3C4F-3540-973B-0BAC898BF7B7}"/>
    <dgm:cxn modelId="{51C45EDA-B0EC-8248-964C-80D7628CEAC4}" srcId="{4090E13C-FA55-8644-AA81-AAD46FD2B792}" destId="{225E5DA0-6ECA-5845-A3C1-730172FCAABF}" srcOrd="2" destOrd="0" parTransId="{93B20F67-1E67-794E-9682-CA2E507F8A7F}" sibTransId="{57D301EC-B287-254C-8E82-6299E2BB7719}"/>
    <dgm:cxn modelId="{8CD506B3-15BA-2841-B5B3-953EA14C3FA7}" type="presOf" srcId="{C938B309-AEC2-E84B-AD2D-E04B56B21324}" destId="{399E59BC-F399-9242-B1E7-F3492F9D5316}" srcOrd="0" destOrd="0" presId="urn:microsoft.com/office/officeart/2005/8/layout/radial1"/>
    <dgm:cxn modelId="{552EE88F-CEB8-3149-9340-BD0A8C7B7BAD}" srcId="{4090E13C-FA55-8644-AA81-AAD46FD2B792}" destId="{C87B5785-9D68-FC48-9D62-B32712966C51}" srcOrd="6" destOrd="0" parTransId="{C938B309-AEC2-E84B-AD2D-E04B56B21324}" sibTransId="{51F56F4C-C27B-6D47-B175-87EB3744101B}"/>
    <dgm:cxn modelId="{6C8A96A8-6E6B-864F-8DC4-C33E24E01667}" type="presParOf" srcId="{F35B5E8E-10D0-5D47-9BDB-937F4DD6979D}" destId="{F84BDB7E-7082-F347-ACBE-CB118B99727E}" srcOrd="0" destOrd="0" presId="urn:microsoft.com/office/officeart/2005/8/layout/radial1"/>
    <dgm:cxn modelId="{F72C48CC-DB78-F84D-A0D2-83FDCA582148}" type="presParOf" srcId="{F35B5E8E-10D0-5D47-9BDB-937F4DD6979D}" destId="{D6B1EC15-4A61-C24E-A27A-B6EFFE42F09E}" srcOrd="1" destOrd="0" presId="urn:microsoft.com/office/officeart/2005/8/layout/radial1"/>
    <dgm:cxn modelId="{C4883092-92EB-264E-8B00-003934B30D5F}" type="presParOf" srcId="{D6B1EC15-4A61-C24E-A27A-B6EFFE42F09E}" destId="{CAAE2AA1-A44B-8947-877C-4D062FEE0E22}" srcOrd="0" destOrd="0" presId="urn:microsoft.com/office/officeart/2005/8/layout/radial1"/>
    <dgm:cxn modelId="{B875324A-0280-A84B-8DEC-15BA40293814}" type="presParOf" srcId="{F35B5E8E-10D0-5D47-9BDB-937F4DD6979D}" destId="{FFF221AC-67C8-394D-9991-03759DFA1705}" srcOrd="2" destOrd="0" presId="urn:microsoft.com/office/officeart/2005/8/layout/radial1"/>
    <dgm:cxn modelId="{858BB7B8-A3E1-C54B-9609-C4BD32A09BD6}" type="presParOf" srcId="{F35B5E8E-10D0-5D47-9BDB-937F4DD6979D}" destId="{5F16158F-5065-2245-AB21-DCD65C64F32F}" srcOrd="3" destOrd="0" presId="urn:microsoft.com/office/officeart/2005/8/layout/radial1"/>
    <dgm:cxn modelId="{FF7CFFA8-F990-D74F-A90F-7ABB9F7AA3F4}" type="presParOf" srcId="{5F16158F-5065-2245-AB21-DCD65C64F32F}" destId="{E2EA232D-688A-3542-85CB-D12E0CF254BD}" srcOrd="0" destOrd="0" presId="urn:microsoft.com/office/officeart/2005/8/layout/radial1"/>
    <dgm:cxn modelId="{27FA9E0E-240A-1C44-845A-C24CDAF9CABC}" type="presParOf" srcId="{F35B5E8E-10D0-5D47-9BDB-937F4DD6979D}" destId="{F16E807F-7E50-F54E-961A-409151BC9B7E}" srcOrd="4" destOrd="0" presId="urn:microsoft.com/office/officeart/2005/8/layout/radial1"/>
    <dgm:cxn modelId="{DB9CA423-BDB7-B845-93EA-8936FEB8990F}" type="presParOf" srcId="{F35B5E8E-10D0-5D47-9BDB-937F4DD6979D}" destId="{3D47AD88-113F-F84A-9401-344D44FC7888}" srcOrd="5" destOrd="0" presId="urn:microsoft.com/office/officeart/2005/8/layout/radial1"/>
    <dgm:cxn modelId="{F2C8119E-6205-9F4F-AA1D-478F57C2F171}" type="presParOf" srcId="{3D47AD88-113F-F84A-9401-344D44FC7888}" destId="{7BDE43A8-6444-6D4E-AFC0-D58AF60E0A2A}" srcOrd="0" destOrd="0" presId="urn:microsoft.com/office/officeart/2005/8/layout/radial1"/>
    <dgm:cxn modelId="{E233770C-BD30-544C-AB92-48C341998D89}" type="presParOf" srcId="{F35B5E8E-10D0-5D47-9BDB-937F4DD6979D}" destId="{F6C4B767-07F0-EB45-98B5-FD27BC40E18B}" srcOrd="6" destOrd="0" presId="urn:microsoft.com/office/officeart/2005/8/layout/radial1"/>
    <dgm:cxn modelId="{0A75C6B2-FACA-1247-8B0F-5A5105ADA269}" type="presParOf" srcId="{F35B5E8E-10D0-5D47-9BDB-937F4DD6979D}" destId="{0119C8B5-7E34-1842-A5E1-3C77E9E6339D}" srcOrd="7" destOrd="0" presId="urn:microsoft.com/office/officeart/2005/8/layout/radial1"/>
    <dgm:cxn modelId="{9B81B74C-6470-C04D-BD44-043A9CD1AA49}" type="presParOf" srcId="{0119C8B5-7E34-1842-A5E1-3C77E9E6339D}" destId="{BAEA7000-1AA8-D14C-978D-23E716F69785}" srcOrd="0" destOrd="0" presId="urn:microsoft.com/office/officeart/2005/8/layout/radial1"/>
    <dgm:cxn modelId="{E37ACF1D-5B6C-B446-8023-8B3645D882FA}" type="presParOf" srcId="{F35B5E8E-10D0-5D47-9BDB-937F4DD6979D}" destId="{BAB2684A-5D6C-3C4B-901B-945A3732F212}" srcOrd="8" destOrd="0" presId="urn:microsoft.com/office/officeart/2005/8/layout/radial1"/>
    <dgm:cxn modelId="{93C0C18D-49E0-884B-91C8-74F4263D376D}" type="presParOf" srcId="{F35B5E8E-10D0-5D47-9BDB-937F4DD6979D}" destId="{48775EBC-2665-6445-8EE1-236CA7F176E4}" srcOrd="9" destOrd="0" presId="urn:microsoft.com/office/officeart/2005/8/layout/radial1"/>
    <dgm:cxn modelId="{3A229014-1425-3044-AFE7-4C258D2C7FAC}" type="presParOf" srcId="{48775EBC-2665-6445-8EE1-236CA7F176E4}" destId="{3B4616E8-9A2E-684F-B6E5-4382794E8F4A}" srcOrd="0" destOrd="0" presId="urn:microsoft.com/office/officeart/2005/8/layout/radial1"/>
    <dgm:cxn modelId="{8F53A469-0E60-7245-96EB-277D84ADAE9C}" type="presParOf" srcId="{F35B5E8E-10D0-5D47-9BDB-937F4DD6979D}" destId="{941FE440-8237-B142-99F1-F63313C8DCB8}" srcOrd="10" destOrd="0" presId="urn:microsoft.com/office/officeart/2005/8/layout/radial1"/>
    <dgm:cxn modelId="{1A8F4057-DF22-5C41-93BB-AC3313DA39D3}" type="presParOf" srcId="{F35B5E8E-10D0-5D47-9BDB-937F4DD6979D}" destId="{4AB7FF02-A5FB-9141-A1D3-31EA82705002}" srcOrd="11" destOrd="0" presId="urn:microsoft.com/office/officeart/2005/8/layout/radial1"/>
    <dgm:cxn modelId="{4485D123-DA77-9443-84FA-A8DDDD844257}" type="presParOf" srcId="{4AB7FF02-A5FB-9141-A1D3-31EA82705002}" destId="{74407558-B798-C549-820F-4D157F1A876A}" srcOrd="0" destOrd="0" presId="urn:microsoft.com/office/officeart/2005/8/layout/radial1"/>
    <dgm:cxn modelId="{862D13EF-7F9C-1F41-B454-1132E29AECD4}" type="presParOf" srcId="{F35B5E8E-10D0-5D47-9BDB-937F4DD6979D}" destId="{F6E610F7-C443-844D-ADA7-B50082C05BEC}" srcOrd="12" destOrd="0" presId="urn:microsoft.com/office/officeart/2005/8/layout/radial1"/>
    <dgm:cxn modelId="{A1B95F7F-46D4-0F4F-94CC-C920F2EB09CF}" type="presParOf" srcId="{F35B5E8E-10D0-5D47-9BDB-937F4DD6979D}" destId="{399E59BC-F399-9242-B1E7-F3492F9D5316}" srcOrd="13" destOrd="0" presId="urn:microsoft.com/office/officeart/2005/8/layout/radial1"/>
    <dgm:cxn modelId="{689C3180-ADAF-4F4F-8F96-8A151712BA56}" type="presParOf" srcId="{399E59BC-F399-9242-B1E7-F3492F9D5316}" destId="{93064D3C-9BE2-F146-9C16-918A2303ECFE}" srcOrd="0" destOrd="0" presId="urn:microsoft.com/office/officeart/2005/8/layout/radial1"/>
    <dgm:cxn modelId="{908073FF-35A0-3043-8066-A13951E0CBDB}" type="presParOf" srcId="{F35B5E8E-10D0-5D47-9BDB-937F4DD6979D}" destId="{387DF9FD-6935-AD42-94DF-FC6589160F3D}" srcOrd="14" destOrd="0" presId="urn:microsoft.com/office/officeart/2005/8/layout/radial1"/>
    <dgm:cxn modelId="{601FAA8C-EB0D-084F-8E64-0FB1A9B0582F}" type="presParOf" srcId="{F35B5E8E-10D0-5D47-9BDB-937F4DD6979D}" destId="{2ECA9611-4884-AB43-A446-D51649998FA5}" srcOrd="15" destOrd="0" presId="urn:microsoft.com/office/officeart/2005/8/layout/radial1"/>
    <dgm:cxn modelId="{5B3CE351-C670-DA46-BC2D-3C8869871748}" type="presParOf" srcId="{2ECA9611-4884-AB43-A446-D51649998FA5}" destId="{31042A93-3812-A34A-8F9E-8409130D83C1}" srcOrd="0" destOrd="0" presId="urn:microsoft.com/office/officeart/2005/8/layout/radial1"/>
    <dgm:cxn modelId="{FC556DC7-9766-F24F-8376-B78AA0B70FA1}" type="presParOf" srcId="{F35B5E8E-10D0-5D47-9BDB-937F4DD6979D}" destId="{A1CFB6AF-409A-B945-B98F-6343817DEB04}" srcOrd="16" destOrd="0" presId="urn:microsoft.com/office/officeart/2005/8/layout/radial1"/>
    <dgm:cxn modelId="{4EB28ABA-2825-6F4B-8820-EF7F15FA7BCC}" type="presParOf" srcId="{F35B5E8E-10D0-5D47-9BDB-937F4DD6979D}" destId="{4A1FE004-9044-BF4A-B0AA-FCA0255C3797}" srcOrd="17" destOrd="0" presId="urn:microsoft.com/office/officeart/2005/8/layout/radial1"/>
    <dgm:cxn modelId="{EB0109C4-882A-4146-8D9C-24D19D4CD9F0}" type="presParOf" srcId="{4A1FE004-9044-BF4A-B0AA-FCA0255C3797}" destId="{EEF8E9FF-BC94-9149-B9B2-5F2F12F2F6BC}" srcOrd="0" destOrd="0" presId="urn:microsoft.com/office/officeart/2005/8/layout/radial1"/>
    <dgm:cxn modelId="{CC0B83F8-7C41-A543-A993-E0BA31A8F8FE}" type="presParOf" srcId="{F35B5E8E-10D0-5D47-9BDB-937F4DD6979D}" destId="{B6978DC5-B967-644A-B580-5A68E845BFF2}" srcOrd="18" destOrd="0" presId="urn:microsoft.com/office/officeart/2005/8/layout/radial1"/>
    <dgm:cxn modelId="{99E9E2B0-1913-3847-AE2B-8012E8DFD02F}" type="presParOf" srcId="{F35B5E8E-10D0-5D47-9BDB-937F4DD6979D}" destId="{BFF489DF-282C-7045-AECC-BE19584B39DA}" srcOrd="19" destOrd="0" presId="urn:microsoft.com/office/officeart/2005/8/layout/radial1"/>
    <dgm:cxn modelId="{D3FD414C-A3B2-A74D-8BAD-5F7AA962A590}" type="presParOf" srcId="{BFF489DF-282C-7045-AECC-BE19584B39DA}" destId="{F4C10427-FB95-2545-BE68-9F8D42244DAC}" srcOrd="0" destOrd="0" presId="urn:microsoft.com/office/officeart/2005/8/layout/radial1"/>
    <dgm:cxn modelId="{C8D8E9F4-B448-0F47-BF33-8AB78D4B467A}" type="presParOf" srcId="{F35B5E8E-10D0-5D47-9BDB-937F4DD6979D}" destId="{C78EAC0E-EE7E-3149-8B6A-8EF405AEC494}" srcOrd="20" destOrd="0" presId="urn:microsoft.com/office/officeart/2005/8/layout/radial1"/>
    <dgm:cxn modelId="{0F82C2BE-F1C6-A446-B362-1526F69C100E}" type="presParOf" srcId="{F35B5E8E-10D0-5D47-9BDB-937F4DD6979D}" destId="{EADCC2DF-2E51-5746-8845-EC330E229BD7}" srcOrd="21" destOrd="0" presId="urn:microsoft.com/office/officeart/2005/8/layout/radial1"/>
    <dgm:cxn modelId="{DDD228F9-3FDF-AC4B-92F0-48B8A8A539BC}" type="presParOf" srcId="{EADCC2DF-2E51-5746-8845-EC330E229BD7}" destId="{F08BB8A1-9C9A-5E49-BBE3-816B6BFF840E}" srcOrd="0" destOrd="0" presId="urn:microsoft.com/office/officeart/2005/8/layout/radial1"/>
    <dgm:cxn modelId="{8B02E1B2-681B-BC46-AD06-5022580FD8F3}" type="presParOf" srcId="{F35B5E8E-10D0-5D47-9BDB-937F4DD6979D}" destId="{E53378A4-D3B3-F748-BFA3-46E94862D38C}"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3B2E4C9-6739-0940-BFE0-6E1FBF8066B7}" type="doc">
      <dgm:prSet loTypeId="urn:microsoft.com/office/officeart/2005/8/layout/radial1" loCatId="" qsTypeId="urn:microsoft.com/office/officeart/2005/8/quickstyle/simple4" qsCatId="simple" csTypeId="urn:microsoft.com/office/officeart/2005/8/colors/accent6_2" csCatId="accent6" phldr="1"/>
      <dgm:spPr/>
      <dgm:t>
        <a:bodyPr/>
        <a:lstStyle/>
        <a:p>
          <a:endParaRPr lang="en-US"/>
        </a:p>
      </dgm:t>
    </dgm:pt>
    <dgm:pt modelId="{4090E13C-FA55-8644-AA81-AAD46FD2B792}">
      <dgm:prSet phldrT="[Text]" custT="1"/>
      <dgm:spPr/>
      <dgm:t>
        <a:bodyPr/>
        <a:lstStyle/>
        <a:p>
          <a:r>
            <a:rPr lang="en-US" sz="2000" b="1" i="0" smtClean="0">
              <a:latin typeface="+mj-lt"/>
            </a:rPr>
            <a:t>Adult Faith Formation</a:t>
          </a:r>
          <a:endParaRPr lang="en-US" sz="2000" dirty="0"/>
        </a:p>
      </dgm:t>
    </dgm:pt>
    <dgm:pt modelId="{5E790D68-E624-D643-B2EF-0D05DA187D31}" type="parTrans" cxnId="{7A6D2285-42F1-564F-84B6-A23EF106771F}">
      <dgm:prSet/>
      <dgm:spPr/>
      <dgm:t>
        <a:bodyPr/>
        <a:lstStyle/>
        <a:p>
          <a:endParaRPr lang="en-US"/>
        </a:p>
      </dgm:t>
    </dgm:pt>
    <dgm:pt modelId="{4EE8D82B-F843-9B4B-8B59-AD17BC70C0E5}" type="sibTrans" cxnId="{7A6D2285-42F1-564F-84B6-A23EF106771F}">
      <dgm:prSet/>
      <dgm:spPr/>
      <dgm:t>
        <a:bodyPr/>
        <a:lstStyle/>
        <a:p>
          <a:endParaRPr lang="en-US"/>
        </a:p>
      </dgm:t>
    </dgm:pt>
    <dgm:pt modelId="{225E5DA0-6ECA-5845-A3C1-730172FCAABF}">
      <dgm:prSet phldrT="[Text]" custT="1"/>
      <dgm:spPr/>
      <dgm:t>
        <a:bodyPr/>
        <a:lstStyle/>
        <a:p>
          <a:r>
            <a:rPr lang="en-US" sz="1400" b="1" i="0" smtClean="0">
              <a:latin typeface="+mj-lt"/>
            </a:rPr>
            <a:t>Online Courses</a:t>
          </a:r>
          <a:endParaRPr lang="en-US" sz="1400" b="1" i="0" dirty="0">
            <a:latin typeface="+mj-lt"/>
          </a:endParaRPr>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21D957FB-EE06-8B4D-B93F-BAD12B0AADC1}">
      <dgm:prSet phldrT="[Text]" custT="1"/>
      <dgm:spPr/>
      <dgm:t>
        <a:bodyPr/>
        <a:lstStyle/>
        <a:p>
          <a:r>
            <a:rPr lang="en-US" sz="1400" b="1" i="0" smtClean="0">
              <a:latin typeface="+mj-lt"/>
            </a:rPr>
            <a:t>Audio &amp; Video Programs</a:t>
          </a:r>
          <a:endParaRPr lang="en-US" sz="1400" b="1" i="0" dirty="0">
            <a:latin typeface="+mj-lt"/>
          </a:endParaRPr>
        </a:p>
      </dgm:t>
    </dgm:pt>
    <dgm:pt modelId="{24E97F7C-14E5-4D4C-A265-578EA8C533D3}" type="parTrans" cxnId="{B51BC608-2F1D-284F-971B-6D9BF9B52B78}">
      <dgm:prSet/>
      <dgm:spPr/>
      <dgm:t>
        <a:bodyPr/>
        <a:lstStyle/>
        <a:p>
          <a:endParaRPr lang="en-US" dirty="0"/>
        </a:p>
      </dgm:t>
    </dgm:pt>
    <dgm:pt modelId="{361868E4-6B2A-0C4C-BF69-95A52E4E19B0}" type="sibTrans" cxnId="{B51BC608-2F1D-284F-971B-6D9BF9B52B78}">
      <dgm:prSet/>
      <dgm:spPr/>
      <dgm:t>
        <a:bodyPr/>
        <a:lstStyle/>
        <a:p>
          <a:endParaRPr lang="en-US"/>
        </a:p>
      </dgm:t>
    </dgm:pt>
    <dgm:pt modelId="{01E4B341-6C6A-3140-82BC-8FBDDF7B02C6}">
      <dgm:prSet phldrT="[Text]" custT="1"/>
      <dgm:spPr/>
      <dgm:t>
        <a:bodyPr/>
        <a:lstStyle/>
        <a:p>
          <a:r>
            <a:rPr lang="en-US" sz="1400" b="1" i="0" smtClean="0">
              <a:latin typeface="+mj-lt"/>
            </a:rPr>
            <a:t>Books &amp; Book Clubs</a:t>
          </a:r>
          <a:endParaRPr lang="en-US" sz="1400" b="1" i="0" dirty="0">
            <a:latin typeface="+mj-lt"/>
          </a:endParaRPr>
        </a:p>
      </dgm:t>
    </dgm:pt>
    <dgm:pt modelId="{6742533B-34DD-EA49-84D8-3D70CDEFEBDC}" type="parTrans" cxnId="{192BE30D-EE65-A148-AD2D-7319DB359304}">
      <dgm:prSet/>
      <dgm:spPr/>
      <dgm:t>
        <a:bodyPr/>
        <a:lstStyle/>
        <a:p>
          <a:endParaRPr lang="en-US" dirty="0"/>
        </a:p>
      </dgm:t>
    </dgm:pt>
    <dgm:pt modelId="{E6C91EA4-3E63-5745-9C58-60CD46129E0A}" type="sibTrans" cxnId="{192BE30D-EE65-A148-AD2D-7319DB359304}">
      <dgm:prSet/>
      <dgm:spPr/>
      <dgm:t>
        <a:bodyPr/>
        <a:lstStyle/>
        <a:p>
          <a:endParaRPr lang="en-US"/>
        </a:p>
      </dgm:t>
    </dgm:pt>
    <dgm:pt modelId="{C933E8E5-215E-BE4B-9F2A-F29577B5454E}">
      <dgm:prSet phldrT="[Text]" custT="1"/>
      <dgm:spPr/>
      <dgm:t>
        <a:bodyPr/>
        <a:lstStyle/>
        <a:p>
          <a:r>
            <a:rPr lang="en-US" sz="1400" b="1" i="0" smtClean="0">
              <a:latin typeface="+mj-lt"/>
            </a:rPr>
            <a:t>Life Transitions</a:t>
          </a:r>
          <a:endParaRPr lang="en-US" sz="1400" b="1" i="0" dirty="0">
            <a:latin typeface="+mj-lt"/>
          </a:endParaRPr>
        </a:p>
      </dgm:t>
    </dgm:pt>
    <dgm:pt modelId="{AB4C2AED-6E4C-AE4E-88F9-2EB858FA7595}" type="parTrans" cxnId="{7750178F-907C-F94C-AB2D-3F876B9272A4}">
      <dgm:prSet/>
      <dgm:spPr/>
      <dgm:t>
        <a:bodyPr/>
        <a:lstStyle/>
        <a:p>
          <a:endParaRPr lang="en-US" dirty="0"/>
        </a:p>
      </dgm:t>
    </dgm:pt>
    <dgm:pt modelId="{692CA58E-306F-484F-A08E-9C5403AAFC17}" type="sibTrans" cxnId="{7750178F-907C-F94C-AB2D-3F876B9272A4}">
      <dgm:prSet/>
      <dgm:spPr/>
      <dgm:t>
        <a:bodyPr/>
        <a:lstStyle/>
        <a:p>
          <a:endParaRPr lang="en-US"/>
        </a:p>
      </dgm:t>
    </dgm:pt>
    <dgm:pt modelId="{343D5460-53A7-A141-B6D6-B56E124C9BEE}">
      <dgm:prSet phldrT="[Text]" custT="1"/>
      <dgm:spPr/>
      <dgm:t>
        <a:bodyPr/>
        <a:lstStyle/>
        <a:p>
          <a:r>
            <a:rPr lang="en-US" sz="1400" b="1" i="0" smtClean="0">
              <a:latin typeface="+mj-lt"/>
            </a:rPr>
            <a:t>Prayer &amp; Spiritual Practices</a:t>
          </a:r>
          <a:endParaRPr lang="en-US" sz="1400" b="1" i="0" dirty="0">
            <a:latin typeface="+mj-lt"/>
          </a:endParaRPr>
        </a:p>
      </dgm:t>
    </dgm:pt>
    <dgm:pt modelId="{0F819E4D-10E2-6F4B-9330-FC7C6B7B8701}" type="parTrans" cxnId="{30B02E3E-1497-2449-B7EA-0954D7DCBE57}">
      <dgm:prSet/>
      <dgm:spPr/>
      <dgm:t>
        <a:bodyPr/>
        <a:lstStyle/>
        <a:p>
          <a:endParaRPr lang="en-US" dirty="0"/>
        </a:p>
      </dgm:t>
    </dgm:pt>
    <dgm:pt modelId="{BFD20245-55E7-D94F-BF57-34A106767632}" type="sibTrans" cxnId="{30B02E3E-1497-2449-B7EA-0954D7DCBE57}">
      <dgm:prSet/>
      <dgm:spPr/>
      <dgm:t>
        <a:bodyPr/>
        <a:lstStyle/>
        <a:p>
          <a:endParaRPr lang="en-US"/>
        </a:p>
      </dgm:t>
    </dgm:pt>
    <dgm:pt modelId="{9B5C8DC4-64F2-404D-A314-7B86FD16EF59}">
      <dgm:prSet phldrT="[Text]" custT="1"/>
      <dgm:spPr/>
      <dgm:t>
        <a:bodyPr/>
        <a:lstStyle/>
        <a:p>
          <a:r>
            <a:rPr lang="en-US" sz="1400" b="1" i="0" smtClean="0">
              <a:latin typeface="+mj-lt"/>
            </a:rPr>
            <a:t>Justice &amp; Service</a:t>
          </a:r>
          <a:endParaRPr lang="en-US" sz="1400" b="1" i="0" dirty="0">
            <a:latin typeface="+mj-lt"/>
          </a:endParaRPr>
        </a:p>
      </dgm:t>
    </dgm:pt>
    <dgm:pt modelId="{C1F716B6-72C4-CD4E-8131-C491638D39D2}" type="parTrans" cxnId="{C323A366-3840-D74B-8415-EF4C5439EE2E}">
      <dgm:prSet/>
      <dgm:spPr/>
      <dgm:t>
        <a:bodyPr/>
        <a:lstStyle/>
        <a:p>
          <a:endParaRPr lang="en-US" dirty="0"/>
        </a:p>
      </dgm:t>
    </dgm:pt>
    <dgm:pt modelId="{EE5D0926-97ED-FD4E-8282-AD8CC083BDD0}" type="sibTrans" cxnId="{C323A366-3840-D74B-8415-EF4C5439EE2E}">
      <dgm:prSet/>
      <dgm:spPr/>
      <dgm:t>
        <a:bodyPr/>
        <a:lstStyle/>
        <a:p>
          <a:endParaRPr lang="en-US"/>
        </a:p>
      </dgm:t>
    </dgm:pt>
    <dgm:pt modelId="{B111218E-9032-E649-8F24-39EDAF092FB4}">
      <dgm:prSet phldrT="[Text]" custT="1"/>
      <dgm:spPr/>
      <dgm:t>
        <a:bodyPr/>
        <a:lstStyle/>
        <a:p>
          <a:r>
            <a:rPr lang="en-US" sz="1400" b="1" i="0" smtClean="0">
              <a:latin typeface="+mj-lt"/>
            </a:rPr>
            <a:t>Small Group Studies</a:t>
          </a:r>
          <a:endParaRPr lang="en-US" sz="1400" b="1" i="0" dirty="0">
            <a:latin typeface="+mj-lt"/>
          </a:endParaRPr>
        </a:p>
      </dgm:t>
    </dgm:pt>
    <dgm:pt modelId="{5C42917C-AA05-4B4B-8D40-036C3B0828ED}" type="parTrans" cxnId="{31CE53EC-2874-754F-8B39-3D64A76E2A94}">
      <dgm:prSet/>
      <dgm:spPr/>
      <dgm:t>
        <a:bodyPr/>
        <a:lstStyle/>
        <a:p>
          <a:endParaRPr lang="en-US" dirty="0"/>
        </a:p>
      </dgm:t>
    </dgm:pt>
    <dgm:pt modelId="{959148FD-9B44-FE48-B60E-DAACAEA6E7F9}" type="sibTrans" cxnId="{31CE53EC-2874-754F-8B39-3D64A76E2A94}">
      <dgm:prSet/>
      <dgm:spPr/>
      <dgm:t>
        <a:bodyPr/>
        <a:lstStyle/>
        <a:p>
          <a:endParaRPr lang="en-US"/>
        </a:p>
      </dgm:t>
    </dgm:pt>
    <dgm:pt modelId="{19EB43C2-8826-D14D-8E1A-EE738F7DBF97}">
      <dgm:prSet phldrT="[Text]" custT="1"/>
      <dgm:spPr/>
      <dgm:t>
        <a:bodyPr/>
        <a:lstStyle/>
        <a:p>
          <a:r>
            <a:rPr lang="en-US" sz="1400" b="1" i="0" smtClean="0">
              <a:latin typeface="+mj-lt"/>
            </a:rPr>
            <a:t>Life Tasks &amp; Issues</a:t>
          </a:r>
          <a:endParaRPr lang="en-US" sz="1400" b="1" i="0" dirty="0">
            <a:latin typeface="+mj-lt"/>
          </a:endParaRPr>
        </a:p>
      </dgm:t>
    </dgm:pt>
    <dgm:pt modelId="{6DF647D1-F769-AA4A-993F-4E899599691C}" type="parTrans" cxnId="{34229ABF-3F9F-1B46-868A-C014DDF3D58D}">
      <dgm:prSet/>
      <dgm:spPr/>
      <dgm:t>
        <a:bodyPr/>
        <a:lstStyle/>
        <a:p>
          <a:endParaRPr lang="en-US" dirty="0"/>
        </a:p>
      </dgm:t>
    </dgm:pt>
    <dgm:pt modelId="{516CE7AE-A657-7C43-8EA0-2625C9056A11}" type="sibTrans" cxnId="{34229ABF-3F9F-1B46-868A-C014DDF3D58D}">
      <dgm:prSet/>
      <dgm:spPr/>
      <dgm:t>
        <a:bodyPr/>
        <a:lstStyle/>
        <a:p>
          <a:endParaRPr lang="en-US"/>
        </a:p>
      </dgm:t>
    </dgm:pt>
    <dgm:pt modelId="{6CFFEF8B-180F-024B-9F36-7E50A3B9B19A}">
      <dgm:prSet phldrT="[Text]" custT="1"/>
      <dgm:spPr/>
      <dgm:t>
        <a:bodyPr/>
        <a:lstStyle/>
        <a:p>
          <a:r>
            <a:rPr lang="en-US" sz="1400" b="1" i="0" smtClean="0">
              <a:latin typeface="+mj-lt"/>
            </a:rPr>
            <a:t>Extended Learning Programs</a:t>
          </a:r>
          <a:endParaRPr lang="en-US" sz="1400" b="1" i="0" dirty="0">
            <a:latin typeface="+mj-lt"/>
          </a:endParaRPr>
        </a:p>
      </dgm:t>
    </dgm:pt>
    <dgm:pt modelId="{467D6A79-4E65-264C-BD44-7CA9C0F3CB73}" type="parTrans" cxnId="{889E7EE2-FA1E-C742-B66B-358FD38CF306}">
      <dgm:prSet/>
      <dgm:spPr/>
      <dgm:t>
        <a:bodyPr/>
        <a:lstStyle/>
        <a:p>
          <a:endParaRPr lang="en-US" dirty="0"/>
        </a:p>
      </dgm:t>
    </dgm:pt>
    <dgm:pt modelId="{40F1B71A-CB35-D840-97CB-017EE15B64AC}" type="sibTrans" cxnId="{889E7EE2-FA1E-C742-B66B-358FD38CF306}">
      <dgm:prSet/>
      <dgm:spPr/>
      <dgm:t>
        <a:bodyPr/>
        <a:lstStyle/>
        <a:p>
          <a:endParaRPr lang="en-US"/>
        </a:p>
      </dgm:t>
    </dgm:pt>
    <dgm:pt modelId="{7448721D-859A-9043-995F-A706A36E1385}">
      <dgm:prSet phldrT="[Text]" custT="1"/>
      <dgm:spPr/>
      <dgm:t>
        <a:bodyPr/>
        <a:lstStyle/>
        <a:p>
          <a:r>
            <a:rPr lang="en-US" sz="1400" b="1" i="0" smtClean="0">
              <a:latin typeface="+mj-lt"/>
            </a:rPr>
            <a:t>Faith in Art Tours</a:t>
          </a:r>
          <a:endParaRPr lang="en-US" sz="1400" b="1" i="0" dirty="0">
            <a:latin typeface="+mj-lt"/>
          </a:endParaRPr>
        </a:p>
      </dgm:t>
    </dgm:pt>
    <dgm:pt modelId="{8A31E668-D941-4741-89A6-0CD542113169}" type="parTrans" cxnId="{C9F80593-65E4-0844-8568-422805612158}">
      <dgm:prSet/>
      <dgm:spPr/>
      <dgm:t>
        <a:bodyPr/>
        <a:lstStyle/>
        <a:p>
          <a:endParaRPr lang="en-US" dirty="0"/>
        </a:p>
      </dgm:t>
    </dgm:pt>
    <dgm:pt modelId="{BEFAEF39-073D-C247-8987-BE59300207AB}" type="sibTrans" cxnId="{C9F80593-65E4-0844-8568-422805612158}">
      <dgm:prSet/>
      <dgm:spPr/>
      <dgm:t>
        <a:bodyPr/>
        <a:lstStyle/>
        <a:p>
          <a:endParaRPr lang="en-US"/>
        </a:p>
      </dgm:t>
    </dgm:pt>
    <dgm:pt modelId="{F35B5E8E-10D0-5D47-9BDB-937F4DD6979D}" type="pres">
      <dgm:prSet presAssocID="{83B2E4C9-6739-0940-BFE0-6E1FBF8066B7}" presName="cycle" presStyleCnt="0">
        <dgm:presLayoutVars>
          <dgm:chMax val="1"/>
          <dgm:dir/>
          <dgm:animLvl val="ctr"/>
          <dgm:resizeHandles val="exact"/>
        </dgm:presLayoutVars>
      </dgm:prSet>
      <dgm:spPr/>
      <dgm:t>
        <a:bodyPr/>
        <a:lstStyle/>
        <a:p>
          <a:endParaRPr lang="en-US"/>
        </a:p>
      </dgm:t>
    </dgm:pt>
    <dgm:pt modelId="{F84BDB7E-7082-F347-ACBE-CB118B99727E}" type="pres">
      <dgm:prSet presAssocID="{4090E13C-FA55-8644-AA81-AAD46FD2B792}" presName="centerShape" presStyleLbl="node0" presStyleIdx="0" presStyleCnt="1" custScaleX="192901" custScaleY="155544"/>
      <dgm:spPr/>
      <dgm:t>
        <a:bodyPr/>
        <a:lstStyle/>
        <a:p>
          <a:endParaRPr lang="en-US"/>
        </a:p>
      </dgm:t>
    </dgm:pt>
    <dgm:pt modelId="{3D47AD88-113F-F84A-9401-344D44FC7888}" type="pres">
      <dgm:prSet presAssocID="{93B20F67-1E67-794E-9682-CA2E507F8A7F}" presName="Name9" presStyleLbl="parChTrans1D2" presStyleIdx="0" presStyleCnt="10"/>
      <dgm:spPr/>
      <dgm:t>
        <a:bodyPr/>
        <a:lstStyle/>
        <a:p>
          <a:endParaRPr lang="en-US"/>
        </a:p>
      </dgm:t>
    </dgm:pt>
    <dgm:pt modelId="{7BDE43A8-6444-6D4E-AFC0-D58AF60E0A2A}" type="pres">
      <dgm:prSet presAssocID="{93B20F67-1E67-794E-9682-CA2E507F8A7F}" presName="connTx" presStyleLbl="parChTrans1D2" presStyleIdx="0" presStyleCnt="10"/>
      <dgm:spPr/>
      <dgm:t>
        <a:bodyPr/>
        <a:lstStyle/>
        <a:p>
          <a:endParaRPr lang="en-US"/>
        </a:p>
      </dgm:t>
    </dgm:pt>
    <dgm:pt modelId="{F6C4B767-07F0-EB45-98B5-FD27BC40E18B}" type="pres">
      <dgm:prSet presAssocID="{225E5DA0-6ECA-5845-A3C1-730172FCAABF}" presName="node" presStyleLbl="node1" presStyleIdx="0" presStyleCnt="10">
        <dgm:presLayoutVars>
          <dgm:bulletEnabled val="1"/>
        </dgm:presLayoutVars>
      </dgm:prSet>
      <dgm:spPr/>
      <dgm:t>
        <a:bodyPr/>
        <a:lstStyle/>
        <a:p>
          <a:endParaRPr lang="en-US"/>
        </a:p>
      </dgm:t>
    </dgm:pt>
    <dgm:pt modelId="{0D9CAD42-66EB-0643-B0AA-F4F8A6509E36}" type="pres">
      <dgm:prSet presAssocID="{24E97F7C-14E5-4D4C-A265-578EA8C533D3}" presName="Name9" presStyleLbl="parChTrans1D2" presStyleIdx="1" presStyleCnt="10"/>
      <dgm:spPr/>
      <dgm:t>
        <a:bodyPr/>
        <a:lstStyle/>
        <a:p>
          <a:endParaRPr lang="en-US"/>
        </a:p>
      </dgm:t>
    </dgm:pt>
    <dgm:pt modelId="{FCAC4A64-194E-F547-9E3E-58433E7649A0}" type="pres">
      <dgm:prSet presAssocID="{24E97F7C-14E5-4D4C-A265-578EA8C533D3}" presName="connTx" presStyleLbl="parChTrans1D2" presStyleIdx="1" presStyleCnt="10"/>
      <dgm:spPr/>
      <dgm:t>
        <a:bodyPr/>
        <a:lstStyle/>
        <a:p>
          <a:endParaRPr lang="en-US"/>
        </a:p>
      </dgm:t>
    </dgm:pt>
    <dgm:pt modelId="{FE05DA49-9A46-014C-9D85-8C5AC2EEAA94}" type="pres">
      <dgm:prSet presAssocID="{21D957FB-EE06-8B4D-B93F-BAD12B0AADC1}" presName="node" presStyleLbl="node1" presStyleIdx="1" presStyleCnt="10" custScaleX="123223">
        <dgm:presLayoutVars>
          <dgm:bulletEnabled val="1"/>
        </dgm:presLayoutVars>
      </dgm:prSet>
      <dgm:spPr/>
      <dgm:t>
        <a:bodyPr/>
        <a:lstStyle/>
        <a:p>
          <a:endParaRPr lang="en-US"/>
        </a:p>
      </dgm:t>
    </dgm:pt>
    <dgm:pt modelId="{0119C8B5-7E34-1842-A5E1-3C77E9E6339D}" type="pres">
      <dgm:prSet presAssocID="{6742533B-34DD-EA49-84D8-3D70CDEFEBDC}" presName="Name9" presStyleLbl="parChTrans1D2" presStyleIdx="2" presStyleCnt="10"/>
      <dgm:spPr/>
      <dgm:t>
        <a:bodyPr/>
        <a:lstStyle/>
        <a:p>
          <a:endParaRPr lang="en-US"/>
        </a:p>
      </dgm:t>
    </dgm:pt>
    <dgm:pt modelId="{BAEA7000-1AA8-D14C-978D-23E716F69785}" type="pres">
      <dgm:prSet presAssocID="{6742533B-34DD-EA49-84D8-3D70CDEFEBDC}" presName="connTx" presStyleLbl="parChTrans1D2" presStyleIdx="2" presStyleCnt="10"/>
      <dgm:spPr/>
      <dgm:t>
        <a:bodyPr/>
        <a:lstStyle/>
        <a:p>
          <a:endParaRPr lang="en-US"/>
        </a:p>
      </dgm:t>
    </dgm:pt>
    <dgm:pt modelId="{BAB2684A-5D6C-3C4B-901B-945A3732F212}" type="pres">
      <dgm:prSet presAssocID="{01E4B341-6C6A-3140-82BC-8FBDDF7B02C6}" presName="node" presStyleLbl="node1" presStyleIdx="2" presStyleCnt="10">
        <dgm:presLayoutVars>
          <dgm:bulletEnabled val="1"/>
        </dgm:presLayoutVars>
      </dgm:prSet>
      <dgm:spPr/>
      <dgm:t>
        <a:bodyPr/>
        <a:lstStyle/>
        <a:p>
          <a:endParaRPr lang="en-US"/>
        </a:p>
      </dgm:t>
    </dgm:pt>
    <dgm:pt modelId="{83949B63-1B1B-CD4B-A761-CEDDC2B778E1}" type="pres">
      <dgm:prSet presAssocID="{AB4C2AED-6E4C-AE4E-88F9-2EB858FA7595}" presName="Name9" presStyleLbl="parChTrans1D2" presStyleIdx="3" presStyleCnt="10"/>
      <dgm:spPr/>
      <dgm:t>
        <a:bodyPr/>
        <a:lstStyle/>
        <a:p>
          <a:endParaRPr lang="en-US"/>
        </a:p>
      </dgm:t>
    </dgm:pt>
    <dgm:pt modelId="{749111AB-B3E5-2948-9E2D-BDA6A04B00B3}" type="pres">
      <dgm:prSet presAssocID="{AB4C2AED-6E4C-AE4E-88F9-2EB858FA7595}" presName="connTx" presStyleLbl="parChTrans1D2" presStyleIdx="3" presStyleCnt="10"/>
      <dgm:spPr/>
      <dgm:t>
        <a:bodyPr/>
        <a:lstStyle/>
        <a:p>
          <a:endParaRPr lang="en-US"/>
        </a:p>
      </dgm:t>
    </dgm:pt>
    <dgm:pt modelId="{37F244EF-8A17-3D4F-B829-D36B8D23BA8F}" type="pres">
      <dgm:prSet presAssocID="{C933E8E5-215E-BE4B-9F2A-F29577B5454E}" presName="node" presStyleLbl="node1" presStyleIdx="3" presStyleCnt="10" custScaleX="118142">
        <dgm:presLayoutVars>
          <dgm:bulletEnabled val="1"/>
        </dgm:presLayoutVars>
      </dgm:prSet>
      <dgm:spPr/>
      <dgm:t>
        <a:bodyPr/>
        <a:lstStyle/>
        <a:p>
          <a:endParaRPr lang="en-US"/>
        </a:p>
      </dgm:t>
    </dgm:pt>
    <dgm:pt modelId="{1276B8D8-0879-4547-BC52-EED83542B190}" type="pres">
      <dgm:prSet presAssocID="{0F819E4D-10E2-6F4B-9330-FC7C6B7B8701}" presName="Name9" presStyleLbl="parChTrans1D2" presStyleIdx="4" presStyleCnt="10"/>
      <dgm:spPr/>
      <dgm:t>
        <a:bodyPr/>
        <a:lstStyle/>
        <a:p>
          <a:endParaRPr lang="en-US"/>
        </a:p>
      </dgm:t>
    </dgm:pt>
    <dgm:pt modelId="{9032BE73-4D04-B54D-9100-7A37C02B0254}" type="pres">
      <dgm:prSet presAssocID="{0F819E4D-10E2-6F4B-9330-FC7C6B7B8701}" presName="connTx" presStyleLbl="parChTrans1D2" presStyleIdx="4" presStyleCnt="10"/>
      <dgm:spPr/>
      <dgm:t>
        <a:bodyPr/>
        <a:lstStyle/>
        <a:p>
          <a:endParaRPr lang="en-US"/>
        </a:p>
      </dgm:t>
    </dgm:pt>
    <dgm:pt modelId="{D8345182-DC4D-4842-AFB5-10B805B2FAA7}" type="pres">
      <dgm:prSet presAssocID="{343D5460-53A7-A141-B6D6-B56E124C9BEE}" presName="node" presStyleLbl="node1" presStyleIdx="4" presStyleCnt="10">
        <dgm:presLayoutVars>
          <dgm:bulletEnabled val="1"/>
        </dgm:presLayoutVars>
      </dgm:prSet>
      <dgm:spPr/>
      <dgm:t>
        <a:bodyPr/>
        <a:lstStyle/>
        <a:p>
          <a:endParaRPr lang="en-US"/>
        </a:p>
      </dgm:t>
    </dgm:pt>
    <dgm:pt modelId="{58497C71-C46E-4647-9F35-F586BAFD85AA}" type="pres">
      <dgm:prSet presAssocID="{C1F716B6-72C4-CD4E-8131-C491638D39D2}" presName="Name9" presStyleLbl="parChTrans1D2" presStyleIdx="5" presStyleCnt="10"/>
      <dgm:spPr/>
      <dgm:t>
        <a:bodyPr/>
        <a:lstStyle/>
        <a:p>
          <a:endParaRPr lang="en-US"/>
        </a:p>
      </dgm:t>
    </dgm:pt>
    <dgm:pt modelId="{F43DA183-CBB9-6640-949A-B2746E6D62DC}" type="pres">
      <dgm:prSet presAssocID="{C1F716B6-72C4-CD4E-8131-C491638D39D2}" presName="connTx" presStyleLbl="parChTrans1D2" presStyleIdx="5" presStyleCnt="10"/>
      <dgm:spPr/>
      <dgm:t>
        <a:bodyPr/>
        <a:lstStyle/>
        <a:p>
          <a:endParaRPr lang="en-US"/>
        </a:p>
      </dgm:t>
    </dgm:pt>
    <dgm:pt modelId="{EB4FB976-2598-1A44-9A40-11290CBDC86C}" type="pres">
      <dgm:prSet presAssocID="{9B5C8DC4-64F2-404D-A314-7B86FD16EF59}" presName="node" presStyleLbl="node1" presStyleIdx="5" presStyleCnt="10">
        <dgm:presLayoutVars>
          <dgm:bulletEnabled val="1"/>
        </dgm:presLayoutVars>
      </dgm:prSet>
      <dgm:spPr/>
      <dgm:t>
        <a:bodyPr/>
        <a:lstStyle/>
        <a:p>
          <a:endParaRPr lang="en-US"/>
        </a:p>
      </dgm:t>
    </dgm:pt>
    <dgm:pt modelId="{2ECA9611-4884-AB43-A446-D51649998FA5}" type="pres">
      <dgm:prSet presAssocID="{5C42917C-AA05-4B4B-8D40-036C3B0828ED}" presName="Name9" presStyleLbl="parChTrans1D2" presStyleIdx="6" presStyleCnt="10"/>
      <dgm:spPr/>
      <dgm:t>
        <a:bodyPr/>
        <a:lstStyle/>
        <a:p>
          <a:endParaRPr lang="en-US"/>
        </a:p>
      </dgm:t>
    </dgm:pt>
    <dgm:pt modelId="{31042A93-3812-A34A-8F9E-8409130D83C1}" type="pres">
      <dgm:prSet presAssocID="{5C42917C-AA05-4B4B-8D40-036C3B0828ED}" presName="connTx" presStyleLbl="parChTrans1D2" presStyleIdx="6" presStyleCnt="10"/>
      <dgm:spPr/>
      <dgm:t>
        <a:bodyPr/>
        <a:lstStyle/>
        <a:p>
          <a:endParaRPr lang="en-US"/>
        </a:p>
      </dgm:t>
    </dgm:pt>
    <dgm:pt modelId="{A1CFB6AF-409A-B945-B98F-6343817DEB04}" type="pres">
      <dgm:prSet presAssocID="{B111218E-9032-E649-8F24-39EDAF092FB4}" presName="node" presStyleLbl="node1" presStyleIdx="6" presStyleCnt="10">
        <dgm:presLayoutVars>
          <dgm:bulletEnabled val="1"/>
        </dgm:presLayoutVars>
      </dgm:prSet>
      <dgm:spPr/>
      <dgm:t>
        <a:bodyPr/>
        <a:lstStyle/>
        <a:p>
          <a:endParaRPr lang="en-US"/>
        </a:p>
      </dgm:t>
    </dgm:pt>
    <dgm:pt modelId="{E1542277-5DA6-0043-8829-DCFEB3FE8B5B}" type="pres">
      <dgm:prSet presAssocID="{6DF647D1-F769-AA4A-993F-4E899599691C}" presName="Name9" presStyleLbl="parChTrans1D2" presStyleIdx="7" presStyleCnt="10"/>
      <dgm:spPr/>
      <dgm:t>
        <a:bodyPr/>
        <a:lstStyle/>
        <a:p>
          <a:endParaRPr lang="en-US"/>
        </a:p>
      </dgm:t>
    </dgm:pt>
    <dgm:pt modelId="{BAA7F436-4516-824E-92EA-615E34862A90}" type="pres">
      <dgm:prSet presAssocID="{6DF647D1-F769-AA4A-993F-4E899599691C}" presName="connTx" presStyleLbl="parChTrans1D2" presStyleIdx="7" presStyleCnt="10"/>
      <dgm:spPr/>
      <dgm:t>
        <a:bodyPr/>
        <a:lstStyle/>
        <a:p>
          <a:endParaRPr lang="en-US"/>
        </a:p>
      </dgm:t>
    </dgm:pt>
    <dgm:pt modelId="{01EF9F7E-2C33-174C-9536-1E5FAB4AEBA2}" type="pres">
      <dgm:prSet presAssocID="{19EB43C2-8826-D14D-8E1A-EE738F7DBF97}" presName="node" presStyleLbl="node1" presStyleIdx="7" presStyleCnt="10">
        <dgm:presLayoutVars>
          <dgm:bulletEnabled val="1"/>
        </dgm:presLayoutVars>
      </dgm:prSet>
      <dgm:spPr/>
      <dgm:t>
        <a:bodyPr/>
        <a:lstStyle/>
        <a:p>
          <a:endParaRPr lang="en-US"/>
        </a:p>
      </dgm:t>
    </dgm:pt>
    <dgm:pt modelId="{85039B51-3954-1545-A2BB-C72856EF04AB}" type="pres">
      <dgm:prSet presAssocID="{467D6A79-4E65-264C-BD44-7CA9C0F3CB73}" presName="Name9" presStyleLbl="parChTrans1D2" presStyleIdx="8" presStyleCnt="10"/>
      <dgm:spPr/>
      <dgm:t>
        <a:bodyPr/>
        <a:lstStyle/>
        <a:p>
          <a:endParaRPr lang="en-US"/>
        </a:p>
      </dgm:t>
    </dgm:pt>
    <dgm:pt modelId="{672FE893-82E0-A944-B458-7FFA98FF360C}" type="pres">
      <dgm:prSet presAssocID="{467D6A79-4E65-264C-BD44-7CA9C0F3CB73}" presName="connTx" presStyleLbl="parChTrans1D2" presStyleIdx="8" presStyleCnt="10"/>
      <dgm:spPr/>
      <dgm:t>
        <a:bodyPr/>
        <a:lstStyle/>
        <a:p>
          <a:endParaRPr lang="en-US"/>
        </a:p>
      </dgm:t>
    </dgm:pt>
    <dgm:pt modelId="{715E39E7-71F5-0645-9F58-6B02871AA8CD}" type="pres">
      <dgm:prSet presAssocID="{6CFFEF8B-180F-024B-9F36-7E50A3B9B19A}" presName="node" presStyleLbl="node1" presStyleIdx="8" presStyleCnt="10" custScaleX="125288">
        <dgm:presLayoutVars>
          <dgm:bulletEnabled val="1"/>
        </dgm:presLayoutVars>
      </dgm:prSet>
      <dgm:spPr/>
      <dgm:t>
        <a:bodyPr/>
        <a:lstStyle/>
        <a:p>
          <a:endParaRPr lang="en-US"/>
        </a:p>
      </dgm:t>
    </dgm:pt>
    <dgm:pt modelId="{393D9FEA-5625-F94A-AEF0-0E2C760C59C2}" type="pres">
      <dgm:prSet presAssocID="{8A31E668-D941-4741-89A6-0CD542113169}" presName="Name9" presStyleLbl="parChTrans1D2" presStyleIdx="9" presStyleCnt="10"/>
      <dgm:spPr/>
      <dgm:t>
        <a:bodyPr/>
        <a:lstStyle/>
        <a:p>
          <a:endParaRPr lang="en-US"/>
        </a:p>
      </dgm:t>
    </dgm:pt>
    <dgm:pt modelId="{C9B4FEE1-4B97-0F4F-81B4-D1D7548366EE}" type="pres">
      <dgm:prSet presAssocID="{8A31E668-D941-4741-89A6-0CD542113169}" presName="connTx" presStyleLbl="parChTrans1D2" presStyleIdx="9" presStyleCnt="10"/>
      <dgm:spPr/>
      <dgm:t>
        <a:bodyPr/>
        <a:lstStyle/>
        <a:p>
          <a:endParaRPr lang="en-US"/>
        </a:p>
      </dgm:t>
    </dgm:pt>
    <dgm:pt modelId="{79D05352-D84D-DB48-9D5D-D19E46C6F957}" type="pres">
      <dgm:prSet presAssocID="{7448721D-859A-9043-995F-A706A36E1385}" presName="node" presStyleLbl="node1" presStyleIdx="9" presStyleCnt="10">
        <dgm:presLayoutVars>
          <dgm:bulletEnabled val="1"/>
        </dgm:presLayoutVars>
      </dgm:prSet>
      <dgm:spPr/>
      <dgm:t>
        <a:bodyPr/>
        <a:lstStyle/>
        <a:p>
          <a:endParaRPr lang="en-US"/>
        </a:p>
      </dgm:t>
    </dgm:pt>
  </dgm:ptLst>
  <dgm:cxnLst>
    <dgm:cxn modelId="{8005A00E-F642-6449-95D0-92F7C5E759F7}" type="presOf" srcId="{225E5DA0-6ECA-5845-A3C1-730172FCAABF}" destId="{F6C4B767-07F0-EB45-98B5-FD27BC40E18B}" srcOrd="0" destOrd="0" presId="urn:microsoft.com/office/officeart/2005/8/layout/radial1"/>
    <dgm:cxn modelId="{E077A87A-13D1-8243-AE58-CC98F41193C3}" type="presOf" srcId="{AB4C2AED-6E4C-AE4E-88F9-2EB858FA7595}" destId="{83949B63-1B1B-CD4B-A761-CEDDC2B778E1}" srcOrd="0" destOrd="0" presId="urn:microsoft.com/office/officeart/2005/8/layout/radial1"/>
    <dgm:cxn modelId="{31CE53EC-2874-754F-8B39-3D64A76E2A94}" srcId="{4090E13C-FA55-8644-AA81-AAD46FD2B792}" destId="{B111218E-9032-E649-8F24-39EDAF092FB4}" srcOrd="6" destOrd="0" parTransId="{5C42917C-AA05-4B4B-8D40-036C3B0828ED}" sibTransId="{959148FD-9B44-FE48-B60E-DAACAEA6E7F9}"/>
    <dgm:cxn modelId="{26470A00-8773-1E4E-BF1E-D255683A913F}" type="presOf" srcId="{7448721D-859A-9043-995F-A706A36E1385}" destId="{79D05352-D84D-DB48-9D5D-D19E46C6F957}" srcOrd="0" destOrd="0" presId="urn:microsoft.com/office/officeart/2005/8/layout/radial1"/>
    <dgm:cxn modelId="{01D60D3B-8872-6344-AB0B-CAFAC44D26A0}" type="presOf" srcId="{19EB43C2-8826-D14D-8E1A-EE738F7DBF97}" destId="{01EF9F7E-2C33-174C-9536-1E5FAB4AEBA2}" srcOrd="0" destOrd="0" presId="urn:microsoft.com/office/officeart/2005/8/layout/radial1"/>
    <dgm:cxn modelId="{A6151529-EF62-DE4A-9FFD-B4B2FA3ADB36}" type="presOf" srcId="{C1F716B6-72C4-CD4E-8131-C491638D39D2}" destId="{58497C71-C46E-4647-9F35-F586BAFD85AA}" srcOrd="0" destOrd="0" presId="urn:microsoft.com/office/officeart/2005/8/layout/radial1"/>
    <dgm:cxn modelId="{09AAFE74-DC6C-F841-BDA2-FC46D0AA7DC5}" type="presOf" srcId="{4090E13C-FA55-8644-AA81-AAD46FD2B792}" destId="{F84BDB7E-7082-F347-ACBE-CB118B99727E}" srcOrd="0" destOrd="0" presId="urn:microsoft.com/office/officeart/2005/8/layout/radial1"/>
    <dgm:cxn modelId="{07AA5CA2-D93C-A141-B34F-B29C5DC79BCD}" type="presOf" srcId="{6DF647D1-F769-AA4A-993F-4E899599691C}" destId="{E1542277-5DA6-0043-8829-DCFEB3FE8B5B}" srcOrd="0" destOrd="0" presId="urn:microsoft.com/office/officeart/2005/8/layout/radial1"/>
    <dgm:cxn modelId="{C323A366-3840-D74B-8415-EF4C5439EE2E}" srcId="{4090E13C-FA55-8644-AA81-AAD46FD2B792}" destId="{9B5C8DC4-64F2-404D-A314-7B86FD16EF59}" srcOrd="5" destOrd="0" parTransId="{C1F716B6-72C4-CD4E-8131-C491638D39D2}" sibTransId="{EE5D0926-97ED-FD4E-8282-AD8CC083BDD0}"/>
    <dgm:cxn modelId="{521BB9B3-0494-0E46-9BC7-9677102B1395}" type="presOf" srcId="{6742533B-34DD-EA49-84D8-3D70CDEFEBDC}" destId="{0119C8B5-7E34-1842-A5E1-3C77E9E6339D}" srcOrd="0" destOrd="0" presId="urn:microsoft.com/office/officeart/2005/8/layout/radial1"/>
    <dgm:cxn modelId="{34229ABF-3F9F-1B46-868A-C014DDF3D58D}" srcId="{4090E13C-FA55-8644-AA81-AAD46FD2B792}" destId="{19EB43C2-8826-D14D-8E1A-EE738F7DBF97}" srcOrd="7" destOrd="0" parTransId="{6DF647D1-F769-AA4A-993F-4E899599691C}" sibTransId="{516CE7AE-A657-7C43-8EA0-2625C9056A11}"/>
    <dgm:cxn modelId="{7750178F-907C-F94C-AB2D-3F876B9272A4}" srcId="{4090E13C-FA55-8644-AA81-AAD46FD2B792}" destId="{C933E8E5-215E-BE4B-9F2A-F29577B5454E}" srcOrd="3" destOrd="0" parTransId="{AB4C2AED-6E4C-AE4E-88F9-2EB858FA7595}" sibTransId="{692CA58E-306F-484F-A08E-9C5403AAFC17}"/>
    <dgm:cxn modelId="{6E35F71B-2BE6-894B-BF6A-52BDA4C85128}" type="presOf" srcId="{93B20F67-1E67-794E-9682-CA2E507F8A7F}" destId="{3D47AD88-113F-F84A-9401-344D44FC7888}" srcOrd="0" destOrd="0" presId="urn:microsoft.com/office/officeart/2005/8/layout/radial1"/>
    <dgm:cxn modelId="{BC0B8811-F39D-C747-B522-1DBED3E0B57E}" type="presOf" srcId="{B111218E-9032-E649-8F24-39EDAF092FB4}" destId="{A1CFB6AF-409A-B945-B98F-6343817DEB04}" srcOrd="0" destOrd="0" presId="urn:microsoft.com/office/officeart/2005/8/layout/radial1"/>
    <dgm:cxn modelId="{5EE265DE-B13B-2244-AA41-74666FECE5B3}" type="presOf" srcId="{5C42917C-AA05-4B4B-8D40-036C3B0828ED}" destId="{2ECA9611-4884-AB43-A446-D51649998FA5}" srcOrd="0" destOrd="0" presId="urn:microsoft.com/office/officeart/2005/8/layout/radial1"/>
    <dgm:cxn modelId="{72EC4E70-DF4F-2540-B342-37FFC21C27DD}" type="presOf" srcId="{93B20F67-1E67-794E-9682-CA2E507F8A7F}" destId="{7BDE43A8-6444-6D4E-AFC0-D58AF60E0A2A}" srcOrd="1" destOrd="0" presId="urn:microsoft.com/office/officeart/2005/8/layout/radial1"/>
    <dgm:cxn modelId="{61B9D9F4-2620-7D4C-96E9-C6D8A4B0D22E}" type="presOf" srcId="{467D6A79-4E65-264C-BD44-7CA9C0F3CB73}" destId="{85039B51-3954-1545-A2BB-C72856EF04AB}" srcOrd="0" destOrd="0" presId="urn:microsoft.com/office/officeart/2005/8/layout/radial1"/>
    <dgm:cxn modelId="{4F60F138-D3DF-2042-AB56-E4F62883679B}" type="presOf" srcId="{0F819E4D-10E2-6F4B-9330-FC7C6B7B8701}" destId="{1276B8D8-0879-4547-BC52-EED83542B190}" srcOrd="0" destOrd="0" presId="urn:microsoft.com/office/officeart/2005/8/layout/radial1"/>
    <dgm:cxn modelId="{C0E4858C-9CB7-2E41-B852-9097DA4A613F}" type="presOf" srcId="{467D6A79-4E65-264C-BD44-7CA9C0F3CB73}" destId="{672FE893-82E0-A944-B458-7FFA98FF360C}" srcOrd="1" destOrd="0" presId="urn:microsoft.com/office/officeart/2005/8/layout/radial1"/>
    <dgm:cxn modelId="{889E7EE2-FA1E-C742-B66B-358FD38CF306}" srcId="{4090E13C-FA55-8644-AA81-AAD46FD2B792}" destId="{6CFFEF8B-180F-024B-9F36-7E50A3B9B19A}" srcOrd="8" destOrd="0" parTransId="{467D6A79-4E65-264C-BD44-7CA9C0F3CB73}" sibTransId="{40F1B71A-CB35-D840-97CB-017EE15B64AC}"/>
    <dgm:cxn modelId="{5AB22D77-79A2-C544-9C95-2D0C93E6E00F}" type="presOf" srcId="{83B2E4C9-6739-0940-BFE0-6E1FBF8066B7}" destId="{F35B5E8E-10D0-5D47-9BDB-937F4DD6979D}" srcOrd="0" destOrd="0" presId="urn:microsoft.com/office/officeart/2005/8/layout/radial1"/>
    <dgm:cxn modelId="{2945CE73-9585-7441-9D3D-C55599CBF108}" type="presOf" srcId="{6DF647D1-F769-AA4A-993F-4E899599691C}" destId="{BAA7F436-4516-824E-92EA-615E34862A90}" srcOrd="1" destOrd="0" presId="urn:microsoft.com/office/officeart/2005/8/layout/radial1"/>
    <dgm:cxn modelId="{B51BC608-2F1D-284F-971B-6D9BF9B52B78}" srcId="{4090E13C-FA55-8644-AA81-AAD46FD2B792}" destId="{21D957FB-EE06-8B4D-B93F-BAD12B0AADC1}" srcOrd="1" destOrd="0" parTransId="{24E97F7C-14E5-4D4C-A265-578EA8C533D3}" sibTransId="{361868E4-6B2A-0C4C-BF69-95A52E4E19B0}"/>
    <dgm:cxn modelId="{B925625E-CAB1-BE42-A484-2DF240D2C27C}" type="presOf" srcId="{9B5C8DC4-64F2-404D-A314-7B86FD16EF59}" destId="{EB4FB976-2598-1A44-9A40-11290CBDC86C}" srcOrd="0" destOrd="0" presId="urn:microsoft.com/office/officeart/2005/8/layout/radial1"/>
    <dgm:cxn modelId="{192BE30D-EE65-A148-AD2D-7319DB359304}" srcId="{4090E13C-FA55-8644-AA81-AAD46FD2B792}" destId="{01E4B341-6C6A-3140-82BC-8FBDDF7B02C6}" srcOrd="2" destOrd="0" parTransId="{6742533B-34DD-EA49-84D8-3D70CDEFEBDC}" sibTransId="{E6C91EA4-3E63-5745-9C58-60CD46129E0A}"/>
    <dgm:cxn modelId="{D1D3AF1A-C6E6-4F42-B513-97D3216BE033}" type="presOf" srcId="{5C42917C-AA05-4B4B-8D40-036C3B0828ED}" destId="{31042A93-3812-A34A-8F9E-8409130D83C1}" srcOrd="1" destOrd="0" presId="urn:microsoft.com/office/officeart/2005/8/layout/radial1"/>
    <dgm:cxn modelId="{18FA6093-1DA0-C34C-AC48-E7D7D1AFDE4F}" type="presOf" srcId="{C933E8E5-215E-BE4B-9F2A-F29577B5454E}" destId="{37F244EF-8A17-3D4F-B829-D36B8D23BA8F}" srcOrd="0" destOrd="0" presId="urn:microsoft.com/office/officeart/2005/8/layout/radial1"/>
    <dgm:cxn modelId="{51C45EDA-B0EC-8248-964C-80D7628CEAC4}" srcId="{4090E13C-FA55-8644-AA81-AAD46FD2B792}" destId="{225E5DA0-6ECA-5845-A3C1-730172FCAABF}" srcOrd="0" destOrd="0" parTransId="{93B20F67-1E67-794E-9682-CA2E507F8A7F}" sibTransId="{57D301EC-B287-254C-8E82-6299E2BB7719}"/>
    <dgm:cxn modelId="{C9F80593-65E4-0844-8568-422805612158}" srcId="{4090E13C-FA55-8644-AA81-AAD46FD2B792}" destId="{7448721D-859A-9043-995F-A706A36E1385}" srcOrd="9" destOrd="0" parTransId="{8A31E668-D941-4741-89A6-0CD542113169}" sibTransId="{BEFAEF39-073D-C247-8987-BE59300207AB}"/>
    <dgm:cxn modelId="{2709E79F-EEDC-2840-B00F-5E2E54C57745}" type="presOf" srcId="{8A31E668-D941-4741-89A6-0CD542113169}" destId="{C9B4FEE1-4B97-0F4F-81B4-D1D7548366EE}" srcOrd="1" destOrd="0" presId="urn:microsoft.com/office/officeart/2005/8/layout/radial1"/>
    <dgm:cxn modelId="{EDDC918C-7675-F443-A171-4C247DC2A378}" type="presOf" srcId="{0F819E4D-10E2-6F4B-9330-FC7C6B7B8701}" destId="{9032BE73-4D04-B54D-9100-7A37C02B0254}" srcOrd="1" destOrd="0" presId="urn:microsoft.com/office/officeart/2005/8/layout/radial1"/>
    <dgm:cxn modelId="{52129687-0899-724D-9BC6-8B7E12F57996}" type="presOf" srcId="{24E97F7C-14E5-4D4C-A265-578EA8C533D3}" destId="{0D9CAD42-66EB-0643-B0AA-F4F8A6509E36}" srcOrd="0" destOrd="0" presId="urn:microsoft.com/office/officeart/2005/8/layout/radial1"/>
    <dgm:cxn modelId="{411086A8-89E6-2C40-A466-5AEA6F645013}" type="presOf" srcId="{343D5460-53A7-A141-B6D6-B56E124C9BEE}" destId="{D8345182-DC4D-4842-AFB5-10B805B2FAA7}" srcOrd="0" destOrd="0" presId="urn:microsoft.com/office/officeart/2005/8/layout/radial1"/>
    <dgm:cxn modelId="{F21D3BCF-C1AD-8C4D-B3A2-42D84A690CA6}" type="presOf" srcId="{21D957FB-EE06-8B4D-B93F-BAD12B0AADC1}" destId="{FE05DA49-9A46-014C-9D85-8C5AC2EEAA94}" srcOrd="0" destOrd="0" presId="urn:microsoft.com/office/officeart/2005/8/layout/radial1"/>
    <dgm:cxn modelId="{7A6D2285-42F1-564F-84B6-A23EF106771F}" srcId="{83B2E4C9-6739-0940-BFE0-6E1FBF8066B7}" destId="{4090E13C-FA55-8644-AA81-AAD46FD2B792}" srcOrd="0" destOrd="0" parTransId="{5E790D68-E624-D643-B2EF-0D05DA187D31}" sibTransId="{4EE8D82B-F843-9B4B-8B59-AD17BC70C0E5}"/>
    <dgm:cxn modelId="{DA44A8E3-894F-4D41-B50B-01944460A655}" type="presOf" srcId="{6742533B-34DD-EA49-84D8-3D70CDEFEBDC}" destId="{BAEA7000-1AA8-D14C-978D-23E716F69785}" srcOrd="1" destOrd="0" presId="urn:microsoft.com/office/officeart/2005/8/layout/radial1"/>
    <dgm:cxn modelId="{40D89CF0-A2F8-0F4C-8954-E41336546232}" type="presOf" srcId="{AB4C2AED-6E4C-AE4E-88F9-2EB858FA7595}" destId="{749111AB-B3E5-2948-9E2D-BDA6A04B00B3}" srcOrd="1" destOrd="0" presId="urn:microsoft.com/office/officeart/2005/8/layout/radial1"/>
    <dgm:cxn modelId="{6C79E119-F33D-AD4B-8923-5461F2280281}" type="presOf" srcId="{8A31E668-D941-4741-89A6-0CD542113169}" destId="{393D9FEA-5625-F94A-AEF0-0E2C760C59C2}" srcOrd="0" destOrd="0" presId="urn:microsoft.com/office/officeart/2005/8/layout/radial1"/>
    <dgm:cxn modelId="{BD5C1DD2-6A5C-AE44-8FC7-EFD94321D699}" type="presOf" srcId="{24E97F7C-14E5-4D4C-A265-578EA8C533D3}" destId="{FCAC4A64-194E-F547-9E3E-58433E7649A0}" srcOrd="1" destOrd="0" presId="urn:microsoft.com/office/officeart/2005/8/layout/radial1"/>
    <dgm:cxn modelId="{D88046FB-F0DD-B142-95A3-8E373A491408}" type="presOf" srcId="{01E4B341-6C6A-3140-82BC-8FBDDF7B02C6}" destId="{BAB2684A-5D6C-3C4B-901B-945A3732F212}" srcOrd="0" destOrd="0" presId="urn:microsoft.com/office/officeart/2005/8/layout/radial1"/>
    <dgm:cxn modelId="{B9B48220-DBA9-5E46-BB8A-E2D41195D9B7}" type="presOf" srcId="{6CFFEF8B-180F-024B-9F36-7E50A3B9B19A}" destId="{715E39E7-71F5-0645-9F58-6B02871AA8CD}" srcOrd="0" destOrd="0" presId="urn:microsoft.com/office/officeart/2005/8/layout/radial1"/>
    <dgm:cxn modelId="{30B02E3E-1497-2449-B7EA-0954D7DCBE57}" srcId="{4090E13C-FA55-8644-AA81-AAD46FD2B792}" destId="{343D5460-53A7-A141-B6D6-B56E124C9BEE}" srcOrd="4" destOrd="0" parTransId="{0F819E4D-10E2-6F4B-9330-FC7C6B7B8701}" sibTransId="{BFD20245-55E7-D94F-BF57-34A106767632}"/>
    <dgm:cxn modelId="{8403A883-451E-EA40-A8E9-AD9B8EFF8EF0}" type="presOf" srcId="{C1F716B6-72C4-CD4E-8131-C491638D39D2}" destId="{F43DA183-CBB9-6640-949A-B2746E6D62DC}" srcOrd="1" destOrd="0" presId="urn:microsoft.com/office/officeart/2005/8/layout/radial1"/>
    <dgm:cxn modelId="{5D1557B6-A8C0-6242-92C8-C9B69EFE847F}" type="presParOf" srcId="{F35B5E8E-10D0-5D47-9BDB-937F4DD6979D}" destId="{F84BDB7E-7082-F347-ACBE-CB118B99727E}" srcOrd="0" destOrd="0" presId="urn:microsoft.com/office/officeart/2005/8/layout/radial1"/>
    <dgm:cxn modelId="{2B80A288-B1BB-3F4A-83AB-BE8018893DC0}" type="presParOf" srcId="{F35B5E8E-10D0-5D47-9BDB-937F4DD6979D}" destId="{3D47AD88-113F-F84A-9401-344D44FC7888}" srcOrd="1" destOrd="0" presId="urn:microsoft.com/office/officeart/2005/8/layout/radial1"/>
    <dgm:cxn modelId="{41BCE74F-32B2-4E40-9F71-1DA347001839}" type="presParOf" srcId="{3D47AD88-113F-F84A-9401-344D44FC7888}" destId="{7BDE43A8-6444-6D4E-AFC0-D58AF60E0A2A}" srcOrd="0" destOrd="0" presId="urn:microsoft.com/office/officeart/2005/8/layout/radial1"/>
    <dgm:cxn modelId="{42116146-415B-EE49-BA0E-F0CE693124F3}" type="presParOf" srcId="{F35B5E8E-10D0-5D47-9BDB-937F4DD6979D}" destId="{F6C4B767-07F0-EB45-98B5-FD27BC40E18B}" srcOrd="2" destOrd="0" presId="urn:microsoft.com/office/officeart/2005/8/layout/radial1"/>
    <dgm:cxn modelId="{12D5254D-ECB4-414D-876D-1611585F3EF0}" type="presParOf" srcId="{F35B5E8E-10D0-5D47-9BDB-937F4DD6979D}" destId="{0D9CAD42-66EB-0643-B0AA-F4F8A6509E36}" srcOrd="3" destOrd="0" presId="urn:microsoft.com/office/officeart/2005/8/layout/radial1"/>
    <dgm:cxn modelId="{352F9816-A06C-A74A-9AF9-4A4E4FD84CF6}" type="presParOf" srcId="{0D9CAD42-66EB-0643-B0AA-F4F8A6509E36}" destId="{FCAC4A64-194E-F547-9E3E-58433E7649A0}" srcOrd="0" destOrd="0" presId="urn:microsoft.com/office/officeart/2005/8/layout/radial1"/>
    <dgm:cxn modelId="{6A5C870A-B892-7E48-8E0C-F1B9AB763C38}" type="presParOf" srcId="{F35B5E8E-10D0-5D47-9BDB-937F4DD6979D}" destId="{FE05DA49-9A46-014C-9D85-8C5AC2EEAA94}" srcOrd="4" destOrd="0" presId="urn:microsoft.com/office/officeart/2005/8/layout/radial1"/>
    <dgm:cxn modelId="{9BEFD988-12B1-5846-BC19-21CB40E69C85}" type="presParOf" srcId="{F35B5E8E-10D0-5D47-9BDB-937F4DD6979D}" destId="{0119C8B5-7E34-1842-A5E1-3C77E9E6339D}" srcOrd="5" destOrd="0" presId="urn:microsoft.com/office/officeart/2005/8/layout/radial1"/>
    <dgm:cxn modelId="{EE59A276-D0FE-FE4A-9D8F-FB7B74113B36}" type="presParOf" srcId="{0119C8B5-7E34-1842-A5E1-3C77E9E6339D}" destId="{BAEA7000-1AA8-D14C-978D-23E716F69785}" srcOrd="0" destOrd="0" presId="urn:microsoft.com/office/officeart/2005/8/layout/radial1"/>
    <dgm:cxn modelId="{F36D0DA7-365D-9444-BD76-6A752B3F0A09}" type="presParOf" srcId="{F35B5E8E-10D0-5D47-9BDB-937F4DD6979D}" destId="{BAB2684A-5D6C-3C4B-901B-945A3732F212}" srcOrd="6" destOrd="0" presId="urn:microsoft.com/office/officeart/2005/8/layout/radial1"/>
    <dgm:cxn modelId="{94F95FAB-E001-3945-9E92-18B24798F55F}" type="presParOf" srcId="{F35B5E8E-10D0-5D47-9BDB-937F4DD6979D}" destId="{83949B63-1B1B-CD4B-A761-CEDDC2B778E1}" srcOrd="7" destOrd="0" presId="urn:microsoft.com/office/officeart/2005/8/layout/radial1"/>
    <dgm:cxn modelId="{201CC9D4-81A6-3742-9E0B-1B48F3630363}" type="presParOf" srcId="{83949B63-1B1B-CD4B-A761-CEDDC2B778E1}" destId="{749111AB-B3E5-2948-9E2D-BDA6A04B00B3}" srcOrd="0" destOrd="0" presId="urn:microsoft.com/office/officeart/2005/8/layout/radial1"/>
    <dgm:cxn modelId="{857E961D-9C86-4D4E-A7C5-41C36C505821}" type="presParOf" srcId="{F35B5E8E-10D0-5D47-9BDB-937F4DD6979D}" destId="{37F244EF-8A17-3D4F-B829-D36B8D23BA8F}" srcOrd="8" destOrd="0" presId="urn:microsoft.com/office/officeart/2005/8/layout/radial1"/>
    <dgm:cxn modelId="{52CD94F2-BB1C-F64B-8633-E386961E5016}" type="presParOf" srcId="{F35B5E8E-10D0-5D47-9BDB-937F4DD6979D}" destId="{1276B8D8-0879-4547-BC52-EED83542B190}" srcOrd="9" destOrd="0" presId="urn:microsoft.com/office/officeart/2005/8/layout/radial1"/>
    <dgm:cxn modelId="{F67C4A14-35CF-5D45-94C7-49731DC375E6}" type="presParOf" srcId="{1276B8D8-0879-4547-BC52-EED83542B190}" destId="{9032BE73-4D04-B54D-9100-7A37C02B0254}" srcOrd="0" destOrd="0" presId="urn:microsoft.com/office/officeart/2005/8/layout/radial1"/>
    <dgm:cxn modelId="{277DB731-B661-F24D-95C1-93A946C3E281}" type="presParOf" srcId="{F35B5E8E-10D0-5D47-9BDB-937F4DD6979D}" destId="{D8345182-DC4D-4842-AFB5-10B805B2FAA7}" srcOrd="10" destOrd="0" presId="urn:microsoft.com/office/officeart/2005/8/layout/radial1"/>
    <dgm:cxn modelId="{7E79B012-3359-3741-957D-26516DC239D1}" type="presParOf" srcId="{F35B5E8E-10D0-5D47-9BDB-937F4DD6979D}" destId="{58497C71-C46E-4647-9F35-F586BAFD85AA}" srcOrd="11" destOrd="0" presId="urn:microsoft.com/office/officeart/2005/8/layout/radial1"/>
    <dgm:cxn modelId="{FD0BC192-6EDC-EA46-9BBF-A121CB8B90B9}" type="presParOf" srcId="{58497C71-C46E-4647-9F35-F586BAFD85AA}" destId="{F43DA183-CBB9-6640-949A-B2746E6D62DC}" srcOrd="0" destOrd="0" presId="urn:microsoft.com/office/officeart/2005/8/layout/radial1"/>
    <dgm:cxn modelId="{5FE55C9D-E062-D848-9EDB-51525E492B35}" type="presParOf" srcId="{F35B5E8E-10D0-5D47-9BDB-937F4DD6979D}" destId="{EB4FB976-2598-1A44-9A40-11290CBDC86C}" srcOrd="12" destOrd="0" presId="urn:microsoft.com/office/officeart/2005/8/layout/radial1"/>
    <dgm:cxn modelId="{A805B42C-6E96-EA47-B106-BC017CD397CD}" type="presParOf" srcId="{F35B5E8E-10D0-5D47-9BDB-937F4DD6979D}" destId="{2ECA9611-4884-AB43-A446-D51649998FA5}" srcOrd="13" destOrd="0" presId="urn:microsoft.com/office/officeart/2005/8/layout/radial1"/>
    <dgm:cxn modelId="{22F4E47E-A19C-F249-AA8A-84DE52306C57}" type="presParOf" srcId="{2ECA9611-4884-AB43-A446-D51649998FA5}" destId="{31042A93-3812-A34A-8F9E-8409130D83C1}" srcOrd="0" destOrd="0" presId="urn:microsoft.com/office/officeart/2005/8/layout/radial1"/>
    <dgm:cxn modelId="{F8ECB288-4BCE-B749-9C18-5B09AF9DC734}" type="presParOf" srcId="{F35B5E8E-10D0-5D47-9BDB-937F4DD6979D}" destId="{A1CFB6AF-409A-B945-B98F-6343817DEB04}" srcOrd="14" destOrd="0" presId="urn:microsoft.com/office/officeart/2005/8/layout/radial1"/>
    <dgm:cxn modelId="{D3717CF4-408F-3347-A77D-77E7484E73EA}" type="presParOf" srcId="{F35B5E8E-10D0-5D47-9BDB-937F4DD6979D}" destId="{E1542277-5DA6-0043-8829-DCFEB3FE8B5B}" srcOrd="15" destOrd="0" presId="urn:microsoft.com/office/officeart/2005/8/layout/radial1"/>
    <dgm:cxn modelId="{B870C133-89A9-C04D-AE22-ED08EF9A21C4}" type="presParOf" srcId="{E1542277-5DA6-0043-8829-DCFEB3FE8B5B}" destId="{BAA7F436-4516-824E-92EA-615E34862A90}" srcOrd="0" destOrd="0" presId="urn:microsoft.com/office/officeart/2005/8/layout/radial1"/>
    <dgm:cxn modelId="{45B0656A-9158-FB49-B846-A47EC49814F4}" type="presParOf" srcId="{F35B5E8E-10D0-5D47-9BDB-937F4DD6979D}" destId="{01EF9F7E-2C33-174C-9536-1E5FAB4AEBA2}" srcOrd="16" destOrd="0" presId="urn:microsoft.com/office/officeart/2005/8/layout/radial1"/>
    <dgm:cxn modelId="{E6F10E93-D9AE-5B4F-9A85-85F12445D452}" type="presParOf" srcId="{F35B5E8E-10D0-5D47-9BDB-937F4DD6979D}" destId="{85039B51-3954-1545-A2BB-C72856EF04AB}" srcOrd="17" destOrd="0" presId="urn:microsoft.com/office/officeart/2005/8/layout/radial1"/>
    <dgm:cxn modelId="{972BC4DD-1549-0548-B2CE-D3868E368F6B}" type="presParOf" srcId="{85039B51-3954-1545-A2BB-C72856EF04AB}" destId="{672FE893-82E0-A944-B458-7FFA98FF360C}" srcOrd="0" destOrd="0" presId="urn:microsoft.com/office/officeart/2005/8/layout/radial1"/>
    <dgm:cxn modelId="{796BAC6D-99D3-4E4E-A053-B770024251F9}" type="presParOf" srcId="{F35B5E8E-10D0-5D47-9BDB-937F4DD6979D}" destId="{715E39E7-71F5-0645-9F58-6B02871AA8CD}" srcOrd="18" destOrd="0" presId="urn:microsoft.com/office/officeart/2005/8/layout/radial1"/>
    <dgm:cxn modelId="{28B7F265-8022-014E-8D7E-B6D128711EF9}" type="presParOf" srcId="{F35B5E8E-10D0-5D47-9BDB-937F4DD6979D}" destId="{393D9FEA-5625-F94A-AEF0-0E2C760C59C2}" srcOrd="19" destOrd="0" presId="urn:microsoft.com/office/officeart/2005/8/layout/radial1"/>
    <dgm:cxn modelId="{F57E382D-B76C-1E40-A04F-368494BA1496}" type="presParOf" srcId="{393D9FEA-5625-F94A-AEF0-0E2C760C59C2}" destId="{C9B4FEE1-4B97-0F4F-81B4-D1D7548366EE}" srcOrd="0" destOrd="0" presId="urn:microsoft.com/office/officeart/2005/8/layout/radial1"/>
    <dgm:cxn modelId="{2AE5F35A-5274-2B4C-BA14-4D050F55A23B}" type="presParOf" srcId="{F35B5E8E-10D0-5D47-9BDB-937F4DD6979D}" destId="{79D05352-D84D-DB48-9D5D-D19E46C6F957}" srcOrd="2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C919A3E-5830-B84F-90B2-3B124C10D409}"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B3B257DC-6556-124F-B4ED-6FD86170403A}">
      <dgm:prSet phldrT="[Text]" custT="1"/>
      <dgm:spPr/>
      <dgm:t>
        <a:bodyPr/>
        <a:lstStyle/>
        <a:p>
          <a:r>
            <a:rPr lang="en-US" sz="2800" b="1" i="0" dirty="0" smtClean="0">
              <a:solidFill>
                <a:schemeClr val="tx1"/>
              </a:solidFill>
            </a:rPr>
            <a:t>Research</a:t>
          </a:r>
          <a:endParaRPr lang="en-US" sz="2800" b="1" i="0" dirty="0">
            <a:solidFill>
              <a:schemeClr val="tx1"/>
            </a:solidFill>
          </a:endParaRPr>
        </a:p>
      </dgm:t>
    </dgm:pt>
    <dgm:pt modelId="{40ABE16A-E77D-1846-A9AE-D57CFF95D387}" type="parTrans" cxnId="{C08C0703-8D94-5141-B0B0-804EE6628F4E}">
      <dgm:prSet/>
      <dgm:spPr/>
      <dgm:t>
        <a:bodyPr/>
        <a:lstStyle/>
        <a:p>
          <a:endParaRPr lang="en-US"/>
        </a:p>
      </dgm:t>
    </dgm:pt>
    <dgm:pt modelId="{FA46C3E1-EF9C-0942-A478-A53388D793AB}" type="sibTrans" cxnId="{C08C0703-8D94-5141-B0B0-804EE6628F4E}">
      <dgm:prSet/>
      <dgm:spPr/>
      <dgm:t>
        <a:bodyPr/>
        <a:lstStyle/>
        <a:p>
          <a:endParaRPr lang="en-US"/>
        </a:p>
      </dgm:t>
    </dgm:pt>
    <dgm:pt modelId="{B8038631-3F82-DC4D-8A64-2DC746419327}">
      <dgm:prSet phldrT="[Text]" custT="1"/>
      <dgm:spPr/>
      <dgm:t>
        <a:bodyPr/>
        <a:lstStyle/>
        <a:p>
          <a:r>
            <a:rPr lang="en-US" sz="2800" b="1" i="0" dirty="0" smtClean="0">
              <a:solidFill>
                <a:schemeClr val="tx1"/>
              </a:solidFill>
            </a:rPr>
            <a:t>Aggregate &amp; Evaluate</a:t>
          </a:r>
          <a:endParaRPr lang="en-US" sz="2800" b="1" i="0" dirty="0">
            <a:solidFill>
              <a:schemeClr val="tx1"/>
            </a:solidFill>
          </a:endParaRPr>
        </a:p>
      </dgm:t>
    </dgm:pt>
    <dgm:pt modelId="{BF2BE157-8B1C-AF4E-AF6A-3C5BB0DE91EE}" type="parTrans" cxnId="{DD1E7C04-B34D-3248-B9A9-F41DE6748987}">
      <dgm:prSet/>
      <dgm:spPr/>
      <dgm:t>
        <a:bodyPr/>
        <a:lstStyle/>
        <a:p>
          <a:endParaRPr lang="en-US"/>
        </a:p>
      </dgm:t>
    </dgm:pt>
    <dgm:pt modelId="{651DF5A7-DA14-6843-AF25-6C7EC4227D9A}" type="sibTrans" cxnId="{DD1E7C04-B34D-3248-B9A9-F41DE6748987}">
      <dgm:prSet/>
      <dgm:spPr/>
      <dgm:t>
        <a:bodyPr/>
        <a:lstStyle/>
        <a:p>
          <a:endParaRPr lang="en-US"/>
        </a:p>
      </dgm:t>
    </dgm:pt>
    <dgm:pt modelId="{432937C8-1E2F-6E4D-8DAD-489252EEF55F}">
      <dgm:prSet phldrT="[Text]" custT="1"/>
      <dgm:spPr/>
      <dgm:t>
        <a:bodyPr/>
        <a:lstStyle/>
        <a:p>
          <a:r>
            <a:rPr lang="en-US" sz="2800" b="1" i="0" dirty="0" smtClean="0">
              <a:solidFill>
                <a:schemeClr val="tx1"/>
              </a:solidFill>
            </a:rPr>
            <a:t>Deliver</a:t>
          </a:r>
          <a:endParaRPr lang="en-US" sz="2800" b="1" i="0" dirty="0">
            <a:solidFill>
              <a:schemeClr val="tx1"/>
            </a:solidFill>
          </a:endParaRPr>
        </a:p>
      </dgm:t>
    </dgm:pt>
    <dgm:pt modelId="{A4DEB0CB-9068-814D-9877-D7EA4518ED26}" type="parTrans" cxnId="{0E50FC66-513C-FD4F-99DB-A42031CA30EB}">
      <dgm:prSet/>
      <dgm:spPr/>
      <dgm:t>
        <a:bodyPr/>
        <a:lstStyle/>
        <a:p>
          <a:endParaRPr lang="en-US"/>
        </a:p>
      </dgm:t>
    </dgm:pt>
    <dgm:pt modelId="{7DA5F522-78B3-AB47-9470-3E94389DE166}" type="sibTrans" cxnId="{0E50FC66-513C-FD4F-99DB-A42031CA30EB}">
      <dgm:prSet/>
      <dgm:spPr/>
      <dgm:t>
        <a:bodyPr/>
        <a:lstStyle/>
        <a:p>
          <a:endParaRPr lang="en-US"/>
        </a:p>
      </dgm:t>
    </dgm:pt>
    <dgm:pt modelId="{19A90776-8417-034B-9A16-75658F0EDE2E}">
      <dgm:prSet phldrT="[Text]" custT="1"/>
      <dgm:spPr/>
      <dgm:t>
        <a:bodyPr/>
        <a:lstStyle/>
        <a:p>
          <a:r>
            <a:rPr lang="en-US" sz="2800" b="1" i="0" dirty="0" smtClean="0">
              <a:solidFill>
                <a:schemeClr val="tx1"/>
              </a:solidFill>
            </a:rPr>
            <a:t>Communicate &amp; Connect</a:t>
          </a:r>
          <a:endParaRPr lang="en-US" sz="2800" b="1" i="0" dirty="0">
            <a:solidFill>
              <a:schemeClr val="tx1"/>
            </a:solidFill>
          </a:endParaRPr>
        </a:p>
      </dgm:t>
    </dgm:pt>
    <dgm:pt modelId="{57E8B280-4BBA-0349-B635-A27C51A42D42}" type="parTrans" cxnId="{27FE109F-7ABE-B24C-BEAA-EE027AA2D112}">
      <dgm:prSet/>
      <dgm:spPr/>
      <dgm:t>
        <a:bodyPr/>
        <a:lstStyle/>
        <a:p>
          <a:endParaRPr lang="en-US"/>
        </a:p>
      </dgm:t>
    </dgm:pt>
    <dgm:pt modelId="{B4CFC854-CA5B-B14A-BCE4-8AE3E32DFCF4}" type="sibTrans" cxnId="{27FE109F-7ABE-B24C-BEAA-EE027AA2D112}">
      <dgm:prSet/>
      <dgm:spPr/>
      <dgm:t>
        <a:bodyPr/>
        <a:lstStyle/>
        <a:p>
          <a:endParaRPr lang="en-US"/>
        </a:p>
      </dgm:t>
    </dgm:pt>
    <dgm:pt modelId="{2E9EAAAC-8A81-D743-9746-9B906A4DB198}" type="pres">
      <dgm:prSet presAssocID="{5C919A3E-5830-B84F-90B2-3B124C10D409}" presName="cycle" presStyleCnt="0">
        <dgm:presLayoutVars>
          <dgm:dir/>
          <dgm:resizeHandles val="exact"/>
        </dgm:presLayoutVars>
      </dgm:prSet>
      <dgm:spPr/>
      <dgm:t>
        <a:bodyPr/>
        <a:lstStyle/>
        <a:p>
          <a:endParaRPr lang="en-US"/>
        </a:p>
      </dgm:t>
    </dgm:pt>
    <dgm:pt modelId="{D844D27F-E2D0-5F43-8E9B-A4FD944B5C74}" type="pres">
      <dgm:prSet presAssocID="{B3B257DC-6556-124F-B4ED-6FD86170403A}" presName="node" presStyleLbl="node1" presStyleIdx="0" presStyleCnt="4" custScaleX="115987">
        <dgm:presLayoutVars>
          <dgm:bulletEnabled val="1"/>
        </dgm:presLayoutVars>
      </dgm:prSet>
      <dgm:spPr/>
      <dgm:t>
        <a:bodyPr/>
        <a:lstStyle/>
        <a:p>
          <a:endParaRPr lang="en-US"/>
        </a:p>
      </dgm:t>
    </dgm:pt>
    <dgm:pt modelId="{86AF3967-8B8D-F64F-9807-7771FF473345}" type="pres">
      <dgm:prSet presAssocID="{B3B257DC-6556-124F-B4ED-6FD86170403A}" presName="spNode" presStyleCnt="0"/>
      <dgm:spPr/>
    </dgm:pt>
    <dgm:pt modelId="{C72B5B65-D307-0A42-B662-2CDEF94AACB0}" type="pres">
      <dgm:prSet presAssocID="{FA46C3E1-EF9C-0942-A478-A53388D793AB}" presName="sibTrans" presStyleLbl="sibTrans1D1" presStyleIdx="0" presStyleCnt="4"/>
      <dgm:spPr/>
      <dgm:t>
        <a:bodyPr/>
        <a:lstStyle/>
        <a:p>
          <a:endParaRPr lang="en-US"/>
        </a:p>
      </dgm:t>
    </dgm:pt>
    <dgm:pt modelId="{F4CF5C9A-F8A5-B24A-8259-4F18ED66642B}" type="pres">
      <dgm:prSet presAssocID="{B8038631-3F82-DC4D-8A64-2DC746419327}" presName="node" presStyleLbl="node1" presStyleIdx="1" presStyleCnt="4" custScaleX="145395">
        <dgm:presLayoutVars>
          <dgm:bulletEnabled val="1"/>
        </dgm:presLayoutVars>
      </dgm:prSet>
      <dgm:spPr/>
      <dgm:t>
        <a:bodyPr/>
        <a:lstStyle/>
        <a:p>
          <a:endParaRPr lang="en-US"/>
        </a:p>
      </dgm:t>
    </dgm:pt>
    <dgm:pt modelId="{C54197F9-08F6-C44D-96BD-8DA07AC3C522}" type="pres">
      <dgm:prSet presAssocID="{B8038631-3F82-DC4D-8A64-2DC746419327}" presName="spNode" presStyleCnt="0"/>
      <dgm:spPr/>
    </dgm:pt>
    <dgm:pt modelId="{8B17E22D-51C6-D64B-AC0B-F9D558A6A5AA}" type="pres">
      <dgm:prSet presAssocID="{651DF5A7-DA14-6843-AF25-6C7EC4227D9A}" presName="sibTrans" presStyleLbl="sibTrans1D1" presStyleIdx="1" presStyleCnt="4"/>
      <dgm:spPr/>
      <dgm:t>
        <a:bodyPr/>
        <a:lstStyle/>
        <a:p>
          <a:endParaRPr lang="en-US"/>
        </a:p>
      </dgm:t>
    </dgm:pt>
    <dgm:pt modelId="{942ECAFE-13BA-3C4C-9E3A-AA99456042D9}" type="pres">
      <dgm:prSet presAssocID="{432937C8-1E2F-6E4D-8DAD-489252EEF55F}" presName="node" presStyleLbl="node1" presStyleIdx="2" presStyleCnt="4" custScaleX="121510">
        <dgm:presLayoutVars>
          <dgm:bulletEnabled val="1"/>
        </dgm:presLayoutVars>
      </dgm:prSet>
      <dgm:spPr/>
      <dgm:t>
        <a:bodyPr/>
        <a:lstStyle/>
        <a:p>
          <a:endParaRPr lang="en-US"/>
        </a:p>
      </dgm:t>
    </dgm:pt>
    <dgm:pt modelId="{5846C2DA-80B3-DB45-A4AC-9F19EB165E21}" type="pres">
      <dgm:prSet presAssocID="{432937C8-1E2F-6E4D-8DAD-489252EEF55F}" presName="spNode" presStyleCnt="0"/>
      <dgm:spPr/>
    </dgm:pt>
    <dgm:pt modelId="{69DE574F-AAF4-6E4F-B5FD-260EBD925314}" type="pres">
      <dgm:prSet presAssocID="{7DA5F522-78B3-AB47-9470-3E94389DE166}" presName="sibTrans" presStyleLbl="sibTrans1D1" presStyleIdx="2" presStyleCnt="4"/>
      <dgm:spPr/>
      <dgm:t>
        <a:bodyPr/>
        <a:lstStyle/>
        <a:p>
          <a:endParaRPr lang="en-US"/>
        </a:p>
      </dgm:t>
    </dgm:pt>
    <dgm:pt modelId="{BAA3BEAF-474A-2A40-96A1-AF62C1DDBC7E}" type="pres">
      <dgm:prSet presAssocID="{19A90776-8417-034B-9A16-75658F0EDE2E}" presName="node" presStyleLbl="node1" presStyleIdx="3" presStyleCnt="4" custScaleX="145395">
        <dgm:presLayoutVars>
          <dgm:bulletEnabled val="1"/>
        </dgm:presLayoutVars>
      </dgm:prSet>
      <dgm:spPr/>
      <dgm:t>
        <a:bodyPr/>
        <a:lstStyle/>
        <a:p>
          <a:endParaRPr lang="en-US"/>
        </a:p>
      </dgm:t>
    </dgm:pt>
    <dgm:pt modelId="{E369BB68-30CE-A44C-94A4-7A843D39494D}" type="pres">
      <dgm:prSet presAssocID="{19A90776-8417-034B-9A16-75658F0EDE2E}" presName="spNode" presStyleCnt="0"/>
      <dgm:spPr/>
    </dgm:pt>
    <dgm:pt modelId="{46AE92E3-169A-B645-A57D-5C141DF100C2}" type="pres">
      <dgm:prSet presAssocID="{B4CFC854-CA5B-B14A-BCE4-8AE3E32DFCF4}" presName="sibTrans" presStyleLbl="sibTrans1D1" presStyleIdx="3" presStyleCnt="4"/>
      <dgm:spPr/>
      <dgm:t>
        <a:bodyPr/>
        <a:lstStyle/>
        <a:p>
          <a:endParaRPr lang="en-US"/>
        </a:p>
      </dgm:t>
    </dgm:pt>
  </dgm:ptLst>
  <dgm:cxnLst>
    <dgm:cxn modelId="{DD1E7C04-B34D-3248-B9A9-F41DE6748987}" srcId="{5C919A3E-5830-B84F-90B2-3B124C10D409}" destId="{B8038631-3F82-DC4D-8A64-2DC746419327}" srcOrd="1" destOrd="0" parTransId="{BF2BE157-8B1C-AF4E-AF6A-3C5BB0DE91EE}" sibTransId="{651DF5A7-DA14-6843-AF25-6C7EC4227D9A}"/>
    <dgm:cxn modelId="{C08C0703-8D94-5141-B0B0-804EE6628F4E}" srcId="{5C919A3E-5830-B84F-90B2-3B124C10D409}" destId="{B3B257DC-6556-124F-B4ED-6FD86170403A}" srcOrd="0" destOrd="0" parTransId="{40ABE16A-E77D-1846-A9AE-D57CFF95D387}" sibTransId="{FA46C3E1-EF9C-0942-A478-A53388D793AB}"/>
    <dgm:cxn modelId="{02E17E6C-CB79-EB4D-BD64-9A7BF5E3BB76}" type="presOf" srcId="{5C919A3E-5830-B84F-90B2-3B124C10D409}" destId="{2E9EAAAC-8A81-D743-9746-9B906A4DB198}" srcOrd="0" destOrd="0" presId="urn:microsoft.com/office/officeart/2005/8/layout/cycle5"/>
    <dgm:cxn modelId="{27FE109F-7ABE-B24C-BEAA-EE027AA2D112}" srcId="{5C919A3E-5830-B84F-90B2-3B124C10D409}" destId="{19A90776-8417-034B-9A16-75658F0EDE2E}" srcOrd="3" destOrd="0" parTransId="{57E8B280-4BBA-0349-B635-A27C51A42D42}" sibTransId="{B4CFC854-CA5B-B14A-BCE4-8AE3E32DFCF4}"/>
    <dgm:cxn modelId="{01A8582A-C314-D547-B061-EBD89B154CCD}" type="presOf" srcId="{432937C8-1E2F-6E4D-8DAD-489252EEF55F}" destId="{942ECAFE-13BA-3C4C-9E3A-AA99456042D9}" srcOrd="0" destOrd="0" presId="urn:microsoft.com/office/officeart/2005/8/layout/cycle5"/>
    <dgm:cxn modelId="{2775BB3E-1BD6-364A-8D33-91BAEF26C3D5}" type="presOf" srcId="{B8038631-3F82-DC4D-8A64-2DC746419327}" destId="{F4CF5C9A-F8A5-B24A-8259-4F18ED66642B}" srcOrd="0" destOrd="0" presId="urn:microsoft.com/office/officeart/2005/8/layout/cycle5"/>
    <dgm:cxn modelId="{0E50FC66-513C-FD4F-99DB-A42031CA30EB}" srcId="{5C919A3E-5830-B84F-90B2-3B124C10D409}" destId="{432937C8-1E2F-6E4D-8DAD-489252EEF55F}" srcOrd="2" destOrd="0" parTransId="{A4DEB0CB-9068-814D-9877-D7EA4518ED26}" sibTransId="{7DA5F522-78B3-AB47-9470-3E94389DE166}"/>
    <dgm:cxn modelId="{1EB84D9D-0F78-794F-94D3-AF912F7D1011}" type="presOf" srcId="{7DA5F522-78B3-AB47-9470-3E94389DE166}" destId="{69DE574F-AAF4-6E4F-B5FD-260EBD925314}" srcOrd="0" destOrd="0" presId="urn:microsoft.com/office/officeart/2005/8/layout/cycle5"/>
    <dgm:cxn modelId="{034477C0-D5D2-234D-98A0-CEFD5328EB7D}" type="presOf" srcId="{B3B257DC-6556-124F-B4ED-6FD86170403A}" destId="{D844D27F-E2D0-5F43-8E9B-A4FD944B5C74}" srcOrd="0" destOrd="0" presId="urn:microsoft.com/office/officeart/2005/8/layout/cycle5"/>
    <dgm:cxn modelId="{C6C76625-52BC-D940-A92B-F92161C0388B}" type="presOf" srcId="{19A90776-8417-034B-9A16-75658F0EDE2E}" destId="{BAA3BEAF-474A-2A40-96A1-AF62C1DDBC7E}" srcOrd="0" destOrd="0" presId="urn:microsoft.com/office/officeart/2005/8/layout/cycle5"/>
    <dgm:cxn modelId="{7EBA29A6-730F-0A4F-8150-433D6FACD653}" type="presOf" srcId="{651DF5A7-DA14-6843-AF25-6C7EC4227D9A}" destId="{8B17E22D-51C6-D64B-AC0B-F9D558A6A5AA}" srcOrd="0" destOrd="0" presId="urn:microsoft.com/office/officeart/2005/8/layout/cycle5"/>
    <dgm:cxn modelId="{075F1536-A169-2749-9380-425DF10352D8}" type="presOf" srcId="{FA46C3E1-EF9C-0942-A478-A53388D793AB}" destId="{C72B5B65-D307-0A42-B662-2CDEF94AACB0}" srcOrd="0" destOrd="0" presId="urn:microsoft.com/office/officeart/2005/8/layout/cycle5"/>
    <dgm:cxn modelId="{EA24C25C-F0BF-B642-B334-8C98774BFC06}" type="presOf" srcId="{B4CFC854-CA5B-B14A-BCE4-8AE3E32DFCF4}" destId="{46AE92E3-169A-B645-A57D-5C141DF100C2}" srcOrd="0" destOrd="0" presId="urn:microsoft.com/office/officeart/2005/8/layout/cycle5"/>
    <dgm:cxn modelId="{2BA6637F-3518-764B-8376-D9CF179B65B2}" type="presParOf" srcId="{2E9EAAAC-8A81-D743-9746-9B906A4DB198}" destId="{D844D27F-E2D0-5F43-8E9B-A4FD944B5C74}" srcOrd="0" destOrd="0" presId="urn:microsoft.com/office/officeart/2005/8/layout/cycle5"/>
    <dgm:cxn modelId="{998CC036-F661-194E-B392-8C89895DFA73}" type="presParOf" srcId="{2E9EAAAC-8A81-D743-9746-9B906A4DB198}" destId="{86AF3967-8B8D-F64F-9807-7771FF473345}" srcOrd="1" destOrd="0" presId="urn:microsoft.com/office/officeart/2005/8/layout/cycle5"/>
    <dgm:cxn modelId="{29720F5E-4B3D-A54F-9220-54E7096CEE24}" type="presParOf" srcId="{2E9EAAAC-8A81-D743-9746-9B906A4DB198}" destId="{C72B5B65-D307-0A42-B662-2CDEF94AACB0}" srcOrd="2" destOrd="0" presId="urn:microsoft.com/office/officeart/2005/8/layout/cycle5"/>
    <dgm:cxn modelId="{0945C17B-4870-0144-9302-45FDBBCD797F}" type="presParOf" srcId="{2E9EAAAC-8A81-D743-9746-9B906A4DB198}" destId="{F4CF5C9A-F8A5-B24A-8259-4F18ED66642B}" srcOrd="3" destOrd="0" presId="urn:microsoft.com/office/officeart/2005/8/layout/cycle5"/>
    <dgm:cxn modelId="{208CAF49-3ED2-6949-8CDD-ACB6054B5835}" type="presParOf" srcId="{2E9EAAAC-8A81-D743-9746-9B906A4DB198}" destId="{C54197F9-08F6-C44D-96BD-8DA07AC3C522}" srcOrd="4" destOrd="0" presId="urn:microsoft.com/office/officeart/2005/8/layout/cycle5"/>
    <dgm:cxn modelId="{4231FF26-48B3-DE40-AED4-125706F878AF}" type="presParOf" srcId="{2E9EAAAC-8A81-D743-9746-9B906A4DB198}" destId="{8B17E22D-51C6-D64B-AC0B-F9D558A6A5AA}" srcOrd="5" destOrd="0" presId="urn:microsoft.com/office/officeart/2005/8/layout/cycle5"/>
    <dgm:cxn modelId="{A4725F58-5CBE-4B47-85B2-931095898F24}" type="presParOf" srcId="{2E9EAAAC-8A81-D743-9746-9B906A4DB198}" destId="{942ECAFE-13BA-3C4C-9E3A-AA99456042D9}" srcOrd="6" destOrd="0" presId="urn:microsoft.com/office/officeart/2005/8/layout/cycle5"/>
    <dgm:cxn modelId="{B8AB8DA3-CA5F-C243-87B3-D3300AB58A6E}" type="presParOf" srcId="{2E9EAAAC-8A81-D743-9746-9B906A4DB198}" destId="{5846C2DA-80B3-DB45-A4AC-9F19EB165E21}" srcOrd="7" destOrd="0" presId="urn:microsoft.com/office/officeart/2005/8/layout/cycle5"/>
    <dgm:cxn modelId="{13DFF796-487E-CA47-B6C4-438482356A6B}" type="presParOf" srcId="{2E9EAAAC-8A81-D743-9746-9B906A4DB198}" destId="{69DE574F-AAF4-6E4F-B5FD-260EBD925314}" srcOrd="8" destOrd="0" presId="urn:microsoft.com/office/officeart/2005/8/layout/cycle5"/>
    <dgm:cxn modelId="{55A50A12-C9EB-A348-81E6-E19B9C932103}" type="presParOf" srcId="{2E9EAAAC-8A81-D743-9746-9B906A4DB198}" destId="{BAA3BEAF-474A-2A40-96A1-AF62C1DDBC7E}" srcOrd="9" destOrd="0" presId="urn:microsoft.com/office/officeart/2005/8/layout/cycle5"/>
    <dgm:cxn modelId="{C0234AF5-B99E-8940-8525-930DA78C9CE4}" type="presParOf" srcId="{2E9EAAAC-8A81-D743-9746-9B906A4DB198}" destId="{E369BB68-30CE-A44C-94A4-7A843D39494D}" srcOrd="10" destOrd="0" presId="urn:microsoft.com/office/officeart/2005/8/layout/cycle5"/>
    <dgm:cxn modelId="{84B734DD-7657-CF45-BDB7-C73AD5DBEF44}" type="presParOf" srcId="{2E9EAAAC-8A81-D743-9746-9B906A4DB198}" destId="{46AE92E3-169A-B645-A57D-5C141DF100C2}"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C9AB91F5-9B3B-DF41-B7CE-C78BDADB2462}" type="doc">
      <dgm:prSet loTypeId="urn:microsoft.com/office/officeart/2005/8/layout/cycle3" loCatId="cycle" qsTypeId="urn:microsoft.com/office/officeart/2005/8/quickstyle/simple4" qsCatId="simple" csTypeId="urn:microsoft.com/office/officeart/2005/8/colors/accent5_2" csCatId="accent5" phldr="1"/>
      <dgm:spPr/>
      <dgm:t>
        <a:bodyPr/>
        <a:lstStyle/>
        <a:p>
          <a:endParaRPr lang="en-US"/>
        </a:p>
      </dgm:t>
    </dgm:pt>
    <dgm:pt modelId="{E6B37D39-D28E-734C-819C-18714C435315}">
      <dgm:prSet phldrT="[Text]"/>
      <dgm:spPr/>
      <dgm:t>
        <a:bodyPr/>
        <a:lstStyle/>
        <a:p>
          <a:r>
            <a:rPr lang="en-US" b="1" i="0" dirty="0" smtClean="0"/>
            <a:t>Select a Target Group (or need)</a:t>
          </a:r>
          <a:endParaRPr lang="en-US" b="1" i="0" dirty="0"/>
        </a:p>
      </dgm:t>
    </dgm:pt>
    <dgm:pt modelId="{9F086D44-E88B-F349-A375-90CC17E26408}" type="parTrans" cxnId="{04B54C97-0907-824F-BE2A-B41C235B51DA}">
      <dgm:prSet/>
      <dgm:spPr/>
      <dgm:t>
        <a:bodyPr/>
        <a:lstStyle/>
        <a:p>
          <a:endParaRPr lang="en-US"/>
        </a:p>
      </dgm:t>
    </dgm:pt>
    <dgm:pt modelId="{0DAB57DE-28D0-A549-A520-3A848194059E}" type="sibTrans" cxnId="{04B54C97-0907-824F-BE2A-B41C235B51DA}">
      <dgm:prSet/>
      <dgm:spPr/>
      <dgm:t>
        <a:bodyPr/>
        <a:lstStyle/>
        <a:p>
          <a:endParaRPr lang="en-US"/>
        </a:p>
      </dgm:t>
    </dgm:pt>
    <dgm:pt modelId="{9F9D17D9-A5CA-0246-BA8C-013FC902B4B5}">
      <dgm:prSet phldrT="[Text]"/>
      <dgm:spPr/>
      <dgm:t>
        <a:bodyPr/>
        <a:lstStyle/>
        <a:p>
          <a:r>
            <a:rPr lang="en-US" b="1" i="0" dirty="0" smtClean="0"/>
            <a:t>Research</a:t>
          </a:r>
        </a:p>
        <a:p>
          <a:r>
            <a:rPr lang="en-US" b="1" i="0" dirty="0" smtClean="0"/>
            <a:t>(Empathize)</a:t>
          </a:r>
          <a:endParaRPr lang="en-US" b="1" i="0" dirty="0"/>
        </a:p>
      </dgm:t>
    </dgm:pt>
    <dgm:pt modelId="{E67B9345-4E86-AC44-90DB-29E607F9425F}" type="parTrans" cxnId="{E80A7F7D-3C84-0846-A776-8A7C39DB5DE7}">
      <dgm:prSet/>
      <dgm:spPr/>
      <dgm:t>
        <a:bodyPr/>
        <a:lstStyle/>
        <a:p>
          <a:endParaRPr lang="en-US"/>
        </a:p>
      </dgm:t>
    </dgm:pt>
    <dgm:pt modelId="{99D27D07-7369-1E46-A403-00ECFADF0EE0}" type="sibTrans" cxnId="{E80A7F7D-3C84-0846-A776-8A7C39DB5DE7}">
      <dgm:prSet/>
      <dgm:spPr/>
      <dgm:t>
        <a:bodyPr/>
        <a:lstStyle/>
        <a:p>
          <a:endParaRPr lang="en-US"/>
        </a:p>
      </dgm:t>
    </dgm:pt>
    <dgm:pt modelId="{396C60A4-BFA4-0F4A-8699-8546B6AAE353}">
      <dgm:prSet phldrT="[Text]"/>
      <dgm:spPr/>
      <dgm:t>
        <a:bodyPr/>
        <a:lstStyle/>
        <a:p>
          <a:r>
            <a:rPr lang="en-US" b="1" i="0" dirty="0" smtClean="0"/>
            <a:t>Defined Spiritual &amp; Religious Needs, Concerns &amp; Interests</a:t>
          </a:r>
          <a:endParaRPr lang="en-US" b="1" i="0" dirty="0"/>
        </a:p>
      </dgm:t>
    </dgm:pt>
    <dgm:pt modelId="{23F09392-2650-204B-8080-E5F4BA758052}" type="parTrans" cxnId="{257C298B-63E7-4946-BD2E-463F344AE718}">
      <dgm:prSet/>
      <dgm:spPr/>
      <dgm:t>
        <a:bodyPr/>
        <a:lstStyle/>
        <a:p>
          <a:endParaRPr lang="en-US"/>
        </a:p>
      </dgm:t>
    </dgm:pt>
    <dgm:pt modelId="{C5D23A4D-A47A-B14A-8980-01D7DF72890A}" type="sibTrans" cxnId="{257C298B-63E7-4946-BD2E-463F344AE718}">
      <dgm:prSet/>
      <dgm:spPr/>
      <dgm:t>
        <a:bodyPr/>
        <a:lstStyle/>
        <a:p>
          <a:endParaRPr lang="en-US"/>
        </a:p>
      </dgm:t>
    </dgm:pt>
    <dgm:pt modelId="{644E99CF-5A12-DC49-84AD-1083C23080A3}">
      <dgm:prSet phldrT="[Text]"/>
      <dgm:spPr/>
      <dgm:t>
        <a:bodyPr/>
        <a:lstStyle/>
        <a:p>
          <a:r>
            <a:rPr lang="en-US" b="1" i="0" dirty="0" smtClean="0"/>
            <a:t>Generate Ideas</a:t>
          </a:r>
          <a:endParaRPr lang="en-US" b="1" i="0" dirty="0"/>
        </a:p>
      </dgm:t>
    </dgm:pt>
    <dgm:pt modelId="{0D091A49-29D9-784F-8F2E-A888F8258F29}" type="parTrans" cxnId="{AB26A27D-1798-234F-9FB2-AAFB917BDD56}">
      <dgm:prSet/>
      <dgm:spPr/>
      <dgm:t>
        <a:bodyPr/>
        <a:lstStyle/>
        <a:p>
          <a:endParaRPr lang="en-US"/>
        </a:p>
      </dgm:t>
    </dgm:pt>
    <dgm:pt modelId="{B31D0C08-5541-6746-99F9-159503AC0E96}" type="sibTrans" cxnId="{AB26A27D-1798-234F-9FB2-AAFB917BDD56}">
      <dgm:prSet/>
      <dgm:spPr/>
      <dgm:t>
        <a:bodyPr/>
        <a:lstStyle/>
        <a:p>
          <a:endParaRPr lang="en-US"/>
        </a:p>
      </dgm:t>
    </dgm:pt>
    <dgm:pt modelId="{B0C3EA3E-4438-3C44-97A9-5DFFE19B69E3}">
      <dgm:prSet phldrT="[Text]"/>
      <dgm:spPr/>
      <dgm:t>
        <a:bodyPr/>
        <a:lstStyle/>
        <a:p>
          <a:r>
            <a:rPr lang="en-US" b="1" i="0" dirty="0" smtClean="0"/>
            <a:t>Create Prototypes to Pilot</a:t>
          </a:r>
          <a:endParaRPr lang="en-US" b="1" i="0" dirty="0"/>
        </a:p>
      </dgm:t>
    </dgm:pt>
    <dgm:pt modelId="{0BCC7D40-BD8D-EF4B-B11C-22EE927707B8}" type="parTrans" cxnId="{56A55A19-F99A-814C-9C2E-B08E250529E8}">
      <dgm:prSet/>
      <dgm:spPr/>
      <dgm:t>
        <a:bodyPr/>
        <a:lstStyle/>
        <a:p>
          <a:endParaRPr lang="en-US"/>
        </a:p>
      </dgm:t>
    </dgm:pt>
    <dgm:pt modelId="{C629211A-ACF5-854E-8080-8B684BCCD33A}" type="sibTrans" cxnId="{56A55A19-F99A-814C-9C2E-B08E250529E8}">
      <dgm:prSet/>
      <dgm:spPr/>
      <dgm:t>
        <a:bodyPr/>
        <a:lstStyle/>
        <a:p>
          <a:endParaRPr lang="en-US"/>
        </a:p>
      </dgm:t>
    </dgm:pt>
    <dgm:pt modelId="{CD74D52D-F8D5-154B-A5FD-6BDD131E421D}">
      <dgm:prSet phldrT="[Text]"/>
      <dgm:spPr/>
      <dgm:t>
        <a:bodyPr/>
        <a:lstStyle/>
        <a:p>
          <a:r>
            <a:rPr lang="en-US" b="1" i="0" dirty="0" smtClean="0"/>
            <a:t>Test the Prototypes</a:t>
          </a:r>
          <a:endParaRPr lang="en-US" b="1" i="0" dirty="0"/>
        </a:p>
      </dgm:t>
    </dgm:pt>
    <dgm:pt modelId="{203B4AAB-BD82-F24C-8CBF-1859B82F3F05}" type="parTrans" cxnId="{29873383-4A82-E34B-9A2A-75BD454F86CE}">
      <dgm:prSet/>
      <dgm:spPr/>
      <dgm:t>
        <a:bodyPr/>
        <a:lstStyle/>
        <a:p>
          <a:endParaRPr lang="en-US"/>
        </a:p>
      </dgm:t>
    </dgm:pt>
    <dgm:pt modelId="{6A9418A5-55D7-694B-B231-CCDA3D7D22E4}" type="sibTrans" cxnId="{29873383-4A82-E34B-9A2A-75BD454F86CE}">
      <dgm:prSet/>
      <dgm:spPr/>
      <dgm:t>
        <a:bodyPr/>
        <a:lstStyle/>
        <a:p>
          <a:endParaRPr lang="en-US"/>
        </a:p>
      </dgm:t>
    </dgm:pt>
    <dgm:pt modelId="{5325F62F-F4AE-434F-8793-C28159FD791D}">
      <dgm:prSet phldrT="[Text]"/>
      <dgm:spPr/>
      <dgm:t>
        <a:bodyPr/>
        <a:lstStyle/>
        <a:p>
          <a:r>
            <a:rPr lang="en-US" b="1" i="0" dirty="0" smtClean="0"/>
            <a:t>Evaluate, Improve, &amp; Expand the Innovation</a:t>
          </a:r>
          <a:endParaRPr lang="en-US" b="1" i="0" dirty="0"/>
        </a:p>
      </dgm:t>
    </dgm:pt>
    <dgm:pt modelId="{780D7A6B-BD10-DA44-A481-36592A403396}" type="parTrans" cxnId="{2DEC74FE-112B-A14D-A627-4F4198829F9E}">
      <dgm:prSet/>
      <dgm:spPr/>
      <dgm:t>
        <a:bodyPr/>
        <a:lstStyle/>
        <a:p>
          <a:endParaRPr lang="en-US"/>
        </a:p>
      </dgm:t>
    </dgm:pt>
    <dgm:pt modelId="{D9426C87-7511-6044-87F6-88A5EEC4DFEC}" type="sibTrans" cxnId="{2DEC74FE-112B-A14D-A627-4F4198829F9E}">
      <dgm:prSet/>
      <dgm:spPr/>
      <dgm:t>
        <a:bodyPr/>
        <a:lstStyle/>
        <a:p>
          <a:endParaRPr lang="en-US"/>
        </a:p>
      </dgm:t>
    </dgm:pt>
    <dgm:pt modelId="{EE0C181E-A65B-ED49-9891-BBF1A5F3E4BF}" type="pres">
      <dgm:prSet presAssocID="{C9AB91F5-9B3B-DF41-B7CE-C78BDADB2462}" presName="Name0" presStyleCnt="0">
        <dgm:presLayoutVars>
          <dgm:dir/>
          <dgm:resizeHandles val="exact"/>
        </dgm:presLayoutVars>
      </dgm:prSet>
      <dgm:spPr/>
      <dgm:t>
        <a:bodyPr/>
        <a:lstStyle/>
        <a:p>
          <a:endParaRPr lang="en-US"/>
        </a:p>
      </dgm:t>
    </dgm:pt>
    <dgm:pt modelId="{11B411BD-92C6-5345-A52B-216C2C89B005}" type="pres">
      <dgm:prSet presAssocID="{C9AB91F5-9B3B-DF41-B7CE-C78BDADB2462}" presName="cycle" presStyleCnt="0"/>
      <dgm:spPr/>
      <dgm:t>
        <a:bodyPr/>
        <a:lstStyle/>
        <a:p>
          <a:endParaRPr lang="en-US"/>
        </a:p>
      </dgm:t>
    </dgm:pt>
    <dgm:pt modelId="{8E803F4D-CAF8-AB46-A440-9B3B6019A21D}" type="pres">
      <dgm:prSet presAssocID="{E6B37D39-D28E-734C-819C-18714C435315}" presName="nodeFirstNode" presStyleLbl="node1" presStyleIdx="0" presStyleCnt="7">
        <dgm:presLayoutVars>
          <dgm:bulletEnabled val="1"/>
        </dgm:presLayoutVars>
      </dgm:prSet>
      <dgm:spPr/>
      <dgm:t>
        <a:bodyPr/>
        <a:lstStyle/>
        <a:p>
          <a:endParaRPr lang="en-US"/>
        </a:p>
      </dgm:t>
    </dgm:pt>
    <dgm:pt modelId="{3D7F3312-3581-904E-AA02-36D1C0A99B07}" type="pres">
      <dgm:prSet presAssocID="{0DAB57DE-28D0-A549-A520-3A848194059E}" presName="sibTransFirstNode" presStyleLbl="bgShp" presStyleIdx="0" presStyleCnt="1"/>
      <dgm:spPr/>
      <dgm:t>
        <a:bodyPr/>
        <a:lstStyle/>
        <a:p>
          <a:endParaRPr lang="en-US"/>
        </a:p>
      </dgm:t>
    </dgm:pt>
    <dgm:pt modelId="{2B216B2E-60A3-7B42-B083-C57D9154E0CA}" type="pres">
      <dgm:prSet presAssocID="{9F9D17D9-A5CA-0246-BA8C-013FC902B4B5}" presName="nodeFollowingNodes" presStyleLbl="node1" presStyleIdx="1" presStyleCnt="7">
        <dgm:presLayoutVars>
          <dgm:bulletEnabled val="1"/>
        </dgm:presLayoutVars>
      </dgm:prSet>
      <dgm:spPr/>
      <dgm:t>
        <a:bodyPr/>
        <a:lstStyle/>
        <a:p>
          <a:endParaRPr lang="en-US"/>
        </a:p>
      </dgm:t>
    </dgm:pt>
    <dgm:pt modelId="{27BFA23A-EF16-B449-85C1-E699CBA8CC3B}" type="pres">
      <dgm:prSet presAssocID="{396C60A4-BFA4-0F4A-8699-8546B6AAE353}" presName="nodeFollowingNodes" presStyleLbl="node1" presStyleIdx="2" presStyleCnt="7" custScaleX="110959" custScaleY="112965">
        <dgm:presLayoutVars>
          <dgm:bulletEnabled val="1"/>
        </dgm:presLayoutVars>
      </dgm:prSet>
      <dgm:spPr/>
      <dgm:t>
        <a:bodyPr/>
        <a:lstStyle/>
        <a:p>
          <a:endParaRPr lang="en-US"/>
        </a:p>
      </dgm:t>
    </dgm:pt>
    <dgm:pt modelId="{499C8F6C-CE46-F143-8CE5-4DDAC9DAE91A}" type="pres">
      <dgm:prSet presAssocID="{644E99CF-5A12-DC49-84AD-1083C23080A3}" presName="nodeFollowingNodes" presStyleLbl="node1" presStyleIdx="3" presStyleCnt="7">
        <dgm:presLayoutVars>
          <dgm:bulletEnabled val="1"/>
        </dgm:presLayoutVars>
      </dgm:prSet>
      <dgm:spPr/>
      <dgm:t>
        <a:bodyPr/>
        <a:lstStyle/>
        <a:p>
          <a:endParaRPr lang="en-US"/>
        </a:p>
      </dgm:t>
    </dgm:pt>
    <dgm:pt modelId="{88847305-59E8-7340-AD00-1EB452CEF6D1}" type="pres">
      <dgm:prSet presAssocID="{B0C3EA3E-4438-3C44-97A9-5DFFE19B69E3}" presName="nodeFollowingNodes" presStyleLbl="node1" presStyleIdx="4" presStyleCnt="7">
        <dgm:presLayoutVars>
          <dgm:bulletEnabled val="1"/>
        </dgm:presLayoutVars>
      </dgm:prSet>
      <dgm:spPr/>
      <dgm:t>
        <a:bodyPr/>
        <a:lstStyle/>
        <a:p>
          <a:endParaRPr lang="en-US"/>
        </a:p>
      </dgm:t>
    </dgm:pt>
    <dgm:pt modelId="{1FE15A8A-AC57-D749-87C8-140F50928158}" type="pres">
      <dgm:prSet presAssocID="{CD74D52D-F8D5-154B-A5FD-6BDD131E421D}" presName="nodeFollowingNodes" presStyleLbl="node1" presStyleIdx="5" presStyleCnt="7">
        <dgm:presLayoutVars>
          <dgm:bulletEnabled val="1"/>
        </dgm:presLayoutVars>
      </dgm:prSet>
      <dgm:spPr/>
      <dgm:t>
        <a:bodyPr/>
        <a:lstStyle/>
        <a:p>
          <a:endParaRPr lang="en-US"/>
        </a:p>
      </dgm:t>
    </dgm:pt>
    <dgm:pt modelId="{F00CCC8D-75B0-004D-9AAA-4C27D24134F3}" type="pres">
      <dgm:prSet presAssocID="{5325F62F-F4AE-434F-8793-C28159FD791D}" presName="nodeFollowingNodes" presStyleLbl="node1" presStyleIdx="6" presStyleCnt="7">
        <dgm:presLayoutVars>
          <dgm:bulletEnabled val="1"/>
        </dgm:presLayoutVars>
      </dgm:prSet>
      <dgm:spPr/>
      <dgm:t>
        <a:bodyPr/>
        <a:lstStyle/>
        <a:p>
          <a:endParaRPr lang="en-US"/>
        </a:p>
      </dgm:t>
    </dgm:pt>
  </dgm:ptLst>
  <dgm:cxnLst>
    <dgm:cxn modelId="{420462B1-5D0F-DF4E-8058-9915C23E99D6}" type="presOf" srcId="{C9AB91F5-9B3B-DF41-B7CE-C78BDADB2462}" destId="{EE0C181E-A65B-ED49-9891-BBF1A5F3E4BF}" srcOrd="0" destOrd="0" presId="urn:microsoft.com/office/officeart/2005/8/layout/cycle3"/>
    <dgm:cxn modelId="{48F3F553-328D-F142-BB09-A76FD2E6C997}" type="presOf" srcId="{E6B37D39-D28E-734C-819C-18714C435315}" destId="{8E803F4D-CAF8-AB46-A440-9B3B6019A21D}" srcOrd="0" destOrd="0" presId="urn:microsoft.com/office/officeart/2005/8/layout/cycle3"/>
    <dgm:cxn modelId="{38711682-F196-6244-ABC0-51C26ED69291}" type="presOf" srcId="{0DAB57DE-28D0-A549-A520-3A848194059E}" destId="{3D7F3312-3581-904E-AA02-36D1C0A99B07}" srcOrd="0" destOrd="0" presId="urn:microsoft.com/office/officeart/2005/8/layout/cycle3"/>
    <dgm:cxn modelId="{29873383-4A82-E34B-9A2A-75BD454F86CE}" srcId="{C9AB91F5-9B3B-DF41-B7CE-C78BDADB2462}" destId="{CD74D52D-F8D5-154B-A5FD-6BDD131E421D}" srcOrd="5" destOrd="0" parTransId="{203B4AAB-BD82-F24C-8CBF-1859B82F3F05}" sibTransId="{6A9418A5-55D7-694B-B231-CCDA3D7D22E4}"/>
    <dgm:cxn modelId="{257C298B-63E7-4946-BD2E-463F344AE718}" srcId="{C9AB91F5-9B3B-DF41-B7CE-C78BDADB2462}" destId="{396C60A4-BFA4-0F4A-8699-8546B6AAE353}" srcOrd="2" destOrd="0" parTransId="{23F09392-2650-204B-8080-E5F4BA758052}" sibTransId="{C5D23A4D-A47A-B14A-8980-01D7DF72890A}"/>
    <dgm:cxn modelId="{183B15CA-F1E4-FE40-BA0D-78A328CCD01D}" type="presOf" srcId="{5325F62F-F4AE-434F-8793-C28159FD791D}" destId="{F00CCC8D-75B0-004D-9AAA-4C27D24134F3}" srcOrd="0" destOrd="0" presId="urn:microsoft.com/office/officeart/2005/8/layout/cycle3"/>
    <dgm:cxn modelId="{5701A4B2-17D9-CA47-BEBF-BF58FB559A42}" type="presOf" srcId="{644E99CF-5A12-DC49-84AD-1083C23080A3}" destId="{499C8F6C-CE46-F143-8CE5-4DDAC9DAE91A}" srcOrd="0" destOrd="0" presId="urn:microsoft.com/office/officeart/2005/8/layout/cycle3"/>
    <dgm:cxn modelId="{56A55A19-F99A-814C-9C2E-B08E250529E8}" srcId="{C9AB91F5-9B3B-DF41-B7CE-C78BDADB2462}" destId="{B0C3EA3E-4438-3C44-97A9-5DFFE19B69E3}" srcOrd="4" destOrd="0" parTransId="{0BCC7D40-BD8D-EF4B-B11C-22EE927707B8}" sibTransId="{C629211A-ACF5-854E-8080-8B684BCCD33A}"/>
    <dgm:cxn modelId="{B8B81AC0-0D52-D445-9384-DC56086ED664}" type="presOf" srcId="{9F9D17D9-A5CA-0246-BA8C-013FC902B4B5}" destId="{2B216B2E-60A3-7B42-B083-C57D9154E0CA}" srcOrd="0" destOrd="0" presId="urn:microsoft.com/office/officeart/2005/8/layout/cycle3"/>
    <dgm:cxn modelId="{04B54C97-0907-824F-BE2A-B41C235B51DA}" srcId="{C9AB91F5-9B3B-DF41-B7CE-C78BDADB2462}" destId="{E6B37D39-D28E-734C-819C-18714C435315}" srcOrd="0" destOrd="0" parTransId="{9F086D44-E88B-F349-A375-90CC17E26408}" sibTransId="{0DAB57DE-28D0-A549-A520-3A848194059E}"/>
    <dgm:cxn modelId="{2DEC74FE-112B-A14D-A627-4F4198829F9E}" srcId="{C9AB91F5-9B3B-DF41-B7CE-C78BDADB2462}" destId="{5325F62F-F4AE-434F-8793-C28159FD791D}" srcOrd="6" destOrd="0" parTransId="{780D7A6B-BD10-DA44-A481-36592A403396}" sibTransId="{D9426C87-7511-6044-87F6-88A5EEC4DFEC}"/>
    <dgm:cxn modelId="{D05DF082-C7B4-C844-9A7E-51CA92733388}" type="presOf" srcId="{396C60A4-BFA4-0F4A-8699-8546B6AAE353}" destId="{27BFA23A-EF16-B449-85C1-E699CBA8CC3B}" srcOrd="0" destOrd="0" presId="urn:microsoft.com/office/officeart/2005/8/layout/cycle3"/>
    <dgm:cxn modelId="{AB26A27D-1798-234F-9FB2-AAFB917BDD56}" srcId="{C9AB91F5-9B3B-DF41-B7CE-C78BDADB2462}" destId="{644E99CF-5A12-DC49-84AD-1083C23080A3}" srcOrd="3" destOrd="0" parTransId="{0D091A49-29D9-784F-8F2E-A888F8258F29}" sibTransId="{B31D0C08-5541-6746-99F9-159503AC0E96}"/>
    <dgm:cxn modelId="{F32712FA-2F85-684F-AAFE-08A81A35011D}" type="presOf" srcId="{B0C3EA3E-4438-3C44-97A9-5DFFE19B69E3}" destId="{88847305-59E8-7340-AD00-1EB452CEF6D1}" srcOrd="0" destOrd="0" presId="urn:microsoft.com/office/officeart/2005/8/layout/cycle3"/>
    <dgm:cxn modelId="{DA52F4F4-28C7-174F-ACDA-6B18B145EF25}" type="presOf" srcId="{CD74D52D-F8D5-154B-A5FD-6BDD131E421D}" destId="{1FE15A8A-AC57-D749-87C8-140F50928158}" srcOrd="0" destOrd="0" presId="urn:microsoft.com/office/officeart/2005/8/layout/cycle3"/>
    <dgm:cxn modelId="{E80A7F7D-3C84-0846-A776-8A7C39DB5DE7}" srcId="{C9AB91F5-9B3B-DF41-B7CE-C78BDADB2462}" destId="{9F9D17D9-A5CA-0246-BA8C-013FC902B4B5}" srcOrd="1" destOrd="0" parTransId="{E67B9345-4E86-AC44-90DB-29E607F9425F}" sibTransId="{99D27D07-7369-1E46-A403-00ECFADF0EE0}"/>
    <dgm:cxn modelId="{F3D1EDAF-CD33-6A45-A367-6139B5C85A6A}" type="presParOf" srcId="{EE0C181E-A65B-ED49-9891-BBF1A5F3E4BF}" destId="{11B411BD-92C6-5345-A52B-216C2C89B005}" srcOrd="0" destOrd="0" presId="urn:microsoft.com/office/officeart/2005/8/layout/cycle3"/>
    <dgm:cxn modelId="{301DA386-4FB7-F945-ADC0-0BABAEAC6C6F}" type="presParOf" srcId="{11B411BD-92C6-5345-A52B-216C2C89B005}" destId="{8E803F4D-CAF8-AB46-A440-9B3B6019A21D}" srcOrd="0" destOrd="0" presId="urn:microsoft.com/office/officeart/2005/8/layout/cycle3"/>
    <dgm:cxn modelId="{773C0A31-3240-B74B-BBF0-C6D58A4627DA}" type="presParOf" srcId="{11B411BD-92C6-5345-A52B-216C2C89B005}" destId="{3D7F3312-3581-904E-AA02-36D1C0A99B07}" srcOrd="1" destOrd="0" presId="urn:microsoft.com/office/officeart/2005/8/layout/cycle3"/>
    <dgm:cxn modelId="{332B5CCA-BEE0-D54B-80C4-9B5DAF0AA4C5}" type="presParOf" srcId="{11B411BD-92C6-5345-A52B-216C2C89B005}" destId="{2B216B2E-60A3-7B42-B083-C57D9154E0CA}" srcOrd="2" destOrd="0" presId="urn:microsoft.com/office/officeart/2005/8/layout/cycle3"/>
    <dgm:cxn modelId="{99FA1491-0E6D-F841-8D87-6D5F018D62D4}" type="presParOf" srcId="{11B411BD-92C6-5345-A52B-216C2C89B005}" destId="{27BFA23A-EF16-B449-85C1-E699CBA8CC3B}" srcOrd="3" destOrd="0" presId="urn:microsoft.com/office/officeart/2005/8/layout/cycle3"/>
    <dgm:cxn modelId="{2F1A270F-D2F9-2041-9BD7-C887FDD16A35}" type="presParOf" srcId="{11B411BD-92C6-5345-A52B-216C2C89B005}" destId="{499C8F6C-CE46-F143-8CE5-4DDAC9DAE91A}" srcOrd="4" destOrd="0" presId="urn:microsoft.com/office/officeart/2005/8/layout/cycle3"/>
    <dgm:cxn modelId="{C6141152-62D1-A744-A2A2-93E22242A136}" type="presParOf" srcId="{11B411BD-92C6-5345-A52B-216C2C89B005}" destId="{88847305-59E8-7340-AD00-1EB452CEF6D1}" srcOrd="5" destOrd="0" presId="urn:microsoft.com/office/officeart/2005/8/layout/cycle3"/>
    <dgm:cxn modelId="{3CAEAF4F-988D-EA41-8DE7-789D574EEA04}" type="presParOf" srcId="{11B411BD-92C6-5345-A52B-216C2C89B005}" destId="{1FE15A8A-AC57-D749-87C8-140F50928158}" srcOrd="6" destOrd="0" presId="urn:microsoft.com/office/officeart/2005/8/layout/cycle3"/>
    <dgm:cxn modelId="{C634ADE2-2A7B-CA47-B87F-375B99CD9E87}" type="presParOf" srcId="{11B411BD-92C6-5345-A52B-216C2C89B005}" destId="{F00CCC8D-75B0-004D-9AAA-4C27D24134F3}"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9E7DD0-EAE9-354B-9B69-4A1EE4EAA821}" type="doc">
      <dgm:prSet loTypeId="urn:microsoft.com/office/officeart/2005/8/layout/matrix2" loCatId="" qsTypeId="urn:microsoft.com/office/officeart/2005/8/quickstyle/simple4" qsCatId="simple" csTypeId="urn:microsoft.com/office/officeart/2005/8/colors/colorful3" csCatId="colorful" phldr="1"/>
      <dgm:spPr/>
      <dgm:t>
        <a:bodyPr/>
        <a:lstStyle/>
        <a:p>
          <a:endParaRPr lang="en-US"/>
        </a:p>
      </dgm:t>
    </dgm:pt>
    <dgm:pt modelId="{2BBD81FB-FE57-0947-B823-D3D3059888A4}">
      <dgm:prSet phldrT="[Text]"/>
      <dgm:spPr/>
      <dgm:t>
        <a:bodyPr/>
        <a:lstStyle/>
        <a:p>
          <a:r>
            <a:rPr lang="en-US" b="1" i="0" smtClean="0"/>
            <a:t>Scenario 3 Unaffiliated &amp; Uninterested </a:t>
          </a:r>
          <a:endParaRPr lang="en-US" b="1" i="0" dirty="0"/>
        </a:p>
      </dgm:t>
    </dgm:pt>
    <dgm:pt modelId="{97845607-CF96-4042-8453-ACA9D7B75BE0}" type="sibTrans" cxnId="{84F0AEE9-F8D2-424D-9D73-02A2CB0EA84E}">
      <dgm:prSet/>
      <dgm:spPr/>
      <dgm:t>
        <a:bodyPr/>
        <a:lstStyle/>
        <a:p>
          <a:endParaRPr lang="en-US"/>
        </a:p>
      </dgm:t>
    </dgm:pt>
    <dgm:pt modelId="{8435ECFD-9519-7A46-A718-07BC1532E821}" type="parTrans" cxnId="{84F0AEE9-F8D2-424D-9D73-02A2CB0EA84E}">
      <dgm:prSet/>
      <dgm:spPr/>
      <dgm:t>
        <a:bodyPr/>
        <a:lstStyle/>
        <a:p>
          <a:endParaRPr lang="en-US"/>
        </a:p>
      </dgm:t>
    </dgm:pt>
    <dgm:pt modelId="{002A698F-61F2-E142-A3ED-FCF99689E561}">
      <dgm:prSet phldrT="[Text]"/>
      <dgm:spPr/>
      <dgm:t>
        <a:bodyPr/>
        <a:lstStyle/>
        <a:p>
          <a:r>
            <a:rPr lang="en-US" b="1" i="0" smtClean="0"/>
            <a:t>Scenario 1 Vibrant Faith &amp; Active Engagement</a:t>
          </a:r>
          <a:endParaRPr lang="en-US" b="1" i="0" dirty="0"/>
        </a:p>
      </dgm:t>
    </dgm:pt>
    <dgm:pt modelId="{180F8E19-63BD-F142-8F12-F1850F56A2CD}" type="sibTrans" cxnId="{605EDE3D-D77A-2147-8608-CEF433B12BEE}">
      <dgm:prSet/>
      <dgm:spPr/>
      <dgm:t>
        <a:bodyPr/>
        <a:lstStyle/>
        <a:p>
          <a:endParaRPr lang="en-US"/>
        </a:p>
      </dgm:t>
    </dgm:pt>
    <dgm:pt modelId="{66B0CDE0-0852-D94E-848A-AB21AF1EE49E}" type="parTrans" cxnId="{605EDE3D-D77A-2147-8608-CEF433B12BEE}">
      <dgm:prSet/>
      <dgm:spPr/>
      <dgm:t>
        <a:bodyPr/>
        <a:lstStyle/>
        <a:p>
          <a:endParaRPr lang="en-US"/>
        </a:p>
      </dgm:t>
    </dgm:pt>
    <dgm:pt modelId="{AD2F95E8-49B3-5744-83FC-2DF80AA45C76}">
      <dgm:prSet phldrT="[Text]"/>
      <dgm:spPr/>
      <dgm:t>
        <a:bodyPr/>
        <a:lstStyle/>
        <a:p>
          <a:r>
            <a:rPr lang="en-US" b="1" i="0" smtClean="0"/>
            <a:t>Scenario 4 Uncommitted &amp; Participating</a:t>
          </a:r>
          <a:endParaRPr lang="en-US" b="1" i="0" dirty="0"/>
        </a:p>
      </dgm:t>
    </dgm:pt>
    <dgm:pt modelId="{B64B4FF4-207D-F245-9EF2-FFA6A53DCE49}" type="sibTrans" cxnId="{FDDBDFAB-5947-E94D-9EF2-0C75168CF2E0}">
      <dgm:prSet/>
      <dgm:spPr/>
      <dgm:t>
        <a:bodyPr/>
        <a:lstStyle/>
        <a:p>
          <a:endParaRPr lang="en-US"/>
        </a:p>
      </dgm:t>
    </dgm:pt>
    <dgm:pt modelId="{EBCA59AF-5F7A-204B-BB7C-7AEEF9975059}" type="parTrans" cxnId="{FDDBDFAB-5947-E94D-9EF2-0C75168CF2E0}">
      <dgm:prSet/>
      <dgm:spPr/>
      <dgm:t>
        <a:bodyPr/>
        <a:lstStyle/>
        <a:p>
          <a:endParaRPr lang="en-US"/>
        </a:p>
      </dgm:t>
    </dgm:pt>
    <dgm:pt modelId="{5004D3CC-D408-AB4F-A6C5-A3B6753A1F7A}">
      <dgm:prSet phldrT="[Text]"/>
      <dgm:spPr/>
      <dgm:t>
        <a:bodyPr/>
        <a:lstStyle/>
        <a:p>
          <a:r>
            <a:rPr lang="en-US" b="1" i="0" smtClean="0"/>
            <a:t>Scenario 2 Spiritual but Not Religious</a:t>
          </a:r>
          <a:endParaRPr lang="en-US" b="1" i="0" dirty="0"/>
        </a:p>
      </dgm:t>
    </dgm:pt>
    <dgm:pt modelId="{BEC09A01-3BE5-2343-8241-3971F1391C0B}" type="parTrans" cxnId="{DBDE3DBE-E213-9640-8C5E-BB9385723313}">
      <dgm:prSet/>
      <dgm:spPr/>
      <dgm:t>
        <a:bodyPr/>
        <a:lstStyle/>
        <a:p>
          <a:endParaRPr lang="en-US"/>
        </a:p>
      </dgm:t>
    </dgm:pt>
    <dgm:pt modelId="{2C8A0732-6A89-B249-9754-4B381C5CF173}" type="sibTrans" cxnId="{DBDE3DBE-E213-9640-8C5E-BB9385723313}">
      <dgm:prSet/>
      <dgm:spPr/>
      <dgm:t>
        <a:bodyPr/>
        <a:lstStyle/>
        <a:p>
          <a:endParaRPr lang="en-US"/>
        </a:p>
      </dgm:t>
    </dgm:pt>
    <dgm:pt modelId="{AE4DFE1C-9407-9047-AE16-939E85884196}" type="pres">
      <dgm:prSet presAssocID="{469E7DD0-EAE9-354B-9B69-4A1EE4EAA821}" presName="matrix" presStyleCnt="0">
        <dgm:presLayoutVars>
          <dgm:chMax val="1"/>
          <dgm:dir/>
          <dgm:resizeHandles val="exact"/>
        </dgm:presLayoutVars>
      </dgm:prSet>
      <dgm:spPr/>
      <dgm:t>
        <a:bodyPr/>
        <a:lstStyle/>
        <a:p>
          <a:endParaRPr lang="en-US"/>
        </a:p>
      </dgm:t>
    </dgm:pt>
    <dgm:pt modelId="{C73A6604-0AD2-6245-9969-C7AB13D0D400}" type="pres">
      <dgm:prSet presAssocID="{469E7DD0-EAE9-354B-9B69-4A1EE4EAA821}" presName="axisShape" presStyleLbl="bgShp" presStyleIdx="0" presStyleCnt="1"/>
      <dgm:spPr/>
      <dgm:t>
        <a:bodyPr/>
        <a:lstStyle/>
        <a:p>
          <a:endParaRPr lang="en-US"/>
        </a:p>
      </dgm:t>
    </dgm:pt>
    <dgm:pt modelId="{746BA59F-A3F3-AD4C-A69A-D6A8A10A5EE4}" type="pres">
      <dgm:prSet presAssocID="{469E7DD0-EAE9-354B-9B69-4A1EE4EAA821}" presName="rect1" presStyleLbl="node1" presStyleIdx="0" presStyleCnt="4">
        <dgm:presLayoutVars>
          <dgm:chMax val="0"/>
          <dgm:chPref val="0"/>
          <dgm:bulletEnabled val="1"/>
        </dgm:presLayoutVars>
      </dgm:prSet>
      <dgm:spPr/>
      <dgm:t>
        <a:bodyPr/>
        <a:lstStyle/>
        <a:p>
          <a:endParaRPr lang="en-US"/>
        </a:p>
      </dgm:t>
    </dgm:pt>
    <dgm:pt modelId="{8F49A73A-D3B4-544F-AA7C-0CAF0F470597}" type="pres">
      <dgm:prSet presAssocID="{469E7DD0-EAE9-354B-9B69-4A1EE4EAA821}" presName="rect2" presStyleLbl="node1" presStyleIdx="1" presStyleCnt="4">
        <dgm:presLayoutVars>
          <dgm:chMax val="0"/>
          <dgm:chPref val="0"/>
          <dgm:bulletEnabled val="1"/>
        </dgm:presLayoutVars>
      </dgm:prSet>
      <dgm:spPr/>
      <dgm:t>
        <a:bodyPr/>
        <a:lstStyle/>
        <a:p>
          <a:endParaRPr lang="en-US"/>
        </a:p>
      </dgm:t>
    </dgm:pt>
    <dgm:pt modelId="{9E381E28-4D00-A447-8302-36E437A35945}" type="pres">
      <dgm:prSet presAssocID="{469E7DD0-EAE9-354B-9B69-4A1EE4EAA821}" presName="rect3" presStyleLbl="node1" presStyleIdx="2" presStyleCnt="4">
        <dgm:presLayoutVars>
          <dgm:chMax val="0"/>
          <dgm:chPref val="0"/>
          <dgm:bulletEnabled val="1"/>
        </dgm:presLayoutVars>
      </dgm:prSet>
      <dgm:spPr/>
      <dgm:t>
        <a:bodyPr/>
        <a:lstStyle/>
        <a:p>
          <a:endParaRPr lang="en-US"/>
        </a:p>
      </dgm:t>
    </dgm:pt>
    <dgm:pt modelId="{18C7F47C-30AD-0342-838E-91A768C34D0F}" type="pres">
      <dgm:prSet presAssocID="{469E7DD0-EAE9-354B-9B69-4A1EE4EAA821}" presName="rect4" presStyleLbl="node1" presStyleIdx="3" presStyleCnt="4">
        <dgm:presLayoutVars>
          <dgm:chMax val="0"/>
          <dgm:chPref val="0"/>
          <dgm:bulletEnabled val="1"/>
        </dgm:presLayoutVars>
      </dgm:prSet>
      <dgm:spPr/>
      <dgm:t>
        <a:bodyPr/>
        <a:lstStyle/>
        <a:p>
          <a:endParaRPr lang="en-US"/>
        </a:p>
      </dgm:t>
    </dgm:pt>
  </dgm:ptLst>
  <dgm:cxnLst>
    <dgm:cxn modelId="{605EDE3D-D77A-2147-8608-CEF433B12BEE}" srcId="{469E7DD0-EAE9-354B-9B69-4A1EE4EAA821}" destId="{002A698F-61F2-E142-A3ED-FCF99689E561}" srcOrd="1" destOrd="0" parTransId="{66B0CDE0-0852-D94E-848A-AB21AF1EE49E}" sibTransId="{180F8E19-63BD-F142-8F12-F1850F56A2CD}"/>
    <dgm:cxn modelId="{D919DB6B-C45C-BB4A-9CD4-9FDEB53ADF6B}" type="presOf" srcId="{AD2F95E8-49B3-5744-83FC-2DF80AA45C76}" destId="{746BA59F-A3F3-AD4C-A69A-D6A8A10A5EE4}" srcOrd="0" destOrd="0" presId="urn:microsoft.com/office/officeart/2005/8/layout/matrix2"/>
    <dgm:cxn modelId="{024F2D6C-411A-8142-B126-6131EB3ED684}" type="presOf" srcId="{469E7DD0-EAE9-354B-9B69-4A1EE4EAA821}" destId="{AE4DFE1C-9407-9047-AE16-939E85884196}" srcOrd="0" destOrd="0" presId="urn:microsoft.com/office/officeart/2005/8/layout/matrix2"/>
    <dgm:cxn modelId="{DBDE3DBE-E213-9640-8C5E-BB9385723313}" srcId="{469E7DD0-EAE9-354B-9B69-4A1EE4EAA821}" destId="{5004D3CC-D408-AB4F-A6C5-A3B6753A1F7A}" srcOrd="3" destOrd="0" parTransId="{BEC09A01-3BE5-2343-8241-3971F1391C0B}" sibTransId="{2C8A0732-6A89-B249-9754-4B381C5CF173}"/>
    <dgm:cxn modelId="{FA8469DD-BF84-644E-8693-AD2E3D5B6A91}" type="presOf" srcId="{5004D3CC-D408-AB4F-A6C5-A3B6753A1F7A}" destId="{18C7F47C-30AD-0342-838E-91A768C34D0F}" srcOrd="0" destOrd="0" presId="urn:microsoft.com/office/officeart/2005/8/layout/matrix2"/>
    <dgm:cxn modelId="{663A5419-2934-B74F-8590-752AE65BA185}" type="presOf" srcId="{002A698F-61F2-E142-A3ED-FCF99689E561}" destId="{8F49A73A-D3B4-544F-AA7C-0CAF0F470597}" srcOrd="0" destOrd="0" presId="urn:microsoft.com/office/officeart/2005/8/layout/matrix2"/>
    <dgm:cxn modelId="{FDDBDFAB-5947-E94D-9EF2-0C75168CF2E0}" srcId="{469E7DD0-EAE9-354B-9B69-4A1EE4EAA821}" destId="{AD2F95E8-49B3-5744-83FC-2DF80AA45C76}" srcOrd="0" destOrd="0" parTransId="{EBCA59AF-5F7A-204B-BB7C-7AEEF9975059}" sibTransId="{B64B4FF4-207D-F245-9EF2-FFA6A53DCE49}"/>
    <dgm:cxn modelId="{FF56EEAC-5F91-1E46-8F7A-D4B2C0A0B9AF}" type="presOf" srcId="{2BBD81FB-FE57-0947-B823-D3D3059888A4}" destId="{9E381E28-4D00-A447-8302-36E437A35945}" srcOrd="0" destOrd="0" presId="urn:microsoft.com/office/officeart/2005/8/layout/matrix2"/>
    <dgm:cxn modelId="{84F0AEE9-F8D2-424D-9D73-02A2CB0EA84E}" srcId="{469E7DD0-EAE9-354B-9B69-4A1EE4EAA821}" destId="{2BBD81FB-FE57-0947-B823-D3D3059888A4}" srcOrd="2" destOrd="0" parTransId="{8435ECFD-9519-7A46-A718-07BC1532E821}" sibTransId="{97845607-CF96-4042-8453-ACA9D7B75BE0}"/>
    <dgm:cxn modelId="{D9D19FE1-EBB3-8744-8504-58CB641FB9BA}" type="presParOf" srcId="{AE4DFE1C-9407-9047-AE16-939E85884196}" destId="{C73A6604-0AD2-6245-9969-C7AB13D0D400}" srcOrd="0" destOrd="0" presId="urn:microsoft.com/office/officeart/2005/8/layout/matrix2"/>
    <dgm:cxn modelId="{01E4903E-A026-A845-8A4B-F90BBCBBBDBE}" type="presParOf" srcId="{AE4DFE1C-9407-9047-AE16-939E85884196}" destId="{746BA59F-A3F3-AD4C-A69A-D6A8A10A5EE4}" srcOrd="1" destOrd="0" presId="urn:microsoft.com/office/officeart/2005/8/layout/matrix2"/>
    <dgm:cxn modelId="{EDD08D32-FF56-6440-9D1A-58307BFF3D34}" type="presParOf" srcId="{AE4DFE1C-9407-9047-AE16-939E85884196}" destId="{8F49A73A-D3B4-544F-AA7C-0CAF0F470597}" srcOrd="2" destOrd="0" presId="urn:microsoft.com/office/officeart/2005/8/layout/matrix2"/>
    <dgm:cxn modelId="{56EBA184-EDFD-1A40-A58F-1D6BCE71DA42}" type="presParOf" srcId="{AE4DFE1C-9407-9047-AE16-939E85884196}" destId="{9E381E28-4D00-A447-8302-36E437A35945}" srcOrd="3" destOrd="0" presId="urn:microsoft.com/office/officeart/2005/8/layout/matrix2"/>
    <dgm:cxn modelId="{81ECA6B8-1F79-F544-A0E5-1CA3FD7B1488}" type="presParOf" srcId="{AE4DFE1C-9407-9047-AE16-939E85884196}" destId="{18C7F47C-30AD-0342-838E-91A768C34D0F}"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9E7DD0-EAE9-354B-9B69-4A1EE4EAA821}" type="doc">
      <dgm:prSet loTypeId="urn:microsoft.com/office/officeart/2005/8/layout/matrix2" loCatId="" qsTypeId="urn:microsoft.com/office/officeart/2005/8/quickstyle/simple4" qsCatId="simple" csTypeId="urn:microsoft.com/office/officeart/2005/8/colors/colorful1" csCatId="colorful" phldr="1"/>
      <dgm:spPr/>
      <dgm:t>
        <a:bodyPr/>
        <a:lstStyle/>
        <a:p>
          <a:endParaRPr lang="en-US"/>
        </a:p>
      </dgm:t>
    </dgm:pt>
    <dgm:pt modelId="{2BBD81FB-FE57-0947-B823-D3D3059888A4}">
      <dgm:prSet phldrT="[Text]"/>
      <dgm:spPr/>
      <dgm:t>
        <a:bodyPr/>
        <a:lstStyle/>
        <a:p>
          <a:r>
            <a:rPr lang="en-US" b="1" i="0" smtClean="0"/>
            <a:t>Scenario 3 Unaffiliated &amp; Uninterested </a:t>
          </a:r>
          <a:endParaRPr lang="en-US" b="1" i="0" dirty="0"/>
        </a:p>
      </dgm:t>
    </dgm:pt>
    <dgm:pt modelId="{97845607-CF96-4042-8453-ACA9D7B75BE0}" type="sibTrans" cxnId="{84F0AEE9-F8D2-424D-9D73-02A2CB0EA84E}">
      <dgm:prSet/>
      <dgm:spPr/>
      <dgm:t>
        <a:bodyPr/>
        <a:lstStyle/>
        <a:p>
          <a:endParaRPr lang="en-US"/>
        </a:p>
      </dgm:t>
    </dgm:pt>
    <dgm:pt modelId="{8435ECFD-9519-7A46-A718-07BC1532E821}" type="parTrans" cxnId="{84F0AEE9-F8D2-424D-9D73-02A2CB0EA84E}">
      <dgm:prSet/>
      <dgm:spPr/>
      <dgm:t>
        <a:bodyPr/>
        <a:lstStyle/>
        <a:p>
          <a:endParaRPr lang="en-US"/>
        </a:p>
      </dgm:t>
    </dgm:pt>
    <dgm:pt modelId="{002A698F-61F2-E142-A3ED-FCF99689E561}">
      <dgm:prSet phldrT="[Text]"/>
      <dgm:spPr/>
      <dgm:t>
        <a:bodyPr/>
        <a:lstStyle/>
        <a:p>
          <a:r>
            <a:rPr lang="en-US" b="1" i="0" smtClean="0"/>
            <a:t>Scenario 1 Vibrant Faith &amp; Active Engagement</a:t>
          </a:r>
          <a:endParaRPr lang="en-US" b="1" i="0" dirty="0"/>
        </a:p>
      </dgm:t>
    </dgm:pt>
    <dgm:pt modelId="{180F8E19-63BD-F142-8F12-F1850F56A2CD}" type="sibTrans" cxnId="{605EDE3D-D77A-2147-8608-CEF433B12BEE}">
      <dgm:prSet/>
      <dgm:spPr/>
      <dgm:t>
        <a:bodyPr/>
        <a:lstStyle/>
        <a:p>
          <a:endParaRPr lang="en-US"/>
        </a:p>
      </dgm:t>
    </dgm:pt>
    <dgm:pt modelId="{66B0CDE0-0852-D94E-848A-AB21AF1EE49E}" type="parTrans" cxnId="{605EDE3D-D77A-2147-8608-CEF433B12BEE}">
      <dgm:prSet/>
      <dgm:spPr/>
      <dgm:t>
        <a:bodyPr/>
        <a:lstStyle/>
        <a:p>
          <a:endParaRPr lang="en-US"/>
        </a:p>
      </dgm:t>
    </dgm:pt>
    <dgm:pt modelId="{AD2F95E8-49B3-5744-83FC-2DF80AA45C76}">
      <dgm:prSet phldrT="[Text]"/>
      <dgm:spPr/>
      <dgm:t>
        <a:bodyPr/>
        <a:lstStyle/>
        <a:p>
          <a:r>
            <a:rPr lang="en-US" b="1" i="0" dirty="0" smtClean="0"/>
            <a:t>Scenario 4 Uncommitted &amp; Participating</a:t>
          </a:r>
          <a:endParaRPr lang="en-US" b="1" i="0" dirty="0"/>
        </a:p>
      </dgm:t>
    </dgm:pt>
    <dgm:pt modelId="{B64B4FF4-207D-F245-9EF2-FFA6A53DCE49}" type="sibTrans" cxnId="{FDDBDFAB-5947-E94D-9EF2-0C75168CF2E0}">
      <dgm:prSet/>
      <dgm:spPr/>
      <dgm:t>
        <a:bodyPr/>
        <a:lstStyle/>
        <a:p>
          <a:endParaRPr lang="en-US"/>
        </a:p>
      </dgm:t>
    </dgm:pt>
    <dgm:pt modelId="{EBCA59AF-5F7A-204B-BB7C-7AEEF9975059}" type="parTrans" cxnId="{FDDBDFAB-5947-E94D-9EF2-0C75168CF2E0}">
      <dgm:prSet/>
      <dgm:spPr/>
      <dgm:t>
        <a:bodyPr/>
        <a:lstStyle/>
        <a:p>
          <a:endParaRPr lang="en-US"/>
        </a:p>
      </dgm:t>
    </dgm:pt>
    <dgm:pt modelId="{5004D3CC-D408-AB4F-A6C5-A3B6753A1F7A}">
      <dgm:prSet phldrT="[Text]"/>
      <dgm:spPr/>
      <dgm:t>
        <a:bodyPr/>
        <a:lstStyle/>
        <a:p>
          <a:r>
            <a:rPr lang="en-US" b="1" i="0" smtClean="0"/>
            <a:t>Scenario 2 Spiritual but Not Religious</a:t>
          </a:r>
          <a:endParaRPr lang="en-US" b="1" i="0" dirty="0"/>
        </a:p>
      </dgm:t>
    </dgm:pt>
    <dgm:pt modelId="{BEC09A01-3BE5-2343-8241-3971F1391C0B}" type="parTrans" cxnId="{DBDE3DBE-E213-9640-8C5E-BB9385723313}">
      <dgm:prSet/>
      <dgm:spPr/>
      <dgm:t>
        <a:bodyPr/>
        <a:lstStyle/>
        <a:p>
          <a:endParaRPr lang="en-US"/>
        </a:p>
      </dgm:t>
    </dgm:pt>
    <dgm:pt modelId="{2C8A0732-6A89-B249-9754-4B381C5CF173}" type="sibTrans" cxnId="{DBDE3DBE-E213-9640-8C5E-BB9385723313}">
      <dgm:prSet/>
      <dgm:spPr/>
      <dgm:t>
        <a:bodyPr/>
        <a:lstStyle/>
        <a:p>
          <a:endParaRPr lang="en-US"/>
        </a:p>
      </dgm:t>
    </dgm:pt>
    <dgm:pt modelId="{AE4DFE1C-9407-9047-AE16-939E85884196}" type="pres">
      <dgm:prSet presAssocID="{469E7DD0-EAE9-354B-9B69-4A1EE4EAA821}" presName="matrix" presStyleCnt="0">
        <dgm:presLayoutVars>
          <dgm:chMax val="1"/>
          <dgm:dir/>
          <dgm:resizeHandles val="exact"/>
        </dgm:presLayoutVars>
      </dgm:prSet>
      <dgm:spPr/>
      <dgm:t>
        <a:bodyPr/>
        <a:lstStyle/>
        <a:p>
          <a:endParaRPr lang="en-US"/>
        </a:p>
      </dgm:t>
    </dgm:pt>
    <dgm:pt modelId="{C73A6604-0AD2-6245-9969-C7AB13D0D400}" type="pres">
      <dgm:prSet presAssocID="{469E7DD0-EAE9-354B-9B69-4A1EE4EAA821}" presName="axisShape" presStyleLbl="bgShp" presStyleIdx="0" presStyleCnt="1"/>
      <dgm:spPr/>
      <dgm:t>
        <a:bodyPr/>
        <a:lstStyle/>
        <a:p>
          <a:endParaRPr lang="en-US"/>
        </a:p>
      </dgm:t>
    </dgm:pt>
    <dgm:pt modelId="{746BA59F-A3F3-AD4C-A69A-D6A8A10A5EE4}" type="pres">
      <dgm:prSet presAssocID="{469E7DD0-EAE9-354B-9B69-4A1EE4EAA821}" presName="rect1" presStyleLbl="node1" presStyleIdx="0" presStyleCnt="4">
        <dgm:presLayoutVars>
          <dgm:chMax val="0"/>
          <dgm:chPref val="0"/>
          <dgm:bulletEnabled val="1"/>
        </dgm:presLayoutVars>
      </dgm:prSet>
      <dgm:spPr/>
      <dgm:t>
        <a:bodyPr/>
        <a:lstStyle/>
        <a:p>
          <a:endParaRPr lang="en-US"/>
        </a:p>
      </dgm:t>
    </dgm:pt>
    <dgm:pt modelId="{8F49A73A-D3B4-544F-AA7C-0CAF0F470597}" type="pres">
      <dgm:prSet presAssocID="{469E7DD0-EAE9-354B-9B69-4A1EE4EAA821}" presName="rect2" presStyleLbl="node1" presStyleIdx="1" presStyleCnt="4">
        <dgm:presLayoutVars>
          <dgm:chMax val="0"/>
          <dgm:chPref val="0"/>
          <dgm:bulletEnabled val="1"/>
        </dgm:presLayoutVars>
      </dgm:prSet>
      <dgm:spPr/>
      <dgm:t>
        <a:bodyPr/>
        <a:lstStyle/>
        <a:p>
          <a:endParaRPr lang="en-US"/>
        </a:p>
      </dgm:t>
    </dgm:pt>
    <dgm:pt modelId="{9E381E28-4D00-A447-8302-36E437A35945}" type="pres">
      <dgm:prSet presAssocID="{469E7DD0-EAE9-354B-9B69-4A1EE4EAA821}" presName="rect3" presStyleLbl="node1" presStyleIdx="2" presStyleCnt="4">
        <dgm:presLayoutVars>
          <dgm:chMax val="0"/>
          <dgm:chPref val="0"/>
          <dgm:bulletEnabled val="1"/>
        </dgm:presLayoutVars>
      </dgm:prSet>
      <dgm:spPr/>
      <dgm:t>
        <a:bodyPr/>
        <a:lstStyle/>
        <a:p>
          <a:endParaRPr lang="en-US"/>
        </a:p>
      </dgm:t>
    </dgm:pt>
    <dgm:pt modelId="{18C7F47C-30AD-0342-838E-91A768C34D0F}" type="pres">
      <dgm:prSet presAssocID="{469E7DD0-EAE9-354B-9B69-4A1EE4EAA821}" presName="rect4" presStyleLbl="node1" presStyleIdx="3" presStyleCnt="4">
        <dgm:presLayoutVars>
          <dgm:chMax val="0"/>
          <dgm:chPref val="0"/>
          <dgm:bulletEnabled val="1"/>
        </dgm:presLayoutVars>
      </dgm:prSet>
      <dgm:spPr/>
      <dgm:t>
        <a:bodyPr/>
        <a:lstStyle/>
        <a:p>
          <a:endParaRPr lang="en-US"/>
        </a:p>
      </dgm:t>
    </dgm:pt>
  </dgm:ptLst>
  <dgm:cxnLst>
    <dgm:cxn modelId="{605EDE3D-D77A-2147-8608-CEF433B12BEE}" srcId="{469E7DD0-EAE9-354B-9B69-4A1EE4EAA821}" destId="{002A698F-61F2-E142-A3ED-FCF99689E561}" srcOrd="1" destOrd="0" parTransId="{66B0CDE0-0852-D94E-848A-AB21AF1EE49E}" sibTransId="{180F8E19-63BD-F142-8F12-F1850F56A2CD}"/>
    <dgm:cxn modelId="{167ACAA3-B353-0642-8791-6EB74D28EA61}" type="presOf" srcId="{469E7DD0-EAE9-354B-9B69-4A1EE4EAA821}" destId="{AE4DFE1C-9407-9047-AE16-939E85884196}" srcOrd="0" destOrd="0" presId="urn:microsoft.com/office/officeart/2005/8/layout/matrix2"/>
    <dgm:cxn modelId="{9E093899-79C4-9F43-93C7-B879E84C221D}" type="presOf" srcId="{2BBD81FB-FE57-0947-B823-D3D3059888A4}" destId="{9E381E28-4D00-A447-8302-36E437A35945}" srcOrd="0" destOrd="0" presId="urn:microsoft.com/office/officeart/2005/8/layout/matrix2"/>
    <dgm:cxn modelId="{33ACC9F8-193F-6443-8435-5157AD98B6DC}" type="presOf" srcId="{AD2F95E8-49B3-5744-83FC-2DF80AA45C76}" destId="{746BA59F-A3F3-AD4C-A69A-D6A8A10A5EE4}" srcOrd="0" destOrd="0" presId="urn:microsoft.com/office/officeart/2005/8/layout/matrix2"/>
    <dgm:cxn modelId="{ED8A8798-F69F-B141-BE19-1612B119A2FE}" type="presOf" srcId="{002A698F-61F2-E142-A3ED-FCF99689E561}" destId="{8F49A73A-D3B4-544F-AA7C-0CAF0F470597}" srcOrd="0" destOrd="0" presId="urn:microsoft.com/office/officeart/2005/8/layout/matrix2"/>
    <dgm:cxn modelId="{DBDE3DBE-E213-9640-8C5E-BB9385723313}" srcId="{469E7DD0-EAE9-354B-9B69-4A1EE4EAA821}" destId="{5004D3CC-D408-AB4F-A6C5-A3B6753A1F7A}" srcOrd="3" destOrd="0" parTransId="{BEC09A01-3BE5-2343-8241-3971F1391C0B}" sibTransId="{2C8A0732-6A89-B249-9754-4B381C5CF173}"/>
    <dgm:cxn modelId="{4B557101-8A36-9D47-AA5E-86C69A71993C}" type="presOf" srcId="{5004D3CC-D408-AB4F-A6C5-A3B6753A1F7A}" destId="{18C7F47C-30AD-0342-838E-91A768C34D0F}" srcOrd="0" destOrd="0" presId="urn:microsoft.com/office/officeart/2005/8/layout/matrix2"/>
    <dgm:cxn modelId="{FDDBDFAB-5947-E94D-9EF2-0C75168CF2E0}" srcId="{469E7DD0-EAE9-354B-9B69-4A1EE4EAA821}" destId="{AD2F95E8-49B3-5744-83FC-2DF80AA45C76}" srcOrd="0" destOrd="0" parTransId="{EBCA59AF-5F7A-204B-BB7C-7AEEF9975059}" sibTransId="{B64B4FF4-207D-F245-9EF2-FFA6A53DCE49}"/>
    <dgm:cxn modelId="{84F0AEE9-F8D2-424D-9D73-02A2CB0EA84E}" srcId="{469E7DD0-EAE9-354B-9B69-4A1EE4EAA821}" destId="{2BBD81FB-FE57-0947-B823-D3D3059888A4}" srcOrd="2" destOrd="0" parTransId="{8435ECFD-9519-7A46-A718-07BC1532E821}" sibTransId="{97845607-CF96-4042-8453-ACA9D7B75BE0}"/>
    <dgm:cxn modelId="{3DC3E955-17C0-3343-B89D-7C84A24E4801}" type="presParOf" srcId="{AE4DFE1C-9407-9047-AE16-939E85884196}" destId="{C73A6604-0AD2-6245-9969-C7AB13D0D400}" srcOrd="0" destOrd="0" presId="urn:microsoft.com/office/officeart/2005/8/layout/matrix2"/>
    <dgm:cxn modelId="{57122699-30ED-9D44-BE05-F3FF160FA3D8}" type="presParOf" srcId="{AE4DFE1C-9407-9047-AE16-939E85884196}" destId="{746BA59F-A3F3-AD4C-A69A-D6A8A10A5EE4}" srcOrd="1" destOrd="0" presId="urn:microsoft.com/office/officeart/2005/8/layout/matrix2"/>
    <dgm:cxn modelId="{B1A7228B-60D6-044A-A2A4-B360F87ADA05}" type="presParOf" srcId="{AE4DFE1C-9407-9047-AE16-939E85884196}" destId="{8F49A73A-D3B4-544F-AA7C-0CAF0F470597}" srcOrd="2" destOrd="0" presId="urn:microsoft.com/office/officeart/2005/8/layout/matrix2"/>
    <dgm:cxn modelId="{62CDB8D6-3E37-FC4D-824E-852F650EFE19}" type="presParOf" srcId="{AE4DFE1C-9407-9047-AE16-939E85884196}" destId="{9E381E28-4D00-A447-8302-36E437A35945}" srcOrd="3" destOrd="0" presId="urn:microsoft.com/office/officeart/2005/8/layout/matrix2"/>
    <dgm:cxn modelId="{EBC379DB-1AB2-E145-8FE6-6BD98F93D349}" type="presParOf" srcId="{AE4DFE1C-9407-9047-AE16-939E85884196}" destId="{18C7F47C-30AD-0342-838E-91A768C34D0F}"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14310E-0267-8746-A5BC-065CD6876C2D}" type="doc">
      <dgm:prSet loTypeId="urn:microsoft.com/office/officeart/2005/8/layout/cycle6" loCatId="" qsTypeId="urn:microsoft.com/office/officeart/2005/8/quickstyle/simple4" qsCatId="simple" csTypeId="urn:microsoft.com/office/officeart/2005/8/colors/colorful1" csCatId="colorful" phldr="1"/>
      <dgm:spPr/>
      <dgm:t>
        <a:bodyPr/>
        <a:lstStyle/>
        <a:p>
          <a:endParaRPr lang="en-US"/>
        </a:p>
      </dgm:t>
    </dgm:pt>
    <dgm:pt modelId="{07E91439-D237-3048-8623-D973EBD6DD53}">
      <dgm:prSet phldrT="[Text]"/>
      <dgm:spPr/>
      <dgm:t>
        <a:bodyPr/>
        <a:lstStyle/>
        <a:p>
          <a:r>
            <a:rPr lang="en-US" dirty="0" smtClean="0"/>
            <a:t> </a:t>
          </a:r>
          <a:endParaRPr lang="en-US" dirty="0"/>
        </a:p>
      </dgm:t>
    </dgm:pt>
    <dgm:pt modelId="{5A99861D-9EE8-EE4D-AE0E-04A8C915F7D3}" type="parTrans" cxnId="{9D23DB0C-CB51-EF43-9ED3-ACA8D765E460}">
      <dgm:prSet/>
      <dgm:spPr/>
      <dgm:t>
        <a:bodyPr/>
        <a:lstStyle/>
        <a:p>
          <a:endParaRPr lang="en-US"/>
        </a:p>
      </dgm:t>
    </dgm:pt>
    <dgm:pt modelId="{78982ED4-4338-214D-955B-66195AF2BCA3}" type="sibTrans" cxnId="{9D23DB0C-CB51-EF43-9ED3-ACA8D765E460}">
      <dgm:prSet/>
      <dgm:spPr/>
      <dgm:t>
        <a:bodyPr/>
        <a:lstStyle/>
        <a:p>
          <a:endParaRPr lang="en-US"/>
        </a:p>
      </dgm:t>
    </dgm:pt>
    <dgm:pt modelId="{68FBE9BE-EF16-E643-9E6D-C90C45786344}">
      <dgm:prSet phldrT="[Text]"/>
      <dgm:spPr/>
      <dgm:t>
        <a:bodyPr/>
        <a:lstStyle/>
        <a:p>
          <a:r>
            <a:rPr lang="en-US" dirty="0" smtClean="0"/>
            <a:t> </a:t>
          </a:r>
          <a:endParaRPr lang="en-US" dirty="0"/>
        </a:p>
      </dgm:t>
    </dgm:pt>
    <dgm:pt modelId="{F0DE63F7-777B-9943-A9DD-595CB2DF4D29}" type="parTrans" cxnId="{8F0104DC-5F28-7144-9C37-0B2F46017738}">
      <dgm:prSet/>
      <dgm:spPr/>
      <dgm:t>
        <a:bodyPr/>
        <a:lstStyle/>
        <a:p>
          <a:endParaRPr lang="en-US"/>
        </a:p>
      </dgm:t>
    </dgm:pt>
    <dgm:pt modelId="{B8E4139E-8E19-244C-9CCB-67C25BD802E0}" type="sibTrans" cxnId="{8F0104DC-5F28-7144-9C37-0B2F46017738}">
      <dgm:prSet/>
      <dgm:spPr/>
      <dgm:t>
        <a:bodyPr/>
        <a:lstStyle/>
        <a:p>
          <a:endParaRPr lang="en-US"/>
        </a:p>
      </dgm:t>
    </dgm:pt>
    <dgm:pt modelId="{D4525A00-5649-FC48-AADC-E9BCECF4FC5F}">
      <dgm:prSet phldrT="[Text]"/>
      <dgm:spPr/>
      <dgm:t>
        <a:bodyPr/>
        <a:lstStyle/>
        <a:p>
          <a:r>
            <a:rPr lang="en-US" dirty="0" smtClean="0"/>
            <a:t> </a:t>
          </a:r>
          <a:endParaRPr lang="en-US" dirty="0"/>
        </a:p>
      </dgm:t>
    </dgm:pt>
    <dgm:pt modelId="{60E73599-24E6-4040-A205-E1110C6D9C08}" type="parTrans" cxnId="{ED3643BD-39C8-7A46-9D65-718F8A57B87A}">
      <dgm:prSet/>
      <dgm:spPr/>
      <dgm:t>
        <a:bodyPr/>
        <a:lstStyle/>
        <a:p>
          <a:endParaRPr lang="en-US"/>
        </a:p>
      </dgm:t>
    </dgm:pt>
    <dgm:pt modelId="{5F05182B-F8E6-224E-88A3-9E3C4A455868}" type="sibTrans" cxnId="{ED3643BD-39C8-7A46-9D65-718F8A57B87A}">
      <dgm:prSet/>
      <dgm:spPr/>
      <dgm:t>
        <a:bodyPr/>
        <a:lstStyle/>
        <a:p>
          <a:endParaRPr lang="en-US"/>
        </a:p>
      </dgm:t>
    </dgm:pt>
    <dgm:pt modelId="{668E5823-61BF-A643-84A4-45023C709246}">
      <dgm:prSet phldrT="[Text]"/>
      <dgm:spPr/>
      <dgm:t>
        <a:bodyPr/>
        <a:lstStyle/>
        <a:p>
          <a:r>
            <a:rPr lang="en-US" dirty="0" smtClean="0"/>
            <a:t> </a:t>
          </a:r>
          <a:endParaRPr lang="en-US" dirty="0"/>
        </a:p>
      </dgm:t>
    </dgm:pt>
    <dgm:pt modelId="{37859B27-8845-BE46-8CD1-46971644B062}" type="parTrans" cxnId="{0D50D1F0-26B8-E740-A382-87C445ACCD97}">
      <dgm:prSet/>
      <dgm:spPr/>
      <dgm:t>
        <a:bodyPr/>
        <a:lstStyle/>
        <a:p>
          <a:endParaRPr lang="en-US"/>
        </a:p>
      </dgm:t>
    </dgm:pt>
    <dgm:pt modelId="{E0634915-2B03-564B-BA40-D39D629DCB8F}" type="sibTrans" cxnId="{0D50D1F0-26B8-E740-A382-87C445ACCD97}">
      <dgm:prSet/>
      <dgm:spPr/>
      <dgm:t>
        <a:bodyPr/>
        <a:lstStyle/>
        <a:p>
          <a:endParaRPr lang="en-US"/>
        </a:p>
      </dgm:t>
    </dgm:pt>
    <dgm:pt modelId="{3E8FE4D7-94CA-3348-A538-E8D453AE5F37}">
      <dgm:prSet phldrT="[Text]"/>
      <dgm:spPr/>
      <dgm:t>
        <a:bodyPr/>
        <a:lstStyle/>
        <a:p>
          <a:r>
            <a:rPr lang="en-US" dirty="0" smtClean="0"/>
            <a:t> </a:t>
          </a:r>
          <a:endParaRPr lang="en-US" dirty="0"/>
        </a:p>
      </dgm:t>
    </dgm:pt>
    <dgm:pt modelId="{D1815091-B052-F946-845C-D4D788000012}" type="parTrans" cxnId="{E770CE8C-AF7B-684C-B7B7-46F387C1D5D9}">
      <dgm:prSet/>
      <dgm:spPr/>
      <dgm:t>
        <a:bodyPr/>
        <a:lstStyle/>
        <a:p>
          <a:endParaRPr lang="en-US"/>
        </a:p>
      </dgm:t>
    </dgm:pt>
    <dgm:pt modelId="{64D484BF-C2F7-4349-930C-FD764DBD7F2A}" type="sibTrans" cxnId="{E770CE8C-AF7B-684C-B7B7-46F387C1D5D9}">
      <dgm:prSet/>
      <dgm:spPr/>
      <dgm:t>
        <a:bodyPr/>
        <a:lstStyle/>
        <a:p>
          <a:endParaRPr lang="en-US"/>
        </a:p>
      </dgm:t>
    </dgm:pt>
    <dgm:pt modelId="{5AD76F5F-9A4F-064C-9FD4-92292989574E}" type="pres">
      <dgm:prSet presAssocID="{6614310E-0267-8746-A5BC-065CD6876C2D}" presName="cycle" presStyleCnt="0">
        <dgm:presLayoutVars>
          <dgm:dir/>
          <dgm:resizeHandles val="exact"/>
        </dgm:presLayoutVars>
      </dgm:prSet>
      <dgm:spPr/>
      <dgm:t>
        <a:bodyPr/>
        <a:lstStyle/>
        <a:p>
          <a:endParaRPr lang="en-US"/>
        </a:p>
      </dgm:t>
    </dgm:pt>
    <dgm:pt modelId="{793B04A3-E279-A84F-83BD-ABE07E9960EA}" type="pres">
      <dgm:prSet presAssocID="{07E91439-D237-3048-8623-D973EBD6DD53}" presName="node" presStyleLbl="node1" presStyleIdx="0" presStyleCnt="5">
        <dgm:presLayoutVars>
          <dgm:bulletEnabled val="1"/>
        </dgm:presLayoutVars>
      </dgm:prSet>
      <dgm:spPr/>
      <dgm:t>
        <a:bodyPr/>
        <a:lstStyle/>
        <a:p>
          <a:endParaRPr lang="en-US"/>
        </a:p>
      </dgm:t>
    </dgm:pt>
    <dgm:pt modelId="{A198FAB7-9CC0-5E4D-B5D4-6B229D6961F7}" type="pres">
      <dgm:prSet presAssocID="{07E91439-D237-3048-8623-D973EBD6DD53}" presName="spNode" presStyleCnt="0"/>
      <dgm:spPr/>
    </dgm:pt>
    <dgm:pt modelId="{93D6511B-9C7F-5C47-B847-D056B22A382B}" type="pres">
      <dgm:prSet presAssocID="{78982ED4-4338-214D-955B-66195AF2BCA3}" presName="sibTrans" presStyleLbl="sibTrans1D1" presStyleIdx="0" presStyleCnt="5"/>
      <dgm:spPr/>
      <dgm:t>
        <a:bodyPr/>
        <a:lstStyle/>
        <a:p>
          <a:endParaRPr lang="en-US"/>
        </a:p>
      </dgm:t>
    </dgm:pt>
    <dgm:pt modelId="{258350D9-097E-0545-8B45-5D72354D4772}" type="pres">
      <dgm:prSet presAssocID="{68FBE9BE-EF16-E643-9E6D-C90C45786344}" presName="node" presStyleLbl="node1" presStyleIdx="1" presStyleCnt="5">
        <dgm:presLayoutVars>
          <dgm:bulletEnabled val="1"/>
        </dgm:presLayoutVars>
      </dgm:prSet>
      <dgm:spPr/>
      <dgm:t>
        <a:bodyPr/>
        <a:lstStyle/>
        <a:p>
          <a:endParaRPr lang="en-US"/>
        </a:p>
      </dgm:t>
    </dgm:pt>
    <dgm:pt modelId="{A699D648-AA46-8E40-BD6F-ABF5D2A113BE}" type="pres">
      <dgm:prSet presAssocID="{68FBE9BE-EF16-E643-9E6D-C90C45786344}" presName="spNode" presStyleCnt="0"/>
      <dgm:spPr/>
    </dgm:pt>
    <dgm:pt modelId="{B6192405-5F43-384E-9BB4-F25F33D8271C}" type="pres">
      <dgm:prSet presAssocID="{B8E4139E-8E19-244C-9CCB-67C25BD802E0}" presName="sibTrans" presStyleLbl="sibTrans1D1" presStyleIdx="1" presStyleCnt="5"/>
      <dgm:spPr/>
      <dgm:t>
        <a:bodyPr/>
        <a:lstStyle/>
        <a:p>
          <a:endParaRPr lang="en-US"/>
        </a:p>
      </dgm:t>
    </dgm:pt>
    <dgm:pt modelId="{105EEEB6-6F64-0D4E-A6E3-7FEA0E167AC1}" type="pres">
      <dgm:prSet presAssocID="{D4525A00-5649-FC48-AADC-E9BCECF4FC5F}" presName="node" presStyleLbl="node1" presStyleIdx="2" presStyleCnt="5">
        <dgm:presLayoutVars>
          <dgm:bulletEnabled val="1"/>
        </dgm:presLayoutVars>
      </dgm:prSet>
      <dgm:spPr/>
      <dgm:t>
        <a:bodyPr/>
        <a:lstStyle/>
        <a:p>
          <a:endParaRPr lang="en-US"/>
        </a:p>
      </dgm:t>
    </dgm:pt>
    <dgm:pt modelId="{51F4CD4D-1152-3E47-AAF4-B8BA3AF86DFF}" type="pres">
      <dgm:prSet presAssocID="{D4525A00-5649-FC48-AADC-E9BCECF4FC5F}" presName="spNode" presStyleCnt="0"/>
      <dgm:spPr/>
    </dgm:pt>
    <dgm:pt modelId="{90E2355B-23B5-2646-B2E4-36E2D9A57D73}" type="pres">
      <dgm:prSet presAssocID="{5F05182B-F8E6-224E-88A3-9E3C4A455868}" presName="sibTrans" presStyleLbl="sibTrans1D1" presStyleIdx="2" presStyleCnt="5"/>
      <dgm:spPr/>
      <dgm:t>
        <a:bodyPr/>
        <a:lstStyle/>
        <a:p>
          <a:endParaRPr lang="en-US"/>
        </a:p>
      </dgm:t>
    </dgm:pt>
    <dgm:pt modelId="{F1038C7C-3478-414E-B8C9-F8AABCF8BDBC}" type="pres">
      <dgm:prSet presAssocID="{668E5823-61BF-A643-84A4-45023C709246}" presName="node" presStyleLbl="node1" presStyleIdx="3" presStyleCnt="5">
        <dgm:presLayoutVars>
          <dgm:bulletEnabled val="1"/>
        </dgm:presLayoutVars>
      </dgm:prSet>
      <dgm:spPr/>
      <dgm:t>
        <a:bodyPr/>
        <a:lstStyle/>
        <a:p>
          <a:endParaRPr lang="en-US"/>
        </a:p>
      </dgm:t>
    </dgm:pt>
    <dgm:pt modelId="{4AF6DA5F-9837-FF4F-892B-15E59FB659AA}" type="pres">
      <dgm:prSet presAssocID="{668E5823-61BF-A643-84A4-45023C709246}" presName="spNode" presStyleCnt="0"/>
      <dgm:spPr/>
    </dgm:pt>
    <dgm:pt modelId="{CE1C871B-F907-3E43-810B-980DD15BE979}" type="pres">
      <dgm:prSet presAssocID="{E0634915-2B03-564B-BA40-D39D629DCB8F}" presName="sibTrans" presStyleLbl="sibTrans1D1" presStyleIdx="3" presStyleCnt="5"/>
      <dgm:spPr/>
      <dgm:t>
        <a:bodyPr/>
        <a:lstStyle/>
        <a:p>
          <a:endParaRPr lang="en-US"/>
        </a:p>
      </dgm:t>
    </dgm:pt>
    <dgm:pt modelId="{63896F56-FD3C-0B40-988E-345FAA12E176}" type="pres">
      <dgm:prSet presAssocID="{3E8FE4D7-94CA-3348-A538-E8D453AE5F37}" presName="node" presStyleLbl="node1" presStyleIdx="4" presStyleCnt="5">
        <dgm:presLayoutVars>
          <dgm:bulletEnabled val="1"/>
        </dgm:presLayoutVars>
      </dgm:prSet>
      <dgm:spPr/>
      <dgm:t>
        <a:bodyPr/>
        <a:lstStyle/>
        <a:p>
          <a:endParaRPr lang="en-US"/>
        </a:p>
      </dgm:t>
    </dgm:pt>
    <dgm:pt modelId="{D07754C9-2E03-984F-8B0B-A216EEA719C0}" type="pres">
      <dgm:prSet presAssocID="{3E8FE4D7-94CA-3348-A538-E8D453AE5F37}" presName="spNode" presStyleCnt="0"/>
      <dgm:spPr/>
    </dgm:pt>
    <dgm:pt modelId="{415B8D13-E2DC-9945-BF64-44E06FE43C00}" type="pres">
      <dgm:prSet presAssocID="{64D484BF-C2F7-4349-930C-FD764DBD7F2A}" presName="sibTrans" presStyleLbl="sibTrans1D1" presStyleIdx="4" presStyleCnt="5"/>
      <dgm:spPr/>
      <dgm:t>
        <a:bodyPr/>
        <a:lstStyle/>
        <a:p>
          <a:endParaRPr lang="en-US"/>
        </a:p>
      </dgm:t>
    </dgm:pt>
  </dgm:ptLst>
  <dgm:cxnLst>
    <dgm:cxn modelId="{9D23DB0C-CB51-EF43-9ED3-ACA8D765E460}" srcId="{6614310E-0267-8746-A5BC-065CD6876C2D}" destId="{07E91439-D237-3048-8623-D973EBD6DD53}" srcOrd="0" destOrd="0" parTransId="{5A99861D-9EE8-EE4D-AE0E-04A8C915F7D3}" sibTransId="{78982ED4-4338-214D-955B-66195AF2BCA3}"/>
    <dgm:cxn modelId="{80F28F04-59C7-3846-9E7A-F6F70BB58D39}" type="presOf" srcId="{68FBE9BE-EF16-E643-9E6D-C90C45786344}" destId="{258350D9-097E-0545-8B45-5D72354D4772}" srcOrd="0" destOrd="0" presId="urn:microsoft.com/office/officeart/2005/8/layout/cycle6"/>
    <dgm:cxn modelId="{8F0104DC-5F28-7144-9C37-0B2F46017738}" srcId="{6614310E-0267-8746-A5BC-065CD6876C2D}" destId="{68FBE9BE-EF16-E643-9E6D-C90C45786344}" srcOrd="1" destOrd="0" parTransId="{F0DE63F7-777B-9943-A9DD-595CB2DF4D29}" sibTransId="{B8E4139E-8E19-244C-9CCB-67C25BD802E0}"/>
    <dgm:cxn modelId="{94CC46A1-1003-8543-AD69-9F58D679AC00}" type="presOf" srcId="{64D484BF-C2F7-4349-930C-FD764DBD7F2A}" destId="{415B8D13-E2DC-9945-BF64-44E06FE43C00}" srcOrd="0" destOrd="0" presId="urn:microsoft.com/office/officeart/2005/8/layout/cycle6"/>
    <dgm:cxn modelId="{361F6AC1-80D0-9D45-BA9B-12037E8B3AD7}" type="presOf" srcId="{5F05182B-F8E6-224E-88A3-9E3C4A455868}" destId="{90E2355B-23B5-2646-B2E4-36E2D9A57D73}" srcOrd="0" destOrd="0" presId="urn:microsoft.com/office/officeart/2005/8/layout/cycle6"/>
    <dgm:cxn modelId="{BEB51732-E6AC-BA40-8DBE-BC178CA72C5D}" type="presOf" srcId="{78982ED4-4338-214D-955B-66195AF2BCA3}" destId="{93D6511B-9C7F-5C47-B847-D056B22A382B}" srcOrd="0" destOrd="0" presId="urn:microsoft.com/office/officeart/2005/8/layout/cycle6"/>
    <dgm:cxn modelId="{0A31AE89-74B7-C046-B8EF-A44767D2956C}" type="presOf" srcId="{07E91439-D237-3048-8623-D973EBD6DD53}" destId="{793B04A3-E279-A84F-83BD-ABE07E9960EA}" srcOrd="0" destOrd="0" presId="urn:microsoft.com/office/officeart/2005/8/layout/cycle6"/>
    <dgm:cxn modelId="{DF11DD0E-FFD0-D24E-834B-DDC520C464F8}" type="presOf" srcId="{D4525A00-5649-FC48-AADC-E9BCECF4FC5F}" destId="{105EEEB6-6F64-0D4E-A6E3-7FEA0E167AC1}" srcOrd="0" destOrd="0" presId="urn:microsoft.com/office/officeart/2005/8/layout/cycle6"/>
    <dgm:cxn modelId="{0D50D1F0-26B8-E740-A382-87C445ACCD97}" srcId="{6614310E-0267-8746-A5BC-065CD6876C2D}" destId="{668E5823-61BF-A643-84A4-45023C709246}" srcOrd="3" destOrd="0" parTransId="{37859B27-8845-BE46-8CD1-46971644B062}" sibTransId="{E0634915-2B03-564B-BA40-D39D629DCB8F}"/>
    <dgm:cxn modelId="{E770CE8C-AF7B-684C-B7B7-46F387C1D5D9}" srcId="{6614310E-0267-8746-A5BC-065CD6876C2D}" destId="{3E8FE4D7-94CA-3348-A538-E8D453AE5F37}" srcOrd="4" destOrd="0" parTransId="{D1815091-B052-F946-845C-D4D788000012}" sibTransId="{64D484BF-C2F7-4349-930C-FD764DBD7F2A}"/>
    <dgm:cxn modelId="{DE363BF5-1A67-2342-8F79-14FC42D35CC7}" type="presOf" srcId="{668E5823-61BF-A643-84A4-45023C709246}" destId="{F1038C7C-3478-414E-B8C9-F8AABCF8BDBC}" srcOrd="0" destOrd="0" presId="urn:microsoft.com/office/officeart/2005/8/layout/cycle6"/>
    <dgm:cxn modelId="{501A2E3A-E2CB-5A4C-BFCA-70851FAFFDEC}" type="presOf" srcId="{B8E4139E-8E19-244C-9CCB-67C25BD802E0}" destId="{B6192405-5F43-384E-9BB4-F25F33D8271C}" srcOrd="0" destOrd="0" presId="urn:microsoft.com/office/officeart/2005/8/layout/cycle6"/>
    <dgm:cxn modelId="{D912CC8D-3172-E846-A108-5066821DCCCC}" type="presOf" srcId="{3E8FE4D7-94CA-3348-A538-E8D453AE5F37}" destId="{63896F56-FD3C-0B40-988E-345FAA12E176}" srcOrd="0" destOrd="0" presId="urn:microsoft.com/office/officeart/2005/8/layout/cycle6"/>
    <dgm:cxn modelId="{D5A650B8-8F8D-5C49-9D15-C2467893BBC3}" type="presOf" srcId="{E0634915-2B03-564B-BA40-D39D629DCB8F}" destId="{CE1C871B-F907-3E43-810B-980DD15BE979}" srcOrd="0" destOrd="0" presId="urn:microsoft.com/office/officeart/2005/8/layout/cycle6"/>
    <dgm:cxn modelId="{ED3643BD-39C8-7A46-9D65-718F8A57B87A}" srcId="{6614310E-0267-8746-A5BC-065CD6876C2D}" destId="{D4525A00-5649-FC48-AADC-E9BCECF4FC5F}" srcOrd="2" destOrd="0" parTransId="{60E73599-24E6-4040-A205-E1110C6D9C08}" sibTransId="{5F05182B-F8E6-224E-88A3-9E3C4A455868}"/>
    <dgm:cxn modelId="{2EAF5EA4-AB15-0944-9649-FB9C5C7D86C5}" type="presOf" srcId="{6614310E-0267-8746-A5BC-065CD6876C2D}" destId="{5AD76F5F-9A4F-064C-9FD4-92292989574E}" srcOrd="0" destOrd="0" presId="urn:microsoft.com/office/officeart/2005/8/layout/cycle6"/>
    <dgm:cxn modelId="{62A43357-337D-DC4D-B168-D7EBD6F4D2FD}" type="presParOf" srcId="{5AD76F5F-9A4F-064C-9FD4-92292989574E}" destId="{793B04A3-E279-A84F-83BD-ABE07E9960EA}" srcOrd="0" destOrd="0" presId="urn:microsoft.com/office/officeart/2005/8/layout/cycle6"/>
    <dgm:cxn modelId="{4D5F3A28-7AAE-F945-9862-4DCAFE47EDF3}" type="presParOf" srcId="{5AD76F5F-9A4F-064C-9FD4-92292989574E}" destId="{A198FAB7-9CC0-5E4D-B5D4-6B229D6961F7}" srcOrd="1" destOrd="0" presId="urn:microsoft.com/office/officeart/2005/8/layout/cycle6"/>
    <dgm:cxn modelId="{6C47514D-1364-924B-8278-E1489C4690A2}" type="presParOf" srcId="{5AD76F5F-9A4F-064C-9FD4-92292989574E}" destId="{93D6511B-9C7F-5C47-B847-D056B22A382B}" srcOrd="2" destOrd="0" presId="urn:microsoft.com/office/officeart/2005/8/layout/cycle6"/>
    <dgm:cxn modelId="{9F4A6572-A062-B142-A8E6-340CEF54C4F7}" type="presParOf" srcId="{5AD76F5F-9A4F-064C-9FD4-92292989574E}" destId="{258350D9-097E-0545-8B45-5D72354D4772}" srcOrd="3" destOrd="0" presId="urn:microsoft.com/office/officeart/2005/8/layout/cycle6"/>
    <dgm:cxn modelId="{3051A229-D061-094F-A2B6-D74E8EB71FD1}" type="presParOf" srcId="{5AD76F5F-9A4F-064C-9FD4-92292989574E}" destId="{A699D648-AA46-8E40-BD6F-ABF5D2A113BE}" srcOrd="4" destOrd="0" presId="urn:microsoft.com/office/officeart/2005/8/layout/cycle6"/>
    <dgm:cxn modelId="{F4861219-335B-F743-8B65-2884DF23F305}" type="presParOf" srcId="{5AD76F5F-9A4F-064C-9FD4-92292989574E}" destId="{B6192405-5F43-384E-9BB4-F25F33D8271C}" srcOrd="5" destOrd="0" presId="urn:microsoft.com/office/officeart/2005/8/layout/cycle6"/>
    <dgm:cxn modelId="{94623954-B90A-6049-97A6-74DB522122D4}" type="presParOf" srcId="{5AD76F5F-9A4F-064C-9FD4-92292989574E}" destId="{105EEEB6-6F64-0D4E-A6E3-7FEA0E167AC1}" srcOrd="6" destOrd="0" presId="urn:microsoft.com/office/officeart/2005/8/layout/cycle6"/>
    <dgm:cxn modelId="{0E5FAF9A-5A0E-5F41-A90A-24A909C6CE19}" type="presParOf" srcId="{5AD76F5F-9A4F-064C-9FD4-92292989574E}" destId="{51F4CD4D-1152-3E47-AAF4-B8BA3AF86DFF}" srcOrd="7" destOrd="0" presId="urn:microsoft.com/office/officeart/2005/8/layout/cycle6"/>
    <dgm:cxn modelId="{CF6F7730-97AC-164D-B9DB-856B41B1621B}" type="presParOf" srcId="{5AD76F5F-9A4F-064C-9FD4-92292989574E}" destId="{90E2355B-23B5-2646-B2E4-36E2D9A57D73}" srcOrd="8" destOrd="0" presId="urn:microsoft.com/office/officeart/2005/8/layout/cycle6"/>
    <dgm:cxn modelId="{A960BF82-DFF4-AB48-9520-97CB620BD054}" type="presParOf" srcId="{5AD76F5F-9A4F-064C-9FD4-92292989574E}" destId="{F1038C7C-3478-414E-B8C9-F8AABCF8BDBC}" srcOrd="9" destOrd="0" presId="urn:microsoft.com/office/officeart/2005/8/layout/cycle6"/>
    <dgm:cxn modelId="{12AC1A6E-6BB6-9543-9381-4E1FD70B331B}" type="presParOf" srcId="{5AD76F5F-9A4F-064C-9FD4-92292989574E}" destId="{4AF6DA5F-9837-FF4F-892B-15E59FB659AA}" srcOrd="10" destOrd="0" presId="urn:microsoft.com/office/officeart/2005/8/layout/cycle6"/>
    <dgm:cxn modelId="{24E84A3B-1EE4-0247-8F1D-5DBC71FC69D6}" type="presParOf" srcId="{5AD76F5F-9A4F-064C-9FD4-92292989574E}" destId="{CE1C871B-F907-3E43-810B-980DD15BE979}" srcOrd="11" destOrd="0" presId="urn:microsoft.com/office/officeart/2005/8/layout/cycle6"/>
    <dgm:cxn modelId="{D57DFE5D-34BD-F745-8652-13D606071521}" type="presParOf" srcId="{5AD76F5F-9A4F-064C-9FD4-92292989574E}" destId="{63896F56-FD3C-0B40-988E-345FAA12E176}" srcOrd="12" destOrd="0" presId="urn:microsoft.com/office/officeart/2005/8/layout/cycle6"/>
    <dgm:cxn modelId="{7CF0A63D-7D61-9148-9F84-077333E43D7C}" type="presParOf" srcId="{5AD76F5F-9A4F-064C-9FD4-92292989574E}" destId="{D07754C9-2E03-984F-8B0B-A216EEA719C0}" srcOrd="13" destOrd="0" presId="urn:microsoft.com/office/officeart/2005/8/layout/cycle6"/>
    <dgm:cxn modelId="{96553041-A74C-8E46-B94F-715CA0CF1B8F}" type="presParOf" srcId="{5AD76F5F-9A4F-064C-9FD4-92292989574E}" destId="{415B8D13-E2DC-9945-BF64-44E06FE43C00}"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B8C4135-1D68-C94F-B812-4967AD5345CE}" type="doc">
      <dgm:prSet loTypeId="urn:microsoft.com/office/officeart/2005/8/layout/radial1" loCatId="" qsTypeId="urn:microsoft.com/office/officeart/2005/8/quickstyle/simple5" qsCatId="simple" csTypeId="urn:microsoft.com/office/officeart/2005/8/colors/colorful1" csCatId="colorful" phldr="1"/>
      <dgm:spPr/>
      <dgm:t>
        <a:bodyPr/>
        <a:lstStyle/>
        <a:p>
          <a:endParaRPr lang="en-US"/>
        </a:p>
      </dgm:t>
    </dgm:pt>
    <dgm:pt modelId="{74D711B6-44D0-564A-AA60-768F16F33165}">
      <dgm:prSet phldrT="[Text]" custT="1"/>
      <dgm:spPr/>
      <dgm:t>
        <a:bodyPr/>
        <a:lstStyle/>
        <a:p>
          <a:r>
            <a:rPr lang="en-US" sz="1800" b="1" dirty="0" smtClean="0">
              <a:solidFill>
                <a:schemeClr val="tx1"/>
              </a:solidFill>
            </a:rPr>
            <a:t>Faith Formation Network</a:t>
          </a:r>
          <a:endParaRPr lang="en-US" sz="1600" b="1" dirty="0">
            <a:solidFill>
              <a:schemeClr val="tx1"/>
            </a:solidFill>
          </a:endParaRPr>
        </a:p>
      </dgm:t>
    </dgm:pt>
    <dgm:pt modelId="{DB00EE0C-C128-B04B-A5FA-AABA2DF25EE0}" type="parTrans" cxnId="{BC5B336C-B6EF-6642-974A-C4EF17C2E251}">
      <dgm:prSet/>
      <dgm:spPr/>
      <dgm:t>
        <a:bodyPr/>
        <a:lstStyle/>
        <a:p>
          <a:endParaRPr lang="en-US"/>
        </a:p>
      </dgm:t>
    </dgm:pt>
    <dgm:pt modelId="{7567EBC1-92D1-BB42-9BED-6C65B3D3B8B9}" type="sibTrans" cxnId="{BC5B336C-B6EF-6642-974A-C4EF17C2E251}">
      <dgm:prSet/>
      <dgm:spPr/>
      <dgm:t>
        <a:bodyPr/>
        <a:lstStyle/>
        <a:p>
          <a:endParaRPr lang="en-US"/>
        </a:p>
      </dgm:t>
    </dgm:pt>
    <dgm:pt modelId="{30D1067C-A3B6-2A49-AC5E-88C4A1A00035}">
      <dgm:prSet phldrT="[Text]" custT="1"/>
      <dgm:spPr/>
      <dgm:t>
        <a:bodyPr/>
        <a:lstStyle/>
        <a:p>
          <a:r>
            <a:rPr lang="en-US" sz="1400" b="1" i="0" dirty="0" smtClean="0">
              <a:solidFill>
                <a:schemeClr val="tx1"/>
              </a:solidFill>
            </a:rPr>
            <a:t>Church Programs</a:t>
          </a:r>
          <a:endParaRPr lang="en-US" sz="1400" b="1" i="0" dirty="0">
            <a:solidFill>
              <a:schemeClr val="tx1"/>
            </a:solidFill>
          </a:endParaRPr>
        </a:p>
      </dgm:t>
    </dgm:pt>
    <dgm:pt modelId="{32959C6A-8B34-F749-B27F-D4D125D7479E}" type="parTrans" cxnId="{B2F882CE-D461-A344-A831-21635B984337}">
      <dgm:prSet/>
      <dgm:spPr/>
      <dgm:t>
        <a:bodyPr/>
        <a:lstStyle/>
        <a:p>
          <a:endParaRPr lang="en-US" dirty="0"/>
        </a:p>
      </dgm:t>
    </dgm:pt>
    <dgm:pt modelId="{2922661B-F73C-D648-BA39-E53B87C2FAAA}" type="sibTrans" cxnId="{B2F882CE-D461-A344-A831-21635B984337}">
      <dgm:prSet/>
      <dgm:spPr/>
      <dgm:t>
        <a:bodyPr/>
        <a:lstStyle/>
        <a:p>
          <a:endParaRPr lang="en-US"/>
        </a:p>
      </dgm:t>
    </dgm:pt>
    <dgm:pt modelId="{CA906DAF-6BDA-4245-B8DD-E128B0F3F557}">
      <dgm:prSet phldrT="[Text]" custT="1"/>
      <dgm:spPr/>
      <dgm:t>
        <a:bodyPr/>
        <a:lstStyle/>
        <a:p>
          <a:r>
            <a:rPr lang="en-US" sz="1400" b="1" i="0" dirty="0" smtClean="0">
              <a:solidFill>
                <a:schemeClr val="tx1"/>
              </a:solidFill>
            </a:rPr>
            <a:t>Small Groups &amp; Support Groups</a:t>
          </a:r>
          <a:endParaRPr lang="en-US" sz="1400" b="1" i="0" dirty="0">
            <a:solidFill>
              <a:schemeClr val="tx1"/>
            </a:solidFill>
          </a:endParaRPr>
        </a:p>
      </dgm:t>
    </dgm:pt>
    <dgm:pt modelId="{50DE6114-7032-5442-BF2A-CE935DA0DCFB}" type="parTrans" cxnId="{569B25EF-E9D5-E54B-B239-1331C9C001F2}">
      <dgm:prSet/>
      <dgm:spPr/>
      <dgm:t>
        <a:bodyPr/>
        <a:lstStyle/>
        <a:p>
          <a:endParaRPr lang="en-US" dirty="0"/>
        </a:p>
      </dgm:t>
    </dgm:pt>
    <dgm:pt modelId="{B43490D1-7F4B-8641-9A4A-1477C526D401}" type="sibTrans" cxnId="{569B25EF-E9D5-E54B-B239-1331C9C001F2}">
      <dgm:prSet/>
      <dgm:spPr/>
      <dgm:t>
        <a:bodyPr/>
        <a:lstStyle/>
        <a:p>
          <a:endParaRPr lang="en-US"/>
        </a:p>
      </dgm:t>
    </dgm:pt>
    <dgm:pt modelId="{04475BFD-716C-9947-BC20-87B99E0126FB}">
      <dgm:prSet phldrT="[Text]" custT="1"/>
      <dgm:spPr/>
      <dgm:t>
        <a:bodyPr/>
        <a:lstStyle/>
        <a:p>
          <a:r>
            <a:rPr lang="en-US" sz="1400" b="1" i="0" dirty="0" smtClean="0">
              <a:solidFill>
                <a:schemeClr val="tx1"/>
              </a:solidFill>
            </a:rPr>
            <a:t>Mentors</a:t>
          </a:r>
          <a:endParaRPr lang="en-US" sz="1400" b="1" i="0" dirty="0">
            <a:solidFill>
              <a:schemeClr val="tx1"/>
            </a:solidFill>
          </a:endParaRPr>
        </a:p>
      </dgm:t>
    </dgm:pt>
    <dgm:pt modelId="{0851446A-832E-F141-B4DE-C76414A68E43}" type="parTrans" cxnId="{6682630E-AD03-2E48-852A-ED1E90406216}">
      <dgm:prSet/>
      <dgm:spPr/>
      <dgm:t>
        <a:bodyPr/>
        <a:lstStyle/>
        <a:p>
          <a:endParaRPr lang="en-US" dirty="0"/>
        </a:p>
      </dgm:t>
    </dgm:pt>
    <dgm:pt modelId="{2C48A864-6EBD-774F-8345-6E9F668577A8}" type="sibTrans" cxnId="{6682630E-AD03-2E48-852A-ED1E90406216}">
      <dgm:prSet/>
      <dgm:spPr/>
      <dgm:t>
        <a:bodyPr/>
        <a:lstStyle/>
        <a:p>
          <a:endParaRPr lang="en-US"/>
        </a:p>
      </dgm:t>
    </dgm:pt>
    <dgm:pt modelId="{6E907DB7-7BF4-C744-969A-74014FE6CE8D}">
      <dgm:prSet phldrT="[Text]" custT="1"/>
      <dgm:spPr/>
      <dgm:t>
        <a:bodyPr/>
        <a:lstStyle/>
        <a:p>
          <a:r>
            <a:rPr lang="en-US" sz="1400" b="1" i="0" dirty="0" smtClean="0">
              <a:solidFill>
                <a:schemeClr val="tx1"/>
              </a:solidFill>
            </a:rPr>
            <a:t>Social Media for Connection</a:t>
          </a:r>
          <a:endParaRPr lang="en-US" sz="1400" b="1" i="0" dirty="0">
            <a:solidFill>
              <a:schemeClr val="tx1"/>
            </a:solidFill>
          </a:endParaRPr>
        </a:p>
      </dgm:t>
    </dgm:pt>
    <dgm:pt modelId="{37F84579-68E4-474E-A2D9-4E9FF140448F}" type="parTrans" cxnId="{F7A6DC34-9A41-9447-AFE1-0D0609923D90}">
      <dgm:prSet/>
      <dgm:spPr/>
      <dgm:t>
        <a:bodyPr/>
        <a:lstStyle/>
        <a:p>
          <a:endParaRPr lang="en-US" dirty="0"/>
        </a:p>
      </dgm:t>
    </dgm:pt>
    <dgm:pt modelId="{C13EA180-C780-004B-9FD9-5D4A242440A4}" type="sibTrans" cxnId="{F7A6DC34-9A41-9447-AFE1-0D0609923D90}">
      <dgm:prSet/>
      <dgm:spPr/>
      <dgm:t>
        <a:bodyPr/>
        <a:lstStyle/>
        <a:p>
          <a:endParaRPr lang="en-US"/>
        </a:p>
      </dgm:t>
    </dgm:pt>
    <dgm:pt modelId="{F1B06805-D828-4344-8580-B7E01896C524}">
      <dgm:prSet phldrT="[Text]" custT="1"/>
      <dgm:spPr/>
      <dgm:t>
        <a:bodyPr/>
        <a:lstStyle/>
        <a:p>
          <a:r>
            <a:rPr lang="en-US" sz="1400" b="1" i="0" dirty="0" smtClean="0">
              <a:solidFill>
                <a:schemeClr val="tx1"/>
              </a:solidFill>
            </a:rPr>
            <a:t>User-Generated Content</a:t>
          </a:r>
          <a:endParaRPr lang="en-US" sz="1400" b="1" i="0" dirty="0">
            <a:solidFill>
              <a:schemeClr val="tx1"/>
            </a:solidFill>
          </a:endParaRPr>
        </a:p>
      </dgm:t>
    </dgm:pt>
    <dgm:pt modelId="{583B9280-4E42-CD41-895B-04FFE32074F1}" type="parTrans" cxnId="{ABB24978-D0C2-154D-A5E9-03A66CCD3B81}">
      <dgm:prSet/>
      <dgm:spPr/>
      <dgm:t>
        <a:bodyPr/>
        <a:lstStyle/>
        <a:p>
          <a:endParaRPr lang="en-US" dirty="0"/>
        </a:p>
      </dgm:t>
    </dgm:pt>
    <dgm:pt modelId="{86CCAA4F-C917-6546-9AFD-FF455E8ED1C6}" type="sibTrans" cxnId="{ABB24978-D0C2-154D-A5E9-03A66CCD3B81}">
      <dgm:prSet/>
      <dgm:spPr/>
      <dgm:t>
        <a:bodyPr/>
        <a:lstStyle/>
        <a:p>
          <a:endParaRPr lang="en-US"/>
        </a:p>
      </dgm:t>
    </dgm:pt>
    <dgm:pt modelId="{29725C97-E1FD-9349-A59D-AA7E7BF0C843}">
      <dgm:prSet phldrT="[Text]" custT="1"/>
      <dgm:spPr/>
      <dgm:t>
        <a:bodyPr/>
        <a:lstStyle/>
        <a:p>
          <a:r>
            <a:rPr lang="en-US" sz="1400" b="1" i="0" dirty="0" smtClean="0">
              <a:solidFill>
                <a:schemeClr val="tx1"/>
              </a:solidFill>
            </a:rPr>
            <a:t>Community Programs</a:t>
          </a:r>
          <a:endParaRPr lang="en-US" sz="1400" b="1" i="0" dirty="0">
            <a:solidFill>
              <a:schemeClr val="tx1"/>
            </a:solidFill>
          </a:endParaRPr>
        </a:p>
      </dgm:t>
    </dgm:pt>
    <dgm:pt modelId="{6A519A4B-0ECA-FB46-97A1-1E402CE13EEC}" type="parTrans" cxnId="{5AF1DEAE-764D-FD4D-A7AE-18661851B763}">
      <dgm:prSet/>
      <dgm:spPr/>
      <dgm:t>
        <a:bodyPr/>
        <a:lstStyle/>
        <a:p>
          <a:endParaRPr lang="en-US" dirty="0"/>
        </a:p>
      </dgm:t>
    </dgm:pt>
    <dgm:pt modelId="{16988DBA-CF7C-8449-B926-6869AEC00A49}" type="sibTrans" cxnId="{5AF1DEAE-764D-FD4D-A7AE-18661851B763}">
      <dgm:prSet/>
      <dgm:spPr/>
      <dgm:t>
        <a:bodyPr/>
        <a:lstStyle/>
        <a:p>
          <a:endParaRPr lang="en-US"/>
        </a:p>
      </dgm:t>
    </dgm:pt>
    <dgm:pt modelId="{FBA5B874-06B0-6A45-AC25-5141CF2499BA}">
      <dgm:prSet phldrT="[Text]" custT="1"/>
      <dgm:spPr/>
      <dgm:t>
        <a:bodyPr/>
        <a:lstStyle/>
        <a:p>
          <a:r>
            <a:rPr lang="en-US" sz="1400" b="1" i="0" dirty="0" smtClean="0">
              <a:solidFill>
                <a:schemeClr val="tx1"/>
              </a:solidFill>
            </a:rPr>
            <a:t>Online Courses &amp; Activities</a:t>
          </a:r>
          <a:endParaRPr lang="en-US" sz="1400" b="1" i="0" dirty="0">
            <a:solidFill>
              <a:schemeClr val="tx1"/>
            </a:solidFill>
          </a:endParaRPr>
        </a:p>
      </dgm:t>
    </dgm:pt>
    <dgm:pt modelId="{A4B5A00E-B011-DE42-8A74-BCD38F4317CB}" type="parTrans" cxnId="{E5E69194-E66A-4A44-9CFC-4E6CBA36FDD7}">
      <dgm:prSet/>
      <dgm:spPr/>
      <dgm:t>
        <a:bodyPr/>
        <a:lstStyle/>
        <a:p>
          <a:endParaRPr lang="en-US" dirty="0"/>
        </a:p>
      </dgm:t>
    </dgm:pt>
    <dgm:pt modelId="{7831B223-3AAE-B447-B661-7B3FCD2D7EEE}" type="sibTrans" cxnId="{E5E69194-E66A-4A44-9CFC-4E6CBA36FDD7}">
      <dgm:prSet/>
      <dgm:spPr/>
      <dgm:t>
        <a:bodyPr/>
        <a:lstStyle/>
        <a:p>
          <a:endParaRPr lang="en-US"/>
        </a:p>
      </dgm:t>
    </dgm:pt>
    <dgm:pt modelId="{36FBC3B3-5D05-A041-9F43-297247F40AE6}">
      <dgm:prSet phldrT="[Text]" custT="1"/>
      <dgm:spPr/>
      <dgm:t>
        <a:bodyPr/>
        <a:lstStyle/>
        <a:p>
          <a:r>
            <a:rPr lang="en-US" sz="1400" b="1" i="0" dirty="0" smtClean="0">
              <a:solidFill>
                <a:schemeClr val="tx1"/>
              </a:solidFill>
            </a:rPr>
            <a:t>Online Resources: Print, Audio, Video</a:t>
          </a:r>
          <a:endParaRPr lang="en-US" sz="1400" b="1" i="0" dirty="0">
            <a:solidFill>
              <a:schemeClr val="tx1"/>
            </a:solidFill>
          </a:endParaRPr>
        </a:p>
      </dgm:t>
    </dgm:pt>
    <dgm:pt modelId="{F2E6702D-C7A0-394E-84D8-D269EC1B2228}" type="parTrans" cxnId="{A1442F73-FEF2-4441-AD4D-8DA2D41F8BA7}">
      <dgm:prSet/>
      <dgm:spPr/>
      <dgm:t>
        <a:bodyPr/>
        <a:lstStyle/>
        <a:p>
          <a:endParaRPr lang="en-US" dirty="0"/>
        </a:p>
      </dgm:t>
    </dgm:pt>
    <dgm:pt modelId="{1B8C5953-C969-AC4C-A3CD-E8F2B29F6F0E}" type="sibTrans" cxnId="{A1442F73-FEF2-4441-AD4D-8DA2D41F8BA7}">
      <dgm:prSet/>
      <dgm:spPr/>
      <dgm:t>
        <a:bodyPr/>
        <a:lstStyle/>
        <a:p>
          <a:endParaRPr lang="en-US"/>
        </a:p>
      </dgm:t>
    </dgm:pt>
    <dgm:pt modelId="{5719262C-FCBA-4842-A351-3F1684E9F2FC}">
      <dgm:prSet phldrT="[Text]" custT="1"/>
      <dgm:spPr/>
      <dgm:t>
        <a:bodyPr/>
        <a:lstStyle/>
        <a:p>
          <a:r>
            <a:rPr lang="en-US" sz="1400" b="1" i="0" dirty="0" smtClean="0">
              <a:solidFill>
                <a:schemeClr val="tx1"/>
              </a:solidFill>
            </a:rPr>
            <a:t>Apps</a:t>
          </a:r>
          <a:endParaRPr lang="en-US" sz="1400" b="1" i="0" dirty="0">
            <a:solidFill>
              <a:schemeClr val="tx1"/>
            </a:solidFill>
          </a:endParaRPr>
        </a:p>
      </dgm:t>
    </dgm:pt>
    <dgm:pt modelId="{F2919795-9E83-C446-BD84-6DF0E225F0CF}" type="parTrans" cxnId="{90845B6E-058D-3446-95AC-DB2A2EA97C6B}">
      <dgm:prSet/>
      <dgm:spPr/>
      <dgm:t>
        <a:bodyPr/>
        <a:lstStyle/>
        <a:p>
          <a:endParaRPr lang="en-US" dirty="0"/>
        </a:p>
      </dgm:t>
    </dgm:pt>
    <dgm:pt modelId="{9EE4DB78-C205-1B49-9D4F-595B4C950A52}" type="sibTrans" cxnId="{90845B6E-058D-3446-95AC-DB2A2EA97C6B}">
      <dgm:prSet/>
      <dgm:spPr/>
      <dgm:t>
        <a:bodyPr/>
        <a:lstStyle/>
        <a:p>
          <a:endParaRPr lang="en-US"/>
        </a:p>
      </dgm:t>
    </dgm:pt>
    <dgm:pt modelId="{2676D1FB-E3F6-564C-BB71-A6E4E6B088AD}">
      <dgm:prSet phldrT="[Text]" custT="1"/>
      <dgm:spPr/>
      <dgm:t>
        <a:bodyPr/>
        <a:lstStyle/>
        <a:p>
          <a:r>
            <a:rPr lang="en-US" sz="1400" b="1" i="0" dirty="0" smtClean="0">
              <a:solidFill>
                <a:schemeClr val="tx1"/>
              </a:solidFill>
            </a:rPr>
            <a:t>Blogs</a:t>
          </a:r>
          <a:endParaRPr lang="en-US" sz="1400" b="1" i="0" dirty="0">
            <a:solidFill>
              <a:schemeClr val="tx1"/>
            </a:solidFill>
          </a:endParaRPr>
        </a:p>
      </dgm:t>
    </dgm:pt>
    <dgm:pt modelId="{E3E7BC77-5928-0546-BAA5-031E8AE20ED1}" type="parTrans" cxnId="{0A64DC89-A0EC-1644-B7E9-5CBD33E7AE14}">
      <dgm:prSet/>
      <dgm:spPr/>
      <dgm:t>
        <a:bodyPr/>
        <a:lstStyle/>
        <a:p>
          <a:endParaRPr lang="en-US" dirty="0"/>
        </a:p>
      </dgm:t>
    </dgm:pt>
    <dgm:pt modelId="{7E15DE17-C21C-3742-984D-618E0E11C54F}" type="sibTrans" cxnId="{0A64DC89-A0EC-1644-B7E9-5CBD33E7AE14}">
      <dgm:prSet/>
      <dgm:spPr/>
      <dgm:t>
        <a:bodyPr/>
        <a:lstStyle/>
        <a:p>
          <a:endParaRPr lang="en-US"/>
        </a:p>
      </dgm:t>
    </dgm:pt>
    <dgm:pt modelId="{384BD85D-A78B-FC4A-AC12-CA1C1E67F580}">
      <dgm:prSet phldrT="[Text]" custT="1"/>
      <dgm:spPr/>
      <dgm:t>
        <a:bodyPr/>
        <a:lstStyle/>
        <a:p>
          <a:r>
            <a:rPr lang="en-US" sz="1400" b="1" i="0" dirty="0" smtClean="0">
              <a:solidFill>
                <a:schemeClr val="tx1"/>
              </a:solidFill>
            </a:rPr>
            <a:t>Video Conference</a:t>
          </a:r>
          <a:endParaRPr lang="en-US" sz="1400" b="1" i="0" dirty="0">
            <a:solidFill>
              <a:schemeClr val="tx1"/>
            </a:solidFill>
          </a:endParaRPr>
        </a:p>
      </dgm:t>
    </dgm:pt>
    <dgm:pt modelId="{6917DF9F-11A0-314B-9478-1C759AE5C7C1}" type="parTrans" cxnId="{52DE35AA-F64D-304E-A4BD-2607226254DE}">
      <dgm:prSet/>
      <dgm:spPr/>
      <dgm:t>
        <a:bodyPr/>
        <a:lstStyle/>
        <a:p>
          <a:endParaRPr lang="en-US" dirty="0"/>
        </a:p>
      </dgm:t>
    </dgm:pt>
    <dgm:pt modelId="{848D63AB-91CF-A046-95F8-7C088C9BB424}" type="sibTrans" cxnId="{52DE35AA-F64D-304E-A4BD-2607226254DE}">
      <dgm:prSet/>
      <dgm:spPr/>
      <dgm:t>
        <a:bodyPr/>
        <a:lstStyle/>
        <a:p>
          <a:endParaRPr lang="en-US"/>
        </a:p>
      </dgm:t>
    </dgm:pt>
    <dgm:pt modelId="{68F57157-587F-4646-970D-371DC704E557}" type="pres">
      <dgm:prSet presAssocID="{9B8C4135-1D68-C94F-B812-4967AD5345CE}" presName="cycle" presStyleCnt="0">
        <dgm:presLayoutVars>
          <dgm:chMax val="1"/>
          <dgm:dir/>
          <dgm:animLvl val="ctr"/>
          <dgm:resizeHandles val="exact"/>
        </dgm:presLayoutVars>
      </dgm:prSet>
      <dgm:spPr/>
      <dgm:t>
        <a:bodyPr/>
        <a:lstStyle/>
        <a:p>
          <a:endParaRPr lang="en-US"/>
        </a:p>
      </dgm:t>
    </dgm:pt>
    <dgm:pt modelId="{363D73FD-BC97-E74F-8511-E6921BCC665D}" type="pres">
      <dgm:prSet presAssocID="{74D711B6-44D0-564A-AA60-768F16F33165}" presName="centerShape" presStyleLbl="node0" presStyleIdx="0" presStyleCnt="1" custScaleX="145463" custScaleY="148412"/>
      <dgm:spPr/>
      <dgm:t>
        <a:bodyPr/>
        <a:lstStyle/>
        <a:p>
          <a:endParaRPr lang="en-US"/>
        </a:p>
      </dgm:t>
    </dgm:pt>
    <dgm:pt modelId="{7694CE64-D227-7F4B-BB13-624C0ADF29A3}" type="pres">
      <dgm:prSet presAssocID="{32959C6A-8B34-F749-B27F-D4D125D7479E}" presName="Name9" presStyleLbl="parChTrans1D2" presStyleIdx="0" presStyleCnt="11"/>
      <dgm:spPr/>
      <dgm:t>
        <a:bodyPr/>
        <a:lstStyle/>
        <a:p>
          <a:endParaRPr lang="en-US"/>
        </a:p>
      </dgm:t>
    </dgm:pt>
    <dgm:pt modelId="{A33DFAE7-D6CD-2645-8E32-7FDDD8AFF638}" type="pres">
      <dgm:prSet presAssocID="{32959C6A-8B34-F749-B27F-D4D125D7479E}" presName="connTx" presStyleLbl="parChTrans1D2" presStyleIdx="0" presStyleCnt="11"/>
      <dgm:spPr/>
      <dgm:t>
        <a:bodyPr/>
        <a:lstStyle/>
        <a:p>
          <a:endParaRPr lang="en-US"/>
        </a:p>
      </dgm:t>
    </dgm:pt>
    <dgm:pt modelId="{0532E587-F317-AB44-8C06-BEDAB677108B}" type="pres">
      <dgm:prSet presAssocID="{30D1067C-A3B6-2A49-AC5E-88C4A1A00035}" presName="node" presStyleLbl="node1" presStyleIdx="0" presStyleCnt="11" custScaleX="111522">
        <dgm:presLayoutVars>
          <dgm:bulletEnabled val="1"/>
        </dgm:presLayoutVars>
      </dgm:prSet>
      <dgm:spPr/>
      <dgm:t>
        <a:bodyPr/>
        <a:lstStyle/>
        <a:p>
          <a:endParaRPr lang="en-US"/>
        </a:p>
      </dgm:t>
    </dgm:pt>
    <dgm:pt modelId="{0B479031-9153-7C47-B75F-4D8875EE1B31}" type="pres">
      <dgm:prSet presAssocID="{50DE6114-7032-5442-BF2A-CE935DA0DCFB}" presName="Name9" presStyleLbl="parChTrans1D2" presStyleIdx="1" presStyleCnt="11"/>
      <dgm:spPr/>
      <dgm:t>
        <a:bodyPr/>
        <a:lstStyle/>
        <a:p>
          <a:endParaRPr lang="en-US"/>
        </a:p>
      </dgm:t>
    </dgm:pt>
    <dgm:pt modelId="{86897CF3-1F44-A34A-801C-0D391A6DA869}" type="pres">
      <dgm:prSet presAssocID="{50DE6114-7032-5442-BF2A-CE935DA0DCFB}" presName="connTx" presStyleLbl="parChTrans1D2" presStyleIdx="1" presStyleCnt="11"/>
      <dgm:spPr/>
      <dgm:t>
        <a:bodyPr/>
        <a:lstStyle/>
        <a:p>
          <a:endParaRPr lang="en-US"/>
        </a:p>
      </dgm:t>
    </dgm:pt>
    <dgm:pt modelId="{BF44EF0E-5989-4348-B817-2B77517D8A21}" type="pres">
      <dgm:prSet presAssocID="{CA906DAF-6BDA-4245-B8DD-E128B0F3F557}" presName="node" presStyleLbl="node1" presStyleIdx="1" presStyleCnt="11">
        <dgm:presLayoutVars>
          <dgm:bulletEnabled val="1"/>
        </dgm:presLayoutVars>
      </dgm:prSet>
      <dgm:spPr/>
      <dgm:t>
        <a:bodyPr/>
        <a:lstStyle/>
        <a:p>
          <a:endParaRPr lang="en-US"/>
        </a:p>
      </dgm:t>
    </dgm:pt>
    <dgm:pt modelId="{866F0FE9-6A0A-324D-A33B-98E3CE12D566}" type="pres">
      <dgm:prSet presAssocID="{0851446A-832E-F141-B4DE-C76414A68E43}" presName="Name9" presStyleLbl="parChTrans1D2" presStyleIdx="2" presStyleCnt="11"/>
      <dgm:spPr/>
      <dgm:t>
        <a:bodyPr/>
        <a:lstStyle/>
        <a:p>
          <a:endParaRPr lang="en-US"/>
        </a:p>
      </dgm:t>
    </dgm:pt>
    <dgm:pt modelId="{9C24AF53-E150-A94E-8787-763729DC3D64}" type="pres">
      <dgm:prSet presAssocID="{0851446A-832E-F141-B4DE-C76414A68E43}" presName="connTx" presStyleLbl="parChTrans1D2" presStyleIdx="2" presStyleCnt="11"/>
      <dgm:spPr/>
      <dgm:t>
        <a:bodyPr/>
        <a:lstStyle/>
        <a:p>
          <a:endParaRPr lang="en-US"/>
        </a:p>
      </dgm:t>
    </dgm:pt>
    <dgm:pt modelId="{6B11D57C-B710-9344-BE13-CA33FD18E13B}" type="pres">
      <dgm:prSet presAssocID="{04475BFD-716C-9947-BC20-87B99E0126FB}" presName="node" presStyleLbl="node1" presStyleIdx="2" presStyleCnt="11">
        <dgm:presLayoutVars>
          <dgm:bulletEnabled val="1"/>
        </dgm:presLayoutVars>
      </dgm:prSet>
      <dgm:spPr/>
      <dgm:t>
        <a:bodyPr/>
        <a:lstStyle/>
        <a:p>
          <a:endParaRPr lang="en-US"/>
        </a:p>
      </dgm:t>
    </dgm:pt>
    <dgm:pt modelId="{AD5849C9-5B41-C348-A35B-069099181452}" type="pres">
      <dgm:prSet presAssocID="{6A519A4B-0ECA-FB46-97A1-1E402CE13EEC}" presName="Name9" presStyleLbl="parChTrans1D2" presStyleIdx="3" presStyleCnt="11"/>
      <dgm:spPr/>
      <dgm:t>
        <a:bodyPr/>
        <a:lstStyle/>
        <a:p>
          <a:endParaRPr lang="en-US"/>
        </a:p>
      </dgm:t>
    </dgm:pt>
    <dgm:pt modelId="{9E6729FD-8281-5046-8F34-3B18E0EFC20B}" type="pres">
      <dgm:prSet presAssocID="{6A519A4B-0ECA-FB46-97A1-1E402CE13EEC}" presName="connTx" presStyleLbl="parChTrans1D2" presStyleIdx="3" presStyleCnt="11"/>
      <dgm:spPr/>
      <dgm:t>
        <a:bodyPr/>
        <a:lstStyle/>
        <a:p>
          <a:endParaRPr lang="en-US"/>
        </a:p>
      </dgm:t>
    </dgm:pt>
    <dgm:pt modelId="{0ACA2E03-060F-7A4A-A23E-EF2139A86F46}" type="pres">
      <dgm:prSet presAssocID="{29725C97-E1FD-9349-A59D-AA7E7BF0C843}" presName="node" presStyleLbl="node1" presStyleIdx="3" presStyleCnt="11" custScaleX="127066" custScaleY="104494">
        <dgm:presLayoutVars>
          <dgm:bulletEnabled val="1"/>
        </dgm:presLayoutVars>
      </dgm:prSet>
      <dgm:spPr/>
      <dgm:t>
        <a:bodyPr/>
        <a:lstStyle/>
        <a:p>
          <a:endParaRPr lang="en-US"/>
        </a:p>
      </dgm:t>
    </dgm:pt>
    <dgm:pt modelId="{1985177C-24F0-D749-BE4C-8C02E4DC43B8}" type="pres">
      <dgm:prSet presAssocID="{A4B5A00E-B011-DE42-8A74-BCD38F4317CB}" presName="Name9" presStyleLbl="parChTrans1D2" presStyleIdx="4" presStyleCnt="11"/>
      <dgm:spPr/>
      <dgm:t>
        <a:bodyPr/>
        <a:lstStyle/>
        <a:p>
          <a:endParaRPr lang="en-US"/>
        </a:p>
      </dgm:t>
    </dgm:pt>
    <dgm:pt modelId="{344CD070-6A01-404B-B61E-118B8E8E3496}" type="pres">
      <dgm:prSet presAssocID="{A4B5A00E-B011-DE42-8A74-BCD38F4317CB}" presName="connTx" presStyleLbl="parChTrans1D2" presStyleIdx="4" presStyleCnt="11"/>
      <dgm:spPr/>
      <dgm:t>
        <a:bodyPr/>
        <a:lstStyle/>
        <a:p>
          <a:endParaRPr lang="en-US"/>
        </a:p>
      </dgm:t>
    </dgm:pt>
    <dgm:pt modelId="{950CB373-DD9E-514D-8D98-E1B7C6E8E774}" type="pres">
      <dgm:prSet presAssocID="{FBA5B874-06B0-6A45-AC25-5141CF2499BA}" presName="node" presStyleLbl="node1" presStyleIdx="4" presStyleCnt="11">
        <dgm:presLayoutVars>
          <dgm:bulletEnabled val="1"/>
        </dgm:presLayoutVars>
      </dgm:prSet>
      <dgm:spPr/>
      <dgm:t>
        <a:bodyPr/>
        <a:lstStyle/>
        <a:p>
          <a:endParaRPr lang="en-US"/>
        </a:p>
      </dgm:t>
    </dgm:pt>
    <dgm:pt modelId="{9F985A84-846E-134A-9007-BC2D2251CB1B}" type="pres">
      <dgm:prSet presAssocID="{F2E6702D-C7A0-394E-84D8-D269EC1B2228}" presName="Name9" presStyleLbl="parChTrans1D2" presStyleIdx="5" presStyleCnt="11"/>
      <dgm:spPr/>
      <dgm:t>
        <a:bodyPr/>
        <a:lstStyle/>
        <a:p>
          <a:endParaRPr lang="en-US"/>
        </a:p>
      </dgm:t>
    </dgm:pt>
    <dgm:pt modelId="{D88F4DF0-E251-CE43-9C11-A74CEB1313E3}" type="pres">
      <dgm:prSet presAssocID="{F2E6702D-C7A0-394E-84D8-D269EC1B2228}" presName="connTx" presStyleLbl="parChTrans1D2" presStyleIdx="5" presStyleCnt="11"/>
      <dgm:spPr/>
      <dgm:t>
        <a:bodyPr/>
        <a:lstStyle/>
        <a:p>
          <a:endParaRPr lang="en-US"/>
        </a:p>
      </dgm:t>
    </dgm:pt>
    <dgm:pt modelId="{868EB6B2-4A36-BD48-807C-05A4C7415196}" type="pres">
      <dgm:prSet presAssocID="{36FBC3B3-5D05-A041-9F43-297247F40AE6}" presName="node" presStyleLbl="node1" presStyleIdx="5" presStyleCnt="11" custScaleX="116603" custScaleY="105689">
        <dgm:presLayoutVars>
          <dgm:bulletEnabled val="1"/>
        </dgm:presLayoutVars>
      </dgm:prSet>
      <dgm:spPr/>
      <dgm:t>
        <a:bodyPr/>
        <a:lstStyle/>
        <a:p>
          <a:endParaRPr lang="en-US"/>
        </a:p>
      </dgm:t>
    </dgm:pt>
    <dgm:pt modelId="{A6652FDB-92EE-D34E-B875-C78872704AF3}" type="pres">
      <dgm:prSet presAssocID="{6917DF9F-11A0-314B-9478-1C759AE5C7C1}" presName="Name9" presStyleLbl="parChTrans1D2" presStyleIdx="6" presStyleCnt="11"/>
      <dgm:spPr/>
      <dgm:t>
        <a:bodyPr/>
        <a:lstStyle/>
        <a:p>
          <a:endParaRPr lang="en-US"/>
        </a:p>
      </dgm:t>
    </dgm:pt>
    <dgm:pt modelId="{A6569C13-FF35-564D-966D-22ACCAFAC7E6}" type="pres">
      <dgm:prSet presAssocID="{6917DF9F-11A0-314B-9478-1C759AE5C7C1}" presName="connTx" presStyleLbl="parChTrans1D2" presStyleIdx="6" presStyleCnt="11"/>
      <dgm:spPr/>
      <dgm:t>
        <a:bodyPr/>
        <a:lstStyle/>
        <a:p>
          <a:endParaRPr lang="en-US"/>
        </a:p>
      </dgm:t>
    </dgm:pt>
    <dgm:pt modelId="{CF8DB27E-344D-8242-BC80-E53A7F4BE343}" type="pres">
      <dgm:prSet presAssocID="{384BD85D-A78B-FC4A-AC12-CA1C1E67F580}" presName="node" presStyleLbl="node1" presStyleIdx="6" presStyleCnt="11" custScaleX="123014" custScaleY="98206">
        <dgm:presLayoutVars>
          <dgm:bulletEnabled val="1"/>
        </dgm:presLayoutVars>
      </dgm:prSet>
      <dgm:spPr/>
      <dgm:t>
        <a:bodyPr/>
        <a:lstStyle/>
        <a:p>
          <a:endParaRPr lang="en-US"/>
        </a:p>
      </dgm:t>
    </dgm:pt>
    <dgm:pt modelId="{804633C9-B400-A142-B483-B56E608DB523}" type="pres">
      <dgm:prSet presAssocID="{F2919795-9E83-C446-BD84-6DF0E225F0CF}" presName="Name9" presStyleLbl="parChTrans1D2" presStyleIdx="7" presStyleCnt="11"/>
      <dgm:spPr/>
      <dgm:t>
        <a:bodyPr/>
        <a:lstStyle/>
        <a:p>
          <a:endParaRPr lang="en-US"/>
        </a:p>
      </dgm:t>
    </dgm:pt>
    <dgm:pt modelId="{67F931FF-002E-DA4D-BAF7-6B6910AAD975}" type="pres">
      <dgm:prSet presAssocID="{F2919795-9E83-C446-BD84-6DF0E225F0CF}" presName="connTx" presStyleLbl="parChTrans1D2" presStyleIdx="7" presStyleCnt="11"/>
      <dgm:spPr/>
      <dgm:t>
        <a:bodyPr/>
        <a:lstStyle/>
        <a:p>
          <a:endParaRPr lang="en-US"/>
        </a:p>
      </dgm:t>
    </dgm:pt>
    <dgm:pt modelId="{97EAC950-28E8-BC44-B820-9D71586BAF0C}" type="pres">
      <dgm:prSet presAssocID="{5719262C-FCBA-4842-A351-3F1684E9F2FC}" presName="node" presStyleLbl="node1" presStyleIdx="7" presStyleCnt="11">
        <dgm:presLayoutVars>
          <dgm:bulletEnabled val="1"/>
        </dgm:presLayoutVars>
      </dgm:prSet>
      <dgm:spPr/>
      <dgm:t>
        <a:bodyPr/>
        <a:lstStyle/>
        <a:p>
          <a:endParaRPr lang="en-US"/>
        </a:p>
      </dgm:t>
    </dgm:pt>
    <dgm:pt modelId="{86A6C3C0-9FBA-AB4B-8BCB-8F8E558AE1BB}" type="pres">
      <dgm:prSet presAssocID="{E3E7BC77-5928-0546-BAA5-031E8AE20ED1}" presName="Name9" presStyleLbl="parChTrans1D2" presStyleIdx="8" presStyleCnt="11"/>
      <dgm:spPr/>
      <dgm:t>
        <a:bodyPr/>
        <a:lstStyle/>
        <a:p>
          <a:endParaRPr lang="en-US"/>
        </a:p>
      </dgm:t>
    </dgm:pt>
    <dgm:pt modelId="{14E278A7-0197-3748-8933-AB86EA88681F}" type="pres">
      <dgm:prSet presAssocID="{E3E7BC77-5928-0546-BAA5-031E8AE20ED1}" presName="connTx" presStyleLbl="parChTrans1D2" presStyleIdx="8" presStyleCnt="11"/>
      <dgm:spPr/>
      <dgm:t>
        <a:bodyPr/>
        <a:lstStyle/>
        <a:p>
          <a:endParaRPr lang="en-US"/>
        </a:p>
      </dgm:t>
    </dgm:pt>
    <dgm:pt modelId="{1B80B76E-6C24-3E4B-BB9A-486C69B63C36}" type="pres">
      <dgm:prSet presAssocID="{2676D1FB-E3F6-564C-BB71-A6E4E6B088AD}" presName="node" presStyleLbl="node1" presStyleIdx="8" presStyleCnt="11">
        <dgm:presLayoutVars>
          <dgm:bulletEnabled val="1"/>
        </dgm:presLayoutVars>
      </dgm:prSet>
      <dgm:spPr/>
      <dgm:t>
        <a:bodyPr/>
        <a:lstStyle/>
        <a:p>
          <a:endParaRPr lang="en-US"/>
        </a:p>
      </dgm:t>
    </dgm:pt>
    <dgm:pt modelId="{2CFFE43A-C9DF-D747-98A6-6F65958F5C3F}" type="pres">
      <dgm:prSet presAssocID="{37F84579-68E4-474E-A2D9-4E9FF140448F}" presName="Name9" presStyleLbl="parChTrans1D2" presStyleIdx="9" presStyleCnt="11"/>
      <dgm:spPr/>
      <dgm:t>
        <a:bodyPr/>
        <a:lstStyle/>
        <a:p>
          <a:endParaRPr lang="en-US"/>
        </a:p>
      </dgm:t>
    </dgm:pt>
    <dgm:pt modelId="{4A21F55F-58E0-9D41-A0BD-72623807199F}" type="pres">
      <dgm:prSet presAssocID="{37F84579-68E4-474E-A2D9-4E9FF140448F}" presName="connTx" presStyleLbl="parChTrans1D2" presStyleIdx="9" presStyleCnt="11"/>
      <dgm:spPr/>
      <dgm:t>
        <a:bodyPr/>
        <a:lstStyle/>
        <a:p>
          <a:endParaRPr lang="en-US"/>
        </a:p>
      </dgm:t>
    </dgm:pt>
    <dgm:pt modelId="{8193B86C-516F-E44D-AA70-AB21B6EEB4E8}" type="pres">
      <dgm:prSet presAssocID="{6E907DB7-7BF4-C744-969A-74014FE6CE8D}" presName="node" presStyleLbl="node1" presStyleIdx="9" presStyleCnt="11" custScaleX="132589">
        <dgm:presLayoutVars>
          <dgm:bulletEnabled val="1"/>
        </dgm:presLayoutVars>
      </dgm:prSet>
      <dgm:spPr/>
      <dgm:t>
        <a:bodyPr/>
        <a:lstStyle/>
        <a:p>
          <a:endParaRPr lang="en-US"/>
        </a:p>
      </dgm:t>
    </dgm:pt>
    <dgm:pt modelId="{6C81D034-D5FB-5443-8C88-FE2A7E3DCAF1}" type="pres">
      <dgm:prSet presAssocID="{583B9280-4E42-CD41-895B-04FFE32074F1}" presName="Name9" presStyleLbl="parChTrans1D2" presStyleIdx="10" presStyleCnt="11"/>
      <dgm:spPr/>
      <dgm:t>
        <a:bodyPr/>
        <a:lstStyle/>
        <a:p>
          <a:endParaRPr lang="en-US"/>
        </a:p>
      </dgm:t>
    </dgm:pt>
    <dgm:pt modelId="{D2E483D3-2203-1243-B35D-519DBDC0E79A}" type="pres">
      <dgm:prSet presAssocID="{583B9280-4E42-CD41-895B-04FFE32074F1}" presName="connTx" presStyleLbl="parChTrans1D2" presStyleIdx="10" presStyleCnt="11"/>
      <dgm:spPr/>
      <dgm:t>
        <a:bodyPr/>
        <a:lstStyle/>
        <a:p>
          <a:endParaRPr lang="en-US"/>
        </a:p>
      </dgm:t>
    </dgm:pt>
    <dgm:pt modelId="{D0D40B1B-53BA-A84F-A011-4D4E7E8D16E2}" type="pres">
      <dgm:prSet presAssocID="{F1B06805-D828-4344-8580-B7E01896C524}" presName="node" presStyleLbl="node1" presStyleIdx="10" presStyleCnt="11" custScaleX="118778">
        <dgm:presLayoutVars>
          <dgm:bulletEnabled val="1"/>
        </dgm:presLayoutVars>
      </dgm:prSet>
      <dgm:spPr/>
      <dgm:t>
        <a:bodyPr/>
        <a:lstStyle/>
        <a:p>
          <a:endParaRPr lang="en-US"/>
        </a:p>
      </dgm:t>
    </dgm:pt>
  </dgm:ptLst>
  <dgm:cxnLst>
    <dgm:cxn modelId="{0AAEFD02-8E09-6D4A-A912-5CFC56FE0BE7}" type="presOf" srcId="{29725C97-E1FD-9349-A59D-AA7E7BF0C843}" destId="{0ACA2E03-060F-7A4A-A23E-EF2139A86F46}" srcOrd="0" destOrd="0" presId="urn:microsoft.com/office/officeart/2005/8/layout/radial1"/>
    <dgm:cxn modelId="{52DE35AA-F64D-304E-A4BD-2607226254DE}" srcId="{74D711B6-44D0-564A-AA60-768F16F33165}" destId="{384BD85D-A78B-FC4A-AC12-CA1C1E67F580}" srcOrd="6" destOrd="0" parTransId="{6917DF9F-11A0-314B-9478-1C759AE5C7C1}" sibTransId="{848D63AB-91CF-A046-95F8-7C088C9BB424}"/>
    <dgm:cxn modelId="{DA3A83BC-6094-E744-A2A1-D78FE3D5C28E}" type="presOf" srcId="{FBA5B874-06B0-6A45-AC25-5141CF2499BA}" destId="{950CB373-DD9E-514D-8D98-E1B7C6E8E774}" srcOrd="0" destOrd="0" presId="urn:microsoft.com/office/officeart/2005/8/layout/radial1"/>
    <dgm:cxn modelId="{5BD87A52-CE72-014E-B613-EC50B9569D1B}" type="presOf" srcId="{CA906DAF-6BDA-4245-B8DD-E128B0F3F557}" destId="{BF44EF0E-5989-4348-B817-2B77517D8A21}" srcOrd="0" destOrd="0" presId="urn:microsoft.com/office/officeart/2005/8/layout/radial1"/>
    <dgm:cxn modelId="{4EEA41BB-09F4-2D47-9D0C-BE743A437D90}" type="presOf" srcId="{F2919795-9E83-C446-BD84-6DF0E225F0CF}" destId="{67F931FF-002E-DA4D-BAF7-6B6910AAD975}" srcOrd="1" destOrd="0" presId="urn:microsoft.com/office/officeart/2005/8/layout/radial1"/>
    <dgm:cxn modelId="{F7A6DC34-9A41-9447-AFE1-0D0609923D90}" srcId="{74D711B6-44D0-564A-AA60-768F16F33165}" destId="{6E907DB7-7BF4-C744-969A-74014FE6CE8D}" srcOrd="9" destOrd="0" parTransId="{37F84579-68E4-474E-A2D9-4E9FF140448F}" sibTransId="{C13EA180-C780-004B-9FD9-5D4A242440A4}"/>
    <dgm:cxn modelId="{5D750C89-7B23-2B41-ABEF-CAB179BF0B71}" type="presOf" srcId="{583B9280-4E42-CD41-895B-04FFE32074F1}" destId="{6C81D034-D5FB-5443-8C88-FE2A7E3DCAF1}" srcOrd="0" destOrd="0" presId="urn:microsoft.com/office/officeart/2005/8/layout/radial1"/>
    <dgm:cxn modelId="{FEFDF1E0-C010-3947-8A80-55002ABEE7B2}" type="presOf" srcId="{36FBC3B3-5D05-A041-9F43-297247F40AE6}" destId="{868EB6B2-4A36-BD48-807C-05A4C7415196}" srcOrd="0" destOrd="0" presId="urn:microsoft.com/office/officeart/2005/8/layout/radial1"/>
    <dgm:cxn modelId="{C6988254-B6F3-4048-9871-80B2AB218415}" type="presOf" srcId="{37F84579-68E4-474E-A2D9-4E9FF140448F}" destId="{4A21F55F-58E0-9D41-A0BD-72623807199F}" srcOrd="1" destOrd="0" presId="urn:microsoft.com/office/officeart/2005/8/layout/radial1"/>
    <dgm:cxn modelId="{90845B6E-058D-3446-95AC-DB2A2EA97C6B}" srcId="{74D711B6-44D0-564A-AA60-768F16F33165}" destId="{5719262C-FCBA-4842-A351-3F1684E9F2FC}" srcOrd="7" destOrd="0" parTransId="{F2919795-9E83-C446-BD84-6DF0E225F0CF}" sibTransId="{9EE4DB78-C205-1B49-9D4F-595B4C950A52}"/>
    <dgm:cxn modelId="{6682630E-AD03-2E48-852A-ED1E90406216}" srcId="{74D711B6-44D0-564A-AA60-768F16F33165}" destId="{04475BFD-716C-9947-BC20-87B99E0126FB}" srcOrd="2" destOrd="0" parTransId="{0851446A-832E-F141-B4DE-C76414A68E43}" sibTransId="{2C48A864-6EBD-774F-8345-6E9F668577A8}"/>
    <dgm:cxn modelId="{D3873E97-12E6-6247-9A81-32DFFFC96595}" type="presOf" srcId="{32959C6A-8B34-F749-B27F-D4D125D7479E}" destId="{A33DFAE7-D6CD-2645-8E32-7FDDD8AFF638}" srcOrd="1" destOrd="0" presId="urn:microsoft.com/office/officeart/2005/8/layout/radial1"/>
    <dgm:cxn modelId="{D7B8E094-8270-BE40-914B-88B8D9F1C5B6}" type="presOf" srcId="{50DE6114-7032-5442-BF2A-CE935DA0DCFB}" destId="{86897CF3-1F44-A34A-801C-0D391A6DA869}" srcOrd="1" destOrd="0" presId="urn:microsoft.com/office/officeart/2005/8/layout/radial1"/>
    <dgm:cxn modelId="{208DF956-CEA2-1943-9F9E-7E95D3FB50DF}" type="presOf" srcId="{5719262C-FCBA-4842-A351-3F1684E9F2FC}" destId="{97EAC950-28E8-BC44-B820-9D71586BAF0C}" srcOrd="0" destOrd="0" presId="urn:microsoft.com/office/officeart/2005/8/layout/radial1"/>
    <dgm:cxn modelId="{5C94B886-FA6C-9946-A802-6A6A96EE29AC}" type="presOf" srcId="{384BD85D-A78B-FC4A-AC12-CA1C1E67F580}" destId="{CF8DB27E-344D-8242-BC80-E53A7F4BE343}" srcOrd="0" destOrd="0" presId="urn:microsoft.com/office/officeart/2005/8/layout/radial1"/>
    <dgm:cxn modelId="{E5E69194-E66A-4A44-9CFC-4E6CBA36FDD7}" srcId="{74D711B6-44D0-564A-AA60-768F16F33165}" destId="{FBA5B874-06B0-6A45-AC25-5141CF2499BA}" srcOrd="4" destOrd="0" parTransId="{A4B5A00E-B011-DE42-8A74-BCD38F4317CB}" sibTransId="{7831B223-3AAE-B447-B661-7B3FCD2D7EEE}"/>
    <dgm:cxn modelId="{0D2D5185-CA20-AB41-9DA9-BC488F533777}" type="presOf" srcId="{2676D1FB-E3F6-564C-BB71-A6E4E6B088AD}" destId="{1B80B76E-6C24-3E4B-BB9A-486C69B63C36}" srcOrd="0" destOrd="0" presId="urn:microsoft.com/office/officeart/2005/8/layout/radial1"/>
    <dgm:cxn modelId="{0E7946EF-4ECA-E641-86F8-944828484CEA}" type="presOf" srcId="{A4B5A00E-B011-DE42-8A74-BCD38F4317CB}" destId="{344CD070-6A01-404B-B61E-118B8E8E3496}" srcOrd="1" destOrd="0" presId="urn:microsoft.com/office/officeart/2005/8/layout/radial1"/>
    <dgm:cxn modelId="{D28BEBE4-D598-BB4B-93BD-163A49115948}" type="presOf" srcId="{F2919795-9E83-C446-BD84-6DF0E225F0CF}" destId="{804633C9-B400-A142-B483-B56E608DB523}" srcOrd="0" destOrd="0" presId="urn:microsoft.com/office/officeart/2005/8/layout/radial1"/>
    <dgm:cxn modelId="{3CB19E3E-DB00-2944-A632-1DEDAEE233BF}" type="presOf" srcId="{E3E7BC77-5928-0546-BAA5-031E8AE20ED1}" destId="{86A6C3C0-9FBA-AB4B-8BCB-8F8E558AE1BB}" srcOrd="0" destOrd="0" presId="urn:microsoft.com/office/officeart/2005/8/layout/radial1"/>
    <dgm:cxn modelId="{8FD7BFDB-9918-3342-BB44-73DF860B21E7}" type="presOf" srcId="{04475BFD-716C-9947-BC20-87B99E0126FB}" destId="{6B11D57C-B710-9344-BE13-CA33FD18E13B}" srcOrd="0" destOrd="0" presId="urn:microsoft.com/office/officeart/2005/8/layout/radial1"/>
    <dgm:cxn modelId="{536B163C-3F2D-D544-8663-BD46AC88B434}" type="presOf" srcId="{9B8C4135-1D68-C94F-B812-4967AD5345CE}" destId="{68F57157-587F-4646-970D-371DC704E557}" srcOrd="0" destOrd="0" presId="urn:microsoft.com/office/officeart/2005/8/layout/radial1"/>
    <dgm:cxn modelId="{0A31C78A-BAAC-FC41-8FBB-3C723E2F2BB2}" type="presOf" srcId="{32959C6A-8B34-F749-B27F-D4D125D7479E}" destId="{7694CE64-D227-7F4B-BB13-624C0ADF29A3}" srcOrd="0" destOrd="0" presId="urn:microsoft.com/office/officeart/2005/8/layout/radial1"/>
    <dgm:cxn modelId="{9ADD9725-F567-0C48-9E8C-391433049DE1}" type="presOf" srcId="{50DE6114-7032-5442-BF2A-CE935DA0DCFB}" destId="{0B479031-9153-7C47-B75F-4D8875EE1B31}" srcOrd="0" destOrd="0" presId="urn:microsoft.com/office/officeart/2005/8/layout/radial1"/>
    <dgm:cxn modelId="{0A64DC89-A0EC-1644-B7E9-5CBD33E7AE14}" srcId="{74D711B6-44D0-564A-AA60-768F16F33165}" destId="{2676D1FB-E3F6-564C-BB71-A6E4E6B088AD}" srcOrd="8" destOrd="0" parTransId="{E3E7BC77-5928-0546-BAA5-031E8AE20ED1}" sibTransId="{7E15DE17-C21C-3742-984D-618E0E11C54F}"/>
    <dgm:cxn modelId="{5D3EDEC9-7443-6F46-B2FA-9F4AB6391897}" type="presOf" srcId="{E3E7BC77-5928-0546-BAA5-031E8AE20ED1}" destId="{14E278A7-0197-3748-8933-AB86EA88681F}" srcOrd="1" destOrd="0" presId="urn:microsoft.com/office/officeart/2005/8/layout/radial1"/>
    <dgm:cxn modelId="{79AA590C-009B-CC46-940C-83CB2367BE42}" type="presOf" srcId="{0851446A-832E-F141-B4DE-C76414A68E43}" destId="{9C24AF53-E150-A94E-8787-763729DC3D64}" srcOrd="1" destOrd="0" presId="urn:microsoft.com/office/officeart/2005/8/layout/radial1"/>
    <dgm:cxn modelId="{D3DA6431-04A0-1746-A256-CDF6EED02A6E}" type="presOf" srcId="{A4B5A00E-B011-DE42-8A74-BCD38F4317CB}" destId="{1985177C-24F0-D749-BE4C-8C02E4DC43B8}" srcOrd="0" destOrd="0" presId="urn:microsoft.com/office/officeart/2005/8/layout/radial1"/>
    <dgm:cxn modelId="{D48CD617-7F72-D742-9E71-C2D2D7593EF8}" type="presOf" srcId="{37F84579-68E4-474E-A2D9-4E9FF140448F}" destId="{2CFFE43A-C9DF-D747-98A6-6F65958F5C3F}" srcOrd="0" destOrd="0" presId="urn:microsoft.com/office/officeart/2005/8/layout/radial1"/>
    <dgm:cxn modelId="{1E4F0FC3-FEF8-C14F-908A-D1FED0ECB06F}" type="presOf" srcId="{F2E6702D-C7A0-394E-84D8-D269EC1B2228}" destId="{D88F4DF0-E251-CE43-9C11-A74CEB1313E3}" srcOrd="1" destOrd="0" presId="urn:microsoft.com/office/officeart/2005/8/layout/radial1"/>
    <dgm:cxn modelId="{569B25EF-E9D5-E54B-B239-1331C9C001F2}" srcId="{74D711B6-44D0-564A-AA60-768F16F33165}" destId="{CA906DAF-6BDA-4245-B8DD-E128B0F3F557}" srcOrd="1" destOrd="0" parTransId="{50DE6114-7032-5442-BF2A-CE935DA0DCFB}" sibTransId="{B43490D1-7F4B-8641-9A4A-1477C526D401}"/>
    <dgm:cxn modelId="{CD5D168D-0C4A-F146-B409-338755A9D551}" type="presOf" srcId="{30D1067C-A3B6-2A49-AC5E-88C4A1A00035}" destId="{0532E587-F317-AB44-8C06-BEDAB677108B}" srcOrd="0" destOrd="0" presId="urn:microsoft.com/office/officeart/2005/8/layout/radial1"/>
    <dgm:cxn modelId="{34765310-0442-4F4E-9370-F537FF436BCB}" type="presOf" srcId="{6917DF9F-11A0-314B-9478-1C759AE5C7C1}" destId="{A6652FDB-92EE-D34E-B875-C78872704AF3}" srcOrd="0" destOrd="0" presId="urn:microsoft.com/office/officeart/2005/8/layout/radial1"/>
    <dgm:cxn modelId="{AA32142D-4DDD-1A4E-B393-90B681E6FEA0}" type="presOf" srcId="{74D711B6-44D0-564A-AA60-768F16F33165}" destId="{363D73FD-BC97-E74F-8511-E6921BCC665D}" srcOrd="0" destOrd="0" presId="urn:microsoft.com/office/officeart/2005/8/layout/radial1"/>
    <dgm:cxn modelId="{C5AA3AE2-D0E6-804C-A71E-9FE3E91833C6}" type="presOf" srcId="{6A519A4B-0ECA-FB46-97A1-1E402CE13EEC}" destId="{AD5849C9-5B41-C348-A35B-069099181452}" srcOrd="0" destOrd="0" presId="urn:microsoft.com/office/officeart/2005/8/layout/radial1"/>
    <dgm:cxn modelId="{BC5B336C-B6EF-6642-974A-C4EF17C2E251}" srcId="{9B8C4135-1D68-C94F-B812-4967AD5345CE}" destId="{74D711B6-44D0-564A-AA60-768F16F33165}" srcOrd="0" destOrd="0" parTransId="{DB00EE0C-C128-B04B-A5FA-AABA2DF25EE0}" sibTransId="{7567EBC1-92D1-BB42-9BED-6C65B3D3B8B9}"/>
    <dgm:cxn modelId="{ABB24978-D0C2-154D-A5E9-03A66CCD3B81}" srcId="{74D711B6-44D0-564A-AA60-768F16F33165}" destId="{F1B06805-D828-4344-8580-B7E01896C524}" srcOrd="10" destOrd="0" parTransId="{583B9280-4E42-CD41-895B-04FFE32074F1}" sibTransId="{86CCAA4F-C917-6546-9AFD-FF455E8ED1C6}"/>
    <dgm:cxn modelId="{8E15AF8E-5FAE-9440-9BCE-3E8335BA5E93}" type="presOf" srcId="{6917DF9F-11A0-314B-9478-1C759AE5C7C1}" destId="{A6569C13-FF35-564D-966D-22ACCAFAC7E6}" srcOrd="1" destOrd="0" presId="urn:microsoft.com/office/officeart/2005/8/layout/radial1"/>
    <dgm:cxn modelId="{3B5BDCBE-8387-1A4B-A388-8FAC1B94706A}" type="presOf" srcId="{F1B06805-D828-4344-8580-B7E01896C524}" destId="{D0D40B1B-53BA-A84F-A011-4D4E7E8D16E2}" srcOrd="0" destOrd="0" presId="urn:microsoft.com/office/officeart/2005/8/layout/radial1"/>
    <dgm:cxn modelId="{8B2DC3E0-56AF-9E45-8112-AC4C27448319}" type="presOf" srcId="{F2E6702D-C7A0-394E-84D8-D269EC1B2228}" destId="{9F985A84-846E-134A-9007-BC2D2251CB1B}" srcOrd="0" destOrd="0" presId="urn:microsoft.com/office/officeart/2005/8/layout/radial1"/>
    <dgm:cxn modelId="{B2F882CE-D461-A344-A831-21635B984337}" srcId="{74D711B6-44D0-564A-AA60-768F16F33165}" destId="{30D1067C-A3B6-2A49-AC5E-88C4A1A00035}" srcOrd="0" destOrd="0" parTransId="{32959C6A-8B34-F749-B27F-D4D125D7479E}" sibTransId="{2922661B-F73C-D648-BA39-E53B87C2FAAA}"/>
    <dgm:cxn modelId="{3A6BBCDA-1CC6-344D-8F91-73AD607BD0FD}" type="presOf" srcId="{6A519A4B-0ECA-FB46-97A1-1E402CE13EEC}" destId="{9E6729FD-8281-5046-8F34-3B18E0EFC20B}" srcOrd="1" destOrd="0" presId="urn:microsoft.com/office/officeart/2005/8/layout/radial1"/>
    <dgm:cxn modelId="{8DC7DD8F-EE71-CA4A-AD86-EB0C6DEDB05E}" type="presOf" srcId="{0851446A-832E-F141-B4DE-C76414A68E43}" destId="{866F0FE9-6A0A-324D-A33B-98E3CE12D566}" srcOrd="0" destOrd="0" presId="urn:microsoft.com/office/officeart/2005/8/layout/radial1"/>
    <dgm:cxn modelId="{A1442F73-FEF2-4441-AD4D-8DA2D41F8BA7}" srcId="{74D711B6-44D0-564A-AA60-768F16F33165}" destId="{36FBC3B3-5D05-A041-9F43-297247F40AE6}" srcOrd="5" destOrd="0" parTransId="{F2E6702D-C7A0-394E-84D8-D269EC1B2228}" sibTransId="{1B8C5953-C969-AC4C-A3CD-E8F2B29F6F0E}"/>
    <dgm:cxn modelId="{5AF1DEAE-764D-FD4D-A7AE-18661851B763}" srcId="{74D711B6-44D0-564A-AA60-768F16F33165}" destId="{29725C97-E1FD-9349-A59D-AA7E7BF0C843}" srcOrd="3" destOrd="0" parTransId="{6A519A4B-0ECA-FB46-97A1-1E402CE13EEC}" sibTransId="{16988DBA-CF7C-8449-B926-6869AEC00A49}"/>
    <dgm:cxn modelId="{8130242A-5F49-044D-B7BA-3836D9139E19}" type="presOf" srcId="{6E907DB7-7BF4-C744-969A-74014FE6CE8D}" destId="{8193B86C-516F-E44D-AA70-AB21B6EEB4E8}" srcOrd="0" destOrd="0" presId="urn:microsoft.com/office/officeart/2005/8/layout/radial1"/>
    <dgm:cxn modelId="{E290728C-5A16-6F4A-95EE-0A2BDE11CC88}" type="presOf" srcId="{583B9280-4E42-CD41-895B-04FFE32074F1}" destId="{D2E483D3-2203-1243-B35D-519DBDC0E79A}" srcOrd="1" destOrd="0" presId="urn:microsoft.com/office/officeart/2005/8/layout/radial1"/>
    <dgm:cxn modelId="{C20A34F6-9A92-C24B-87B9-89578A8B8AB6}" type="presParOf" srcId="{68F57157-587F-4646-970D-371DC704E557}" destId="{363D73FD-BC97-E74F-8511-E6921BCC665D}" srcOrd="0" destOrd="0" presId="urn:microsoft.com/office/officeart/2005/8/layout/radial1"/>
    <dgm:cxn modelId="{5D6C771E-D19A-2644-A147-0897AF8FF8EB}" type="presParOf" srcId="{68F57157-587F-4646-970D-371DC704E557}" destId="{7694CE64-D227-7F4B-BB13-624C0ADF29A3}" srcOrd="1" destOrd="0" presId="urn:microsoft.com/office/officeart/2005/8/layout/radial1"/>
    <dgm:cxn modelId="{E3D227C0-B4C0-7A43-A83A-8A6107263CE8}" type="presParOf" srcId="{7694CE64-D227-7F4B-BB13-624C0ADF29A3}" destId="{A33DFAE7-D6CD-2645-8E32-7FDDD8AFF638}" srcOrd="0" destOrd="0" presId="urn:microsoft.com/office/officeart/2005/8/layout/radial1"/>
    <dgm:cxn modelId="{C8AAE324-5048-3143-9247-E271D1B22071}" type="presParOf" srcId="{68F57157-587F-4646-970D-371DC704E557}" destId="{0532E587-F317-AB44-8C06-BEDAB677108B}" srcOrd="2" destOrd="0" presId="urn:microsoft.com/office/officeart/2005/8/layout/radial1"/>
    <dgm:cxn modelId="{79F93648-A2A8-1C42-9D1F-E3B1C1A8A25E}" type="presParOf" srcId="{68F57157-587F-4646-970D-371DC704E557}" destId="{0B479031-9153-7C47-B75F-4D8875EE1B31}" srcOrd="3" destOrd="0" presId="urn:microsoft.com/office/officeart/2005/8/layout/radial1"/>
    <dgm:cxn modelId="{FE48B923-599F-B242-83E1-7B540FFEA3BD}" type="presParOf" srcId="{0B479031-9153-7C47-B75F-4D8875EE1B31}" destId="{86897CF3-1F44-A34A-801C-0D391A6DA869}" srcOrd="0" destOrd="0" presId="urn:microsoft.com/office/officeart/2005/8/layout/radial1"/>
    <dgm:cxn modelId="{1441CCE9-C58F-7447-AAB5-D1B403DDBF75}" type="presParOf" srcId="{68F57157-587F-4646-970D-371DC704E557}" destId="{BF44EF0E-5989-4348-B817-2B77517D8A21}" srcOrd="4" destOrd="0" presId="urn:microsoft.com/office/officeart/2005/8/layout/radial1"/>
    <dgm:cxn modelId="{E607F5E6-6528-1446-A14F-F2B5D34DF514}" type="presParOf" srcId="{68F57157-587F-4646-970D-371DC704E557}" destId="{866F0FE9-6A0A-324D-A33B-98E3CE12D566}" srcOrd="5" destOrd="0" presId="urn:microsoft.com/office/officeart/2005/8/layout/radial1"/>
    <dgm:cxn modelId="{F957A850-35E6-074F-A54D-DF89685F8E75}" type="presParOf" srcId="{866F0FE9-6A0A-324D-A33B-98E3CE12D566}" destId="{9C24AF53-E150-A94E-8787-763729DC3D64}" srcOrd="0" destOrd="0" presId="urn:microsoft.com/office/officeart/2005/8/layout/radial1"/>
    <dgm:cxn modelId="{45578D72-2364-014E-84B8-37C4584432F6}" type="presParOf" srcId="{68F57157-587F-4646-970D-371DC704E557}" destId="{6B11D57C-B710-9344-BE13-CA33FD18E13B}" srcOrd="6" destOrd="0" presId="urn:microsoft.com/office/officeart/2005/8/layout/radial1"/>
    <dgm:cxn modelId="{15FA6159-F670-0E4E-84A4-61137662AA08}" type="presParOf" srcId="{68F57157-587F-4646-970D-371DC704E557}" destId="{AD5849C9-5B41-C348-A35B-069099181452}" srcOrd="7" destOrd="0" presId="urn:microsoft.com/office/officeart/2005/8/layout/radial1"/>
    <dgm:cxn modelId="{2F9690D5-76F4-EA4E-A58E-B367EF64F92F}" type="presParOf" srcId="{AD5849C9-5B41-C348-A35B-069099181452}" destId="{9E6729FD-8281-5046-8F34-3B18E0EFC20B}" srcOrd="0" destOrd="0" presId="urn:microsoft.com/office/officeart/2005/8/layout/radial1"/>
    <dgm:cxn modelId="{39CCBEE3-0C4D-1342-9C98-9BD5E6ECB923}" type="presParOf" srcId="{68F57157-587F-4646-970D-371DC704E557}" destId="{0ACA2E03-060F-7A4A-A23E-EF2139A86F46}" srcOrd="8" destOrd="0" presId="urn:microsoft.com/office/officeart/2005/8/layout/radial1"/>
    <dgm:cxn modelId="{61B6DA42-32AE-0949-B103-A15F8359E904}" type="presParOf" srcId="{68F57157-587F-4646-970D-371DC704E557}" destId="{1985177C-24F0-D749-BE4C-8C02E4DC43B8}" srcOrd="9" destOrd="0" presId="urn:microsoft.com/office/officeart/2005/8/layout/radial1"/>
    <dgm:cxn modelId="{6B1446FD-1AEC-D34D-B306-FCB0E85A9FA7}" type="presParOf" srcId="{1985177C-24F0-D749-BE4C-8C02E4DC43B8}" destId="{344CD070-6A01-404B-B61E-118B8E8E3496}" srcOrd="0" destOrd="0" presId="urn:microsoft.com/office/officeart/2005/8/layout/radial1"/>
    <dgm:cxn modelId="{AB0822BF-CE04-8442-8ED1-CD6747A738CA}" type="presParOf" srcId="{68F57157-587F-4646-970D-371DC704E557}" destId="{950CB373-DD9E-514D-8D98-E1B7C6E8E774}" srcOrd="10" destOrd="0" presId="urn:microsoft.com/office/officeart/2005/8/layout/radial1"/>
    <dgm:cxn modelId="{A6411C96-A020-AE47-B30B-E87DC4EB4A1A}" type="presParOf" srcId="{68F57157-587F-4646-970D-371DC704E557}" destId="{9F985A84-846E-134A-9007-BC2D2251CB1B}" srcOrd="11" destOrd="0" presId="urn:microsoft.com/office/officeart/2005/8/layout/radial1"/>
    <dgm:cxn modelId="{53671288-95CA-754B-8A36-E6679FF2A9D2}" type="presParOf" srcId="{9F985A84-846E-134A-9007-BC2D2251CB1B}" destId="{D88F4DF0-E251-CE43-9C11-A74CEB1313E3}" srcOrd="0" destOrd="0" presId="urn:microsoft.com/office/officeart/2005/8/layout/radial1"/>
    <dgm:cxn modelId="{44F67596-C3B3-F64A-8BA7-E80424E32323}" type="presParOf" srcId="{68F57157-587F-4646-970D-371DC704E557}" destId="{868EB6B2-4A36-BD48-807C-05A4C7415196}" srcOrd="12" destOrd="0" presId="urn:microsoft.com/office/officeart/2005/8/layout/radial1"/>
    <dgm:cxn modelId="{F5A30BBE-53EE-D54C-8453-BB8DE2C17C17}" type="presParOf" srcId="{68F57157-587F-4646-970D-371DC704E557}" destId="{A6652FDB-92EE-D34E-B875-C78872704AF3}" srcOrd="13" destOrd="0" presId="urn:microsoft.com/office/officeart/2005/8/layout/radial1"/>
    <dgm:cxn modelId="{D2A379F8-73ED-BF4F-B840-B96EA4383638}" type="presParOf" srcId="{A6652FDB-92EE-D34E-B875-C78872704AF3}" destId="{A6569C13-FF35-564D-966D-22ACCAFAC7E6}" srcOrd="0" destOrd="0" presId="urn:microsoft.com/office/officeart/2005/8/layout/radial1"/>
    <dgm:cxn modelId="{6045BE5E-10CF-AF49-980B-0FB24886E46B}" type="presParOf" srcId="{68F57157-587F-4646-970D-371DC704E557}" destId="{CF8DB27E-344D-8242-BC80-E53A7F4BE343}" srcOrd="14" destOrd="0" presId="urn:microsoft.com/office/officeart/2005/8/layout/radial1"/>
    <dgm:cxn modelId="{88D09B1A-BF95-C243-85A6-F80180D9D408}" type="presParOf" srcId="{68F57157-587F-4646-970D-371DC704E557}" destId="{804633C9-B400-A142-B483-B56E608DB523}" srcOrd="15" destOrd="0" presId="urn:microsoft.com/office/officeart/2005/8/layout/radial1"/>
    <dgm:cxn modelId="{921944C6-F455-E444-8C9C-DCBF785E3401}" type="presParOf" srcId="{804633C9-B400-A142-B483-B56E608DB523}" destId="{67F931FF-002E-DA4D-BAF7-6B6910AAD975}" srcOrd="0" destOrd="0" presId="urn:microsoft.com/office/officeart/2005/8/layout/radial1"/>
    <dgm:cxn modelId="{271AD9F8-DC9E-E14A-BD87-4BC45785DCD6}" type="presParOf" srcId="{68F57157-587F-4646-970D-371DC704E557}" destId="{97EAC950-28E8-BC44-B820-9D71586BAF0C}" srcOrd="16" destOrd="0" presId="urn:microsoft.com/office/officeart/2005/8/layout/radial1"/>
    <dgm:cxn modelId="{A6C194F4-CD38-3C49-A1FA-BF4B84C324F5}" type="presParOf" srcId="{68F57157-587F-4646-970D-371DC704E557}" destId="{86A6C3C0-9FBA-AB4B-8BCB-8F8E558AE1BB}" srcOrd="17" destOrd="0" presId="urn:microsoft.com/office/officeart/2005/8/layout/radial1"/>
    <dgm:cxn modelId="{B5E33A92-258F-AC43-9E75-50FC14DE0005}" type="presParOf" srcId="{86A6C3C0-9FBA-AB4B-8BCB-8F8E558AE1BB}" destId="{14E278A7-0197-3748-8933-AB86EA88681F}" srcOrd="0" destOrd="0" presId="urn:microsoft.com/office/officeart/2005/8/layout/radial1"/>
    <dgm:cxn modelId="{D756D25E-F175-B947-BA4B-7408D34085BE}" type="presParOf" srcId="{68F57157-587F-4646-970D-371DC704E557}" destId="{1B80B76E-6C24-3E4B-BB9A-486C69B63C36}" srcOrd="18" destOrd="0" presId="urn:microsoft.com/office/officeart/2005/8/layout/radial1"/>
    <dgm:cxn modelId="{E7228D23-926E-8345-A06E-5B7828D7CD1A}" type="presParOf" srcId="{68F57157-587F-4646-970D-371DC704E557}" destId="{2CFFE43A-C9DF-D747-98A6-6F65958F5C3F}" srcOrd="19" destOrd="0" presId="urn:microsoft.com/office/officeart/2005/8/layout/radial1"/>
    <dgm:cxn modelId="{F1E0FAB3-5FAD-DE49-9FE4-7C4FB4035265}" type="presParOf" srcId="{2CFFE43A-C9DF-D747-98A6-6F65958F5C3F}" destId="{4A21F55F-58E0-9D41-A0BD-72623807199F}" srcOrd="0" destOrd="0" presId="urn:microsoft.com/office/officeart/2005/8/layout/radial1"/>
    <dgm:cxn modelId="{B8C531EC-94B4-5441-B29C-CDD352E94510}" type="presParOf" srcId="{68F57157-587F-4646-970D-371DC704E557}" destId="{8193B86C-516F-E44D-AA70-AB21B6EEB4E8}" srcOrd="20" destOrd="0" presId="urn:microsoft.com/office/officeart/2005/8/layout/radial1"/>
    <dgm:cxn modelId="{FC46C677-2206-734E-B609-C11B99C62037}" type="presParOf" srcId="{68F57157-587F-4646-970D-371DC704E557}" destId="{6C81D034-D5FB-5443-8C88-FE2A7E3DCAF1}" srcOrd="21" destOrd="0" presId="urn:microsoft.com/office/officeart/2005/8/layout/radial1"/>
    <dgm:cxn modelId="{5A39A6C5-1A6D-534C-AD3C-682FA8C6BCDB}" type="presParOf" srcId="{6C81D034-D5FB-5443-8C88-FE2A7E3DCAF1}" destId="{D2E483D3-2203-1243-B35D-519DBDC0E79A}" srcOrd="0" destOrd="0" presId="urn:microsoft.com/office/officeart/2005/8/layout/radial1"/>
    <dgm:cxn modelId="{3346473E-0CA2-664D-86E7-052127E56249}" type="presParOf" srcId="{68F57157-587F-4646-970D-371DC704E557}" destId="{D0D40B1B-53BA-A84F-A011-4D4E7E8D16E2}"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8C4135-1D68-C94F-B812-4967AD5345CE}" type="doc">
      <dgm:prSet loTypeId="urn:microsoft.com/office/officeart/2005/8/layout/radial1" loCatId="" qsTypeId="urn:microsoft.com/office/officeart/2005/8/quickstyle/simple5" qsCatId="simple" csTypeId="urn:microsoft.com/office/officeart/2005/8/colors/colorful1" csCatId="colorful" phldr="1"/>
      <dgm:spPr/>
      <dgm:t>
        <a:bodyPr/>
        <a:lstStyle/>
        <a:p>
          <a:endParaRPr lang="en-US"/>
        </a:p>
      </dgm:t>
    </dgm:pt>
    <dgm:pt modelId="{74D711B6-44D0-564A-AA60-768F16F33165}">
      <dgm:prSet phldrT="[Text]" custT="1"/>
      <dgm:spPr/>
      <dgm:t>
        <a:bodyPr/>
        <a:lstStyle/>
        <a:p>
          <a:r>
            <a:rPr lang="en-US" sz="1800" b="1" dirty="0" smtClean="0">
              <a:solidFill>
                <a:schemeClr val="tx1"/>
              </a:solidFill>
            </a:rPr>
            <a:t>Faith Formation Network</a:t>
          </a:r>
          <a:endParaRPr lang="en-US" sz="1600" b="1" dirty="0">
            <a:solidFill>
              <a:schemeClr val="tx1"/>
            </a:solidFill>
          </a:endParaRPr>
        </a:p>
      </dgm:t>
    </dgm:pt>
    <dgm:pt modelId="{DB00EE0C-C128-B04B-A5FA-AABA2DF25EE0}" type="parTrans" cxnId="{BC5B336C-B6EF-6642-974A-C4EF17C2E251}">
      <dgm:prSet/>
      <dgm:spPr/>
      <dgm:t>
        <a:bodyPr/>
        <a:lstStyle/>
        <a:p>
          <a:endParaRPr lang="en-US"/>
        </a:p>
      </dgm:t>
    </dgm:pt>
    <dgm:pt modelId="{7567EBC1-92D1-BB42-9BED-6C65B3D3B8B9}" type="sibTrans" cxnId="{BC5B336C-B6EF-6642-974A-C4EF17C2E251}">
      <dgm:prSet/>
      <dgm:spPr/>
      <dgm:t>
        <a:bodyPr/>
        <a:lstStyle/>
        <a:p>
          <a:endParaRPr lang="en-US"/>
        </a:p>
      </dgm:t>
    </dgm:pt>
    <dgm:pt modelId="{30D1067C-A3B6-2A49-AC5E-88C4A1A00035}">
      <dgm:prSet phldrT="[Text]" custT="1"/>
      <dgm:spPr/>
      <dgm:t>
        <a:bodyPr/>
        <a:lstStyle/>
        <a:p>
          <a:r>
            <a:rPr lang="en-US" sz="1400" b="1" i="0" dirty="0" smtClean="0">
              <a:solidFill>
                <a:schemeClr val="tx1"/>
              </a:solidFill>
            </a:rPr>
            <a:t>Church Programs</a:t>
          </a:r>
          <a:endParaRPr lang="en-US" sz="1400" b="1" i="0" dirty="0">
            <a:solidFill>
              <a:schemeClr val="tx1"/>
            </a:solidFill>
          </a:endParaRPr>
        </a:p>
      </dgm:t>
    </dgm:pt>
    <dgm:pt modelId="{32959C6A-8B34-F749-B27F-D4D125D7479E}" type="parTrans" cxnId="{B2F882CE-D461-A344-A831-21635B984337}">
      <dgm:prSet/>
      <dgm:spPr/>
      <dgm:t>
        <a:bodyPr/>
        <a:lstStyle/>
        <a:p>
          <a:endParaRPr lang="en-US" dirty="0"/>
        </a:p>
      </dgm:t>
    </dgm:pt>
    <dgm:pt modelId="{2922661B-F73C-D648-BA39-E53B87C2FAAA}" type="sibTrans" cxnId="{B2F882CE-D461-A344-A831-21635B984337}">
      <dgm:prSet/>
      <dgm:spPr/>
      <dgm:t>
        <a:bodyPr/>
        <a:lstStyle/>
        <a:p>
          <a:endParaRPr lang="en-US"/>
        </a:p>
      </dgm:t>
    </dgm:pt>
    <dgm:pt modelId="{CA906DAF-6BDA-4245-B8DD-E128B0F3F557}">
      <dgm:prSet phldrT="[Text]" custT="1"/>
      <dgm:spPr/>
      <dgm:t>
        <a:bodyPr/>
        <a:lstStyle/>
        <a:p>
          <a:r>
            <a:rPr lang="en-US" sz="1400" b="1" i="0" dirty="0" smtClean="0">
              <a:solidFill>
                <a:schemeClr val="tx1"/>
              </a:solidFill>
            </a:rPr>
            <a:t>Small Groups &amp; Support Groups</a:t>
          </a:r>
          <a:endParaRPr lang="en-US" sz="1400" b="1" i="0" dirty="0">
            <a:solidFill>
              <a:schemeClr val="tx1"/>
            </a:solidFill>
          </a:endParaRPr>
        </a:p>
      </dgm:t>
    </dgm:pt>
    <dgm:pt modelId="{50DE6114-7032-5442-BF2A-CE935DA0DCFB}" type="parTrans" cxnId="{569B25EF-E9D5-E54B-B239-1331C9C001F2}">
      <dgm:prSet/>
      <dgm:spPr/>
      <dgm:t>
        <a:bodyPr/>
        <a:lstStyle/>
        <a:p>
          <a:endParaRPr lang="en-US" dirty="0"/>
        </a:p>
      </dgm:t>
    </dgm:pt>
    <dgm:pt modelId="{B43490D1-7F4B-8641-9A4A-1477C526D401}" type="sibTrans" cxnId="{569B25EF-E9D5-E54B-B239-1331C9C001F2}">
      <dgm:prSet/>
      <dgm:spPr/>
      <dgm:t>
        <a:bodyPr/>
        <a:lstStyle/>
        <a:p>
          <a:endParaRPr lang="en-US"/>
        </a:p>
      </dgm:t>
    </dgm:pt>
    <dgm:pt modelId="{04475BFD-716C-9947-BC20-87B99E0126FB}">
      <dgm:prSet phldrT="[Text]" custT="1"/>
      <dgm:spPr/>
      <dgm:t>
        <a:bodyPr/>
        <a:lstStyle/>
        <a:p>
          <a:r>
            <a:rPr lang="en-US" sz="1400" b="1" i="0" dirty="0" smtClean="0">
              <a:solidFill>
                <a:schemeClr val="tx1"/>
              </a:solidFill>
            </a:rPr>
            <a:t>Mentors</a:t>
          </a:r>
          <a:endParaRPr lang="en-US" sz="1400" b="1" i="0" dirty="0">
            <a:solidFill>
              <a:schemeClr val="tx1"/>
            </a:solidFill>
          </a:endParaRPr>
        </a:p>
      </dgm:t>
    </dgm:pt>
    <dgm:pt modelId="{0851446A-832E-F141-B4DE-C76414A68E43}" type="parTrans" cxnId="{6682630E-AD03-2E48-852A-ED1E90406216}">
      <dgm:prSet/>
      <dgm:spPr/>
      <dgm:t>
        <a:bodyPr/>
        <a:lstStyle/>
        <a:p>
          <a:endParaRPr lang="en-US" dirty="0"/>
        </a:p>
      </dgm:t>
    </dgm:pt>
    <dgm:pt modelId="{2C48A864-6EBD-774F-8345-6E9F668577A8}" type="sibTrans" cxnId="{6682630E-AD03-2E48-852A-ED1E90406216}">
      <dgm:prSet/>
      <dgm:spPr/>
      <dgm:t>
        <a:bodyPr/>
        <a:lstStyle/>
        <a:p>
          <a:endParaRPr lang="en-US"/>
        </a:p>
      </dgm:t>
    </dgm:pt>
    <dgm:pt modelId="{6E907DB7-7BF4-C744-969A-74014FE6CE8D}">
      <dgm:prSet phldrT="[Text]" custT="1"/>
      <dgm:spPr/>
      <dgm:t>
        <a:bodyPr/>
        <a:lstStyle/>
        <a:p>
          <a:r>
            <a:rPr lang="en-US" sz="1400" b="1" i="0" dirty="0" smtClean="0">
              <a:solidFill>
                <a:schemeClr val="tx1"/>
              </a:solidFill>
            </a:rPr>
            <a:t>Social Media for Connection</a:t>
          </a:r>
          <a:endParaRPr lang="en-US" sz="1400" b="1" i="0" dirty="0">
            <a:solidFill>
              <a:schemeClr val="tx1"/>
            </a:solidFill>
          </a:endParaRPr>
        </a:p>
      </dgm:t>
    </dgm:pt>
    <dgm:pt modelId="{37F84579-68E4-474E-A2D9-4E9FF140448F}" type="parTrans" cxnId="{F7A6DC34-9A41-9447-AFE1-0D0609923D90}">
      <dgm:prSet/>
      <dgm:spPr/>
      <dgm:t>
        <a:bodyPr/>
        <a:lstStyle/>
        <a:p>
          <a:endParaRPr lang="en-US" dirty="0"/>
        </a:p>
      </dgm:t>
    </dgm:pt>
    <dgm:pt modelId="{C13EA180-C780-004B-9FD9-5D4A242440A4}" type="sibTrans" cxnId="{F7A6DC34-9A41-9447-AFE1-0D0609923D90}">
      <dgm:prSet/>
      <dgm:spPr/>
      <dgm:t>
        <a:bodyPr/>
        <a:lstStyle/>
        <a:p>
          <a:endParaRPr lang="en-US"/>
        </a:p>
      </dgm:t>
    </dgm:pt>
    <dgm:pt modelId="{F1B06805-D828-4344-8580-B7E01896C524}">
      <dgm:prSet phldrT="[Text]" custT="1"/>
      <dgm:spPr/>
      <dgm:t>
        <a:bodyPr/>
        <a:lstStyle/>
        <a:p>
          <a:r>
            <a:rPr lang="en-US" sz="1400" b="1" i="0" dirty="0" smtClean="0">
              <a:solidFill>
                <a:schemeClr val="tx1"/>
              </a:solidFill>
            </a:rPr>
            <a:t>User-Generated Content</a:t>
          </a:r>
          <a:endParaRPr lang="en-US" sz="1400" b="1" i="0" dirty="0">
            <a:solidFill>
              <a:schemeClr val="tx1"/>
            </a:solidFill>
          </a:endParaRPr>
        </a:p>
      </dgm:t>
    </dgm:pt>
    <dgm:pt modelId="{583B9280-4E42-CD41-895B-04FFE32074F1}" type="parTrans" cxnId="{ABB24978-D0C2-154D-A5E9-03A66CCD3B81}">
      <dgm:prSet/>
      <dgm:spPr/>
      <dgm:t>
        <a:bodyPr/>
        <a:lstStyle/>
        <a:p>
          <a:endParaRPr lang="en-US" dirty="0"/>
        </a:p>
      </dgm:t>
    </dgm:pt>
    <dgm:pt modelId="{86CCAA4F-C917-6546-9AFD-FF455E8ED1C6}" type="sibTrans" cxnId="{ABB24978-D0C2-154D-A5E9-03A66CCD3B81}">
      <dgm:prSet/>
      <dgm:spPr/>
      <dgm:t>
        <a:bodyPr/>
        <a:lstStyle/>
        <a:p>
          <a:endParaRPr lang="en-US"/>
        </a:p>
      </dgm:t>
    </dgm:pt>
    <dgm:pt modelId="{29725C97-E1FD-9349-A59D-AA7E7BF0C843}">
      <dgm:prSet phldrT="[Text]" custT="1"/>
      <dgm:spPr/>
      <dgm:t>
        <a:bodyPr/>
        <a:lstStyle/>
        <a:p>
          <a:r>
            <a:rPr lang="en-US" sz="1400" b="1" i="0" dirty="0" smtClean="0">
              <a:solidFill>
                <a:schemeClr val="tx1"/>
              </a:solidFill>
            </a:rPr>
            <a:t>Community Programs</a:t>
          </a:r>
          <a:endParaRPr lang="en-US" sz="1400" b="1" i="0" dirty="0">
            <a:solidFill>
              <a:schemeClr val="tx1"/>
            </a:solidFill>
          </a:endParaRPr>
        </a:p>
      </dgm:t>
    </dgm:pt>
    <dgm:pt modelId="{6A519A4B-0ECA-FB46-97A1-1E402CE13EEC}" type="parTrans" cxnId="{5AF1DEAE-764D-FD4D-A7AE-18661851B763}">
      <dgm:prSet/>
      <dgm:spPr/>
      <dgm:t>
        <a:bodyPr/>
        <a:lstStyle/>
        <a:p>
          <a:endParaRPr lang="en-US" dirty="0"/>
        </a:p>
      </dgm:t>
    </dgm:pt>
    <dgm:pt modelId="{16988DBA-CF7C-8449-B926-6869AEC00A49}" type="sibTrans" cxnId="{5AF1DEAE-764D-FD4D-A7AE-18661851B763}">
      <dgm:prSet/>
      <dgm:spPr/>
      <dgm:t>
        <a:bodyPr/>
        <a:lstStyle/>
        <a:p>
          <a:endParaRPr lang="en-US"/>
        </a:p>
      </dgm:t>
    </dgm:pt>
    <dgm:pt modelId="{FBA5B874-06B0-6A45-AC25-5141CF2499BA}">
      <dgm:prSet phldrT="[Text]" custT="1"/>
      <dgm:spPr/>
      <dgm:t>
        <a:bodyPr/>
        <a:lstStyle/>
        <a:p>
          <a:r>
            <a:rPr lang="en-US" sz="1400" b="1" i="0" dirty="0" smtClean="0">
              <a:solidFill>
                <a:schemeClr val="tx1"/>
              </a:solidFill>
            </a:rPr>
            <a:t>Online Courses &amp; Activities</a:t>
          </a:r>
          <a:endParaRPr lang="en-US" sz="1400" b="1" i="0" dirty="0">
            <a:solidFill>
              <a:schemeClr val="tx1"/>
            </a:solidFill>
          </a:endParaRPr>
        </a:p>
      </dgm:t>
    </dgm:pt>
    <dgm:pt modelId="{A4B5A00E-B011-DE42-8A74-BCD38F4317CB}" type="parTrans" cxnId="{E5E69194-E66A-4A44-9CFC-4E6CBA36FDD7}">
      <dgm:prSet/>
      <dgm:spPr/>
      <dgm:t>
        <a:bodyPr/>
        <a:lstStyle/>
        <a:p>
          <a:endParaRPr lang="en-US" dirty="0"/>
        </a:p>
      </dgm:t>
    </dgm:pt>
    <dgm:pt modelId="{7831B223-3AAE-B447-B661-7B3FCD2D7EEE}" type="sibTrans" cxnId="{E5E69194-E66A-4A44-9CFC-4E6CBA36FDD7}">
      <dgm:prSet/>
      <dgm:spPr/>
      <dgm:t>
        <a:bodyPr/>
        <a:lstStyle/>
        <a:p>
          <a:endParaRPr lang="en-US"/>
        </a:p>
      </dgm:t>
    </dgm:pt>
    <dgm:pt modelId="{36FBC3B3-5D05-A041-9F43-297247F40AE6}">
      <dgm:prSet phldrT="[Text]" custT="1"/>
      <dgm:spPr/>
      <dgm:t>
        <a:bodyPr/>
        <a:lstStyle/>
        <a:p>
          <a:r>
            <a:rPr lang="en-US" sz="1400" b="1" i="0" dirty="0" smtClean="0">
              <a:solidFill>
                <a:schemeClr val="tx1"/>
              </a:solidFill>
            </a:rPr>
            <a:t>Online Resources: Print, Audio, Video</a:t>
          </a:r>
          <a:endParaRPr lang="en-US" sz="1400" b="1" i="0" dirty="0">
            <a:solidFill>
              <a:schemeClr val="tx1"/>
            </a:solidFill>
          </a:endParaRPr>
        </a:p>
      </dgm:t>
    </dgm:pt>
    <dgm:pt modelId="{F2E6702D-C7A0-394E-84D8-D269EC1B2228}" type="parTrans" cxnId="{A1442F73-FEF2-4441-AD4D-8DA2D41F8BA7}">
      <dgm:prSet/>
      <dgm:spPr/>
      <dgm:t>
        <a:bodyPr/>
        <a:lstStyle/>
        <a:p>
          <a:endParaRPr lang="en-US" dirty="0"/>
        </a:p>
      </dgm:t>
    </dgm:pt>
    <dgm:pt modelId="{1B8C5953-C969-AC4C-A3CD-E8F2B29F6F0E}" type="sibTrans" cxnId="{A1442F73-FEF2-4441-AD4D-8DA2D41F8BA7}">
      <dgm:prSet/>
      <dgm:spPr/>
      <dgm:t>
        <a:bodyPr/>
        <a:lstStyle/>
        <a:p>
          <a:endParaRPr lang="en-US"/>
        </a:p>
      </dgm:t>
    </dgm:pt>
    <dgm:pt modelId="{5719262C-FCBA-4842-A351-3F1684E9F2FC}">
      <dgm:prSet phldrT="[Text]" custT="1"/>
      <dgm:spPr/>
      <dgm:t>
        <a:bodyPr/>
        <a:lstStyle/>
        <a:p>
          <a:r>
            <a:rPr lang="en-US" sz="1400" b="1" i="0" dirty="0" smtClean="0">
              <a:solidFill>
                <a:schemeClr val="tx1"/>
              </a:solidFill>
            </a:rPr>
            <a:t>Apps</a:t>
          </a:r>
          <a:endParaRPr lang="en-US" sz="1400" b="1" i="0" dirty="0">
            <a:solidFill>
              <a:schemeClr val="tx1"/>
            </a:solidFill>
          </a:endParaRPr>
        </a:p>
      </dgm:t>
    </dgm:pt>
    <dgm:pt modelId="{F2919795-9E83-C446-BD84-6DF0E225F0CF}" type="parTrans" cxnId="{90845B6E-058D-3446-95AC-DB2A2EA97C6B}">
      <dgm:prSet/>
      <dgm:spPr/>
      <dgm:t>
        <a:bodyPr/>
        <a:lstStyle/>
        <a:p>
          <a:endParaRPr lang="en-US" dirty="0"/>
        </a:p>
      </dgm:t>
    </dgm:pt>
    <dgm:pt modelId="{9EE4DB78-C205-1B49-9D4F-595B4C950A52}" type="sibTrans" cxnId="{90845B6E-058D-3446-95AC-DB2A2EA97C6B}">
      <dgm:prSet/>
      <dgm:spPr/>
      <dgm:t>
        <a:bodyPr/>
        <a:lstStyle/>
        <a:p>
          <a:endParaRPr lang="en-US"/>
        </a:p>
      </dgm:t>
    </dgm:pt>
    <dgm:pt modelId="{2676D1FB-E3F6-564C-BB71-A6E4E6B088AD}">
      <dgm:prSet phldrT="[Text]" custT="1"/>
      <dgm:spPr/>
      <dgm:t>
        <a:bodyPr/>
        <a:lstStyle/>
        <a:p>
          <a:r>
            <a:rPr lang="en-US" sz="1400" b="1" i="0" dirty="0" smtClean="0">
              <a:solidFill>
                <a:schemeClr val="tx1"/>
              </a:solidFill>
            </a:rPr>
            <a:t>Blogs</a:t>
          </a:r>
          <a:endParaRPr lang="en-US" sz="1400" b="1" i="0" dirty="0">
            <a:solidFill>
              <a:schemeClr val="tx1"/>
            </a:solidFill>
          </a:endParaRPr>
        </a:p>
      </dgm:t>
    </dgm:pt>
    <dgm:pt modelId="{E3E7BC77-5928-0546-BAA5-031E8AE20ED1}" type="parTrans" cxnId="{0A64DC89-A0EC-1644-B7E9-5CBD33E7AE14}">
      <dgm:prSet/>
      <dgm:spPr/>
      <dgm:t>
        <a:bodyPr/>
        <a:lstStyle/>
        <a:p>
          <a:endParaRPr lang="en-US" dirty="0"/>
        </a:p>
      </dgm:t>
    </dgm:pt>
    <dgm:pt modelId="{7E15DE17-C21C-3742-984D-618E0E11C54F}" type="sibTrans" cxnId="{0A64DC89-A0EC-1644-B7E9-5CBD33E7AE14}">
      <dgm:prSet/>
      <dgm:spPr/>
      <dgm:t>
        <a:bodyPr/>
        <a:lstStyle/>
        <a:p>
          <a:endParaRPr lang="en-US"/>
        </a:p>
      </dgm:t>
    </dgm:pt>
    <dgm:pt modelId="{384BD85D-A78B-FC4A-AC12-CA1C1E67F580}">
      <dgm:prSet phldrT="[Text]" custT="1"/>
      <dgm:spPr/>
      <dgm:t>
        <a:bodyPr/>
        <a:lstStyle/>
        <a:p>
          <a:r>
            <a:rPr lang="en-US" sz="1400" b="1" i="0" dirty="0" smtClean="0">
              <a:solidFill>
                <a:schemeClr val="tx1"/>
              </a:solidFill>
            </a:rPr>
            <a:t>Video Conference</a:t>
          </a:r>
          <a:endParaRPr lang="en-US" sz="1400" b="1" i="0" dirty="0">
            <a:solidFill>
              <a:schemeClr val="tx1"/>
            </a:solidFill>
          </a:endParaRPr>
        </a:p>
      </dgm:t>
    </dgm:pt>
    <dgm:pt modelId="{6917DF9F-11A0-314B-9478-1C759AE5C7C1}" type="parTrans" cxnId="{52DE35AA-F64D-304E-A4BD-2607226254DE}">
      <dgm:prSet/>
      <dgm:spPr/>
      <dgm:t>
        <a:bodyPr/>
        <a:lstStyle/>
        <a:p>
          <a:endParaRPr lang="en-US" dirty="0"/>
        </a:p>
      </dgm:t>
    </dgm:pt>
    <dgm:pt modelId="{848D63AB-91CF-A046-95F8-7C088C9BB424}" type="sibTrans" cxnId="{52DE35AA-F64D-304E-A4BD-2607226254DE}">
      <dgm:prSet/>
      <dgm:spPr/>
      <dgm:t>
        <a:bodyPr/>
        <a:lstStyle/>
        <a:p>
          <a:endParaRPr lang="en-US"/>
        </a:p>
      </dgm:t>
    </dgm:pt>
    <dgm:pt modelId="{68F57157-587F-4646-970D-371DC704E557}" type="pres">
      <dgm:prSet presAssocID="{9B8C4135-1D68-C94F-B812-4967AD5345CE}" presName="cycle" presStyleCnt="0">
        <dgm:presLayoutVars>
          <dgm:chMax val="1"/>
          <dgm:dir/>
          <dgm:animLvl val="ctr"/>
          <dgm:resizeHandles val="exact"/>
        </dgm:presLayoutVars>
      </dgm:prSet>
      <dgm:spPr/>
      <dgm:t>
        <a:bodyPr/>
        <a:lstStyle/>
        <a:p>
          <a:endParaRPr lang="en-US"/>
        </a:p>
      </dgm:t>
    </dgm:pt>
    <dgm:pt modelId="{363D73FD-BC97-E74F-8511-E6921BCC665D}" type="pres">
      <dgm:prSet presAssocID="{74D711B6-44D0-564A-AA60-768F16F33165}" presName="centerShape" presStyleLbl="node0" presStyleIdx="0" presStyleCnt="1" custScaleX="145463" custScaleY="148412"/>
      <dgm:spPr/>
      <dgm:t>
        <a:bodyPr/>
        <a:lstStyle/>
        <a:p>
          <a:endParaRPr lang="en-US"/>
        </a:p>
      </dgm:t>
    </dgm:pt>
    <dgm:pt modelId="{7694CE64-D227-7F4B-BB13-624C0ADF29A3}" type="pres">
      <dgm:prSet presAssocID="{32959C6A-8B34-F749-B27F-D4D125D7479E}" presName="Name9" presStyleLbl="parChTrans1D2" presStyleIdx="0" presStyleCnt="11"/>
      <dgm:spPr/>
      <dgm:t>
        <a:bodyPr/>
        <a:lstStyle/>
        <a:p>
          <a:endParaRPr lang="en-US"/>
        </a:p>
      </dgm:t>
    </dgm:pt>
    <dgm:pt modelId="{A33DFAE7-D6CD-2645-8E32-7FDDD8AFF638}" type="pres">
      <dgm:prSet presAssocID="{32959C6A-8B34-F749-B27F-D4D125D7479E}" presName="connTx" presStyleLbl="parChTrans1D2" presStyleIdx="0" presStyleCnt="11"/>
      <dgm:spPr/>
      <dgm:t>
        <a:bodyPr/>
        <a:lstStyle/>
        <a:p>
          <a:endParaRPr lang="en-US"/>
        </a:p>
      </dgm:t>
    </dgm:pt>
    <dgm:pt modelId="{0532E587-F317-AB44-8C06-BEDAB677108B}" type="pres">
      <dgm:prSet presAssocID="{30D1067C-A3B6-2A49-AC5E-88C4A1A00035}" presName="node" presStyleLbl="node1" presStyleIdx="0" presStyleCnt="11" custScaleX="111522">
        <dgm:presLayoutVars>
          <dgm:bulletEnabled val="1"/>
        </dgm:presLayoutVars>
      </dgm:prSet>
      <dgm:spPr/>
      <dgm:t>
        <a:bodyPr/>
        <a:lstStyle/>
        <a:p>
          <a:endParaRPr lang="en-US"/>
        </a:p>
      </dgm:t>
    </dgm:pt>
    <dgm:pt modelId="{0B479031-9153-7C47-B75F-4D8875EE1B31}" type="pres">
      <dgm:prSet presAssocID="{50DE6114-7032-5442-BF2A-CE935DA0DCFB}" presName="Name9" presStyleLbl="parChTrans1D2" presStyleIdx="1" presStyleCnt="11"/>
      <dgm:spPr/>
      <dgm:t>
        <a:bodyPr/>
        <a:lstStyle/>
        <a:p>
          <a:endParaRPr lang="en-US"/>
        </a:p>
      </dgm:t>
    </dgm:pt>
    <dgm:pt modelId="{86897CF3-1F44-A34A-801C-0D391A6DA869}" type="pres">
      <dgm:prSet presAssocID="{50DE6114-7032-5442-BF2A-CE935DA0DCFB}" presName="connTx" presStyleLbl="parChTrans1D2" presStyleIdx="1" presStyleCnt="11"/>
      <dgm:spPr/>
      <dgm:t>
        <a:bodyPr/>
        <a:lstStyle/>
        <a:p>
          <a:endParaRPr lang="en-US"/>
        </a:p>
      </dgm:t>
    </dgm:pt>
    <dgm:pt modelId="{BF44EF0E-5989-4348-B817-2B77517D8A21}" type="pres">
      <dgm:prSet presAssocID="{CA906DAF-6BDA-4245-B8DD-E128B0F3F557}" presName="node" presStyleLbl="node1" presStyleIdx="1" presStyleCnt="11">
        <dgm:presLayoutVars>
          <dgm:bulletEnabled val="1"/>
        </dgm:presLayoutVars>
      </dgm:prSet>
      <dgm:spPr/>
      <dgm:t>
        <a:bodyPr/>
        <a:lstStyle/>
        <a:p>
          <a:endParaRPr lang="en-US"/>
        </a:p>
      </dgm:t>
    </dgm:pt>
    <dgm:pt modelId="{866F0FE9-6A0A-324D-A33B-98E3CE12D566}" type="pres">
      <dgm:prSet presAssocID="{0851446A-832E-F141-B4DE-C76414A68E43}" presName="Name9" presStyleLbl="parChTrans1D2" presStyleIdx="2" presStyleCnt="11"/>
      <dgm:spPr/>
      <dgm:t>
        <a:bodyPr/>
        <a:lstStyle/>
        <a:p>
          <a:endParaRPr lang="en-US"/>
        </a:p>
      </dgm:t>
    </dgm:pt>
    <dgm:pt modelId="{9C24AF53-E150-A94E-8787-763729DC3D64}" type="pres">
      <dgm:prSet presAssocID="{0851446A-832E-F141-B4DE-C76414A68E43}" presName="connTx" presStyleLbl="parChTrans1D2" presStyleIdx="2" presStyleCnt="11"/>
      <dgm:spPr/>
      <dgm:t>
        <a:bodyPr/>
        <a:lstStyle/>
        <a:p>
          <a:endParaRPr lang="en-US"/>
        </a:p>
      </dgm:t>
    </dgm:pt>
    <dgm:pt modelId="{6B11D57C-B710-9344-BE13-CA33FD18E13B}" type="pres">
      <dgm:prSet presAssocID="{04475BFD-716C-9947-BC20-87B99E0126FB}" presName="node" presStyleLbl="node1" presStyleIdx="2" presStyleCnt="11">
        <dgm:presLayoutVars>
          <dgm:bulletEnabled val="1"/>
        </dgm:presLayoutVars>
      </dgm:prSet>
      <dgm:spPr/>
      <dgm:t>
        <a:bodyPr/>
        <a:lstStyle/>
        <a:p>
          <a:endParaRPr lang="en-US"/>
        </a:p>
      </dgm:t>
    </dgm:pt>
    <dgm:pt modelId="{AD5849C9-5B41-C348-A35B-069099181452}" type="pres">
      <dgm:prSet presAssocID="{6A519A4B-0ECA-FB46-97A1-1E402CE13EEC}" presName="Name9" presStyleLbl="parChTrans1D2" presStyleIdx="3" presStyleCnt="11"/>
      <dgm:spPr/>
      <dgm:t>
        <a:bodyPr/>
        <a:lstStyle/>
        <a:p>
          <a:endParaRPr lang="en-US"/>
        </a:p>
      </dgm:t>
    </dgm:pt>
    <dgm:pt modelId="{9E6729FD-8281-5046-8F34-3B18E0EFC20B}" type="pres">
      <dgm:prSet presAssocID="{6A519A4B-0ECA-FB46-97A1-1E402CE13EEC}" presName="connTx" presStyleLbl="parChTrans1D2" presStyleIdx="3" presStyleCnt="11"/>
      <dgm:spPr/>
      <dgm:t>
        <a:bodyPr/>
        <a:lstStyle/>
        <a:p>
          <a:endParaRPr lang="en-US"/>
        </a:p>
      </dgm:t>
    </dgm:pt>
    <dgm:pt modelId="{0ACA2E03-060F-7A4A-A23E-EF2139A86F46}" type="pres">
      <dgm:prSet presAssocID="{29725C97-E1FD-9349-A59D-AA7E7BF0C843}" presName="node" presStyleLbl="node1" presStyleIdx="3" presStyleCnt="11" custScaleX="127066" custScaleY="104494">
        <dgm:presLayoutVars>
          <dgm:bulletEnabled val="1"/>
        </dgm:presLayoutVars>
      </dgm:prSet>
      <dgm:spPr/>
      <dgm:t>
        <a:bodyPr/>
        <a:lstStyle/>
        <a:p>
          <a:endParaRPr lang="en-US"/>
        </a:p>
      </dgm:t>
    </dgm:pt>
    <dgm:pt modelId="{1985177C-24F0-D749-BE4C-8C02E4DC43B8}" type="pres">
      <dgm:prSet presAssocID="{A4B5A00E-B011-DE42-8A74-BCD38F4317CB}" presName="Name9" presStyleLbl="parChTrans1D2" presStyleIdx="4" presStyleCnt="11"/>
      <dgm:spPr/>
      <dgm:t>
        <a:bodyPr/>
        <a:lstStyle/>
        <a:p>
          <a:endParaRPr lang="en-US"/>
        </a:p>
      </dgm:t>
    </dgm:pt>
    <dgm:pt modelId="{344CD070-6A01-404B-B61E-118B8E8E3496}" type="pres">
      <dgm:prSet presAssocID="{A4B5A00E-B011-DE42-8A74-BCD38F4317CB}" presName="connTx" presStyleLbl="parChTrans1D2" presStyleIdx="4" presStyleCnt="11"/>
      <dgm:spPr/>
      <dgm:t>
        <a:bodyPr/>
        <a:lstStyle/>
        <a:p>
          <a:endParaRPr lang="en-US"/>
        </a:p>
      </dgm:t>
    </dgm:pt>
    <dgm:pt modelId="{950CB373-DD9E-514D-8D98-E1B7C6E8E774}" type="pres">
      <dgm:prSet presAssocID="{FBA5B874-06B0-6A45-AC25-5141CF2499BA}" presName="node" presStyleLbl="node1" presStyleIdx="4" presStyleCnt="11">
        <dgm:presLayoutVars>
          <dgm:bulletEnabled val="1"/>
        </dgm:presLayoutVars>
      </dgm:prSet>
      <dgm:spPr/>
      <dgm:t>
        <a:bodyPr/>
        <a:lstStyle/>
        <a:p>
          <a:endParaRPr lang="en-US"/>
        </a:p>
      </dgm:t>
    </dgm:pt>
    <dgm:pt modelId="{9F985A84-846E-134A-9007-BC2D2251CB1B}" type="pres">
      <dgm:prSet presAssocID="{F2E6702D-C7A0-394E-84D8-D269EC1B2228}" presName="Name9" presStyleLbl="parChTrans1D2" presStyleIdx="5" presStyleCnt="11"/>
      <dgm:spPr/>
      <dgm:t>
        <a:bodyPr/>
        <a:lstStyle/>
        <a:p>
          <a:endParaRPr lang="en-US"/>
        </a:p>
      </dgm:t>
    </dgm:pt>
    <dgm:pt modelId="{D88F4DF0-E251-CE43-9C11-A74CEB1313E3}" type="pres">
      <dgm:prSet presAssocID="{F2E6702D-C7A0-394E-84D8-D269EC1B2228}" presName="connTx" presStyleLbl="parChTrans1D2" presStyleIdx="5" presStyleCnt="11"/>
      <dgm:spPr/>
      <dgm:t>
        <a:bodyPr/>
        <a:lstStyle/>
        <a:p>
          <a:endParaRPr lang="en-US"/>
        </a:p>
      </dgm:t>
    </dgm:pt>
    <dgm:pt modelId="{868EB6B2-4A36-BD48-807C-05A4C7415196}" type="pres">
      <dgm:prSet presAssocID="{36FBC3B3-5D05-A041-9F43-297247F40AE6}" presName="node" presStyleLbl="node1" presStyleIdx="5" presStyleCnt="11" custScaleX="116603" custScaleY="105689">
        <dgm:presLayoutVars>
          <dgm:bulletEnabled val="1"/>
        </dgm:presLayoutVars>
      </dgm:prSet>
      <dgm:spPr/>
      <dgm:t>
        <a:bodyPr/>
        <a:lstStyle/>
        <a:p>
          <a:endParaRPr lang="en-US"/>
        </a:p>
      </dgm:t>
    </dgm:pt>
    <dgm:pt modelId="{A6652FDB-92EE-D34E-B875-C78872704AF3}" type="pres">
      <dgm:prSet presAssocID="{6917DF9F-11A0-314B-9478-1C759AE5C7C1}" presName="Name9" presStyleLbl="parChTrans1D2" presStyleIdx="6" presStyleCnt="11"/>
      <dgm:spPr/>
      <dgm:t>
        <a:bodyPr/>
        <a:lstStyle/>
        <a:p>
          <a:endParaRPr lang="en-US"/>
        </a:p>
      </dgm:t>
    </dgm:pt>
    <dgm:pt modelId="{A6569C13-FF35-564D-966D-22ACCAFAC7E6}" type="pres">
      <dgm:prSet presAssocID="{6917DF9F-11A0-314B-9478-1C759AE5C7C1}" presName="connTx" presStyleLbl="parChTrans1D2" presStyleIdx="6" presStyleCnt="11"/>
      <dgm:spPr/>
      <dgm:t>
        <a:bodyPr/>
        <a:lstStyle/>
        <a:p>
          <a:endParaRPr lang="en-US"/>
        </a:p>
      </dgm:t>
    </dgm:pt>
    <dgm:pt modelId="{CF8DB27E-344D-8242-BC80-E53A7F4BE343}" type="pres">
      <dgm:prSet presAssocID="{384BD85D-A78B-FC4A-AC12-CA1C1E67F580}" presName="node" presStyleLbl="node1" presStyleIdx="6" presStyleCnt="11" custScaleX="123014" custScaleY="98206">
        <dgm:presLayoutVars>
          <dgm:bulletEnabled val="1"/>
        </dgm:presLayoutVars>
      </dgm:prSet>
      <dgm:spPr/>
      <dgm:t>
        <a:bodyPr/>
        <a:lstStyle/>
        <a:p>
          <a:endParaRPr lang="en-US"/>
        </a:p>
      </dgm:t>
    </dgm:pt>
    <dgm:pt modelId="{804633C9-B400-A142-B483-B56E608DB523}" type="pres">
      <dgm:prSet presAssocID="{F2919795-9E83-C446-BD84-6DF0E225F0CF}" presName="Name9" presStyleLbl="parChTrans1D2" presStyleIdx="7" presStyleCnt="11"/>
      <dgm:spPr/>
      <dgm:t>
        <a:bodyPr/>
        <a:lstStyle/>
        <a:p>
          <a:endParaRPr lang="en-US"/>
        </a:p>
      </dgm:t>
    </dgm:pt>
    <dgm:pt modelId="{67F931FF-002E-DA4D-BAF7-6B6910AAD975}" type="pres">
      <dgm:prSet presAssocID="{F2919795-9E83-C446-BD84-6DF0E225F0CF}" presName="connTx" presStyleLbl="parChTrans1D2" presStyleIdx="7" presStyleCnt="11"/>
      <dgm:spPr/>
      <dgm:t>
        <a:bodyPr/>
        <a:lstStyle/>
        <a:p>
          <a:endParaRPr lang="en-US"/>
        </a:p>
      </dgm:t>
    </dgm:pt>
    <dgm:pt modelId="{97EAC950-28E8-BC44-B820-9D71586BAF0C}" type="pres">
      <dgm:prSet presAssocID="{5719262C-FCBA-4842-A351-3F1684E9F2FC}" presName="node" presStyleLbl="node1" presStyleIdx="7" presStyleCnt="11">
        <dgm:presLayoutVars>
          <dgm:bulletEnabled val="1"/>
        </dgm:presLayoutVars>
      </dgm:prSet>
      <dgm:spPr/>
      <dgm:t>
        <a:bodyPr/>
        <a:lstStyle/>
        <a:p>
          <a:endParaRPr lang="en-US"/>
        </a:p>
      </dgm:t>
    </dgm:pt>
    <dgm:pt modelId="{86A6C3C0-9FBA-AB4B-8BCB-8F8E558AE1BB}" type="pres">
      <dgm:prSet presAssocID="{E3E7BC77-5928-0546-BAA5-031E8AE20ED1}" presName="Name9" presStyleLbl="parChTrans1D2" presStyleIdx="8" presStyleCnt="11"/>
      <dgm:spPr/>
      <dgm:t>
        <a:bodyPr/>
        <a:lstStyle/>
        <a:p>
          <a:endParaRPr lang="en-US"/>
        </a:p>
      </dgm:t>
    </dgm:pt>
    <dgm:pt modelId="{14E278A7-0197-3748-8933-AB86EA88681F}" type="pres">
      <dgm:prSet presAssocID="{E3E7BC77-5928-0546-BAA5-031E8AE20ED1}" presName="connTx" presStyleLbl="parChTrans1D2" presStyleIdx="8" presStyleCnt="11"/>
      <dgm:spPr/>
      <dgm:t>
        <a:bodyPr/>
        <a:lstStyle/>
        <a:p>
          <a:endParaRPr lang="en-US"/>
        </a:p>
      </dgm:t>
    </dgm:pt>
    <dgm:pt modelId="{1B80B76E-6C24-3E4B-BB9A-486C69B63C36}" type="pres">
      <dgm:prSet presAssocID="{2676D1FB-E3F6-564C-BB71-A6E4E6B088AD}" presName="node" presStyleLbl="node1" presStyleIdx="8" presStyleCnt="11">
        <dgm:presLayoutVars>
          <dgm:bulletEnabled val="1"/>
        </dgm:presLayoutVars>
      </dgm:prSet>
      <dgm:spPr/>
      <dgm:t>
        <a:bodyPr/>
        <a:lstStyle/>
        <a:p>
          <a:endParaRPr lang="en-US"/>
        </a:p>
      </dgm:t>
    </dgm:pt>
    <dgm:pt modelId="{2CFFE43A-C9DF-D747-98A6-6F65958F5C3F}" type="pres">
      <dgm:prSet presAssocID="{37F84579-68E4-474E-A2D9-4E9FF140448F}" presName="Name9" presStyleLbl="parChTrans1D2" presStyleIdx="9" presStyleCnt="11"/>
      <dgm:spPr/>
      <dgm:t>
        <a:bodyPr/>
        <a:lstStyle/>
        <a:p>
          <a:endParaRPr lang="en-US"/>
        </a:p>
      </dgm:t>
    </dgm:pt>
    <dgm:pt modelId="{4A21F55F-58E0-9D41-A0BD-72623807199F}" type="pres">
      <dgm:prSet presAssocID="{37F84579-68E4-474E-A2D9-4E9FF140448F}" presName="connTx" presStyleLbl="parChTrans1D2" presStyleIdx="9" presStyleCnt="11"/>
      <dgm:spPr/>
      <dgm:t>
        <a:bodyPr/>
        <a:lstStyle/>
        <a:p>
          <a:endParaRPr lang="en-US"/>
        </a:p>
      </dgm:t>
    </dgm:pt>
    <dgm:pt modelId="{8193B86C-516F-E44D-AA70-AB21B6EEB4E8}" type="pres">
      <dgm:prSet presAssocID="{6E907DB7-7BF4-C744-969A-74014FE6CE8D}" presName="node" presStyleLbl="node1" presStyleIdx="9" presStyleCnt="11" custScaleX="132589">
        <dgm:presLayoutVars>
          <dgm:bulletEnabled val="1"/>
        </dgm:presLayoutVars>
      </dgm:prSet>
      <dgm:spPr/>
      <dgm:t>
        <a:bodyPr/>
        <a:lstStyle/>
        <a:p>
          <a:endParaRPr lang="en-US"/>
        </a:p>
      </dgm:t>
    </dgm:pt>
    <dgm:pt modelId="{6C81D034-D5FB-5443-8C88-FE2A7E3DCAF1}" type="pres">
      <dgm:prSet presAssocID="{583B9280-4E42-CD41-895B-04FFE32074F1}" presName="Name9" presStyleLbl="parChTrans1D2" presStyleIdx="10" presStyleCnt="11"/>
      <dgm:spPr/>
      <dgm:t>
        <a:bodyPr/>
        <a:lstStyle/>
        <a:p>
          <a:endParaRPr lang="en-US"/>
        </a:p>
      </dgm:t>
    </dgm:pt>
    <dgm:pt modelId="{D2E483D3-2203-1243-B35D-519DBDC0E79A}" type="pres">
      <dgm:prSet presAssocID="{583B9280-4E42-CD41-895B-04FFE32074F1}" presName="connTx" presStyleLbl="parChTrans1D2" presStyleIdx="10" presStyleCnt="11"/>
      <dgm:spPr/>
      <dgm:t>
        <a:bodyPr/>
        <a:lstStyle/>
        <a:p>
          <a:endParaRPr lang="en-US"/>
        </a:p>
      </dgm:t>
    </dgm:pt>
    <dgm:pt modelId="{D0D40B1B-53BA-A84F-A011-4D4E7E8D16E2}" type="pres">
      <dgm:prSet presAssocID="{F1B06805-D828-4344-8580-B7E01896C524}" presName="node" presStyleLbl="node1" presStyleIdx="10" presStyleCnt="11" custScaleX="118778">
        <dgm:presLayoutVars>
          <dgm:bulletEnabled val="1"/>
        </dgm:presLayoutVars>
      </dgm:prSet>
      <dgm:spPr/>
      <dgm:t>
        <a:bodyPr/>
        <a:lstStyle/>
        <a:p>
          <a:endParaRPr lang="en-US"/>
        </a:p>
      </dgm:t>
    </dgm:pt>
  </dgm:ptLst>
  <dgm:cxnLst>
    <dgm:cxn modelId="{52DE35AA-F64D-304E-A4BD-2607226254DE}" srcId="{74D711B6-44D0-564A-AA60-768F16F33165}" destId="{384BD85D-A78B-FC4A-AC12-CA1C1E67F580}" srcOrd="6" destOrd="0" parTransId="{6917DF9F-11A0-314B-9478-1C759AE5C7C1}" sibTransId="{848D63AB-91CF-A046-95F8-7C088C9BB424}"/>
    <dgm:cxn modelId="{CEE35181-513B-934A-87B1-40DD4CB14520}" type="presOf" srcId="{36FBC3B3-5D05-A041-9F43-297247F40AE6}" destId="{868EB6B2-4A36-BD48-807C-05A4C7415196}" srcOrd="0" destOrd="0" presId="urn:microsoft.com/office/officeart/2005/8/layout/radial1"/>
    <dgm:cxn modelId="{D9B8781E-2540-6D48-A981-B5E875CAA851}" type="presOf" srcId="{50DE6114-7032-5442-BF2A-CE935DA0DCFB}" destId="{86897CF3-1F44-A34A-801C-0D391A6DA869}" srcOrd="1" destOrd="0" presId="urn:microsoft.com/office/officeart/2005/8/layout/radial1"/>
    <dgm:cxn modelId="{33F4F4B8-7919-2D48-A026-D7DD596F7238}" type="presOf" srcId="{5719262C-FCBA-4842-A351-3F1684E9F2FC}" destId="{97EAC950-28E8-BC44-B820-9D71586BAF0C}" srcOrd="0" destOrd="0" presId="urn:microsoft.com/office/officeart/2005/8/layout/radial1"/>
    <dgm:cxn modelId="{0B6292AB-F2F8-9445-91FA-3D6F41811D72}" type="presOf" srcId="{583B9280-4E42-CD41-895B-04FFE32074F1}" destId="{D2E483D3-2203-1243-B35D-519DBDC0E79A}" srcOrd="1" destOrd="0" presId="urn:microsoft.com/office/officeart/2005/8/layout/radial1"/>
    <dgm:cxn modelId="{F7A6DC34-9A41-9447-AFE1-0D0609923D90}" srcId="{74D711B6-44D0-564A-AA60-768F16F33165}" destId="{6E907DB7-7BF4-C744-969A-74014FE6CE8D}" srcOrd="9" destOrd="0" parTransId="{37F84579-68E4-474E-A2D9-4E9FF140448F}" sibTransId="{C13EA180-C780-004B-9FD9-5D4A242440A4}"/>
    <dgm:cxn modelId="{F91B6060-B539-AC4E-95BD-1E1D420CF2D8}" type="presOf" srcId="{6A519A4B-0ECA-FB46-97A1-1E402CE13EEC}" destId="{AD5849C9-5B41-C348-A35B-069099181452}" srcOrd="0" destOrd="0" presId="urn:microsoft.com/office/officeart/2005/8/layout/radial1"/>
    <dgm:cxn modelId="{761373EB-1DB2-D346-BA84-22C59C6BB866}" type="presOf" srcId="{F2E6702D-C7A0-394E-84D8-D269EC1B2228}" destId="{9F985A84-846E-134A-9007-BC2D2251CB1B}" srcOrd="0" destOrd="0" presId="urn:microsoft.com/office/officeart/2005/8/layout/radial1"/>
    <dgm:cxn modelId="{90845B6E-058D-3446-95AC-DB2A2EA97C6B}" srcId="{74D711B6-44D0-564A-AA60-768F16F33165}" destId="{5719262C-FCBA-4842-A351-3F1684E9F2FC}" srcOrd="7" destOrd="0" parTransId="{F2919795-9E83-C446-BD84-6DF0E225F0CF}" sibTransId="{9EE4DB78-C205-1B49-9D4F-595B4C950A52}"/>
    <dgm:cxn modelId="{6682630E-AD03-2E48-852A-ED1E90406216}" srcId="{74D711B6-44D0-564A-AA60-768F16F33165}" destId="{04475BFD-716C-9947-BC20-87B99E0126FB}" srcOrd="2" destOrd="0" parTransId="{0851446A-832E-F141-B4DE-C76414A68E43}" sibTransId="{2C48A864-6EBD-774F-8345-6E9F668577A8}"/>
    <dgm:cxn modelId="{37266DF7-8360-8647-8485-3EA48576C006}" type="presOf" srcId="{A4B5A00E-B011-DE42-8A74-BCD38F4317CB}" destId="{344CD070-6A01-404B-B61E-118B8E8E3496}" srcOrd="1" destOrd="0" presId="urn:microsoft.com/office/officeart/2005/8/layout/radial1"/>
    <dgm:cxn modelId="{E5E69194-E66A-4A44-9CFC-4E6CBA36FDD7}" srcId="{74D711B6-44D0-564A-AA60-768F16F33165}" destId="{FBA5B874-06B0-6A45-AC25-5141CF2499BA}" srcOrd="4" destOrd="0" parTransId="{A4B5A00E-B011-DE42-8A74-BCD38F4317CB}" sibTransId="{7831B223-3AAE-B447-B661-7B3FCD2D7EEE}"/>
    <dgm:cxn modelId="{8E6698AF-E0BC-5E48-8775-D9B125537287}" type="presOf" srcId="{74D711B6-44D0-564A-AA60-768F16F33165}" destId="{363D73FD-BC97-E74F-8511-E6921BCC665D}" srcOrd="0" destOrd="0" presId="urn:microsoft.com/office/officeart/2005/8/layout/radial1"/>
    <dgm:cxn modelId="{B28BEA48-374A-194B-9ACA-42DFC6BE5BF5}" type="presOf" srcId="{583B9280-4E42-CD41-895B-04FFE32074F1}" destId="{6C81D034-D5FB-5443-8C88-FE2A7E3DCAF1}" srcOrd="0" destOrd="0" presId="urn:microsoft.com/office/officeart/2005/8/layout/radial1"/>
    <dgm:cxn modelId="{6980E496-0B6E-4046-BADF-124BCAB237BB}" type="presOf" srcId="{6917DF9F-11A0-314B-9478-1C759AE5C7C1}" destId="{A6652FDB-92EE-D34E-B875-C78872704AF3}" srcOrd="0" destOrd="0" presId="urn:microsoft.com/office/officeart/2005/8/layout/radial1"/>
    <dgm:cxn modelId="{F51625FA-01D5-4847-B85E-C4601A1C0A83}" type="presOf" srcId="{0851446A-832E-F141-B4DE-C76414A68E43}" destId="{866F0FE9-6A0A-324D-A33B-98E3CE12D566}" srcOrd="0" destOrd="0" presId="urn:microsoft.com/office/officeart/2005/8/layout/radial1"/>
    <dgm:cxn modelId="{0CCD5594-BA8C-DC4B-8EC2-6BD0127B063D}" type="presOf" srcId="{04475BFD-716C-9947-BC20-87B99E0126FB}" destId="{6B11D57C-B710-9344-BE13-CA33FD18E13B}" srcOrd="0" destOrd="0" presId="urn:microsoft.com/office/officeart/2005/8/layout/radial1"/>
    <dgm:cxn modelId="{FB6F0010-96E1-EB48-B2D0-4817E416C46C}" type="presOf" srcId="{E3E7BC77-5928-0546-BAA5-031E8AE20ED1}" destId="{86A6C3C0-9FBA-AB4B-8BCB-8F8E558AE1BB}" srcOrd="0" destOrd="0" presId="urn:microsoft.com/office/officeart/2005/8/layout/radial1"/>
    <dgm:cxn modelId="{9CE961C8-0AC5-F649-AC9C-E33D7A906436}" type="presOf" srcId="{29725C97-E1FD-9349-A59D-AA7E7BF0C843}" destId="{0ACA2E03-060F-7A4A-A23E-EF2139A86F46}" srcOrd="0" destOrd="0" presId="urn:microsoft.com/office/officeart/2005/8/layout/radial1"/>
    <dgm:cxn modelId="{0A64DC89-A0EC-1644-B7E9-5CBD33E7AE14}" srcId="{74D711B6-44D0-564A-AA60-768F16F33165}" destId="{2676D1FB-E3F6-564C-BB71-A6E4E6B088AD}" srcOrd="8" destOrd="0" parTransId="{E3E7BC77-5928-0546-BAA5-031E8AE20ED1}" sibTransId="{7E15DE17-C21C-3742-984D-618E0E11C54F}"/>
    <dgm:cxn modelId="{B1263EBF-15A2-8E40-93E6-AE4DF013AF78}" type="presOf" srcId="{F2E6702D-C7A0-394E-84D8-D269EC1B2228}" destId="{D88F4DF0-E251-CE43-9C11-A74CEB1313E3}" srcOrd="1" destOrd="0" presId="urn:microsoft.com/office/officeart/2005/8/layout/radial1"/>
    <dgm:cxn modelId="{B99C44C1-E700-9E43-8B2F-3D0BA9BDD430}" type="presOf" srcId="{32959C6A-8B34-F749-B27F-D4D125D7479E}" destId="{7694CE64-D227-7F4B-BB13-624C0ADF29A3}" srcOrd="0" destOrd="0" presId="urn:microsoft.com/office/officeart/2005/8/layout/radial1"/>
    <dgm:cxn modelId="{F3A62CA3-2FCD-314B-A531-877A690D3000}" type="presOf" srcId="{CA906DAF-6BDA-4245-B8DD-E128B0F3F557}" destId="{BF44EF0E-5989-4348-B817-2B77517D8A21}" srcOrd="0" destOrd="0" presId="urn:microsoft.com/office/officeart/2005/8/layout/radial1"/>
    <dgm:cxn modelId="{537D67DF-49DD-244C-A4BC-8FC8E93A6AF9}" type="presOf" srcId="{30D1067C-A3B6-2A49-AC5E-88C4A1A00035}" destId="{0532E587-F317-AB44-8C06-BEDAB677108B}" srcOrd="0" destOrd="0" presId="urn:microsoft.com/office/officeart/2005/8/layout/radial1"/>
    <dgm:cxn modelId="{F4C82F9A-A736-8345-8D50-872B00AF5B9D}" type="presOf" srcId="{A4B5A00E-B011-DE42-8A74-BCD38F4317CB}" destId="{1985177C-24F0-D749-BE4C-8C02E4DC43B8}" srcOrd="0" destOrd="0" presId="urn:microsoft.com/office/officeart/2005/8/layout/radial1"/>
    <dgm:cxn modelId="{569B25EF-E9D5-E54B-B239-1331C9C001F2}" srcId="{74D711B6-44D0-564A-AA60-768F16F33165}" destId="{CA906DAF-6BDA-4245-B8DD-E128B0F3F557}" srcOrd="1" destOrd="0" parTransId="{50DE6114-7032-5442-BF2A-CE935DA0DCFB}" sibTransId="{B43490D1-7F4B-8641-9A4A-1477C526D401}"/>
    <dgm:cxn modelId="{4684B172-6AEA-B04D-BA34-BDA26054DAA2}" type="presOf" srcId="{E3E7BC77-5928-0546-BAA5-031E8AE20ED1}" destId="{14E278A7-0197-3748-8933-AB86EA88681F}" srcOrd="1" destOrd="0" presId="urn:microsoft.com/office/officeart/2005/8/layout/radial1"/>
    <dgm:cxn modelId="{B227C219-03C9-1548-82E0-5379D2A14C0A}" type="presOf" srcId="{0851446A-832E-F141-B4DE-C76414A68E43}" destId="{9C24AF53-E150-A94E-8787-763729DC3D64}" srcOrd="1" destOrd="0" presId="urn:microsoft.com/office/officeart/2005/8/layout/radial1"/>
    <dgm:cxn modelId="{D7878950-38E8-D54A-A282-C5F6FF92EFC3}" type="presOf" srcId="{F2919795-9E83-C446-BD84-6DF0E225F0CF}" destId="{67F931FF-002E-DA4D-BAF7-6B6910AAD975}" srcOrd="1" destOrd="0" presId="urn:microsoft.com/office/officeart/2005/8/layout/radial1"/>
    <dgm:cxn modelId="{6FDAD162-BBAE-3A41-B895-97968B13769A}" type="presOf" srcId="{37F84579-68E4-474E-A2D9-4E9FF140448F}" destId="{2CFFE43A-C9DF-D747-98A6-6F65958F5C3F}" srcOrd="0" destOrd="0" presId="urn:microsoft.com/office/officeart/2005/8/layout/radial1"/>
    <dgm:cxn modelId="{9A79F304-7334-C24D-B0D7-2913C3AC02F0}" type="presOf" srcId="{37F84579-68E4-474E-A2D9-4E9FF140448F}" destId="{4A21F55F-58E0-9D41-A0BD-72623807199F}" srcOrd="1" destOrd="0" presId="urn:microsoft.com/office/officeart/2005/8/layout/radial1"/>
    <dgm:cxn modelId="{BC5B336C-B6EF-6642-974A-C4EF17C2E251}" srcId="{9B8C4135-1D68-C94F-B812-4967AD5345CE}" destId="{74D711B6-44D0-564A-AA60-768F16F33165}" srcOrd="0" destOrd="0" parTransId="{DB00EE0C-C128-B04B-A5FA-AABA2DF25EE0}" sibTransId="{7567EBC1-92D1-BB42-9BED-6C65B3D3B8B9}"/>
    <dgm:cxn modelId="{ABB24978-D0C2-154D-A5E9-03A66CCD3B81}" srcId="{74D711B6-44D0-564A-AA60-768F16F33165}" destId="{F1B06805-D828-4344-8580-B7E01896C524}" srcOrd="10" destOrd="0" parTransId="{583B9280-4E42-CD41-895B-04FFE32074F1}" sibTransId="{86CCAA4F-C917-6546-9AFD-FF455E8ED1C6}"/>
    <dgm:cxn modelId="{B2F882CE-D461-A344-A831-21635B984337}" srcId="{74D711B6-44D0-564A-AA60-768F16F33165}" destId="{30D1067C-A3B6-2A49-AC5E-88C4A1A00035}" srcOrd="0" destOrd="0" parTransId="{32959C6A-8B34-F749-B27F-D4D125D7479E}" sibTransId="{2922661B-F73C-D648-BA39-E53B87C2FAAA}"/>
    <dgm:cxn modelId="{5C290215-4073-104D-AADA-7458FD533A32}" type="presOf" srcId="{50DE6114-7032-5442-BF2A-CE935DA0DCFB}" destId="{0B479031-9153-7C47-B75F-4D8875EE1B31}" srcOrd="0" destOrd="0" presId="urn:microsoft.com/office/officeart/2005/8/layout/radial1"/>
    <dgm:cxn modelId="{B53E22C5-719F-2F45-A8C8-26C867364F80}" type="presOf" srcId="{F1B06805-D828-4344-8580-B7E01896C524}" destId="{D0D40B1B-53BA-A84F-A011-4D4E7E8D16E2}" srcOrd="0" destOrd="0" presId="urn:microsoft.com/office/officeart/2005/8/layout/radial1"/>
    <dgm:cxn modelId="{A1442F73-FEF2-4441-AD4D-8DA2D41F8BA7}" srcId="{74D711B6-44D0-564A-AA60-768F16F33165}" destId="{36FBC3B3-5D05-A041-9F43-297247F40AE6}" srcOrd="5" destOrd="0" parTransId="{F2E6702D-C7A0-394E-84D8-D269EC1B2228}" sibTransId="{1B8C5953-C969-AC4C-A3CD-E8F2B29F6F0E}"/>
    <dgm:cxn modelId="{DBCF5FC6-8019-0146-95E3-26D617BDD2D0}" type="presOf" srcId="{6917DF9F-11A0-314B-9478-1C759AE5C7C1}" destId="{A6569C13-FF35-564D-966D-22ACCAFAC7E6}" srcOrd="1" destOrd="0" presId="urn:microsoft.com/office/officeart/2005/8/layout/radial1"/>
    <dgm:cxn modelId="{26F6F1D9-B610-064C-A0B0-305FE95C6015}" type="presOf" srcId="{32959C6A-8B34-F749-B27F-D4D125D7479E}" destId="{A33DFAE7-D6CD-2645-8E32-7FDDD8AFF638}" srcOrd="1" destOrd="0" presId="urn:microsoft.com/office/officeart/2005/8/layout/radial1"/>
    <dgm:cxn modelId="{BD6E6C85-CBD6-E54D-A31F-B3881055D5F3}" type="presOf" srcId="{2676D1FB-E3F6-564C-BB71-A6E4E6B088AD}" destId="{1B80B76E-6C24-3E4B-BB9A-486C69B63C36}" srcOrd="0" destOrd="0" presId="urn:microsoft.com/office/officeart/2005/8/layout/radial1"/>
    <dgm:cxn modelId="{3E110437-4416-C945-BE7E-69D94F235AF4}" type="presOf" srcId="{6E907DB7-7BF4-C744-969A-74014FE6CE8D}" destId="{8193B86C-516F-E44D-AA70-AB21B6EEB4E8}" srcOrd="0" destOrd="0" presId="urn:microsoft.com/office/officeart/2005/8/layout/radial1"/>
    <dgm:cxn modelId="{5482A3E8-6351-C74B-BFC5-D879B9B3913A}" type="presOf" srcId="{6A519A4B-0ECA-FB46-97A1-1E402CE13EEC}" destId="{9E6729FD-8281-5046-8F34-3B18E0EFC20B}" srcOrd="1" destOrd="0" presId="urn:microsoft.com/office/officeart/2005/8/layout/radial1"/>
    <dgm:cxn modelId="{214F2167-C6C0-5B4D-B210-7003674FEFDF}" type="presOf" srcId="{FBA5B874-06B0-6A45-AC25-5141CF2499BA}" destId="{950CB373-DD9E-514D-8D98-E1B7C6E8E774}" srcOrd="0" destOrd="0" presId="urn:microsoft.com/office/officeart/2005/8/layout/radial1"/>
    <dgm:cxn modelId="{5AF1DEAE-764D-FD4D-A7AE-18661851B763}" srcId="{74D711B6-44D0-564A-AA60-768F16F33165}" destId="{29725C97-E1FD-9349-A59D-AA7E7BF0C843}" srcOrd="3" destOrd="0" parTransId="{6A519A4B-0ECA-FB46-97A1-1E402CE13EEC}" sibTransId="{16988DBA-CF7C-8449-B926-6869AEC00A49}"/>
    <dgm:cxn modelId="{5F7A69F9-60AF-1C45-A2D8-EE9B2A149DAC}" type="presOf" srcId="{F2919795-9E83-C446-BD84-6DF0E225F0CF}" destId="{804633C9-B400-A142-B483-B56E608DB523}" srcOrd="0" destOrd="0" presId="urn:microsoft.com/office/officeart/2005/8/layout/radial1"/>
    <dgm:cxn modelId="{7B7B9B4F-8B26-6D4C-92AE-F66C638D710F}" type="presOf" srcId="{384BD85D-A78B-FC4A-AC12-CA1C1E67F580}" destId="{CF8DB27E-344D-8242-BC80-E53A7F4BE343}" srcOrd="0" destOrd="0" presId="urn:microsoft.com/office/officeart/2005/8/layout/radial1"/>
    <dgm:cxn modelId="{35C6314A-B0C6-A141-B5C3-6B3A189955B8}" type="presOf" srcId="{9B8C4135-1D68-C94F-B812-4967AD5345CE}" destId="{68F57157-587F-4646-970D-371DC704E557}" srcOrd="0" destOrd="0" presId="urn:microsoft.com/office/officeart/2005/8/layout/radial1"/>
    <dgm:cxn modelId="{10B78C85-43AE-D649-9609-6628D6141F1E}" type="presParOf" srcId="{68F57157-587F-4646-970D-371DC704E557}" destId="{363D73FD-BC97-E74F-8511-E6921BCC665D}" srcOrd="0" destOrd="0" presId="urn:microsoft.com/office/officeart/2005/8/layout/radial1"/>
    <dgm:cxn modelId="{37416E73-2FDC-814A-B46C-7AB3F7F347D9}" type="presParOf" srcId="{68F57157-587F-4646-970D-371DC704E557}" destId="{7694CE64-D227-7F4B-BB13-624C0ADF29A3}" srcOrd="1" destOrd="0" presId="urn:microsoft.com/office/officeart/2005/8/layout/radial1"/>
    <dgm:cxn modelId="{51EF2D59-B7C3-4947-9DA9-4562B79BE605}" type="presParOf" srcId="{7694CE64-D227-7F4B-BB13-624C0ADF29A3}" destId="{A33DFAE7-D6CD-2645-8E32-7FDDD8AFF638}" srcOrd="0" destOrd="0" presId="urn:microsoft.com/office/officeart/2005/8/layout/radial1"/>
    <dgm:cxn modelId="{BA5278A5-F2FB-4249-AFE3-8231D5B6F17A}" type="presParOf" srcId="{68F57157-587F-4646-970D-371DC704E557}" destId="{0532E587-F317-AB44-8C06-BEDAB677108B}" srcOrd="2" destOrd="0" presId="urn:microsoft.com/office/officeart/2005/8/layout/radial1"/>
    <dgm:cxn modelId="{98EA3617-69D2-8D4D-81CC-B61819BC7647}" type="presParOf" srcId="{68F57157-587F-4646-970D-371DC704E557}" destId="{0B479031-9153-7C47-B75F-4D8875EE1B31}" srcOrd="3" destOrd="0" presId="urn:microsoft.com/office/officeart/2005/8/layout/radial1"/>
    <dgm:cxn modelId="{DC776D44-7160-0B48-816B-BADD39099A8B}" type="presParOf" srcId="{0B479031-9153-7C47-B75F-4D8875EE1B31}" destId="{86897CF3-1F44-A34A-801C-0D391A6DA869}" srcOrd="0" destOrd="0" presId="urn:microsoft.com/office/officeart/2005/8/layout/radial1"/>
    <dgm:cxn modelId="{B7390122-D6F3-DD41-BF0C-B9E35B62478E}" type="presParOf" srcId="{68F57157-587F-4646-970D-371DC704E557}" destId="{BF44EF0E-5989-4348-B817-2B77517D8A21}" srcOrd="4" destOrd="0" presId="urn:microsoft.com/office/officeart/2005/8/layout/radial1"/>
    <dgm:cxn modelId="{D8853A68-EFFC-344E-8D30-BB2B29C458F3}" type="presParOf" srcId="{68F57157-587F-4646-970D-371DC704E557}" destId="{866F0FE9-6A0A-324D-A33B-98E3CE12D566}" srcOrd="5" destOrd="0" presId="urn:microsoft.com/office/officeart/2005/8/layout/radial1"/>
    <dgm:cxn modelId="{55743A29-A4DE-074B-BAE7-547D39EF3C07}" type="presParOf" srcId="{866F0FE9-6A0A-324D-A33B-98E3CE12D566}" destId="{9C24AF53-E150-A94E-8787-763729DC3D64}" srcOrd="0" destOrd="0" presId="urn:microsoft.com/office/officeart/2005/8/layout/radial1"/>
    <dgm:cxn modelId="{2686EA8F-2AE0-E049-A7E5-05FD40B35479}" type="presParOf" srcId="{68F57157-587F-4646-970D-371DC704E557}" destId="{6B11D57C-B710-9344-BE13-CA33FD18E13B}" srcOrd="6" destOrd="0" presId="urn:microsoft.com/office/officeart/2005/8/layout/radial1"/>
    <dgm:cxn modelId="{4510F14E-0D3D-E84D-A315-B9C3723F6360}" type="presParOf" srcId="{68F57157-587F-4646-970D-371DC704E557}" destId="{AD5849C9-5B41-C348-A35B-069099181452}" srcOrd="7" destOrd="0" presId="urn:microsoft.com/office/officeart/2005/8/layout/radial1"/>
    <dgm:cxn modelId="{9BF0FB4D-1EF9-3C4F-9D0B-6D3A52B3E643}" type="presParOf" srcId="{AD5849C9-5B41-C348-A35B-069099181452}" destId="{9E6729FD-8281-5046-8F34-3B18E0EFC20B}" srcOrd="0" destOrd="0" presId="urn:microsoft.com/office/officeart/2005/8/layout/radial1"/>
    <dgm:cxn modelId="{2DD0A37C-9807-194B-8582-FF7F8952CE74}" type="presParOf" srcId="{68F57157-587F-4646-970D-371DC704E557}" destId="{0ACA2E03-060F-7A4A-A23E-EF2139A86F46}" srcOrd="8" destOrd="0" presId="urn:microsoft.com/office/officeart/2005/8/layout/radial1"/>
    <dgm:cxn modelId="{E2310617-34EC-A847-8D7B-34B9290E06CD}" type="presParOf" srcId="{68F57157-587F-4646-970D-371DC704E557}" destId="{1985177C-24F0-D749-BE4C-8C02E4DC43B8}" srcOrd="9" destOrd="0" presId="urn:microsoft.com/office/officeart/2005/8/layout/radial1"/>
    <dgm:cxn modelId="{1D9D5A72-EE1D-CD49-B4CA-1EC7ABE39865}" type="presParOf" srcId="{1985177C-24F0-D749-BE4C-8C02E4DC43B8}" destId="{344CD070-6A01-404B-B61E-118B8E8E3496}" srcOrd="0" destOrd="0" presId="urn:microsoft.com/office/officeart/2005/8/layout/radial1"/>
    <dgm:cxn modelId="{286C5F4A-BC0D-024D-BD19-3B5A2F765524}" type="presParOf" srcId="{68F57157-587F-4646-970D-371DC704E557}" destId="{950CB373-DD9E-514D-8D98-E1B7C6E8E774}" srcOrd="10" destOrd="0" presId="urn:microsoft.com/office/officeart/2005/8/layout/radial1"/>
    <dgm:cxn modelId="{0EAFE758-D9D4-8D49-A1A6-368DCD390664}" type="presParOf" srcId="{68F57157-587F-4646-970D-371DC704E557}" destId="{9F985A84-846E-134A-9007-BC2D2251CB1B}" srcOrd="11" destOrd="0" presId="urn:microsoft.com/office/officeart/2005/8/layout/radial1"/>
    <dgm:cxn modelId="{3E75DBD9-A026-674C-AE9D-F8E4F7E9DDCC}" type="presParOf" srcId="{9F985A84-846E-134A-9007-BC2D2251CB1B}" destId="{D88F4DF0-E251-CE43-9C11-A74CEB1313E3}" srcOrd="0" destOrd="0" presId="urn:microsoft.com/office/officeart/2005/8/layout/radial1"/>
    <dgm:cxn modelId="{5C1B70AF-A745-E843-A8A4-CB83F12C9298}" type="presParOf" srcId="{68F57157-587F-4646-970D-371DC704E557}" destId="{868EB6B2-4A36-BD48-807C-05A4C7415196}" srcOrd="12" destOrd="0" presId="urn:microsoft.com/office/officeart/2005/8/layout/radial1"/>
    <dgm:cxn modelId="{08B9046A-7FE6-2444-B13B-11DED52C7F14}" type="presParOf" srcId="{68F57157-587F-4646-970D-371DC704E557}" destId="{A6652FDB-92EE-D34E-B875-C78872704AF3}" srcOrd="13" destOrd="0" presId="urn:microsoft.com/office/officeart/2005/8/layout/radial1"/>
    <dgm:cxn modelId="{1589F395-4785-7341-8848-62C7052B6C5F}" type="presParOf" srcId="{A6652FDB-92EE-D34E-B875-C78872704AF3}" destId="{A6569C13-FF35-564D-966D-22ACCAFAC7E6}" srcOrd="0" destOrd="0" presId="urn:microsoft.com/office/officeart/2005/8/layout/radial1"/>
    <dgm:cxn modelId="{81697EB0-D48D-DB4E-B4F7-E50949E8E0E5}" type="presParOf" srcId="{68F57157-587F-4646-970D-371DC704E557}" destId="{CF8DB27E-344D-8242-BC80-E53A7F4BE343}" srcOrd="14" destOrd="0" presId="urn:microsoft.com/office/officeart/2005/8/layout/radial1"/>
    <dgm:cxn modelId="{6DF8B69F-6794-FE4D-804D-4933100DB034}" type="presParOf" srcId="{68F57157-587F-4646-970D-371DC704E557}" destId="{804633C9-B400-A142-B483-B56E608DB523}" srcOrd="15" destOrd="0" presId="urn:microsoft.com/office/officeart/2005/8/layout/radial1"/>
    <dgm:cxn modelId="{435B0F12-5645-A644-AF26-E1D9F039CA35}" type="presParOf" srcId="{804633C9-B400-A142-B483-B56E608DB523}" destId="{67F931FF-002E-DA4D-BAF7-6B6910AAD975}" srcOrd="0" destOrd="0" presId="urn:microsoft.com/office/officeart/2005/8/layout/radial1"/>
    <dgm:cxn modelId="{AB7807CC-BBBF-7145-9C70-486B4D149B56}" type="presParOf" srcId="{68F57157-587F-4646-970D-371DC704E557}" destId="{97EAC950-28E8-BC44-B820-9D71586BAF0C}" srcOrd="16" destOrd="0" presId="urn:microsoft.com/office/officeart/2005/8/layout/radial1"/>
    <dgm:cxn modelId="{A22B3914-A0BF-8F4B-81A7-97C130CB7FB3}" type="presParOf" srcId="{68F57157-587F-4646-970D-371DC704E557}" destId="{86A6C3C0-9FBA-AB4B-8BCB-8F8E558AE1BB}" srcOrd="17" destOrd="0" presId="urn:microsoft.com/office/officeart/2005/8/layout/radial1"/>
    <dgm:cxn modelId="{CA70636F-4373-7C45-97D4-9490935C5FA8}" type="presParOf" srcId="{86A6C3C0-9FBA-AB4B-8BCB-8F8E558AE1BB}" destId="{14E278A7-0197-3748-8933-AB86EA88681F}" srcOrd="0" destOrd="0" presId="urn:microsoft.com/office/officeart/2005/8/layout/radial1"/>
    <dgm:cxn modelId="{F8AD3413-3C86-6C46-AC40-F581C48FB650}" type="presParOf" srcId="{68F57157-587F-4646-970D-371DC704E557}" destId="{1B80B76E-6C24-3E4B-BB9A-486C69B63C36}" srcOrd="18" destOrd="0" presId="urn:microsoft.com/office/officeart/2005/8/layout/radial1"/>
    <dgm:cxn modelId="{B4905D99-A579-9C42-9BE9-30DE39D3B2D5}" type="presParOf" srcId="{68F57157-587F-4646-970D-371DC704E557}" destId="{2CFFE43A-C9DF-D747-98A6-6F65958F5C3F}" srcOrd="19" destOrd="0" presId="urn:microsoft.com/office/officeart/2005/8/layout/radial1"/>
    <dgm:cxn modelId="{59FF1197-7855-A349-9C0D-7FED848C13D0}" type="presParOf" srcId="{2CFFE43A-C9DF-D747-98A6-6F65958F5C3F}" destId="{4A21F55F-58E0-9D41-A0BD-72623807199F}" srcOrd="0" destOrd="0" presId="urn:microsoft.com/office/officeart/2005/8/layout/radial1"/>
    <dgm:cxn modelId="{BFD0B09E-26D6-0948-9F62-139DC19A3D4F}" type="presParOf" srcId="{68F57157-587F-4646-970D-371DC704E557}" destId="{8193B86C-516F-E44D-AA70-AB21B6EEB4E8}" srcOrd="20" destOrd="0" presId="urn:microsoft.com/office/officeart/2005/8/layout/radial1"/>
    <dgm:cxn modelId="{93BE5F04-2637-2245-810B-4EF1F783C9F9}" type="presParOf" srcId="{68F57157-587F-4646-970D-371DC704E557}" destId="{6C81D034-D5FB-5443-8C88-FE2A7E3DCAF1}" srcOrd="21" destOrd="0" presId="urn:microsoft.com/office/officeart/2005/8/layout/radial1"/>
    <dgm:cxn modelId="{A9D21C3C-EF5B-9347-A826-82E755C8BAB6}" type="presParOf" srcId="{6C81D034-D5FB-5443-8C88-FE2A7E3DCAF1}" destId="{D2E483D3-2203-1243-B35D-519DBDC0E79A}" srcOrd="0" destOrd="0" presId="urn:microsoft.com/office/officeart/2005/8/layout/radial1"/>
    <dgm:cxn modelId="{EB41EBAB-633D-2E49-93B9-0F5028ED064A}" type="presParOf" srcId="{68F57157-587F-4646-970D-371DC704E557}" destId="{D0D40B1B-53BA-A84F-A011-4D4E7E8D16E2}"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CD28057-198C-1049-AC8B-60496D3153D7}" type="doc">
      <dgm:prSet loTypeId="urn:microsoft.com/office/officeart/2005/8/layout/cycle3" loCatId="" qsTypeId="urn:microsoft.com/office/officeart/2005/8/quickstyle/simple4" qsCatId="simple" csTypeId="urn:microsoft.com/office/officeart/2005/8/colors/accent4_2" csCatId="accent4" phldr="1"/>
      <dgm:spPr/>
      <dgm:t>
        <a:bodyPr/>
        <a:lstStyle/>
        <a:p>
          <a:endParaRPr lang="en-US"/>
        </a:p>
      </dgm:t>
    </dgm:pt>
    <dgm:pt modelId="{E8B60910-848C-B34A-95BA-E583FD83A552}">
      <dgm:prSet phldrT="[Text]"/>
      <dgm:spPr/>
      <dgm:t>
        <a:bodyPr/>
        <a:lstStyle/>
        <a:p>
          <a:r>
            <a:rPr lang="en-US" b="1" i="0" u="none" dirty="0" smtClean="0">
              <a:latin typeface="+mj-lt"/>
            </a:rPr>
            <a:t>Assessing Spiritual Growth</a:t>
          </a:r>
          <a:endParaRPr lang="en-US" dirty="0"/>
        </a:p>
      </dgm:t>
    </dgm:pt>
    <dgm:pt modelId="{47747CD1-C54E-8E49-9D1A-2B65C09816EA}" type="parTrans" cxnId="{3D8C63F1-D9D1-4C40-A776-39A0D439182F}">
      <dgm:prSet/>
      <dgm:spPr/>
      <dgm:t>
        <a:bodyPr/>
        <a:lstStyle/>
        <a:p>
          <a:endParaRPr lang="en-US"/>
        </a:p>
      </dgm:t>
    </dgm:pt>
    <dgm:pt modelId="{4B0564CF-2B9C-4946-9B7E-1EEDFB440BFE}" type="sibTrans" cxnId="{3D8C63F1-D9D1-4C40-A776-39A0D439182F}">
      <dgm:prSet/>
      <dgm:spPr/>
      <dgm:t>
        <a:bodyPr/>
        <a:lstStyle/>
        <a:p>
          <a:endParaRPr lang="en-US"/>
        </a:p>
      </dgm:t>
    </dgm:pt>
    <dgm:pt modelId="{3497EE84-0945-6849-B371-CC9C3ACCD728}">
      <dgm:prSet phldrT="[Text]"/>
      <dgm:spPr/>
      <dgm:t>
        <a:bodyPr/>
        <a:lstStyle/>
        <a:p>
          <a:r>
            <a:rPr lang="en-US" b="1" i="0" u="none" dirty="0">
              <a:latin typeface="+mj-lt"/>
            </a:rPr>
            <a:t>Working with a Mentor/Guide</a:t>
          </a:r>
        </a:p>
      </dgm:t>
    </dgm:pt>
    <dgm:pt modelId="{6C649D27-0B15-0D40-9A92-3242E6C9DA8A}" type="parTrans" cxnId="{610634C8-0B64-6946-BD2F-24DB04BE42C1}">
      <dgm:prSet/>
      <dgm:spPr/>
      <dgm:t>
        <a:bodyPr/>
        <a:lstStyle/>
        <a:p>
          <a:endParaRPr lang="en-US"/>
        </a:p>
      </dgm:t>
    </dgm:pt>
    <dgm:pt modelId="{6707C096-FBD1-6841-8541-BD54C3095D62}" type="sibTrans" cxnId="{610634C8-0B64-6946-BD2F-24DB04BE42C1}">
      <dgm:prSet/>
      <dgm:spPr/>
      <dgm:t>
        <a:bodyPr/>
        <a:lstStyle/>
        <a:p>
          <a:endParaRPr lang="en-US"/>
        </a:p>
      </dgm:t>
    </dgm:pt>
    <dgm:pt modelId="{5124F692-FE87-3C4D-B782-81DCD79B40F7}">
      <dgm:prSet phldrT="[Text]"/>
      <dgm:spPr/>
      <dgm:t>
        <a:bodyPr/>
        <a:lstStyle/>
        <a:p>
          <a:r>
            <a:rPr lang="en-US" b="1" i="0" u="none" dirty="0">
              <a:latin typeface="+mj-lt"/>
            </a:rPr>
            <a:t>Finding Resources on the Network</a:t>
          </a:r>
        </a:p>
      </dgm:t>
    </dgm:pt>
    <dgm:pt modelId="{7C8B0F55-59B7-8B44-A76A-121F20A36A6D}" type="parTrans" cxnId="{37665570-14E7-2F41-A497-A9B48BCE0EF7}">
      <dgm:prSet/>
      <dgm:spPr/>
      <dgm:t>
        <a:bodyPr/>
        <a:lstStyle/>
        <a:p>
          <a:endParaRPr lang="en-US"/>
        </a:p>
      </dgm:t>
    </dgm:pt>
    <dgm:pt modelId="{A2448E79-9258-674F-8751-0FD6A9DA6AF7}" type="sibTrans" cxnId="{37665570-14E7-2F41-A497-A9B48BCE0EF7}">
      <dgm:prSet/>
      <dgm:spPr/>
      <dgm:t>
        <a:bodyPr/>
        <a:lstStyle/>
        <a:p>
          <a:endParaRPr lang="en-US"/>
        </a:p>
      </dgm:t>
    </dgm:pt>
    <dgm:pt modelId="{CDA6F954-AF6E-1F41-961C-B12D0AF1BDF5}">
      <dgm:prSet phldrT="[Text]"/>
      <dgm:spPr/>
      <dgm:t>
        <a:bodyPr/>
        <a:lstStyle/>
        <a:p>
          <a:r>
            <a:rPr lang="en-US" b="1" i="0" u="none" dirty="0">
              <a:latin typeface="+mj-lt"/>
            </a:rPr>
            <a:t>Engaging in Formation</a:t>
          </a:r>
        </a:p>
      </dgm:t>
    </dgm:pt>
    <dgm:pt modelId="{D21311FA-BB9B-4142-A8B8-DBDB3206D909}" type="parTrans" cxnId="{76DDE8E8-AF37-9A40-A103-A30D279E3EC6}">
      <dgm:prSet/>
      <dgm:spPr/>
      <dgm:t>
        <a:bodyPr/>
        <a:lstStyle/>
        <a:p>
          <a:endParaRPr lang="en-US"/>
        </a:p>
      </dgm:t>
    </dgm:pt>
    <dgm:pt modelId="{09C5F909-9D5C-4849-9EAB-50744CBAF9F4}" type="sibTrans" cxnId="{76DDE8E8-AF37-9A40-A103-A30D279E3EC6}">
      <dgm:prSet/>
      <dgm:spPr/>
      <dgm:t>
        <a:bodyPr/>
        <a:lstStyle/>
        <a:p>
          <a:endParaRPr lang="en-US"/>
        </a:p>
      </dgm:t>
    </dgm:pt>
    <dgm:pt modelId="{157C9FD1-F797-F247-B3B9-C60D18FFEA94}">
      <dgm:prSet phldrT="[Text]"/>
      <dgm:spPr/>
      <dgm:t>
        <a:bodyPr/>
        <a:lstStyle/>
        <a:p>
          <a:r>
            <a:rPr lang="en-US" b="1" i="0" u="none" dirty="0">
              <a:latin typeface="+mj-lt"/>
            </a:rPr>
            <a:t>Sharing with the Community</a:t>
          </a:r>
        </a:p>
      </dgm:t>
    </dgm:pt>
    <dgm:pt modelId="{3129A9BB-9D93-214F-B098-938B474E36B7}" type="parTrans" cxnId="{E848EA19-096D-3F4D-A9A9-817BCE24C38D}">
      <dgm:prSet/>
      <dgm:spPr/>
      <dgm:t>
        <a:bodyPr/>
        <a:lstStyle/>
        <a:p>
          <a:endParaRPr lang="en-US"/>
        </a:p>
      </dgm:t>
    </dgm:pt>
    <dgm:pt modelId="{820DF145-41A3-734F-B1C6-22C353942A17}" type="sibTrans" cxnId="{E848EA19-096D-3F4D-A9A9-817BCE24C38D}">
      <dgm:prSet/>
      <dgm:spPr/>
      <dgm:t>
        <a:bodyPr/>
        <a:lstStyle/>
        <a:p>
          <a:endParaRPr lang="en-US"/>
        </a:p>
      </dgm:t>
    </dgm:pt>
    <dgm:pt modelId="{2D07980D-3409-F64B-975E-CC532D2886B0}">
      <dgm:prSet phldrT="[Text]"/>
      <dgm:spPr/>
      <dgm:t>
        <a:bodyPr/>
        <a:lstStyle/>
        <a:p>
          <a:r>
            <a:rPr lang="en-US" b="1" i="0" u="none" dirty="0">
              <a:latin typeface="+mj-lt"/>
            </a:rPr>
            <a:t>Reflecting on Growth and Identifying New Needs</a:t>
          </a:r>
        </a:p>
      </dgm:t>
    </dgm:pt>
    <dgm:pt modelId="{0A686279-97A2-2641-BB84-EED483B941FC}" type="parTrans" cxnId="{6ED13F53-B15F-B24E-9440-60703A3C6582}">
      <dgm:prSet/>
      <dgm:spPr/>
      <dgm:t>
        <a:bodyPr/>
        <a:lstStyle/>
        <a:p>
          <a:endParaRPr lang="en-US"/>
        </a:p>
      </dgm:t>
    </dgm:pt>
    <dgm:pt modelId="{E16DD860-2E69-9246-A1B3-299DFCCBC729}" type="sibTrans" cxnId="{6ED13F53-B15F-B24E-9440-60703A3C6582}">
      <dgm:prSet/>
      <dgm:spPr/>
      <dgm:t>
        <a:bodyPr/>
        <a:lstStyle/>
        <a:p>
          <a:endParaRPr lang="en-US"/>
        </a:p>
      </dgm:t>
    </dgm:pt>
    <dgm:pt modelId="{BAF0978B-607E-B04B-B89B-005BA3B395BA}" type="pres">
      <dgm:prSet presAssocID="{FCD28057-198C-1049-AC8B-60496D3153D7}" presName="Name0" presStyleCnt="0">
        <dgm:presLayoutVars>
          <dgm:dir/>
          <dgm:resizeHandles val="exact"/>
        </dgm:presLayoutVars>
      </dgm:prSet>
      <dgm:spPr/>
      <dgm:t>
        <a:bodyPr/>
        <a:lstStyle/>
        <a:p>
          <a:endParaRPr lang="en-US"/>
        </a:p>
      </dgm:t>
    </dgm:pt>
    <dgm:pt modelId="{5669024E-BC10-E84B-A660-76744FABC11B}" type="pres">
      <dgm:prSet presAssocID="{FCD28057-198C-1049-AC8B-60496D3153D7}" presName="cycle" presStyleCnt="0"/>
      <dgm:spPr/>
      <dgm:t>
        <a:bodyPr/>
        <a:lstStyle/>
        <a:p>
          <a:endParaRPr lang="en-US"/>
        </a:p>
      </dgm:t>
    </dgm:pt>
    <dgm:pt modelId="{6992B2CD-3E5A-B54F-A489-FD66A7980035}" type="pres">
      <dgm:prSet presAssocID="{E8B60910-848C-B34A-95BA-E583FD83A552}" presName="nodeFirstNode" presStyleLbl="node1" presStyleIdx="0" presStyleCnt="6">
        <dgm:presLayoutVars>
          <dgm:bulletEnabled val="1"/>
        </dgm:presLayoutVars>
      </dgm:prSet>
      <dgm:spPr/>
      <dgm:t>
        <a:bodyPr/>
        <a:lstStyle/>
        <a:p>
          <a:endParaRPr lang="en-US"/>
        </a:p>
      </dgm:t>
    </dgm:pt>
    <dgm:pt modelId="{64CB8D5B-95FB-944C-B1BF-5D10609A712D}" type="pres">
      <dgm:prSet presAssocID="{4B0564CF-2B9C-4946-9B7E-1EEDFB440BFE}" presName="sibTransFirstNode" presStyleLbl="bgShp" presStyleIdx="0" presStyleCnt="1"/>
      <dgm:spPr/>
      <dgm:t>
        <a:bodyPr/>
        <a:lstStyle/>
        <a:p>
          <a:endParaRPr lang="en-US"/>
        </a:p>
      </dgm:t>
    </dgm:pt>
    <dgm:pt modelId="{5B957545-86BD-1447-B66E-FC8AD6C5D179}" type="pres">
      <dgm:prSet presAssocID="{3497EE84-0945-6849-B371-CC9C3ACCD728}" presName="nodeFollowingNodes" presStyleLbl="node1" presStyleIdx="1" presStyleCnt="6">
        <dgm:presLayoutVars>
          <dgm:bulletEnabled val="1"/>
        </dgm:presLayoutVars>
      </dgm:prSet>
      <dgm:spPr/>
      <dgm:t>
        <a:bodyPr/>
        <a:lstStyle/>
        <a:p>
          <a:endParaRPr lang="en-US"/>
        </a:p>
      </dgm:t>
    </dgm:pt>
    <dgm:pt modelId="{AA35CA16-CD11-E945-A6B5-3E95140C4366}" type="pres">
      <dgm:prSet presAssocID="{5124F692-FE87-3C4D-B782-81DCD79B40F7}" presName="nodeFollowingNodes" presStyleLbl="node1" presStyleIdx="2" presStyleCnt="6">
        <dgm:presLayoutVars>
          <dgm:bulletEnabled val="1"/>
        </dgm:presLayoutVars>
      </dgm:prSet>
      <dgm:spPr/>
      <dgm:t>
        <a:bodyPr/>
        <a:lstStyle/>
        <a:p>
          <a:endParaRPr lang="en-US"/>
        </a:p>
      </dgm:t>
    </dgm:pt>
    <dgm:pt modelId="{0B1DAE84-C0AC-D94B-B4A2-11534A697F0E}" type="pres">
      <dgm:prSet presAssocID="{CDA6F954-AF6E-1F41-961C-B12D0AF1BDF5}" presName="nodeFollowingNodes" presStyleLbl="node1" presStyleIdx="3" presStyleCnt="6">
        <dgm:presLayoutVars>
          <dgm:bulletEnabled val="1"/>
        </dgm:presLayoutVars>
      </dgm:prSet>
      <dgm:spPr/>
      <dgm:t>
        <a:bodyPr/>
        <a:lstStyle/>
        <a:p>
          <a:endParaRPr lang="en-US"/>
        </a:p>
      </dgm:t>
    </dgm:pt>
    <dgm:pt modelId="{447FD8B1-3C63-C949-882C-EDC813DC259D}" type="pres">
      <dgm:prSet presAssocID="{157C9FD1-F797-F247-B3B9-C60D18FFEA94}" presName="nodeFollowingNodes" presStyleLbl="node1" presStyleIdx="4" presStyleCnt="6">
        <dgm:presLayoutVars>
          <dgm:bulletEnabled val="1"/>
        </dgm:presLayoutVars>
      </dgm:prSet>
      <dgm:spPr/>
      <dgm:t>
        <a:bodyPr/>
        <a:lstStyle/>
        <a:p>
          <a:endParaRPr lang="en-US"/>
        </a:p>
      </dgm:t>
    </dgm:pt>
    <dgm:pt modelId="{37B740A3-091F-E34F-8CDC-E479C8C2C0EC}" type="pres">
      <dgm:prSet presAssocID="{2D07980D-3409-F64B-975E-CC532D2886B0}" presName="nodeFollowingNodes" presStyleLbl="node1" presStyleIdx="5" presStyleCnt="6">
        <dgm:presLayoutVars>
          <dgm:bulletEnabled val="1"/>
        </dgm:presLayoutVars>
      </dgm:prSet>
      <dgm:spPr/>
      <dgm:t>
        <a:bodyPr/>
        <a:lstStyle/>
        <a:p>
          <a:endParaRPr lang="en-US"/>
        </a:p>
      </dgm:t>
    </dgm:pt>
  </dgm:ptLst>
  <dgm:cxnLst>
    <dgm:cxn modelId="{A4A957AD-CFA9-854C-A1C0-0D761244C248}" type="presOf" srcId="{2D07980D-3409-F64B-975E-CC532D2886B0}" destId="{37B740A3-091F-E34F-8CDC-E479C8C2C0EC}" srcOrd="0" destOrd="0" presId="urn:microsoft.com/office/officeart/2005/8/layout/cycle3"/>
    <dgm:cxn modelId="{76DDE8E8-AF37-9A40-A103-A30D279E3EC6}" srcId="{FCD28057-198C-1049-AC8B-60496D3153D7}" destId="{CDA6F954-AF6E-1F41-961C-B12D0AF1BDF5}" srcOrd="3" destOrd="0" parTransId="{D21311FA-BB9B-4142-A8B8-DBDB3206D909}" sibTransId="{09C5F909-9D5C-4849-9EAB-50744CBAF9F4}"/>
    <dgm:cxn modelId="{E848EA19-096D-3F4D-A9A9-817BCE24C38D}" srcId="{FCD28057-198C-1049-AC8B-60496D3153D7}" destId="{157C9FD1-F797-F247-B3B9-C60D18FFEA94}" srcOrd="4" destOrd="0" parTransId="{3129A9BB-9D93-214F-B098-938B474E36B7}" sibTransId="{820DF145-41A3-734F-B1C6-22C353942A17}"/>
    <dgm:cxn modelId="{DB6AA6D5-D938-984C-A4C5-436DCEA81EB0}" type="presOf" srcId="{E8B60910-848C-B34A-95BA-E583FD83A552}" destId="{6992B2CD-3E5A-B54F-A489-FD66A7980035}" srcOrd="0" destOrd="0" presId="urn:microsoft.com/office/officeart/2005/8/layout/cycle3"/>
    <dgm:cxn modelId="{5AF4153F-4446-574C-A145-E7C439FE9956}" type="presOf" srcId="{4B0564CF-2B9C-4946-9B7E-1EEDFB440BFE}" destId="{64CB8D5B-95FB-944C-B1BF-5D10609A712D}" srcOrd="0" destOrd="0" presId="urn:microsoft.com/office/officeart/2005/8/layout/cycle3"/>
    <dgm:cxn modelId="{5EE9E0F8-0F2B-5D48-98DB-EAAF5DB06AD2}" type="presOf" srcId="{3497EE84-0945-6849-B371-CC9C3ACCD728}" destId="{5B957545-86BD-1447-B66E-FC8AD6C5D179}" srcOrd="0" destOrd="0" presId="urn:microsoft.com/office/officeart/2005/8/layout/cycle3"/>
    <dgm:cxn modelId="{B94A840B-C3B7-9348-8AB2-36487F7F92CA}" type="presOf" srcId="{FCD28057-198C-1049-AC8B-60496D3153D7}" destId="{BAF0978B-607E-B04B-B89B-005BA3B395BA}" srcOrd="0" destOrd="0" presId="urn:microsoft.com/office/officeart/2005/8/layout/cycle3"/>
    <dgm:cxn modelId="{3D8C63F1-D9D1-4C40-A776-39A0D439182F}" srcId="{FCD28057-198C-1049-AC8B-60496D3153D7}" destId="{E8B60910-848C-B34A-95BA-E583FD83A552}" srcOrd="0" destOrd="0" parTransId="{47747CD1-C54E-8E49-9D1A-2B65C09816EA}" sibTransId="{4B0564CF-2B9C-4946-9B7E-1EEDFB440BFE}"/>
    <dgm:cxn modelId="{314ACF43-2D2E-C241-99DE-17BF24EAC53D}" type="presOf" srcId="{CDA6F954-AF6E-1F41-961C-B12D0AF1BDF5}" destId="{0B1DAE84-C0AC-D94B-B4A2-11534A697F0E}" srcOrd="0" destOrd="0" presId="urn:microsoft.com/office/officeart/2005/8/layout/cycle3"/>
    <dgm:cxn modelId="{A739701E-9C2E-2149-95A2-A71E8D48D86A}" type="presOf" srcId="{157C9FD1-F797-F247-B3B9-C60D18FFEA94}" destId="{447FD8B1-3C63-C949-882C-EDC813DC259D}" srcOrd="0" destOrd="0" presId="urn:microsoft.com/office/officeart/2005/8/layout/cycle3"/>
    <dgm:cxn modelId="{610634C8-0B64-6946-BD2F-24DB04BE42C1}" srcId="{FCD28057-198C-1049-AC8B-60496D3153D7}" destId="{3497EE84-0945-6849-B371-CC9C3ACCD728}" srcOrd="1" destOrd="0" parTransId="{6C649D27-0B15-0D40-9A92-3242E6C9DA8A}" sibTransId="{6707C096-FBD1-6841-8541-BD54C3095D62}"/>
    <dgm:cxn modelId="{EAE08823-5B21-9E4E-8C42-C63F25B8751A}" type="presOf" srcId="{5124F692-FE87-3C4D-B782-81DCD79B40F7}" destId="{AA35CA16-CD11-E945-A6B5-3E95140C4366}" srcOrd="0" destOrd="0" presId="urn:microsoft.com/office/officeart/2005/8/layout/cycle3"/>
    <dgm:cxn modelId="{37665570-14E7-2F41-A497-A9B48BCE0EF7}" srcId="{FCD28057-198C-1049-AC8B-60496D3153D7}" destId="{5124F692-FE87-3C4D-B782-81DCD79B40F7}" srcOrd="2" destOrd="0" parTransId="{7C8B0F55-59B7-8B44-A76A-121F20A36A6D}" sibTransId="{A2448E79-9258-674F-8751-0FD6A9DA6AF7}"/>
    <dgm:cxn modelId="{6ED13F53-B15F-B24E-9440-60703A3C6582}" srcId="{FCD28057-198C-1049-AC8B-60496D3153D7}" destId="{2D07980D-3409-F64B-975E-CC532D2886B0}" srcOrd="5" destOrd="0" parTransId="{0A686279-97A2-2641-BB84-EED483B941FC}" sibTransId="{E16DD860-2E69-9246-A1B3-299DFCCBC729}"/>
    <dgm:cxn modelId="{F6583E87-74A2-A44F-BC9D-41456AEEFDFB}" type="presParOf" srcId="{BAF0978B-607E-B04B-B89B-005BA3B395BA}" destId="{5669024E-BC10-E84B-A660-76744FABC11B}" srcOrd="0" destOrd="0" presId="urn:microsoft.com/office/officeart/2005/8/layout/cycle3"/>
    <dgm:cxn modelId="{D93E9BF4-3D91-1248-AFF0-A53134A5AB55}" type="presParOf" srcId="{5669024E-BC10-E84B-A660-76744FABC11B}" destId="{6992B2CD-3E5A-B54F-A489-FD66A7980035}" srcOrd="0" destOrd="0" presId="urn:microsoft.com/office/officeart/2005/8/layout/cycle3"/>
    <dgm:cxn modelId="{EE733DB0-582D-2443-9F57-08D8D3A58588}" type="presParOf" srcId="{5669024E-BC10-E84B-A660-76744FABC11B}" destId="{64CB8D5B-95FB-944C-B1BF-5D10609A712D}" srcOrd="1" destOrd="0" presId="urn:microsoft.com/office/officeart/2005/8/layout/cycle3"/>
    <dgm:cxn modelId="{4196EF0A-5B66-074A-8A6E-000B2DC13FB7}" type="presParOf" srcId="{5669024E-BC10-E84B-A660-76744FABC11B}" destId="{5B957545-86BD-1447-B66E-FC8AD6C5D179}" srcOrd="2" destOrd="0" presId="urn:microsoft.com/office/officeart/2005/8/layout/cycle3"/>
    <dgm:cxn modelId="{2459BCEE-E15A-2442-8126-46A75782DF03}" type="presParOf" srcId="{5669024E-BC10-E84B-A660-76744FABC11B}" destId="{AA35CA16-CD11-E945-A6B5-3E95140C4366}" srcOrd="3" destOrd="0" presId="urn:microsoft.com/office/officeart/2005/8/layout/cycle3"/>
    <dgm:cxn modelId="{ED48970A-86ED-914C-8B0D-7B9D8D26BD53}" type="presParOf" srcId="{5669024E-BC10-E84B-A660-76744FABC11B}" destId="{0B1DAE84-C0AC-D94B-B4A2-11534A697F0E}" srcOrd="4" destOrd="0" presId="urn:microsoft.com/office/officeart/2005/8/layout/cycle3"/>
    <dgm:cxn modelId="{C32C5C6B-F1F4-CC4D-B334-3819244012FA}" type="presParOf" srcId="{5669024E-BC10-E84B-A660-76744FABC11B}" destId="{447FD8B1-3C63-C949-882C-EDC813DC259D}" srcOrd="5" destOrd="0" presId="urn:microsoft.com/office/officeart/2005/8/layout/cycle3"/>
    <dgm:cxn modelId="{1A2F885D-BBA7-E14D-8E11-C6E1D35B63F8}" type="presParOf" srcId="{5669024E-BC10-E84B-A660-76744FABC11B}" destId="{37B740A3-091F-E34F-8CDC-E479C8C2C0EC}"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F9CC0E-A8ED-C649-AF98-F0364F8EC597}" type="doc">
      <dgm:prSet loTypeId="urn:microsoft.com/office/officeart/2008/layout/RadialCluster" loCatId="" qsTypeId="urn:microsoft.com/office/officeart/2005/8/quickstyle/simple4" qsCatId="simple" csTypeId="urn:microsoft.com/office/officeart/2005/8/colors/colorful1" csCatId="colorful" phldr="1"/>
      <dgm:spPr/>
      <dgm:t>
        <a:bodyPr/>
        <a:lstStyle/>
        <a:p>
          <a:endParaRPr lang="en-US"/>
        </a:p>
      </dgm:t>
    </dgm:pt>
    <dgm:pt modelId="{8608B3FD-D904-B644-BD75-EDBEE5EE49A2}">
      <dgm:prSet phldrT="[Text]"/>
      <dgm:spPr/>
      <dgm:t>
        <a:bodyPr/>
        <a:lstStyle/>
        <a:p>
          <a:r>
            <a:rPr lang="en-US" b="1" smtClean="0"/>
            <a:t>Face-to-Face</a:t>
          </a:r>
          <a:br>
            <a:rPr lang="en-US" b="1" smtClean="0"/>
          </a:br>
          <a:r>
            <a:rPr lang="en-US" b="1" smtClean="0"/>
            <a:t>&amp; Virtual</a:t>
          </a:r>
          <a:endParaRPr lang="en-US" b="1" dirty="0"/>
        </a:p>
      </dgm:t>
    </dgm:pt>
    <dgm:pt modelId="{DEA8C63A-0446-7D4B-86E0-25F46F579C24}" type="parTrans" cxnId="{39C5F598-ACC7-9549-BB40-694A4C708440}">
      <dgm:prSet/>
      <dgm:spPr/>
      <dgm:t>
        <a:bodyPr/>
        <a:lstStyle/>
        <a:p>
          <a:endParaRPr lang="en-US"/>
        </a:p>
      </dgm:t>
    </dgm:pt>
    <dgm:pt modelId="{023089BD-5348-7F44-8533-FF26326A00DC}" type="sibTrans" cxnId="{39C5F598-ACC7-9549-BB40-694A4C708440}">
      <dgm:prSet/>
      <dgm:spPr/>
      <dgm:t>
        <a:bodyPr/>
        <a:lstStyle/>
        <a:p>
          <a:endParaRPr lang="en-US"/>
        </a:p>
      </dgm:t>
    </dgm:pt>
    <dgm:pt modelId="{47B92EE1-8B20-A541-8230-A6A6D9C860D5}">
      <dgm:prSet phldrT="[Text]"/>
      <dgm:spPr/>
      <dgm:t>
        <a:bodyPr/>
        <a:lstStyle/>
        <a:p>
          <a:r>
            <a:rPr lang="en-US" b="1" smtClean="0"/>
            <a:t>On Your Own</a:t>
          </a:r>
          <a:endParaRPr lang="en-US" b="1" dirty="0"/>
        </a:p>
      </dgm:t>
    </dgm:pt>
    <dgm:pt modelId="{8FFDC331-5B31-8346-8E18-3809FDB81782}" type="parTrans" cxnId="{322BBBFD-7EAC-2744-9DC4-387571A9E5D9}">
      <dgm:prSet/>
      <dgm:spPr/>
      <dgm:t>
        <a:bodyPr/>
        <a:lstStyle/>
        <a:p>
          <a:endParaRPr lang="en-US"/>
        </a:p>
      </dgm:t>
    </dgm:pt>
    <dgm:pt modelId="{31E5D69F-700B-E741-8C75-31F35C182180}" type="sibTrans" cxnId="{322BBBFD-7EAC-2744-9DC4-387571A9E5D9}">
      <dgm:prSet/>
      <dgm:spPr/>
      <dgm:t>
        <a:bodyPr/>
        <a:lstStyle/>
        <a:p>
          <a:endParaRPr lang="en-US"/>
        </a:p>
      </dgm:t>
    </dgm:pt>
    <dgm:pt modelId="{B35C54CF-CBBD-FA4B-843B-B6130EBE8ADB}">
      <dgm:prSet phldrT="[Text]"/>
      <dgm:spPr/>
      <dgm:t>
        <a:bodyPr/>
        <a:lstStyle/>
        <a:p>
          <a:r>
            <a:rPr lang="en-US" b="1" smtClean="0"/>
            <a:t>Small Group</a:t>
          </a:r>
          <a:endParaRPr lang="en-US" b="1" dirty="0"/>
        </a:p>
      </dgm:t>
    </dgm:pt>
    <dgm:pt modelId="{CAEE65C4-DB22-7C4F-B48A-004B445B51EC}" type="parTrans" cxnId="{69A11B92-F8DE-464F-B9D0-BBD4B09F5455}">
      <dgm:prSet/>
      <dgm:spPr/>
      <dgm:t>
        <a:bodyPr/>
        <a:lstStyle/>
        <a:p>
          <a:endParaRPr lang="en-US"/>
        </a:p>
      </dgm:t>
    </dgm:pt>
    <dgm:pt modelId="{A477A43D-CE87-6640-9D0E-8599F14CF7F6}" type="sibTrans" cxnId="{69A11B92-F8DE-464F-B9D0-BBD4B09F5455}">
      <dgm:prSet/>
      <dgm:spPr/>
      <dgm:t>
        <a:bodyPr/>
        <a:lstStyle/>
        <a:p>
          <a:endParaRPr lang="en-US"/>
        </a:p>
      </dgm:t>
    </dgm:pt>
    <dgm:pt modelId="{2E46BC38-4308-1648-B940-DE96036AECD2}">
      <dgm:prSet phldrT="[Text]"/>
      <dgm:spPr/>
      <dgm:t>
        <a:bodyPr/>
        <a:lstStyle/>
        <a:p>
          <a:r>
            <a:rPr lang="en-US" b="1" smtClean="0"/>
            <a:t>Large Group</a:t>
          </a:r>
          <a:endParaRPr lang="en-US" b="1" dirty="0"/>
        </a:p>
      </dgm:t>
    </dgm:pt>
    <dgm:pt modelId="{0C169D1C-3DF8-6A44-A4B2-054AB68C8D83}" type="parTrans" cxnId="{3A5D9893-BB33-B341-A4DA-529245D24F7C}">
      <dgm:prSet/>
      <dgm:spPr/>
      <dgm:t>
        <a:bodyPr/>
        <a:lstStyle/>
        <a:p>
          <a:endParaRPr lang="en-US"/>
        </a:p>
      </dgm:t>
    </dgm:pt>
    <dgm:pt modelId="{CC1C495C-FDB8-1042-B680-81F2F621B283}" type="sibTrans" cxnId="{3A5D9893-BB33-B341-A4DA-529245D24F7C}">
      <dgm:prSet/>
      <dgm:spPr/>
      <dgm:t>
        <a:bodyPr/>
        <a:lstStyle/>
        <a:p>
          <a:endParaRPr lang="en-US"/>
        </a:p>
      </dgm:t>
    </dgm:pt>
    <dgm:pt modelId="{F90ADD12-D0AD-4044-9B37-A86263C9E473}">
      <dgm:prSet phldrT="[Text]"/>
      <dgm:spPr/>
      <dgm:t>
        <a:bodyPr/>
        <a:lstStyle/>
        <a:p>
          <a:r>
            <a:rPr lang="en-US" b="1" smtClean="0"/>
            <a:t>Mentored</a:t>
          </a:r>
          <a:endParaRPr lang="en-US" b="1" dirty="0"/>
        </a:p>
      </dgm:t>
    </dgm:pt>
    <dgm:pt modelId="{2530FF7B-1C47-174B-AB4A-88B4312893BA}" type="parTrans" cxnId="{F5FD33B5-E773-B343-85CF-C6493CAFF369}">
      <dgm:prSet/>
      <dgm:spPr/>
      <dgm:t>
        <a:bodyPr/>
        <a:lstStyle/>
        <a:p>
          <a:endParaRPr lang="en-US"/>
        </a:p>
      </dgm:t>
    </dgm:pt>
    <dgm:pt modelId="{99C3AD04-E88B-4F49-A9BD-2D35E1500C3C}" type="sibTrans" cxnId="{F5FD33B5-E773-B343-85CF-C6493CAFF369}">
      <dgm:prSet/>
      <dgm:spPr/>
      <dgm:t>
        <a:bodyPr/>
        <a:lstStyle/>
        <a:p>
          <a:endParaRPr lang="en-US"/>
        </a:p>
      </dgm:t>
    </dgm:pt>
    <dgm:pt modelId="{FA6898E0-6C9D-254E-95A5-47D259DB2A98}">
      <dgm:prSet phldrT="[Text]"/>
      <dgm:spPr/>
      <dgm:t>
        <a:bodyPr/>
        <a:lstStyle/>
        <a:p>
          <a:r>
            <a:rPr lang="en-US" b="1" smtClean="0"/>
            <a:t>Church Community</a:t>
          </a:r>
          <a:endParaRPr lang="en-US" b="1" dirty="0"/>
        </a:p>
      </dgm:t>
    </dgm:pt>
    <dgm:pt modelId="{FB2EC5F3-3BFC-644A-967C-6D02873A15C6}" type="parTrans" cxnId="{1630F2B5-6D7C-574E-8CDC-24FF5C7FA6D1}">
      <dgm:prSet/>
      <dgm:spPr/>
      <dgm:t>
        <a:bodyPr/>
        <a:lstStyle/>
        <a:p>
          <a:endParaRPr lang="en-US"/>
        </a:p>
      </dgm:t>
    </dgm:pt>
    <dgm:pt modelId="{E236B566-DDF4-CE42-A840-C36AE8D38FBC}" type="sibTrans" cxnId="{1630F2B5-6D7C-574E-8CDC-24FF5C7FA6D1}">
      <dgm:prSet/>
      <dgm:spPr/>
      <dgm:t>
        <a:bodyPr/>
        <a:lstStyle/>
        <a:p>
          <a:endParaRPr lang="en-US"/>
        </a:p>
      </dgm:t>
    </dgm:pt>
    <dgm:pt modelId="{830FA5AD-AB73-9148-A27A-EDD14A2C7844}">
      <dgm:prSet phldrT="[Text]"/>
      <dgm:spPr/>
      <dgm:t>
        <a:bodyPr/>
        <a:lstStyle/>
        <a:p>
          <a:r>
            <a:rPr lang="en-US" b="1" smtClean="0"/>
            <a:t>Community &amp; World</a:t>
          </a:r>
          <a:endParaRPr lang="en-US" b="1" dirty="0"/>
        </a:p>
      </dgm:t>
    </dgm:pt>
    <dgm:pt modelId="{F38AD9BA-C2D8-054A-99C3-0F6B30569F32}" type="parTrans" cxnId="{C460571B-BCAB-0641-9CBC-70E97D293CD2}">
      <dgm:prSet/>
      <dgm:spPr/>
      <dgm:t>
        <a:bodyPr/>
        <a:lstStyle/>
        <a:p>
          <a:endParaRPr lang="en-US"/>
        </a:p>
      </dgm:t>
    </dgm:pt>
    <dgm:pt modelId="{A88BED79-E903-7941-B1DF-2AB0FB47381F}" type="sibTrans" cxnId="{C460571B-BCAB-0641-9CBC-70E97D293CD2}">
      <dgm:prSet/>
      <dgm:spPr/>
      <dgm:t>
        <a:bodyPr/>
        <a:lstStyle/>
        <a:p>
          <a:endParaRPr lang="en-US"/>
        </a:p>
      </dgm:t>
    </dgm:pt>
    <dgm:pt modelId="{DD47E3FB-C02A-4042-9CBD-2F0BA0038198}">
      <dgm:prSet phldrT="[Text]"/>
      <dgm:spPr/>
      <dgm:t>
        <a:bodyPr/>
        <a:lstStyle/>
        <a:p>
          <a:r>
            <a:rPr lang="en-US" b="1" smtClean="0"/>
            <a:t>@Home</a:t>
          </a:r>
          <a:endParaRPr lang="en-US" b="1" dirty="0"/>
        </a:p>
      </dgm:t>
    </dgm:pt>
    <dgm:pt modelId="{735B167E-9206-EF46-B705-DEAC57EF193D}" type="parTrans" cxnId="{65755159-2030-744D-BE26-42997C1FF031}">
      <dgm:prSet/>
      <dgm:spPr/>
      <dgm:t>
        <a:bodyPr/>
        <a:lstStyle/>
        <a:p>
          <a:endParaRPr lang="en-US"/>
        </a:p>
      </dgm:t>
    </dgm:pt>
    <dgm:pt modelId="{B4F5DF85-79E5-D841-A236-6AA89727BDF4}" type="sibTrans" cxnId="{65755159-2030-744D-BE26-42997C1FF031}">
      <dgm:prSet/>
      <dgm:spPr/>
      <dgm:t>
        <a:bodyPr/>
        <a:lstStyle/>
        <a:p>
          <a:endParaRPr lang="en-US"/>
        </a:p>
      </dgm:t>
    </dgm:pt>
    <dgm:pt modelId="{3140DFB6-BB95-B348-BE26-85DAADB344BC}" type="pres">
      <dgm:prSet presAssocID="{8CF9CC0E-A8ED-C649-AF98-F0364F8EC597}" presName="Name0" presStyleCnt="0">
        <dgm:presLayoutVars>
          <dgm:chMax val="1"/>
          <dgm:chPref val="1"/>
          <dgm:dir/>
          <dgm:animOne val="branch"/>
          <dgm:animLvl val="lvl"/>
        </dgm:presLayoutVars>
      </dgm:prSet>
      <dgm:spPr/>
      <dgm:t>
        <a:bodyPr/>
        <a:lstStyle/>
        <a:p>
          <a:endParaRPr lang="en-US"/>
        </a:p>
      </dgm:t>
    </dgm:pt>
    <dgm:pt modelId="{359D2422-D1C6-2E49-8161-7AB3F6CBE4E9}" type="pres">
      <dgm:prSet presAssocID="{8608B3FD-D904-B644-BD75-EDBEE5EE49A2}" presName="singleCycle" presStyleCnt="0"/>
      <dgm:spPr/>
      <dgm:t>
        <a:bodyPr/>
        <a:lstStyle/>
        <a:p>
          <a:endParaRPr lang="en-US"/>
        </a:p>
      </dgm:t>
    </dgm:pt>
    <dgm:pt modelId="{1DCEC12F-9DEF-964A-AA48-2D53CD55B420}" type="pres">
      <dgm:prSet presAssocID="{8608B3FD-D904-B644-BD75-EDBEE5EE49A2}" presName="singleCenter" presStyleLbl="node1" presStyleIdx="0" presStyleCnt="8" custScaleX="140961" custScaleY="63447">
        <dgm:presLayoutVars>
          <dgm:chMax val="7"/>
          <dgm:chPref val="7"/>
        </dgm:presLayoutVars>
      </dgm:prSet>
      <dgm:spPr/>
      <dgm:t>
        <a:bodyPr/>
        <a:lstStyle/>
        <a:p>
          <a:endParaRPr lang="en-US"/>
        </a:p>
      </dgm:t>
    </dgm:pt>
    <dgm:pt modelId="{F4386B5E-8BD9-C640-8D78-7FC2E03836FD}" type="pres">
      <dgm:prSet presAssocID="{8FFDC331-5B31-8346-8E18-3809FDB81782}" presName="Name56" presStyleLbl="parChTrans1D2" presStyleIdx="0" presStyleCnt="7"/>
      <dgm:spPr/>
      <dgm:t>
        <a:bodyPr/>
        <a:lstStyle/>
        <a:p>
          <a:endParaRPr lang="en-US"/>
        </a:p>
      </dgm:t>
    </dgm:pt>
    <dgm:pt modelId="{44450BA2-362C-5240-9DE6-75414E9D604F}" type="pres">
      <dgm:prSet presAssocID="{47B92EE1-8B20-A541-8230-A6A6D9C860D5}" presName="text0" presStyleLbl="node1" presStyleIdx="1" presStyleCnt="8" custScaleX="148907">
        <dgm:presLayoutVars>
          <dgm:bulletEnabled val="1"/>
        </dgm:presLayoutVars>
      </dgm:prSet>
      <dgm:spPr/>
      <dgm:t>
        <a:bodyPr/>
        <a:lstStyle/>
        <a:p>
          <a:endParaRPr lang="en-US"/>
        </a:p>
      </dgm:t>
    </dgm:pt>
    <dgm:pt modelId="{A765CC9B-8671-0146-8C65-FC0A279F0891}" type="pres">
      <dgm:prSet presAssocID="{2530FF7B-1C47-174B-AB4A-88B4312893BA}" presName="Name56" presStyleLbl="parChTrans1D2" presStyleIdx="1" presStyleCnt="7"/>
      <dgm:spPr/>
      <dgm:t>
        <a:bodyPr/>
        <a:lstStyle/>
        <a:p>
          <a:endParaRPr lang="en-US"/>
        </a:p>
      </dgm:t>
    </dgm:pt>
    <dgm:pt modelId="{7CBCE355-51F2-2948-9614-9DFB6B9DFC8B}" type="pres">
      <dgm:prSet presAssocID="{F90ADD12-D0AD-4044-9B37-A86263C9E473}" presName="text0" presStyleLbl="node1" presStyleIdx="2" presStyleCnt="8" custScaleX="148379" custRadScaleRad="149048" custRadScaleInc="50363">
        <dgm:presLayoutVars>
          <dgm:bulletEnabled val="1"/>
        </dgm:presLayoutVars>
      </dgm:prSet>
      <dgm:spPr/>
      <dgm:t>
        <a:bodyPr/>
        <a:lstStyle/>
        <a:p>
          <a:endParaRPr lang="en-US"/>
        </a:p>
      </dgm:t>
    </dgm:pt>
    <dgm:pt modelId="{55B858F8-BF59-3842-A459-35691DDC1F9C}" type="pres">
      <dgm:prSet presAssocID="{735B167E-9206-EF46-B705-DEAC57EF193D}" presName="Name56" presStyleLbl="parChTrans1D2" presStyleIdx="2" presStyleCnt="7"/>
      <dgm:spPr/>
      <dgm:t>
        <a:bodyPr/>
        <a:lstStyle/>
        <a:p>
          <a:endParaRPr lang="en-US"/>
        </a:p>
      </dgm:t>
    </dgm:pt>
    <dgm:pt modelId="{B5DB5FE5-A300-7847-91BD-897B4B43751F}" type="pres">
      <dgm:prSet presAssocID="{DD47E3FB-C02A-4042-9CBD-2F0BA0038198}" presName="text0" presStyleLbl="node1" presStyleIdx="3" presStyleCnt="8" custScaleX="154076" custScaleY="100254" custRadScaleRad="149209" custRadScaleInc="-6292">
        <dgm:presLayoutVars>
          <dgm:bulletEnabled val="1"/>
        </dgm:presLayoutVars>
      </dgm:prSet>
      <dgm:spPr/>
      <dgm:t>
        <a:bodyPr/>
        <a:lstStyle/>
        <a:p>
          <a:endParaRPr lang="en-US"/>
        </a:p>
      </dgm:t>
    </dgm:pt>
    <dgm:pt modelId="{188F7110-2EAD-7648-B4A6-423789D6DCDB}" type="pres">
      <dgm:prSet presAssocID="{CAEE65C4-DB22-7C4F-B48A-004B445B51EC}" presName="Name56" presStyleLbl="parChTrans1D2" presStyleIdx="3" presStyleCnt="7"/>
      <dgm:spPr/>
      <dgm:t>
        <a:bodyPr/>
        <a:lstStyle/>
        <a:p>
          <a:endParaRPr lang="en-US"/>
        </a:p>
      </dgm:t>
    </dgm:pt>
    <dgm:pt modelId="{43262BB8-6ED7-B34C-B11C-95E289AAB074}" type="pres">
      <dgm:prSet presAssocID="{B35C54CF-CBBD-FA4B-843B-B6130EBE8ADB}" presName="text0" presStyleLbl="node1" presStyleIdx="4" presStyleCnt="8" custScaleX="145494" custRadScaleRad="103094" custRadScaleInc="-19917">
        <dgm:presLayoutVars>
          <dgm:bulletEnabled val="1"/>
        </dgm:presLayoutVars>
      </dgm:prSet>
      <dgm:spPr/>
      <dgm:t>
        <a:bodyPr/>
        <a:lstStyle/>
        <a:p>
          <a:endParaRPr lang="en-US"/>
        </a:p>
      </dgm:t>
    </dgm:pt>
    <dgm:pt modelId="{82F10700-3F84-444E-96EC-868772EC67CC}" type="pres">
      <dgm:prSet presAssocID="{0C169D1C-3DF8-6A44-A4B2-054AB68C8D83}" presName="Name56" presStyleLbl="parChTrans1D2" presStyleIdx="4" presStyleCnt="7"/>
      <dgm:spPr/>
      <dgm:t>
        <a:bodyPr/>
        <a:lstStyle/>
        <a:p>
          <a:endParaRPr lang="en-US"/>
        </a:p>
      </dgm:t>
    </dgm:pt>
    <dgm:pt modelId="{0773DFAB-7395-864F-A7C6-4FA19BD7F08F}" type="pres">
      <dgm:prSet presAssocID="{2E46BC38-4308-1648-B940-DE96036AECD2}" presName="text0" presStyleLbl="node1" presStyleIdx="5" presStyleCnt="8" custScaleX="151753" custRadScaleRad="107887" custRadScaleInc="41181">
        <dgm:presLayoutVars>
          <dgm:bulletEnabled val="1"/>
        </dgm:presLayoutVars>
      </dgm:prSet>
      <dgm:spPr/>
      <dgm:t>
        <a:bodyPr/>
        <a:lstStyle/>
        <a:p>
          <a:endParaRPr lang="en-US"/>
        </a:p>
      </dgm:t>
    </dgm:pt>
    <dgm:pt modelId="{F4AC6BED-6423-4041-9CE4-8E2F7A833E4D}" type="pres">
      <dgm:prSet presAssocID="{FB2EC5F3-3BFC-644A-967C-6D02873A15C6}" presName="Name56" presStyleLbl="parChTrans1D2" presStyleIdx="5" presStyleCnt="7"/>
      <dgm:spPr/>
      <dgm:t>
        <a:bodyPr/>
        <a:lstStyle/>
        <a:p>
          <a:endParaRPr lang="en-US"/>
        </a:p>
      </dgm:t>
    </dgm:pt>
    <dgm:pt modelId="{12544BBD-BE53-3D40-9592-D1923EC0BA44}" type="pres">
      <dgm:prSet presAssocID="{FA6898E0-6C9D-254E-95A5-47D259DB2A98}" presName="text0" presStyleLbl="node1" presStyleIdx="6" presStyleCnt="8" custScaleX="167204" custScaleY="106678" custRadScaleRad="148915" custRadScaleInc="18169">
        <dgm:presLayoutVars>
          <dgm:bulletEnabled val="1"/>
        </dgm:presLayoutVars>
      </dgm:prSet>
      <dgm:spPr/>
      <dgm:t>
        <a:bodyPr/>
        <a:lstStyle/>
        <a:p>
          <a:endParaRPr lang="en-US"/>
        </a:p>
      </dgm:t>
    </dgm:pt>
    <dgm:pt modelId="{8EA45281-E5F6-2244-BAEF-0CBFF3EFB94A}" type="pres">
      <dgm:prSet presAssocID="{F38AD9BA-C2D8-054A-99C3-0F6B30569F32}" presName="Name56" presStyleLbl="parChTrans1D2" presStyleIdx="6" presStyleCnt="7"/>
      <dgm:spPr/>
      <dgm:t>
        <a:bodyPr/>
        <a:lstStyle/>
        <a:p>
          <a:endParaRPr lang="en-US"/>
        </a:p>
      </dgm:t>
    </dgm:pt>
    <dgm:pt modelId="{DC7279F0-7AD7-154E-B414-6AD7AD1B3924}" type="pres">
      <dgm:prSet presAssocID="{830FA5AD-AB73-9148-A27A-EDD14A2C7844}" presName="text0" presStyleLbl="node1" presStyleIdx="7" presStyleCnt="8" custScaleX="170981" custScaleY="113020" custRadScaleRad="140302" custRadScaleInc="-15417">
        <dgm:presLayoutVars>
          <dgm:bulletEnabled val="1"/>
        </dgm:presLayoutVars>
      </dgm:prSet>
      <dgm:spPr/>
      <dgm:t>
        <a:bodyPr/>
        <a:lstStyle/>
        <a:p>
          <a:endParaRPr lang="en-US"/>
        </a:p>
      </dgm:t>
    </dgm:pt>
  </dgm:ptLst>
  <dgm:cxnLst>
    <dgm:cxn modelId="{C579FE5F-C9BC-AF4C-955C-22934EC0A56C}" type="presOf" srcId="{8FFDC331-5B31-8346-8E18-3809FDB81782}" destId="{F4386B5E-8BD9-C640-8D78-7FC2E03836FD}" srcOrd="0" destOrd="0" presId="urn:microsoft.com/office/officeart/2008/layout/RadialCluster"/>
    <dgm:cxn modelId="{F5BDB946-E0BE-D545-85AA-E8BEA1E57835}" type="presOf" srcId="{FB2EC5F3-3BFC-644A-967C-6D02873A15C6}" destId="{F4AC6BED-6423-4041-9CE4-8E2F7A833E4D}" srcOrd="0" destOrd="0" presId="urn:microsoft.com/office/officeart/2008/layout/RadialCluster"/>
    <dgm:cxn modelId="{C460571B-BCAB-0641-9CBC-70E97D293CD2}" srcId="{8608B3FD-D904-B644-BD75-EDBEE5EE49A2}" destId="{830FA5AD-AB73-9148-A27A-EDD14A2C7844}" srcOrd="6" destOrd="0" parTransId="{F38AD9BA-C2D8-054A-99C3-0F6B30569F32}" sibTransId="{A88BED79-E903-7941-B1DF-2AB0FB47381F}"/>
    <dgm:cxn modelId="{71500883-758F-B042-898A-21E01DFCE053}" type="presOf" srcId="{FA6898E0-6C9D-254E-95A5-47D259DB2A98}" destId="{12544BBD-BE53-3D40-9592-D1923EC0BA44}" srcOrd="0" destOrd="0" presId="urn:microsoft.com/office/officeart/2008/layout/RadialCluster"/>
    <dgm:cxn modelId="{2E5B0B75-5617-FF49-BBA7-2F45F21D8FAF}" type="presOf" srcId="{47B92EE1-8B20-A541-8230-A6A6D9C860D5}" destId="{44450BA2-362C-5240-9DE6-75414E9D604F}" srcOrd="0" destOrd="0" presId="urn:microsoft.com/office/officeart/2008/layout/RadialCluster"/>
    <dgm:cxn modelId="{2576C35A-90F7-AA44-8CB0-77F4C68B130A}" type="presOf" srcId="{F38AD9BA-C2D8-054A-99C3-0F6B30569F32}" destId="{8EA45281-E5F6-2244-BAEF-0CBFF3EFB94A}" srcOrd="0" destOrd="0" presId="urn:microsoft.com/office/officeart/2008/layout/RadialCluster"/>
    <dgm:cxn modelId="{1FC87C2F-E40D-A143-9853-2684DA5364FF}" type="presOf" srcId="{8608B3FD-D904-B644-BD75-EDBEE5EE49A2}" destId="{1DCEC12F-9DEF-964A-AA48-2D53CD55B420}" srcOrd="0" destOrd="0" presId="urn:microsoft.com/office/officeart/2008/layout/RadialCluster"/>
    <dgm:cxn modelId="{03A6D055-6C6C-3640-9119-0000BD05F80C}" type="presOf" srcId="{735B167E-9206-EF46-B705-DEAC57EF193D}" destId="{55B858F8-BF59-3842-A459-35691DDC1F9C}" srcOrd="0" destOrd="0" presId="urn:microsoft.com/office/officeart/2008/layout/RadialCluster"/>
    <dgm:cxn modelId="{3A5D9893-BB33-B341-A4DA-529245D24F7C}" srcId="{8608B3FD-D904-B644-BD75-EDBEE5EE49A2}" destId="{2E46BC38-4308-1648-B940-DE96036AECD2}" srcOrd="4" destOrd="0" parTransId="{0C169D1C-3DF8-6A44-A4B2-054AB68C8D83}" sibTransId="{CC1C495C-FDB8-1042-B680-81F2F621B283}"/>
    <dgm:cxn modelId="{D2B0480E-EDBF-714D-9399-2499E2D29D11}" type="presOf" srcId="{830FA5AD-AB73-9148-A27A-EDD14A2C7844}" destId="{DC7279F0-7AD7-154E-B414-6AD7AD1B3924}" srcOrd="0" destOrd="0" presId="urn:microsoft.com/office/officeart/2008/layout/RadialCluster"/>
    <dgm:cxn modelId="{1630F2B5-6D7C-574E-8CDC-24FF5C7FA6D1}" srcId="{8608B3FD-D904-B644-BD75-EDBEE5EE49A2}" destId="{FA6898E0-6C9D-254E-95A5-47D259DB2A98}" srcOrd="5" destOrd="0" parTransId="{FB2EC5F3-3BFC-644A-967C-6D02873A15C6}" sibTransId="{E236B566-DDF4-CE42-A840-C36AE8D38FBC}"/>
    <dgm:cxn modelId="{3D7CD583-D4FE-A240-ACA4-4D568DAB8472}" type="presOf" srcId="{2530FF7B-1C47-174B-AB4A-88B4312893BA}" destId="{A765CC9B-8671-0146-8C65-FC0A279F0891}" srcOrd="0" destOrd="0" presId="urn:microsoft.com/office/officeart/2008/layout/RadialCluster"/>
    <dgm:cxn modelId="{65755159-2030-744D-BE26-42997C1FF031}" srcId="{8608B3FD-D904-B644-BD75-EDBEE5EE49A2}" destId="{DD47E3FB-C02A-4042-9CBD-2F0BA0038198}" srcOrd="2" destOrd="0" parTransId="{735B167E-9206-EF46-B705-DEAC57EF193D}" sibTransId="{B4F5DF85-79E5-D841-A236-6AA89727BDF4}"/>
    <dgm:cxn modelId="{9DF19F72-352C-E746-9F77-46DDA46F0CED}" type="presOf" srcId="{F90ADD12-D0AD-4044-9B37-A86263C9E473}" destId="{7CBCE355-51F2-2948-9614-9DFB6B9DFC8B}" srcOrd="0" destOrd="0" presId="urn:microsoft.com/office/officeart/2008/layout/RadialCluster"/>
    <dgm:cxn modelId="{EEA03942-D474-6542-AA46-F21137C59AAA}" type="presOf" srcId="{0C169D1C-3DF8-6A44-A4B2-054AB68C8D83}" destId="{82F10700-3F84-444E-96EC-868772EC67CC}" srcOrd="0" destOrd="0" presId="urn:microsoft.com/office/officeart/2008/layout/RadialCluster"/>
    <dgm:cxn modelId="{69A11B92-F8DE-464F-B9D0-BBD4B09F5455}" srcId="{8608B3FD-D904-B644-BD75-EDBEE5EE49A2}" destId="{B35C54CF-CBBD-FA4B-843B-B6130EBE8ADB}" srcOrd="3" destOrd="0" parTransId="{CAEE65C4-DB22-7C4F-B48A-004B445B51EC}" sibTransId="{A477A43D-CE87-6640-9D0E-8599F14CF7F6}"/>
    <dgm:cxn modelId="{2AF87523-D810-914D-97A1-6FCFC1228B45}" type="presOf" srcId="{2E46BC38-4308-1648-B940-DE96036AECD2}" destId="{0773DFAB-7395-864F-A7C6-4FA19BD7F08F}" srcOrd="0" destOrd="0" presId="urn:microsoft.com/office/officeart/2008/layout/RadialCluster"/>
    <dgm:cxn modelId="{A1D52544-296D-E94A-8B66-D9440E5D79F9}" type="presOf" srcId="{B35C54CF-CBBD-FA4B-843B-B6130EBE8ADB}" destId="{43262BB8-6ED7-B34C-B11C-95E289AAB074}" srcOrd="0" destOrd="0" presId="urn:microsoft.com/office/officeart/2008/layout/RadialCluster"/>
    <dgm:cxn modelId="{F5FD33B5-E773-B343-85CF-C6493CAFF369}" srcId="{8608B3FD-D904-B644-BD75-EDBEE5EE49A2}" destId="{F90ADD12-D0AD-4044-9B37-A86263C9E473}" srcOrd="1" destOrd="0" parTransId="{2530FF7B-1C47-174B-AB4A-88B4312893BA}" sibTransId="{99C3AD04-E88B-4F49-A9BD-2D35E1500C3C}"/>
    <dgm:cxn modelId="{B38FBFF5-3A2B-1B4A-8D63-75DCE4D7EBAD}" type="presOf" srcId="{CAEE65C4-DB22-7C4F-B48A-004B445B51EC}" destId="{188F7110-2EAD-7648-B4A6-423789D6DCDB}" srcOrd="0" destOrd="0" presId="urn:microsoft.com/office/officeart/2008/layout/RadialCluster"/>
    <dgm:cxn modelId="{39C5F598-ACC7-9549-BB40-694A4C708440}" srcId="{8CF9CC0E-A8ED-C649-AF98-F0364F8EC597}" destId="{8608B3FD-D904-B644-BD75-EDBEE5EE49A2}" srcOrd="0" destOrd="0" parTransId="{DEA8C63A-0446-7D4B-86E0-25F46F579C24}" sibTransId="{023089BD-5348-7F44-8533-FF26326A00DC}"/>
    <dgm:cxn modelId="{34BD8C6B-E269-E040-9B0F-C8F2F13176E1}" type="presOf" srcId="{DD47E3FB-C02A-4042-9CBD-2F0BA0038198}" destId="{B5DB5FE5-A300-7847-91BD-897B4B43751F}" srcOrd="0" destOrd="0" presId="urn:microsoft.com/office/officeart/2008/layout/RadialCluster"/>
    <dgm:cxn modelId="{322BBBFD-7EAC-2744-9DC4-387571A9E5D9}" srcId="{8608B3FD-D904-B644-BD75-EDBEE5EE49A2}" destId="{47B92EE1-8B20-A541-8230-A6A6D9C860D5}" srcOrd="0" destOrd="0" parTransId="{8FFDC331-5B31-8346-8E18-3809FDB81782}" sibTransId="{31E5D69F-700B-E741-8C75-31F35C182180}"/>
    <dgm:cxn modelId="{AF43AF94-F399-1B4A-A2FE-F2DEBA16A717}" type="presOf" srcId="{8CF9CC0E-A8ED-C649-AF98-F0364F8EC597}" destId="{3140DFB6-BB95-B348-BE26-85DAADB344BC}" srcOrd="0" destOrd="0" presId="urn:microsoft.com/office/officeart/2008/layout/RadialCluster"/>
    <dgm:cxn modelId="{2F0AE3E2-4D25-AD4E-A102-6CCF7F9793B8}" type="presParOf" srcId="{3140DFB6-BB95-B348-BE26-85DAADB344BC}" destId="{359D2422-D1C6-2E49-8161-7AB3F6CBE4E9}" srcOrd="0" destOrd="0" presId="urn:microsoft.com/office/officeart/2008/layout/RadialCluster"/>
    <dgm:cxn modelId="{78484C19-053C-FF42-AC22-022519DEFB10}" type="presParOf" srcId="{359D2422-D1C6-2E49-8161-7AB3F6CBE4E9}" destId="{1DCEC12F-9DEF-964A-AA48-2D53CD55B420}" srcOrd="0" destOrd="0" presId="urn:microsoft.com/office/officeart/2008/layout/RadialCluster"/>
    <dgm:cxn modelId="{95FB71CA-D875-EE4F-B514-CE7804B32442}" type="presParOf" srcId="{359D2422-D1C6-2E49-8161-7AB3F6CBE4E9}" destId="{F4386B5E-8BD9-C640-8D78-7FC2E03836FD}" srcOrd="1" destOrd="0" presId="urn:microsoft.com/office/officeart/2008/layout/RadialCluster"/>
    <dgm:cxn modelId="{04285D63-99E2-2948-B517-6CF4A95034A1}" type="presParOf" srcId="{359D2422-D1C6-2E49-8161-7AB3F6CBE4E9}" destId="{44450BA2-362C-5240-9DE6-75414E9D604F}" srcOrd="2" destOrd="0" presId="urn:microsoft.com/office/officeart/2008/layout/RadialCluster"/>
    <dgm:cxn modelId="{05469A49-D3B4-3C41-8FCA-DF807EBDF117}" type="presParOf" srcId="{359D2422-D1C6-2E49-8161-7AB3F6CBE4E9}" destId="{A765CC9B-8671-0146-8C65-FC0A279F0891}" srcOrd="3" destOrd="0" presId="urn:microsoft.com/office/officeart/2008/layout/RadialCluster"/>
    <dgm:cxn modelId="{71E9FA78-8A81-2D40-B09E-1DBFF0AA5C45}" type="presParOf" srcId="{359D2422-D1C6-2E49-8161-7AB3F6CBE4E9}" destId="{7CBCE355-51F2-2948-9614-9DFB6B9DFC8B}" srcOrd="4" destOrd="0" presId="urn:microsoft.com/office/officeart/2008/layout/RadialCluster"/>
    <dgm:cxn modelId="{0E70E0EE-51B2-624F-8455-C0A7FCC6609E}" type="presParOf" srcId="{359D2422-D1C6-2E49-8161-7AB3F6CBE4E9}" destId="{55B858F8-BF59-3842-A459-35691DDC1F9C}" srcOrd="5" destOrd="0" presId="urn:microsoft.com/office/officeart/2008/layout/RadialCluster"/>
    <dgm:cxn modelId="{DB96D9AA-2D0F-364A-BF68-BD72A3428C1B}" type="presParOf" srcId="{359D2422-D1C6-2E49-8161-7AB3F6CBE4E9}" destId="{B5DB5FE5-A300-7847-91BD-897B4B43751F}" srcOrd="6" destOrd="0" presId="urn:microsoft.com/office/officeart/2008/layout/RadialCluster"/>
    <dgm:cxn modelId="{9F6AFCD3-63D7-5D47-8C9F-48C62A7A8679}" type="presParOf" srcId="{359D2422-D1C6-2E49-8161-7AB3F6CBE4E9}" destId="{188F7110-2EAD-7648-B4A6-423789D6DCDB}" srcOrd="7" destOrd="0" presId="urn:microsoft.com/office/officeart/2008/layout/RadialCluster"/>
    <dgm:cxn modelId="{C795E31A-532F-0E42-82FA-B269FAED2E40}" type="presParOf" srcId="{359D2422-D1C6-2E49-8161-7AB3F6CBE4E9}" destId="{43262BB8-6ED7-B34C-B11C-95E289AAB074}" srcOrd="8" destOrd="0" presId="urn:microsoft.com/office/officeart/2008/layout/RadialCluster"/>
    <dgm:cxn modelId="{2D0B6783-39E6-0E4A-98E8-E19A25162C8C}" type="presParOf" srcId="{359D2422-D1C6-2E49-8161-7AB3F6CBE4E9}" destId="{82F10700-3F84-444E-96EC-868772EC67CC}" srcOrd="9" destOrd="0" presId="urn:microsoft.com/office/officeart/2008/layout/RadialCluster"/>
    <dgm:cxn modelId="{96DF561B-5864-F649-8047-62B8CFDC4FE1}" type="presParOf" srcId="{359D2422-D1C6-2E49-8161-7AB3F6CBE4E9}" destId="{0773DFAB-7395-864F-A7C6-4FA19BD7F08F}" srcOrd="10" destOrd="0" presId="urn:microsoft.com/office/officeart/2008/layout/RadialCluster"/>
    <dgm:cxn modelId="{6616EDF3-2B99-0849-9F88-1F1CA67DDE5D}" type="presParOf" srcId="{359D2422-D1C6-2E49-8161-7AB3F6CBE4E9}" destId="{F4AC6BED-6423-4041-9CE4-8E2F7A833E4D}" srcOrd="11" destOrd="0" presId="urn:microsoft.com/office/officeart/2008/layout/RadialCluster"/>
    <dgm:cxn modelId="{8FF4935C-D751-3949-B2D8-08A85E9A84F5}" type="presParOf" srcId="{359D2422-D1C6-2E49-8161-7AB3F6CBE4E9}" destId="{12544BBD-BE53-3D40-9592-D1923EC0BA44}" srcOrd="12" destOrd="0" presId="urn:microsoft.com/office/officeart/2008/layout/RadialCluster"/>
    <dgm:cxn modelId="{D4E1FF40-E120-0A45-84C3-6A036B3B0EDE}" type="presParOf" srcId="{359D2422-D1C6-2E49-8161-7AB3F6CBE4E9}" destId="{8EA45281-E5F6-2244-BAEF-0CBFF3EFB94A}" srcOrd="13" destOrd="0" presId="urn:microsoft.com/office/officeart/2008/layout/RadialCluster"/>
    <dgm:cxn modelId="{D4DA9417-85A1-334B-B426-D57D264900F2}" type="presParOf" srcId="{359D2422-D1C6-2E49-8161-7AB3F6CBE4E9}" destId="{DC7279F0-7AD7-154E-B414-6AD7AD1B3924}"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C65F7-44F7-D14B-86E4-82D1B3F2BD75}">
      <dsp:nvSpPr>
        <dsp:cNvPr id="0" name=""/>
        <dsp:cNvSpPr/>
      </dsp:nvSpPr>
      <dsp:spPr>
        <a:xfrm>
          <a:off x="3800330" y="2457447"/>
          <a:ext cx="2089791" cy="1741961"/>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latin typeface="Calibri"/>
              <a:cs typeface="Calibri"/>
            </a:rPr>
            <a:t>The Changing Landscape</a:t>
          </a:r>
          <a:endParaRPr lang="en-US" sz="2200" b="1" kern="1200" dirty="0">
            <a:latin typeface="Calibri"/>
            <a:cs typeface="Calibri"/>
          </a:endParaRPr>
        </a:p>
      </dsp:txBody>
      <dsp:txXfrm>
        <a:off x="4106373" y="2712551"/>
        <a:ext cx="1477705" cy="1231753"/>
      </dsp:txXfrm>
    </dsp:sp>
    <dsp:sp modelId="{CC28DECF-2893-D744-BB00-9361BF142261}">
      <dsp:nvSpPr>
        <dsp:cNvPr id="0" name=""/>
        <dsp:cNvSpPr/>
      </dsp:nvSpPr>
      <dsp:spPr>
        <a:xfrm rot="16200000">
          <a:off x="4375081" y="1973328"/>
          <a:ext cx="940288" cy="27949"/>
        </a:xfrm>
        <a:custGeom>
          <a:avLst/>
          <a:gdLst/>
          <a:ahLst/>
          <a:cxnLst/>
          <a:rect l="0" t="0" r="0" b="0"/>
          <a:pathLst>
            <a:path>
              <a:moveTo>
                <a:pt x="0" y="13974"/>
              </a:moveTo>
              <a:lnTo>
                <a:pt x="940288"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821719" y="1963795"/>
        <a:ext cx="47014" cy="47014"/>
      </dsp:txXfrm>
    </dsp:sp>
    <dsp:sp modelId="{43E6F507-B0EE-0542-B2AF-0A8328677553}">
      <dsp:nvSpPr>
        <dsp:cNvPr id="0" name=""/>
        <dsp:cNvSpPr/>
      </dsp:nvSpPr>
      <dsp:spPr>
        <a:xfrm>
          <a:off x="3891176" y="6953"/>
          <a:ext cx="1908098" cy="1510205"/>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No Religious Affiliation</a:t>
          </a:r>
          <a:endParaRPr lang="en-US" sz="1800" b="1" kern="1200" dirty="0">
            <a:latin typeface="Calibri"/>
            <a:cs typeface="Calibri"/>
          </a:endParaRPr>
        </a:p>
      </dsp:txBody>
      <dsp:txXfrm>
        <a:off x="4170610" y="228117"/>
        <a:ext cx="1349230" cy="1067877"/>
      </dsp:txXfrm>
    </dsp:sp>
    <dsp:sp modelId="{9A6D5D1D-371D-9148-8AA7-9E0ECC2CEF57}">
      <dsp:nvSpPr>
        <dsp:cNvPr id="0" name=""/>
        <dsp:cNvSpPr/>
      </dsp:nvSpPr>
      <dsp:spPr>
        <a:xfrm rot="19048230">
          <a:off x="5445881" y="2407604"/>
          <a:ext cx="775948" cy="27949"/>
        </a:xfrm>
        <a:custGeom>
          <a:avLst/>
          <a:gdLst/>
          <a:ahLst/>
          <a:cxnLst/>
          <a:rect l="0" t="0" r="0" b="0"/>
          <a:pathLst>
            <a:path>
              <a:moveTo>
                <a:pt x="0" y="13974"/>
              </a:moveTo>
              <a:lnTo>
                <a:pt x="775948"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14456" y="2402180"/>
        <a:ext cx="38797" cy="38797"/>
      </dsp:txXfrm>
    </dsp:sp>
    <dsp:sp modelId="{3F85F9D6-5EA2-E641-9EEE-96223C07EF80}">
      <dsp:nvSpPr>
        <dsp:cNvPr id="0" name=""/>
        <dsp:cNvSpPr/>
      </dsp:nvSpPr>
      <dsp:spPr>
        <a:xfrm>
          <a:off x="5788974" y="832516"/>
          <a:ext cx="1908098" cy="1510205"/>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Spiritual, not Religious</a:t>
          </a:r>
          <a:endParaRPr lang="en-US" sz="1800" b="1" kern="1200" dirty="0">
            <a:latin typeface="Calibri"/>
            <a:cs typeface="Calibri"/>
          </a:endParaRPr>
        </a:p>
      </dsp:txBody>
      <dsp:txXfrm>
        <a:off x="6068408" y="1053680"/>
        <a:ext cx="1349230" cy="1067877"/>
      </dsp:txXfrm>
    </dsp:sp>
    <dsp:sp modelId="{2CC10154-609D-334C-A4B7-60D383DB5735}">
      <dsp:nvSpPr>
        <dsp:cNvPr id="0" name=""/>
        <dsp:cNvSpPr/>
      </dsp:nvSpPr>
      <dsp:spPr>
        <a:xfrm rot="21559500">
          <a:off x="5889999" y="3298965"/>
          <a:ext cx="539627" cy="27949"/>
        </a:xfrm>
        <a:custGeom>
          <a:avLst/>
          <a:gdLst/>
          <a:ahLst/>
          <a:cxnLst/>
          <a:rect l="0" t="0" r="0" b="0"/>
          <a:pathLst>
            <a:path>
              <a:moveTo>
                <a:pt x="0" y="13974"/>
              </a:moveTo>
              <a:lnTo>
                <a:pt x="539627"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146321" y="3299449"/>
        <a:ext cx="26981" cy="26981"/>
      </dsp:txXfrm>
    </dsp:sp>
    <dsp:sp modelId="{69CA0356-E921-1A40-B85D-35C72B89A78B}">
      <dsp:nvSpPr>
        <dsp:cNvPr id="0" name=""/>
        <dsp:cNvSpPr/>
      </dsp:nvSpPr>
      <dsp:spPr>
        <a:xfrm>
          <a:off x="6429501" y="2543420"/>
          <a:ext cx="1908098" cy="1510205"/>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Declining Church Participation </a:t>
          </a:r>
          <a:endParaRPr lang="en-US" sz="1800" b="1" kern="1200" dirty="0">
            <a:latin typeface="Calibri"/>
            <a:cs typeface="Calibri"/>
          </a:endParaRPr>
        </a:p>
      </dsp:txBody>
      <dsp:txXfrm>
        <a:off x="6708935" y="2764584"/>
        <a:ext cx="1349230" cy="1067877"/>
      </dsp:txXfrm>
    </dsp:sp>
    <dsp:sp modelId="{31566290-30EA-B941-9E23-3F54FA655789}">
      <dsp:nvSpPr>
        <dsp:cNvPr id="0" name=""/>
        <dsp:cNvSpPr/>
      </dsp:nvSpPr>
      <dsp:spPr>
        <a:xfrm rot="2550717">
          <a:off x="5435024" y="4249758"/>
          <a:ext cx="860960" cy="27949"/>
        </a:xfrm>
        <a:custGeom>
          <a:avLst/>
          <a:gdLst/>
          <a:ahLst/>
          <a:cxnLst/>
          <a:rect l="0" t="0" r="0" b="0"/>
          <a:pathLst>
            <a:path>
              <a:moveTo>
                <a:pt x="0" y="13974"/>
              </a:moveTo>
              <a:lnTo>
                <a:pt x="860960"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43981" y="4242208"/>
        <a:ext cx="43048" cy="43048"/>
      </dsp:txXfrm>
    </dsp:sp>
    <dsp:sp modelId="{D022EB0C-825C-924F-8E4E-AF7504250452}">
      <dsp:nvSpPr>
        <dsp:cNvPr id="0" name=""/>
        <dsp:cNvSpPr/>
      </dsp:nvSpPr>
      <dsp:spPr>
        <a:xfrm>
          <a:off x="5852257" y="4371077"/>
          <a:ext cx="1908098" cy="1510205"/>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Increasing Diversity &amp; Pluralism</a:t>
          </a:r>
          <a:endParaRPr lang="en-US" sz="1800" b="1" kern="1200" dirty="0">
            <a:latin typeface="Calibri"/>
            <a:cs typeface="Calibri"/>
          </a:endParaRPr>
        </a:p>
      </dsp:txBody>
      <dsp:txXfrm>
        <a:off x="6131691" y="4592241"/>
        <a:ext cx="1349230" cy="1067877"/>
      </dsp:txXfrm>
    </dsp:sp>
    <dsp:sp modelId="{28161025-A9D9-564A-AC92-C0A680A72045}">
      <dsp:nvSpPr>
        <dsp:cNvPr id="0" name=""/>
        <dsp:cNvSpPr/>
      </dsp:nvSpPr>
      <dsp:spPr>
        <a:xfrm rot="5419170">
          <a:off x="4364097" y="4659047"/>
          <a:ext cx="947260" cy="27949"/>
        </a:xfrm>
        <a:custGeom>
          <a:avLst/>
          <a:gdLst/>
          <a:ahLst/>
          <a:cxnLst/>
          <a:rect l="0" t="0" r="0" b="0"/>
          <a:pathLst>
            <a:path>
              <a:moveTo>
                <a:pt x="0" y="13974"/>
              </a:moveTo>
              <a:lnTo>
                <a:pt x="947260"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814046" y="4649340"/>
        <a:ext cx="47363" cy="47363"/>
      </dsp:txXfrm>
    </dsp:sp>
    <dsp:sp modelId="{ED679B96-5F3F-1946-8946-BBF92852B523}">
      <dsp:nvSpPr>
        <dsp:cNvPr id="0" name=""/>
        <dsp:cNvSpPr/>
      </dsp:nvSpPr>
      <dsp:spPr>
        <a:xfrm>
          <a:off x="3876827" y="5146637"/>
          <a:ext cx="1908098" cy="1510205"/>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Changing Marriage &amp; Family Life</a:t>
          </a:r>
          <a:endParaRPr lang="en-US" sz="1800" b="1" kern="1200" dirty="0">
            <a:latin typeface="Calibri"/>
            <a:cs typeface="Calibri"/>
          </a:endParaRPr>
        </a:p>
      </dsp:txBody>
      <dsp:txXfrm>
        <a:off x="4156261" y="5367801"/>
        <a:ext cx="1349230" cy="1067877"/>
      </dsp:txXfrm>
    </dsp:sp>
    <dsp:sp modelId="{AD4BA27D-B145-3947-B530-70942AF395AB}">
      <dsp:nvSpPr>
        <dsp:cNvPr id="0" name=""/>
        <dsp:cNvSpPr/>
      </dsp:nvSpPr>
      <dsp:spPr>
        <a:xfrm rot="8202087">
          <a:off x="3458243" y="4242552"/>
          <a:ext cx="804114" cy="27949"/>
        </a:xfrm>
        <a:custGeom>
          <a:avLst/>
          <a:gdLst/>
          <a:ahLst/>
          <a:cxnLst/>
          <a:rect l="0" t="0" r="0" b="0"/>
          <a:pathLst>
            <a:path>
              <a:moveTo>
                <a:pt x="0" y="13974"/>
              </a:moveTo>
              <a:lnTo>
                <a:pt x="804114"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840198" y="4236424"/>
        <a:ext cx="40205" cy="40205"/>
      </dsp:txXfrm>
    </dsp:sp>
    <dsp:sp modelId="{49F278BA-2D00-8A47-AE2F-C2D1A51D9B2B}">
      <dsp:nvSpPr>
        <dsp:cNvPr id="0" name=""/>
        <dsp:cNvSpPr/>
      </dsp:nvSpPr>
      <dsp:spPr>
        <a:xfrm>
          <a:off x="2000030" y="4355360"/>
          <a:ext cx="1908098" cy="1510205"/>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Declining Religious Socialization</a:t>
          </a:r>
          <a:endParaRPr lang="en-US" sz="1800" b="1" kern="1200" dirty="0">
            <a:latin typeface="Calibri"/>
            <a:cs typeface="Calibri"/>
          </a:endParaRPr>
        </a:p>
      </dsp:txBody>
      <dsp:txXfrm>
        <a:off x="2279464" y="4576524"/>
        <a:ext cx="1349230" cy="1067877"/>
      </dsp:txXfrm>
    </dsp:sp>
    <dsp:sp modelId="{48F85910-C9EC-4F42-86E3-7CC606A92A5D}">
      <dsp:nvSpPr>
        <dsp:cNvPr id="0" name=""/>
        <dsp:cNvSpPr/>
      </dsp:nvSpPr>
      <dsp:spPr>
        <a:xfrm rot="10800000">
          <a:off x="3197255" y="3314453"/>
          <a:ext cx="603074" cy="27949"/>
        </a:xfrm>
        <a:custGeom>
          <a:avLst/>
          <a:gdLst/>
          <a:ahLst/>
          <a:cxnLst/>
          <a:rect l="0" t="0" r="0" b="0"/>
          <a:pathLst>
            <a:path>
              <a:moveTo>
                <a:pt x="0" y="13974"/>
              </a:moveTo>
              <a:lnTo>
                <a:pt x="603074"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483716" y="3313351"/>
        <a:ext cx="30153" cy="30153"/>
      </dsp:txXfrm>
    </dsp:sp>
    <dsp:sp modelId="{1A0C4BF6-EBAF-5A4E-AF24-5F82E4EF7B36}">
      <dsp:nvSpPr>
        <dsp:cNvPr id="0" name=""/>
        <dsp:cNvSpPr/>
      </dsp:nvSpPr>
      <dsp:spPr>
        <a:xfrm>
          <a:off x="1360453" y="2573869"/>
          <a:ext cx="1836802" cy="1509117"/>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Aging Baby Boomers</a:t>
          </a:r>
          <a:endParaRPr lang="en-US" sz="1800" b="1" kern="1200" dirty="0">
            <a:latin typeface="Calibri"/>
            <a:cs typeface="Calibri"/>
          </a:endParaRPr>
        </a:p>
      </dsp:txBody>
      <dsp:txXfrm>
        <a:off x="1629446" y="2794874"/>
        <a:ext cx="1298816" cy="1067107"/>
      </dsp:txXfrm>
    </dsp:sp>
    <dsp:sp modelId="{079B6124-E133-EB45-A104-1F2CB8C8A225}">
      <dsp:nvSpPr>
        <dsp:cNvPr id="0" name=""/>
        <dsp:cNvSpPr/>
      </dsp:nvSpPr>
      <dsp:spPr>
        <a:xfrm rot="13353593">
          <a:off x="3506392" y="2421640"/>
          <a:ext cx="733081" cy="27949"/>
        </a:xfrm>
        <a:custGeom>
          <a:avLst/>
          <a:gdLst/>
          <a:ahLst/>
          <a:cxnLst/>
          <a:rect l="0" t="0" r="0" b="0"/>
          <a:pathLst>
            <a:path>
              <a:moveTo>
                <a:pt x="0" y="13974"/>
              </a:moveTo>
              <a:lnTo>
                <a:pt x="733081"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854606" y="2417287"/>
        <a:ext cx="36654" cy="36654"/>
      </dsp:txXfrm>
    </dsp:sp>
    <dsp:sp modelId="{E52FDAA4-21F8-A24C-BC6A-EE769447CF51}">
      <dsp:nvSpPr>
        <dsp:cNvPr id="0" name=""/>
        <dsp:cNvSpPr/>
      </dsp:nvSpPr>
      <dsp:spPr>
        <a:xfrm>
          <a:off x="2026022" y="860636"/>
          <a:ext cx="1908098" cy="1510205"/>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The Rise of Digital Media &amp; the Internet</a:t>
          </a:r>
          <a:endParaRPr lang="en-US" sz="1800" b="1" kern="1200" dirty="0">
            <a:latin typeface="Calibri"/>
            <a:cs typeface="Calibri"/>
          </a:endParaRPr>
        </a:p>
      </dsp:txBody>
      <dsp:txXfrm>
        <a:off x="2305456" y="1081800"/>
        <a:ext cx="1349230" cy="10678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3416DB-3B5F-5A4C-A680-56A868C4A5AF}" type="slidenum">
              <a:rPr lang="en-US" smtClean="0"/>
              <a:pPr/>
              <a:t>‹#›</a:t>
            </a:fld>
            <a:endParaRPr lang="en-US" dirty="0"/>
          </a:p>
        </p:txBody>
      </p:sp>
    </p:spTree>
    <p:extLst>
      <p:ext uri="{BB962C8B-B14F-4D97-AF65-F5344CB8AC3E}">
        <p14:creationId xmlns:p14="http://schemas.microsoft.com/office/powerpoint/2010/main" val="21788547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740DF3-AFDC-4A40-B6EB-325F5DB3928A}" type="slidenum">
              <a:rPr lang="en-US" smtClean="0"/>
              <a:pPr/>
              <a:t>‹#›</a:t>
            </a:fld>
            <a:endParaRPr lang="en-US" dirty="0"/>
          </a:p>
        </p:txBody>
      </p:sp>
    </p:spTree>
    <p:extLst>
      <p:ext uri="{BB962C8B-B14F-4D97-AF65-F5344CB8AC3E}">
        <p14:creationId xmlns:p14="http://schemas.microsoft.com/office/powerpoint/2010/main" val="11075570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1"/>
          </p:nvPr>
        </p:nvSpPr>
        <p:spPr/>
        <p:txBody>
          <a:bodyPr/>
          <a:lstStyle/>
          <a:p>
            <a:fld id="{BA740DF3-AFDC-4A40-B6EB-325F5DB3928A}"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8F8B29-F71E-CB4B-ACD6-7B1783D370D2}" type="slidenum">
              <a:rPr lang="en-US" smtClean="0"/>
              <a:t>3</a:t>
            </a:fld>
            <a:endParaRPr lang="en-US" dirty="0"/>
          </a:p>
        </p:txBody>
      </p:sp>
    </p:spTree>
    <p:extLst>
      <p:ext uri="{BB962C8B-B14F-4D97-AF65-F5344CB8AC3E}">
        <p14:creationId xmlns:p14="http://schemas.microsoft.com/office/powerpoint/2010/main" val="2922447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1C266E-59AD-DC4D-B833-77F115B57CF2}" type="slidenum">
              <a:rPr lang="en-US" smtClean="0"/>
              <a:pPr/>
              <a:t>23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740DF3-AFDC-4A40-B6EB-325F5DB3928A}" type="slidenum">
              <a:rPr lang="en-US" smtClean="0"/>
              <a:pPr/>
              <a:t>36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740DF3-AFDC-4A40-B6EB-325F5DB3928A}" type="slidenum">
              <a:rPr lang="en-US" smtClean="0"/>
              <a:pPr/>
              <a:t>37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740DF3-AFDC-4A40-B6EB-325F5DB3928A}" type="slidenum">
              <a:rPr lang="en-US" smtClean="0"/>
              <a:pPr/>
              <a:t>38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740DF3-AFDC-4A40-B6EB-325F5DB3928A}" type="slidenum">
              <a:rPr lang="en-US" smtClean="0"/>
              <a:pPr/>
              <a:t>80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740DF3-AFDC-4A40-B6EB-325F5DB3928A}" type="slidenum">
              <a:rPr lang="en-US" smtClean="0"/>
              <a:pPr/>
              <a:t>90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2D1A577A-36A9-C54F-A418-8176EDF16BA3}" type="datetime1">
              <a:rPr lang="en-US" smtClean="0"/>
              <a:pPr/>
              <a:t>3/17/12</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dirty="0">
              <a:solidFill>
                <a:srgbClr val="FFFFFF"/>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E80C3BE-0127-5A4C-AE05-11500A0F5945}" type="datetime1">
              <a:rPr lang="en-US" smtClean="0"/>
              <a:pPr/>
              <a:t>3/17/12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E39140-55FC-604A-9E24-8281C8349E4B}" type="datetime1">
              <a:rPr lang="en-US" smtClean="0"/>
              <a:pPr/>
              <a:t>3/17/12</a:t>
            </a:fld>
            <a:endParaRPr lang="en-US" dirty="0"/>
          </a:p>
        </p:txBody>
      </p:sp>
      <p:sp>
        <p:nvSpPr>
          <p:cNvPr id="5" name="Footer Placeholder 4"/>
          <p:cNvSpPr>
            <a:spLocks noGrp="1"/>
          </p:cNvSpPr>
          <p:nvPr>
            <p:ph type="ftr" sz="quarter" idx="11"/>
          </p:nvPr>
        </p:nvSpPr>
        <p:spPr>
          <a:xfrm>
            <a:off x="2640597" y="6377459"/>
            <a:ext cx="3836404" cy="365125"/>
          </a:xfrm>
        </p:spPr>
        <p:txBody>
          <a:bodyPr/>
          <a:lstStyle/>
          <a:p>
            <a:endParaRPr lang="en-US" dirty="0"/>
          </a:p>
        </p:txBody>
      </p:sp>
      <p:sp>
        <p:nvSpPr>
          <p:cNvPr id="6" name="Slide Number Placeholder 5"/>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AFECBD-88E5-3447-8256-EDC25EE6F823}" type="datetime1">
              <a:rPr lang="en-US" smtClean="0"/>
              <a:pPr/>
              <a:t>3/17/12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CE99264-C6D5-0B47-B5FF-FC1BAE6C398C}" type="datetime1">
              <a:rPr lang="en-US" smtClean="0"/>
              <a:pPr/>
              <a:t>3/17/12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8CFD7C-5133-4F31-B8DD-48811D9CC472}"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33D740D-4FEB-A244-9DAF-1E5CDDF83AC4}" type="datetime1">
              <a:rPr lang="en-US" smtClean="0"/>
              <a:pPr/>
              <a:t>3/17/12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A161180-C90C-B34E-8296-4A03C8037209}" type="datetime1">
              <a:rPr lang="en-US" smtClean="0"/>
              <a:pPr/>
              <a:t>3/17/12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2420101-1E6B-0046-BBEC-9DCF69B5642D}" type="datetime1">
              <a:rPr lang="en-US" smtClean="0"/>
              <a:pPr/>
              <a:t>3/17/12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C906A-F6C2-BC40-93B8-F07B3F998A46}" type="datetime1">
              <a:rPr lang="en-US" smtClean="0"/>
              <a:pPr/>
              <a:t>3/17/12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AA10D24-CDFB-6A49-BA98-42DEDD7402B9}" type="datetime1">
              <a:rPr lang="en-US" smtClean="0"/>
              <a:pPr/>
              <a:t>3/17/12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D0F18CC2-D034-7B4D-AFB5-4A2F448ABECA}" type="datetime1">
              <a:rPr lang="en-US" smtClean="0"/>
              <a:pPr/>
              <a:t>3/17/12</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D99E9572-0473-254F-83A6-8BD48D2F2CC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B8A08889-4883-F243-825D-FED87446085D}" type="datetime1">
              <a:rPr lang="en-US" smtClean="0"/>
              <a:pPr/>
              <a:t>3/17/12</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D99E9572-0473-254F-83A6-8BD48D2F2CC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sldNum="0"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 Id="rId3" Type="http://schemas.openxmlformats.org/officeDocument/2006/relationships/image" Target="../media/image5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10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g"/></Relationships>
</file>

<file path=ppt/slides/_rels/slide10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jpeg"/><Relationship Id="rId1" Type="http://schemas.openxmlformats.org/officeDocument/2006/relationships/slideLayout" Target="../slideLayouts/slideLayout6.xml"/><Relationship Id="rId2" Type="http://schemas.openxmlformats.org/officeDocument/2006/relationships/image" Target="../media/image6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21.xml"/><Relationship Id="rId4" Type="http://schemas.openxmlformats.org/officeDocument/2006/relationships/diagramQuickStyle" Target="../diagrams/quickStyle21.xml"/><Relationship Id="rId5" Type="http://schemas.openxmlformats.org/officeDocument/2006/relationships/diagramColors" Target="../diagrams/colors21.xml"/><Relationship Id="rId6" Type="http://schemas.microsoft.com/office/2007/relationships/diagramDrawing" Target="../diagrams/drawing21.xml"/><Relationship Id="rId1" Type="http://schemas.openxmlformats.org/officeDocument/2006/relationships/slideLayout" Target="../slideLayouts/slideLayout7.xml"/><Relationship Id="rId2" Type="http://schemas.openxmlformats.org/officeDocument/2006/relationships/diagramData" Target="../diagrams/data2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22.xml"/><Relationship Id="rId4" Type="http://schemas.openxmlformats.org/officeDocument/2006/relationships/diagramQuickStyle" Target="../diagrams/quickStyle22.xml"/><Relationship Id="rId5" Type="http://schemas.openxmlformats.org/officeDocument/2006/relationships/diagramColors" Target="../diagrams/colors22.xml"/><Relationship Id="rId6" Type="http://schemas.microsoft.com/office/2007/relationships/diagramDrawing" Target="../diagrams/drawing22.xml"/><Relationship Id="rId1" Type="http://schemas.openxmlformats.org/officeDocument/2006/relationships/slideLayout" Target="../slideLayouts/slideLayout2.xml"/><Relationship Id="rId2" Type="http://schemas.openxmlformats.org/officeDocument/2006/relationships/diagramData" Target="../diagrams/data2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 Id="rId3" Type="http://schemas.openxmlformats.org/officeDocument/2006/relationships/image" Target="../media/image77.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123.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g"/><Relationship Id="rId5" Type="http://schemas.openxmlformats.org/officeDocument/2006/relationships/image" Target="../media/image85.jpeg"/><Relationship Id="rId6" Type="http://schemas.openxmlformats.org/officeDocument/2006/relationships/image" Target="../media/image86.jpeg"/><Relationship Id="rId7" Type="http://schemas.openxmlformats.org/officeDocument/2006/relationships/image" Target="../media/image87.jpg"/><Relationship Id="rId8" Type="http://schemas.openxmlformats.org/officeDocument/2006/relationships/image" Target="../media/image88.jpg"/><Relationship Id="rId9" Type="http://schemas.openxmlformats.org/officeDocument/2006/relationships/image" Target="../media/image89.png"/><Relationship Id="rId10"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2.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jpe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8.gif"/></Relationships>
</file>

<file path=ppt/slides/_rels/slide136.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1" Type="http://schemas.openxmlformats.org/officeDocument/2006/relationships/slideLayout" Target="../slideLayouts/slideLayout8.xml"/><Relationship Id="rId2" Type="http://schemas.openxmlformats.org/officeDocument/2006/relationships/image" Target="../media/image99.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diagramLayout" Target="../diagrams/layout23.xml"/><Relationship Id="rId4" Type="http://schemas.openxmlformats.org/officeDocument/2006/relationships/diagramQuickStyle" Target="../diagrams/quickStyle23.xml"/><Relationship Id="rId5" Type="http://schemas.openxmlformats.org/officeDocument/2006/relationships/diagramColors" Target="../diagrams/colors23.xml"/><Relationship Id="rId6" Type="http://schemas.microsoft.com/office/2007/relationships/diagramDrawing" Target="../diagrams/drawing23.xml"/><Relationship Id="rId1" Type="http://schemas.openxmlformats.org/officeDocument/2006/relationships/slideLayout" Target="../slideLayouts/slideLayout2.xml"/><Relationship Id="rId2" Type="http://schemas.openxmlformats.org/officeDocument/2006/relationships/diagramData" Target="../diagrams/data2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diagramLayout" Target="../diagrams/layout24.xml"/><Relationship Id="rId4" Type="http://schemas.openxmlformats.org/officeDocument/2006/relationships/diagramQuickStyle" Target="../diagrams/quickStyle24.xml"/><Relationship Id="rId5" Type="http://schemas.openxmlformats.org/officeDocument/2006/relationships/diagramColors" Target="../diagrams/colors24.xml"/><Relationship Id="rId6" Type="http://schemas.microsoft.com/office/2007/relationships/diagramDrawing" Target="../diagrams/drawing24.xml"/><Relationship Id="rId1" Type="http://schemas.openxmlformats.org/officeDocument/2006/relationships/slideLayout" Target="../slideLayouts/slideLayout2.xml"/><Relationship Id="rId2" Type="http://schemas.openxmlformats.org/officeDocument/2006/relationships/diagramData" Target="../diagrams/data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7.xml"/><Relationship Id="rId2" Type="http://schemas.openxmlformats.org/officeDocument/2006/relationships/image" Target="../media/image3.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48.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1" Type="http://schemas.openxmlformats.org/officeDocument/2006/relationships/slideLayout" Target="../slideLayouts/slideLayout6.xml"/><Relationship Id="rId2" Type="http://schemas.openxmlformats.org/officeDocument/2006/relationships/diagramData" Target="../diagrams/data1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2.xml"/><Relationship Id="rId2" Type="http://schemas.openxmlformats.org/officeDocument/2006/relationships/diagramData" Target="../diagrams/data1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6.xml"/><Relationship Id="rId2" Type="http://schemas.openxmlformats.org/officeDocument/2006/relationships/diagramData" Target="../diagrams/data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diagramData" Target="../diagrams/data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6.xml"/><Relationship Id="rId4" Type="http://schemas.openxmlformats.org/officeDocument/2006/relationships/diagramLayout" Target="../diagrams/layout16.xml"/><Relationship Id="rId5" Type="http://schemas.openxmlformats.org/officeDocument/2006/relationships/diagramQuickStyle" Target="../diagrams/quickStyle16.xml"/><Relationship Id="rId6" Type="http://schemas.openxmlformats.org/officeDocument/2006/relationships/diagramColors" Target="../diagrams/colors16.xml"/><Relationship Id="rId7" Type="http://schemas.microsoft.com/office/2007/relationships/diagramDrawing" Target="../diagrams/drawing16.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7.xml"/><Relationship Id="rId2" Type="http://schemas.openxmlformats.org/officeDocument/2006/relationships/diagramData" Target="../diagrams/data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 Id="rId3" Type="http://schemas.openxmlformats.org/officeDocument/2006/relationships/image" Target="../media/image3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2.xml"/><Relationship Id="rId2" Type="http://schemas.openxmlformats.org/officeDocument/2006/relationships/diagramData" Target="../diagrams/data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19.xml"/><Relationship Id="rId4" Type="http://schemas.openxmlformats.org/officeDocument/2006/relationships/diagramLayout" Target="../diagrams/layout19.xml"/><Relationship Id="rId5" Type="http://schemas.openxmlformats.org/officeDocument/2006/relationships/diagramQuickStyle" Target="../diagrams/quickStyle19.xml"/><Relationship Id="rId6" Type="http://schemas.openxmlformats.org/officeDocument/2006/relationships/diagramColors" Target="../diagrams/colors19.xml"/><Relationship Id="rId7"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20.xml"/><Relationship Id="rId4" Type="http://schemas.openxmlformats.org/officeDocument/2006/relationships/diagramQuickStyle" Target="../diagrams/quickStyle20.xml"/><Relationship Id="rId5" Type="http://schemas.openxmlformats.org/officeDocument/2006/relationships/diagramColors" Target="../diagrams/colors20.xml"/><Relationship Id="rId6" Type="http://schemas.microsoft.com/office/2007/relationships/diagramDrawing" Target="../diagrams/drawing20.xml"/><Relationship Id="rId1" Type="http://schemas.openxmlformats.org/officeDocument/2006/relationships/slideLayout" Target="../slideLayouts/slideLayout7.xml"/><Relationship Id="rId2" Type="http://schemas.openxmlformats.org/officeDocument/2006/relationships/diagramData" Target="../diagrams/data2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 Id="rId3" Type="http://schemas.openxmlformats.org/officeDocument/2006/relationships/image" Target="../media/image44.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eg"/><Relationship Id="rId3" Type="http://schemas.openxmlformats.org/officeDocument/2006/relationships/image" Target="../media/image4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jpeg"/><Relationship Id="rId3" Type="http://schemas.openxmlformats.org/officeDocument/2006/relationships/image" Target="../media/image48.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eg"/><Relationship Id="rId3" Type="http://schemas.openxmlformats.org/officeDocument/2006/relationships/image" Target="../media/image50.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042" y="877824"/>
            <a:ext cx="7778540" cy="1458671"/>
          </a:xfrm>
        </p:spPr>
        <p:txBody>
          <a:bodyPr>
            <a:normAutofit/>
          </a:bodyPr>
          <a:lstStyle/>
          <a:p>
            <a:pPr algn="ctr"/>
            <a:r>
              <a:rPr lang="en-US" sz="4400" dirty="0" smtClean="0"/>
              <a:t>Faith Formation </a:t>
            </a:r>
            <a:br>
              <a:rPr lang="en-US" sz="4400" dirty="0" smtClean="0"/>
            </a:br>
            <a:r>
              <a:rPr lang="en-US" sz="4400" dirty="0" smtClean="0"/>
              <a:t>for the 21</a:t>
            </a:r>
            <a:r>
              <a:rPr lang="en-US" sz="4400" baseline="30000" dirty="0" smtClean="0"/>
              <a:t>st</a:t>
            </a:r>
            <a:r>
              <a:rPr lang="en-US" sz="4400" dirty="0" smtClean="0"/>
              <a:t> Century</a:t>
            </a:r>
            <a:endParaRPr lang="en-US" sz="4400" dirty="0"/>
          </a:p>
        </p:txBody>
      </p:sp>
      <p:pic>
        <p:nvPicPr>
          <p:cNvPr id="3" name="Picture Placeholder 29" descr="FF2020_Logo_colorBurst_prin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75027" y="2996766"/>
            <a:ext cx="3279263" cy="3295288"/>
          </a:xfrm>
          <a:prstGeom prst="rect">
            <a:avLst/>
          </a:prstGeom>
          <a:solidFill>
            <a:schemeClr val="bg2">
              <a:shade val="75000"/>
            </a:schemeClr>
          </a:solidFill>
        </p:spPr>
      </p:pic>
      <p:sp>
        <p:nvSpPr>
          <p:cNvPr id="4" name="Title 3"/>
          <p:cNvSpPr txBox="1">
            <a:spLocks/>
          </p:cNvSpPr>
          <p:nvPr/>
        </p:nvSpPr>
        <p:spPr>
          <a:xfrm>
            <a:off x="4304198" y="2996766"/>
            <a:ext cx="4449657" cy="3099233"/>
          </a:xfrm>
          <a:prstGeom prst="rect">
            <a:avLst/>
          </a:prstGeom>
        </p:spPr>
        <p:txBody>
          <a:bodyPr vert="horz" lIns="91440" tIns="0" rIns="91440" bIns="0" rtlCol="0" anchor="b">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700" b="1" kern="1200" cap="none" baseline="0">
                <a:solidFill>
                  <a:schemeClr val="accent1">
                    <a:satMod val="150000"/>
                  </a:schemeClr>
                </a:solidFill>
                <a:effectLst/>
                <a:latin typeface="+mj-lt"/>
                <a:ea typeface="+mj-ea"/>
                <a:cs typeface="+mj-cs"/>
              </a:defRPr>
            </a:lvl1pPr>
          </a:lstStyle>
          <a:p>
            <a:pPr algn="ctr"/>
            <a:r>
              <a:rPr lang="en-US" sz="2800" dirty="0" smtClean="0">
                <a:solidFill>
                  <a:schemeClr val="tx1"/>
                </a:solidFill>
              </a:rPr>
              <a:t>John Roberto</a:t>
            </a:r>
          </a:p>
          <a:p>
            <a:pPr algn="ctr"/>
            <a:r>
              <a:rPr lang="en-US" sz="2800" dirty="0" smtClean="0">
                <a:solidFill>
                  <a:schemeClr val="tx1"/>
                </a:solidFill>
              </a:rPr>
              <a:t>LifelongFaith Associates</a:t>
            </a:r>
          </a:p>
          <a:p>
            <a:pPr algn="ctr"/>
            <a:r>
              <a:rPr lang="en-US" sz="2800" dirty="0" smtClean="0">
                <a:solidFill>
                  <a:schemeClr val="tx1"/>
                </a:solidFill>
              </a:rPr>
              <a:t>www.lifelongfaith.com</a:t>
            </a:r>
          </a:p>
          <a:p>
            <a:pPr algn="ctr"/>
            <a:endParaRPr lang="en-US" sz="2800" dirty="0" smtClean="0">
              <a:solidFill>
                <a:schemeClr val="tx1"/>
              </a:solidFill>
            </a:endParaRPr>
          </a:p>
          <a:p>
            <a:pPr algn="ctr"/>
            <a:r>
              <a:rPr lang="en-US" sz="2800" dirty="0" smtClean="0">
                <a:solidFill>
                  <a:schemeClr val="tx1"/>
                </a:solidFill>
              </a:rPr>
              <a:t>jroberto@lifelongfaith.com</a:t>
            </a:r>
            <a:br>
              <a:rPr lang="en-US" sz="2800" dirty="0" smtClean="0">
                <a:solidFill>
                  <a:schemeClr val="tx1"/>
                </a:solidFill>
              </a:rPr>
            </a:br>
            <a:r>
              <a:rPr lang="en-US" sz="2800" dirty="0" smtClean="0">
                <a:solidFill>
                  <a:schemeClr val="tx1"/>
                </a:solidFill>
              </a:rPr>
              <a:t>jrlifelong@gmail.com</a:t>
            </a:r>
          </a:p>
          <a:p>
            <a:pPr algn="ctr"/>
            <a:endParaRPr lang="en-US" sz="28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&amp; Pluralism</a:t>
            </a:r>
            <a:endParaRPr lang="en-US" dirty="0"/>
          </a:p>
        </p:txBody>
      </p:sp>
      <p:sp>
        <p:nvSpPr>
          <p:cNvPr id="3" name="Content Placeholder 2"/>
          <p:cNvSpPr>
            <a:spLocks noGrp="1"/>
          </p:cNvSpPr>
          <p:nvPr>
            <p:ph idx="1"/>
          </p:nvPr>
        </p:nvSpPr>
        <p:spPr/>
        <p:txBody>
          <a:bodyPr>
            <a:noAutofit/>
          </a:bodyPr>
          <a:lstStyle/>
          <a:p>
            <a:pPr marL="457200" indent="-457200">
              <a:buFont typeface="Wingdings" charset="2"/>
              <a:buChar char="Ø"/>
            </a:pPr>
            <a:r>
              <a:rPr lang="en-US" sz="3200" dirty="0" smtClean="0"/>
              <a:t>Diversity of ethnic cultures &amp; nationalities</a:t>
            </a:r>
          </a:p>
          <a:p>
            <a:pPr marL="457200" indent="-457200">
              <a:buFont typeface="Wingdings" charset="2"/>
              <a:buChar char="Ø"/>
            </a:pPr>
            <a:r>
              <a:rPr lang="en-US" sz="3200" dirty="0" smtClean="0"/>
              <a:t>No </a:t>
            </a:r>
            <a:r>
              <a:rPr lang="en-US" sz="3200" dirty="0"/>
              <a:t>single authority exercises supremacy; no single belief or ideology dominations</a:t>
            </a:r>
          </a:p>
          <a:p>
            <a:pPr marL="457200" indent="-457200">
              <a:buFont typeface="Wingdings" charset="2"/>
              <a:buChar char="Ø"/>
            </a:pPr>
            <a:r>
              <a:rPr lang="en-US" sz="3200" dirty="0"/>
              <a:t>Tapestry of religious and spiritual alternatives and choices </a:t>
            </a:r>
          </a:p>
        </p:txBody>
      </p:sp>
    </p:spTree>
    <p:extLst>
      <p:ext uri="{BB962C8B-B14F-4D97-AF65-F5344CB8AC3E}">
        <p14:creationId xmlns:p14="http://schemas.microsoft.com/office/powerpoint/2010/main" val="42274758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6.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60705" y="482600"/>
            <a:ext cx="7572095" cy="5892800"/>
          </a:xfrm>
          <a:prstGeom prst="rect">
            <a:avLst/>
          </a:prstGeom>
        </p:spPr>
      </p:pic>
    </p:spTree>
    <p:extLst>
      <p:ext uri="{BB962C8B-B14F-4D97-AF65-F5344CB8AC3E}">
        <p14:creationId xmlns:p14="http://schemas.microsoft.com/office/powerpoint/2010/main" val="33638995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2901" y="430321"/>
            <a:ext cx="8242300" cy="5973950"/>
          </a:xfrm>
          <a:prstGeom prst="rect">
            <a:avLst/>
          </a:prstGeom>
        </p:spPr>
      </p:pic>
    </p:spTree>
    <p:extLst>
      <p:ext uri="{BB962C8B-B14F-4D97-AF65-F5344CB8AC3E}">
        <p14:creationId xmlns:p14="http://schemas.microsoft.com/office/powerpoint/2010/main" val="21386784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3.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9559" y="454388"/>
            <a:ext cx="7404329" cy="5958834"/>
          </a:xfrm>
          <a:prstGeom prst="rect">
            <a:avLst/>
          </a:prstGeom>
        </p:spPr>
      </p:pic>
    </p:spTree>
    <p:extLst>
      <p:ext uri="{BB962C8B-B14F-4D97-AF65-F5344CB8AC3E}">
        <p14:creationId xmlns:p14="http://schemas.microsoft.com/office/powerpoint/2010/main" val="10270989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18354" y="88900"/>
            <a:ext cx="5499100" cy="4338429"/>
          </a:xfrm>
          <a:prstGeom prst="rect">
            <a:avLst/>
          </a:prstGeom>
        </p:spPr>
      </p:pic>
      <p:pic>
        <p:nvPicPr>
          <p:cNvPr id="5" name="Picture 4" descr="screen-capture-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18354" y="3111500"/>
            <a:ext cx="5499100" cy="3632200"/>
          </a:xfrm>
          <a:prstGeom prst="rect">
            <a:avLst/>
          </a:prstGeom>
        </p:spPr>
      </p:pic>
    </p:spTree>
    <p:extLst>
      <p:ext uri="{BB962C8B-B14F-4D97-AF65-F5344CB8AC3E}">
        <p14:creationId xmlns:p14="http://schemas.microsoft.com/office/powerpoint/2010/main" val="25541607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5.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3527" y="403086"/>
            <a:ext cx="7596509" cy="6068634"/>
          </a:xfrm>
          <a:prstGeom prst="rect">
            <a:avLst/>
          </a:prstGeom>
        </p:spPr>
      </p:pic>
    </p:spTree>
    <p:extLst>
      <p:ext uri="{BB962C8B-B14F-4D97-AF65-F5344CB8AC3E}">
        <p14:creationId xmlns:p14="http://schemas.microsoft.com/office/powerpoint/2010/main" val="37524136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31800" y="249274"/>
            <a:ext cx="6599466" cy="6473207"/>
          </a:xfrm>
          <a:prstGeom prst="rect">
            <a:avLst/>
          </a:prstGeom>
        </p:spPr>
      </p:pic>
    </p:spTree>
    <p:extLst>
      <p:ext uri="{BB962C8B-B14F-4D97-AF65-F5344CB8AC3E}">
        <p14:creationId xmlns:p14="http://schemas.microsoft.com/office/powerpoint/2010/main" val="23983099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03800" y="4134352"/>
            <a:ext cx="3739198" cy="2342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2015" y="4010428"/>
            <a:ext cx="3869971" cy="2559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3800" y="1531189"/>
            <a:ext cx="3739198" cy="2402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2015" y="1531189"/>
            <a:ext cx="3869971" cy="2215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p:cNvSpPr>
            <a:spLocks noGrp="1"/>
          </p:cNvSpPr>
          <p:nvPr>
            <p:ph type="title"/>
          </p:nvPr>
        </p:nvSpPr>
        <p:spPr>
          <a:xfrm>
            <a:off x="498474" y="191994"/>
            <a:ext cx="7556313" cy="1116106"/>
          </a:xfrm>
        </p:spPr>
        <p:txBody>
          <a:bodyPr/>
          <a:lstStyle/>
          <a:p>
            <a:r>
              <a:rPr lang="en-US" dirty="0" smtClean="0">
                <a:solidFill>
                  <a:srgbClr val="FFFFFF"/>
                </a:solidFill>
              </a:rPr>
              <a:t>Family Faith Formation</a:t>
            </a:r>
            <a:endParaRPr lang="en-US" dirty="0">
              <a:solidFill>
                <a:srgbClr val="FFFFFF"/>
              </a:solidFill>
            </a:endParaRPr>
          </a:p>
        </p:txBody>
      </p:sp>
    </p:spTree>
    <p:extLst>
      <p:ext uri="{BB962C8B-B14F-4D97-AF65-F5344CB8AC3E}">
        <p14:creationId xmlns:p14="http://schemas.microsoft.com/office/powerpoint/2010/main" val="9234350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Faith Formation</a:t>
            </a:r>
            <a:endParaRPr lang="en-US" dirty="0"/>
          </a:p>
        </p:txBody>
      </p:sp>
      <p:sp>
        <p:nvSpPr>
          <p:cNvPr id="3" name="Content Placeholder 2"/>
          <p:cNvSpPr>
            <a:spLocks noGrp="1"/>
          </p:cNvSpPr>
          <p:nvPr>
            <p:ph idx="1"/>
          </p:nvPr>
        </p:nvSpPr>
        <p:spPr>
          <a:xfrm>
            <a:off x="498474" y="1511300"/>
            <a:ext cx="7556313" cy="5143500"/>
          </a:xfrm>
        </p:spPr>
        <p:txBody>
          <a:bodyPr>
            <a:normAutofit/>
          </a:bodyPr>
          <a:lstStyle/>
          <a:p>
            <a:pPr marL="609600" indent="-609600">
              <a:lnSpc>
                <a:spcPct val="80000"/>
              </a:lnSpc>
              <a:buFontTx/>
              <a:buNone/>
            </a:pPr>
            <a:r>
              <a:rPr lang="en-US" sz="3000" dirty="0">
                <a:solidFill>
                  <a:schemeClr val="tx1"/>
                </a:solidFill>
              </a:rPr>
              <a:t>Meal and Community Building </a:t>
            </a:r>
            <a:r>
              <a:rPr lang="en-US" sz="1800" dirty="0">
                <a:solidFill>
                  <a:schemeClr val="tx1"/>
                </a:solidFill>
              </a:rPr>
              <a:t>(30 minutes)</a:t>
            </a:r>
          </a:p>
          <a:p>
            <a:pPr marL="609600" indent="-609600">
              <a:lnSpc>
                <a:spcPct val="80000"/>
              </a:lnSpc>
              <a:buFontTx/>
              <a:buNone/>
            </a:pPr>
            <a:r>
              <a:rPr lang="en-US" sz="3000" dirty="0">
                <a:solidFill>
                  <a:schemeClr val="tx1"/>
                </a:solidFill>
              </a:rPr>
              <a:t>Part 1. Gathering and Prayer </a:t>
            </a:r>
            <a:r>
              <a:rPr lang="en-US" sz="1800" dirty="0">
                <a:solidFill>
                  <a:schemeClr val="tx1"/>
                </a:solidFill>
              </a:rPr>
              <a:t>(10-15)</a:t>
            </a:r>
          </a:p>
          <a:p>
            <a:pPr marL="609600" indent="-609600">
              <a:lnSpc>
                <a:spcPct val="80000"/>
              </a:lnSpc>
              <a:buFontTx/>
              <a:buNone/>
            </a:pPr>
            <a:r>
              <a:rPr lang="en-US" sz="3000" dirty="0">
                <a:solidFill>
                  <a:schemeClr val="tx1"/>
                </a:solidFill>
              </a:rPr>
              <a:t>Part 2. All Ages Learning Experience</a:t>
            </a:r>
            <a:r>
              <a:rPr lang="en-US" sz="1800" dirty="0">
                <a:solidFill>
                  <a:schemeClr val="tx1"/>
                </a:solidFill>
              </a:rPr>
              <a:t> (20-30)</a:t>
            </a:r>
          </a:p>
          <a:p>
            <a:pPr marL="609600" indent="-609600">
              <a:lnSpc>
                <a:spcPct val="80000"/>
              </a:lnSpc>
              <a:buFontTx/>
              <a:buNone/>
            </a:pPr>
            <a:r>
              <a:rPr lang="en-US" sz="3000" dirty="0">
                <a:solidFill>
                  <a:schemeClr val="tx1"/>
                </a:solidFill>
              </a:rPr>
              <a:t>Part 3. In-Depth Learning Experience </a:t>
            </a:r>
            <a:r>
              <a:rPr lang="en-US" sz="1800" dirty="0">
                <a:solidFill>
                  <a:schemeClr val="tx1"/>
                </a:solidFill>
              </a:rPr>
              <a:t>(75-90)</a:t>
            </a:r>
          </a:p>
          <a:p>
            <a:pPr marL="1524000" lvl="2" indent="-609600">
              <a:lnSpc>
                <a:spcPct val="80000"/>
              </a:lnSpc>
              <a:buFont typeface="Wingdings" pitchFamily="-65" charset="2"/>
              <a:buChar char="Ø"/>
            </a:pPr>
            <a:r>
              <a:rPr lang="en-US" sz="3000" dirty="0">
                <a:solidFill>
                  <a:schemeClr val="tx1"/>
                </a:solidFill>
              </a:rPr>
              <a:t>Option 1. Whole Group (together)</a:t>
            </a:r>
          </a:p>
          <a:p>
            <a:pPr marL="1524000" lvl="2" indent="-609600">
              <a:lnSpc>
                <a:spcPct val="80000"/>
              </a:lnSpc>
              <a:buFont typeface="Wingdings" pitchFamily="-65" charset="2"/>
              <a:buChar char="Ø"/>
            </a:pPr>
            <a:r>
              <a:rPr lang="en-US" sz="3000" dirty="0">
                <a:solidFill>
                  <a:schemeClr val="tx1"/>
                </a:solidFill>
              </a:rPr>
              <a:t>Option 2. Age Group (parallel)</a:t>
            </a:r>
          </a:p>
          <a:p>
            <a:pPr marL="1524000" lvl="2" indent="-609600">
              <a:lnSpc>
                <a:spcPct val="80000"/>
              </a:lnSpc>
              <a:buFont typeface="Wingdings" pitchFamily="-65" charset="2"/>
              <a:buChar char="Ø"/>
            </a:pPr>
            <a:r>
              <a:rPr lang="en-US" sz="3000" dirty="0">
                <a:solidFill>
                  <a:schemeClr val="tx1"/>
                </a:solidFill>
              </a:rPr>
              <a:t>Option 3. Activity Center</a:t>
            </a:r>
          </a:p>
          <a:p>
            <a:pPr marL="609600" indent="-609600">
              <a:lnSpc>
                <a:spcPct val="80000"/>
              </a:lnSpc>
              <a:buFontTx/>
              <a:buNone/>
            </a:pPr>
            <a:r>
              <a:rPr lang="en-US" sz="3000" dirty="0">
                <a:solidFill>
                  <a:schemeClr val="tx1"/>
                </a:solidFill>
              </a:rPr>
              <a:t>Part 4.  Sharing Learning Experiences and </a:t>
            </a:r>
            <a:br>
              <a:rPr lang="en-US" sz="3000" dirty="0">
                <a:solidFill>
                  <a:schemeClr val="tx1"/>
                </a:solidFill>
              </a:rPr>
            </a:br>
            <a:r>
              <a:rPr lang="en-US" sz="3000" dirty="0">
                <a:solidFill>
                  <a:schemeClr val="tx1"/>
                </a:solidFill>
              </a:rPr>
              <a:t>	    Home Application </a:t>
            </a:r>
            <a:r>
              <a:rPr lang="en-US" sz="1800" dirty="0">
                <a:solidFill>
                  <a:schemeClr val="tx1"/>
                </a:solidFill>
              </a:rPr>
              <a:t>(15-20)</a:t>
            </a:r>
          </a:p>
          <a:p>
            <a:pPr marL="609600" indent="-609600">
              <a:lnSpc>
                <a:spcPct val="80000"/>
              </a:lnSpc>
              <a:buFontTx/>
              <a:buNone/>
            </a:pPr>
            <a:r>
              <a:rPr lang="en-US" sz="3000" dirty="0">
                <a:solidFill>
                  <a:schemeClr val="tx1"/>
                </a:solidFill>
              </a:rPr>
              <a:t>Part 5.  Closing Prayer </a:t>
            </a:r>
            <a:r>
              <a:rPr lang="en-US" sz="1800" dirty="0">
                <a:solidFill>
                  <a:schemeClr val="tx1"/>
                </a:solidFill>
              </a:rPr>
              <a:t>(5-10</a:t>
            </a:r>
            <a:r>
              <a:rPr lang="en-US" sz="1800" dirty="0" smtClean="0">
                <a:solidFill>
                  <a:schemeClr val="tx1"/>
                </a:solidFill>
              </a:rPr>
              <a:t>)</a:t>
            </a:r>
            <a:endParaRPr lang="en-US" sz="1800" dirty="0">
              <a:solidFill>
                <a:schemeClr val="tx1"/>
              </a:solidFill>
            </a:endParaRPr>
          </a:p>
        </p:txBody>
      </p:sp>
    </p:spTree>
    <p:extLst>
      <p:ext uri="{BB962C8B-B14F-4D97-AF65-F5344CB8AC3E}">
        <p14:creationId xmlns:p14="http://schemas.microsoft.com/office/powerpoint/2010/main" val="22245040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Dinner by Desig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0" y="0"/>
            <a:ext cx="8870950" cy="6858000"/>
          </a:xfrm>
          <a:prstGeom prst="rect">
            <a:avLst/>
          </a:prstGeom>
        </p:spPr>
      </p:pic>
    </p:spTree>
    <p:extLst>
      <p:ext uri="{BB962C8B-B14F-4D97-AF65-F5344CB8AC3E}">
        <p14:creationId xmlns:p14="http://schemas.microsoft.com/office/powerpoint/2010/main" val="15037351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6.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95522" y="369914"/>
            <a:ext cx="2094974" cy="3056765"/>
          </a:xfrm>
          <a:prstGeom prst="rect">
            <a:avLst/>
          </a:prstGeom>
        </p:spPr>
      </p:pic>
      <p:pic>
        <p:nvPicPr>
          <p:cNvPr id="5" name="Picture 4" descr="screen-capture-8.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93774" y="247343"/>
            <a:ext cx="4587084" cy="3264301"/>
          </a:xfrm>
          <a:prstGeom prst="rect">
            <a:avLst/>
          </a:prstGeom>
        </p:spPr>
      </p:pic>
      <p:sp>
        <p:nvSpPr>
          <p:cNvPr id="6" name="TextBox 5"/>
          <p:cNvSpPr txBox="1"/>
          <p:nvPr/>
        </p:nvSpPr>
        <p:spPr>
          <a:xfrm>
            <a:off x="19122" y="260043"/>
            <a:ext cx="2456997" cy="707886"/>
          </a:xfrm>
          <a:prstGeom prst="rect">
            <a:avLst/>
          </a:prstGeom>
          <a:noFill/>
        </p:spPr>
        <p:txBody>
          <a:bodyPr wrap="square" rtlCol="0">
            <a:spAutoFit/>
          </a:bodyPr>
          <a:lstStyle/>
          <a:p>
            <a:r>
              <a:rPr lang="en-US" sz="4000" dirty="0" smtClean="0">
                <a:solidFill>
                  <a:schemeClr val="bg1"/>
                </a:solidFill>
              </a:rPr>
              <a:t>Apps</a:t>
            </a:r>
            <a:endParaRPr lang="en-US" sz="4000" dirty="0">
              <a:solidFill>
                <a:schemeClr val="bg1"/>
              </a:solidFill>
            </a:endParaRPr>
          </a:p>
        </p:txBody>
      </p:sp>
      <p:pic>
        <p:nvPicPr>
          <p:cNvPr id="3" name="Picture 2" descr="screen-capture.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30800" y="3757677"/>
            <a:ext cx="3821508" cy="2782427"/>
          </a:xfrm>
          <a:prstGeom prst="rect">
            <a:avLst/>
          </a:prstGeom>
        </p:spPr>
      </p:pic>
      <p:pic>
        <p:nvPicPr>
          <p:cNvPr id="7" name="Picture 6" descr="YouVersion.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1064" y="3821177"/>
            <a:ext cx="4386310" cy="2668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200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Life</a:t>
            </a:r>
            <a:endParaRPr lang="en-US" dirty="0"/>
          </a:p>
        </p:txBody>
      </p:sp>
      <p:sp>
        <p:nvSpPr>
          <p:cNvPr id="3" name="Content Placeholder 2"/>
          <p:cNvSpPr>
            <a:spLocks noGrp="1"/>
          </p:cNvSpPr>
          <p:nvPr>
            <p:ph idx="1"/>
          </p:nvPr>
        </p:nvSpPr>
        <p:spPr/>
        <p:txBody>
          <a:bodyPr>
            <a:normAutofit/>
          </a:bodyPr>
          <a:lstStyle/>
          <a:p>
            <a:pPr marL="733806" indent="-514350">
              <a:buFont typeface="Wingdings" charset="2"/>
              <a:buChar char="Ø"/>
            </a:pPr>
            <a:r>
              <a:rPr lang="en-US" sz="3000" dirty="0" smtClean="0"/>
              <a:t>Delaying </a:t>
            </a:r>
            <a:r>
              <a:rPr lang="en-US" sz="3000" dirty="0"/>
              <a:t>marriage</a:t>
            </a:r>
          </a:p>
          <a:p>
            <a:pPr marL="733806" indent="-514350">
              <a:buFont typeface="Wingdings" charset="2"/>
              <a:buChar char="Ø"/>
            </a:pPr>
            <a:r>
              <a:rPr lang="en-US" sz="3000" dirty="0"/>
              <a:t>Having fewer children and later in life</a:t>
            </a:r>
          </a:p>
          <a:p>
            <a:pPr marL="733806" indent="-514350">
              <a:buFont typeface="Wingdings" charset="2"/>
              <a:buChar char="Ø"/>
            </a:pPr>
            <a:r>
              <a:rPr lang="en-US" sz="3000" dirty="0"/>
              <a:t>Decreasing number of children in two-parent households</a:t>
            </a:r>
          </a:p>
          <a:p>
            <a:pPr marL="733806" indent="-514350">
              <a:buFont typeface="Wingdings" charset="2"/>
              <a:buChar char="Ø"/>
            </a:pPr>
            <a:r>
              <a:rPr lang="en-US" sz="3000" dirty="0"/>
              <a:t>Increasing number of unmarried couples living </a:t>
            </a:r>
            <a:r>
              <a:rPr lang="en-US" sz="3000" dirty="0" smtClean="0"/>
              <a:t>together </a:t>
            </a:r>
            <a:endParaRPr lang="en-US" sz="3000" dirty="0"/>
          </a:p>
          <a:p>
            <a:endParaRPr lang="en-US" dirty="0"/>
          </a:p>
        </p:txBody>
      </p:sp>
    </p:spTree>
    <p:extLst>
      <p:ext uri="{BB962C8B-B14F-4D97-AF65-F5344CB8AC3E}">
        <p14:creationId xmlns:p14="http://schemas.microsoft.com/office/powerpoint/2010/main" val="26335308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227956" y="508000"/>
            <a:ext cx="4081488" cy="1582630"/>
          </a:xfrm>
          <a:prstGeom prst="rect">
            <a:avLst/>
          </a:prstGeom>
        </p:spPr>
        <p:txBody>
          <a:bodyPr vert="horz" lIns="73152" rIns="45720" bIns="0" rtlCol="0" anchor="b">
            <a:noAutofit/>
            <a:scene3d>
              <a:camera prst="orthographicFront"/>
              <a:lightRig rig="threePt" dir="t">
                <a:rot lat="0" lon="0" rev="4800000"/>
              </a:lightRig>
            </a:scene3d>
            <a:sp3d prstMaterial="matte"/>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mj-lt"/>
                <a:ea typeface="+mj-ea"/>
                <a:cs typeface="+mj-cs"/>
              </a:rPr>
              <a:t>The Wesley Playhouse</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dirty="0" smtClean="0">
                <a:solidFill>
                  <a:schemeClr val="bg1"/>
                </a:solidFill>
                <a:latin typeface="+mj-lt"/>
                <a:ea typeface="+mj-ea"/>
                <a:cs typeface="+mj-cs"/>
              </a:rPr>
              <a:t>Family Life Center</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pic>
        <p:nvPicPr>
          <p:cNvPr id="7" name="Picture 6" descr="playhouse 1.jpg"/>
          <p:cNvPicPr>
            <a:picLocks noChangeAspect="1"/>
          </p:cNvPicPr>
          <p:nvPr/>
        </p:nvPicPr>
        <p:blipFill>
          <a:blip r:embed="rId2"/>
          <a:stretch>
            <a:fillRect/>
          </a:stretch>
        </p:blipFill>
        <p:spPr>
          <a:xfrm>
            <a:off x="227956" y="2815316"/>
            <a:ext cx="4321689" cy="3241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layhouse 2.jpg"/>
          <p:cNvPicPr>
            <a:picLocks noChangeAspect="1"/>
          </p:cNvPicPr>
          <p:nvPr/>
        </p:nvPicPr>
        <p:blipFill>
          <a:blip r:embed="rId3"/>
          <a:stretch>
            <a:fillRect/>
          </a:stretch>
        </p:blipFill>
        <p:spPr>
          <a:xfrm>
            <a:off x="4787900" y="800608"/>
            <a:ext cx="4076700" cy="271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layhouse 3.jpg"/>
          <p:cNvPicPr>
            <a:picLocks noChangeAspect="1"/>
          </p:cNvPicPr>
          <p:nvPr/>
        </p:nvPicPr>
        <p:blipFill>
          <a:blip r:embed="rId4"/>
          <a:stretch>
            <a:fillRect/>
          </a:stretch>
        </p:blipFill>
        <p:spPr>
          <a:xfrm>
            <a:off x="4775200" y="3865033"/>
            <a:ext cx="4013200" cy="2675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37212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8300" y="59202"/>
            <a:ext cx="8574088" cy="968375"/>
          </a:xfrm>
        </p:spPr>
        <p:txBody>
          <a:bodyPr>
            <a:noAutofit/>
          </a:bodyPr>
          <a:lstStyle/>
          <a:p>
            <a:r>
              <a:rPr lang="en-US" sz="3600" b="1" dirty="0" smtClean="0"/>
              <a:t>Building a Network</a:t>
            </a:r>
            <a:br>
              <a:rPr lang="en-US" sz="3600" b="1" dirty="0" smtClean="0"/>
            </a:br>
            <a:r>
              <a:rPr lang="en-US" sz="3600" b="1" dirty="0" smtClean="0"/>
              <a:t>Young Adult Faith Formation</a:t>
            </a:r>
            <a:endParaRPr lang="en-US" sz="3600" b="1"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82599243"/>
              </p:ext>
            </p:extLst>
          </p:nvPr>
        </p:nvGraphicFramePr>
        <p:xfrm>
          <a:off x="406400" y="1127125"/>
          <a:ext cx="8483600" cy="5743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2577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usted Halo.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0045" y="406400"/>
            <a:ext cx="7756508" cy="5969000"/>
          </a:xfrm>
          <a:prstGeom prst="rect">
            <a:avLst/>
          </a:prstGeom>
        </p:spPr>
      </p:pic>
    </p:spTree>
    <p:extLst>
      <p:ext uri="{BB962C8B-B14F-4D97-AF65-F5344CB8AC3E}">
        <p14:creationId xmlns:p14="http://schemas.microsoft.com/office/powerpoint/2010/main" val="37035617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usted Halo 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3100" y="431799"/>
            <a:ext cx="7683500" cy="6011116"/>
          </a:xfrm>
          <a:prstGeom prst="rect">
            <a:avLst/>
          </a:prstGeom>
        </p:spPr>
      </p:pic>
    </p:spTree>
    <p:extLst>
      <p:ext uri="{BB962C8B-B14F-4D97-AF65-F5344CB8AC3E}">
        <p14:creationId xmlns:p14="http://schemas.microsoft.com/office/powerpoint/2010/main" val="9307404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4163" y="0"/>
            <a:ext cx="8574087" cy="1142270"/>
          </a:xfrm>
        </p:spPr>
        <p:txBody>
          <a:bodyPr>
            <a:normAutofit fontScale="90000"/>
          </a:bodyPr>
          <a:lstStyle/>
          <a:p>
            <a:r>
              <a:rPr lang="en-US" dirty="0" smtClean="0"/>
              <a:t>Building a Network:</a:t>
            </a:r>
            <a:br>
              <a:rPr lang="en-US" dirty="0" smtClean="0"/>
            </a:br>
            <a:r>
              <a:rPr lang="en-US" dirty="0" smtClean="0"/>
              <a:t>Adult  Faith Formation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60696696"/>
              </p:ext>
            </p:extLst>
          </p:nvPr>
        </p:nvGraphicFramePr>
        <p:xfrm>
          <a:off x="0" y="1237534"/>
          <a:ext cx="9020524" cy="5620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02425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284163" y="457200"/>
            <a:ext cx="8574087" cy="1141022"/>
          </a:xfrm>
        </p:spPr>
        <p:txBody>
          <a:bodyPr>
            <a:normAutofit/>
          </a:bodyPr>
          <a:lstStyle/>
          <a:p>
            <a:pPr>
              <a:defRPr/>
            </a:pPr>
            <a:r>
              <a:rPr lang="en-US" sz="4400" dirty="0" smtClean="0">
                <a:ea typeface="+mj-ea"/>
                <a:cs typeface="+mj-cs"/>
              </a:rPr>
              <a:t>iTunes U</a:t>
            </a:r>
            <a:endParaRPr lang="en-US" sz="4400" dirty="0">
              <a:ea typeface="+mj-ea"/>
              <a:cs typeface="+mj-cs"/>
            </a:endParaRPr>
          </a:p>
        </p:txBody>
      </p:sp>
      <p:pic>
        <p:nvPicPr>
          <p:cNvPr id="45059" name="Picture 4" descr="itunes_u_home_header"/>
          <p:cNvPicPr>
            <a:picLocks noChangeAspect="1" noChangeArrowheads="1"/>
          </p:cNvPicPr>
          <p:nvPr/>
        </p:nvPicPr>
        <p:blipFill>
          <a:blip r:embed="rId2"/>
          <a:srcRect/>
          <a:stretch>
            <a:fillRect/>
          </a:stretch>
        </p:blipFill>
        <p:spPr bwMode="auto">
          <a:xfrm>
            <a:off x="223838" y="2274888"/>
            <a:ext cx="8691562" cy="3363912"/>
          </a:xfrm>
          <a:prstGeom prst="rect">
            <a:avLst/>
          </a:prstGeom>
          <a:noFill/>
          <a:ln w="9525">
            <a:noFill/>
            <a:miter lim="800000"/>
            <a:headEnd/>
            <a:tailEnd/>
          </a:ln>
        </p:spPr>
      </p:pic>
    </p:spTree>
    <p:extLst>
      <p:ext uri="{BB962C8B-B14F-4D97-AF65-F5344CB8AC3E}">
        <p14:creationId xmlns:p14="http://schemas.microsoft.com/office/powerpoint/2010/main" val="12466524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60000"/>
                    <a:lumOff val="40000"/>
                  </a:schemeClr>
                </a:solidFill>
              </a:rPr>
              <a:t>Online Courses</a:t>
            </a:r>
            <a:endParaRPr lang="en-US" dirty="0">
              <a:solidFill>
                <a:schemeClr val="accent1">
                  <a:lumMod val="60000"/>
                  <a:lumOff val="40000"/>
                </a:schemeClr>
              </a:solidFill>
            </a:endParaRPr>
          </a:p>
        </p:txBody>
      </p:sp>
      <p:pic>
        <p:nvPicPr>
          <p:cNvPr id="5" name="Picture 4" descr="BC.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5100" y="1574427"/>
            <a:ext cx="5422900" cy="3530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Yale.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76333" y="3448050"/>
            <a:ext cx="5166067" cy="3314700"/>
          </a:xfrm>
          <a:prstGeom prst="rect">
            <a:avLst/>
          </a:prstGeom>
        </p:spPr>
      </p:pic>
    </p:spTree>
    <p:extLst>
      <p:ext uri="{BB962C8B-B14F-4D97-AF65-F5344CB8AC3E}">
        <p14:creationId xmlns:p14="http://schemas.microsoft.com/office/powerpoint/2010/main" val="21971351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Spiritual Formation</a:t>
            </a:r>
            <a:endParaRPr lang="en-US" dirty="0"/>
          </a:p>
        </p:txBody>
      </p:sp>
      <p:sp>
        <p:nvSpPr>
          <p:cNvPr id="8" name="Content Placeholder 7"/>
          <p:cNvSpPr>
            <a:spLocks noGrp="1"/>
          </p:cNvSpPr>
          <p:nvPr>
            <p:ph idx="1"/>
          </p:nvPr>
        </p:nvSpPr>
        <p:spPr>
          <a:xfrm>
            <a:off x="457200" y="1536701"/>
            <a:ext cx="8229600" cy="5016500"/>
          </a:xfrm>
        </p:spPr>
        <p:txBody>
          <a:bodyPr>
            <a:normAutofit fontScale="92500" lnSpcReduction="10000"/>
          </a:bodyPr>
          <a:lstStyle/>
          <a:p>
            <a:pPr marL="514350" lvl="0" indent="-514350">
              <a:buFont typeface="Wingdings" charset="2"/>
              <a:buChar char="Ø"/>
            </a:pPr>
            <a:r>
              <a:rPr lang="en-US" sz="3200" dirty="0" smtClean="0"/>
              <a:t>Lectio Divina</a:t>
            </a:r>
          </a:p>
          <a:p>
            <a:pPr marL="514350" lvl="0" indent="-514350">
              <a:buFont typeface="Wingdings" charset="2"/>
              <a:buChar char="Ø"/>
            </a:pPr>
            <a:r>
              <a:rPr lang="en-US" dirty="0" smtClean="0"/>
              <a:t>Scripture Reflection</a:t>
            </a:r>
          </a:p>
          <a:p>
            <a:pPr marL="514350" lvl="0" indent="-514350">
              <a:buFont typeface="Wingdings" charset="2"/>
              <a:buChar char="Ø"/>
            </a:pPr>
            <a:r>
              <a:rPr lang="en-US" sz="3200" dirty="0" smtClean="0"/>
              <a:t>Spiritual Reading</a:t>
            </a:r>
          </a:p>
          <a:p>
            <a:pPr marL="514350" lvl="0" indent="-514350">
              <a:buFont typeface="Wingdings" charset="2"/>
              <a:buChar char="Ø"/>
            </a:pPr>
            <a:r>
              <a:rPr lang="en-US" dirty="0" smtClean="0"/>
              <a:t>Contemplation</a:t>
            </a:r>
          </a:p>
          <a:p>
            <a:pPr marL="514350" lvl="0" indent="-514350">
              <a:buFont typeface="Wingdings" charset="2"/>
              <a:buChar char="Ø"/>
            </a:pPr>
            <a:r>
              <a:rPr lang="en-US" sz="3200" dirty="0" smtClean="0"/>
              <a:t>Praying with Art and Music</a:t>
            </a:r>
          </a:p>
          <a:p>
            <a:pPr marL="514350" lvl="0" indent="-514350">
              <a:buFont typeface="Wingdings" charset="2"/>
              <a:buChar char="Ø"/>
            </a:pPr>
            <a:r>
              <a:rPr lang="en-US" sz="3200" dirty="0" smtClean="0"/>
              <a:t>Fixed-hour Prayer</a:t>
            </a:r>
          </a:p>
          <a:p>
            <a:pPr marL="514350" lvl="0" indent="-514350">
              <a:buFont typeface="Wingdings" charset="2"/>
              <a:buChar char="Ø"/>
            </a:pPr>
            <a:r>
              <a:rPr lang="en-US" dirty="0" smtClean="0"/>
              <a:t>The Examen</a:t>
            </a:r>
          </a:p>
          <a:p>
            <a:pPr marL="514350" lvl="0" indent="-514350">
              <a:buFont typeface="Wingdings" charset="2"/>
              <a:buChar char="Ø"/>
            </a:pPr>
            <a:r>
              <a:rPr lang="en-US" sz="3200" dirty="0" smtClean="0"/>
              <a:t>Sabbath</a:t>
            </a:r>
          </a:p>
          <a:p>
            <a:pPr marL="514350" lvl="0" indent="-514350">
              <a:buFont typeface="Wingdings" charset="2"/>
              <a:buChar char="Ø"/>
            </a:pPr>
            <a:r>
              <a:rPr lang="en-US" dirty="0" smtClean="0"/>
              <a:t>Discernment</a:t>
            </a:r>
          </a:p>
          <a:p>
            <a:pPr marL="514350" lvl="0" indent="-514350">
              <a:buFont typeface="Wingdings" charset="2"/>
              <a:buChar char="Ø"/>
            </a:pPr>
            <a:r>
              <a:rPr lang="en-US" sz="3200" dirty="0" smtClean="0"/>
              <a:t>Fasting</a:t>
            </a:r>
          </a:p>
          <a:p>
            <a:pPr marL="514350" lvl="0" indent="-514350">
              <a:buFont typeface="Wingdings" charset="2"/>
              <a:buChar char="Ø"/>
            </a:pPr>
            <a:r>
              <a:rPr lang="en-US" dirty="0" smtClean="0"/>
              <a:t>Prayer Styles &amp; Traditions</a:t>
            </a:r>
            <a:endParaRPr lang="en-US" sz="3200"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199" y="482600"/>
            <a:ext cx="8261407" cy="5803900"/>
          </a:xfrm>
          <a:prstGeom prst="rect">
            <a:avLst/>
          </a:prstGeom>
        </p:spPr>
      </p:pic>
    </p:spTree>
    <p:extLst>
      <p:ext uri="{BB962C8B-B14F-4D97-AF65-F5344CB8AC3E}">
        <p14:creationId xmlns:p14="http://schemas.microsoft.com/office/powerpoint/2010/main" val="24444040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7.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4417" y="733788"/>
            <a:ext cx="6899385" cy="5997129"/>
          </a:xfrm>
          <a:prstGeom prst="rect">
            <a:avLst/>
          </a:prstGeom>
        </p:spPr>
      </p:pic>
      <p:sp>
        <p:nvSpPr>
          <p:cNvPr id="3" name="TextBox 2"/>
          <p:cNvSpPr txBox="1"/>
          <p:nvPr/>
        </p:nvSpPr>
        <p:spPr>
          <a:xfrm>
            <a:off x="-1" y="25902"/>
            <a:ext cx="8534203" cy="707886"/>
          </a:xfrm>
          <a:prstGeom prst="rect">
            <a:avLst/>
          </a:prstGeom>
          <a:noFill/>
        </p:spPr>
        <p:txBody>
          <a:bodyPr wrap="square" rtlCol="0">
            <a:spAutoFit/>
          </a:bodyPr>
          <a:lstStyle/>
          <a:p>
            <a:r>
              <a:rPr lang="en-US" sz="4000" b="1" dirty="0" smtClean="0">
                <a:solidFill>
                  <a:srgbClr val="FFD25D"/>
                </a:solidFill>
              </a:rPr>
              <a:t>American Bible Society</a:t>
            </a:r>
            <a:endParaRPr lang="en-US" sz="4000" b="1" dirty="0">
              <a:solidFill>
                <a:srgbClr val="FFD25D"/>
              </a:solidFill>
            </a:endParaRPr>
          </a:p>
        </p:txBody>
      </p:sp>
    </p:spTree>
    <p:extLst>
      <p:ext uri="{BB962C8B-B14F-4D97-AF65-F5344CB8AC3E}">
        <p14:creationId xmlns:p14="http://schemas.microsoft.com/office/powerpoint/2010/main" val="18129388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Religious Socialization</a:t>
            </a:r>
            <a:endParaRPr lang="en-US" dirty="0"/>
          </a:p>
        </p:txBody>
      </p:sp>
      <p:sp>
        <p:nvSpPr>
          <p:cNvPr id="3" name="Content Placeholder 2"/>
          <p:cNvSpPr>
            <a:spLocks noGrp="1"/>
          </p:cNvSpPr>
          <p:nvPr>
            <p:ph idx="1"/>
          </p:nvPr>
        </p:nvSpPr>
        <p:spPr>
          <a:xfrm>
            <a:off x="498474" y="1584560"/>
            <a:ext cx="7556313" cy="4931019"/>
          </a:xfrm>
        </p:spPr>
        <p:txBody>
          <a:bodyPr>
            <a:normAutofit/>
          </a:bodyPr>
          <a:lstStyle/>
          <a:p>
            <a:pPr marL="733806" indent="-514350">
              <a:buFont typeface="Wingdings" charset="2"/>
              <a:buChar char="Ø"/>
            </a:pPr>
            <a:r>
              <a:rPr lang="en-US" sz="3200" b="1" dirty="0" smtClean="0">
                <a:solidFill>
                  <a:schemeClr val="accent6"/>
                </a:solidFill>
              </a:rPr>
              <a:t>Parent </a:t>
            </a:r>
            <a:r>
              <a:rPr lang="en-US" sz="3200" b="1" dirty="0">
                <a:solidFill>
                  <a:schemeClr val="accent6"/>
                </a:solidFill>
              </a:rPr>
              <a:t>Influence</a:t>
            </a:r>
            <a:r>
              <a:rPr lang="en-US" sz="3200" dirty="0"/>
              <a:t>: The single most important social influence on the religious and spiritual lives of adolescents is their parents. </a:t>
            </a:r>
          </a:p>
          <a:p>
            <a:pPr marL="733806" indent="-514350">
              <a:buFont typeface="Wingdings" charset="2"/>
              <a:buChar char="Ø"/>
            </a:pPr>
            <a:r>
              <a:rPr lang="en-US" sz="3200" b="1" dirty="0">
                <a:solidFill>
                  <a:srgbClr val="C64847"/>
                </a:solidFill>
              </a:rPr>
              <a:t>Embedded Family Religious Practices</a:t>
            </a:r>
            <a:r>
              <a:rPr lang="en-US" sz="3200" dirty="0"/>
              <a:t>: Effective religious socialization comes about through specific religious activities that are firmly intertwined with the daily habits of family life</a:t>
            </a:r>
          </a:p>
        </p:txBody>
      </p:sp>
    </p:spTree>
    <p:extLst>
      <p:ext uri="{BB962C8B-B14F-4D97-AF65-F5344CB8AC3E}">
        <p14:creationId xmlns:p14="http://schemas.microsoft.com/office/powerpoint/2010/main" val="17988323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76575" y="178051"/>
            <a:ext cx="5436252" cy="6490905"/>
          </a:xfrm>
          <a:prstGeom prst="rect">
            <a:avLst/>
          </a:prstGeom>
        </p:spPr>
      </p:pic>
      <p:sp>
        <p:nvSpPr>
          <p:cNvPr id="5" name="TextBox 4"/>
          <p:cNvSpPr txBox="1"/>
          <p:nvPr/>
        </p:nvSpPr>
        <p:spPr>
          <a:xfrm>
            <a:off x="0" y="9715"/>
            <a:ext cx="3299734" cy="1938992"/>
          </a:xfrm>
          <a:prstGeom prst="rect">
            <a:avLst/>
          </a:prstGeom>
          <a:noFill/>
        </p:spPr>
        <p:txBody>
          <a:bodyPr wrap="square" rtlCol="0">
            <a:spAutoFit/>
          </a:bodyPr>
          <a:lstStyle/>
          <a:p>
            <a:r>
              <a:rPr lang="en-US" sz="4000" b="1" dirty="0" smtClean="0">
                <a:solidFill>
                  <a:schemeClr val="accent1">
                    <a:lumMod val="60000"/>
                    <a:lumOff val="40000"/>
                  </a:schemeClr>
                </a:solidFill>
              </a:rPr>
              <a:t>Sunday Connection</a:t>
            </a:r>
          </a:p>
          <a:p>
            <a:r>
              <a:rPr lang="en-US" sz="4000" b="1" dirty="0" smtClean="0">
                <a:solidFill>
                  <a:schemeClr val="accent1">
                    <a:lumMod val="60000"/>
                    <a:lumOff val="40000"/>
                  </a:schemeClr>
                </a:solidFill>
              </a:rPr>
              <a:t>Loyola Press</a:t>
            </a:r>
            <a:endParaRPr lang="en-US" sz="4000" b="1" dirty="0">
              <a:solidFill>
                <a:schemeClr val="accent1">
                  <a:lumMod val="60000"/>
                  <a:lumOff val="40000"/>
                </a:schemeClr>
              </a:solidFill>
            </a:endParaRPr>
          </a:p>
        </p:txBody>
      </p:sp>
    </p:spTree>
    <p:extLst>
      <p:ext uri="{BB962C8B-B14F-4D97-AF65-F5344CB8AC3E}">
        <p14:creationId xmlns:p14="http://schemas.microsoft.com/office/powerpoint/2010/main" val="40512363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screen-capture-8.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3783" y="449826"/>
            <a:ext cx="7880617" cy="5608074"/>
          </a:xfrm>
          <a:prstGeom prst="rect">
            <a:avLst/>
          </a:prstGeom>
        </p:spPr>
      </p:pic>
    </p:spTree>
    <p:extLst>
      <p:ext uri="{BB962C8B-B14F-4D97-AF65-F5344CB8AC3E}">
        <p14:creationId xmlns:p14="http://schemas.microsoft.com/office/powerpoint/2010/main" val="522744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4800" dirty="0"/>
              <a:t>YouVersion Bible App</a:t>
            </a:r>
          </a:p>
        </p:txBody>
      </p:sp>
      <p:pic>
        <p:nvPicPr>
          <p:cNvPr id="14" name="Picture 13" descr="YouVersion.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 y="1433576"/>
            <a:ext cx="7959469" cy="4842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4670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Bible Study, Small Groups</a:t>
            </a:r>
            <a:endParaRPr lang="en-US" dirty="0"/>
          </a:p>
        </p:txBody>
      </p:sp>
      <p:pic>
        <p:nvPicPr>
          <p:cNvPr id="5" name="Picture 4" descr="262901_LARG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51100" y="1720850"/>
            <a:ext cx="1524000" cy="1892300"/>
          </a:xfrm>
          <a:prstGeom prst="rect">
            <a:avLst/>
          </a:prstGeom>
        </p:spPr>
      </p:pic>
      <p:pic>
        <p:nvPicPr>
          <p:cNvPr id="6" name="Picture 5" descr="400829_LAR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2900" y="3187700"/>
            <a:ext cx="1524000" cy="1892300"/>
          </a:xfrm>
          <a:prstGeom prst="rect">
            <a:avLst/>
          </a:prstGeom>
        </p:spPr>
      </p:pic>
      <p:pic>
        <p:nvPicPr>
          <p:cNvPr id="7" name="Picture 6" descr="978081463648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4163" y="1720850"/>
            <a:ext cx="1960563" cy="2940845"/>
          </a:xfrm>
          <a:prstGeom prst="rect">
            <a:avLst/>
          </a:prstGeom>
        </p:spPr>
      </p:pic>
      <p:pic>
        <p:nvPicPr>
          <p:cNvPr id="8" name="Picture 7" descr="51lP+VdqQlL._SS400_.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35823" y="1811337"/>
            <a:ext cx="1608607" cy="2493963"/>
          </a:xfrm>
          <a:prstGeom prst="rect">
            <a:avLst/>
          </a:prstGeom>
        </p:spPr>
      </p:pic>
      <p:pic>
        <p:nvPicPr>
          <p:cNvPr id="9" name="Picture 8" descr="4121.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3508" y="4133850"/>
            <a:ext cx="1906992" cy="2552138"/>
          </a:xfrm>
          <a:prstGeom prst="rect">
            <a:avLst/>
          </a:prstGeom>
        </p:spPr>
      </p:pic>
      <p:pic>
        <p:nvPicPr>
          <p:cNvPr id="11" name="Picture 10" descr="978-0-86716-990-4.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15212" y="4305300"/>
            <a:ext cx="1543038" cy="2380688"/>
          </a:xfrm>
          <a:prstGeom prst="rect">
            <a:avLst/>
          </a:prstGeom>
        </p:spPr>
      </p:pic>
      <p:pic>
        <p:nvPicPr>
          <p:cNvPr id="12" name="Picture 11" descr="402325_LARGE.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11823" y="4867275"/>
            <a:ext cx="1524000" cy="1905000"/>
          </a:xfrm>
          <a:prstGeom prst="rect">
            <a:avLst/>
          </a:prstGeom>
        </p:spPr>
      </p:pic>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54758" y="4400550"/>
            <a:ext cx="1491883" cy="2285437"/>
          </a:xfrm>
          <a:prstGeom prst="rect">
            <a:avLst/>
          </a:prstGeom>
        </p:spPr>
      </p:pic>
      <p:pic>
        <p:nvPicPr>
          <p:cNvPr id="15" name="Picture 14"/>
          <p:cNvPicPr>
            <a:picLocks noChangeAspect="1"/>
          </p:cNvPicPr>
          <p:nvPr/>
        </p:nvPicPr>
        <p:blipFill>
          <a:blip r:embed="rId10"/>
          <a:stretch>
            <a:fillRect/>
          </a:stretch>
        </p:blipFill>
        <p:spPr>
          <a:xfrm>
            <a:off x="6946641" y="1811337"/>
            <a:ext cx="1524000" cy="2349500"/>
          </a:xfrm>
          <a:prstGeom prst="rect">
            <a:avLst/>
          </a:prstGeom>
        </p:spPr>
      </p:pic>
    </p:spTree>
    <p:extLst>
      <p:ext uri="{BB962C8B-B14F-4D97-AF65-F5344CB8AC3E}">
        <p14:creationId xmlns:p14="http://schemas.microsoft.com/office/powerpoint/2010/main" val="26197535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0" y="1774825"/>
            <a:ext cx="8229600" cy="4625975"/>
          </a:xfrm>
        </p:spPr>
        <p:txBody>
          <a:bodyPr/>
          <a:lstStyle/>
          <a:p>
            <a:pPr marL="118872" indent="0">
              <a:buNone/>
            </a:pPr>
            <a:endParaRPr lang="en-US" dirty="0"/>
          </a:p>
          <a:p>
            <a:endParaRPr lang="en-US" dirty="0"/>
          </a:p>
        </p:txBody>
      </p:sp>
      <p:pic>
        <p:nvPicPr>
          <p:cNvPr id="7" name="Picture 6" descr="Journey 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3100" y="386166"/>
            <a:ext cx="7632700" cy="6137077"/>
          </a:xfrm>
          <a:prstGeom prst="rect">
            <a:avLst/>
          </a:prstGeom>
        </p:spPr>
      </p:pic>
    </p:spTree>
    <p:extLst>
      <p:ext uri="{BB962C8B-B14F-4D97-AF65-F5344CB8AC3E}">
        <p14:creationId xmlns:p14="http://schemas.microsoft.com/office/powerpoint/2010/main" val="30548513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Journey 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0100" y="441736"/>
            <a:ext cx="7364431" cy="5891268"/>
          </a:xfrm>
          <a:prstGeom prst="rect">
            <a:avLst/>
          </a:prstGeom>
        </p:spPr>
      </p:pic>
    </p:spTree>
    <p:extLst>
      <p:ext uri="{BB962C8B-B14F-4D97-AF65-F5344CB8AC3E}">
        <p14:creationId xmlns:p14="http://schemas.microsoft.com/office/powerpoint/2010/main" val="4704916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Journey 3.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3636" y="381000"/>
            <a:ext cx="8076442" cy="5974637"/>
          </a:xfrm>
          <a:prstGeom prst="rect">
            <a:avLst/>
          </a:prstGeom>
        </p:spPr>
      </p:pic>
    </p:spTree>
    <p:extLst>
      <p:ext uri="{BB962C8B-B14F-4D97-AF65-F5344CB8AC3E}">
        <p14:creationId xmlns:p14="http://schemas.microsoft.com/office/powerpoint/2010/main" val="42949094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8352" y="435039"/>
            <a:ext cx="7680149" cy="5940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77645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defRPr/>
            </a:pPr>
            <a:r>
              <a:rPr lang="en-US" sz="4800" dirty="0"/>
              <a:t>S</a:t>
            </a:r>
            <a:r>
              <a:rPr lang="en-US" sz="4800" dirty="0" smtClean="0"/>
              <a:t>ervice </a:t>
            </a:r>
            <a:r>
              <a:rPr lang="en-US" sz="4800" dirty="0"/>
              <a:t>&amp; </a:t>
            </a:r>
            <a:r>
              <a:rPr lang="en-US" sz="4800" dirty="0" smtClean="0"/>
              <a:t>Mission</a:t>
            </a:r>
            <a:endParaRPr lang="en-US" dirty="0"/>
          </a:p>
        </p:txBody>
      </p:sp>
      <p:sp>
        <p:nvSpPr>
          <p:cNvPr id="8" name="Content Placeholder 7"/>
          <p:cNvSpPr>
            <a:spLocks noGrp="1"/>
          </p:cNvSpPr>
          <p:nvPr>
            <p:ph idx="1"/>
          </p:nvPr>
        </p:nvSpPr>
        <p:spPr>
          <a:xfrm>
            <a:off x="457200" y="1612901"/>
            <a:ext cx="8229600" cy="4787900"/>
          </a:xfrm>
        </p:spPr>
        <p:txBody>
          <a:bodyPr>
            <a:normAutofit/>
          </a:bodyPr>
          <a:lstStyle/>
          <a:p>
            <a:pPr marL="457200" indent="-457200">
              <a:buFont typeface="Wingdings" charset="2"/>
              <a:buChar char="Ø"/>
            </a:pPr>
            <a:r>
              <a:rPr lang="en-US" dirty="0" smtClean="0"/>
              <a:t>local and global</a:t>
            </a:r>
          </a:p>
          <a:p>
            <a:pPr marL="457200" indent="-457200">
              <a:buFont typeface="Wingdings" charset="2"/>
              <a:buChar char="Ø"/>
            </a:pPr>
            <a:r>
              <a:rPr lang="en-US" dirty="0" smtClean="0"/>
              <a:t>“developmental” with increasing depth and scope:</a:t>
            </a:r>
          </a:p>
          <a:p>
            <a:pPr marL="1072134" lvl="2" indent="-514350">
              <a:buFont typeface="+mj-lt"/>
              <a:buAutoNum type="arabicPeriod"/>
            </a:pPr>
            <a:r>
              <a:rPr lang="en-US" sz="3200" dirty="0" smtClean="0"/>
              <a:t>introduction: several hours to a full day</a:t>
            </a:r>
          </a:p>
          <a:p>
            <a:pPr marL="1072134" lvl="2" indent="-514350">
              <a:buFont typeface="+mj-lt"/>
              <a:buAutoNum type="arabicPeriod"/>
            </a:pPr>
            <a:r>
              <a:rPr lang="en-US" sz="3200" dirty="0" smtClean="0"/>
              <a:t>short term: multi-day and local</a:t>
            </a:r>
          </a:p>
          <a:p>
            <a:pPr marL="1072134" lvl="2" indent="-514350">
              <a:buFont typeface="+mj-lt"/>
              <a:buAutoNum type="arabicPeriod"/>
            </a:pPr>
            <a:r>
              <a:rPr lang="en-US" sz="3200" dirty="0" smtClean="0"/>
              <a:t>weeklong and national mission trips</a:t>
            </a:r>
          </a:p>
          <a:p>
            <a:pPr marL="1072134" lvl="2" indent="-514350">
              <a:buFont typeface="+mj-lt"/>
              <a:buAutoNum type="arabicPeriod"/>
            </a:pPr>
            <a:r>
              <a:rPr lang="en-US" sz="3200" dirty="0" smtClean="0"/>
              <a:t>global expedition of one or more weeks</a:t>
            </a:r>
          </a:p>
          <a:p>
            <a:pPr marL="1501902" lvl="4" indent="-514350">
              <a:buFont typeface="+mj-lt"/>
              <a:buAutoNum type="arabicPeriod"/>
            </a:pPr>
            <a:endParaRPr lang="en-US" sz="2800"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2011_Missions.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70000" y="0"/>
            <a:ext cx="6807200" cy="6870506"/>
          </a:xfrm>
          <a:prstGeom prst="rect">
            <a:avLst/>
          </a:prstGeom>
        </p:spPr>
      </p:pic>
    </p:spTree>
    <p:extLst>
      <p:ext uri="{BB962C8B-B14F-4D97-AF65-F5344CB8AC3E}">
        <p14:creationId xmlns:p14="http://schemas.microsoft.com/office/powerpoint/2010/main" val="21152305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Socialization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55832999"/>
              </p:ext>
            </p:extLst>
          </p:nvPr>
        </p:nvGraphicFramePr>
        <p:xfrm>
          <a:off x="995343" y="2843316"/>
          <a:ext cx="7170758" cy="3936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809180" y="1419268"/>
            <a:ext cx="7485346" cy="1384995"/>
          </a:xfrm>
          <a:prstGeom prst="rect">
            <a:avLst/>
          </a:prstGeom>
          <a:noFill/>
        </p:spPr>
        <p:txBody>
          <a:bodyPr wrap="square" rtlCol="0">
            <a:spAutoFit/>
          </a:bodyPr>
          <a:lstStyle/>
          <a:p>
            <a:pPr marL="0" lvl="2" algn="ctr"/>
            <a:r>
              <a:rPr lang="en-US" sz="2800" b="1" i="1" dirty="0"/>
              <a:t>The single most important </a:t>
            </a:r>
            <a:r>
              <a:rPr lang="en-US" sz="2800" b="1" i="1" dirty="0" smtClean="0"/>
              <a:t>influence </a:t>
            </a:r>
            <a:r>
              <a:rPr lang="en-US" sz="2800" b="1" i="1" dirty="0"/>
              <a:t>on the religious and spiritual lives of </a:t>
            </a:r>
            <a:r>
              <a:rPr lang="en-US" sz="2800" b="1" i="1" dirty="0" smtClean="0"/>
              <a:t>children, teens, and emerging adults is </a:t>
            </a:r>
            <a:r>
              <a:rPr lang="en-US" sz="2800" b="1" i="1" dirty="0"/>
              <a:t>their parents</a:t>
            </a:r>
            <a:r>
              <a:rPr lang="en-US" sz="2400" b="1" i="1" dirty="0" smtClean="0"/>
              <a:t>.</a:t>
            </a:r>
            <a:endParaRPr lang="en-US" sz="2400" b="1" i="1" dirty="0"/>
          </a:p>
        </p:txBody>
      </p:sp>
    </p:spTree>
    <p:extLst>
      <p:ext uri="{BB962C8B-B14F-4D97-AF65-F5344CB8AC3E}">
        <p14:creationId xmlns:p14="http://schemas.microsoft.com/office/powerpoint/2010/main" val="33370630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4800" b="0" dirty="0"/>
              <a:t>Third Place Faith Formation </a:t>
            </a:r>
            <a:endParaRPr lang="en-US" dirty="0"/>
          </a:p>
        </p:txBody>
      </p:sp>
      <p:sp>
        <p:nvSpPr>
          <p:cNvPr id="8" name="Content Placeholder 7"/>
          <p:cNvSpPr>
            <a:spLocks noGrp="1"/>
          </p:cNvSpPr>
          <p:nvPr>
            <p:ph idx="1"/>
          </p:nvPr>
        </p:nvSpPr>
        <p:spPr/>
        <p:txBody>
          <a:bodyPr>
            <a:normAutofit/>
          </a:bodyPr>
          <a:lstStyle/>
          <a:p>
            <a:pPr lvl="0" hangingPunct="0"/>
            <a:r>
              <a:rPr lang="en-US" dirty="0" smtClean="0"/>
              <a:t>Establish a Third Place gathering space in the community, that offers hospitality, builds relationships, hosts spiritual conversations, provides programs and activities, and nourishes the spiritual life of people. </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65300" y="166233"/>
            <a:ext cx="5905500" cy="6595989"/>
          </a:xfrm>
          <a:prstGeom prst="rect">
            <a:avLst/>
          </a:prstGeom>
        </p:spPr>
      </p:pic>
    </p:spTree>
    <p:extLst>
      <p:ext uri="{BB962C8B-B14F-4D97-AF65-F5344CB8AC3E}">
        <p14:creationId xmlns:p14="http://schemas.microsoft.com/office/powerpoint/2010/main" val="32916054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Example: Spiritual Seekers</a:t>
            </a:r>
            <a:endParaRPr lang="en-US" dirty="0"/>
          </a:p>
        </p:txBody>
      </p:sp>
      <p:pic>
        <p:nvPicPr>
          <p:cNvPr id="7" name="Picture 6" descr="Alpha.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38200" y="1706880"/>
            <a:ext cx="7747000" cy="4856328"/>
          </a:xfrm>
          <a:prstGeom prst="rect">
            <a:avLst/>
          </a:prstGeom>
        </p:spPr>
      </p:pic>
    </p:spTree>
    <p:extLst>
      <p:ext uri="{BB962C8B-B14F-4D97-AF65-F5344CB8AC3E}">
        <p14:creationId xmlns:p14="http://schemas.microsoft.com/office/powerpoint/2010/main" val="37857855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625601"/>
            <a:ext cx="8229600" cy="4775200"/>
          </a:xfrm>
        </p:spPr>
        <p:txBody>
          <a:bodyPr>
            <a:noAutofit/>
          </a:bodyPr>
          <a:lstStyle/>
          <a:p>
            <a:pPr marL="0" indent="0">
              <a:lnSpc>
                <a:spcPct val="90000"/>
              </a:lnSpc>
              <a:buNone/>
            </a:pPr>
            <a:r>
              <a:rPr lang="en-US" sz="2400" dirty="0" smtClean="0"/>
              <a:t>Introduction Dinner: Is there more to life than this?</a:t>
            </a:r>
          </a:p>
          <a:p>
            <a:pPr marL="0" indent="0">
              <a:lnSpc>
                <a:spcPct val="90000"/>
              </a:lnSpc>
              <a:buNone/>
            </a:pPr>
            <a:r>
              <a:rPr lang="en-US" sz="2400" dirty="0" smtClean="0"/>
              <a:t> Week 1: Who is Jesus?</a:t>
            </a:r>
          </a:p>
          <a:p>
            <a:pPr marL="0" indent="0">
              <a:lnSpc>
                <a:spcPct val="90000"/>
              </a:lnSpc>
              <a:buNone/>
            </a:pPr>
            <a:r>
              <a:rPr lang="en-US" sz="2400" dirty="0" smtClean="0"/>
              <a:t> Week 2: Why did Jesus die?</a:t>
            </a:r>
          </a:p>
          <a:p>
            <a:pPr marL="0" indent="0">
              <a:lnSpc>
                <a:spcPct val="90000"/>
              </a:lnSpc>
              <a:buNone/>
            </a:pPr>
            <a:r>
              <a:rPr lang="en-US" sz="2400" dirty="0" smtClean="0"/>
              <a:t> Week 3: How can we have faith?</a:t>
            </a:r>
          </a:p>
          <a:p>
            <a:pPr marL="0" indent="0">
              <a:lnSpc>
                <a:spcPct val="90000"/>
              </a:lnSpc>
              <a:buNone/>
            </a:pPr>
            <a:r>
              <a:rPr lang="en-US" sz="2400" dirty="0" smtClean="0"/>
              <a:t> Week 4: Why and how do I pray?</a:t>
            </a:r>
          </a:p>
          <a:p>
            <a:pPr marL="0" indent="0">
              <a:lnSpc>
                <a:spcPct val="90000"/>
              </a:lnSpc>
              <a:buNone/>
            </a:pPr>
            <a:r>
              <a:rPr lang="en-US" sz="2400" dirty="0" smtClean="0"/>
              <a:t> Week 5: Why and how should I read the Bible?</a:t>
            </a:r>
          </a:p>
          <a:p>
            <a:pPr marL="0" indent="0">
              <a:lnSpc>
                <a:spcPct val="90000"/>
              </a:lnSpc>
              <a:buNone/>
            </a:pPr>
            <a:r>
              <a:rPr lang="en-US" sz="2400" dirty="0" smtClean="0"/>
              <a:t> Week 6: How does God guide us?</a:t>
            </a:r>
          </a:p>
          <a:p>
            <a:pPr marL="0" indent="0">
              <a:lnSpc>
                <a:spcPct val="90000"/>
              </a:lnSpc>
              <a:buNone/>
            </a:pPr>
            <a:r>
              <a:rPr lang="en-US" sz="2400" dirty="0" smtClean="0"/>
              <a:t> Week 7: How can I resist evil?</a:t>
            </a:r>
          </a:p>
          <a:p>
            <a:pPr marL="0" indent="0">
              <a:lnSpc>
                <a:spcPct val="90000"/>
              </a:lnSpc>
              <a:buNone/>
            </a:pPr>
            <a:r>
              <a:rPr lang="en-US" sz="2400" dirty="0" smtClean="0"/>
              <a:t> Week 8: Why &amp; how should we tell others?</a:t>
            </a:r>
          </a:p>
          <a:p>
            <a:pPr marL="0" indent="0">
              <a:lnSpc>
                <a:spcPct val="90000"/>
              </a:lnSpc>
              <a:buNone/>
            </a:pPr>
            <a:r>
              <a:rPr lang="en-US" sz="2400" dirty="0" smtClean="0"/>
              <a:t> Week 9: Does God heal today?</a:t>
            </a:r>
          </a:p>
          <a:p>
            <a:pPr marL="0" indent="0">
              <a:lnSpc>
                <a:spcPct val="90000"/>
              </a:lnSpc>
              <a:buNone/>
            </a:pPr>
            <a:r>
              <a:rPr lang="en-US" sz="2400" dirty="0" smtClean="0"/>
              <a:t> Week 10: What about the Church?</a:t>
            </a:r>
          </a:p>
          <a:p>
            <a:pPr marL="457200" indent="-457200">
              <a:lnSpc>
                <a:spcPct val="90000"/>
              </a:lnSpc>
              <a:buNone/>
            </a:pPr>
            <a:r>
              <a:rPr lang="en-US" sz="2400" dirty="0" smtClean="0"/>
              <a:t> Weekend: Who is the Holy Spirit? What does the Holy Spirit do? How can I be filled with the Holy Spirit? How can I make the most of the rest of my life?</a:t>
            </a:r>
            <a:endParaRPr lang="en-US" sz="2400" dirty="0"/>
          </a:p>
        </p:txBody>
      </p:sp>
      <p:sp>
        <p:nvSpPr>
          <p:cNvPr id="4" name="Title 3"/>
          <p:cNvSpPr>
            <a:spLocks noGrp="1"/>
          </p:cNvSpPr>
          <p:nvPr>
            <p:ph type="title"/>
          </p:nvPr>
        </p:nvSpPr>
        <p:spPr/>
        <p:txBody>
          <a:bodyPr/>
          <a:lstStyle/>
          <a:p>
            <a:r>
              <a:rPr lang="en-US" dirty="0" smtClean="0"/>
              <a:t>Example: Spiritual Seekers</a:t>
            </a:r>
            <a:endParaRPr lang="en-US" dirty="0"/>
          </a:p>
        </p:txBody>
      </p:sp>
    </p:spTree>
    <p:extLst>
      <p:ext uri="{BB962C8B-B14F-4D97-AF65-F5344CB8AC3E}">
        <p14:creationId xmlns:p14="http://schemas.microsoft.com/office/powerpoint/2010/main" val="20809795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Pathways</a:t>
            </a:r>
            <a:endParaRPr lang="en-US" dirty="0"/>
          </a:p>
        </p:txBody>
      </p:sp>
      <p:sp>
        <p:nvSpPr>
          <p:cNvPr id="8" name="Content Placeholder 7"/>
          <p:cNvSpPr>
            <a:spLocks noGrp="1"/>
          </p:cNvSpPr>
          <p:nvPr>
            <p:ph idx="1"/>
          </p:nvPr>
        </p:nvSpPr>
        <p:spPr>
          <a:xfrm>
            <a:off x="457200" y="1536700"/>
            <a:ext cx="8229600" cy="4991099"/>
          </a:xfrm>
        </p:spPr>
        <p:txBody>
          <a:bodyPr>
            <a:normAutofit fontScale="92500" lnSpcReduction="20000"/>
          </a:bodyPr>
          <a:lstStyle/>
          <a:p>
            <a:pPr lvl="0" algn="ctr" hangingPunct="0">
              <a:buNone/>
            </a:pPr>
            <a:r>
              <a:rPr lang="en-US" sz="4000" b="1" dirty="0" smtClean="0">
                <a:solidFill>
                  <a:schemeClr val="accent6"/>
                </a:solidFill>
              </a:rPr>
              <a:t>Our Lady of Soledad Catholic Parish</a:t>
            </a:r>
          </a:p>
          <a:p>
            <a:pPr lvl="0" hangingPunct="0"/>
            <a:r>
              <a:rPr lang="en-US" i="1" dirty="0" smtClean="0"/>
              <a:t>Mini-Retreat 101: “Catholics Alive!”</a:t>
            </a:r>
            <a:r>
              <a:rPr lang="en-US" dirty="0" smtClean="0"/>
              <a:t>  </a:t>
            </a:r>
          </a:p>
          <a:p>
            <a:pPr lvl="1" hangingPunct="0"/>
            <a:r>
              <a:rPr lang="en-US" dirty="0" smtClean="0"/>
              <a:t>“What does it mean to be a follower of Christ?” </a:t>
            </a:r>
          </a:p>
          <a:p>
            <a:pPr lvl="0" hangingPunct="0"/>
            <a:r>
              <a:rPr lang="en-US" i="1" dirty="0" smtClean="0"/>
              <a:t>Mini-Retreat 201: “Alive and Growing Spiritually!”</a:t>
            </a:r>
            <a:r>
              <a:rPr lang="en-US" dirty="0" smtClean="0"/>
              <a:t> </a:t>
            </a:r>
          </a:p>
          <a:p>
            <a:pPr lvl="1" hangingPunct="0"/>
            <a:r>
              <a:rPr lang="en-US" dirty="0" smtClean="0"/>
              <a:t>maturing in the Catholic faith</a:t>
            </a:r>
          </a:p>
          <a:p>
            <a:pPr lvl="0" hangingPunct="0"/>
            <a:r>
              <a:rPr lang="en-US" i="1" dirty="0" smtClean="0"/>
              <a:t>Mini-Retreat 301: “Alive and Gifted!”</a:t>
            </a:r>
          </a:p>
          <a:p>
            <a:pPr lvl="1" hangingPunct="0"/>
            <a:r>
              <a:rPr lang="en-US" dirty="0" smtClean="0"/>
              <a:t>discerning how to serve God in ministry</a:t>
            </a:r>
          </a:p>
          <a:p>
            <a:pPr lvl="0" hangingPunct="0"/>
            <a:r>
              <a:rPr lang="en-US" i="1" dirty="0" smtClean="0"/>
              <a:t>Mini-Retreat 401: “Alive in the World!”</a:t>
            </a:r>
            <a:r>
              <a:rPr lang="en-US" dirty="0" smtClean="0"/>
              <a:t> </a:t>
            </a:r>
          </a:p>
          <a:p>
            <a:pPr lvl="1" hangingPunct="0"/>
            <a:r>
              <a:rPr lang="en-US" dirty="0" smtClean="0"/>
              <a:t>living as witnesses for Christ, as contagious Catholic Christians</a:t>
            </a:r>
          </a:p>
          <a:p>
            <a:pPr lvl="0" hangingPunct="0"/>
            <a:r>
              <a:rPr lang="en-US" i="1" dirty="0" smtClean="0"/>
              <a:t>Mini-Retreat 501: “Alive to Praise God!”</a:t>
            </a:r>
            <a:r>
              <a:rPr lang="en-US" dirty="0" smtClean="0"/>
              <a:t> </a:t>
            </a:r>
          </a:p>
          <a:p>
            <a:pPr lvl="1" hangingPunct="0"/>
            <a:r>
              <a:rPr lang="en-US" dirty="0" smtClean="0"/>
              <a:t>Catholic worship and the sacraments</a:t>
            </a:r>
          </a:p>
        </p:txBody>
      </p:sp>
    </p:spTree>
    <p:extLst>
      <p:ext uri="{BB962C8B-B14F-4D97-AF65-F5344CB8AC3E}">
        <p14:creationId xmlns:p14="http://schemas.microsoft.com/office/powerpoint/2010/main" val="12497987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Example: Pathways to a Deeper Faith</a:t>
            </a:r>
            <a:endParaRPr lang="en-US" dirty="0"/>
          </a:p>
        </p:txBody>
      </p:sp>
      <p:sp>
        <p:nvSpPr>
          <p:cNvPr id="6" name="Content Placeholder 5"/>
          <p:cNvSpPr>
            <a:spLocks noGrp="1"/>
          </p:cNvSpPr>
          <p:nvPr>
            <p:ph sz="half" idx="2"/>
          </p:nvPr>
        </p:nvSpPr>
        <p:spPr>
          <a:xfrm>
            <a:off x="3352800" y="1773936"/>
            <a:ext cx="5334000" cy="4817364"/>
          </a:xfrm>
        </p:spPr>
        <p:txBody>
          <a:bodyPr>
            <a:normAutofit/>
          </a:bodyPr>
          <a:lstStyle/>
          <a:p>
            <a:pPr marL="633222" indent="-514350">
              <a:buFont typeface="+mj-lt"/>
              <a:buAutoNum type="arabicPeriod"/>
            </a:pPr>
            <a:r>
              <a:rPr lang="en-US" sz="3200" dirty="0" smtClean="0"/>
              <a:t>Spirituality</a:t>
            </a:r>
            <a:r>
              <a:rPr lang="en-US" sz="3200" dirty="0"/>
              <a:t>: What’s the Buzz?</a:t>
            </a:r>
          </a:p>
          <a:p>
            <a:pPr marL="633222" indent="-514350">
              <a:spcBef>
                <a:spcPts val="800"/>
              </a:spcBef>
              <a:buFont typeface="+mj-lt"/>
              <a:buAutoNum type="arabicPeriod"/>
            </a:pPr>
            <a:r>
              <a:rPr lang="en-US" sz="3200" dirty="0" smtClean="0"/>
              <a:t>Who </a:t>
            </a:r>
            <a:r>
              <a:rPr lang="en-US" sz="3200" dirty="0"/>
              <a:t>is Jesus?</a:t>
            </a:r>
          </a:p>
          <a:p>
            <a:pPr marL="633222" indent="-514350">
              <a:spcBef>
                <a:spcPts val="800"/>
              </a:spcBef>
              <a:buFont typeface="+mj-lt"/>
              <a:buAutoNum type="arabicPeriod"/>
            </a:pPr>
            <a:r>
              <a:rPr lang="en-US" sz="3200" dirty="0" smtClean="0"/>
              <a:t>Do </a:t>
            </a:r>
            <a:r>
              <a:rPr lang="en-US" sz="3200" dirty="0"/>
              <a:t>We Need the Spirit?</a:t>
            </a:r>
          </a:p>
          <a:p>
            <a:pPr marL="633222" indent="-514350">
              <a:spcBef>
                <a:spcPts val="800"/>
              </a:spcBef>
              <a:buFont typeface="+mj-lt"/>
              <a:buAutoNum type="arabicPeriod"/>
            </a:pPr>
            <a:r>
              <a:rPr lang="en-US" sz="3200" dirty="0" smtClean="0"/>
              <a:t>Can </a:t>
            </a:r>
            <a:r>
              <a:rPr lang="en-US" sz="3200" dirty="0"/>
              <a:t>I Accept God’s Mercy?</a:t>
            </a:r>
          </a:p>
          <a:p>
            <a:pPr marL="633222" indent="-514350">
              <a:spcBef>
                <a:spcPts val="800"/>
              </a:spcBef>
              <a:buFont typeface="+mj-lt"/>
              <a:buAutoNum type="arabicPeriod"/>
            </a:pPr>
            <a:r>
              <a:rPr lang="en-US" sz="3200" dirty="0" smtClean="0"/>
              <a:t>Can </a:t>
            </a:r>
            <a:r>
              <a:rPr lang="en-US" sz="3200" dirty="0"/>
              <a:t>Mass Make My Life Meaningful?</a:t>
            </a:r>
          </a:p>
          <a:p>
            <a:pPr marL="633222" indent="-514350">
              <a:spcBef>
                <a:spcPts val="800"/>
              </a:spcBef>
              <a:buFont typeface="+mj-lt"/>
              <a:buAutoNum type="arabicPeriod"/>
            </a:pPr>
            <a:r>
              <a:rPr lang="en-US" sz="3200" dirty="0" smtClean="0"/>
              <a:t>The </a:t>
            </a:r>
            <a:r>
              <a:rPr lang="en-US" sz="3200" dirty="0"/>
              <a:t>Church and Me</a:t>
            </a:r>
          </a:p>
        </p:txBody>
      </p:sp>
      <p:pic>
        <p:nvPicPr>
          <p:cNvPr id="7" name="Content Placeholder 7" descr="AF-Logo.gif"/>
          <p:cNvPicPr>
            <a:picLocks noChangeAspect="1"/>
          </p:cNvPicPr>
          <p:nvPr/>
        </p:nvPicPr>
        <p:blipFill>
          <a:blip r:embed="rId2" cstate="email">
            <a:extLst>
              <a:ext uri="{28A0092B-C50C-407E-A947-70E740481C1C}">
                <a14:useLocalDpi xmlns:a14="http://schemas.microsoft.com/office/drawing/2010/main"/>
              </a:ext>
            </a:extLst>
          </a:blip>
          <a:srcRect t="-36980" b="-36980"/>
          <a:stretch>
            <a:fillRect/>
          </a:stretch>
        </p:blipFill>
        <p:spPr>
          <a:xfrm>
            <a:off x="309640" y="2260602"/>
            <a:ext cx="3043160" cy="3484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24127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1249980" y="1508909"/>
            <a:ext cx="6654018" cy="741384"/>
          </a:xfrm>
        </p:spPr>
        <p:txBody>
          <a:bodyPr>
            <a:noAutofit/>
          </a:bodyPr>
          <a:lstStyle/>
          <a:p>
            <a:pPr marL="457200" indent="-457200" algn="ctr">
              <a:buNone/>
            </a:pPr>
            <a:r>
              <a:rPr lang="en-US" sz="3600" dirty="0" smtClean="0">
                <a:solidFill>
                  <a:schemeClr val="bg1"/>
                </a:solidFill>
              </a:rPr>
              <a:t>Apprenticeship Processes</a:t>
            </a:r>
          </a:p>
          <a:p>
            <a:pPr marL="457200" indent="-457200">
              <a:buNone/>
            </a:pPr>
            <a:endParaRPr lang="en-US" sz="3000" dirty="0" smtClean="0"/>
          </a:p>
        </p:txBody>
      </p:sp>
      <p:pic>
        <p:nvPicPr>
          <p:cNvPr id="6" name="Picture 5" descr="835317_1_ftc_dp.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5920" y="2518598"/>
            <a:ext cx="2617075" cy="3930952"/>
          </a:xfrm>
          <a:prstGeom prst="rect">
            <a:avLst/>
          </a:prstGeom>
          <a:ln>
            <a:solidFill>
              <a:schemeClr val="tx1"/>
            </a:solidFill>
          </a:ln>
        </p:spPr>
      </p:pic>
      <p:pic>
        <p:nvPicPr>
          <p:cNvPr id="7" name="Picture 6" descr="978080106841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5000" y="2518598"/>
            <a:ext cx="2615180" cy="4047302"/>
          </a:xfrm>
          <a:prstGeom prst="rect">
            <a:avLst/>
          </a:prstGeom>
        </p:spPr>
      </p:pic>
      <p:sp>
        <p:nvSpPr>
          <p:cNvPr id="11" name="Title 1"/>
          <p:cNvSpPr txBox="1">
            <a:spLocks/>
          </p:cNvSpPr>
          <p:nvPr/>
        </p:nvSpPr>
        <p:spPr>
          <a:xfrm>
            <a:off x="3059546" y="0"/>
            <a:ext cx="5868928" cy="1343564"/>
          </a:xfrm>
          <a:prstGeom prst="rect">
            <a:avLst/>
          </a:prstGeom>
        </p:spPr>
        <p:txBody>
          <a:bodyPr vert="horz" lIns="73152" rIns="45720" bIns="0" rtlCol="0" anchor="b">
            <a:noAutofit/>
            <a:scene3d>
              <a:camera prst="orthographicFront"/>
              <a:lightRig rig="threePt" dir="t">
                <a:rot lat="0" lon="0" rev="4800000"/>
              </a:lightRig>
            </a:scene3d>
            <a:sp3d prstMaterial="matte"/>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accent1">
                    <a:satMod val="150000"/>
                  </a:schemeClr>
                </a:solidFill>
                <a:effectLst/>
                <a:uLnTx/>
                <a:uFillTx/>
                <a:latin typeface="+mj-lt"/>
                <a:ea typeface="+mj-ea"/>
                <a:cs typeface="+mj-cs"/>
              </a:rPr>
              <a:t>Apprenticeships in Discipleship</a:t>
            </a:r>
            <a:endParaRPr kumimoji="0" lang="en-US" sz="4000" b="0"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pic>
        <p:nvPicPr>
          <p:cNvPr id="13" name="Picture 12" descr="51J7LyZ8IUL._SS500_.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147658" y="2491593"/>
            <a:ext cx="2666226" cy="407430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Empowering the Community to Share their Faith</a:t>
            </a:r>
            <a:endParaRPr lang="en-US" dirty="0"/>
          </a:p>
        </p:txBody>
      </p:sp>
      <p:pic>
        <p:nvPicPr>
          <p:cNvPr id="10" name="Content Placeholder 4" descr="unbinding_the_gospel.jpg"/>
          <p:cNvPicPr>
            <a:picLocks noGrp="1" noChangeAspect="1"/>
          </p:cNvPicPr>
          <p:nvPr>
            <p:ph idx="1"/>
          </p:nvPr>
        </p:nvPicPr>
        <p:blipFill>
          <a:blip r:embed="rId2" cstate="email">
            <a:extLst>
              <a:ext uri="{28A0092B-C50C-407E-A947-70E740481C1C}">
                <a14:useLocalDpi xmlns:a14="http://schemas.microsoft.com/office/drawing/2010/main"/>
              </a:ext>
            </a:extLst>
          </a:blip>
          <a:srcRect l="-41310" r="-41310"/>
          <a:stretch>
            <a:fillRect/>
          </a:stretch>
        </p:blipFill>
        <p:spPr>
          <a:xfrm>
            <a:off x="1016000" y="1527175"/>
            <a:ext cx="6654800" cy="5218113"/>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4800" b="0" dirty="0"/>
              <a:t>Empowering the Community to Share their </a:t>
            </a:r>
            <a:r>
              <a:rPr lang="en-US" sz="4800" b="0" dirty="0" smtClean="0"/>
              <a:t>Faith</a:t>
            </a:r>
            <a:endParaRPr lang="en-US" dirty="0"/>
          </a:p>
        </p:txBody>
      </p:sp>
      <p:sp>
        <p:nvSpPr>
          <p:cNvPr id="8" name="Content Placeholder 7"/>
          <p:cNvSpPr>
            <a:spLocks noGrp="1"/>
          </p:cNvSpPr>
          <p:nvPr>
            <p:ph idx="1"/>
          </p:nvPr>
        </p:nvSpPr>
        <p:spPr>
          <a:xfrm>
            <a:off x="457200" y="1600201"/>
            <a:ext cx="8229600" cy="4800600"/>
          </a:xfrm>
        </p:spPr>
        <p:txBody>
          <a:bodyPr>
            <a:noAutofit/>
          </a:bodyPr>
          <a:lstStyle/>
          <a:p>
            <a:pPr lvl="0" hangingPunct="0"/>
            <a:r>
              <a:rPr lang="en-US" sz="2600" b="1" dirty="0" smtClean="0">
                <a:solidFill>
                  <a:schemeClr val="accent6"/>
                </a:solidFill>
              </a:rPr>
              <a:t>Step One. Church Leader’s Study: </a:t>
            </a:r>
            <a:r>
              <a:rPr lang="en-US" sz="2600" b="1" i="1" dirty="0" smtClean="0">
                <a:solidFill>
                  <a:schemeClr val="accent6"/>
                </a:solidFill>
              </a:rPr>
              <a:t>Unbinding the Gospel</a:t>
            </a:r>
            <a:endParaRPr lang="en-US" sz="2600" b="1" dirty="0" smtClean="0">
              <a:solidFill>
                <a:schemeClr val="accent6"/>
              </a:solidFill>
            </a:endParaRPr>
          </a:p>
          <a:p>
            <a:pPr lvl="0" hangingPunct="0"/>
            <a:r>
              <a:rPr lang="en-US" sz="2600" b="1" dirty="0" smtClean="0">
                <a:solidFill>
                  <a:schemeClr val="accent6"/>
                </a:solidFill>
              </a:rPr>
              <a:t>Step Two: All-Church Saturation Study: </a:t>
            </a:r>
            <a:r>
              <a:rPr lang="en-US" sz="2600" b="1" i="1" dirty="0" smtClean="0">
                <a:solidFill>
                  <a:schemeClr val="accent6"/>
                </a:solidFill>
              </a:rPr>
              <a:t>Unbinding Your Heart: 40 Days of Prayer &amp; Faith Sharing</a:t>
            </a:r>
            <a:r>
              <a:rPr lang="en-US" sz="2600" b="1" dirty="0" smtClean="0">
                <a:solidFill>
                  <a:schemeClr val="accent6"/>
                </a:solidFill>
              </a:rPr>
              <a:t>. </a:t>
            </a:r>
          </a:p>
          <a:p>
            <a:pPr lvl="1" hangingPunct="0">
              <a:spcBef>
                <a:spcPts val="0"/>
              </a:spcBef>
            </a:pPr>
            <a:r>
              <a:rPr lang="en-US" sz="2600" dirty="0" smtClean="0"/>
              <a:t>six-week, church-wide, small group E-vent! </a:t>
            </a:r>
          </a:p>
          <a:p>
            <a:pPr lvl="1" hangingPunct="0">
              <a:spcBef>
                <a:spcPts val="0"/>
              </a:spcBef>
            </a:pPr>
            <a:r>
              <a:rPr lang="en-US" sz="2600" dirty="0" smtClean="0"/>
              <a:t>pray each day’s scripture and prayer exercise and work with a prayer partner</a:t>
            </a:r>
          </a:p>
          <a:p>
            <a:pPr lvl="1" hangingPunct="0">
              <a:spcBef>
                <a:spcPts val="0"/>
              </a:spcBef>
            </a:pPr>
            <a:r>
              <a:rPr lang="en-US" sz="2600" dirty="0" smtClean="0"/>
              <a:t>study a chapter of the book with their small group</a:t>
            </a:r>
          </a:p>
          <a:p>
            <a:pPr lvl="1" hangingPunct="0">
              <a:spcBef>
                <a:spcPts val="0"/>
              </a:spcBef>
            </a:pPr>
            <a:r>
              <a:rPr lang="en-US" sz="2600" dirty="0" smtClean="0"/>
              <a:t>worship with sermons, music, and prayers centered on the week’s chapter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4800" b="0" dirty="0"/>
              <a:t>Empowering the Community to Share their </a:t>
            </a:r>
            <a:r>
              <a:rPr lang="en-US" sz="4800" b="0" dirty="0" smtClean="0"/>
              <a:t>Faith</a:t>
            </a:r>
            <a:endParaRPr lang="en-US" dirty="0"/>
          </a:p>
        </p:txBody>
      </p:sp>
      <p:sp>
        <p:nvSpPr>
          <p:cNvPr id="8" name="Content Placeholder 7"/>
          <p:cNvSpPr>
            <a:spLocks noGrp="1"/>
          </p:cNvSpPr>
          <p:nvPr>
            <p:ph idx="1"/>
          </p:nvPr>
        </p:nvSpPr>
        <p:spPr/>
        <p:txBody>
          <a:bodyPr>
            <a:normAutofit/>
          </a:bodyPr>
          <a:lstStyle/>
          <a:p>
            <a:r>
              <a:rPr lang="en-US" sz="2600" b="1" dirty="0" smtClean="0">
                <a:solidFill>
                  <a:srgbClr val="C64847"/>
                </a:solidFill>
              </a:rPr>
              <a:t>Step Three: An Experiment in Prayer and Community: </a:t>
            </a:r>
            <a:r>
              <a:rPr lang="en-US" sz="2600" b="1" i="1" dirty="0" smtClean="0">
                <a:solidFill>
                  <a:srgbClr val="C64847"/>
                </a:solidFill>
              </a:rPr>
              <a:t>Unbinding Your Soul</a:t>
            </a:r>
            <a:r>
              <a:rPr lang="en-US" sz="2600" b="1" dirty="0" smtClean="0">
                <a:solidFill>
                  <a:srgbClr val="C64847"/>
                </a:solidFill>
              </a:rPr>
              <a:t>. </a:t>
            </a:r>
          </a:p>
          <a:p>
            <a:pPr lvl="1">
              <a:spcBef>
                <a:spcPts val="0"/>
              </a:spcBef>
            </a:pPr>
            <a:r>
              <a:rPr lang="en-US" sz="2600" dirty="0" smtClean="0"/>
              <a:t>a no-obligation experience of substantial spiritual discussion, prayer and community for people who aren’t connected with a church  </a:t>
            </a:r>
          </a:p>
          <a:p>
            <a:pPr lvl="1">
              <a:spcBef>
                <a:spcPts val="0"/>
              </a:spcBef>
            </a:pPr>
            <a:r>
              <a:rPr lang="en-US" sz="2600" dirty="0" smtClean="0"/>
              <a:t>church members invite their friends into a four-week small group experience with short study chapters, an individual prayer journal, prayer partner activities, and group exercises. </a:t>
            </a:r>
            <a:endParaRPr lang="en-US" sz="26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Socialization</a:t>
            </a:r>
            <a:endParaRPr lang="en-US" dirty="0"/>
          </a:p>
        </p:txBody>
      </p:sp>
      <p:sp>
        <p:nvSpPr>
          <p:cNvPr id="3" name="Content Placeholder 2"/>
          <p:cNvSpPr>
            <a:spLocks noGrp="1"/>
          </p:cNvSpPr>
          <p:nvPr>
            <p:ph idx="1"/>
          </p:nvPr>
        </p:nvSpPr>
        <p:spPr>
          <a:xfrm>
            <a:off x="734484" y="1573323"/>
            <a:ext cx="7556313" cy="4841114"/>
          </a:xfrm>
        </p:spPr>
        <p:txBody>
          <a:bodyPr>
            <a:normAutofit/>
          </a:bodyPr>
          <a:lstStyle/>
          <a:p>
            <a:pPr marL="0" indent="0" algn="ctr">
              <a:buNone/>
            </a:pPr>
            <a:r>
              <a:rPr lang="en-US" sz="3200" i="1" dirty="0"/>
              <a:t>Children and teenagers “teenagers with seriously religious parents are more likely that those without such parents to have been trained in their lives to think, feel, believe, and act as serious religious believers, and that that training “sticks” with them even when the leave home and enter emerging adulthood”</a:t>
            </a:r>
          </a:p>
          <a:p>
            <a:pPr marL="0" indent="0" algn="ctr">
              <a:buNone/>
            </a:pPr>
            <a:r>
              <a:rPr lang="en-US" sz="2200" dirty="0" smtClean="0"/>
              <a:t>(</a:t>
            </a:r>
            <a:r>
              <a:rPr lang="en-US" sz="2200" i="1" dirty="0"/>
              <a:t>Souls in Transition: The Religious &amp; Spiritual Lives of Emerging Adults </a:t>
            </a:r>
            <a:r>
              <a:rPr lang="en-US" sz="2200" dirty="0"/>
              <a:t>by Christian Smith with Patricia Snell) </a:t>
            </a:r>
          </a:p>
          <a:p>
            <a:pPr marL="0" indent="0">
              <a:buNone/>
            </a:pPr>
            <a:endParaRPr lang="en-US" dirty="0"/>
          </a:p>
        </p:txBody>
      </p:sp>
    </p:spTree>
    <p:extLst>
      <p:ext uri="{BB962C8B-B14F-4D97-AF65-F5344CB8AC3E}">
        <p14:creationId xmlns:p14="http://schemas.microsoft.com/office/powerpoint/2010/main" val="20456870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862231"/>
            <a:ext cx="8013192" cy="1295574"/>
          </a:xfrm>
        </p:spPr>
        <p:txBody>
          <a:bodyPr>
            <a:normAutofit fontScale="90000"/>
          </a:bodyPr>
          <a:lstStyle/>
          <a:p>
            <a:pPr algn="ctr"/>
            <a:r>
              <a:rPr lang="en-US" dirty="0" smtClean="0"/>
              <a:t>The Emerging Role of the </a:t>
            </a:r>
            <a:br>
              <a:rPr lang="en-US" dirty="0" smtClean="0"/>
            </a:br>
            <a:r>
              <a:rPr lang="en-US" dirty="0" smtClean="0"/>
              <a:t>Faith Formation Curator</a:t>
            </a:r>
            <a:endParaRPr lang="en-US" dirty="0"/>
          </a:p>
        </p:txBody>
      </p:sp>
    </p:spTree>
    <p:extLst>
      <p:ext uri="{BB962C8B-B14F-4D97-AF65-F5344CB8AC3E}">
        <p14:creationId xmlns:p14="http://schemas.microsoft.com/office/powerpoint/2010/main" val="41551182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Faith Formation Curator</a:t>
            </a:r>
            <a:endParaRPr lang="en-US" dirty="0"/>
          </a:p>
        </p:txBody>
      </p:sp>
      <p:sp>
        <p:nvSpPr>
          <p:cNvPr id="3" name="Content Placeholder 2"/>
          <p:cNvSpPr>
            <a:spLocks noGrp="1"/>
          </p:cNvSpPr>
          <p:nvPr>
            <p:ph idx="1"/>
          </p:nvPr>
        </p:nvSpPr>
        <p:spPr>
          <a:xfrm>
            <a:off x="457200" y="1558989"/>
            <a:ext cx="8229600" cy="4841812"/>
          </a:xfrm>
        </p:spPr>
        <p:txBody>
          <a:bodyPr>
            <a:normAutofit/>
          </a:bodyPr>
          <a:lstStyle/>
          <a:p>
            <a:r>
              <a:rPr lang="en-US" dirty="0" smtClean="0"/>
              <a:t>Shifting </a:t>
            </a:r>
            <a:r>
              <a:rPr lang="en-US" dirty="0"/>
              <a:t>from </a:t>
            </a:r>
            <a:r>
              <a:rPr lang="en-US" b="1" i="1" dirty="0">
                <a:solidFill>
                  <a:srgbClr val="E66C7D"/>
                </a:solidFill>
              </a:rPr>
              <a:t>providing</a:t>
            </a:r>
            <a:r>
              <a:rPr lang="en-US" dirty="0"/>
              <a:t> religious content and </a:t>
            </a:r>
            <a:r>
              <a:rPr lang="en-US" dirty="0" smtClean="0"/>
              <a:t>programming to </a:t>
            </a:r>
            <a:r>
              <a:rPr lang="en-US" b="1" i="1" dirty="0" smtClean="0">
                <a:solidFill>
                  <a:srgbClr val="E66C7D"/>
                </a:solidFill>
              </a:rPr>
              <a:t>curating</a:t>
            </a:r>
            <a:r>
              <a:rPr lang="en-US" dirty="0" smtClean="0"/>
              <a:t> religious content and experiences for all ages</a:t>
            </a:r>
          </a:p>
          <a:p>
            <a:pPr marL="118872" indent="0">
              <a:buNone/>
            </a:pPr>
            <a:endParaRPr lang="en-US" sz="1200" dirty="0" smtClean="0"/>
          </a:p>
          <a:p>
            <a:r>
              <a:rPr lang="en-US" b="1" i="1" dirty="0" smtClean="0">
                <a:solidFill>
                  <a:schemeClr val="accent3"/>
                </a:solidFill>
              </a:rPr>
              <a:t>A content curator is someone who continually finds, groups, organizes, and shares the best and most relevant content on a specific subject to match the needs of a specific audience.</a:t>
            </a:r>
            <a:r>
              <a:rPr lang="en-US" dirty="0" smtClean="0">
                <a:solidFill>
                  <a:schemeClr val="accent3"/>
                </a:solidFill>
              </a:rPr>
              <a:t> </a:t>
            </a:r>
          </a:p>
          <a:p>
            <a:endParaRPr lang="en-US" dirty="0"/>
          </a:p>
        </p:txBody>
      </p:sp>
    </p:spTree>
    <p:extLst>
      <p:ext uri="{BB962C8B-B14F-4D97-AF65-F5344CB8AC3E}">
        <p14:creationId xmlns:p14="http://schemas.microsoft.com/office/powerpoint/2010/main" val="714825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Faith Formation Curator</a:t>
            </a:r>
            <a:endParaRPr lang="en-US" dirty="0"/>
          </a:p>
        </p:txBody>
      </p:sp>
      <p:sp>
        <p:nvSpPr>
          <p:cNvPr id="3" name="Content Placeholder 2"/>
          <p:cNvSpPr>
            <a:spLocks noGrp="1"/>
          </p:cNvSpPr>
          <p:nvPr>
            <p:ph idx="1"/>
          </p:nvPr>
        </p:nvSpPr>
        <p:spPr>
          <a:xfrm>
            <a:off x="457200" y="1558989"/>
            <a:ext cx="8229600" cy="4841812"/>
          </a:xfrm>
        </p:spPr>
        <p:txBody>
          <a:bodyPr>
            <a:normAutofit/>
          </a:bodyPr>
          <a:lstStyle/>
          <a:p>
            <a:pPr marL="118872" indent="0" algn="ctr">
              <a:buNone/>
            </a:pPr>
            <a:r>
              <a:rPr lang="en-US" b="1" i="1" dirty="0" smtClean="0">
                <a:solidFill>
                  <a:schemeClr val="accent3"/>
                </a:solidFill>
              </a:rPr>
              <a:t>What would you curate?</a:t>
            </a:r>
          </a:p>
          <a:p>
            <a:r>
              <a:rPr lang="en-US" b="1" dirty="0" smtClean="0">
                <a:solidFill>
                  <a:srgbClr val="000000"/>
                </a:solidFill>
              </a:rPr>
              <a:t>Congregational Programs &amp; Activities</a:t>
            </a:r>
          </a:p>
          <a:p>
            <a:r>
              <a:rPr lang="en-US" b="1" dirty="0" smtClean="0">
                <a:solidFill>
                  <a:srgbClr val="000000"/>
                </a:solidFill>
              </a:rPr>
              <a:t>Community Programs &amp; Activities</a:t>
            </a:r>
          </a:p>
          <a:p>
            <a:r>
              <a:rPr lang="en-US" b="1" dirty="0" smtClean="0">
                <a:solidFill>
                  <a:srgbClr val="000000"/>
                </a:solidFill>
              </a:rPr>
              <a:t>People Resources</a:t>
            </a:r>
          </a:p>
          <a:p>
            <a:r>
              <a:rPr lang="en-US" b="1" dirty="0" smtClean="0">
                <a:solidFill>
                  <a:srgbClr val="000000"/>
                </a:solidFill>
              </a:rPr>
              <a:t>Print Resources</a:t>
            </a:r>
          </a:p>
          <a:p>
            <a:r>
              <a:rPr lang="en-US" b="1" dirty="0" smtClean="0">
                <a:solidFill>
                  <a:srgbClr val="000000"/>
                </a:solidFill>
              </a:rPr>
              <a:t>Audio &amp; Video Resources</a:t>
            </a:r>
          </a:p>
          <a:p>
            <a:r>
              <a:rPr lang="en-US" b="1" dirty="0" smtClean="0">
                <a:solidFill>
                  <a:srgbClr val="000000"/>
                </a:solidFill>
              </a:rPr>
              <a:t>Art, Drama, and Music Resources</a:t>
            </a:r>
          </a:p>
          <a:p>
            <a:r>
              <a:rPr lang="en-US" b="1" dirty="0" smtClean="0">
                <a:solidFill>
                  <a:srgbClr val="000000"/>
                </a:solidFill>
              </a:rPr>
              <a:t>Online Content: Websites, Courses, Blogs </a:t>
            </a:r>
          </a:p>
          <a:p>
            <a:r>
              <a:rPr lang="en-US" b="1" dirty="0" smtClean="0">
                <a:solidFill>
                  <a:srgbClr val="000000"/>
                </a:solidFill>
              </a:rPr>
              <a:t>Apps &amp; Digital Resources</a:t>
            </a:r>
          </a:p>
          <a:p>
            <a:endParaRPr lang="en-US" b="1" dirty="0" smtClean="0">
              <a:solidFill>
                <a:srgbClr val="000000"/>
              </a:solidFill>
            </a:endParaRPr>
          </a:p>
        </p:txBody>
      </p:sp>
    </p:spTree>
    <p:extLst>
      <p:ext uri="{BB962C8B-B14F-4D97-AF65-F5344CB8AC3E}">
        <p14:creationId xmlns:p14="http://schemas.microsoft.com/office/powerpoint/2010/main" val="13251670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Process of Curation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594271"/>
              </p:ext>
            </p:extLst>
          </p:nvPr>
        </p:nvGraphicFramePr>
        <p:xfrm>
          <a:off x="0" y="1548664"/>
          <a:ext cx="9144000" cy="5151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30133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NPR Music.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8001" y="360996"/>
            <a:ext cx="8170333" cy="6085122"/>
          </a:xfrm>
          <a:prstGeom prst="rect">
            <a:avLst/>
          </a:prstGeom>
        </p:spPr>
      </p:pic>
    </p:spTree>
    <p:extLst>
      <p:ext uri="{BB962C8B-B14F-4D97-AF65-F5344CB8AC3E}">
        <p14:creationId xmlns:p14="http://schemas.microsoft.com/office/powerpoint/2010/main" val="16697831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NY Times.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7715" y="444500"/>
            <a:ext cx="7665085" cy="5860628"/>
          </a:xfrm>
          <a:prstGeom prst="rect">
            <a:avLst/>
          </a:prstGeom>
        </p:spPr>
      </p:pic>
    </p:spTree>
    <p:extLst>
      <p:ext uri="{BB962C8B-B14F-4D97-AF65-F5344CB8AC3E}">
        <p14:creationId xmlns:p14="http://schemas.microsoft.com/office/powerpoint/2010/main" val="14197298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Faith and Leadership.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7870" y="340706"/>
            <a:ext cx="7795309" cy="6157350"/>
          </a:xfrm>
          <a:prstGeom prst="rect">
            <a:avLst/>
          </a:prstGeom>
        </p:spPr>
      </p:pic>
    </p:spTree>
    <p:extLst>
      <p:ext uri="{BB962C8B-B14F-4D97-AF65-F5344CB8AC3E}">
        <p14:creationId xmlns:p14="http://schemas.microsoft.com/office/powerpoint/2010/main" val="11698159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4999" y="266700"/>
            <a:ext cx="7899401" cy="6167800"/>
          </a:xfrm>
          <a:prstGeom prst="rect">
            <a:avLst/>
          </a:prstGeom>
        </p:spPr>
      </p:pic>
    </p:spTree>
    <p:extLst>
      <p:ext uri="{BB962C8B-B14F-4D97-AF65-F5344CB8AC3E}">
        <p14:creationId xmlns:p14="http://schemas.microsoft.com/office/powerpoint/2010/main" val="16465725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83642" y="200517"/>
            <a:ext cx="4857489" cy="6324688"/>
          </a:xfrm>
          <a:prstGeom prst="rect">
            <a:avLst/>
          </a:prstGeom>
        </p:spPr>
      </p:pic>
    </p:spTree>
    <p:extLst>
      <p:ext uri="{BB962C8B-B14F-4D97-AF65-F5344CB8AC3E}">
        <p14:creationId xmlns:p14="http://schemas.microsoft.com/office/powerpoint/2010/main" val="19325168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2500" y="160583"/>
            <a:ext cx="7327900" cy="6488427"/>
          </a:xfrm>
          <a:prstGeom prst="rect">
            <a:avLst/>
          </a:prstGeom>
        </p:spPr>
      </p:pic>
    </p:spTree>
    <p:extLst>
      <p:ext uri="{BB962C8B-B14F-4D97-AF65-F5344CB8AC3E}">
        <p14:creationId xmlns:p14="http://schemas.microsoft.com/office/powerpoint/2010/main" val="3806121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Baby Boomers</a:t>
            </a:r>
            <a:endParaRPr lang="en-US" dirty="0"/>
          </a:p>
        </p:txBody>
      </p:sp>
      <p:sp>
        <p:nvSpPr>
          <p:cNvPr id="3" name="Content Placeholder 2"/>
          <p:cNvSpPr>
            <a:spLocks noGrp="1"/>
          </p:cNvSpPr>
          <p:nvPr>
            <p:ph idx="1"/>
          </p:nvPr>
        </p:nvSpPr>
        <p:spPr>
          <a:xfrm>
            <a:off x="498474" y="1497076"/>
            <a:ext cx="7972426" cy="5107403"/>
          </a:xfrm>
        </p:spPr>
        <p:txBody>
          <a:bodyPr>
            <a:noAutofit/>
          </a:bodyPr>
          <a:lstStyle/>
          <a:p>
            <a:pPr marL="697230" indent="-514350">
              <a:buFont typeface="Wingdings" charset="2"/>
              <a:buChar char="Ø"/>
            </a:pPr>
            <a:r>
              <a:rPr lang="en-US" dirty="0" smtClean="0"/>
              <a:t>Every </a:t>
            </a:r>
            <a:r>
              <a:rPr lang="en-US" dirty="0"/>
              <a:t>day for the next 19 years, about 10,000 </a:t>
            </a:r>
            <a:r>
              <a:rPr lang="en-US" dirty="0" smtClean="0"/>
              <a:t>Boomers will turn 65. </a:t>
            </a:r>
            <a:endParaRPr lang="en-US" dirty="0"/>
          </a:p>
          <a:p>
            <a:pPr marL="697230" indent="-514350">
              <a:buFont typeface="Wingdings" charset="2"/>
              <a:buChar char="Ø"/>
            </a:pPr>
            <a:r>
              <a:rPr lang="en-US" dirty="0" smtClean="0"/>
              <a:t>A </a:t>
            </a:r>
            <a:r>
              <a:rPr lang="en-US" dirty="0"/>
              <a:t>new stage of life between adult </a:t>
            </a:r>
            <a:r>
              <a:rPr lang="en-US" dirty="0" smtClean="0"/>
              <a:t>midlife – typically </a:t>
            </a:r>
            <a:r>
              <a:rPr lang="en-US" dirty="0"/>
              <a:t>focused on career and child-</a:t>
            </a:r>
            <a:r>
              <a:rPr lang="en-US" dirty="0" smtClean="0"/>
              <a:t>rearing – and </a:t>
            </a:r>
            <a:r>
              <a:rPr lang="en-US" dirty="0"/>
              <a:t>old age, traditionally marked by increasing frailty and decline. This new stage </a:t>
            </a:r>
            <a:r>
              <a:rPr lang="en-US" dirty="0" smtClean="0"/>
              <a:t>(60s-70s) is </a:t>
            </a:r>
            <a:r>
              <a:rPr lang="en-US" dirty="0"/>
              <a:t>characterized by generally good health, relative financial stability, and an active, engaged lifestyle. </a:t>
            </a:r>
          </a:p>
        </p:txBody>
      </p:sp>
    </p:spTree>
    <p:extLst>
      <p:ext uri="{BB962C8B-B14F-4D97-AF65-F5344CB8AC3E}">
        <p14:creationId xmlns:p14="http://schemas.microsoft.com/office/powerpoint/2010/main" val="37885441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7884" y="39108"/>
            <a:ext cx="8229600" cy="771652"/>
          </a:xfrm>
        </p:spPr>
        <p:txBody>
          <a:bodyPr>
            <a:normAutofit fontScale="90000"/>
          </a:bodyPr>
          <a:lstStyle/>
          <a:p>
            <a:r>
              <a:rPr lang="en-US" dirty="0" smtClean="0"/>
              <a:t>Design Process for an New Initiative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57923303"/>
              </p:ext>
            </p:extLst>
          </p:nvPr>
        </p:nvGraphicFramePr>
        <p:xfrm>
          <a:off x="228600" y="965200"/>
          <a:ext cx="8585200" cy="5702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8189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Era </a:t>
            </a:r>
            <a:endParaRPr lang="en-US" dirty="0"/>
          </a:p>
        </p:txBody>
      </p:sp>
      <p:sp>
        <p:nvSpPr>
          <p:cNvPr id="3" name="Content Placeholder 2"/>
          <p:cNvSpPr>
            <a:spLocks noGrp="1"/>
          </p:cNvSpPr>
          <p:nvPr>
            <p:ph idx="1"/>
          </p:nvPr>
        </p:nvSpPr>
        <p:spPr>
          <a:xfrm>
            <a:off x="711200" y="1651000"/>
            <a:ext cx="7759700" cy="4953479"/>
          </a:xfrm>
        </p:spPr>
        <p:txBody>
          <a:bodyPr>
            <a:noAutofit/>
          </a:bodyPr>
          <a:lstStyle/>
          <a:p>
            <a:pPr marL="457200" indent="-457200">
              <a:buFont typeface="Wingdings" charset="2"/>
              <a:buChar char="Ø"/>
            </a:pPr>
            <a:r>
              <a:rPr lang="en-US" dirty="0" smtClean="0"/>
              <a:t>93</a:t>
            </a:r>
            <a:r>
              <a:rPr lang="en-US" dirty="0"/>
              <a:t>% of teens &amp; young adults are </a:t>
            </a:r>
            <a:r>
              <a:rPr lang="en-US" dirty="0" smtClean="0"/>
              <a:t>online</a:t>
            </a:r>
          </a:p>
          <a:p>
            <a:pPr marL="457200" indent="-457200">
              <a:buFont typeface="Wingdings" charset="2"/>
              <a:buChar char="Ø"/>
            </a:pPr>
            <a:r>
              <a:rPr lang="en-US" sz="3200" dirty="0" smtClean="0"/>
              <a:t>“</a:t>
            </a:r>
            <a:r>
              <a:rPr lang="en-US" sz="3200" dirty="0"/>
              <a:t>Computer in your pocket” - increasing mobile access </a:t>
            </a:r>
            <a:r>
              <a:rPr lang="en-US" sz="3200" dirty="0" smtClean="0"/>
              <a:t>– iPhone</a:t>
            </a:r>
          </a:p>
          <a:p>
            <a:pPr marL="457200" indent="-457200">
              <a:buFont typeface="Wingdings" charset="2"/>
              <a:buChar char="Ø"/>
            </a:pPr>
            <a:r>
              <a:rPr lang="en-US" sz="3200" dirty="0" smtClean="0"/>
              <a:t>8</a:t>
            </a:r>
            <a:r>
              <a:rPr lang="en-US" sz="3200" dirty="0"/>
              <a:t>-18 year olds spend on average 7½ hours a day with media</a:t>
            </a:r>
          </a:p>
        </p:txBody>
      </p:sp>
    </p:spTree>
    <p:extLst>
      <p:ext uri="{BB962C8B-B14F-4D97-AF65-F5344CB8AC3E}">
        <p14:creationId xmlns:p14="http://schemas.microsoft.com/office/powerpoint/2010/main" val="25301235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Generational Change</a:t>
            </a:r>
            <a:endParaRPr lang="en-US" dirty="0"/>
          </a:p>
        </p:txBody>
      </p:sp>
      <p:pic>
        <p:nvPicPr>
          <p:cNvPr id="6" name="Picture 5" descr="iStock_000006261879Medium.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0559" y="4279900"/>
            <a:ext cx="3619130" cy="2410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2100" y="1593962"/>
            <a:ext cx="3784600" cy="2512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Stock_000009957221Medium.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35381" y="4279900"/>
            <a:ext cx="3551419" cy="23655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iStock_000006387822Medium.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29689" y="1586098"/>
            <a:ext cx="3784600" cy="2520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329398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Generational Change</a:t>
            </a:r>
            <a:endParaRPr lang="en-US" dirty="0"/>
          </a:p>
        </p:txBody>
      </p:sp>
      <p:sp>
        <p:nvSpPr>
          <p:cNvPr id="8" name="Content Placeholder 7"/>
          <p:cNvSpPr>
            <a:spLocks noGrp="1"/>
          </p:cNvSpPr>
          <p:nvPr>
            <p:ph idx="1"/>
          </p:nvPr>
        </p:nvSpPr>
        <p:spPr>
          <a:xfrm>
            <a:off x="457200" y="1549400"/>
            <a:ext cx="8229600" cy="4851401"/>
          </a:xfrm>
        </p:spPr>
        <p:txBody>
          <a:bodyPr>
            <a:normAutofit lnSpcReduction="10000"/>
          </a:bodyPr>
          <a:lstStyle/>
          <a:p>
            <a:pPr marL="457200" indent="-457200">
              <a:buSzPct val="90000"/>
              <a:buFont typeface="Wingdings" charset="2"/>
              <a:buChar char="Ø"/>
            </a:pPr>
            <a:r>
              <a:rPr lang="en-US" sz="2800" dirty="0" smtClean="0"/>
              <a:t>If </a:t>
            </a:r>
            <a:r>
              <a:rPr lang="en-US" sz="2800" dirty="0"/>
              <a:t>only the youngest cohort in society changes (and then persists in that new direction throughout their own life cycle), society as whole changes inexorably but almost imperceptibly, like a massive supertanker changing course. </a:t>
            </a:r>
          </a:p>
          <a:p>
            <a:pPr marL="457200" indent="-457200">
              <a:buSzPct val="90000"/>
              <a:buFont typeface="Wingdings" charset="2"/>
              <a:buChar char="Ø"/>
            </a:pPr>
            <a:r>
              <a:rPr lang="en-US" sz="2800" dirty="0" smtClean="0"/>
              <a:t>If </a:t>
            </a:r>
            <a:r>
              <a:rPr lang="en-US" sz="2800" dirty="0"/>
              <a:t>the differences between one generation and the next are small, then generationally based social change will be real (and significant) but very slow. </a:t>
            </a:r>
            <a:endParaRPr lang="en-US" sz="2800" dirty="0" smtClean="0"/>
          </a:p>
          <a:p>
            <a:pPr marL="457200" indent="-457200">
              <a:buSzPct val="90000"/>
              <a:buFont typeface="Wingdings" charset="2"/>
              <a:buChar char="Ø"/>
            </a:pPr>
            <a:r>
              <a:rPr lang="en-US" sz="2800" dirty="0" smtClean="0"/>
              <a:t>If </a:t>
            </a:r>
            <a:r>
              <a:rPr lang="en-US" sz="2800" dirty="0"/>
              <a:t>for some reason a younger generation deviates substantially from its predecessors, then the aggregate social change may be quick—significant over a few decades.</a:t>
            </a:r>
          </a:p>
        </p:txBody>
      </p:sp>
    </p:spTree>
    <p:extLst>
      <p:ext uri="{BB962C8B-B14F-4D97-AF65-F5344CB8AC3E}">
        <p14:creationId xmlns:p14="http://schemas.microsoft.com/office/powerpoint/2010/main" val="27364130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Trends &amp; Shifts </a:t>
            </a:r>
            <a:endParaRPr lang="en-US" dirty="0"/>
          </a:p>
        </p:txBody>
      </p:sp>
      <p:sp>
        <p:nvSpPr>
          <p:cNvPr id="3" name="Content Placeholder 2"/>
          <p:cNvSpPr>
            <a:spLocks noGrp="1"/>
          </p:cNvSpPr>
          <p:nvPr>
            <p:ph idx="1"/>
          </p:nvPr>
        </p:nvSpPr>
        <p:spPr>
          <a:xfrm>
            <a:off x="284163" y="1511300"/>
            <a:ext cx="8574087" cy="5146637"/>
          </a:xfrm>
        </p:spPr>
        <p:txBody>
          <a:bodyPr>
            <a:normAutofit/>
          </a:bodyPr>
          <a:lstStyle/>
          <a:p>
            <a:pPr marL="514350" indent="-514350">
              <a:spcBef>
                <a:spcPts val="600"/>
              </a:spcBef>
              <a:buSzPct val="100000"/>
              <a:buFont typeface="+mj-lt"/>
              <a:buAutoNum type="arabicPeriod"/>
            </a:pPr>
            <a:r>
              <a:rPr lang="en-US" sz="3000" dirty="0" smtClean="0"/>
              <a:t>Increasing number of “Nones”</a:t>
            </a:r>
          </a:p>
          <a:p>
            <a:pPr marL="514350" indent="-514350">
              <a:spcBef>
                <a:spcPts val="600"/>
              </a:spcBef>
              <a:buSzPct val="100000"/>
              <a:buFont typeface="+mj-lt"/>
              <a:buAutoNum type="arabicPeriod"/>
            </a:pPr>
            <a:r>
              <a:rPr lang="en-US" sz="3000" dirty="0" smtClean="0"/>
              <a:t>Increasing number of “Spiritual but not Religious” </a:t>
            </a:r>
          </a:p>
          <a:p>
            <a:pPr marL="514350" indent="-514350">
              <a:spcBef>
                <a:spcPts val="600"/>
              </a:spcBef>
              <a:buSzPct val="100000"/>
              <a:buFont typeface="+mj-lt"/>
              <a:buAutoNum type="arabicPeriod"/>
            </a:pPr>
            <a:r>
              <a:rPr lang="en-US" sz="3000" dirty="0" smtClean="0"/>
              <a:t>Accepting and embracing diversity</a:t>
            </a:r>
            <a:r>
              <a:rPr lang="en-US" sz="3000" dirty="0"/>
              <a:t>: culturally, sexually, </a:t>
            </a:r>
            <a:r>
              <a:rPr lang="en-US" sz="3000" dirty="0" smtClean="0"/>
              <a:t>and in family </a:t>
            </a:r>
            <a:r>
              <a:rPr lang="en-US" sz="3000" dirty="0"/>
              <a:t>structures </a:t>
            </a:r>
          </a:p>
          <a:p>
            <a:pPr marL="514350" indent="-514350">
              <a:spcBef>
                <a:spcPts val="600"/>
              </a:spcBef>
              <a:buSzPct val="100000"/>
              <a:buFont typeface="+mj-lt"/>
              <a:buAutoNum type="arabicPeriod"/>
            </a:pPr>
            <a:r>
              <a:rPr lang="en-US" sz="3000" dirty="0" smtClean="0"/>
              <a:t>Declining participation in Sunday worship and sacraments/rites of passage (marriage, baptism)</a:t>
            </a:r>
          </a:p>
          <a:p>
            <a:pPr marL="514350" indent="-514350">
              <a:spcBef>
                <a:spcPts val="600"/>
              </a:spcBef>
              <a:buSzPct val="100000"/>
              <a:buFont typeface="+mj-lt"/>
              <a:buAutoNum type="arabicPeriod"/>
            </a:pPr>
            <a:r>
              <a:rPr lang="en-US" sz="3000" dirty="0" smtClean="0"/>
              <a:t>Living together, marrying later, and having children later </a:t>
            </a:r>
          </a:p>
          <a:p>
            <a:pPr marL="514350" indent="-514350">
              <a:spcBef>
                <a:spcPts val="600"/>
              </a:spcBef>
              <a:buSzPct val="100000"/>
              <a:buFont typeface="+mj-lt"/>
              <a:buAutoNum type="arabicPeriod"/>
            </a:pPr>
            <a:r>
              <a:rPr lang="en-US" sz="3000" dirty="0" smtClean="0"/>
              <a:t>Declining levels of family faith practice &amp; socialization</a:t>
            </a:r>
            <a:endParaRPr lang="en-US" sz="3000" dirty="0"/>
          </a:p>
        </p:txBody>
      </p:sp>
    </p:spTree>
    <p:extLst>
      <p:ext uri="{BB962C8B-B14F-4D97-AF65-F5344CB8AC3E}">
        <p14:creationId xmlns:p14="http://schemas.microsoft.com/office/powerpoint/2010/main" val="18210760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601090"/>
            <a:ext cx="8013192" cy="1909915"/>
          </a:xfrm>
        </p:spPr>
        <p:txBody>
          <a:bodyPr>
            <a:normAutofit fontScale="90000"/>
          </a:bodyPr>
          <a:lstStyle/>
          <a:p>
            <a:pPr algn="ctr"/>
            <a:r>
              <a:rPr lang="en-US" sz="5200" dirty="0" smtClean="0"/>
              <a:t>Analyzing</a:t>
            </a:r>
            <a:r>
              <a:rPr lang="en-US" dirty="0" smtClean="0"/>
              <a:t/>
            </a:r>
            <a:br>
              <a:rPr lang="en-US" dirty="0" smtClean="0"/>
            </a:br>
            <a:r>
              <a:rPr lang="en-US" sz="4400" dirty="0" smtClean="0"/>
              <a:t>Trends Affecting </a:t>
            </a:r>
            <a:br>
              <a:rPr lang="en-US" sz="4400" dirty="0" smtClean="0"/>
            </a:br>
            <a:r>
              <a:rPr lang="en-US" sz="4400" dirty="0" smtClean="0"/>
              <a:t>Faith Formation Today</a:t>
            </a:r>
            <a:endParaRPr lang="en-US" sz="4400" dirty="0"/>
          </a:p>
        </p:txBody>
      </p:sp>
    </p:spTree>
    <p:extLst>
      <p:ext uri="{BB962C8B-B14F-4D97-AF65-F5344CB8AC3E}">
        <p14:creationId xmlns:p14="http://schemas.microsoft.com/office/powerpoint/2010/main" val="15903454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Generational </a:t>
            </a:r>
            <a:r>
              <a:rPr lang="en-US" dirty="0" smtClean="0"/>
              <a:t>Change</a:t>
            </a:r>
            <a:endParaRPr lang="en-US" dirty="0"/>
          </a:p>
        </p:txBody>
      </p:sp>
      <p:sp>
        <p:nvSpPr>
          <p:cNvPr id="3" name="Content Placeholder 2"/>
          <p:cNvSpPr>
            <a:spLocks noGrp="1"/>
          </p:cNvSpPr>
          <p:nvPr>
            <p:ph idx="1"/>
          </p:nvPr>
        </p:nvSpPr>
        <p:spPr>
          <a:xfrm>
            <a:off x="419100" y="1609085"/>
            <a:ext cx="8439150" cy="4931415"/>
          </a:xfrm>
        </p:spPr>
        <p:txBody>
          <a:bodyPr>
            <a:normAutofit fontScale="92500"/>
          </a:bodyPr>
          <a:lstStyle/>
          <a:p>
            <a:pPr marL="457200" indent="-457200">
              <a:buClr>
                <a:schemeClr val="accent1"/>
              </a:buClr>
              <a:buSzPct val="100000"/>
              <a:buFont typeface="Wingdings" charset="2"/>
              <a:buChar char="Ø"/>
            </a:pPr>
            <a:r>
              <a:rPr lang="en-US" sz="3200" dirty="0" smtClean="0"/>
              <a:t>Significant </a:t>
            </a:r>
            <a:r>
              <a:rPr lang="en-US" sz="3200" b="1" dirty="0" smtClean="0">
                <a:solidFill>
                  <a:schemeClr val="accent6"/>
                </a:solidFill>
              </a:rPr>
              <a:t>Generational Change </a:t>
            </a:r>
            <a:r>
              <a:rPr lang="en-US" sz="3200" dirty="0" smtClean="0"/>
              <a:t>began in the early 1990s among the younger generations and is</a:t>
            </a:r>
            <a:r>
              <a:rPr lang="en-US" sz="3200" dirty="0"/>
              <a:t> </a:t>
            </a:r>
            <a:r>
              <a:rPr lang="en-US" sz="3200" dirty="0" smtClean="0"/>
              <a:t>influencing society and the older generations</a:t>
            </a:r>
          </a:p>
          <a:p>
            <a:pPr marL="457200" indent="-457200">
              <a:buClr>
                <a:schemeClr val="accent1"/>
              </a:buClr>
              <a:buSzPct val="100000"/>
              <a:buFont typeface="Wingdings" charset="2"/>
              <a:buChar char="Ø"/>
            </a:pPr>
            <a:r>
              <a:rPr lang="en-US" sz="3200" dirty="0" smtClean="0"/>
              <a:t>These trends are having a significant impact on a </a:t>
            </a:r>
            <a:r>
              <a:rPr lang="en-US" sz="3200" b="1" dirty="0" smtClean="0">
                <a:solidFill>
                  <a:schemeClr val="accent6"/>
                </a:solidFill>
              </a:rPr>
              <a:t>Life Cycle </a:t>
            </a:r>
            <a:r>
              <a:rPr lang="en-US" sz="3200" dirty="0" smtClean="0"/>
              <a:t>approach to faith formation and church life, in general.</a:t>
            </a:r>
          </a:p>
          <a:p>
            <a:pPr marL="0" indent="0">
              <a:buSzPct val="100000"/>
              <a:buNone/>
            </a:pPr>
            <a:endParaRPr lang="en-US" dirty="0" smtClean="0"/>
          </a:p>
          <a:p>
            <a:pPr marL="0" indent="0">
              <a:buSzPct val="100000"/>
              <a:buNone/>
            </a:pPr>
            <a:r>
              <a:rPr lang="en-US" dirty="0" smtClean="0"/>
              <a:t>fewer marriages  </a:t>
            </a:r>
            <a:r>
              <a:rPr lang="en-US" dirty="0"/>
              <a:t>– </a:t>
            </a:r>
            <a:r>
              <a:rPr lang="en-US" dirty="0" smtClean="0"/>
              <a:t> marrying </a:t>
            </a:r>
            <a:r>
              <a:rPr lang="en-US" dirty="0"/>
              <a:t>later – </a:t>
            </a:r>
            <a:endParaRPr lang="en-US" dirty="0" smtClean="0"/>
          </a:p>
          <a:p>
            <a:pPr marL="0" indent="0">
              <a:buSzPct val="100000"/>
              <a:buNone/>
            </a:pPr>
            <a:r>
              <a:rPr lang="en-US" dirty="0"/>
              <a:t>	</a:t>
            </a:r>
            <a:r>
              <a:rPr lang="en-US" dirty="0" smtClean="0"/>
              <a:t>fewer baptisms  –  fewer young families  </a:t>
            </a:r>
          </a:p>
          <a:p>
            <a:pPr marL="0" indent="0">
              <a:buSzPct val="100000"/>
              <a:buNone/>
            </a:pPr>
            <a:r>
              <a:rPr lang="en-US" dirty="0"/>
              <a:t>	</a:t>
            </a:r>
            <a:r>
              <a:rPr lang="en-US" dirty="0" smtClean="0"/>
              <a:t>	lower Sunday worship attendance……..</a:t>
            </a:r>
            <a:endParaRPr lang="en-US" dirty="0"/>
          </a:p>
        </p:txBody>
      </p:sp>
    </p:spTree>
    <p:extLst>
      <p:ext uri="{BB962C8B-B14F-4D97-AF65-F5344CB8AC3E}">
        <p14:creationId xmlns:p14="http://schemas.microsoft.com/office/powerpoint/2010/main" val="23438298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698040"/>
            <a:ext cx="8013192" cy="1459765"/>
          </a:xfrm>
        </p:spPr>
        <p:txBody>
          <a:bodyPr>
            <a:normAutofit/>
          </a:bodyPr>
          <a:lstStyle/>
          <a:p>
            <a:pPr algn="ctr"/>
            <a:r>
              <a:rPr lang="en-US" dirty="0" smtClean="0"/>
              <a:t>Envisioning</a:t>
            </a:r>
            <a:br>
              <a:rPr lang="en-US" dirty="0" smtClean="0"/>
            </a:br>
            <a:r>
              <a:rPr lang="en-US" dirty="0" smtClean="0"/>
              <a:t>4 Scenarios for the Future</a:t>
            </a:r>
            <a:endParaRPr lang="en-US" dirty="0"/>
          </a:p>
        </p:txBody>
      </p:sp>
    </p:spTree>
    <p:extLst>
      <p:ext uri="{BB962C8B-B14F-4D97-AF65-F5344CB8AC3E}">
        <p14:creationId xmlns:p14="http://schemas.microsoft.com/office/powerpoint/2010/main" val="25269357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a:noAutofit/>
          </a:bodyPr>
          <a:lstStyle/>
          <a:p>
            <a:r>
              <a:rPr lang="en-US" sz="4000" dirty="0" smtClean="0"/>
              <a:t>4 Scenarios</a:t>
            </a:r>
            <a:endParaRPr lang="en-US" sz="4000" dirty="0"/>
          </a:p>
        </p:txBody>
      </p:sp>
      <p:sp>
        <p:nvSpPr>
          <p:cNvPr id="8" name="Content Placeholder 7"/>
          <p:cNvSpPr>
            <a:spLocks noGrp="1"/>
          </p:cNvSpPr>
          <p:nvPr>
            <p:ph idx="1"/>
          </p:nvPr>
        </p:nvSpPr>
        <p:spPr>
          <a:xfrm>
            <a:off x="2286001" y="1529217"/>
            <a:ext cx="6654018" cy="5068681"/>
          </a:xfrm>
        </p:spPr>
        <p:txBody>
          <a:bodyPr>
            <a:normAutofit fontScale="85000" lnSpcReduction="10000"/>
          </a:bodyPr>
          <a:lstStyle/>
          <a:p>
            <a:pPr marL="457200" indent="-457200" fontAlgn="base" hangingPunct="0">
              <a:lnSpc>
                <a:spcPct val="110000"/>
              </a:lnSpc>
              <a:spcBef>
                <a:spcPts val="1200"/>
              </a:spcBef>
              <a:buFont typeface="+mj-lt"/>
              <a:buAutoNum type="arabicPeriod"/>
            </a:pPr>
            <a:r>
              <a:rPr lang="en-US" sz="3000" b="1" dirty="0" smtClean="0">
                <a:latin typeface="Constantia"/>
                <a:cs typeface="Constantia"/>
              </a:rPr>
              <a:t>Will trends in U.S. culture lead people to become </a:t>
            </a:r>
            <a:r>
              <a:rPr lang="en-US" sz="3000" b="1" i="1" u="sng" dirty="0" smtClean="0">
                <a:latin typeface="Constantia"/>
                <a:cs typeface="Constantia"/>
              </a:rPr>
              <a:t>more receptive </a:t>
            </a:r>
            <a:r>
              <a:rPr lang="en-US" sz="3000" b="1" dirty="0" smtClean="0">
                <a:latin typeface="Constantia"/>
                <a:cs typeface="Constantia"/>
              </a:rPr>
              <a:t>to organized religion, and in particular Christianity </a:t>
            </a:r>
            <a:r>
              <a:rPr lang="en-US" sz="3000" b="1" u="sng" dirty="0" smtClean="0">
                <a:latin typeface="Constantia"/>
                <a:cs typeface="Constantia"/>
              </a:rPr>
              <a:t>or</a:t>
            </a:r>
            <a:r>
              <a:rPr lang="en-US" sz="3000" b="1" dirty="0" smtClean="0">
                <a:latin typeface="Constantia"/>
                <a:cs typeface="Constantia"/>
              </a:rPr>
              <a:t> will trends lead people to become </a:t>
            </a:r>
            <a:r>
              <a:rPr lang="en-US" sz="3000" b="1" i="1" u="sng" dirty="0" smtClean="0">
                <a:latin typeface="Constantia"/>
                <a:cs typeface="Constantia"/>
              </a:rPr>
              <a:t>more resistant </a:t>
            </a:r>
            <a:r>
              <a:rPr lang="en-US" sz="3000" b="1" dirty="0" smtClean="0">
                <a:latin typeface="Constantia"/>
                <a:cs typeface="Constantia"/>
              </a:rPr>
              <a:t>to organized religion and Christianity?</a:t>
            </a:r>
          </a:p>
          <a:p>
            <a:pPr marL="457200" indent="-457200" fontAlgn="base" hangingPunct="0">
              <a:lnSpc>
                <a:spcPct val="110000"/>
              </a:lnSpc>
              <a:spcBef>
                <a:spcPts val="1200"/>
              </a:spcBef>
              <a:buFont typeface="+mj-lt"/>
              <a:buAutoNum type="arabicPeriod"/>
            </a:pPr>
            <a:r>
              <a:rPr lang="en-US" sz="3000" b="1" dirty="0" smtClean="0">
                <a:latin typeface="Constantia"/>
                <a:cs typeface="Constantia"/>
              </a:rPr>
              <a:t>Will people’s hunger for and openness to  God and the spiritual life </a:t>
            </a:r>
            <a:r>
              <a:rPr lang="en-US" sz="3000" b="1" i="1" u="sng" dirty="0" smtClean="0">
                <a:latin typeface="Constantia"/>
                <a:cs typeface="Constantia"/>
              </a:rPr>
              <a:t>increase</a:t>
            </a:r>
            <a:r>
              <a:rPr lang="en-US" sz="3000" b="1" dirty="0" smtClean="0">
                <a:latin typeface="Constantia"/>
                <a:cs typeface="Constantia"/>
              </a:rPr>
              <a:t> over the next decade </a:t>
            </a:r>
            <a:r>
              <a:rPr lang="en-US" sz="3000" b="1" u="sng" dirty="0" smtClean="0">
                <a:latin typeface="Constantia"/>
                <a:cs typeface="Constantia"/>
              </a:rPr>
              <a:t>or</a:t>
            </a:r>
            <a:r>
              <a:rPr lang="en-US" sz="3000" b="1" dirty="0" smtClean="0">
                <a:latin typeface="Constantia"/>
                <a:cs typeface="Constantia"/>
              </a:rPr>
              <a:t> will people’s hunger for and openness to God and the spiritual life </a:t>
            </a:r>
            <a:r>
              <a:rPr lang="en-US" sz="3000" b="1" i="1" u="sng" dirty="0" smtClean="0">
                <a:latin typeface="Constantia"/>
                <a:cs typeface="Constantia"/>
              </a:rPr>
              <a:t>decrease</a:t>
            </a:r>
            <a:r>
              <a:rPr lang="en-US" sz="3000" b="1" dirty="0" smtClean="0"/>
              <a:t>.</a:t>
            </a:r>
          </a:p>
        </p:txBody>
      </p:sp>
      <p:pic>
        <p:nvPicPr>
          <p:cNvPr id="9" name="Content Placeholder 6" descr="FF2020_Logo_colorBurst_web.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0164" y="1604593"/>
            <a:ext cx="1741748" cy="1741794"/>
          </a:xfrm>
          <a:prstGeom prst="rect">
            <a:avLst/>
          </a:prstGeom>
        </p:spPr>
      </p:pic>
      <p:sp>
        <p:nvSpPr>
          <p:cNvPr id="5" name="TextBox 4"/>
          <p:cNvSpPr txBox="1"/>
          <p:nvPr/>
        </p:nvSpPr>
        <p:spPr>
          <a:xfrm>
            <a:off x="3111500" y="485178"/>
            <a:ext cx="5715000" cy="707886"/>
          </a:xfrm>
          <a:prstGeom prst="rect">
            <a:avLst/>
          </a:prstGeom>
          <a:noFill/>
        </p:spPr>
        <p:txBody>
          <a:bodyPr wrap="square" rtlCol="0">
            <a:spAutoFit/>
          </a:bodyPr>
          <a:lstStyle/>
          <a:p>
            <a:r>
              <a:rPr lang="en-US" sz="4000" dirty="0" smtClean="0">
                <a:solidFill>
                  <a:schemeClr val="accent1">
                    <a:lumMod val="60000"/>
                    <a:lumOff val="40000"/>
                  </a:schemeClr>
                </a:solidFill>
              </a:rPr>
              <a:t>Two Critical  Uncertainties </a:t>
            </a:r>
            <a:endParaRPr lang="en-US" sz="4000" dirty="0">
              <a:solidFill>
                <a:schemeClr val="accent1">
                  <a:lumMod val="60000"/>
                  <a:lumOff val="4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382000" cy="1252728"/>
          </a:xfrm>
        </p:spPr>
        <p:txBody>
          <a:bodyPr>
            <a:normAutofit/>
          </a:bodyPr>
          <a:lstStyle/>
          <a:p>
            <a:pPr algn="ctr"/>
            <a:r>
              <a:rPr lang="en-US" dirty="0" smtClean="0"/>
              <a:t>Faith Formation 2020 Matrix</a:t>
            </a:r>
            <a:endParaRPr lang="en-US" dirty="0"/>
          </a:p>
        </p:txBody>
      </p:sp>
      <p:sp>
        <p:nvSpPr>
          <p:cNvPr id="3" name="Content Placeholder 2"/>
          <p:cNvSpPr>
            <a:spLocks noGrp="1"/>
          </p:cNvSpPr>
          <p:nvPr>
            <p:ph idx="1"/>
          </p:nvPr>
        </p:nvSpPr>
        <p:spPr>
          <a:xfrm>
            <a:off x="320005" y="1560577"/>
            <a:ext cx="8486795" cy="5221223"/>
          </a:xfrm>
        </p:spPr>
        <p:txBody>
          <a:bodyPr>
            <a:normAutofit lnSpcReduction="10000"/>
          </a:bodyPr>
          <a:lstStyle/>
          <a:p>
            <a:pPr marL="633222" indent="-514350" algn="ctr">
              <a:buNone/>
            </a:pPr>
            <a:r>
              <a:rPr lang="en-US" sz="2700" b="1" dirty="0" smtClean="0">
                <a:solidFill>
                  <a:srgbClr val="D9253E"/>
                </a:solidFill>
              </a:rPr>
              <a:t>Dominant Cultural Attitude toward Organized Religion</a:t>
            </a:r>
          </a:p>
          <a:p>
            <a:pPr marL="633222" indent="-514350" algn="ctr">
              <a:buNone/>
            </a:pPr>
            <a:r>
              <a:rPr lang="en-US" sz="2800" b="1" dirty="0" smtClean="0"/>
              <a:t>Receptive </a:t>
            </a:r>
          </a:p>
          <a:p>
            <a:pPr marL="633222" indent="-514350" algn="ctr">
              <a:buNone/>
            </a:pPr>
            <a:endParaRPr lang="en-US" sz="2800" b="1" dirty="0" smtClean="0"/>
          </a:p>
          <a:p>
            <a:pPr marL="633222" indent="-514350" algn="ctr">
              <a:buNone/>
            </a:pPr>
            <a:endParaRPr lang="en-US" sz="2800" b="1" dirty="0" smtClean="0"/>
          </a:p>
          <a:p>
            <a:pPr marL="633222" indent="-514350" algn="ctr">
              <a:buNone/>
            </a:pPr>
            <a:endParaRPr lang="en-US" sz="2800" b="1" dirty="0" smtClean="0"/>
          </a:p>
          <a:p>
            <a:pPr marL="633222" indent="-514350">
              <a:buNone/>
            </a:pPr>
            <a:endParaRPr lang="en-US" sz="2800" b="1" dirty="0" smtClean="0"/>
          </a:p>
          <a:p>
            <a:pPr marL="633222" indent="-514350">
              <a:buNone/>
            </a:pPr>
            <a:r>
              <a:rPr lang="en-US" sz="2800" b="1" dirty="0" smtClean="0"/>
              <a:t>                Low					   High</a:t>
            </a:r>
          </a:p>
          <a:p>
            <a:pPr marL="0" indent="0">
              <a:buNone/>
            </a:pPr>
            <a:r>
              <a:rPr lang="en-US" sz="2919" b="1" dirty="0" smtClean="0">
                <a:solidFill>
                  <a:srgbClr val="D9253E"/>
                </a:solidFill>
              </a:rPr>
              <a:t>               </a:t>
            </a:r>
            <a:r>
              <a:rPr lang="en-US" sz="2700" b="1" dirty="0" smtClean="0">
                <a:solidFill>
                  <a:srgbClr val="D9253E"/>
                </a:solidFill>
              </a:rPr>
              <a:t>People’s Hunger for    God and the Spiritual Life</a:t>
            </a:r>
          </a:p>
          <a:p>
            <a:pPr marL="633222" indent="-514350">
              <a:buNone/>
            </a:pPr>
            <a:endParaRPr lang="en-US" sz="2800" b="1" dirty="0" smtClean="0"/>
          </a:p>
          <a:p>
            <a:pPr marL="633222" indent="-514350" algn="ctr">
              <a:buNone/>
            </a:pPr>
            <a:endParaRPr lang="en-US" sz="2800" b="1" dirty="0" smtClean="0"/>
          </a:p>
          <a:p>
            <a:pPr marL="633222" indent="-514350" algn="ctr">
              <a:buNone/>
            </a:pPr>
            <a:r>
              <a:rPr lang="en-US" sz="2800" b="1" dirty="0" smtClean="0"/>
              <a:t> </a:t>
            </a:r>
          </a:p>
          <a:p>
            <a:pPr marL="633222" indent="-514350" algn="ctr">
              <a:buNone/>
            </a:pPr>
            <a:r>
              <a:rPr lang="en-US" sz="2800" b="1" dirty="0" smtClean="0"/>
              <a:t>Resistant</a:t>
            </a:r>
          </a:p>
        </p:txBody>
      </p:sp>
      <p:cxnSp>
        <p:nvCxnSpPr>
          <p:cNvPr id="5" name="Straight Connector 4"/>
          <p:cNvCxnSpPr/>
          <p:nvPr/>
        </p:nvCxnSpPr>
        <p:spPr>
          <a:xfrm>
            <a:off x="2418087" y="4196247"/>
            <a:ext cx="4393646" cy="1588"/>
          </a:xfrm>
          <a:prstGeom prst="line">
            <a:avLst/>
          </a:prstGeom>
          <a:ln w="1016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2932179" y="4197041"/>
            <a:ext cx="3265995" cy="1588"/>
          </a:xfrm>
          <a:prstGeom prst="line">
            <a:avLst/>
          </a:prstGeom>
          <a:ln w="101600" cap="flat">
            <a:headEnd type="triangl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8474" y="395194"/>
            <a:ext cx="7556313" cy="756866"/>
          </a:xfrm>
        </p:spPr>
        <p:txBody>
          <a:bodyPr>
            <a:normAutofit fontScale="90000"/>
          </a:bodyPr>
          <a:lstStyle/>
          <a:p>
            <a:pPr algn="ctr"/>
            <a:r>
              <a:rPr lang="en-US" dirty="0" smtClean="0"/>
              <a:t>Four Scenarios for the Future</a:t>
            </a:r>
            <a:endParaRPr lang="en-US" dirty="0"/>
          </a:p>
        </p:txBody>
      </p:sp>
      <p:pic>
        <p:nvPicPr>
          <p:cNvPr id="7" name="Picture 6" descr="4 Scenarios Chart.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4599" y="1114359"/>
            <a:ext cx="6388101" cy="5553142"/>
          </a:xfrm>
          <a:prstGeom prst="rect">
            <a:avLst/>
          </a:prstGeom>
        </p:spPr>
      </p:pic>
    </p:spTree>
    <p:extLst>
      <p:ext uri="{BB962C8B-B14F-4D97-AF65-F5344CB8AC3E}">
        <p14:creationId xmlns:p14="http://schemas.microsoft.com/office/powerpoint/2010/main" val="6475273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Scenarios for the Future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64349312"/>
              </p:ext>
            </p:extLst>
          </p:nvPr>
        </p:nvGraphicFramePr>
        <p:xfrm>
          <a:off x="260164" y="1532549"/>
          <a:ext cx="9684269" cy="5265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6" descr="FF2020_Logo_colorBurst_web.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60164" y="1604593"/>
            <a:ext cx="1741748" cy="1741794"/>
          </a:xfrm>
          <a:prstGeom prst="rect">
            <a:avLst/>
          </a:prstGeom>
        </p:spPr>
      </p:pic>
    </p:spTree>
    <p:extLst>
      <p:ext uri="{BB962C8B-B14F-4D97-AF65-F5344CB8AC3E}">
        <p14:creationId xmlns:p14="http://schemas.microsoft.com/office/powerpoint/2010/main" val="42873293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#1</a:t>
            </a:r>
            <a:endParaRPr lang="en-US" dirty="0"/>
          </a:p>
        </p:txBody>
      </p:sp>
      <p:sp>
        <p:nvSpPr>
          <p:cNvPr id="3" name="Content Placeholder 2"/>
          <p:cNvSpPr>
            <a:spLocks noGrp="1"/>
          </p:cNvSpPr>
          <p:nvPr>
            <p:ph idx="1"/>
          </p:nvPr>
        </p:nvSpPr>
        <p:spPr>
          <a:xfrm>
            <a:off x="219882" y="1451598"/>
            <a:ext cx="8586323" cy="5406401"/>
          </a:xfrm>
        </p:spPr>
        <p:txBody>
          <a:bodyPr>
            <a:normAutofit fontScale="92500" lnSpcReduction="20000"/>
          </a:bodyPr>
          <a:lstStyle/>
          <a:p>
            <a:pPr>
              <a:buClr>
                <a:schemeClr val="accent6"/>
              </a:buClr>
              <a:buFont typeface="Wingdings" charset="2"/>
              <a:buChar char="Ø"/>
            </a:pPr>
            <a:r>
              <a:rPr lang="en-US" sz="2400" dirty="0"/>
              <a:t>A</a:t>
            </a:r>
            <a:r>
              <a:rPr lang="en-US" sz="2400" dirty="0" smtClean="0"/>
              <a:t> </a:t>
            </a:r>
            <a:r>
              <a:rPr lang="en-US" sz="2400" dirty="0"/>
              <a:t>world in </a:t>
            </a:r>
            <a:r>
              <a:rPr lang="en-US" sz="2400" dirty="0" smtClean="0"/>
              <a:t>which people </a:t>
            </a:r>
            <a:r>
              <a:rPr lang="en-US" sz="2400" dirty="0"/>
              <a:t>of all ages and generations </a:t>
            </a:r>
            <a:r>
              <a:rPr lang="en-US" sz="2400" dirty="0" smtClean="0"/>
              <a:t>are actively </a:t>
            </a:r>
            <a:r>
              <a:rPr lang="en-US" sz="2400" dirty="0"/>
              <a:t>engaged in a Christian </a:t>
            </a:r>
            <a:r>
              <a:rPr lang="en-US" sz="2400" dirty="0" smtClean="0"/>
              <a:t>church, are </a:t>
            </a:r>
            <a:r>
              <a:rPr lang="en-US" sz="2400" dirty="0"/>
              <a:t>spiritually </a:t>
            </a:r>
            <a:r>
              <a:rPr lang="en-US" sz="2400" dirty="0" smtClean="0"/>
              <a:t>committed, and </a:t>
            </a:r>
            <a:r>
              <a:rPr lang="en-US" sz="2400" dirty="0"/>
              <a:t>growing in their </a:t>
            </a:r>
            <a:r>
              <a:rPr lang="en-US" sz="2400" dirty="0" smtClean="0"/>
              <a:t>faith. People </a:t>
            </a:r>
            <a:r>
              <a:rPr lang="en-US" sz="2400" dirty="0"/>
              <a:t>have found their spiritual home within an established Christian tradition and a local faith community that provides ways for all ages and generations to grow in faith, worship God, and live their faith in the </a:t>
            </a:r>
            <a:r>
              <a:rPr lang="en-US" sz="2400" dirty="0" smtClean="0"/>
              <a:t>world.</a:t>
            </a:r>
          </a:p>
          <a:p>
            <a:pPr marL="118872" indent="0">
              <a:buClr>
                <a:schemeClr val="accent6"/>
              </a:buClr>
              <a:buNone/>
            </a:pPr>
            <a:endParaRPr lang="en-US" sz="2400" dirty="0"/>
          </a:p>
          <a:p>
            <a:pPr>
              <a:buClr>
                <a:schemeClr val="accent6"/>
              </a:buClr>
              <a:buFont typeface="Wingdings" charset="2"/>
              <a:buChar char="Ø"/>
            </a:pPr>
            <a:r>
              <a:rPr lang="en-US" sz="2400" dirty="0" smtClean="0"/>
              <a:t>In </a:t>
            </a:r>
            <a:r>
              <a:rPr lang="en-US" sz="2400" dirty="0"/>
              <a:t>most congregations the overwhelming majority of resources, energy, and leadership are directed toward faith formation with people in Scenario #</a:t>
            </a:r>
            <a:r>
              <a:rPr lang="en-US" sz="2400" dirty="0" smtClean="0"/>
              <a:t>1. The </a:t>
            </a:r>
            <a:r>
              <a:rPr lang="en-US" sz="2400" dirty="0"/>
              <a:t>future of faith formation in Scenario #1 is being significantly impacted by a </a:t>
            </a:r>
            <a:r>
              <a:rPr lang="en-US" sz="2400" dirty="0" smtClean="0"/>
              <a:t>people by trends, e.g., people in their 20s &amp; 30s leaving </a:t>
            </a:r>
            <a:r>
              <a:rPr lang="en-US" sz="2400" dirty="0"/>
              <a:t>established Christian </a:t>
            </a:r>
            <a:r>
              <a:rPr lang="en-US" sz="2400" dirty="0" smtClean="0"/>
              <a:t>churches, and the decline </a:t>
            </a:r>
            <a:r>
              <a:rPr lang="en-US" sz="2400" dirty="0"/>
              <a:t>in family religious socialization </a:t>
            </a:r>
            <a:r>
              <a:rPr lang="en-US" sz="2400" dirty="0" smtClean="0"/>
              <a:t>and practice at home.</a:t>
            </a:r>
          </a:p>
          <a:p>
            <a:pPr marL="118872" indent="0">
              <a:buClr>
                <a:schemeClr val="accent6"/>
              </a:buClr>
              <a:buNone/>
            </a:pPr>
            <a:endParaRPr lang="en-US" sz="2400" dirty="0"/>
          </a:p>
          <a:p>
            <a:pPr>
              <a:buClr>
                <a:schemeClr val="accent6"/>
              </a:buClr>
              <a:buFont typeface="Wingdings" charset="2"/>
              <a:buChar char="Ø"/>
            </a:pPr>
            <a:r>
              <a:rPr lang="en-US" sz="2400" b="1" dirty="0"/>
              <a:t>Challenge</a:t>
            </a:r>
            <a:r>
              <a:rPr lang="en-US" sz="2400" dirty="0"/>
              <a:t>: provide lifelong faith formation for all ages and generations, at home and at church, that develops vibrant faith, is continuous throughout life, and engages all people in the life and mission of the church community</a:t>
            </a:r>
            <a:r>
              <a:rPr lang="en-US" sz="2400" dirty="0" smtClean="0"/>
              <a:t>.</a:t>
            </a:r>
            <a:endParaRPr lang="en-US" sz="2400" dirty="0"/>
          </a:p>
        </p:txBody>
      </p:sp>
    </p:spTree>
    <p:extLst>
      <p:ext uri="{BB962C8B-B14F-4D97-AF65-F5344CB8AC3E}">
        <p14:creationId xmlns:p14="http://schemas.microsoft.com/office/powerpoint/2010/main" val="38171355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#4</a:t>
            </a:r>
            <a:endParaRPr lang="en-US" dirty="0"/>
          </a:p>
        </p:txBody>
      </p:sp>
      <p:sp>
        <p:nvSpPr>
          <p:cNvPr id="3" name="Content Placeholder 2"/>
          <p:cNvSpPr>
            <a:spLocks noGrp="1"/>
          </p:cNvSpPr>
          <p:nvPr>
            <p:ph idx="1"/>
          </p:nvPr>
        </p:nvSpPr>
        <p:spPr>
          <a:xfrm>
            <a:off x="303941" y="1465499"/>
            <a:ext cx="8597178" cy="5349077"/>
          </a:xfrm>
        </p:spPr>
        <p:txBody>
          <a:bodyPr>
            <a:normAutofit lnSpcReduction="10000"/>
          </a:bodyPr>
          <a:lstStyle/>
          <a:p>
            <a:pPr>
              <a:buClr>
                <a:schemeClr val="accent6"/>
              </a:buClr>
              <a:buFont typeface="Wingdings" charset="2"/>
              <a:buChar char="Ø"/>
            </a:pPr>
            <a:r>
              <a:rPr lang="en-US" sz="2200" dirty="0" smtClean="0"/>
              <a:t>A world </a:t>
            </a:r>
            <a:r>
              <a:rPr lang="en-US" sz="2200" dirty="0"/>
              <a:t>in which people attend church activities, but are not actively engaged in their church community or spiritually committed. They may participate in significant seasonal </a:t>
            </a:r>
            <a:r>
              <a:rPr lang="en-US" sz="2200" dirty="0" smtClean="0"/>
              <a:t>celebrations and </a:t>
            </a:r>
            <a:r>
              <a:rPr lang="en-US" sz="2200" dirty="0"/>
              <a:t>celebrate sacraments and milestone </a:t>
            </a:r>
            <a:r>
              <a:rPr lang="en-US" sz="2200" dirty="0" smtClean="0"/>
              <a:t>events (marriage, baptism). </a:t>
            </a:r>
            <a:r>
              <a:rPr lang="en-US" sz="2200" dirty="0"/>
              <a:t>Some may even </a:t>
            </a:r>
            <a:r>
              <a:rPr lang="en-US" sz="2200" dirty="0" smtClean="0"/>
              <a:t>send </a:t>
            </a:r>
            <a:r>
              <a:rPr lang="en-US" sz="2200" dirty="0"/>
              <a:t>their children to religious education classes. </a:t>
            </a:r>
            <a:r>
              <a:rPr lang="en-US" sz="2200" dirty="0" smtClean="0"/>
              <a:t>Their </a:t>
            </a:r>
            <a:r>
              <a:rPr lang="en-US" sz="2200" dirty="0"/>
              <a:t>spiritual commitment is low and their connection to the church is more social and utilitarian than spiritual. </a:t>
            </a:r>
          </a:p>
          <a:p>
            <a:pPr>
              <a:buClr>
                <a:schemeClr val="accent6"/>
              </a:buClr>
              <a:buFont typeface="Wingdings" charset="2"/>
              <a:buChar char="Ø"/>
            </a:pPr>
            <a:r>
              <a:rPr lang="en-US" sz="2200" dirty="0" smtClean="0"/>
              <a:t>While </a:t>
            </a:r>
            <a:r>
              <a:rPr lang="en-US" sz="2200" dirty="0"/>
              <a:t>receptive to an established church, </a:t>
            </a:r>
            <a:r>
              <a:rPr lang="en-US" sz="2200" dirty="0" smtClean="0"/>
              <a:t>their </a:t>
            </a:r>
            <a:r>
              <a:rPr lang="en-US" sz="2200" dirty="0"/>
              <a:t>occasional engagement in church life does not lead them toward spiritual commitment. </a:t>
            </a:r>
            <a:endParaRPr lang="en-US" sz="2200" dirty="0" smtClean="0"/>
          </a:p>
          <a:p>
            <a:pPr marL="118872" indent="0">
              <a:buClr>
                <a:schemeClr val="accent6"/>
              </a:buClr>
              <a:buNone/>
            </a:pPr>
            <a:endParaRPr lang="en-US" sz="1200" dirty="0" smtClean="0"/>
          </a:p>
          <a:p>
            <a:pPr>
              <a:buClr>
                <a:schemeClr val="accent6"/>
              </a:buClr>
              <a:buFont typeface="Wingdings" charset="2"/>
              <a:buChar char="Ø"/>
            </a:pPr>
            <a:r>
              <a:rPr lang="en-US" sz="2200" b="1" dirty="0" smtClean="0"/>
              <a:t>Challenge</a:t>
            </a:r>
            <a:r>
              <a:rPr lang="en-US" sz="2200" dirty="0"/>
              <a:t>: Provide faith formation that recognizes that belonging (engagement) leads to believing (spiritual  commitment) and a more vibrant faith, and develop approaches for increasing people’s engagement with the church community and the Christian tradition</a:t>
            </a:r>
            <a:r>
              <a:rPr lang="en-US" sz="2200" dirty="0" smtClean="0"/>
              <a:t>. Craft </a:t>
            </a:r>
            <a:r>
              <a:rPr lang="en-US" sz="2200" dirty="0"/>
              <a:t>faith formation around their spiritual and religious needs, and their relationship with the faith community. </a:t>
            </a:r>
          </a:p>
        </p:txBody>
      </p:sp>
    </p:spTree>
    <p:extLst>
      <p:ext uri="{BB962C8B-B14F-4D97-AF65-F5344CB8AC3E}">
        <p14:creationId xmlns:p14="http://schemas.microsoft.com/office/powerpoint/2010/main" val="1263006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#2</a:t>
            </a:r>
            <a:endParaRPr lang="en-US" dirty="0"/>
          </a:p>
        </p:txBody>
      </p:sp>
      <p:sp>
        <p:nvSpPr>
          <p:cNvPr id="3" name="Content Placeholder 2"/>
          <p:cNvSpPr>
            <a:spLocks noGrp="1"/>
          </p:cNvSpPr>
          <p:nvPr>
            <p:ph idx="1"/>
          </p:nvPr>
        </p:nvSpPr>
        <p:spPr>
          <a:xfrm>
            <a:off x="457200" y="1508923"/>
            <a:ext cx="8229600" cy="5145534"/>
          </a:xfrm>
        </p:spPr>
        <p:txBody>
          <a:bodyPr>
            <a:normAutofit fontScale="92500" lnSpcReduction="10000"/>
          </a:bodyPr>
          <a:lstStyle/>
          <a:p>
            <a:pPr>
              <a:buClr>
                <a:schemeClr val="accent6"/>
              </a:buClr>
              <a:buFont typeface="Wingdings" charset="2"/>
              <a:buChar char="Ø"/>
            </a:pPr>
            <a:r>
              <a:rPr lang="en-US" sz="2400" dirty="0" smtClean="0"/>
              <a:t>A world </a:t>
            </a:r>
            <a:r>
              <a:rPr lang="en-US" sz="2400" dirty="0"/>
              <a:t>in which people are spiritually hungry and searching for God and the spiritual life, but most likely are not affiliated with organized religion and an established Christian tradition. </a:t>
            </a:r>
            <a:endParaRPr lang="en-US" sz="2400" dirty="0" smtClean="0"/>
          </a:p>
          <a:p>
            <a:pPr>
              <a:spcBef>
                <a:spcPts val="600"/>
              </a:spcBef>
              <a:buClr>
                <a:schemeClr val="accent6"/>
              </a:buClr>
              <a:buFont typeface="Wingdings" charset="2"/>
              <a:buChar char="Ø"/>
            </a:pPr>
            <a:r>
              <a:rPr lang="en-US" sz="2400" dirty="0" smtClean="0"/>
              <a:t>Some </a:t>
            </a:r>
            <a:r>
              <a:rPr lang="en-US" sz="2400" dirty="0"/>
              <a:t>may join a nondenominational Christian church focused on their spiritual needs, while others may find an outlet for their spiritual hunger in small communities of like-minded spiritual seekers, in local or global acts of service, or in online spiritual resources and communities. </a:t>
            </a:r>
            <a:endParaRPr lang="en-US" sz="2400" dirty="0" smtClean="0"/>
          </a:p>
          <a:p>
            <a:pPr>
              <a:spcBef>
                <a:spcPts val="600"/>
              </a:spcBef>
              <a:buClr>
                <a:schemeClr val="accent6"/>
              </a:buClr>
              <a:buFont typeface="Wingdings" charset="2"/>
              <a:buChar char="Ø"/>
            </a:pPr>
            <a:r>
              <a:rPr lang="en-US" sz="2400" dirty="0" smtClean="0"/>
              <a:t>The </a:t>
            </a:r>
            <a:r>
              <a:rPr lang="en-US" sz="2400" dirty="0"/>
              <a:t>Spiritual but Not Religious reflect a growing minority of the American population, especially among the eighteen- to thirty-nine-year-olds. </a:t>
            </a:r>
            <a:endParaRPr lang="en-US" sz="2400" dirty="0" smtClean="0"/>
          </a:p>
          <a:p>
            <a:pPr>
              <a:spcBef>
                <a:spcPts val="600"/>
              </a:spcBef>
              <a:buClr>
                <a:schemeClr val="accent6"/>
              </a:buClr>
              <a:buFont typeface="Wingdings" charset="2"/>
              <a:buChar char="Ø"/>
            </a:pPr>
            <a:r>
              <a:rPr lang="en-US" sz="2400" b="1" dirty="0" smtClean="0"/>
              <a:t>Challenge</a:t>
            </a:r>
            <a:r>
              <a:rPr lang="en-US" sz="2400" dirty="0" smtClean="0"/>
              <a:t>: Engage </a:t>
            </a:r>
            <a:r>
              <a:rPr lang="en-US" sz="2400" dirty="0"/>
              <a:t>people where their live (physical and virtual communities), build relationships, engage in spiritual conversations, and offer programs and activities that nurture their spiritual growth</a:t>
            </a:r>
            <a:r>
              <a:rPr lang="en-US" sz="2400" dirty="0" smtClean="0"/>
              <a:t>.</a:t>
            </a:r>
            <a:endParaRPr lang="en-US" sz="2400" dirty="0"/>
          </a:p>
        </p:txBody>
      </p:sp>
    </p:spTree>
    <p:extLst>
      <p:ext uri="{BB962C8B-B14F-4D97-AF65-F5344CB8AC3E}">
        <p14:creationId xmlns:p14="http://schemas.microsoft.com/office/powerpoint/2010/main" val="9189713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#3</a:t>
            </a:r>
            <a:endParaRPr lang="en-US" dirty="0"/>
          </a:p>
        </p:txBody>
      </p:sp>
      <p:sp>
        <p:nvSpPr>
          <p:cNvPr id="3" name="Content Placeholder 2"/>
          <p:cNvSpPr>
            <a:spLocks noGrp="1"/>
          </p:cNvSpPr>
          <p:nvPr>
            <p:ph idx="1"/>
          </p:nvPr>
        </p:nvSpPr>
        <p:spPr>
          <a:xfrm>
            <a:off x="151970" y="1519779"/>
            <a:ext cx="8770859" cy="5167246"/>
          </a:xfrm>
        </p:spPr>
        <p:txBody>
          <a:bodyPr>
            <a:normAutofit lnSpcReduction="10000"/>
          </a:bodyPr>
          <a:lstStyle/>
          <a:p>
            <a:pPr>
              <a:buClr>
                <a:schemeClr val="accent6"/>
              </a:buClr>
              <a:buFont typeface="Wingdings" charset="2"/>
              <a:buChar char="Ø"/>
            </a:pPr>
            <a:r>
              <a:rPr lang="en-US" sz="2400" dirty="0" smtClean="0"/>
              <a:t>A </a:t>
            </a:r>
            <a:r>
              <a:rPr lang="en-US" sz="2400" dirty="0"/>
              <a:t>world in which people experience little need for God and the spiritual life and are not affiliated with organized religion and established Christian churches. </a:t>
            </a:r>
            <a:r>
              <a:rPr lang="en-US" sz="2400" dirty="0" smtClean="0"/>
              <a:t>The </a:t>
            </a:r>
            <a:r>
              <a:rPr lang="en-US" sz="2400" dirty="0"/>
              <a:t>Unaffiliated and Uninterested reject all forms of organized religion and reflect </a:t>
            </a:r>
            <a:r>
              <a:rPr lang="en-US" sz="2400" dirty="0" smtClean="0"/>
              <a:t>an </a:t>
            </a:r>
            <a:r>
              <a:rPr lang="en-US" sz="2400" dirty="0"/>
              <a:t>increasing percentage of the American population, especially </a:t>
            </a:r>
            <a:r>
              <a:rPr lang="en-US" sz="2400" dirty="0" smtClean="0"/>
              <a:t>among 18-29 year</a:t>
            </a:r>
            <a:r>
              <a:rPr lang="en-US" sz="2400" dirty="0"/>
              <a:t>-olds. </a:t>
            </a:r>
            <a:endParaRPr lang="en-US" sz="2400" dirty="0" smtClean="0"/>
          </a:p>
          <a:p>
            <a:pPr marL="118872" indent="0">
              <a:buClr>
                <a:schemeClr val="accent6"/>
              </a:buClr>
              <a:buNone/>
            </a:pPr>
            <a:endParaRPr lang="en-US" sz="2400" dirty="0"/>
          </a:p>
          <a:p>
            <a:pPr>
              <a:buClr>
                <a:schemeClr val="accent6"/>
              </a:buClr>
              <a:buFont typeface="Wingdings" charset="2"/>
              <a:buChar char="Ø"/>
            </a:pPr>
            <a:r>
              <a:rPr lang="en-US" sz="2400" b="1" dirty="0" smtClean="0"/>
              <a:t>Challenge</a:t>
            </a:r>
            <a:r>
              <a:rPr lang="en-US" sz="2400" dirty="0" smtClean="0"/>
              <a:t>: Expanding </a:t>
            </a:r>
            <a:r>
              <a:rPr lang="en-US" sz="2400" dirty="0"/>
              <a:t>the </a:t>
            </a:r>
            <a:r>
              <a:rPr lang="en-US" sz="2400" dirty="0" smtClean="0"/>
              <a:t>vision </a:t>
            </a:r>
            <a:r>
              <a:rPr lang="en-US" sz="2400" dirty="0"/>
              <a:t>of faith formation to embrace the life worlds—and spiritual needs—of people in Scenario #2 and #3 who see little need for church, and the need for God and the spiritual life. </a:t>
            </a:r>
            <a:r>
              <a:rPr lang="en-US" sz="2400" dirty="0" smtClean="0"/>
              <a:t>Developing </a:t>
            </a:r>
            <a:r>
              <a:rPr lang="en-US" sz="2400" dirty="0"/>
              <a:t>strategies and approaches for moving faith formation from the church campus into the </a:t>
            </a:r>
            <a:r>
              <a:rPr lang="en-US" sz="2400" dirty="0" smtClean="0"/>
              <a:t>world—to </a:t>
            </a:r>
            <a:r>
              <a:rPr lang="en-US" sz="2400" dirty="0"/>
              <a:t>“plant” </a:t>
            </a:r>
            <a:r>
              <a:rPr lang="en-US" sz="2400" dirty="0" smtClean="0"/>
              <a:t>faith formation in the </a:t>
            </a:r>
            <a:r>
              <a:rPr lang="en-US" sz="2400" dirty="0"/>
              <a:t>midst of </a:t>
            </a:r>
            <a:r>
              <a:rPr lang="en-US" sz="2400" dirty="0" smtClean="0"/>
              <a:t>their </a:t>
            </a:r>
            <a:r>
              <a:rPr lang="en-US" sz="2400" dirty="0"/>
              <a:t>cultures and </a:t>
            </a:r>
            <a:r>
              <a:rPr lang="en-US" sz="2400" dirty="0" smtClean="0"/>
              <a:t>worlds, </a:t>
            </a:r>
            <a:r>
              <a:rPr lang="en-US" sz="2400" dirty="0"/>
              <a:t>build relationships, and be witnesses to the Christian faith in the world today.</a:t>
            </a:r>
          </a:p>
          <a:p>
            <a:pPr marL="118872" indent="0">
              <a:buClr>
                <a:schemeClr val="accent6"/>
              </a:buClr>
              <a:buNone/>
            </a:pPr>
            <a:endParaRPr lang="en-US" sz="2400" dirty="0"/>
          </a:p>
        </p:txBody>
      </p:sp>
    </p:spTree>
    <p:extLst>
      <p:ext uri="{BB962C8B-B14F-4D97-AF65-F5344CB8AC3E}">
        <p14:creationId xmlns:p14="http://schemas.microsoft.com/office/powerpoint/2010/main" val="609601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extLst>
              <p:ext uri="{D42A27DB-BD31-4B8C-83A1-F6EECF244321}">
                <p14:modId xmlns:p14="http://schemas.microsoft.com/office/powerpoint/2010/main" val="2510690378"/>
              </p:ext>
            </p:extLst>
          </p:nvPr>
        </p:nvGraphicFramePr>
        <p:xfrm>
          <a:off x="-271377" y="86845"/>
          <a:ext cx="9726101" cy="6656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73963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NSYR Research </a:t>
            </a:r>
            <a:endParaRPr lang="en-US" dirty="0"/>
          </a:p>
        </p:txBody>
      </p:sp>
      <p:pic>
        <p:nvPicPr>
          <p:cNvPr id="4" name="Content Placeholder 5" descr="51wUhtJUo7L._SS500_.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423056" y="2006599"/>
            <a:ext cx="2451530" cy="3746231"/>
          </a:xfrm>
          <a:prstGeom prst="rect">
            <a:avLst/>
          </a:prstGeom>
        </p:spPr>
      </p:pic>
      <p:pic>
        <p:nvPicPr>
          <p:cNvPr id="5" name="Content Placeholder 4" descr="14524279.JPG"/>
          <p:cNvPicPr>
            <a:picLocks noGrp="1" noChangeAspect="1"/>
          </p:cNvPicPr>
          <p:nvPr>
            <p:ph sz="half" idx="4294967295"/>
          </p:nvPr>
        </p:nvPicPr>
        <p:blipFill>
          <a:blip r:embed="rId3"/>
          <a:srcRect/>
          <a:stretch>
            <a:fillRect/>
          </a:stretch>
        </p:blipFill>
        <p:spPr>
          <a:xfrm>
            <a:off x="457200" y="2006600"/>
            <a:ext cx="2461799" cy="3746231"/>
          </a:xfrm>
          <a:prstGeom prst="rect">
            <a:avLst/>
          </a:prstGeom>
        </p:spPr>
      </p:pic>
      <p:pic>
        <p:nvPicPr>
          <p:cNvPr id="6" name="Picture 5" descr="019975389X.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37684" y="2006600"/>
            <a:ext cx="2449116" cy="3731987"/>
          </a:xfrm>
          <a:prstGeom prst="rect">
            <a:avLst/>
          </a:prstGeom>
          <a:noFill/>
          <a:ln>
            <a:noFill/>
          </a:ln>
        </p:spPr>
      </p:pic>
    </p:spTree>
    <p:extLst>
      <p:ext uri="{BB962C8B-B14F-4D97-AF65-F5344CB8AC3E}">
        <p14:creationId xmlns:p14="http://schemas.microsoft.com/office/powerpoint/2010/main" val="34441517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Youth &amp; Young Adult Religiosity</a:t>
            </a:r>
            <a:endParaRPr lang="en-US" dirty="0"/>
          </a:p>
        </p:txBody>
      </p:sp>
      <p:sp>
        <p:nvSpPr>
          <p:cNvPr id="3" name="Content Placeholder 2"/>
          <p:cNvSpPr>
            <a:spLocks noGrp="1"/>
          </p:cNvSpPr>
          <p:nvPr>
            <p:ph idx="1"/>
          </p:nvPr>
        </p:nvSpPr>
        <p:spPr>
          <a:xfrm>
            <a:off x="158746" y="1597307"/>
            <a:ext cx="8909602" cy="4803494"/>
          </a:xfrm>
        </p:spPr>
        <p:txBody>
          <a:bodyPr>
            <a:normAutofit/>
          </a:bodyPr>
          <a:lstStyle/>
          <a:p>
            <a:pPr marL="118872" indent="0">
              <a:buNone/>
            </a:pPr>
            <a:r>
              <a:rPr lang="en-US" b="1" u="sng" dirty="0" smtClean="0">
                <a:solidFill>
                  <a:schemeClr val="accent6"/>
                </a:solidFill>
              </a:rPr>
              <a:t>Youth</a:t>
            </a:r>
          </a:p>
          <a:p>
            <a:pPr marL="118872" indent="0" algn="ctr">
              <a:buNone/>
            </a:pPr>
            <a:r>
              <a:rPr lang="en-US" dirty="0" smtClean="0"/>
              <a:t>Abiders   Adapters   Assenters   Avoiders   Atheists</a:t>
            </a:r>
          </a:p>
          <a:p>
            <a:pPr marL="118872" indent="0">
              <a:buNone/>
            </a:pPr>
            <a:r>
              <a:rPr lang="en-US" dirty="0" smtClean="0"/>
              <a:t>  </a:t>
            </a:r>
            <a:r>
              <a:rPr lang="en-US" b="1" dirty="0" smtClean="0">
                <a:solidFill>
                  <a:schemeClr val="accent6"/>
                </a:solidFill>
              </a:rPr>
              <a:t>20%	20%		31%		24%		5%</a:t>
            </a:r>
            <a:endParaRPr lang="en-US" b="1" dirty="0">
              <a:solidFill>
                <a:schemeClr val="accent6"/>
              </a:solidFill>
            </a:endParaRPr>
          </a:p>
          <a:p>
            <a:pPr marL="118872" indent="0" algn="ctr">
              <a:buNone/>
            </a:pPr>
            <a:r>
              <a:rPr lang="en-US" dirty="0" smtClean="0"/>
              <a:t>---------------------------------------------------------------</a:t>
            </a:r>
          </a:p>
          <a:p>
            <a:pPr marL="118872" indent="0">
              <a:buNone/>
            </a:pPr>
            <a:r>
              <a:rPr lang="en-US" b="1" u="sng" dirty="0" smtClean="0">
                <a:solidFill>
                  <a:srgbClr val="C64847"/>
                </a:solidFill>
              </a:rPr>
              <a:t>Young Adult</a:t>
            </a:r>
            <a:endParaRPr lang="en-US" b="1" u="sng" dirty="0">
              <a:solidFill>
                <a:srgbClr val="C64847"/>
              </a:solidFill>
            </a:endParaRPr>
          </a:p>
          <a:p>
            <a:pPr marL="118872" indent="0">
              <a:buNone/>
            </a:pPr>
            <a:r>
              <a:rPr lang="en-US" sz="2200" dirty="0" smtClean="0"/>
              <a:t>Committed        Selected      Spiritually    Religiously     Religiously    Irreligious   </a:t>
            </a:r>
            <a:endParaRPr lang="en-US" sz="2200" dirty="0"/>
          </a:p>
          <a:p>
            <a:pPr marL="118872" indent="0">
              <a:buNone/>
            </a:pPr>
            <a:r>
              <a:rPr lang="en-US" sz="2200" dirty="0"/>
              <a:t>Traditionalists   </a:t>
            </a:r>
            <a:r>
              <a:rPr lang="en-US" sz="2200" dirty="0" smtClean="0"/>
              <a:t>Adherents   </a:t>
            </a:r>
            <a:r>
              <a:rPr lang="en-US" sz="2200" dirty="0"/>
              <a:t>Open             Indifferent     </a:t>
            </a:r>
            <a:r>
              <a:rPr lang="en-US" sz="2200" dirty="0" smtClean="0"/>
              <a:t>Disconnected</a:t>
            </a:r>
            <a:r>
              <a:rPr lang="en-US" sz="2200" dirty="0"/>
              <a:t>	</a:t>
            </a:r>
            <a:endParaRPr lang="en-US" sz="2200" dirty="0" smtClean="0"/>
          </a:p>
          <a:p>
            <a:pPr marL="118872" indent="0">
              <a:buNone/>
            </a:pPr>
            <a:r>
              <a:rPr lang="en-US" b="1" dirty="0" smtClean="0">
                <a:solidFill>
                  <a:schemeClr val="accent6"/>
                </a:solidFill>
              </a:rPr>
              <a:t>15%		30% 	      15% 	25% 	        5%            10%</a:t>
            </a:r>
            <a:endParaRPr lang="en-US" b="1" dirty="0">
              <a:solidFill>
                <a:schemeClr val="accent6"/>
              </a:solidFill>
            </a:endParaRPr>
          </a:p>
          <a:p>
            <a:pPr marL="118872" indent="0">
              <a:buNone/>
            </a:pPr>
            <a:r>
              <a:rPr lang="en-US" dirty="0" smtClean="0"/>
              <a:t>-</a:t>
            </a:r>
            <a:r>
              <a:rPr lang="en-US" dirty="0"/>
              <a:t>--------------------------------------------------------------</a:t>
            </a:r>
          </a:p>
          <a:p>
            <a:pPr marL="118872" indent="0">
              <a:buNone/>
            </a:pPr>
            <a:endParaRPr lang="en-US" dirty="0"/>
          </a:p>
        </p:txBody>
      </p:sp>
    </p:spTree>
    <p:extLst>
      <p:ext uri="{BB962C8B-B14F-4D97-AF65-F5344CB8AC3E}">
        <p14:creationId xmlns:p14="http://schemas.microsoft.com/office/powerpoint/2010/main" val="35124477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Typology of Adolescent Religiosity</a:t>
            </a:r>
            <a:endParaRPr lang="en-US" dirty="0"/>
          </a:p>
        </p:txBody>
      </p:sp>
      <p:sp>
        <p:nvSpPr>
          <p:cNvPr id="3" name="Content Placeholder 2"/>
          <p:cNvSpPr>
            <a:spLocks noGrp="1"/>
          </p:cNvSpPr>
          <p:nvPr>
            <p:ph idx="1"/>
          </p:nvPr>
        </p:nvSpPr>
        <p:spPr>
          <a:xfrm>
            <a:off x="241377" y="1526920"/>
            <a:ext cx="8674023" cy="5196519"/>
          </a:xfrm>
        </p:spPr>
        <p:txBody>
          <a:bodyPr>
            <a:normAutofit lnSpcReduction="10000"/>
          </a:bodyPr>
          <a:lstStyle/>
          <a:p>
            <a:pPr lvl="0"/>
            <a:r>
              <a:rPr lang="en-US" sz="2400" b="1" dirty="0" smtClean="0">
                <a:solidFill>
                  <a:schemeClr val="accent6"/>
                </a:solidFill>
              </a:rPr>
              <a:t>Abiders</a:t>
            </a:r>
            <a:r>
              <a:rPr lang="en-US" sz="2400" dirty="0" smtClean="0"/>
              <a:t>: highest </a:t>
            </a:r>
            <a:r>
              <a:rPr lang="en-US" sz="2400" dirty="0"/>
              <a:t>levels of religiosity and </a:t>
            </a:r>
            <a:r>
              <a:rPr lang="en-US" sz="2400" dirty="0" smtClean="0"/>
              <a:t>practice: believe </a:t>
            </a:r>
            <a:r>
              <a:rPr lang="en-US" sz="2400" dirty="0"/>
              <a:t>in God, pray regularly, engage in personal religious </a:t>
            </a:r>
            <a:r>
              <a:rPr lang="en-US" sz="2400" dirty="0" smtClean="0"/>
              <a:t>practice, attend </a:t>
            </a:r>
            <a:r>
              <a:rPr lang="en-US" sz="2400" dirty="0"/>
              <a:t>services, serve others, think about the meaning of </a:t>
            </a:r>
            <a:r>
              <a:rPr lang="en-US" sz="2400" dirty="0" smtClean="0"/>
              <a:t>life; most </a:t>
            </a:r>
            <a:r>
              <a:rPr lang="en-US" sz="2400" dirty="0"/>
              <a:t>likely to say their religion is the only true </a:t>
            </a:r>
            <a:r>
              <a:rPr lang="en-US" sz="2400" dirty="0" smtClean="0"/>
              <a:t>faith</a:t>
            </a:r>
            <a:endParaRPr lang="en-US" sz="2400" dirty="0"/>
          </a:p>
          <a:p>
            <a:pPr lvl="0">
              <a:spcBef>
                <a:spcPts val="1200"/>
              </a:spcBef>
            </a:pPr>
            <a:r>
              <a:rPr lang="en-US" sz="2400" b="1" dirty="0" smtClean="0">
                <a:solidFill>
                  <a:schemeClr val="accent6"/>
                </a:solidFill>
              </a:rPr>
              <a:t>Adapters</a:t>
            </a:r>
            <a:r>
              <a:rPr lang="en-US" sz="2400" dirty="0" smtClean="0"/>
              <a:t>: high </a:t>
            </a:r>
            <a:r>
              <a:rPr lang="en-US" sz="2400" dirty="0"/>
              <a:t>levels of personal </a:t>
            </a:r>
            <a:r>
              <a:rPr lang="en-US" sz="2400" dirty="0" smtClean="0"/>
              <a:t>religiosity +  accepting </a:t>
            </a:r>
            <a:r>
              <a:rPr lang="en-US" sz="2400" dirty="0"/>
              <a:t>of other people’s </a:t>
            </a:r>
            <a:r>
              <a:rPr lang="en-US" sz="2400" dirty="0" smtClean="0"/>
              <a:t>faiths + attend </a:t>
            </a:r>
            <a:r>
              <a:rPr lang="en-US" sz="2400" dirty="0"/>
              <a:t>religious services more </a:t>
            </a:r>
            <a:r>
              <a:rPr lang="en-US" sz="2400" dirty="0" smtClean="0"/>
              <a:t>sporadically</a:t>
            </a:r>
            <a:endParaRPr lang="en-US" sz="2400" dirty="0"/>
          </a:p>
          <a:p>
            <a:pPr lvl="0">
              <a:spcBef>
                <a:spcPts val="1200"/>
              </a:spcBef>
            </a:pPr>
            <a:r>
              <a:rPr lang="en-US" sz="2400" b="1" dirty="0" smtClean="0">
                <a:solidFill>
                  <a:schemeClr val="accent6"/>
                </a:solidFill>
              </a:rPr>
              <a:t>Assenters</a:t>
            </a:r>
            <a:r>
              <a:rPr lang="en-US" sz="2400" dirty="0"/>
              <a:t>:</a:t>
            </a:r>
            <a:r>
              <a:rPr lang="en-US" sz="2400" dirty="0" smtClean="0"/>
              <a:t> </a:t>
            </a:r>
            <a:r>
              <a:rPr lang="en-US" sz="2400" dirty="0"/>
              <a:t>believe in God and feel somewhat close to God, but they are minimally engaged with their faith and practice only occasionally. Religion is tangential to other aspects of their lives</a:t>
            </a:r>
            <a:r>
              <a:rPr lang="en-US" sz="2400" dirty="0" smtClean="0"/>
              <a:t>.</a:t>
            </a:r>
            <a:endParaRPr lang="en-US" sz="2400" dirty="0"/>
          </a:p>
          <a:p>
            <a:pPr lvl="0">
              <a:spcBef>
                <a:spcPts val="1200"/>
              </a:spcBef>
            </a:pPr>
            <a:r>
              <a:rPr lang="en-US" sz="2400" b="1" dirty="0" smtClean="0">
                <a:solidFill>
                  <a:schemeClr val="accent6"/>
                </a:solidFill>
              </a:rPr>
              <a:t>Avoiders</a:t>
            </a:r>
            <a:r>
              <a:rPr lang="en-US" sz="2400" dirty="0" smtClean="0"/>
              <a:t>: believe </a:t>
            </a:r>
            <a:r>
              <a:rPr lang="en-US" sz="2400" dirty="0"/>
              <a:t>in God but have low levels of religious </a:t>
            </a:r>
            <a:r>
              <a:rPr lang="en-US" sz="2400" dirty="0" smtClean="0"/>
              <a:t>practice;  </a:t>
            </a:r>
            <a:r>
              <a:rPr lang="en-US" sz="2400" dirty="0"/>
              <a:t>God is </a:t>
            </a:r>
            <a:r>
              <a:rPr lang="en-US" sz="2400" dirty="0" smtClean="0"/>
              <a:t>distant</a:t>
            </a:r>
            <a:r>
              <a:rPr lang="en-US" sz="2400" dirty="0"/>
              <a:t>, </a:t>
            </a:r>
            <a:r>
              <a:rPr lang="en-US" sz="2400" dirty="0" smtClean="0"/>
              <a:t>impersonal; and often </a:t>
            </a:r>
            <a:r>
              <a:rPr lang="en-US" sz="2400" dirty="0"/>
              <a:t>don’t name a religious </a:t>
            </a:r>
            <a:r>
              <a:rPr lang="en-US" sz="2400" dirty="0" smtClean="0"/>
              <a:t>affiliation</a:t>
            </a:r>
            <a:r>
              <a:rPr lang="en-US" sz="2400" dirty="0"/>
              <a:t>.</a:t>
            </a:r>
          </a:p>
          <a:p>
            <a:pPr lvl="0">
              <a:spcBef>
                <a:spcPts val="1200"/>
              </a:spcBef>
            </a:pPr>
            <a:r>
              <a:rPr lang="en-US" sz="2400" b="1" dirty="0" smtClean="0">
                <a:solidFill>
                  <a:schemeClr val="accent6"/>
                </a:solidFill>
              </a:rPr>
              <a:t>Atheists</a:t>
            </a:r>
            <a:r>
              <a:rPr lang="en-US" sz="2400" dirty="0" smtClean="0"/>
              <a:t>: don’t </a:t>
            </a:r>
            <a:r>
              <a:rPr lang="en-US" sz="2400" dirty="0"/>
              <a:t>believe in God and don’t attend services.</a:t>
            </a:r>
          </a:p>
          <a:p>
            <a:endParaRPr lang="en-US" sz="2400" dirty="0"/>
          </a:p>
        </p:txBody>
      </p:sp>
    </p:spTree>
    <p:extLst>
      <p:ext uri="{BB962C8B-B14F-4D97-AF65-F5344CB8AC3E}">
        <p14:creationId xmlns:p14="http://schemas.microsoft.com/office/powerpoint/2010/main" val="6275895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Typology of </a:t>
            </a:r>
            <a:r>
              <a:rPr lang="en-US" dirty="0" smtClean="0"/>
              <a:t>Emerging Adult  </a:t>
            </a:r>
            <a:r>
              <a:rPr lang="en-US" dirty="0"/>
              <a:t>Religiosity</a:t>
            </a:r>
          </a:p>
        </p:txBody>
      </p:sp>
      <p:sp>
        <p:nvSpPr>
          <p:cNvPr id="3" name="Content Placeholder 2"/>
          <p:cNvSpPr>
            <a:spLocks noGrp="1"/>
          </p:cNvSpPr>
          <p:nvPr>
            <p:ph idx="1"/>
          </p:nvPr>
        </p:nvSpPr>
        <p:spPr>
          <a:xfrm>
            <a:off x="290823" y="1493030"/>
            <a:ext cx="8637481" cy="5364969"/>
          </a:xfrm>
        </p:spPr>
        <p:txBody>
          <a:bodyPr>
            <a:noAutofit/>
          </a:bodyPr>
          <a:lstStyle/>
          <a:p>
            <a:pPr marL="285750" indent="-285750"/>
            <a:r>
              <a:rPr lang="en-US" sz="2600" b="1" dirty="0" smtClean="0">
                <a:solidFill>
                  <a:schemeClr val="accent4">
                    <a:lumMod val="75000"/>
                  </a:schemeClr>
                </a:solidFill>
              </a:rPr>
              <a:t>Committed Traditionalists</a:t>
            </a:r>
            <a:r>
              <a:rPr lang="en-US" sz="2600" b="1" dirty="0" smtClean="0"/>
              <a:t>: </a:t>
            </a:r>
            <a:r>
              <a:rPr lang="en-US" sz="2600" dirty="0" smtClean="0"/>
              <a:t>strong </a:t>
            </a:r>
            <a:r>
              <a:rPr lang="en-US" sz="2600" dirty="0"/>
              <a:t>religious </a:t>
            </a:r>
            <a:r>
              <a:rPr lang="en-US" sz="2600" dirty="0" smtClean="0"/>
              <a:t>faith; articulate beliefs;  actively </a:t>
            </a:r>
            <a:r>
              <a:rPr lang="en-US" sz="2600" dirty="0"/>
              <a:t>practice. Personal commitment to faith is a significant part of their identities and moral reasoning, and they are at least somewhat regularly involved in some religious </a:t>
            </a:r>
            <a:r>
              <a:rPr lang="en-US" sz="2600" dirty="0" smtClean="0"/>
              <a:t>group</a:t>
            </a:r>
            <a:endParaRPr lang="en-US" sz="2600" b="1" dirty="0"/>
          </a:p>
          <a:p>
            <a:pPr marL="285750" indent="-285750"/>
            <a:r>
              <a:rPr lang="en-US" sz="2600" b="1" dirty="0" smtClean="0">
                <a:solidFill>
                  <a:schemeClr val="accent4">
                    <a:lumMod val="75000"/>
                  </a:schemeClr>
                </a:solidFill>
              </a:rPr>
              <a:t>Selected Adherents</a:t>
            </a:r>
            <a:r>
              <a:rPr lang="en-US" sz="2600" dirty="0"/>
              <a:t>:</a:t>
            </a:r>
            <a:r>
              <a:rPr lang="en-US" sz="2600" dirty="0" smtClean="0"/>
              <a:t> </a:t>
            </a:r>
            <a:r>
              <a:rPr lang="en-US" sz="2600" dirty="0"/>
              <a:t>believe and perform certain aspects of their religious traditions but neglect and ignore </a:t>
            </a:r>
            <a:r>
              <a:rPr lang="en-US" sz="2600" dirty="0" smtClean="0"/>
              <a:t>others; more </a:t>
            </a:r>
            <a:r>
              <a:rPr lang="en-US" sz="2600" dirty="0"/>
              <a:t>discriminating </a:t>
            </a:r>
            <a:r>
              <a:rPr lang="en-US" sz="2600" dirty="0" smtClean="0"/>
              <a:t>about </a:t>
            </a:r>
            <a:r>
              <a:rPr lang="en-US" sz="2600" dirty="0"/>
              <a:t>what they are willing to adopt of their religious tradition’s beliefs and </a:t>
            </a:r>
            <a:r>
              <a:rPr lang="en-US" sz="2600" dirty="0" smtClean="0"/>
              <a:t>practices</a:t>
            </a:r>
            <a:endParaRPr lang="en-US" sz="2600" b="1" dirty="0"/>
          </a:p>
          <a:p>
            <a:pPr marL="285750" indent="-285750"/>
            <a:r>
              <a:rPr lang="en-US" sz="2600" b="1" dirty="0" smtClean="0">
                <a:solidFill>
                  <a:srgbClr val="479249"/>
                </a:solidFill>
              </a:rPr>
              <a:t>Spiritually Open</a:t>
            </a:r>
            <a:r>
              <a:rPr lang="en-US" sz="2600" b="1" dirty="0" smtClean="0"/>
              <a:t>: </a:t>
            </a:r>
            <a:r>
              <a:rPr lang="en-US" sz="2600" dirty="0" smtClean="0"/>
              <a:t>not very </a:t>
            </a:r>
            <a:r>
              <a:rPr lang="en-US" sz="2600" dirty="0"/>
              <a:t>committed to a religious faith but are nonetheless receptive to and at least mildly interested in some spiritual or religious matters</a:t>
            </a:r>
            <a:r>
              <a:rPr lang="en-US" sz="2600" dirty="0" smtClean="0"/>
              <a:t>.</a:t>
            </a:r>
            <a:endParaRPr lang="en-US" sz="2600" b="1" dirty="0"/>
          </a:p>
        </p:txBody>
      </p:sp>
    </p:spTree>
    <p:extLst>
      <p:ext uri="{BB962C8B-B14F-4D97-AF65-F5344CB8AC3E}">
        <p14:creationId xmlns:p14="http://schemas.microsoft.com/office/powerpoint/2010/main" val="41362678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Typology of </a:t>
            </a:r>
            <a:r>
              <a:rPr lang="en-US" dirty="0" smtClean="0"/>
              <a:t>Emerging Adult  </a:t>
            </a:r>
            <a:r>
              <a:rPr lang="en-US" dirty="0"/>
              <a:t>Religiosity</a:t>
            </a:r>
          </a:p>
        </p:txBody>
      </p:sp>
      <p:sp>
        <p:nvSpPr>
          <p:cNvPr id="3" name="Content Placeholder 2"/>
          <p:cNvSpPr>
            <a:spLocks noGrp="1"/>
          </p:cNvSpPr>
          <p:nvPr>
            <p:ph idx="1"/>
          </p:nvPr>
        </p:nvSpPr>
        <p:spPr>
          <a:xfrm>
            <a:off x="290823" y="1493030"/>
            <a:ext cx="8637481" cy="5364969"/>
          </a:xfrm>
        </p:spPr>
        <p:txBody>
          <a:bodyPr>
            <a:noAutofit/>
          </a:bodyPr>
          <a:lstStyle/>
          <a:p>
            <a:pPr marL="285750" indent="-285750"/>
            <a:r>
              <a:rPr lang="en-US" sz="2600" b="1" dirty="0" smtClean="0">
                <a:solidFill>
                  <a:srgbClr val="479249"/>
                </a:solidFill>
              </a:rPr>
              <a:t>Religiously Indifferent</a:t>
            </a:r>
            <a:r>
              <a:rPr lang="en-US" sz="2600" b="1" dirty="0" smtClean="0"/>
              <a:t>: </a:t>
            </a:r>
            <a:r>
              <a:rPr lang="en-US" sz="2600" dirty="0" smtClean="0"/>
              <a:t>neither </a:t>
            </a:r>
            <a:r>
              <a:rPr lang="en-US" sz="2600" dirty="0"/>
              <a:t>care to practice religion nor oppose </a:t>
            </a:r>
            <a:r>
              <a:rPr lang="en-US" sz="2600" dirty="0" smtClean="0"/>
              <a:t>it; simply </a:t>
            </a:r>
            <a:r>
              <a:rPr lang="en-US" sz="2600" dirty="0"/>
              <a:t>not invested in </a:t>
            </a:r>
            <a:r>
              <a:rPr lang="en-US" sz="2600" dirty="0" smtClean="0"/>
              <a:t>religion either way; too </a:t>
            </a:r>
            <a:r>
              <a:rPr lang="en-US" sz="2600" dirty="0"/>
              <a:t>distracted with and invested in other things in life and </a:t>
            </a:r>
            <a:r>
              <a:rPr lang="en-US" sz="2600" dirty="0" smtClean="0"/>
              <a:t>unconcerned </a:t>
            </a:r>
            <a:r>
              <a:rPr lang="en-US" sz="2600" dirty="0"/>
              <a:t>with matters of faith to pay any real attention to religion. </a:t>
            </a:r>
            <a:endParaRPr lang="en-US" sz="2600" b="1" dirty="0"/>
          </a:p>
          <a:p>
            <a:pPr marL="285750" indent="-285750"/>
            <a:r>
              <a:rPr lang="en-US" sz="2600" b="1" dirty="0" smtClean="0">
                <a:solidFill>
                  <a:srgbClr val="479249"/>
                </a:solidFill>
              </a:rPr>
              <a:t>Religiously Disconnected</a:t>
            </a:r>
            <a:r>
              <a:rPr lang="en-US" sz="2600" b="1" dirty="0" smtClean="0"/>
              <a:t>: </a:t>
            </a:r>
            <a:r>
              <a:rPr lang="en-US" sz="2600" dirty="0" smtClean="0"/>
              <a:t>have </a:t>
            </a:r>
            <a:r>
              <a:rPr lang="en-US" sz="2600" dirty="0"/>
              <a:t>little to no exposure or connection to religious people, ideas, or </a:t>
            </a:r>
            <a:r>
              <a:rPr lang="en-US" sz="2600" dirty="0" smtClean="0"/>
              <a:t>organizations; </a:t>
            </a:r>
            <a:r>
              <a:rPr lang="en-US" sz="2600" dirty="0"/>
              <a:t>neither interested in nor opposed to religion. Faith simply has not been a part of their lives in any significant </a:t>
            </a:r>
            <a:r>
              <a:rPr lang="en-US" sz="2600" dirty="0" smtClean="0"/>
              <a:t>way.</a:t>
            </a:r>
            <a:endParaRPr lang="en-US" sz="2600" b="1" dirty="0"/>
          </a:p>
          <a:p>
            <a:pPr marL="285750" indent="-285750"/>
            <a:r>
              <a:rPr lang="en-US" sz="2600" b="1" dirty="0" smtClean="0">
                <a:solidFill>
                  <a:srgbClr val="479249"/>
                </a:solidFill>
              </a:rPr>
              <a:t>Irreligious</a:t>
            </a:r>
            <a:r>
              <a:rPr lang="en-US" sz="2600" b="1" dirty="0" smtClean="0"/>
              <a:t>: </a:t>
            </a:r>
            <a:r>
              <a:rPr lang="en-US" sz="2600" dirty="0" smtClean="0"/>
              <a:t>hold </a:t>
            </a:r>
            <a:r>
              <a:rPr lang="en-US" sz="2600" dirty="0"/>
              <a:t>skeptical attitudes about and make critical arguments against religion generally, rejecting the idea of personal </a:t>
            </a:r>
            <a:r>
              <a:rPr lang="en-US" sz="2600" dirty="0" smtClean="0"/>
              <a:t>faith</a:t>
            </a:r>
            <a:endParaRPr lang="en-US" sz="2600" dirty="0"/>
          </a:p>
        </p:txBody>
      </p:sp>
    </p:spTree>
    <p:extLst>
      <p:ext uri="{BB962C8B-B14F-4D97-AF65-F5344CB8AC3E}">
        <p14:creationId xmlns:p14="http://schemas.microsoft.com/office/powerpoint/2010/main" val="17340458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Four-Scenario Thinking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72789675"/>
              </p:ext>
            </p:extLst>
          </p:nvPr>
        </p:nvGraphicFramePr>
        <p:xfrm>
          <a:off x="755465" y="1532549"/>
          <a:ext cx="7639236" cy="5265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05071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485985314"/>
              </p:ext>
            </p:extLst>
          </p:nvPr>
        </p:nvGraphicFramePr>
        <p:xfrm>
          <a:off x="387867" y="304027"/>
          <a:ext cx="8282382" cy="6045973"/>
        </p:xfrm>
        <a:graphic>
          <a:graphicData uri="http://schemas.openxmlformats.org/drawingml/2006/table">
            <a:tbl>
              <a:tblPr firstRow="1" bandRow="1">
                <a:tableStyleId>{69CF1AB2-1976-4502-BF36-3FF5EA218861}</a:tableStyleId>
              </a:tblPr>
              <a:tblGrid>
                <a:gridCol w="4260333"/>
                <a:gridCol w="4022049"/>
              </a:tblGrid>
              <a:tr h="31780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sng" dirty="0" smtClean="0">
                          <a:latin typeface="Calibri"/>
                          <a:cs typeface="Calibri"/>
                        </a:rPr>
                        <a:t>Scenario #4</a:t>
                      </a:r>
                    </a:p>
                    <a:p>
                      <a:pPr marL="548640" indent="-457200" algn="l">
                        <a:buFontTx/>
                        <a:buNone/>
                      </a:pPr>
                      <a:r>
                        <a:rPr lang="en-US" sz="2400" b="0" dirty="0" smtClean="0">
                          <a:latin typeface="Calibri"/>
                          <a:cs typeface="Calibri"/>
                        </a:rPr>
                        <a:t>+ </a:t>
                      </a:r>
                      <a:r>
                        <a:rPr lang="en-US" sz="2400" b="0" baseline="0" dirty="0" smtClean="0">
                          <a:latin typeface="Calibri"/>
                          <a:cs typeface="Calibri"/>
                        </a:rPr>
                        <a:t>Marriage &amp; FF</a:t>
                      </a:r>
                    </a:p>
                    <a:p>
                      <a:pPr marL="548640" indent="-457200" algn="l">
                        <a:buFontTx/>
                        <a:buNone/>
                      </a:pPr>
                      <a:r>
                        <a:rPr lang="en-US" sz="2400" b="0" baseline="0" dirty="0" smtClean="0">
                          <a:latin typeface="Calibri"/>
                          <a:cs typeface="Calibri"/>
                        </a:rPr>
                        <a:t>+ Baptism &amp; FF</a:t>
                      </a:r>
                    </a:p>
                    <a:p>
                      <a:pPr marL="548640" indent="-457200" algn="l">
                        <a:buFontTx/>
                        <a:buNone/>
                      </a:pPr>
                      <a:r>
                        <a:rPr lang="en-US" sz="2400" b="0" baseline="0" dirty="0" smtClean="0">
                          <a:latin typeface="Calibri"/>
                          <a:cs typeface="Calibri"/>
                        </a:rPr>
                        <a:t>+ Family faith formation in the 1</a:t>
                      </a:r>
                      <a:r>
                        <a:rPr lang="en-US" sz="2400" b="0" baseline="30000" dirty="0" smtClean="0">
                          <a:latin typeface="Calibri"/>
                          <a:cs typeface="Calibri"/>
                        </a:rPr>
                        <a:t>st</a:t>
                      </a:r>
                      <a:r>
                        <a:rPr lang="en-US" sz="2400" b="0" baseline="0" dirty="0" smtClean="0">
                          <a:latin typeface="Calibri"/>
                          <a:cs typeface="Calibri"/>
                        </a:rPr>
                        <a:t> decade of life</a:t>
                      </a:r>
                    </a:p>
                    <a:p>
                      <a:pPr marL="548640" indent="-457200" algn="l">
                        <a:buFontTx/>
                        <a:buNone/>
                      </a:pPr>
                      <a:r>
                        <a:rPr lang="en-US" sz="2400" b="0" baseline="0" dirty="0" smtClean="0">
                          <a:latin typeface="Calibri"/>
                          <a:cs typeface="Calibri"/>
                        </a:rPr>
                        <a:t>+ Milestones faith formation</a:t>
                      </a:r>
                    </a:p>
                    <a:p>
                      <a:pPr marL="548640" indent="-457200" algn="l">
                        <a:buFontTx/>
                        <a:buNone/>
                      </a:pPr>
                      <a:r>
                        <a:rPr lang="en-US" sz="2400" b="0" dirty="0" smtClean="0">
                          <a:latin typeface="Calibri"/>
                          <a:cs typeface="Calibri"/>
                        </a:rPr>
                        <a:t>+ Pathways</a:t>
                      </a:r>
                      <a:r>
                        <a:rPr lang="en-US" sz="2400" b="0" baseline="0" dirty="0" smtClean="0">
                          <a:latin typeface="Calibri"/>
                          <a:cs typeface="Calibri"/>
                        </a:rPr>
                        <a:t> to deepen faith &amp; engagement</a:t>
                      </a:r>
                    </a:p>
                  </a:txBody>
                  <a:tcPr>
                    <a:lnL w="38100" cap="flat" cmpd="sng" algn="ctr">
                      <a:solidFill>
                        <a:srgbClr val="990000"/>
                      </a:solidFill>
                      <a:prstDash val="solid"/>
                      <a:round/>
                      <a:headEnd type="none" w="med" len="med"/>
                      <a:tailEnd type="none" w="med" len="med"/>
                    </a:lnL>
                    <a:lnR w="38100" cap="flat" cmpd="sng" algn="ctr">
                      <a:solidFill>
                        <a:srgbClr val="990000"/>
                      </a:solidFill>
                      <a:prstDash val="solid"/>
                      <a:round/>
                      <a:headEnd type="none" w="med" len="med"/>
                      <a:tailEnd type="none" w="med" len="med"/>
                    </a:lnR>
                    <a:lnT w="38100" cap="flat" cmpd="sng" algn="ctr">
                      <a:solidFill>
                        <a:srgbClr val="990000"/>
                      </a:solidFill>
                      <a:prstDash val="solid"/>
                      <a:round/>
                      <a:headEnd type="none" w="med" len="med"/>
                      <a:tailEnd type="none" w="med" len="med"/>
                    </a:lnT>
                    <a:lnB w="38100" cap="flat" cmpd="sng" algn="ctr">
                      <a:solidFill>
                        <a:srgbClr val="990000"/>
                      </a:solidFill>
                      <a:prstDash val="solid"/>
                      <a:round/>
                      <a:headEnd type="none" w="med" len="med"/>
                      <a:tailEnd type="none" w="med" len="med"/>
                    </a:lnB>
                  </a:tcPr>
                </a:tc>
                <a:tc>
                  <a:txBody>
                    <a:bodyPr/>
                    <a:lstStyle/>
                    <a:p>
                      <a:pPr algn="ctr"/>
                      <a:r>
                        <a:rPr lang="en-US" sz="2400" u="sng" dirty="0" smtClean="0">
                          <a:latin typeface="Calibri"/>
                          <a:cs typeface="Calibri"/>
                        </a:rPr>
                        <a:t>Scenario #1</a:t>
                      </a:r>
                    </a:p>
                    <a:p>
                      <a:pPr marL="548640" indent="-457200" algn="l">
                        <a:buFontTx/>
                        <a:buNone/>
                      </a:pPr>
                      <a:r>
                        <a:rPr lang="en-US" sz="2400" b="0" dirty="0" smtClean="0">
                          <a:latin typeface="Calibri"/>
                          <a:cs typeface="Calibri"/>
                        </a:rPr>
                        <a:t>+ </a:t>
                      </a:r>
                      <a:r>
                        <a:rPr lang="en-US" sz="2400" b="0" baseline="0" dirty="0" smtClean="0">
                          <a:latin typeface="Calibri"/>
                          <a:cs typeface="Calibri"/>
                        </a:rPr>
                        <a:t>Millennial Generation</a:t>
                      </a:r>
                    </a:p>
                    <a:p>
                      <a:pPr marL="548640" indent="-457200" algn="l">
                        <a:buFontTx/>
                        <a:buNone/>
                      </a:pPr>
                      <a:r>
                        <a:rPr lang="en-US" sz="2400" b="0" baseline="0" dirty="0" smtClean="0">
                          <a:latin typeface="Calibri"/>
                          <a:cs typeface="Calibri"/>
                        </a:rPr>
                        <a:t>+ Marriage &amp; FF</a:t>
                      </a:r>
                    </a:p>
                    <a:p>
                      <a:pPr marL="548640" indent="-457200" algn="l">
                        <a:buFontTx/>
                        <a:buNone/>
                      </a:pPr>
                      <a:r>
                        <a:rPr lang="en-US" sz="2400" b="0" baseline="0" dirty="0" smtClean="0">
                          <a:latin typeface="Calibri"/>
                          <a:cs typeface="Calibri"/>
                        </a:rPr>
                        <a:t>+ Baptism &amp; FF</a:t>
                      </a:r>
                    </a:p>
                    <a:p>
                      <a:pPr marL="548640" indent="-457200" algn="l">
                        <a:buFontTx/>
                        <a:buNone/>
                      </a:pPr>
                      <a:r>
                        <a:rPr lang="en-US" sz="2400" b="0" baseline="0" dirty="0" smtClean="0">
                          <a:latin typeface="Calibri"/>
                          <a:cs typeface="Calibri"/>
                        </a:rPr>
                        <a:t>+ Baby Boomers FF</a:t>
                      </a:r>
                    </a:p>
                    <a:p>
                      <a:pPr marL="548640" indent="-457200" algn="l">
                        <a:buFontTx/>
                        <a:buNone/>
                      </a:pPr>
                      <a:r>
                        <a:rPr lang="en-US" sz="2400" b="0" baseline="0" dirty="0" smtClean="0">
                          <a:latin typeface="Calibri"/>
                          <a:cs typeface="Calibri"/>
                        </a:rPr>
                        <a:t>+ Empowering people to share their faith</a:t>
                      </a:r>
                    </a:p>
                  </a:txBody>
                  <a:tcPr>
                    <a:lnL w="38100" cap="flat" cmpd="sng" algn="ctr">
                      <a:solidFill>
                        <a:srgbClr val="990000"/>
                      </a:solidFill>
                      <a:prstDash val="solid"/>
                      <a:round/>
                      <a:headEnd type="none" w="med" len="med"/>
                      <a:tailEnd type="none" w="med" len="med"/>
                    </a:lnL>
                    <a:lnR w="38100" cap="flat" cmpd="sng" algn="ctr">
                      <a:solidFill>
                        <a:srgbClr val="990000"/>
                      </a:solidFill>
                      <a:prstDash val="solid"/>
                      <a:round/>
                      <a:headEnd type="none" w="med" len="med"/>
                      <a:tailEnd type="none" w="med" len="med"/>
                    </a:lnR>
                    <a:lnT w="38100" cap="flat" cmpd="sng" algn="ctr">
                      <a:solidFill>
                        <a:srgbClr val="990000"/>
                      </a:solidFill>
                      <a:prstDash val="solid"/>
                      <a:round/>
                      <a:headEnd type="none" w="med" len="med"/>
                      <a:tailEnd type="none" w="med" len="med"/>
                    </a:lnT>
                    <a:lnB w="38100" cap="flat" cmpd="sng" algn="ctr">
                      <a:solidFill>
                        <a:srgbClr val="990000"/>
                      </a:solidFill>
                      <a:prstDash val="solid"/>
                      <a:round/>
                      <a:headEnd type="none" w="med" len="med"/>
                      <a:tailEnd type="none" w="med" len="med"/>
                    </a:lnB>
                  </a:tcPr>
                </a:tc>
              </a:tr>
              <a:tr h="28679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Calibri"/>
                          <a:cs typeface="Calibri"/>
                        </a:rPr>
                        <a:t>Scenario #3</a:t>
                      </a:r>
                    </a:p>
                    <a:p>
                      <a:pPr marL="457200" indent="-457200" algn="l">
                        <a:buFontTx/>
                        <a:buNone/>
                      </a:pPr>
                      <a:r>
                        <a:rPr lang="en-US" sz="2400" b="0" dirty="0" smtClean="0">
                          <a:latin typeface="Calibri"/>
                          <a:cs typeface="Calibri"/>
                        </a:rPr>
                        <a:t>+ Third Place settings</a:t>
                      </a:r>
                    </a:p>
                    <a:p>
                      <a:pPr marL="457200" indent="-457200" algn="l">
                        <a:buFontTx/>
                        <a:buNone/>
                      </a:pPr>
                      <a:r>
                        <a:rPr lang="en-US" sz="2400" b="0" dirty="0" smtClean="0">
                          <a:latin typeface="Calibri"/>
                          <a:cs typeface="Calibri"/>
                        </a:rPr>
                        <a:t>+ Family life center</a:t>
                      </a:r>
                    </a:p>
                    <a:p>
                      <a:pPr marL="457200" indent="-457200" algn="l">
                        <a:buFontTx/>
                        <a:buNone/>
                      </a:pPr>
                      <a:r>
                        <a:rPr lang="en-US" sz="2400" b="0" baseline="0" dirty="0" smtClean="0">
                          <a:latin typeface="Calibri"/>
                          <a:cs typeface="Calibri"/>
                        </a:rPr>
                        <a:t>+ Events (movie nights, concerts, festivals)</a:t>
                      </a:r>
                    </a:p>
                    <a:p>
                      <a:pPr marL="457200" indent="-457200" algn="l">
                        <a:buFontTx/>
                        <a:buNone/>
                      </a:pPr>
                      <a:r>
                        <a:rPr lang="en-US" sz="2400" b="0" baseline="0" dirty="0" smtClean="0">
                          <a:latin typeface="Calibri"/>
                          <a:cs typeface="Calibri"/>
                        </a:rPr>
                        <a:t>+ Community-based ministry (service, recovery ministry)</a:t>
                      </a:r>
                      <a:endParaRPr lang="en-US" sz="2400" b="0" dirty="0">
                        <a:latin typeface="Calibri"/>
                        <a:cs typeface="Calibri"/>
                      </a:endParaRPr>
                    </a:p>
                  </a:txBody>
                  <a:tcPr>
                    <a:lnL w="38100" cap="flat" cmpd="sng" algn="ctr">
                      <a:solidFill>
                        <a:srgbClr val="990000"/>
                      </a:solidFill>
                      <a:prstDash val="solid"/>
                      <a:round/>
                      <a:headEnd type="none" w="med" len="med"/>
                      <a:tailEnd type="none" w="med" len="med"/>
                    </a:lnL>
                    <a:lnR w="38100" cap="flat" cmpd="sng" algn="ctr">
                      <a:solidFill>
                        <a:srgbClr val="990000"/>
                      </a:solidFill>
                      <a:prstDash val="solid"/>
                      <a:round/>
                      <a:headEnd type="none" w="med" len="med"/>
                      <a:tailEnd type="none" w="med" len="med"/>
                    </a:lnR>
                    <a:lnT w="38100" cap="flat" cmpd="sng" algn="ctr">
                      <a:solidFill>
                        <a:srgbClr val="990000"/>
                      </a:solidFill>
                      <a:prstDash val="solid"/>
                      <a:round/>
                      <a:headEnd type="none" w="med" len="med"/>
                      <a:tailEnd type="none" w="med" len="med"/>
                    </a:lnT>
                    <a:lnB w="38100" cap="flat" cmpd="sng" algn="ctr">
                      <a:solidFill>
                        <a:srgbClr val="99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sng" dirty="0" smtClean="0">
                          <a:latin typeface="Calibri"/>
                          <a:cs typeface="Calibri"/>
                        </a:rPr>
                        <a:t>Scenario #2</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0" baseline="0" dirty="0" smtClean="0">
                          <a:latin typeface="Calibri"/>
                          <a:cs typeface="Calibri"/>
                        </a:rPr>
                        <a:t>+ </a:t>
                      </a:r>
                      <a:r>
                        <a:rPr lang="en-US" sz="2400" b="0" dirty="0" smtClean="0">
                          <a:latin typeface="Calibri"/>
                          <a:cs typeface="Calibri"/>
                        </a:rPr>
                        <a:t>Third Place settings</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0" dirty="0" smtClean="0">
                          <a:latin typeface="Calibri"/>
                          <a:cs typeface="Calibri"/>
                        </a:rPr>
                        <a:t>+ Targeting 20-30 year</a:t>
                      </a:r>
                      <a:r>
                        <a:rPr lang="en-US" sz="2400" b="0" baseline="0" dirty="0" smtClean="0">
                          <a:latin typeface="Calibri"/>
                          <a:cs typeface="Calibri"/>
                        </a:rPr>
                        <a:t> olds</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0" baseline="0" dirty="0" smtClean="0">
                          <a:latin typeface="Calibri"/>
                          <a:cs typeface="Calibri"/>
                        </a:rPr>
                        <a:t>+ Service: local - global</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0" baseline="0" dirty="0" smtClean="0">
                          <a:latin typeface="Calibri"/>
                          <a:cs typeface="Calibri"/>
                        </a:rPr>
                        <a:t>+ Spiritual formation</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0" baseline="0" dirty="0" smtClean="0">
                          <a:latin typeface="Calibri"/>
                          <a:cs typeface="Calibri"/>
                        </a:rPr>
                        <a:t>+ Pathways to deepen faith &amp; engagement</a:t>
                      </a:r>
                      <a:endParaRPr lang="en-US" sz="2400" b="1" dirty="0" smtClean="0">
                        <a:latin typeface="Calibri"/>
                        <a:cs typeface="Calibri"/>
                      </a:endParaRPr>
                    </a:p>
                  </a:txBody>
                  <a:tcPr>
                    <a:lnL w="38100" cap="flat" cmpd="sng" algn="ctr">
                      <a:solidFill>
                        <a:srgbClr val="990000"/>
                      </a:solidFill>
                      <a:prstDash val="solid"/>
                      <a:round/>
                      <a:headEnd type="none" w="med" len="med"/>
                      <a:tailEnd type="none" w="med" len="med"/>
                    </a:lnL>
                    <a:lnR w="38100" cap="flat" cmpd="sng" algn="ctr">
                      <a:solidFill>
                        <a:srgbClr val="990000"/>
                      </a:solidFill>
                      <a:prstDash val="solid"/>
                      <a:round/>
                      <a:headEnd type="none" w="med" len="med"/>
                      <a:tailEnd type="none" w="med" len="med"/>
                    </a:lnR>
                    <a:lnT w="38100" cap="flat" cmpd="sng" algn="ctr">
                      <a:solidFill>
                        <a:srgbClr val="990000"/>
                      </a:solidFill>
                      <a:prstDash val="solid"/>
                      <a:round/>
                      <a:headEnd type="none" w="med" len="med"/>
                      <a:tailEnd type="none" w="med" len="med"/>
                    </a:lnT>
                    <a:lnB w="38100" cap="flat" cmpd="sng" algn="ctr">
                      <a:solidFill>
                        <a:srgbClr val="99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427597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Targeting Religious &amp; Spiritual Needs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6378294"/>
              </p:ext>
            </p:extLst>
          </p:nvPr>
        </p:nvGraphicFramePr>
        <p:xfrm>
          <a:off x="457200" y="1774825"/>
          <a:ext cx="8229600" cy="4483873"/>
        </p:xfrm>
        <a:graphic>
          <a:graphicData uri="http://schemas.openxmlformats.org/drawingml/2006/table">
            <a:tbl>
              <a:tblPr firstRow="1" bandRow="1">
                <a:tableStyleId>{306799F8-075E-4A3A-A7F6-7FBC6576F1A4}</a:tableStyleId>
              </a:tblPr>
              <a:tblGrid>
                <a:gridCol w="4233183"/>
                <a:gridCol w="3996417"/>
              </a:tblGrid>
              <a:tr h="23569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u="sng" dirty="0" smtClean="0"/>
                        <a:t>Scenario</a:t>
                      </a:r>
                      <a:r>
                        <a:rPr lang="en-US" sz="2400" u="sng" dirty="0" smtClean="0"/>
                        <a:t> #4</a:t>
                      </a:r>
                    </a:p>
                    <a:p>
                      <a:pPr marL="548640" indent="-457200" algn="l">
                        <a:buFontTx/>
                        <a:buNone/>
                      </a:pPr>
                      <a:endParaRPr lang="en-US" sz="2400" b="0" baseline="0" dirty="0" smtClean="0">
                        <a:latin typeface="Calibri"/>
                        <a:cs typeface="Calibri"/>
                      </a:endParaRP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solidFill>
                  </a:tcPr>
                </a:tc>
                <a:tc>
                  <a:txBody>
                    <a:bodyPr/>
                    <a:lstStyle/>
                    <a:p>
                      <a:pPr algn="ctr"/>
                      <a:r>
                        <a:rPr lang="en-US" sz="2800" u="sng" kern="1200" dirty="0" smtClean="0"/>
                        <a:t>Scenario</a:t>
                      </a:r>
                      <a:r>
                        <a:rPr lang="en-US" sz="2800" u="sng" dirty="0" smtClean="0"/>
                        <a:t> #1</a:t>
                      </a:r>
                      <a:endParaRPr lang="en-US" sz="2800" u="sng" dirty="0" smtClean="0">
                        <a:solidFill>
                          <a:srgbClr val="000000"/>
                        </a:solidFill>
                        <a:latin typeface="Calibri"/>
                        <a:cs typeface="Calibri"/>
                      </a:endParaRP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lumMod val="75000"/>
                      </a:schemeClr>
                    </a:solidFill>
                  </a:tcPr>
                </a:tc>
              </a:tr>
              <a:tr h="21269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u="sng" dirty="0" smtClean="0"/>
                        <a:t>Scenario #3</a:t>
                      </a:r>
                    </a:p>
                    <a:p>
                      <a:pPr marL="457200" indent="-457200" algn="l">
                        <a:buFontTx/>
                        <a:buNone/>
                      </a:pPr>
                      <a:endParaRPr lang="en-US" sz="2400" b="0" dirty="0">
                        <a:latin typeface="Calibri"/>
                        <a:cs typeface="Calibri"/>
                      </a:endParaRP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u="sng" dirty="0" smtClean="0"/>
                        <a:t>Scenario #2</a:t>
                      </a:r>
                    </a:p>
                    <a:p>
                      <a:pPr marL="457200" marR="0" indent="-457200" algn="l" defTabSz="914400" rtl="0" eaLnBrk="1" fontAlgn="auto" latinLnBrk="0" hangingPunct="1">
                        <a:lnSpc>
                          <a:spcPct val="100000"/>
                        </a:lnSpc>
                        <a:spcBef>
                          <a:spcPts val="0"/>
                        </a:spcBef>
                        <a:spcAft>
                          <a:spcPts val="0"/>
                        </a:spcAft>
                        <a:buClrTx/>
                        <a:buSzTx/>
                        <a:buFontTx/>
                        <a:buNone/>
                        <a:tabLst/>
                        <a:defRPr/>
                      </a:pPr>
                      <a:endParaRPr lang="en-US" sz="2400" b="1" dirty="0" smtClean="0">
                        <a:latin typeface="Calibri"/>
                        <a:cs typeface="Calibri"/>
                      </a:endParaRPr>
                    </a:p>
                  </a:txBody>
                  <a:tcPr marL="123961" marR="123961">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75000"/>
                      </a:schemeClr>
                    </a:solidFill>
                  </a:tcPr>
                </a:tc>
              </a:tr>
            </a:tbl>
          </a:graphicData>
        </a:graphic>
      </p:graphicFrame>
    </p:spTree>
    <p:extLst>
      <p:ext uri="{BB962C8B-B14F-4D97-AF65-F5344CB8AC3E}">
        <p14:creationId xmlns:p14="http://schemas.microsoft.com/office/powerpoint/2010/main" val="4013129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4050430809"/>
              </p:ext>
            </p:extLst>
          </p:nvPr>
        </p:nvGraphicFramePr>
        <p:xfrm>
          <a:off x="660400" y="379454"/>
          <a:ext cx="8026400" cy="5753873"/>
        </p:xfrm>
        <a:graphic>
          <a:graphicData uri="http://schemas.openxmlformats.org/drawingml/2006/table">
            <a:tbl>
              <a:tblPr firstRow="1" bandRow="1">
                <a:tableStyleId>{68D230F3-CF80-4859-8CE7-A43EE81993B5}</a:tableStyleId>
              </a:tblPr>
              <a:tblGrid>
                <a:gridCol w="4128660"/>
                <a:gridCol w="3897740"/>
              </a:tblGrid>
              <a:tr h="302447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sng" dirty="0" smtClean="0"/>
                        <a:t>Scenario #4</a:t>
                      </a:r>
                    </a:p>
                    <a:p>
                      <a:pPr marL="548640" indent="-457200" algn="l">
                        <a:buFontTx/>
                        <a:buNone/>
                      </a:pPr>
                      <a:r>
                        <a:rPr lang="en-US" sz="2400" dirty="0" smtClean="0"/>
                        <a:t>+ </a:t>
                      </a:r>
                      <a:r>
                        <a:rPr lang="en-US" sz="2400" baseline="0" dirty="0" smtClean="0"/>
                        <a:t>Marriage &amp; FF</a:t>
                      </a:r>
                    </a:p>
                    <a:p>
                      <a:pPr marL="548640" indent="-457200" algn="l">
                        <a:buFontTx/>
                        <a:buNone/>
                      </a:pPr>
                      <a:r>
                        <a:rPr lang="en-US" sz="2400" baseline="0" dirty="0" smtClean="0"/>
                        <a:t>+ Baptism &amp; FF</a:t>
                      </a:r>
                    </a:p>
                    <a:p>
                      <a:pPr marL="548640" indent="-457200" algn="l">
                        <a:buFontTx/>
                        <a:buNone/>
                      </a:pPr>
                      <a:r>
                        <a:rPr lang="en-US" sz="2400" baseline="0" dirty="0" smtClean="0"/>
                        <a:t>+ Family faith formation in the 1</a:t>
                      </a:r>
                      <a:r>
                        <a:rPr lang="en-US" sz="2400" baseline="30000" dirty="0" smtClean="0"/>
                        <a:t>st</a:t>
                      </a:r>
                      <a:r>
                        <a:rPr lang="en-US" sz="2400" baseline="0" dirty="0" smtClean="0"/>
                        <a:t> decade of life</a:t>
                      </a:r>
                    </a:p>
                    <a:p>
                      <a:pPr marL="548640" indent="-457200" algn="l">
                        <a:buFontTx/>
                        <a:buNone/>
                      </a:pPr>
                      <a:r>
                        <a:rPr lang="en-US" sz="2400" baseline="0" dirty="0" smtClean="0"/>
                        <a:t>+ Milestones faith formation</a:t>
                      </a:r>
                    </a:p>
                    <a:p>
                      <a:pPr marL="548640" indent="-457200" algn="l">
                        <a:buFontTx/>
                        <a:buNone/>
                      </a:pPr>
                      <a:r>
                        <a:rPr lang="en-US" sz="2400" dirty="0" smtClean="0"/>
                        <a:t>+ Pathways</a:t>
                      </a:r>
                      <a:r>
                        <a:rPr lang="en-US" sz="2400" baseline="0" dirty="0" smtClean="0"/>
                        <a:t> to deepen faith &amp; engagement</a:t>
                      </a:r>
                      <a:endParaRPr lang="en-US" sz="2400" b="1" baseline="0" dirty="0" smtClean="0">
                        <a:solidFill>
                          <a:schemeClr val="tx1"/>
                        </a:solidFill>
                        <a:latin typeface="Calibri"/>
                        <a:cs typeface="Calibri"/>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1"/>
                    </a:solidFill>
                  </a:tcPr>
                </a:tc>
                <a:tc>
                  <a:txBody>
                    <a:bodyPr/>
                    <a:lstStyle/>
                    <a:p>
                      <a:pPr algn="ctr"/>
                      <a:r>
                        <a:rPr lang="en-US" sz="2400" u="sng" dirty="0" smtClean="0"/>
                        <a:t>Scenario #1</a:t>
                      </a:r>
                    </a:p>
                    <a:p>
                      <a:pPr marL="548640" indent="-457200" algn="l">
                        <a:buFontTx/>
                        <a:buNone/>
                      </a:pPr>
                      <a:r>
                        <a:rPr lang="en-US" sz="2400" dirty="0" smtClean="0"/>
                        <a:t>+ </a:t>
                      </a:r>
                      <a:r>
                        <a:rPr lang="en-US" sz="2400" baseline="0" dirty="0" smtClean="0"/>
                        <a:t>Millennial Generation</a:t>
                      </a:r>
                    </a:p>
                    <a:p>
                      <a:pPr marL="548640" indent="-457200" algn="l">
                        <a:buFontTx/>
                        <a:buNone/>
                      </a:pPr>
                      <a:r>
                        <a:rPr lang="en-US" sz="2400" baseline="0" dirty="0" smtClean="0"/>
                        <a:t>+ Marriage &amp; FF</a:t>
                      </a:r>
                    </a:p>
                    <a:p>
                      <a:pPr marL="548640" indent="-457200" algn="l">
                        <a:buFontTx/>
                        <a:buNone/>
                      </a:pPr>
                      <a:r>
                        <a:rPr lang="en-US" sz="2400" baseline="0" dirty="0" smtClean="0"/>
                        <a:t>+ Baptism &amp; FF</a:t>
                      </a:r>
                    </a:p>
                    <a:p>
                      <a:pPr marL="548640" indent="-457200" algn="l">
                        <a:buFontTx/>
                        <a:buNone/>
                      </a:pPr>
                      <a:r>
                        <a:rPr lang="en-US" sz="2400" baseline="0" dirty="0" smtClean="0"/>
                        <a:t>+ Baby Boomers FF</a:t>
                      </a:r>
                    </a:p>
                    <a:p>
                      <a:pPr marL="548640" indent="-457200" algn="l">
                        <a:buFontTx/>
                        <a:buNone/>
                      </a:pPr>
                      <a:r>
                        <a:rPr lang="en-US" sz="2400" baseline="0" dirty="0" smtClean="0"/>
                        <a:t>+ Empowering people to share their faith</a:t>
                      </a:r>
                      <a:endParaRPr lang="en-US" sz="2400" b="1" baseline="0" dirty="0" smtClean="0">
                        <a:solidFill>
                          <a:schemeClr val="tx1"/>
                        </a:solidFill>
                        <a:latin typeface="Calibri"/>
                        <a:cs typeface="Calibri"/>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6"/>
                    </a:solidFill>
                  </a:tcPr>
                </a:tc>
              </a:tr>
              <a:tr h="27294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smtClean="0"/>
                        <a:t>Scenario #3</a:t>
                      </a:r>
                    </a:p>
                    <a:p>
                      <a:pPr marL="457200" indent="-457200" algn="l">
                        <a:buFontTx/>
                        <a:buNone/>
                      </a:pPr>
                      <a:r>
                        <a:rPr lang="en-US" sz="2400" dirty="0" smtClean="0"/>
                        <a:t>+ Third Place settings</a:t>
                      </a:r>
                    </a:p>
                    <a:p>
                      <a:pPr marL="457200" indent="-457200" algn="l">
                        <a:buFontTx/>
                        <a:buNone/>
                      </a:pPr>
                      <a:r>
                        <a:rPr lang="en-US" sz="2400" dirty="0" smtClean="0"/>
                        <a:t>+ Family life center</a:t>
                      </a:r>
                    </a:p>
                    <a:p>
                      <a:pPr marL="457200" indent="-457200" algn="l">
                        <a:buFontTx/>
                        <a:buNone/>
                      </a:pPr>
                      <a:r>
                        <a:rPr lang="en-US" sz="2400" baseline="0" dirty="0" smtClean="0"/>
                        <a:t>+ Events (movie nights, concerts, festivals)</a:t>
                      </a:r>
                    </a:p>
                    <a:p>
                      <a:pPr marL="457200" indent="-457200" algn="l">
                        <a:buFontTx/>
                        <a:buNone/>
                      </a:pPr>
                      <a:r>
                        <a:rPr lang="en-US" sz="2400" baseline="0" dirty="0" smtClean="0"/>
                        <a:t>+ Community-based ministry (service, recovery ministry)</a:t>
                      </a:r>
                      <a:endParaRPr lang="en-US" sz="2400" b="1" dirty="0">
                        <a:solidFill>
                          <a:schemeClr val="tx1"/>
                        </a:solidFill>
                        <a:latin typeface="Calibri"/>
                        <a:cs typeface="Calibri"/>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2">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sng" dirty="0" smtClean="0"/>
                        <a:t>Scenario #2</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aseline="0" dirty="0" smtClean="0"/>
                        <a:t>+ </a:t>
                      </a:r>
                      <a:r>
                        <a:rPr lang="en-US" sz="2400" dirty="0" smtClean="0"/>
                        <a:t>Third Place settings</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dirty="0" smtClean="0"/>
                        <a:t>+ Targeting 20-30 year</a:t>
                      </a:r>
                      <a:r>
                        <a:rPr lang="en-US" sz="2400" baseline="0" dirty="0" smtClean="0"/>
                        <a:t> olds</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aseline="0" dirty="0" smtClean="0"/>
                        <a:t>+ Service: local - global</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aseline="0" dirty="0" smtClean="0"/>
                        <a:t>+ Spiritual formation</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aseline="0" dirty="0" smtClean="0"/>
                        <a:t>+ Pathways to deepen faith &amp; engagement</a:t>
                      </a:r>
                      <a:endParaRPr lang="en-US" sz="2400" b="1" dirty="0" smtClean="0">
                        <a:solidFill>
                          <a:schemeClr val="tx1"/>
                        </a:solidFill>
                        <a:latin typeface="Calibri"/>
                        <a:cs typeface="Calibri"/>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chemeClr val="accent4">
                        <a:lumMod val="75000"/>
                      </a:schemeClr>
                    </a:solidFill>
                  </a:tcPr>
                </a:tc>
              </a:tr>
            </a:tbl>
          </a:graphicData>
        </a:graphic>
      </p:graphicFrame>
    </p:spTree>
    <p:extLst>
      <p:ext uri="{BB962C8B-B14F-4D97-AF65-F5344CB8AC3E}">
        <p14:creationId xmlns:p14="http://schemas.microsoft.com/office/powerpoint/2010/main" val="2475219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513835"/>
            <a:ext cx="8013192" cy="1880830"/>
          </a:xfrm>
        </p:spPr>
        <p:txBody>
          <a:bodyPr>
            <a:normAutofit/>
          </a:bodyPr>
          <a:lstStyle/>
          <a:p>
            <a:pPr algn="ctr"/>
            <a:r>
              <a:rPr lang="en-US" dirty="0" smtClean="0"/>
              <a:t>Developing</a:t>
            </a:r>
            <a:br>
              <a:rPr lang="en-US" dirty="0" smtClean="0"/>
            </a:br>
            <a:r>
              <a:rPr lang="en-US" sz="4400" dirty="0" smtClean="0"/>
              <a:t>21</a:t>
            </a:r>
            <a:r>
              <a:rPr lang="en-US" sz="4400" baseline="30000" dirty="0" smtClean="0"/>
              <a:t>st</a:t>
            </a:r>
            <a:r>
              <a:rPr lang="en-US" sz="4400" dirty="0" smtClean="0"/>
              <a:t> Century Faith Formation</a:t>
            </a:r>
            <a:endParaRPr lang="en-US" sz="4400" dirty="0"/>
          </a:p>
        </p:txBody>
      </p:sp>
    </p:spTree>
    <p:extLst>
      <p:ext uri="{BB962C8B-B14F-4D97-AF65-F5344CB8AC3E}">
        <p14:creationId xmlns:p14="http://schemas.microsoft.com/office/powerpoint/2010/main" val="17858933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2" name="Picture 1" descr="k9567.g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4343" y="278345"/>
            <a:ext cx="2567933" cy="39888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p:nvPr/>
        </p:nvPicPr>
        <p:blipFill>
          <a:blip r:embed="rId3">
            <a:extLst>
              <a:ext uri="{28A0092B-C50C-407E-A947-70E740481C1C}">
                <a14:useLocalDpi xmlns:a14="http://schemas.microsoft.com/office/drawing/2010/main"/>
              </a:ext>
            </a:extLst>
          </a:blip>
          <a:stretch>
            <a:fillRect/>
          </a:stretch>
        </p:blipFill>
        <p:spPr>
          <a:xfrm>
            <a:off x="238146" y="252945"/>
            <a:ext cx="2809854" cy="38999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4579639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5800" y="2286000"/>
            <a:ext cx="2827147" cy="4305300"/>
          </a:xfrm>
          <a:prstGeom prst="rect">
            <a:avLst/>
          </a:prstGeom>
        </p:spPr>
      </p:pic>
    </p:spTree>
    <p:extLst>
      <p:ext uri="{BB962C8B-B14F-4D97-AF65-F5344CB8AC3E}">
        <p14:creationId xmlns:p14="http://schemas.microsoft.com/office/powerpoint/2010/main" val="4742243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Challenge of Adaptive Change</a:t>
            </a:r>
            <a:endParaRPr lang="en-US" dirty="0"/>
          </a:p>
        </p:txBody>
      </p:sp>
      <p:sp>
        <p:nvSpPr>
          <p:cNvPr id="3" name="Content Placeholder 2"/>
          <p:cNvSpPr>
            <a:spLocks noGrp="1"/>
          </p:cNvSpPr>
          <p:nvPr>
            <p:ph idx="1"/>
          </p:nvPr>
        </p:nvSpPr>
        <p:spPr>
          <a:xfrm>
            <a:off x="1130202" y="1905634"/>
            <a:ext cx="7076747" cy="3992563"/>
          </a:xfrm>
        </p:spPr>
        <p:txBody>
          <a:bodyPr>
            <a:normAutofit/>
          </a:bodyPr>
          <a:lstStyle/>
          <a:p>
            <a:pPr marL="0" indent="0" algn="ctr">
              <a:buNone/>
            </a:pPr>
            <a:r>
              <a:rPr lang="en-US" sz="3200" i="1" dirty="0">
                <a:latin typeface="Georgia"/>
                <a:cs typeface="Georgia"/>
              </a:rPr>
              <a:t>“The significant problems we face today cannot be solved at the same level of thinking we were at when we created them.” </a:t>
            </a:r>
            <a:endParaRPr lang="en-US" sz="3200" i="1" dirty="0" smtClean="0">
              <a:latin typeface="Georgia"/>
              <a:cs typeface="Georgia"/>
            </a:endParaRPr>
          </a:p>
          <a:p>
            <a:pPr marL="0" indent="0" algn="ctr">
              <a:buNone/>
            </a:pPr>
            <a:endParaRPr lang="en-US" sz="3200" i="1" dirty="0" smtClean="0">
              <a:latin typeface="Georgia"/>
              <a:cs typeface="Georgia"/>
            </a:endParaRPr>
          </a:p>
          <a:p>
            <a:pPr marL="0" indent="0" algn="ctr">
              <a:buNone/>
            </a:pPr>
            <a:r>
              <a:rPr lang="en-US" sz="3200" dirty="0" smtClean="0">
                <a:latin typeface="Georgia"/>
                <a:cs typeface="Georgia"/>
              </a:rPr>
              <a:t>Albert Einstein</a:t>
            </a:r>
            <a:endParaRPr lang="en-US" sz="3200" i="1" dirty="0">
              <a:latin typeface="Georgia"/>
              <a:cs typeface="Georgia"/>
            </a:endParaRPr>
          </a:p>
        </p:txBody>
      </p:sp>
    </p:spTree>
    <p:extLst>
      <p:ext uri="{BB962C8B-B14F-4D97-AF65-F5344CB8AC3E}">
        <p14:creationId xmlns:p14="http://schemas.microsoft.com/office/powerpoint/2010/main" val="24376177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Technical Problems</a:t>
            </a:r>
            <a:endParaRPr lang="en-US" sz="4400" dirty="0"/>
          </a:p>
        </p:txBody>
      </p:sp>
      <p:sp>
        <p:nvSpPr>
          <p:cNvPr id="3" name="Content Placeholder 2"/>
          <p:cNvSpPr>
            <a:spLocks noGrp="1"/>
          </p:cNvSpPr>
          <p:nvPr>
            <p:ph idx="1"/>
          </p:nvPr>
        </p:nvSpPr>
        <p:spPr>
          <a:xfrm>
            <a:off x="371391" y="1549400"/>
            <a:ext cx="8486859" cy="5148345"/>
          </a:xfrm>
        </p:spPr>
        <p:txBody>
          <a:bodyPr>
            <a:normAutofit/>
          </a:bodyPr>
          <a:lstStyle/>
          <a:p>
            <a:pPr>
              <a:spcBef>
                <a:spcPts val="600"/>
              </a:spcBef>
              <a:buClr>
                <a:schemeClr val="accent1"/>
              </a:buClr>
            </a:pPr>
            <a:r>
              <a:rPr lang="en-US" sz="2800" b="1" i="1" dirty="0" smtClean="0">
                <a:solidFill>
                  <a:schemeClr val="accent6"/>
                </a:solidFill>
              </a:rPr>
              <a:t>Technical </a:t>
            </a:r>
            <a:r>
              <a:rPr lang="en-US" sz="2800" b="1" i="1" dirty="0">
                <a:solidFill>
                  <a:schemeClr val="accent6"/>
                </a:solidFill>
              </a:rPr>
              <a:t>problems</a:t>
            </a:r>
            <a:r>
              <a:rPr lang="en-US" sz="2800" b="1" dirty="0">
                <a:solidFill>
                  <a:schemeClr val="accent6"/>
                </a:solidFill>
              </a:rPr>
              <a:t> </a:t>
            </a:r>
            <a:r>
              <a:rPr lang="en-US" sz="2800" dirty="0"/>
              <a:t>(even though they may be complex) can be solved with knowledge and procedures already in hand.</a:t>
            </a:r>
          </a:p>
          <a:p>
            <a:pPr>
              <a:spcBef>
                <a:spcPts val="600"/>
              </a:spcBef>
              <a:buClr>
                <a:schemeClr val="accent1"/>
              </a:buClr>
            </a:pPr>
            <a:r>
              <a:rPr lang="en-US" sz="2800" dirty="0" smtClean="0"/>
              <a:t>Leadership </a:t>
            </a:r>
            <a:r>
              <a:rPr lang="en-US" sz="2800" dirty="0"/>
              <a:t>would be an easy and safe undertaking if organizations and communities only faced problems for which they already knew the solutions. Everyday, people have problems for which they do, in fact, have the necessary know-how and procedures</a:t>
            </a:r>
            <a:r>
              <a:rPr lang="en-US" sz="2800" dirty="0" smtClean="0"/>
              <a:t>—</a:t>
            </a:r>
            <a:r>
              <a:rPr lang="en-US" sz="2800" i="1" dirty="0" smtClean="0"/>
              <a:t>technical </a:t>
            </a:r>
            <a:r>
              <a:rPr lang="en-US" sz="2800" i="1" dirty="0"/>
              <a:t>problems</a:t>
            </a:r>
            <a:r>
              <a:rPr lang="en-US" sz="2800" dirty="0"/>
              <a:t>. </a:t>
            </a:r>
            <a:endParaRPr lang="en-US" sz="2800" dirty="0" smtClean="0"/>
          </a:p>
        </p:txBody>
      </p:sp>
    </p:spTree>
    <p:extLst>
      <p:ext uri="{BB962C8B-B14F-4D97-AF65-F5344CB8AC3E}">
        <p14:creationId xmlns:p14="http://schemas.microsoft.com/office/powerpoint/2010/main" val="28360349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Challenges</a:t>
            </a:r>
            <a:endParaRPr lang="en-US" dirty="0"/>
          </a:p>
        </p:txBody>
      </p:sp>
      <p:sp>
        <p:nvSpPr>
          <p:cNvPr id="3" name="Content Placeholder 2"/>
          <p:cNvSpPr>
            <a:spLocks noGrp="1"/>
          </p:cNvSpPr>
          <p:nvPr>
            <p:ph idx="1"/>
          </p:nvPr>
        </p:nvSpPr>
        <p:spPr>
          <a:xfrm>
            <a:off x="395351" y="1509776"/>
            <a:ext cx="8462899" cy="5265606"/>
          </a:xfrm>
        </p:spPr>
        <p:txBody>
          <a:bodyPr>
            <a:normAutofit lnSpcReduction="10000"/>
          </a:bodyPr>
          <a:lstStyle/>
          <a:p>
            <a:pPr>
              <a:spcBef>
                <a:spcPts val="600"/>
              </a:spcBef>
              <a:buClr>
                <a:schemeClr val="accent1"/>
              </a:buClr>
            </a:pPr>
            <a:r>
              <a:rPr lang="en-US" sz="2600" b="1" i="1" dirty="0" smtClean="0">
                <a:solidFill>
                  <a:srgbClr val="C64847"/>
                </a:solidFill>
              </a:rPr>
              <a:t>Adaptive challenges</a:t>
            </a:r>
            <a:r>
              <a:rPr lang="en-US" sz="2600" b="1" dirty="0" smtClean="0">
                <a:solidFill>
                  <a:srgbClr val="C64847"/>
                </a:solidFill>
              </a:rPr>
              <a:t> </a:t>
            </a:r>
            <a:r>
              <a:rPr lang="en-US" sz="2600" dirty="0" smtClean="0"/>
              <a:t>require experiments, new discoveries, and adjustments from numerous places in the organization. </a:t>
            </a:r>
          </a:p>
          <a:p>
            <a:pPr>
              <a:spcBef>
                <a:spcPts val="600"/>
              </a:spcBef>
              <a:buClr>
                <a:schemeClr val="accent1"/>
              </a:buClr>
            </a:pPr>
            <a:r>
              <a:rPr lang="en-US" sz="2600" dirty="0" smtClean="0"/>
              <a:t>Without learning new ways—changing attitudes, values, and deep-seated behaviors—people cannot make the adaptive leap necessary to thrive in the new environment. </a:t>
            </a:r>
            <a:r>
              <a:rPr lang="en-US" sz="2600" i="1" dirty="0" smtClean="0"/>
              <a:t>Adaptive challenges</a:t>
            </a:r>
            <a:r>
              <a:rPr lang="en-US" sz="2600" dirty="0" smtClean="0"/>
              <a:t> call for changes of heart and mind—the transformation of long-standing habits and deeply held assumptions and values.</a:t>
            </a:r>
          </a:p>
          <a:p>
            <a:pPr marL="0" indent="0">
              <a:spcBef>
                <a:spcPts val="0"/>
              </a:spcBef>
              <a:buNone/>
            </a:pPr>
            <a:endParaRPr lang="en-US" sz="1300" dirty="0" smtClean="0"/>
          </a:p>
          <a:p>
            <a:pPr marL="0" indent="0" algn="ctr">
              <a:spcBef>
                <a:spcPts val="0"/>
              </a:spcBef>
              <a:buNone/>
            </a:pPr>
            <a:r>
              <a:rPr lang="en-US" sz="2600" dirty="0" smtClean="0"/>
              <a:t>Leadership </a:t>
            </a:r>
            <a:r>
              <a:rPr lang="en-US" sz="2600" dirty="0"/>
              <a:t>is “</a:t>
            </a:r>
            <a:r>
              <a:rPr lang="en-US" sz="2600" i="1" dirty="0"/>
              <a:t>the activity of mobilizing people to tackle the toughest problems and do the adaptive work necessary to achieve progress</a:t>
            </a:r>
            <a:r>
              <a:rPr lang="en-US" sz="2600" dirty="0"/>
              <a:t>.” </a:t>
            </a:r>
            <a:endParaRPr lang="en-US" sz="2600" dirty="0" smtClean="0"/>
          </a:p>
          <a:p>
            <a:pPr marL="0" indent="0" algn="ctr">
              <a:spcBef>
                <a:spcPts val="0"/>
              </a:spcBef>
              <a:buNone/>
            </a:pPr>
            <a:r>
              <a:rPr lang="en-US" sz="2600" dirty="0" smtClean="0"/>
              <a:t>(Ronald Heifetz </a:t>
            </a:r>
            <a:r>
              <a:rPr lang="en-US" sz="2600" dirty="0"/>
              <a:t>and </a:t>
            </a:r>
            <a:r>
              <a:rPr lang="en-US" sz="2600" dirty="0" smtClean="0"/>
              <a:t>Martin Linsky)</a:t>
            </a:r>
          </a:p>
        </p:txBody>
      </p:sp>
    </p:spTree>
    <p:extLst>
      <p:ext uri="{BB962C8B-B14F-4D97-AF65-F5344CB8AC3E}">
        <p14:creationId xmlns:p14="http://schemas.microsoft.com/office/powerpoint/2010/main" val="9797159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21</a:t>
            </a:r>
            <a:r>
              <a:rPr lang="en-US" baseline="30000" dirty="0" smtClean="0"/>
              <a:t>st</a:t>
            </a:r>
            <a:r>
              <a:rPr lang="en-US" dirty="0" smtClean="0"/>
              <a:t> Century Faith Formation </a:t>
            </a:r>
            <a:endParaRPr lang="en-US" dirty="0"/>
          </a:p>
        </p:txBody>
      </p:sp>
      <p:sp>
        <p:nvSpPr>
          <p:cNvPr id="5" name="Content Placeholder 4"/>
          <p:cNvSpPr>
            <a:spLocks noGrp="1"/>
          </p:cNvSpPr>
          <p:nvPr>
            <p:ph idx="1"/>
          </p:nvPr>
        </p:nvSpPr>
        <p:spPr>
          <a:xfrm>
            <a:off x="457200" y="1562101"/>
            <a:ext cx="8229600" cy="4838700"/>
          </a:xfrm>
        </p:spPr>
        <p:txBody>
          <a:bodyPr/>
          <a:lstStyle/>
          <a:p>
            <a:pPr marL="0" indent="0" algn="ctr">
              <a:buSzPct val="100000"/>
              <a:buNone/>
            </a:pPr>
            <a:r>
              <a:rPr lang="en-US" b="1" i="1" dirty="0" smtClean="0">
                <a:solidFill>
                  <a:srgbClr val="C64847"/>
                </a:solidFill>
              </a:rPr>
              <a:t>What could a 21</a:t>
            </a:r>
            <a:r>
              <a:rPr lang="en-US" b="1" i="1" baseline="30000" dirty="0" smtClean="0">
                <a:solidFill>
                  <a:srgbClr val="C64847"/>
                </a:solidFill>
              </a:rPr>
              <a:t>st</a:t>
            </a:r>
            <a:r>
              <a:rPr lang="en-US" b="1" i="1" dirty="0" smtClean="0">
                <a:solidFill>
                  <a:srgbClr val="C64847"/>
                </a:solidFill>
              </a:rPr>
              <a:t> century approach to faith formation look like?</a:t>
            </a:r>
          </a:p>
          <a:p>
            <a:pPr marL="0" indent="0" algn="ctr">
              <a:buSzPct val="100000"/>
              <a:buNone/>
            </a:pPr>
            <a:endParaRPr lang="en-US" sz="1200" b="1" i="1" dirty="0" smtClean="0">
              <a:solidFill>
                <a:srgbClr val="C64847"/>
              </a:solidFill>
            </a:endParaRPr>
          </a:p>
          <a:p>
            <a:pPr marL="457200" indent="-457200">
              <a:buSzPct val="100000"/>
              <a:buFont typeface="Wingdings" charset="2"/>
              <a:buChar char=""/>
            </a:pPr>
            <a:r>
              <a:rPr lang="en-US" dirty="0" smtClean="0"/>
              <a:t>How would we address the diversity of people’s religious and spiritual needs today? </a:t>
            </a:r>
          </a:p>
          <a:p>
            <a:pPr marL="457200" indent="-457200">
              <a:buSzPct val="100000"/>
              <a:buFont typeface="Wingdings" charset="2"/>
              <a:buChar char=""/>
            </a:pPr>
            <a:r>
              <a:rPr lang="en-US" dirty="0" smtClean="0"/>
              <a:t>How would we engage people? How would we reach people? </a:t>
            </a:r>
          </a:p>
          <a:p>
            <a:pPr marL="457200" indent="-457200">
              <a:buSzPct val="100000"/>
              <a:buFont typeface="Wingdings" charset="2"/>
              <a:buChar char=""/>
            </a:pPr>
            <a:r>
              <a:rPr lang="en-US" dirty="0" smtClean="0"/>
              <a:t>What technologies would we use?</a:t>
            </a:r>
          </a:p>
          <a:p>
            <a:pPr marL="457200" indent="-457200">
              <a:buSzPct val="100000"/>
              <a:buFont typeface="Wingdings" charset="2"/>
              <a:buChar char=""/>
            </a:pPr>
            <a:r>
              <a:rPr lang="en-US" dirty="0" smtClean="0"/>
              <a:t>What resources would we access? </a:t>
            </a:r>
          </a:p>
          <a:p>
            <a:pPr marL="457200" indent="-457200">
              <a:buSzPct val="100000"/>
              <a:buFont typeface="Wingdings" charset="2"/>
              <a:buChar char=""/>
            </a:pPr>
            <a:endParaRPr lang="en-US" dirty="0"/>
          </a:p>
        </p:txBody>
      </p:sp>
    </p:spTree>
    <p:extLst>
      <p:ext uri="{BB962C8B-B14F-4D97-AF65-F5344CB8AC3E}">
        <p14:creationId xmlns:p14="http://schemas.microsoft.com/office/powerpoint/2010/main" val="16328204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20</a:t>
            </a:r>
            <a:r>
              <a:rPr lang="en-US" baseline="30000" dirty="0" smtClean="0"/>
              <a:t>th</a:t>
            </a:r>
            <a:r>
              <a:rPr lang="en-US" dirty="0" smtClean="0"/>
              <a:t> Century: Age of the School</a:t>
            </a:r>
            <a:endParaRPr lang="en-US" dirty="0"/>
          </a:p>
        </p:txBody>
      </p:sp>
      <p:pic>
        <p:nvPicPr>
          <p:cNvPr id="4" name="Picture 3"/>
          <p:cNvPicPr>
            <a:picLocks noChangeAspect="1"/>
          </p:cNvPicPr>
          <p:nvPr/>
        </p:nvPicPr>
        <p:blipFill>
          <a:blip r:embed="rId2"/>
          <a:stretch>
            <a:fillRect/>
          </a:stretch>
        </p:blipFill>
        <p:spPr>
          <a:xfrm>
            <a:off x="1663700" y="2108200"/>
            <a:ext cx="5715000" cy="38100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420191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20</a:t>
            </a:r>
            <a:r>
              <a:rPr lang="en-US" baseline="30000" dirty="0" smtClean="0"/>
              <a:t>th</a:t>
            </a:r>
            <a:r>
              <a:rPr lang="en-US" dirty="0" smtClean="0"/>
              <a:t> Century: Age of “Linear” Curriculum</a:t>
            </a:r>
            <a:endParaRPr lang="en-US" dirty="0"/>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8800" y="2540000"/>
            <a:ext cx="8255000" cy="30607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3664465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a:t>
            </a:r>
            <a:r>
              <a:rPr lang="en-US" baseline="30000" dirty="0" smtClean="0"/>
              <a:t>st</a:t>
            </a:r>
            <a:r>
              <a:rPr lang="en-US" dirty="0" smtClean="0"/>
              <a:t> Century: Age of the Network</a:t>
            </a:r>
            <a:endParaRPr lang="en-US" dirty="0"/>
          </a:p>
        </p:txBody>
      </p:sp>
      <p:pic>
        <p:nvPicPr>
          <p:cNvPr id="5" name="Picture 4" descr="Networ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75555" y="1866900"/>
            <a:ext cx="3611245" cy="4610100"/>
          </a:xfrm>
          <a:prstGeom prst="rect">
            <a:avLst/>
          </a:prstGeom>
        </p:spPr>
      </p:pic>
      <p:graphicFrame>
        <p:nvGraphicFramePr>
          <p:cNvPr id="7" name="Diagram 6"/>
          <p:cNvGraphicFramePr/>
          <p:nvPr>
            <p:extLst>
              <p:ext uri="{D42A27DB-BD31-4B8C-83A1-F6EECF244321}">
                <p14:modId xmlns:p14="http://schemas.microsoft.com/office/powerpoint/2010/main" val="353984464"/>
              </p:ext>
            </p:extLst>
          </p:nvPr>
        </p:nvGraphicFramePr>
        <p:xfrm>
          <a:off x="165100" y="2082800"/>
          <a:ext cx="46863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19923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155448"/>
            <a:ext cx="8229600" cy="835152"/>
          </a:xfrm>
        </p:spPr>
        <p:txBody>
          <a:bodyPr>
            <a:normAutofit/>
          </a:bodyPr>
          <a:lstStyle/>
          <a:p>
            <a:pPr algn="ctr"/>
            <a:r>
              <a:rPr lang="en-US" dirty="0" smtClean="0"/>
              <a:t>A Network Approach</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228928200"/>
              </p:ext>
            </p:extLst>
          </p:nvPr>
        </p:nvGraphicFramePr>
        <p:xfrm>
          <a:off x="0" y="990601"/>
          <a:ext cx="9144000" cy="5840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60646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hero20081004.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42900" y="852488"/>
            <a:ext cx="4275316" cy="4876800"/>
          </a:xfrm>
          <a:prstGeom prst="rect">
            <a:avLst/>
          </a:prstGeom>
        </p:spPr>
      </p:pic>
      <p:pic>
        <p:nvPicPr>
          <p:cNvPr id="4" name="Picture 3" descr="welcome_3.gif"/>
          <p:cNvPicPr>
            <a:picLocks noChangeAspect="1"/>
          </p:cNvPicPr>
          <p:nvPr/>
        </p:nvPicPr>
        <p:blipFill>
          <a:blip r:embed="rId3"/>
          <a:stretch>
            <a:fillRect/>
          </a:stretch>
        </p:blipFill>
        <p:spPr>
          <a:xfrm>
            <a:off x="5735901" y="1889124"/>
            <a:ext cx="3006197" cy="1423988"/>
          </a:xfrm>
          <a:prstGeom prst="rect">
            <a:avLst/>
          </a:prstGeom>
        </p:spPr>
      </p:pic>
      <p:pic>
        <p:nvPicPr>
          <p:cNvPr id="5" name="Content Placeholder 6" descr="images 5.jpg"/>
          <p:cNvPicPr>
            <a:picLocks noChangeAspect="1"/>
          </p:cNvPicPr>
          <p:nvPr/>
        </p:nvPicPr>
        <p:blipFill>
          <a:blip r:embed="rId4" cstate="email">
            <a:extLst>
              <a:ext uri="{28A0092B-C50C-407E-A947-70E740481C1C}">
                <a14:useLocalDpi xmlns:a14="http://schemas.microsoft.com/office/drawing/2010/main"/>
              </a:ext>
            </a:extLst>
          </a:blip>
          <a:srcRect l="-1067" r="-1067"/>
          <a:stretch>
            <a:fillRect/>
          </a:stretch>
        </p:blipFill>
        <p:spPr>
          <a:xfrm>
            <a:off x="5080000" y="3667254"/>
            <a:ext cx="2831809" cy="1482854"/>
          </a:xfrm>
          <a:prstGeom prst="rect">
            <a:avLst/>
          </a:prstGeom>
        </p:spPr>
      </p:pic>
      <p:pic>
        <p:nvPicPr>
          <p:cNvPr id="6" name="Picture 5" descr="twitter.png"/>
          <p:cNvPicPr>
            <a:picLocks noChangeAspect="1"/>
          </p:cNvPicPr>
          <p:nvPr/>
        </p:nvPicPr>
        <p:blipFill>
          <a:blip r:embed="rId5"/>
          <a:stretch>
            <a:fillRect/>
          </a:stretch>
        </p:blipFill>
        <p:spPr>
          <a:xfrm>
            <a:off x="6075098" y="5505450"/>
            <a:ext cx="2667000" cy="622300"/>
          </a:xfrm>
          <a:prstGeom prst="rect">
            <a:avLst/>
          </a:prstGeom>
        </p:spPr>
      </p:pic>
      <p:pic>
        <p:nvPicPr>
          <p:cNvPr id="9" name="Picture 8" descr="google.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080000" y="437832"/>
            <a:ext cx="2891116" cy="1143000"/>
          </a:xfrm>
          <a:prstGeom prst="rect">
            <a:avLst/>
          </a:prstGeom>
        </p:spPr>
      </p:pic>
    </p:spTree>
    <p:extLst>
      <p:ext uri="{BB962C8B-B14F-4D97-AF65-F5344CB8AC3E}">
        <p14:creationId xmlns:p14="http://schemas.microsoft.com/office/powerpoint/2010/main" val="28101813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New “Book” of the 21</a:t>
            </a:r>
            <a:r>
              <a:rPr lang="en-US" baseline="30000" dirty="0" smtClean="0"/>
              <a:t>st</a:t>
            </a:r>
            <a:r>
              <a:rPr lang="en-US" dirty="0" smtClean="0"/>
              <a:t> Century</a:t>
            </a:r>
            <a:endParaRPr lang="en-US" dirty="0"/>
          </a:p>
        </p:txBody>
      </p:sp>
      <p:pic>
        <p:nvPicPr>
          <p:cNvPr id="5" name="Content Placeholder 4" descr="whymac_macosx_4_20101216.png"/>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29745" y="2195576"/>
            <a:ext cx="9014255" cy="4040124"/>
          </a:xfrm>
        </p:spPr>
      </p:pic>
    </p:spTree>
    <p:extLst>
      <p:ext uri="{BB962C8B-B14F-4D97-AF65-F5344CB8AC3E}">
        <p14:creationId xmlns:p14="http://schemas.microsoft.com/office/powerpoint/2010/main" val="19101357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Religious Affiliation</a:t>
            </a:r>
            <a:endParaRPr lang="en-US" dirty="0"/>
          </a:p>
        </p:txBody>
      </p:sp>
      <p:sp>
        <p:nvSpPr>
          <p:cNvPr id="3" name="Content Placeholder 2"/>
          <p:cNvSpPr>
            <a:spLocks noGrp="1"/>
          </p:cNvSpPr>
          <p:nvPr>
            <p:ph idx="1"/>
          </p:nvPr>
        </p:nvSpPr>
        <p:spPr>
          <a:xfrm>
            <a:off x="457200" y="1663700"/>
            <a:ext cx="8229600" cy="4737101"/>
          </a:xfrm>
        </p:spPr>
        <p:txBody>
          <a:bodyPr>
            <a:normAutofit/>
          </a:bodyPr>
          <a:lstStyle/>
          <a:p>
            <a:pPr marL="733806" indent="-514350">
              <a:buFont typeface="Wingdings" charset="2"/>
              <a:buChar char="Ø"/>
            </a:pPr>
            <a:r>
              <a:rPr lang="en-US" dirty="0"/>
              <a:t>15% of all Americans claim no religious affiliation </a:t>
            </a:r>
          </a:p>
          <a:p>
            <a:pPr marL="733806" indent="-514350">
              <a:buFont typeface="Wingdings" charset="2"/>
              <a:buChar char="Ø"/>
            </a:pPr>
            <a:r>
              <a:rPr lang="en-US" dirty="0"/>
              <a:t>25% of all 18-29 </a:t>
            </a:r>
            <a:r>
              <a:rPr lang="en-US" dirty="0" smtClean="0"/>
              <a:t>years</a:t>
            </a:r>
          </a:p>
          <a:p>
            <a:pPr marL="733806" indent="-514350">
              <a:buFont typeface="Wingdings" charset="2"/>
              <a:buChar char="Ø"/>
            </a:pPr>
            <a:r>
              <a:rPr lang="en-US" dirty="0" smtClean="0"/>
              <a:t>10</a:t>
            </a:r>
            <a:r>
              <a:rPr lang="en-US" dirty="0"/>
              <a:t>% drop in the number of </a:t>
            </a:r>
            <a:r>
              <a:rPr lang="en-US" dirty="0" smtClean="0"/>
              <a:t>Christians</a:t>
            </a:r>
          </a:p>
          <a:p>
            <a:pPr marL="219456" indent="0">
              <a:buNone/>
            </a:pPr>
            <a:endParaRPr lang="en-US" dirty="0" smtClean="0"/>
          </a:p>
          <a:p>
            <a:pPr marL="733806" indent="-514350">
              <a:buFont typeface="Wingdings" charset="2"/>
              <a:buChar char="Ø"/>
            </a:pPr>
            <a:r>
              <a:rPr lang="en-US" i="1" dirty="0" smtClean="0"/>
              <a:t>The </a:t>
            </a:r>
            <a:r>
              <a:rPr lang="en-US" i="1" dirty="0"/>
              <a:t>challenge to Christianity in the U.S. does not come from other religions but from a rejection of all forms of organized religion.  </a:t>
            </a:r>
          </a:p>
          <a:p>
            <a:pPr marL="733806" indent="-514350">
              <a:buFont typeface="Wingdings" charset="2"/>
              <a:buChar char="Ø"/>
            </a:pPr>
            <a:endParaRPr lang="en-US" sz="3200" dirty="0"/>
          </a:p>
        </p:txBody>
      </p:sp>
    </p:spTree>
    <p:extLst>
      <p:ext uri="{BB962C8B-B14F-4D97-AF65-F5344CB8AC3E}">
        <p14:creationId xmlns:p14="http://schemas.microsoft.com/office/powerpoint/2010/main" val="42028443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live mocha.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55353" y="196280"/>
            <a:ext cx="8361452" cy="6483156"/>
          </a:xfrm>
          <a:prstGeom prst="rect">
            <a:avLst/>
          </a:prstGeom>
        </p:spPr>
      </p:pic>
    </p:spTree>
    <p:extLst>
      <p:ext uri="{BB962C8B-B14F-4D97-AF65-F5344CB8AC3E}">
        <p14:creationId xmlns:p14="http://schemas.microsoft.com/office/powerpoint/2010/main" val="32702473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rotWithShape="1">
          <a:blip r:embed="rId2" cstate="email">
            <a:extLst>
              <a:ext uri="{28A0092B-C50C-407E-A947-70E740481C1C}">
                <a14:useLocalDpi xmlns:a14="http://schemas.microsoft.com/office/drawing/2010/main"/>
              </a:ext>
            </a:extLst>
          </a:blip>
          <a:srcRect/>
          <a:stretch/>
        </p:blipFill>
        <p:spPr>
          <a:xfrm>
            <a:off x="1676400" y="241301"/>
            <a:ext cx="5905500" cy="3670299"/>
          </a:xfrm>
          <a:prstGeom prst="rect">
            <a:avLst/>
          </a:prstGeom>
          <a:noFill/>
          <a:ln>
            <a:noFill/>
          </a:ln>
        </p:spPr>
      </p:pic>
      <p:pic>
        <p:nvPicPr>
          <p:cNvPr id="7" name="Content Placeholder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48771" y="4261477"/>
            <a:ext cx="3883025" cy="21300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elements_hero_20100616.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331255" y="4109234"/>
            <a:ext cx="3210733" cy="2514423"/>
          </a:xfrm>
          <a:prstGeom prst="rect">
            <a:avLst/>
          </a:prstGeom>
        </p:spPr>
      </p:pic>
    </p:spTree>
    <p:extLst>
      <p:ext uri="{BB962C8B-B14F-4D97-AF65-F5344CB8AC3E}">
        <p14:creationId xmlns:p14="http://schemas.microsoft.com/office/powerpoint/2010/main" val="24903953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Significant Shift</a:t>
            </a:r>
            <a:endParaRPr lang="en-US" dirty="0"/>
          </a:p>
        </p:txBody>
      </p:sp>
      <p:sp>
        <p:nvSpPr>
          <p:cNvPr id="3" name="Content Placeholder 2"/>
          <p:cNvSpPr>
            <a:spLocks noGrp="1"/>
          </p:cNvSpPr>
          <p:nvPr>
            <p:ph idx="1"/>
          </p:nvPr>
        </p:nvSpPr>
        <p:spPr>
          <a:xfrm>
            <a:off x="423322" y="1569313"/>
            <a:ext cx="8366728" cy="4831488"/>
          </a:xfrm>
        </p:spPr>
        <p:txBody>
          <a:bodyPr>
            <a:normAutofit lnSpcReduction="10000"/>
          </a:bodyPr>
          <a:lstStyle/>
          <a:p>
            <a:pPr marL="118872" indent="0" algn="ctr">
              <a:buNone/>
            </a:pPr>
            <a:r>
              <a:rPr lang="en-US" dirty="0"/>
              <a:t>Shifting </a:t>
            </a:r>
            <a:r>
              <a:rPr lang="en-US" dirty="0" smtClean="0"/>
              <a:t>from. . .  </a:t>
            </a:r>
          </a:p>
          <a:p>
            <a:pPr marL="118872" indent="0" algn="ctr">
              <a:buNone/>
            </a:pPr>
            <a:endParaRPr lang="en-US" sz="1200" dirty="0" smtClean="0"/>
          </a:p>
          <a:p>
            <a:pPr marL="118872" indent="0" algn="ctr">
              <a:buNone/>
            </a:pPr>
            <a:r>
              <a:rPr lang="en-US" b="1" dirty="0" smtClean="0">
                <a:solidFill>
                  <a:schemeClr val="accent6"/>
                </a:solidFill>
              </a:rPr>
              <a:t>“</a:t>
            </a:r>
            <a:r>
              <a:rPr lang="en-US" b="1" dirty="0">
                <a:solidFill>
                  <a:schemeClr val="accent6"/>
                </a:solidFill>
              </a:rPr>
              <a:t>One Size Fits All” </a:t>
            </a:r>
            <a:r>
              <a:rPr lang="en-US" b="1" dirty="0" smtClean="0">
                <a:solidFill>
                  <a:schemeClr val="accent6"/>
                </a:solidFill>
              </a:rPr>
              <a:t>Curriculum &amp; Programming</a:t>
            </a:r>
          </a:p>
          <a:p>
            <a:pPr marL="118872" indent="0" algn="ctr">
              <a:buNone/>
            </a:pPr>
            <a:r>
              <a:rPr lang="en-US" dirty="0" smtClean="0"/>
              <a:t>to </a:t>
            </a:r>
          </a:p>
          <a:p>
            <a:pPr marL="118872" indent="0" algn="ctr">
              <a:buNone/>
            </a:pPr>
            <a:r>
              <a:rPr lang="en-US" b="1" dirty="0" smtClean="0">
                <a:solidFill>
                  <a:schemeClr val="accent6"/>
                </a:solidFill>
              </a:rPr>
              <a:t>A Network of Personalized </a:t>
            </a:r>
            <a:r>
              <a:rPr lang="en-US" b="1" dirty="0">
                <a:solidFill>
                  <a:schemeClr val="accent6"/>
                </a:solidFill>
              </a:rPr>
              <a:t>&amp; Customized Faith Formation </a:t>
            </a:r>
            <a:r>
              <a:rPr lang="en-US" b="1" dirty="0" smtClean="0">
                <a:solidFill>
                  <a:schemeClr val="accent6"/>
                </a:solidFill>
              </a:rPr>
              <a:t>Activities &amp; Resources</a:t>
            </a:r>
            <a:endParaRPr lang="en-US" b="1" dirty="0">
              <a:solidFill>
                <a:schemeClr val="accent6"/>
              </a:solidFill>
            </a:endParaRPr>
          </a:p>
          <a:p>
            <a:pPr marL="118872" indent="0" algn="ctr">
              <a:buNone/>
            </a:pPr>
            <a:r>
              <a:rPr lang="en-US" i="1" dirty="0"/>
              <a:t>f</a:t>
            </a:r>
            <a:r>
              <a:rPr lang="en-US" i="1" dirty="0" smtClean="0"/>
              <a:t>ocusing on </a:t>
            </a:r>
            <a:r>
              <a:rPr lang="en-US" i="1" dirty="0"/>
              <a:t>addressing people’s spiritual and religious growth by offering a wide variety of religious content and </a:t>
            </a:r>
            <a:r>
              <a:rPr lang="en-US" i="1" dirty="0" smtClean="0"/>
              <a:t>experiences</a:t>
            </a:r>
          </a:p>
          <a:p>
            <a:pPr marL="118872" indent="0" algn="ctr">
              <a:buNone/>
            </a:pPr>
            <a:endParaRPr lang="en-US" sz="1200" dirty="0" smtClean="0"/>
          </a:p>
          <a:p>
            <a:pPr marL="118872" indent="0" algn="ctr">
              <a:buNone/>
            </a:pPr>
            <a:r>
              <a:rPr lang="en-US" dirty="0" smtClean="0"/>
              <a:t>“</a:t>
            </a:r>
            <a:r>
              <a:rPr lang="en-US" b="1" i="1" dirty="0">
                <a:solidFill>
                  <a:schemeClr val="accent6"/>
                </a:solidFill>
              </a:rPr>
              <a:t>D</a:t>
            </a:r>
            <a:r>
              <a:rPr lang="en-US" b="1" i="1" dirty="0" smtClean="0">
                <a:solidFill>
                  <a:schemeClr val="accent6"/>
                </a:solidFill>
              </a:rPr>
              <a:t>ifferentiated </a:t>
            </a:r>
            <a:r>
              <a:rPr lang="en-US" b="1" i="1" dirty="0">
                <a:solidFill>
                  <a:schemeClr val="accent6"/>
                </a:solidFill>
              </a:rPr>
              <a:t>F</a:t>
            </a:r>
            <a:r>
              <a:rPr lang="en-US" b="1" i="1" dirty="0" smtClean="0">
                <a:solidFill>
                  <a:schemeClr val="accent6"/>
                </a:solidFill>
              </a:rPr>
              <a:t>aith </a:t>
            </a:r>
            <a:r>
              <a:rPr lang="en-US" b="1" i="1" dirty="0">
                <a:solidFill>
                  <a:schemeClr val="accent6"/>
                </a:solidFill>
              </a:rPr>
              <a:t>F</a:t>
            </a:r>
            <a:r>
              <a:rPr lang="en-US" b="1" i="1" dirty="0" smtClean="0">
                <a:solidFill>
                  <a:schemeClr val="accent6"/>
                </a:solidFill>
              </a:rPr>
              <a:t>ormation</a:t>
            </a:r>
            <a:r>
              <a:rPr lang="en-US" dirty="0" smtClean="0"/>
              <a:t>”</a:t>
            </a:r>
            <a:endParaRPr lang="en-US" dirty="0"/>
          </a:p>
          <a:p>
            <a:endParaRPr lang="en-US" dirty="0"/>
          </a:p>
        </p:txBody>
      </p:sp>
    </p:spTree>
    <p:extLst>
      <p:ext uri="{BB962C8B-B14F-4D97-AF65-F5344CB8AC3E}">
        <p14:creationId xmlns:p14="http://schemas.microsoft.com/office/powerpoint/2010/main" val="7666562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90312"/>
            <a:ext cx="8229600" cy="835152"/>
          </a:xfrm>
        </p:spPr>
        <p:txBody>
          <a:bodyPr>
            <a:normAutofit/>
          </a:bodyPr>
          <a:lstStyle/>
          <a:p>
            <a:pPr algn="ctr"/>
            <a:r>
              <a:rPr lang="en-US" dirty="0" smtClean="0"/>
              <a:t>A Network Approach</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801862512"/>
              </p:ext>
            </p:extLst>
          </p:nvPr>
        </p:nvGraphicFramePr>
        <p:xfrm>
          <a:off x="2822306" y="936320"/>
          <a:ext cx="6343404" cy="5840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84535" y="1629541"/>
            <a:ext cx="2594351" cy="4401205"/>
          </a:xfrm>
          <a:prstGeom prst="rect">
            <a:avLst/>
          </a:prstGeom>
          <a:noFill/>
        </p:spPr>
        <p:txBody>
          <a:bodyPr wrap="square" rtlCol="0">
            <a:spAutoFit/>
          </a:bodyPr>
          <a:lstStyle/>
          <a:p>
            <a:pPr algn="ctr"/>
            <a:r>
              <a:rPr lang="en-US" sz="2800" dirty="0">
                <a:solidFill>
                  <a:schemeClr val="bg1"/>
                </a:solidFill>
              </a:rPr>
              <a:t>A Lifelong Faith Formation Network is a way to provide faith formation for everyone, anytime, anywhere, 24x7x365.</a:t>
            </a:r>
          </a:p>
          <a:p>
            <a:endParaRPr lang="en-US" sz="2800" dirty="0">
              <a:solidFill>
                <a:schemeClr val="bg1"/>
              </a:solidFill>
            </a:endParaRPr>
          </a:p>
        </p:txBody>
      </p:sp>
    </p:spTree>
    <p:extLst>
      <p:ext uri="{BB962C8B-B14F-4D97-AF65-F5344CB8AC3E}">
        <p14:creationId xmlns:p14="http://schemas.microsoft.com/office/powerpoint/2010/main" val="28796137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y Jewish Learning 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5575" y="423370"/>
            <a:ext cx="7687613" cy="5894569"/>
          </a:xfrm>
          <a:prstGeom prst="rect">
            <a:avLst/>
          </a:prstGeom>
        </p:spPr>
      </p:pic>
    </p:spTree>
    <p:extLst>
      <p:ext uri="{BB962C8B-B14F-4D97-AF65-F5344CB8AC3E}">
        <p14:creationId xmlns:p14="http://schemas.microsoft.com/office/powerpoint/2010/main" val="30075986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HIlifeAnnualLearningPlan.jpg"/>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1997323" y="162832"/>
            <a:ext cx="4721936" cy="64590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405410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 </a:t>
            </a:r>
            <a:endParaRPr lang="en-US" dirty="0"/>
          </a:p>
        </p:txBody>
      </p:sp>
      <p:sp>
        <p:nvSpPr>
          <p:cNvPr id="5" name="Content Placeholder 4"/>
          <p:cNvSpPr>
            <a:spLocks noGrp="1"/>
          </p:cNvSpPr>
          <p:nvPr>
            <p:ph idx="1"/>
          </p:nvPr>
        </p:nvSpPr>
        <p:spPr>
          <a:xfrm>
            <a:off x="457200" y="1536700"/>
            <a:ext cx="8229600" cy="5054599"/>
          </a:xfrm>
        </p:spPr>
        <p:txBody>
          <a:bodyPr>
            <a:normAutofit/>
          </a:bodyPr>
          <a:lstStyle/>
          <a:p>
            <a:pPr marL="633222" lvl="0" indent="-514350">
              <a:spcBef>
                <a:spcPts val="600"/>
              </a:spcBef>
              <a:buFont typeface="+mj-lt"/>
              <a:buAutoNum type="arabicPeriod"/>
            </a:pPr>
            <a:r>
              <a:rPr lang="en-US" b="1" dirty="0" smtClean="0"/>
              <a:t>Address </a:t>
            </a:r>
            <a:r>
              <a:rPr lang="en-US" b="1" dirty="0"/>
              <a:t>the diverse </a:t>
            </a:r>
            <a:r>
              <a:rPr lang="en-US" b="1" dirty="0" smtClean="0"/>
              <a:t>spiritual </a:t>
            </a:r>
            <a:r>
              <a:rPr lang="en-US" b="1" dirty="0"/>
              <a:t>and religious </a:t>
            </a:r>
            <a:r>
              <a:rPr lang="en-US" b="1" dirty="0" smtClean="0"/>
              <a:t>needs</a:t>
            </a:r>
            <a:r>
              <a:rPr lang="en-US" b="1" dirty="0"/>
              <a:t> </a:t>
            </a:r>
            <a:r>
              <a:rPr lang="en-US" b="1" dirty="0" smtClean="0"/>
              <a:t>with a </a:t>
            </a:r>
            <a:r>
              <a:rPr lang="en-US" b="1" dirty="0"/>
              <a:t>variety of content, programs, activities, and </a:t>
            </a:r>
            <a:r>
              <a:rPr lang="en-US" b="1" dirty="0" smtClean="0"/>
              <a:t>resources.</a:t>
            </a:r>
          </a:p>
        </p:txBody>
      </p:sp>
    </p:spTree>
    <p:extLst>
      <p:ext uri="{BB962C8B-B14F-4D97-AF65-F5344CB8AC3E}">
        <p14:creationId xmlns:p14="http://schemas.microsoft.com/office/powerpoint/2010/main" val="38916640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a:t>
            </a:r>
            <a:endParaRPr lang="en-US" dirty="0"/>
          </a:p>
        </p:txBody>
      </p:sp>
      <p:sp>
        <p:nvSpPr>
          <p:cNvPr id="5" name="Content Placeholder 4"/>
          <p:cNvSpPr>
            <a:spLocks noGrp="1"/>
          </p:cNvSpPr>
          <p:nvPr>
            <p:ph idx="1"/>
          </p:nvPr>
        </p:nvSpPr>
        <p:spPr>
          <a:xfrm>
            <a:off x="457200" y="1536700"/>
            <a:ext cx="8229600" cy="5054599"/>
          </a:xfrm>
        </p:spPr>
        <p:txBody>
          <a:bodyPr>
            <a:normAutofit/>
          </a:bodyPr>
          <a:lstStyle/>
          <a:p>
            <a:pPr marL="633222" indent="-514350">
              <a:spcBef>
                <a:spcPts val="600"/>
              </a:spcBef>
              <a:buFont typeface="+mj-lt"/>
              <a:buAutoNum type="arabicPeriod" startAt="2"/>
            </a:pPr>
            <a:r>
              <a:rPr lang="en-US" b="1" dirty="0" smtClean="0"/>
              <a:t>Recognize that </a:t>
            </a:r>
            <a:r>
              <a:rPr lang="en-US" b="1" dirty="0"/>
              <a:t>learning is a process of active inquiry with the initiative residing within the individual</a:t>
            </a:r>
            <a:r>
              <a:rPr lang="en-US" b="1" dirty="0" smtClean="0"/>
              <a:t>.</a:t>
            </a:r>
            <a:endParaRPr lang="en-US" dirty="0"/>
          </a:p>
        </p:txBody>
      </p:sp>
    </p:spTree>
    <p:extLst>
      <p:ext uri="{BB962C8B-B14F-4D97-AF65-F5344CB8AC3E}">
        <p14:creationId xmlns:p14="http://schemas.microsoft.com/office/powerpoint/2010/main" val="1124466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 </a:t>
            </a:r>
            <a:endParaRPr lang="en-US" dirty="0"/>
          </a:p>
        </p:txBody>
      </p:sp>
      <p:sp>
        <p:nvSpPr>
          <p:cNvPr id="5" name="Content Placeholder 4"/>
          <p:cNvSpPr>
            <a:spLocks noGrp="1"/>
          </p:cNvSpPr>
          <p:nvPr>
            <p:ph idx="1"/>
          </p:nvPr>
        </p:nvSpPr>
        <p:spPr>
          <a:xfrm>
            <a:off x="457200" y="1536700"/>
            <a:ext cx="8229600" cy="5054599"/>
          </a:xfrm>
        </p:spPr>
        <p:txBody>
          <a:bodyPr>
            <a:normAutofit/>
          </a:bodyPr>
          <a:lstStyle/>
          <a:p>
            <a:pPr marL="633222" indent="-514350">
              <a:spcBef>
                <a:spcPts val="600"/>
              </a:spcBef>
              <a:buFont typeface="+mj-lt"/>
              <a:buAutoNum type="arabicPeriod" startAt="3"/>
            </a:pPr>
            <a:r>
              <a:rPr lang="en-US" b="1" dirty="0" smtClean="0"/>
              <a:t>Guide </a:t>
            </a:r>
            <a:r>
              <a:rPr lang="en-US" b="1" dirty="0"/>
              <a:t>individuals and families in discerning their spiritual and religious needs and creating personal </a:t>
            </a:r>
            <a:r>
              <a:rPr lang="en-US" b="1" dirty="0" smtClean="0"/>
              <a:t>plans </a:t>
            </a:r>
            <a:r>
              <a:rPr lang="en-US" b="1" dirty="0"/>
              <a:t>for faith growth and learning</a:t>
            </a:r>
            <a:r>
              <a:rPr lang="en-US" b="1" dirty="0" smtClean="0"/>
              <a:t>.</a:t>
            </a:r>
            <a:endParaRPr lang="en-US" b="1" dirty="0"/>
          </a:p>
        </p:txBody>
      </p:sp>
    </p:spTree>
    <p:extLst>
      <p:ext uri="{BB962C8B-B14F-4D97-AF65-F5344CB8AC3E}">
        <p14:creationId xmlns:p14="http://schemas.microsoft.com/office/powerpoint/2010/main" val="1154711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Process for a Developing a Personalized Faith Growth </a:t>
            </a:r>
            <a:r>
              <a:rPr lang="en-US" dirty="0" smtClean="0"/>
              <a:t>Plan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4375114"/>
              </p:ext>
            </p:extLst>
          </p:nvPr>
        </p:nvGraphicFramePr>
        <p:xfrm>
          <a:off x="0" y="1541491"/>
          <a:ext cx="9042234" cy="5316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31409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 but not Religious</a:t>
            </a:r>
            <a:endParaRPr lang="en-US" dirty="0"/>
          </a:p>
        </p:txBody>
      </p:sp>
      <p:sp>
        <p:nvSpPr>
          <p:cNvPr id="3" name="Content Placeholder 2"/>
          <p:cNvSpPr>
            <a:spLocks noGrp="1"/>
          </p:cNvSpPr>
          <p:nvPr>
            <p:ph idx="1"/>
          </p:nvPr>
        </p:nvSpPr>
        <p:spPr/>
        <p:txBody>
          <a:bodyPr>
            <a:normAutofit/>
          </a:bodyPr>
          <a:lstStyle/>
          <a:p>
            <a:pPr marL="457200" lvl="2" indent="-457200">
              <a:spcBef>
                <a:spcPts val="2000"/>
              </a:spcBef>
              <a:buClr>
                <a:schemeClr val="accent1"/>
              </a:buClr>
              <a:buFont typeface="Wingdings" charset="2"/>
              <a:buChar char="Ø"/>
            </a:pPr>
            <a:r>
              <a:rPr lang="en-US" sz="3200" dirty="0"/>
              <a:t>Today, 18% of 18-39 year olds say that are “spiritual, but not religious” compared to only 11% a decade ago. </a:t>
            </a:r>
          </a:p>
        </p:txBody>
      </p:sp>
    </p:spTree>
    <p:extLst>
      <p:ext uri="{BB962C8B-B14F-4D97-AF65-F5344CB8AC3E}">
        <p14:creationId xmlns:p14="http://schemas.microsoft.com/office/powerpoint/2010/main" val="41758552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ssessSEPT08_Page_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597" y="485868"/>
            <a:ext cx="8928807" cy="5755337"/>
          </a:xfrm>
          <a:prstGeom prst="rect">
            <a:avLst/>
          </a:prstGeom>
        </p:spPr>
      </p:pic>
    </p:spTree>
    <p:extLst>
      <p:ext uri="{BB962C8B-B14F-4D97-AF65-F5344CB8AC3E}">
        <p14:creationId xmlns:p14="http://schemas.microsoft.com/office/powerpoint/2010/main" val="16720724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ssessSEPT08.tif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597" y="470647"/>
            <a:ext cx="8982616" cy="5916706"/>
          </a:xfrm>
          <a:prstGeom prst="rect">
            <a:avLst/>
          </a:prstGeom>
        </p:spPr>
      </p:pic>
    </p:spTree>
    <p:extLst>
      <p:ext uri="{BB962C8B-B14F-4D97-AF65-F5344CB8AC3E}">
        <p14:creationId xmlns:p14="http://schemas.microsoft.com/office/powerpoint/2010/main" val="38137842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a:t>
            </a:r>
            <a:endParaRPr lang="en-US" dirty="0"/>
          </a:p>
        </p:txBody>
      </p:sp>
      <p:sp>
        <p:nvSpPr>
          <p:cNvPr id="5" name="Content Placeholder 4"/>
          <p:cNvSpPr>
            <a:spLocks noGrp="1"/>
          </p:cNvSpPr>
          <p:nvPr>
            <p:ph idx="1"/>
          </p:nvPr>
        </p:nvSpPr>
        <p:spPr>
          <a:xfrm>
            <a:off x="457200" y="1408176"/>
            <a:ext cx="8229600" cy="5183123"/>
          </a:xfrm>
        </p:spPr>
        <p:txBody>
          <a:bodyPr>
            <a:normAutofit/>
          </a:bodyPr>
          <a:lstStyle/>
          <a:p>
            <a:pPr marL="633222" lvl="0" indent="-514350">
              <a:buFont typeface="+mj-lt"/>
              <a:buAutoNum type="arabicPeriod" startAt="4"/>
            </a:pPr>
            <a:r>
              <a:rPr lang="en-US" b="1" dirty="0" smtClean="0"/>
              <a:t>Incorporate </a:t>
            </a:r>
            <a:r>
              <a:rPr lang="en-US" b="1" dirty="0"/>
              <a:t>informal learning, as well as formal learning in faith </a:t>
            </a:r>
            <a:r>
              <a:rPr lang="en-US" b="1" dirty="0" smtClean="0"/>
              <a:t>formation.</a:t>
            </a:r>
            <a:endParaRPr lang="en-US" b="1" dirty="0"/>
          </a:p>
        </p:txBody>
      </p:sp>
      <p:graphicFrame>
        <p:nvGraphicFramePr>
          <p:cNvPr id="6" name="Content Placeholder 9"/>
          <p:cNvGraphicFramePr>
            <a:graphicFrameLocks/>
          </p:cNvGraphicFramePr>
          <p:nvPr>
            <p:extLst>
              <p:ext uri="{D42A27DB-BD31-4B8C-83A1-F6EECF244321}">
                <p14:modId xmlns:p14="http://schemas.microsoft.com/office/powerpoint/2010/main" val="4125906133"/>
              </p:ext>
            </p:extLst>
          </p:nvPr>
        </p:nvGraphicFramePr>
        <p:xfrm>
          <a:off x="825500" y="2565400"/>
          <a:ext cx="7467600" cy="4185920"/>
        </p:xfrm>
        <a:graphic>
          <a:graphicData uri="http://schemas.openxmlformats.org/drawingml/2006/table">
            <a:tbl>
              <a:tblPr firstRow="1" bandRow="1">
                <a:tableStyleId>{BC89EF96-8CEA-46FF-86C4-4CE0E7609802}</a:tableStyleId>
              </a:tblPr>
              <a:tblGrid>
                <a:gridCol w="3733800"/>
                <a:gridCol w="3733800"/>
              </a:tblGrid>
              <a:tr h="342900">
                <a:tc>
                  <a:txBody>
                    <a:bodyPr/>
                    <a:lstStyle/>
                    <a:p>
                      <a:pPr algn="r"/>
                      <a:r>
                        <a:rPr lang="en-US" sz="2000" dirty="0" smtClean="0"/>
                        <a:t>FORMAL </a:t>
                      </a:r>
                      <a:endParaRPr lang="en-US" sz="2000" dirty="0"/>
                    </a:p>
                  </a:txBody>
                  <a:tcPr marL="113078" marR="113078"/>
                </a:tc>
                <a:tc>
                  <a:txBody>
                    <a:bodyPr/>
                    <a:lstStyle/>
                    <a:p>
                      <a:r>
                        <a:rPr lang="en-US" sz="2000" dirty="0" smtClean="0"/>
                        <a:t>LEARNING</a:t>
                      </a:r>
                      <a:endParaRPr lang="en-US" sz="2000" dirty="0"/>
                    </a:p>
                  </a:txBody>
                  <a:tcPr marL="113078" marR="113078"/>
                </a:tc>
              </a:tr>
              <a:tr h="1331067">
                <a:tc>
                  <a:txBody>
                    <a:bodyPr/>
                    <a:lstStyle/>
                    <a:p>
                      <a:pPr algn="ctr"/>
                      <a:r>
                        <a:rPr kumimoji="0" lang="en-US" sz="2000" b="0" kern="1200" dirty="0" smtClean="0">
                          <a:solidFill>
                            <a:schemeClr val="tx1"/>
                          </a:solidFill>
                          <a:latin typeface="+mn-lt"/>
                          <a:ea typeface="+mn-ea"/>
                          <a:cs typeface="+mn-cs"/>
                        </a:rPr>
                        <a:t>classes &amp; workshops</a:t>
                      </a:r>
                    </a:p>
                    <a:p>
                      <a:pPr algn="ctr"/>
                      <a:r>
                        <a:rPr kumimoji="0" lang="en-US" sz="2000" b="0" kern="1200" dirty="0" smtClean="0">
                          <a:solidFill>
                            <a:schemeClr val="tx1"/>
                          </a:solidFill>
                          <a:latin typeface="+mn-lt"/>
                          <a:ea typeface="+mn-ea"/>
                          <a:cs typeface="+mn-cs"/>
                        </a:rPr>
                        <a:t>speaker series</a:t>
                      </a:r>
                    </a:p>
                    <a:p>
                      <a:pPr algn="ctr"/>
                      <a:r>
                        <a:rPr kumimoji="0" lang="en-US" sz="2000" b="0" kern="1200" dirty="0" smtClean="0">
                          <a:solidFill>
                            <a:schemeClr val="tx1"/>
                          </a:solidFill>
                          <a:latin typeface="+mn-lt"/>
                          <a:ea typeface="+mn-ea"/>
                          <a:cs typeface="+mn-cs"/>
                        </a:rPr>
                        <a:t>online courses</a:t>
                      </a:r>
                    </a:p>
                    <a:p>
                      <a:pPr algn="ctr"/>
                      <a:r>
                        <a:rPr kumimoji="0" lang="en-US" sz="2000" b="0" kern="1200" dirty="0" smtClean="0">
                          <a:solidFill>
                            <a:schemeClr val="tx1"/>
                          </a:solidFill>
                          <a:latin typeface="+mn-lt"/>
                          <a:ea typeface="+mn-ea"/>
                          <a:cs typeface="+mn-cs"/>
                        </a:rPr>
                        <a:t>small group Bible study</a:t>
                      </a:r>
                      <a:r>
                        <a:rPr lang="en-US" sz="2000" b="0" dirty="0" smtClean="0"/>
                        <a:t> </a:t>
                      </a:r>
                      <a:endParaRPr lang="en-US" sz="2000" b="0" dirty="0"/>
                    </a:p>
                  </a:txBody>
                  <a:tcPr marL="113078" marR="113078"/>
                </a:tc>
                <a:tc>
                  <a:txBody>
                    <a:bodyPr/>
                    <a:lstStyle/>
                    <a:p>
                      <a:pPr algn="ctr"/>
                      <a:r>
                        <a:rPr kumimoji="0" lang="en-US" sz="2000" b="0" kern="1200" dirty="0" smtClean="0">
                          <a:solidFill>
                            <a:schemeClr val="tx1"/>
                          </a:solidFill>
                          <a:latin typeface="+mn-lt"/>
                          <a:ea typeface="+mn-ea"/>
                          <a:cs typeface="+mn-cs"/>
                        </a:rPr>
                        <a:t>self-study</a:t>
                      </a:r>
                    </a:p>
                    <a:p>
                      <a:pPr algn="ctr"/>
                      <a:r>
                        <a:rPr kumimoji="0" lang="en-US" sz="2000" b="0" kern="1200" dirty="0" smtClean="0">
                          <a:solidFill>
                            <a:schemeClr val="tx1"/>
                          </a:solidFill>
                          <a:latin typeface="+mn-lt"/>
                          <a:ea typeface="+mn-ea"/>
                          <a:cs typeface="+mn-cs"/>
                        </a:rPr>
                        <a:t>Bible study</a:t>
                      </a:r>
                    </a:p>
                    <a:p>
                      <a:pPr algn="ctr"/>
                      <a:r>
                        <a:rPr kumimoji="0" lang="en-US" sz="2000" b="0" kern="1200" dirty="0" smtClean="0">
                          <a:solidFill>
                            <a:schemeClr val="tx1"/>
                          </a:solidFill>
                          <a:latin typeface="+mn-lt"/>
                          <a:ea typeface="+mn-ea"/>
                          <a:cs typeface="+mn-cs"/>
                        </a:rPr>
                        <a:t>social networking</a:t>
                      </a:r>
                    </a:p>
                    <a:p>
                      <a:pPr algn="ctr"/>
                      <a:r>
                        <a:rPr kumimoji="0" lang="en-US" sz="2000" b="0" kern="1200" dirty="0" smtClean="0">
                          <a:solidFill>
                            <a:schemeClr val="tx1"/>
                          </a:solidFill>
                          <a:latin typeface="+mn-lt"/>
                          <a:ea typeface="+mn-ea"/>
                          <a:cs typeface="+mn-cs"/>
                        </a:rPr>
                        <a:t>faith-sharing groups</a:t>
                      </a:r>
                    </a:p>
                  </a:txBody>
                  <a:tcPr marL="113078" marR="113078"/>
                </a:tc>
              </a:tr>
              <a:tr h="342793">
                <a:tc>
                  <a:txBody>
                    <a:bodyPr/>
                    <a:lstStyle/>
                    <a:p>
                      <a:pPr algn="ctr"/>
                      <a:r>
                        <a:rPr lang="en-US" sz="2000" b="1" dirty="0" smtClean="0"/>
                        <a:t>INTENTIONAL</a:t>
                      </a:r>
                      <a:endParaRPr lang="en-US" sz="2000" b="1" dirty="0"/>
                    </a:p>
                  </a:txBody>
                  <a:tcPr marL="113078" marR="113078"/>
                </a:tc>
                <a:tc>
                  <a:txBody>
                    <a:bodyPr/>
                    <a:lstStyle/>
                    <a:p>
                      <a:pPr algn="ctr"/>
                      <a:r>
                        <a:rPr lang="en-US" sz="2000" b="1" dirty="0" smtClean="0"/>
                        <a:t>UNEXPECTED</a:t>
                      </a:r>
                      <a:endParaRPr lang="en-US" sz="2000" b="1" dirty="0"/>
                    </a:p>
                  </a:txBody>
                  <a:tcPr marL="113078" marR="113078"/>
                </a:tc>
              </a:tr>
              <a:tr h="1165531">
                <a:tc>
                  <a:txBody>
                    <a:bodyPr/>
                    <a:lstStyle/>
                    <a:p>
                      <a:pPr algn="ctr"/>
                      <a:r>
                        <a:rPr kumimoji="0" lang="en-US" sz="2000" kern="1200" dirty="0" smtClean="0">
                          <a:solidFill>
                            <a:schemeClr val="tx1"/>
                          </a:solidFill>
                          <a:latin typeface="+mn-lt"/>
                          <a:ea typeface="+mn-ea"/>
                          <a:cs typeface="+mn-cs"/>
                        </a:rPr>
                        <a:t>reading</a:t>
                      </a:r>
                      <a:r>
                        <a:rPr kumimoji="0" lang="en-US" sz="2000" kern="1200" baseline="0" dirty="0" smtClean="0">
                          <a:solidFill>
                            <a:schemeClr val="tx1"/>
                          </a:solidFill>
                          <a:latin typeface="+mn-lt"/>
                          <a:ea typeface="+mn-ea"/>
                          <a:cs typeface="+mn-cs"/>
                        </a:rPr>
                        <a:t> /watching a DVD</a:t>
                      </a:r>
                      <a:endParaRPr kumimoji="0" lang="en-US" sz="2000" kern="1200" dirty="0" smtClean="0">
                        <a:solidFill>
                          <a:schemeClr val="tx1"/>
                        </a:solidFill>
                        <a:latin typeface="+mn-lt"/>
                        <a:ea typeface="+mn-ea"/>
                        <a:cs typeface="+mn-cs"/>
                      </a:endParaRPr>
                    </a:p>
                    <a:p>
                      <a:pPr algn="ctr"/>
                      <a:r>
                        <a:rPr kumimoji="0" lang="en-US" sz="2000" kern="1200" dirty="0" smtClean="0">
                          <a:solidFill>
                            <a:schemeClr val="tx1"/>
                          </a:solidFill>
                          <a:latin typeface="+mn-lt"/>
                          <a:ea typeface="+mn-ea"/>
                          <a:cs typeface="+mn-cs"/>
                        </a:rPr>
                        <a:t>mentoring</a:t>
                      </a:r>
                    </a:p>
                    <a:p>
                      <a:pPr algn="ctr"/>
                      <a:r>
                        <a:rPr kumimoji="0" lang="en-US" sz="2000" kern="1200" dirty="0" smtClean="0">
                          <a:solidFill>
                            <a:schemeClr val="tx1"/>
                          </a:solidFill>
                          <a:latin typeface="+mn-lt"/>
                          <a:ea typeface="+mn-ea"/>
                          <a:cs typeface="+mn-cs"/>
                        </a:rPr>
                        <a:t>service/mission activity</a:t>
                      </a:r>
                    </a:p>
                    <a:p>
                      <a:pPr algn="ctr"/>
                      <a:r>
                        <a:rPr kumimoji="0" lang="en-US" sz="2000" kern="1200" dirty="0" smtClean="0">
                          <a:solidFill>
                            <a:schemeClr val="tx1"/>
                          </a:solidFill>
                          <a:latin typeface="+mn-lt"/>
                          <a:ea typeface="+mn-ea"/>
                          <a:cs typeface="+mn-cs"/>
                        </a:rPr>
                        <a:t>program at the library or</a:t>
                      </a:r>
                    </a:p>
                    <a:p>
                      <a:pPr algn="ctr"/>
                      <a:r>
                        <a:rPr kumimoji="0" lang="en-US" sz="2000" kern="1200" dirty="0" smtClean="0">
                          <a:solidFill>
                            <a:schemeClr val="tx1"/>
                          </a:solidFill>
                          <a:latin typeface="+mn-lt"/>
                          <a:ea typeface="+mn-ea"/>
                          <a:cs typeface="+mn-cs"/>
                        </a:rPr>
                        <a:t>local bookstore</a:t>
                      </a:r>
                    </a:p>
                  </a:txBody>
                  <a:tcPr marL="113078" marR="113078"/>
                </a:tc>
                <a:tc>
                  <a:txBody>
                    <a:bodyPr/>
                    <a:lstStyle/>
                    <a:p>
                      <a:pPr algn="ctr"/>
                      <a:r>
                        <a:rPr kumimoji="0" lang="en-US" sz="2000" kern="1200" dirty="0" smtClean="0">
                          <a:solidFill>
                            <a:schemeClr val="tx1"/>
                          </a:solidFill>
                          <a:latin typeface="+mn-lt"/>
                          <a:ea typeface="+mn-ea"/>
                          <a:cs typeface="+mn-cs"/>
                        </a:rPr>
                        <a:t>internet surfing</a:t>
                      </a:r>
                    </a:p>
                    <a:p>
                      <a:pPr algn="ctr"/>
                      <a:r>
                        <a:rPr kumimoji="0" lang="en-US" sz="2000" kern="1200" dirty="0" smtClean="0">
                          <a:solidFill>
                            <a:schemeClr val="tx1"/>
                          </a:solidFill>
                          <a:latin typeface="+mn-lt"/>
                          <a:ea typeface="+mn-ea"/>
                          <a:cs typeface="+mn-cs"/>
                        </a:rPr>
                        <a:t>watching a movie</a:t>
                      </a:r>
                    </a:p>
                    <a:p>
                      <a:pPr algn="ctr"/>
                      <a:r>
                        <a:rPr kumimoji="0" lang="en-US" sz="2000" kern="1200" dirty="0" smtClean="0">
                          <a:solidFill>
                            <a:schemeClr val="tx1"/>
                          </a:solidFill>
                          <a:latin typeface="+mn-lt"/>
                          <a:ea typeface="+mn-ea"/>
                          <a:cs typeface="+mn-cs"/>
                        </a:rPr>
                        <a:t>TV show</a:t>
                      </a:r>
                    </a:p>
                    <a:p>
                      <a:pPr algn="ctr"/>
                      <a:r>
                        <a:rPr kumimoji="0" lang="en-US" sz="2000" kern="1200" dirty="0" smtClean="0">
                          <a:solidFill>
                            <a:schemeClr val="tx1"/>
                          </a:solidFill>
                          <a:latin typeface="+mn-lt"/>
                          <a:ea typeface="+mn-ea"/>
                          <a:cs typeface="+mn-cs"/>
                        </a:rPr>
                        <a:t>shopping at a home</a:t>
                      </a:r>
                    </a:p>
                    <a:p>
                      <a:pPr algn="ctr"/>
                      <a:r>
                        <a:rPr kumimoji="0" lang="en-US" sz="2000" kern="1200" dirty="0" smtClean="0">
                          <a:solidFill>
                            <a:schemeClr val="tx1"/>
                          </a:solidFill>
                          <a:latin typeface="+mn-lt"/>
                          <a:ea typeface="+mn-ea"/>
                          <a:cs typeface="+mn-cs"/>
                        </a:rPr>
                        <a:t>improvement store</a:t>
                      </a:r>
                      <a:r>
                        <a:rPr lang="en-US" sz="2000" dirty="0" smtClean="0"/>
                        <a:t> </a:t>
                      </a:r>
                      <a:endParaRPr lang="en-US" sz="2000" dirty="0"/>
                    </a:p>
                  </a:txBody>
                  <a:tcPr marL="113078" marR="113078"/>
                </a:tc>
              </a:tr>
              <a:tr h="446933">
                <a:tc>
                  <a:txBody>
                    <a:bodyPr/>
                    <a:lstStyle/>
                    <a:p>
                      <a:pPr algn="r"/>
                      <a:r>
                        <a:rPr lang="en-US" sz="2000" b="1" dirty="0" smtClean="0"/>
                        <a:t>INFORMAL</a:t>
                      </a:r>
                      <a:endParaRPr lang="en-US" sz="2000" b="1" dirty="0"/>
                    </a:p>
                  </a:txBody>
                  <a:tcPr marL="113078" marR="113078"/>
                </a:tc>
                <a:tc>
                  <a:txBody>
                    <a:bodyPr/>
                    <a:lstStyle/>
                    <a:p>
                      <a:r>
                        <a:rPr lang="en-US" sz="2000" b="1" dirty="0" smtClean="0"/>
                        <a:t>LEARNING</a:t>
                      </a:r>
                      <a:endParaRPr lang="en-US" sz="2000" b="1" dirty="0"/>
                    </a:p>
                  </a:txBody>
                  <a:tcPr marL="113078" marR="113078"/>
                </a:tc>
              </a:tr>
            </a:tbl>
          </a:graphicData>
        </a:graphic>
      </p:graphicFrame>
    </p:spTree>
    <p:extLst>
      <p:ext uri="{BB962C8B-B14F-4D97-AF65-F5344CB8AC3E}">
        <p14:creationId xmlns:p14="http://schemas.microsoft.com/office/powerpoint/2010/main" val="22871909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Features</a:t>
            </a:r>
            <a:endParaRPr lang="en-US" dirty="0"/>
          </a:p>
        </p:txBody>
      </p:sp>
      <p:sp>
        <p:nvSpPr>
          <p:cNvPr id="4" name="Content Placeholder 3"/>
          <p:cNvSpPr>
            <a:spLocks noGrp="1"/>
          </p:cNvSpPr>
          <p:nvPr>
            <p:ph idx="1"/>
          </p:nvPr>
        </p:nvSpPr>
        <p:spPr>
          <a:xfrm>
            <a:off x="635000" y="1512458"/>
            <a:ext cx="8051800" cy="5045359"/>
          </a:xfrm>
        </p:spPr>
        <p:txBody>
          <a:bodyPr>
            <a:normAutofit/>
          </a:bodyPr>
          <a:lstStyle/>
          <a:p>
            <a:pPr marL="514350" lvl="0" indent="-514350">
              <a:buFont typeface="+mj-lt"/>
              <a:buAutoNum type="arabicPeriod" startAt="5"/>
            </a:pPr>
            <a:r>
              <a:rPr lang="en-US" sz="3000" b="1" dirty="0" smtClean="0"/>
              <a:t>Utilize a variety of faith formation models to address the diverse life tasks, religious and spiritual needs, and interests of people: </a:t>
            </a:r>
          </a:p>
          <a:p>
            <a:pPr marL="1191006" lvl="2" indent="-514350">
              <a:buSzPct val="100000"/>
              <a:buFont typeface="Wingdings" charset="2"/>
              <a:buChar char="Ø"/>
            </a:pPr>
            <a:r>
              <a:rPr lang="en-US" sz="3000" dirty="0" smtClean="0"/>
              <a:t>on your own</a:t>
            </a:r>
          </a:p>
          <a:p>
            <a:pPr marL="1191006" lvl="2" indent="-514350">
              <a:buSzPct val="100000"/>
              <a:buFont typeface="Wingdings" charset="2"/>
              <a:buChar char="Ø"/>
            </a:pPr>
            <a:r>
              <a:rPr lang="en-US" sz="3000" dirty="0" smtClean="0"/>
              <a:t>at home</a:t>
            </a:r>
          </a:p>
          <a:p>
            <a:pPr marL="1191006" lvl="2" indent="-514350">
              <a:buSzPct val="100000"/>
              <a:buFont typeface="Wingdings" charset="2"/>
              <a:buChar char="Ø"/>
            </a:pPr>
            <a:r>
              <a:rPr lang="en-US" sz="3000" dirty="0" smtClean="0"/>
              <a:t>in small groups</a:t>
            </a:r>
          </a:p>
          <a:p>
            <a:pPr marL="1191006" lvl="2" indent="-514350">
              <a:buSzPct val="100000"/>
              <a:buFont typeface="Wingdings" charset="2"/>
              <a:buChar char="Ø"/>
            </a:pPr>
            <a:r>
              <a:rPr lang="en-US" sz="3000" dirty="0" smtClean="0"/>
              <a:t>in large groups</a:t>
            </a:r>
          </a:p>
          <a:p>
            <a:pPr marL="1191006" lvl="2" indent="-514350">
              <a:buSzPct val="100000"/>
              <a:buFont typeface="Wingdings" charset="2"/>
              <a:buChar char="Ø"/>
            </a:pPr>
            <a:r>
              <a:rPr lang="en-US" sz="3000" dirty="0" smtClean="0"/>
              <a:t>in the congregation</a:t>
            </a:r>
          </a:p>
          <a:p>
            <a:pPr marL="1191006" lvl="2" indent="-514350">
              <a:buSzPct val="100000"/>
              <a:buFont typeface="Wingdings" charset="2"/>
              <a:buChar char="Ø"/>
            </a:pPr>
            <a:r>
              <a:rPr lang="en-US" sz="3000" dirty="0" smtClean="0"/>
              <a:t>in the community and world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Diversify Faith Formation Models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37679557"/>
              </p:ext>
            </p:extLst>
          </p:nvPr>
        </p:nvGraphicFramePr>
        <p:xfrm>
          <a:off x="1" y="1733749"/>
          <a:ext cx="9144000" cy="5043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6211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Faith Formation Models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91190151"/>
              </p:ext>
            </p:extLst>
          </p:nvPr>
        </p:nvGraphicFramePr>
        <p:xfrm>
          <a:off x="381000" y="1828800"/>
          <a:ext cx="6705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5118507" y="1558700"/>
            <a:ext cx="3720693" cy="5201423"/>
          </a:xfrm>
          <a:prstGeom prst="rect">
            <a:avLst/>
          </a:prstGeom>
          <a:noFill/>
        </p:spPr>
        <p:txBody>
          <a:bodyPr wrap="square" rtlCol="0">
            <a:spAutoFit/>
          </a:bodyPr>
          <a:lstStyle/>
          <a:p>
            <a:pPr>
              <a:buFont typeface="Arial"/>
              <a:buChar char="•"/>
            </a:pPr>
            <a:r>
              <a:rPr lang="en-US" sz="3200" dirty="0" smtClean="0"/>
              <a:t> Face-to-Face</a:t>
            </a:r>
          </a:p>
          <a:p>
            <a:pPr>
              <a:buFont typeface="Arial"/>
              <a:buChar char="•"/>
            </a:pPr>
            <a:r>
              <a:rPr lang="en-US" sz="3200" dirty="0" smtClean="0"/>
              <a:t> Virtual</a:t>
            </a:r>
          </a:p>
          <a:p>
            <a:endParaRPr lang="en-US" sz="1200" dirty="0" smtClean="0"/>
          </a:p>
          <a:p>
            <a:pPr marL="514350" indent="-514350">
              <a:buFont typeface="+mj-lt"/>
              <a:buAutoNum type="arabicPeriod"/>
            </a:pPr>
            <a:r>
              <a:rPr lang="en-US" sz="3200" dirty="0" smtClean="0"/>
              <a:t>On Your Own</a:t>
            </a:r>
          </a:p>
          <a:p>
            <a:pPr marL="514350" indent="-514350">
              <a:buFont typeface="+mj-lt"/>
              <a:buAutoNum type="arabicPeriod"/>
            </a:pPr>
            <a:r>
              <a:rPr lang="en-US" sz="3200" dirty="0" smtClean="0"/>
              <a:t>Mentored</a:t>
            </a:r>
          </a:p>
          <a:p>
            <a:pPr marL="514350" indent="-514350">
              <a:buFont typeface="+mj-lt"/>
              <a:buAutoNum type="arabicPeriod"/>
            </a:pPr>
            <a:r>
              <a:rPr lang="en-US" sz="3200" dirty="0" smtClean="0"/>
              <a:t>At Home</a:t>
            </a:r>
          </a:p>
          <a:p>
            <a:pPr marL="514350" indent="-514350">
              <a:buFont typeface="+mj-lt"/>
              <a:buAutoNum type="arabicPeriod"/>
            </a:pPr>
            <a:r>
              <a:rPr lang="en-US" sz="3200" dirty="0" smtClean="0"/>
              <a:t>In Small Group</a:t>
            </a:r>
          </a:p>
          <a:p>
            <a:pPr marL="514350" indent="-514350">
              <a:buFont typeface="+mj-lt"/>
              <a:buAutoNum type="arabicPeriod"/>
            </a:pPr>
            <a:r>
              <a:rPr lang="en-US" sz="3200" dirty="0" smtClean="0"/>
              <a:t>In Large Group</a:t>
            </a:r>
          </a:p>
          <a:p>
            <a:pPr marL="514350" indent="-514350">
              <a:buFont typeface="+mj-lt"/>
              <a:buAutoNum type="arabicPeriod"/>
            </a:pPr>
            <a:r>
              <a:rPr lang="en-US" sz="3200" dirty="0" smtClean="0"/>
              <a:t>In Church</a:t>
            </a:r>
          </a:p>
          <a:p>
            <a:pPr marL="514350" indent="-514350">
              <a:buFont typeface="+mj-lt"/>
              <a:buAutoNum type="arabicPeriod"/>
            </a:pPr>
            <a:r>
              <a:rPr lang="en-US" sz="3200" dirty="0" smtClean="0"/>
              <a:t>In Community &amp; World</a:t>
            </a:r>
          </a:p>
        </p:txBody>
      </p:sp>
      <p:sp>
        <p:nvSpPr>
          <p:cNvPr id="3" name="TextBox 2"/>
          <p:cNvSpPr txBox="1"/>
          <p:nvPr/>
        </p:nvSpPr>
        <p:spPr>
          <a:xfrm>
            <a:off x="959720" y="3325385"/>
            <a:ext cx="1832193" cy="1477328"/>
          </a:xfrm>
          <a:prstGeom prst="rect">
            <a:avLst/>
          </a:prstGeom>
          <a:noFill/>
        </p:spPr>
        <p:txBody>
          <a:bodyPr wrap="square" rtlCol="0">
            <a:spAutoFit/>
          </a:bodyPr>
          <a:lstStyle/>
          <a:p>
            <a:pPr algn="ctr"/>
            <a:r>
              <a:rPr lang="en-US" b="1" dirty="0" smtClean="0"/>
              <a:t>Spiritual &amp; Religious Needs</a:t>
            </a:r>
          </a:p>
          <a:p>
            <a:pPr algn="ctr"/>
            <a:endParaRPr lang="en-US" b="1" dirty="0"/>
          </a:p>
          <a:p>
            <a:pPr algn="ctr"/>
            <a:r>
              <a:rPr lang="en-US" b="1" dirty="0" smtClean="0"/>
              <a:t>Topics or Themes</a:t>
            </a:r>
            <a:endParaRPr lang="en-US" b="1" dirty="0"/>
          </a:p>
        </p:txBody>
      </p:sp>
    </p:spTree>
    <p:extLst>
      <p:ext uri="{BB962C8B-B14F-4D97-AF65-F5344CB8AC3E}">
        <p14:creationId xmlns:p14="http://schemas.microsoft.com/office/powerpoint/2010/main" val="22946295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a:t>
            </a:r>
            <a:endParaRPr lang="en-US" dirty="0"/>
          </a:p>
        </p:txBody>
      </p:sp>
      <p:sp>
        <p:nvSpPr>
          <p:cNvPr id="5" name="Content Placeholder 4"/>
          <p:cNvSpPr>
            <a:spLocks noGrp="1"/>
          </p:cNvSpPr>
          <p:nvPr>
            <p:ph idx="1"/>
          </p:nvPr>
        </p:nvSpPr>
        <p:spPr>
          <a:xfrm>
            <a:off x="457200" y="1536700"/>
            <a:ext cx="8229600" cy="5172239"/>
          </a:xfrm>
        </p:spPr>
        <p:txBody>
          <a:bodyPr>
            <a:normAutofit fontScale="92500" lnSpcReduction="20000"/>
          </a:bodyPr>
          <a:lstStyle/>
          <a:p>
            <a:pPr marL="633222" lvl="0" indent="-514350">
              <a:buFont typeface="+mj-lt"/>
              <a:buAutoNum type="arabicPeriod" startAt="6"/>
            </a:pPr>
            <a:r>
              <a:rPr lang="en-US" b="1" dirty="0" smtClean="0"/>
              <a:t>Offer programs </a:t>
            </a:r>
            <a:r>
              <a:rPr lang="en-US" b="1" dirty="0"/>
              <a:t>and activities in face-to-face physical settings; in virtual, online settings, and in blended settings that combine both. </a:t>
            </a:r>
            <a:endParaRPr lang="en-US" dirty="0"/>
          </a:p>
          <a:p>
            <a:pPr lvl="1">
              <a:buClr>
                <a:schemeClr val="accent6"/>
              </a:buClr>
              <a:buFont typeface="Wingdings" charset="2"/>
              <a:buChar char="Ø"/>
            </a:pPr>
            <a:r>
              <a:rPr lang="en-US" dirty="0"/>
              <a:t>They can be offered only in </a:t>
            </a:r>
            <a:r>
              <a:rPr lang="en-US" i="1" dirty="0"/>
              <a:t>physical locations,</a:t>
            </a:r>
            <a:r>
              <a:rPr lang="en-US" dirty="0"/>
              <a:t> such as church facilities, homes, retreat centers, camps, and community settings</a:t>
            </a:r>
          </a:p>
          <a:p>
            <a:pPr lvl="1">
              <a:buClr>
                <a:schemeClr val="accent6"/>
              </a:buClr>
              <a:buFont typeface="Wingdings" charset="2"/>
              <a:buChar char="Ø"/>
            </a:pPr>
            <a:r>
              <a:rPr lang="en-US" dirty="0"/>
              <a:t>They can be offered only in </a:t>
            </a:r>
            <a:r>
              <a:rPr lang="en-US" i="1" dirty="0"/>
              <a:t>virtual settings</a:t>
            </a:r>
            <a:r>
              <a:rPr lang="en-US" dirty="0"/>
              <a:t>, such as an online course, collaborative wiki, and online resource center. </a:t>
            </a:r>
          </a:p>
          <a:p>
            <a:pPr lvl="1">
              <a:buClr>
                <a:schemeClr val="accent6"/>
              </a:buClr>
              <a:buFont typeface="Wingdings" charset="2"/>
              <a:buChar char="Ø"/>
            </a:pPr>
            <a:r>
              <a:rPr lang="en-US" dirty="0"/>
              <a:t>They can be offered in a </a:t>
            </a:r>
            <a:r>
              <a:rPr lang="en-US" i="1" dirty="0"/>
              <a:t>blended approach</a:t>
            </a:r>
            <a:r>
              <a:rPr lang="en-US" dirty="0"/>
              <a:t>, combining a gathering in a physical location with online delivery (activities, group projects, interaction) and some element of individual control over time, place, path, and/or pace. </a:t>
            </a:r>
          </a:p>
          <a:p>
            <a:pPr marL="118872" indent="0">
              <a:buNone/>
            </a:pPr>
            <a:endParaRPr lang="en-US" dirty="0"/>
          </a:p>
        </p:txBody>
      </p:sp>
    </p:spTree>
    <p:extLst>
      <p:ext uri="{BB962C8B-B14F-4D97-AF65-F5344CB8AC3E}">
        <p14:creationId xmlns:p14="http://schemas.microsoft.com/office/powerpoint/2010/main" val="18065761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Blended Approaches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5051845"/>
              </p:ext>
            </p:extLst>
          </p:nvPr>
        </p:nvGraphicFramePr>
        <p:xfrm>
          <a:off x="130258" y="1589405"/>
          <a:ext cx="8890265" cy="4754880"/>
        </p:xfrm>
        <a:graphic>
          <a:graphicData uri="http://schemas.openxmlformats.org/drawingml/2006/table">
            <a:tbl>
              <a:tblPr firstRow="1" bandRow="1">
                <a:tableStyleId>{775DCB02-9BB8-47FD-8907-85C794F793BA}</a:tableStyleId>
              </a:tblPr>
              <a:tblGrid>
                <a:gridCol w="1778053"/>
                <a:gridCol w="1778053"/>
                <a:gridCol w="1778053"/>
                <a:gridCol w="1778053"/>
                <a:gridCol w="1778053"/>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smtClean="0">
                          <a:solidFill>
                            <a:srgbClr val="000000"/>
                          </a:solidFill>
                          <a:effectLst/>
                          <a:latin typeface="+mn-lt"/>
                          <a:ea typeface="+mn-ea"/>
                          <a:cs typeface="+mn-cs"/>
                        </a:rPr>
                        <a:t>Fully online program or activity with options for face-to-face interaction in physical settings.</a:t>
                      </a:r>
                    </a:p>
                    <a:p>
                      <a:endParaRPr lang="en-US" dirty="0">
                        <a:solidFill>
                          <a:srgbClr val="000000"/>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kumimoji="0" lang="en-US" sz="1800" b="1" kern="1200" dirty="0" smtClean="0">
                          <a:solidFill>
                            <a:srgbClr val="000000"/>
                          </a:solidFill>
                          <a:effectLst/>
                          <a:latin typeface="+mn-lt"/>
                          <a:ea typeface="+mn-ea"/>
                          <a:cs typeface="+mn-cs"/>
                        </a:rPr>
                        <a:t>Mostly or fully online program or activity with regular interaction and programming in physical settings.</a:t>
                      </a:r>
                      <a:endParaRPr lang="en-US" dirty="0">
                        <a:solidFill>
                          <a:srgbClr val="000000"/>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smtClean="0">
                          <a:solidFill>
                            <a:srgbClr val="000000"/>
                          </a:solidFill>
                          <a:effectLst/>
                          <a:latin typeface="+mn-lt"/>
                          <a:ea typeface="+mn-ea"/>
                          <a:cs typeface="+mn-cs"/>
                        </a:rPr>
                        <a:t>An online platform that delivers most of the program or activities with leaders providing on-site support on a flexible and adaptive as-needed basis through in-person mentoring and small group sessions.</a:t>
                      </a:r>
                    </a:p>
                    <a:p>
                      <a:endParaRPr lang="en-US" dirty="0">
                        <a:solidFill>
                          <a:srgbClr val="000000"/>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kumimoji="0" lang="en-US" sz="1800" b="1" kern="1200" dirty="0" smtClean="0">
                          <a:solidFill>
                            <a:srgbClr val="000000"/>
                          </a:solidFill>
                          <a:effectLst/>
                          <a:latin typeface="+mn-lt"/>
                          <a:ea typeface="+mn-ea"/>
                          <a:cs typeface="+mn-cs"/>
                        </a:rPr>
                        <a:t>Programs and activities in physical settings guided by a leader with online components that extend beyond the program sessions. </a:t>
                      </a:r>
                      <a:endParaRPr lang="en-US" dirty="0">
                        <a:solidFill>
                          <a:srgbClr val="000000"/>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c>
                  <a:txBody>
                    <a:bodyPr/>
                    <a:lstStyle/>
                    <a:p>
                      <a:r>
                        <a:rPr kumimoji="0" lang="en-US" sz="1800" kern="1200" dirty="0" smtClean="0">
                          <a:solidFill>
                            <a:srgbClr val="000000"/>
                          </a:solidFill>
                          <a:effectLst/>
                        </a:rPr>
                        <a:t>Programs and activities in physical settings that include online resources to supplement the program content. </a:t>
                      </a:r>
                    </a:p>
                    <a:p>
                      <a:endParaRPr lang="en-US" dirty="0">
                        <a:solidFill>
                          <a:srgbClr val="000000"/>
                        </a:solidFill>
                      </a:endParaRPr>
                    </a:p>
                  </a:txBody>
                  <a:tcPr>
                    <a:lnL w="38100" cap="flat" cmpd="sng" algn="ctr">
                      <a:solidFill>
                        <a:scrgbClr r="0" g="0" b="0"/>
                      </a:solidFill>
                      <a:prstDash val="solid"/>
                      <a:round/>
                      <a:headEnd type="none" w="med" len="med"/>
                      <a:tailEnd type="none" w="med" len="med"/>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w="38100" cap="flat" cmpd="sng" algn="ctr">
                      <a:solidFill>
                        <a:scrgbClr r="0" g="0" b="0"/>
                      </a:solidFill>
                      <a:prstDash val="solid"/>
                      <a:round/>
                      <a:headEnd type="none" w="med" len="med"/>
                      <a:tailEnd type="none" w="med" len="med"/>
                    </a:lnB>
                    <a:solidFill>
                      <a:srgbClr val="CCFFCC"/>
                    </a:solidFill>
                  </a:tcPr>
                </a:tc>
              </a:tr>
            </a:tbl>
          </a:graphicData>
        </a:graphic>
      </p:graphicFrame>
    </p:spTree>
    <p:extLst>
      <p:ext uri="{BB962C8B-B14F-4D97-AF65-F5344CB8AC3E}">
        <p14:creationId xmlns:p14="http://schemas.microsoft.com/office/powerpoint/2010/main" val="8618672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a:t>
            </a:r>
            <a:endParaRPr lang="en-US" dirty="0"/>
          </a:p>
        </p:txBody>
      </p:sp>
      <p:sp>
        <p:nvSpPr>
          <p:cNvPr id="5" name="Content Placeholder 4"/>
          <p:cNvSpPr>
            <a:spLocks noGrp="1"/>
          </p:cNvSpPr>
          <p:nvPr>
            <p:ph idx="1"/>
          </p:nvPr>
        </p:nvSpPr>
        <p:spPr>
          <a:xfrm>
            <a:off x="457200" y="1536700"/>
            <a:ext cx="8229600" cy="5054599"/>
          </a:xfrm>
        </p:spPr>
        <p:txBody>
          <a:bodyPr>
            <a:normAutofit/>
          </a:bodyPr>
          <a:lstStyle/>
          <a:p>
            <a:pPr marL="633222" lvl="0" indent="-514350">
              <a:buFont typeface="+mj-lt"/>
              <a:buAutoNum type="arabicPeriod" startAt="7"/>
            </a:pPr>
            <a:r>
              <a:rPr lang="en-US" b="1" dirty="0" smtClean="0"/>
              <a:t>Offer </a:t>
            </a:r>
            <a:r>
              <a:rPr lang="en-US" b="1" dirty="0"/>
              <a:t>a variety of faith formation programs, activities, experiences, and resources to address the diverse ways people learn and grow in faith. </a:t>
            </a:r>
            <a:endParaRPr lang="en-US" dirty="0"/>
          </a:p>
        </p:txBody>
      </p:sp>
    </p:spTree>
    <p:extLst>
      <p:ext uri="{BB962C8B-B14F-4D97-AF65-F5344CB8AC3E}">
        <p14:creationId xmlns:p14="http://schemas.microsoft.com/office/powerpoint/2010/main" val="32058997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a:t>
            </a:r>
            <a:endParaRPr lang="en-US" dirty="0"/>
          </a:p>
        </p:txBody>
      </p:sp>
      <p:sp>
        <p:nvSpPr>
          <p:cNvPr id="5" name="Content Placeholder 4"/>
          <p:cNvSpPr>
            <a:spLocks noGrp="1"/>
          </p:cNvSpPr>
          <p:nvPr>
            <p:ph idx="1"/>
          </p:nvPr>
        </p:nvSpPr>
        <p:spPr>
          <a:xfrm>
            <a:off x="457200" y="1536700"/>
            <a:ext cx="8229600" cy="5054599"/>
          </a:xfrm>
        </p:spPr>
        <p:txBody>
          <a:bodyPr>
            <a:normAutofit/>
          </a:bodyPr>
          <a:lstStyle/>
          <a:p>
            <a:pPr marL="633222" lvl="0" indent="-514350">
              <a:spcBef>
                <a:spcPts val="600"/>
              </a:spcBef>
              <a:buFont typeface="+mj-lt"/>
              <a:buAutoNum type="arabicPeriod" startAt="8"/>
            </a:pPr>
            <a:r>
              <a:rPr lang="en-US" b="1" dirty="0" smtClean="0"/>
              <a:t>Incorporate communities </a:t>
            </a:r>
            <a:r>
              <a:rPr lang="en-US" b="1" dirty="0"/>
              <a:t>of practice to connect individuals and groups throughout the </a:t>
            </a:r>
            <a:r>
              <a:rPr lang="en-US" b="1" dirty="0" smtClean="0"/>
              <a:t>congregation.</a:t>
            </a:r>
            <a:endParaRPr lang="en-US" b="1" dirty="0"/>
          </a:p>
          <a:p>
            <a:pPr marL="118872" indent="0">
              <a:buNone/>
            </a:pPr>
            <a:endParaRPr lang="en-US" dirty="0"/>
          </a:p>
        </p:txBody>
      </p:sp>
    </p:spTree>
    <p:extLst>
      <p:ext uri="{BB962C8B-B14F-4D97-AF65-F5344CB8AC3E}">
        <p14:creationId xmlns:p14="http://schemas.microsoft.com/office/powerpoint/2010/main" val="29039578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216" y="227793"/>
            <a:ext cx="8423498" cy="1143000"/>
          </a:xfrm>
        </p:spPr>
        <p:txBody>
          <a:bodyPr>
            <a:normAutofit fontScale="90000"/>
          </a:bodyPr>
          <a:lstStyle/>
          <a:p>
            <a:r>
              <a:rPr lang="en-US" dirty="0" smtClean="0"/>
              <a:t>Sticky Faith: From High School to College</a:t>
            </a:r>
            <a:endParaRPr lang="en-US" dirty="0"/>
          </a:p>
        </p:txBody>
      </p:sp>
      <p:pic>
        <p:nvPicPr>
          <p:cNvPr id="4" name="Picture 3"/>
          <p:cNvPicPr>
            <a:picLocks noChangeAspect="1"/>
          </p:cNvPicPr>
          <p:nvPr/>
        </p:nvPicPr>
        <p:blipFill>
          <a:blip r:embed="rId2"/>
          <a:stretch>
            <a:fillRect/>
          </a:stretch>
        </p:blipFill>
        <p:spPr>
          <a:xfrm>
            <a:off x="1028194" y="1868109"/>
            <a:ext cx="2977308" cy="4589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4982455" y="1868109"/>
            <a:ext cx="3033501" cy="4560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78150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563" y="791917"/>
            <a:ext cx="8013192" cy="1636776"/>
          </a:xfrm>
        </p:spPr>
        <p:txBody>
          <a:bodyPr>
            <a:normAutofit fontScale="90000"/>
          </a:bodyPr>
          <a:lstStyle/>
          <a:p>
            <a:pPr algn="ctr"/>
            <a:r>
              <a:rPr lang="en-US" sz="5200" dirty="0" smtClean="0"/>
              <a:t>Designing</a:t>
            </a:r>
            <a:r>
              <a:rPr lang="en-US" dirty="0" smtClean="0"/>
              <a:t/>
            </a:r>
            <a:br>
              <a:rPr lang="en-US" dirty="0" smtClean="0"/>
            </a:br>
            <a:r>
              <a:rPr lang="en-US" dirty="0" smtClean="0"/>
              <a:t>Examples of Networks in Practice</a:t>
            </a:r>
            <a:endParaRPr lang="en-US" dirty="0"/>
          </a:p>
        </p:txBody>
      </p:sp>
    </p:spTree>
    <p:extLst>
      <p:ext uri="{BB962C8B-B14F-4D97-AF65-F5344CB8AC3E}">
        <p14:creationId xmlns:p14="http://schemas.microsoft.com/office/powerpoint/2010/main" val="7413813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Building a Network:</a:t>
            </a:r>
            <a:br>
              <a:rPr lang="en-US" dirty="0" smtClean="0"/>
            </a:br>
            <a:r>
              <a:rPr lang="en-US" dirty="0" smtClean="0"/>
              <a:t>Diversifying FF Models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32513446"/>
              </p:ext>
            </p:extLst>
          </p:nvPr>
        </p:nvGraphicFramePr>
        <p:xfrm>
          <a:off x="558800" y="1564578"/>
          <a:ext cx="8064500" cy="505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7676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Building a Network</a:t>
            </a:r>
            <a:br>
              <a:rPr lang="en-US" dirty="0" smtClean="0"/>
            </a:br>
            <a:r>
              <a:rPr lang="en-US" dirty="0" smtClean="0"/>
              <a:t>Extending a Gathered Program</a:t>
            </a:r>
            <a:endParaRPr lang="en-US"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1025510207"/>
              </p:ext>
            </p:extLst>
          </p:nvPr>
        </p:nvGraphicFramePr>
        <p:xfrm>
          <a:off x="0" y="1674422"/>
          <a:ext cx="9144000" cy="51534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2793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0213" y="155448"/>
            <a:ext cx="8550233" cy="1252728"/>
          </a:xfrm>
        </p:spPr>
        <p:txBody>
          <a:bodyPr>
            <a:normAutofit fontScale="90000"/>
          </a:bodyPr>
          <a:lstStyle/>
          <a:p>
            <a:r>
              <a:rPr lang="en-US" dirty="0" smtClean="0"/>
              <a:t>Building a Network:</a:t>
            </a:r>
            <a:br>
              <a:rPr lang="en-US" dirty="0" smtClean="0"/>
            </a:br>
            <a:r>
              <a:rPr lang="en-US" dirty="0" smtClean="0"/>
              <a:t>Extending Worship into Everyday Life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14388643"/>
              </p:ext>
            </p:extLst>
          </p:nvPr>
        </p:nvGraphicFramePr>
        <p:xfrm>
          <a:off x="190500" y="1612901"/>
          <a:ext cx="8788400"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3718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100" dirty="0" smtClean="0"/>
              <a:t>Building a Network: </a:t>
            </a:r>
            <a:br>
              <a:rPr lang="en-US" sz="4100" dirty="0" smtClean="0"/>
            </a:br>
            <a:r>
              <a:rPr lang="en-US" sz="4100" dirty="0" smtClean="0"/>
              <a:t>Differentiating Faith Formation</a:t>
            </a:r>
            <a:endParaRPr lang="en-US" sz="4100" dirty="0"/>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950744619"/>
              </p:ext>
            </p:extLst>
          </p:nvPr>
        </p:nvGraphicFramePr>
        <p:xfrm>
          <a:off x="274638" y="1828800"/>
          <a:ext cx="8723312" cy="4991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506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 Confirmation</a:t>
            </a:r>
            <a:endParaRPr lang="en-US" dirty="0"/>
          </a:p>
        </p:txBody>
      </p:sp>
      <p:sp>
        <p:nvSpPr>
          <p:cNvPr id="4" name="Content Placeholder 3"/>
          <p:cNvSpPr>
            <a:spLocks noGrp="1"/>
          </p:cNvSpPr>
          <p:nvPr>
            <p:ph idx="1"/>
          </p:nvPr>
        </p:nvSpPr>
        <p:spPr>
          <a:xfrm>
            <a:off x="558801" y="1714500"/>
            <a:ext cx="8299449" cy="4411663"/>
          </a:xfrm>
        </p:spPr>
        <p:txBody>
          <a:bodyPr>
            <a:noAutofit/>
          </a:bodyPr>
          <a:lstStyle/>
          <a:p>
            <a:pPr marL="0" indent="0">
              <a:spcBef>
                <a:spcPts val="0"/>
              </a:spcBef>
              <a:buClr>
                <a:schemeClr val="accent1"/>
              </a:buClr>
              <a:buNone/>
            </a:pPr>
            <a:r>
              <a:rPr lang="en-US" sz="3200" b="1" dirty="0"/>
              <a:t>All Youth</a:t>
            </a:r>
            <a:endParaRPr lang="en-US" sz="3200" dirty="0"/>
          </a:p>
          <a:p>
            <a:pPr lvl="1">
              <a:spcBef>
                <a:spcPts val="0"/>
              </a:spcBef>
              <a:buClr>
                <a:schemeClr val="accent1"/>
              </a:buClr>
            </a:pPr>
            <a:r>
              <a:rPr lang="en-US" sz="2800" dirty="0"/>
              <a:t>Sunday Worship</a:t>
            </a:r>
          </a:p>
          <a:p>
            <a:pPr lvl="1">
              <a:spcBef>
                <a:spcPts val="0"/>
              </a:spcBef>
              <a:buClr>
                <a:schemeClr val="accent1"/>
              </a:buClr>
            </a:pPr>
            <a:r>
              <a:rPr lang="en-US" sz="2800" dirty="0"/>
              <a:t>Service projects</a:t>
            </a:r>
          </a:p>
          <a:p>
            <a:pPr lvl="1">
              <a:spcBef>
                <a:spcPts val="0"/>
              </a:spcBef>
              <a:buClr>
                <a:schemeClr val="accent1"/>
              </a:buClr>
            </a:pPr>
            <a:r>
              <a:rPr lang="en-US" sz="2800" dirty="0"/>
              <a:t>Confirmation blog &amp; online confirmation projects</a:t>
            </a:r>
          </a:p>
          <a:p>
            <a:pPr lvl="1">
              <a:spcBef>
                <a:spcPts val="0"/>
              </a:spcBef>
              <a:buClr>
                <a:schemeClr val="accent1"/>
              </a:buClr>
            </a:pPr>
            <a:r>
              <a:rPr lang="en-US" sz="2800" dirty="0"/>
              <a:t>Celebration of confirmation </a:t>
            </a:r>
          </a:p>
          <a:p>
            <a:pPr marL="0" indent="0">
              <a:spcBef>
                <a:spcPts val="0"/>
              </a:spcBef>
              <a:buClr>
                <a:schemeClr val="accent1"/>
              </a:buClr>
              <a:buNone/>
            </a:pPr>
            <a:endParaRPr lang="en-US" sz="2800" dirty="0"/>
          </a:p>
        </p:txBody>
      </p:sp>
    </p:spTree>
    <p:extLst>
      <p:ext uri="{BB962C8B-B14F-4D97-AF65-F5344CB8AC3E}">
        <p14:creationId xmlns:p14="http://schemas.microsoft.com/office/powerpoint/2010/main" val="19252289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 Confirmation</a:t>
            </a:r>
            <a:endParaRPr lang="en-US" dirty="0"/>
          </a:p>
        </p:txBody>
      </p:sp>
      <p:sp>
        <p:nvSpPr>
          <p:cNvPr id="4" name="Content Placeholder 3"/>
          <p:cNvSpPr>
            <a:spLocks noGrp="1"/>
          </p:cNvSpPr>
          <p:nvPr>
            <p:ph idx="1"/>
          </p:nvPr>
        </p:nvSpPr>
        <p:spPr>
          <a:xfrm>
            <a:off x="558801" y="1714500"/>
            <a:ext cx="8299449" cy="4411663"/>
          </a:xfrm>
        </p:spPr>
        <p:txBody>
          <a:bodyPr>
            <a:noAutofit/>
          </a:bodyPr>
          <a:lstStyle/>
          <a:p>
            <a:pPr marL="0" indent="0">
              <a:spcBef>
                <a:spcPts val="0"/>
              </a:spcBef>
              <a:buClr>
                <a:schemeClr val="accent1"/>
              </a:buClr>
              <a:buNone/>
            </a:pPr>
            <a:r>
              <a:rPr lang="en-US" sz="3200" b="1" dirty="0" smtClean="0"/>
              <a:t>Scenario </a:t>
            </a:r>
            <a:r>
              <a:rPr lang="en-US" sz="3200" b="1" dirty="0"/>
              <a:t>1 (In</a:t>
            </a:r>
            <a:r>
              <a:rPr lang="en-US" sz="3200" b="1" dirty="0" smtClean="0"/>
              <a:t>-Depth </a:t>
            </a:r>
            <a:r>
              <a:rPr lang="en-US" sz="3200" b="1" dirty="0"/>
              <a:t>Experience)</a:t>
            </a:r>
            <a:endParaRPr lang="en-US" sz="3200" dirty="0"/>
          </a:p>
          <a:p>
            <a:pPr lvl="1">
              <a:spcBef>
                <a:spcPts val="0"/>
              </a:spcBef>
              <a:buClr>
                <a:schemeClr val="accent1"/>
              </a:buClr>
            </a:pPr>
            <a:r>
              <a:rPr lang="en-US" sz="2800" dirty="0"/>
              <a:t>In-depth faith formation in theology, Bible, spirituality, and Christian practices offered in different formats, customized to the needs of the young people: small group program, online courses and resources, and mentors</a:t>
            </a:r>
          </a:p>
          <a:p>
            <a:pPr lvl="1">
              <a:spcBef>
                <a:spcPts val="0"/>
              </a:spcBef>
              <a:buClr>
                <a:schemeClr val="accent1"/>
              </a:buClr>
            </a:pPr>
            <a:r>
              <a:rPr lang="en-US" sz="2800" dirty="0"/>
              <a:t>Spiritual formation experience (retreat) on spiritual practices and disciplines</a:t>
            </a:r>
          </a:p>
          <a:p>
            <a:pPr lvl="1">
              <a:spcBef>
                <a:spcPts val="0"/>
              </a:spcBef>
              <a:buClr>
                <a:schemeClr val="accent1"/>
              </a:buClr>
            </a:pPr>
            <a:r>
              <a:rPr lang="en-US" sz="2800" dirty="0"/>
              <a:t>Whole group confirmation-specific content </a:t>
            </a:r>
          </a:p>
        </p:txBody>
      </p:sp>
    </p:spTree>
    <p:extLst>
      <p:ext uri="{BB962C8B-B14F-4D97-AF65-F5344CB8AC3E}">
        <p14:creationId xmlns:p14="http://schemas.microsoft.com/office/powerpoint/2010/main" val="35141031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 Confirmation</a:t>
            </a:r>
            <a:endParaRPr lang="en-US" dirty="0"/>
          </a:p>
        </p:txBody>
      </p:sp>
      <p:sp>
        <p:nvSpPr>
          <p:cNvPr id="4" name="Content Placeholder 3"/>
          <p:cNvSpPr>
            <a:spLocks noGrp="1"/>
          </p:cNvSpPr>
          <p:nvPr>
            <p:ph idx="1"/>
          </p:nvPr>
        </p:nvSpPr>
        <p:spPr>
          <a:xfrm>
            <a:off x="284163" y="1714500"/>
            <a:ext cx="8574087" cy="4813300"/>
          </a:xfrm>
        </p:spPr>
        <p:txBody>
          <a:bodyPr>
            <a:normAutofit fontScale="92500"/>
          </a:bodyPr>
          <a:lstStyle/>
          <a:p>
            <a:pPr marL="0" indent="0">
              <a:spcBef>
                <a:spcPts val="0"/>
              </a:spcBef>
              <a:buClr>
                <a:schemeClr val="accent1"/>
              </a:buClr>
              <a:buNone/>
            </a:pPr>
            <a:r>
              <a:rPr lang="en-US" sz="3500" b="1" dirty="0"/>
              <a:t>Scenario 4 (Foundations Experience)</a:t>
            </a:r>
            <a:endParaRPr lang="en-US" sz="3500" dirty="0"/>
          </a:p>
          <a:p>
            <a:pPr lvl="1">
              <a:spcBef>
                <a:spcPts val="0"/>
              </a:spcBef>
              <a:buClr>
                <a:schemeClr val="accent1"/>
              </a:buClr>
            </a:pPr>
            <a:r>
              <a:rPr lang="en-US" sz="2800" dirty="0"/>
              <a:t>Foundational program in Christian life essentials offered as a whole group experience, integrating confirmation-specific content</a:t>
            </a:r>
          </a:p>
          <a:p>
            <a:pPr lvl="1">
              <a:spcBef>
                <a:spcPts val="0"/>
              </a:spcBef>
              <a:buClr>
                <a:schemeClr val="accent1"/>
              </a:buClr>
            </a:pPr>
            <a:r>
              <a:rPr lang="en-US" sz="2800" dirty="0"/>
              <a:t>Experience of Christian practices and spiritual disciplines</a:t>
            </a:r>
          </a:p>
          <a:p>
            <a:pPr lvl="1">
              <a:spcBef>
                <a:spcPts val="0"/>
              </a:spcBef>
              <a:buClr>
                <a:schemeClr val="accent1"/>
              </a:buClr>
            </a:pPr>
            <a:r>
              <a:rPr lang="en-US" sz="2800" dirty="0"/>
              <a:t>Active participation in the activities of church life and ministries; apprenticeships with ministries and leaders to experience church life as “insiders”</a:t>
            </a:r>
          </a:p>
          <a:p>
            <a:pPr lvl="1">
              <a:spcBef>
                <a:spcPts val="0"/>
              </a:spcBef>
              <a:buClr>
                <a:schemeClr val="accent1"/>
              </a:buClr>
            </a:pPr>
            <a:r>
              <a:rPr lang="en-US" sz="2800" dirty="0"/>
              <a:t>Mentors to guide growth and participation in church life</a:t>
            </a:r>
          </a:p>
          <a:p>
            <a:pPr lvl="1">
              <a:spcBef>
                <a:spcPts val="0"/>
              </a:spcBef>
              <a:buClr>
                <a:schemeClr val="accent1"/>
              </a:buClr>
            </a:pPr>
            <a:r>
              <a:rPr lang="en-US" sz="2800" dirty="0"/>
              <a:t>Whole group confirmation-specific content </a:t>
            </a:r>
          </a:p>
          <a:p>
            <a:pPr marL="457200" lvl="1" indent="0">
              <a:spcBef>
                <a:spcPts val="0"/>
              </a:spcBef>
              <a:buClr>
                <a:schemeClr val="accent1"/>
              </a:buClr>
              <a:buNone/>
            </a:pPr>
            <a:endParaRPr lang="en-US" sz="2800" dirty="0"/>
          </a:p>
        </p:txBody>
      </p:sp>
    </p:spTree>
    <p:extLst>
      <p:ext uri="{BB962C8B-B14F-4D97-AF65-F5344CB8AC3E}">
        <p14:creationId xmlns:p14="http://schemas.microsoft.com/office/powerpoint/2010/main" val="11897939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Example: Confirmation</a:t>
            </a:r>
            <a:endParaRPr lang="en-US" dirty="0"/>
          </a:p>
        </p:txBody>
      </p:sp>
      <p:sp>
        <p:nvSpPr>
          <p:cNvPr id="4" name="Content Placeholder 3"/>
          <p:cNvSpPr>
            <a:spLocks noGrp="1"/>
          </p:cNvSpPr>
          <p:nvPr>
            <p:ph idx="1"/>
          </p:nvPr>
        </p:nvSpPr>
        <p:spPr>
          <a:xfrm>
            <a:off x="284163" y="1714500"/>
            <a:ext cx="8574087" cy="5003800"/>
          </a:xfrm>
        </p:spPr>
        <p:txBody>
          <a:bodyPr>
            <a:normAutofit fontScale="92500" lnSpcReduction="10000"/>
          </a:bodyPr>
          <a:lstStyle/>
          <a:p>
            <a:pPr marL="0" indent="0">
              <a:spcBef>
                <a:spcPts val="0"/>
              </a:spcBef>
              <a:buClr>
                <a:schemeClr val="accent1"/>
              </a:buClr>
              <a:buNone/>
            </a:pPr>
            <a:r>
              <a:rPr lang="en-US" sz="3500" b="1" dirty="0"/>
              <a:t>Scenarios 2 and 3 (Exploration Experience)</a:t>
            </a:r>
            <a:endParaRPr lang="en-US" sz="3500" dirty="0"/>
          </a:p>
          <a:p>
            <a:pPr lvl="1">
              <a:spcBef>
                <a:spcPts val="0"/>
              </a:spcBef>
              <a:buClr>
                <a:schemeClr val="accent1"/>
              </a:buClr>
            </a:pPr>
            <a:r>
              <a:rPr lang="en-US" sz="2800" dirty="0"/>
              <a:t>Exploration experience to investigate the claims of the Christian faith in an informal, no pressure, non-judgmental, and friendly environment, offered in small group settings with a meal and including topics such as: Who is God? Who is Jesus? Why did Jesus die? Who is the Holy Spirit? How can we have faith? Why and how do I pray? Why and how should I read the Bible? How does God guide us? How can I resist evil? What about the Church? How can I make the most of the rest of my life?</a:t>
            </a:r>
          </a:p>
          <a:p>
            <a:pPr lvl="1">
              <a:spcBef>
                <a:spcPts val="0"/>
              </a:spcBef>
              <a:buClr>
                <a:schemeClr val="accent1"/>
              </a:buClr>
            </a:pPr>
            <a:r>
              <a:rPr lang="en-US" sz="2800" dirty="0"/>
              <a:t>Introductory experiences of Christian life through participating in Christian practices, service, worship, and so on</a:t>
            </a:r>
            <a:r>
              <a:rPr lang="en-US" sz="2800" dirty="0" smtClean="0"/>
              <a:t>.</a:t>
            </a:r>
            <a:endParaRPr lang="en-US" sz="2800" dirty="0"/>
          </a:p>
        </p:txBody>
      </p:sp>
    </p:spTree>
    <p:extLst>
      <p:ext uri="{BB962C8B-B14F-4D97-AF65-F5344CB8AC3E}">
        <p14:creationId xmlns:p14="http://schemas.microsoft.com/office/powerpoint/2010/main" val="12102042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Building a Network:</a:t>
            </a:r>
            <a:br>
              <a:rPr lang="en-US" dirty="0" smtClean="0"/>
            </a:br>
            <a:r>
              <a:rPr lang="en-US" dirty="0" smtClean="0"/>
              <a:t>Newly Married Couples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0970193"/>
              </p:ext>
            </p:extLst>
          </p:nvPr>
        </p:nvGraphicFramePr>
        <p:xfrm>
          <a:off x="431801" y="1714500"/>
          <a:ext cx="8426450" cy="494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26105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941" y="295833"/>
            <a:ext cx="8059010" cy="1143000"/>
          </a:xfrm>
        </p:spPr>
        <p:txBody>
          <a:bodyPr/>
          <a:lstStyle/>
          <a:p>
            <a:r>
              <a:rPr lang="en-US" dirty="0"/>
              <a:t>Sticky Faith: </a:t>
            </a:r>
            <a:r>
              <a:rPr lang="en-US" dirty="0" smtClean="0"/>
              <a:t>Key Finding</a:t>
            </a:r>
            <a:endParaRPr lang="en-US" dirty="0"/>
          </a:p>
        </p:txBody>
      </p:sp>
      <p:sp>
        <p:nvSpPr>
          <p:cNvPr id="3" name="Content Placeholder 2"/>
          <p:cNvSpPr>
            <a:spLocks noGrp="1"/>
          </p:cNvSpPr>
          <p:nvPr>
            <p:ph idx="1"/>
          </p:nvPr>
        </p:nvSpPr>
        <p:spPr>
          <a:xfrm>
            <a:off x="303941" y="1438833"/>
            <a:ext cx="8488628" cy="5226481"/>
          </a:xfrm>
        </p:spPr>
        <p:txBody>
          <a:bodyPr>
            <a:normAutofit fontScale="85000" lnSpcReduction="20000"/>
          </a:bodyPr>
          <a:lstStyle/>
          <a:p>
            <a:pPr marL="514350" indent="-514350">
              <a:spcBef>
                <a:spcPts val="600"/>
              </a:spcBef>
              <a:buFont typeface="Wingdings" charset="2"/>
              <a:buChar char="Ø"/>
            </a:pPr>
            <a:r>
              <a:rPr lang="en-US" sz="3300" b="1" dirty="0" smtClean="0"/>
              <a:t>Churches </a:t>
            </a:r>
            <a:r>
              <a:rPr lang="en-US" sz="3300" b="1" dirty="0"/>
              <a:t>and families overestimate youth group graduates’ readiness for the struggles ahead with dire consequences for the faith.</a:t>
            </a:r>
            <a:endParaRPr lang="en-US" sz="3300" dirty="0"/>
          </a:p>
          <a:p>
            <a:pPr lvl="1">
              <a:spcBef>
                <a:spcPts val="600"/>
              </a:spcBef>
            </a:pPr>
            <a:r>
              <a:rPr lang="en-US" sz="3100" dirty="0"/>
              <a:t>Only one in seven high school seniors report feeling prepared to face the challenges of college life with few ready for the intensity of the college experience: loneliness, the search for new friends, being completely on their own for the first time, and the sudden availability of partying.  </a:t>
            </a:r>
            <a:endParaRPr lang="en-US" sz="3100" dirty="0" smtClean="0"/>
          </a:p>
          <a:p>
            <a:pPr lvl="1">
              <a:spcBef>
                <a:spcPts val="600"/>
              </a:spcBef>
            </a:pPr>
            <a:r>
              <a:rPr lang="en-US" sz="3100" dirty="0" smtClean="0"/>
              <a:t>One </a:t>
            </a:r>
            <a:r>
              <a:rPr lang="en-US" sz="3100" dirty="0"/>
              <a:t>pervasive struggle for college students is finding a new church, as evident by the 40 percent of freshman who report difficulty doing so. Young people retrospectively report that the first two weeks of their college freshman year set the trajectory for their remaining years in school. </a:t>
            </a:r>
          </a:p>
        </p:txBody>
      </p:sp>
    </p:spTree>
    <p:extLst>
      <p:ext uri="{BB962C8B-B14F-4D97-AF65-F5344CB8AC3E}">
        <p14:creationId xmlns:p14="http://schemas.microsoft.com/office/powerpoint/2010/main" val="2087518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3572823506"/>
              </p:ext>
            </p:extLst>
          </p:nvPr>
        </p:nvGraphicFramePr>
        <p:xfrm>
          <a:off x="88900" y="304800"/>
          <a:ext cx="8966199" cy="636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50011" y="499069"/>
            <a:ext cx="2600071" cy="1754327"/>
          </a:xfrm>
          <a:prstGeom prst="rect">
            <a:avLst/>
          </a:prstGeom>
          <a:noFill/>
        </p:spPr>
        <p:txBody>
          <a:bodyPr wrap="square" rtlCol="0">
            <a:spAutoFit/>
          </a:bodyPr>
          <a:lstStyle/>
          <a:p>
            <a:r>
              <a:rPr lang="en-US" sz="3600" b="1" dirty="0" smtClean="0">
                <a:solidFill>
                  <a:schemeClr val="bg1"/>
                </a:solidFill>
                <a:latin typeface="+mj-lt"/>
              </a:rPr>
              <a:t>Couples before Marriage</a:t>
            </a:r>
          </a:p>
        </p:txBody>
      </p:sp>
    </p:spTree>
    <p:extLst>
      <p:ext uri="{BB962C8B-B14F-4D97-AF65-F5344CB8AC3E}">
        <p14:creationId xmlns:p14="http://schemas.microsoft.com/office/powerpoint/2010/main" val="19860462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374394077"/>
              </p:ext>
            </p:extLst>
          </p:nvPr>
        </p:nvGraphicFramePr>
        <p:xfrm>
          <a:off x="241299" y="88900"/>
          <a:ext cx="9144001" cy="676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50011" y="499069"/>
            <a:ext cx="2600071" cy="1754327"/>
          </a:xfrm>
          <a:prstGeom prst="rect">
            <a:avLst/>
          </a:prstGeom>
          <a:noFill/>
        </p:spPr>
        <p:txBody>
          <a:bodyPr wrap="square" rtlCol="0">
            <a:spAutoFit/>
          </a:bodyPr>
          <a:lstStyle/>
          <a:p>
            <a:r>
              <a:rPr lang="en-US" sz="3600" b="1" dirty="0" smtClean="0">
                <a:solidFill>
                  <a:schemeClr val="bg1"/>
                </a:solidFill>
                <a:latin typeface="+mj-lt"/>
              </a:rPr>
              <a:t>Newly Married Couples</a:t>
            </a:r>
          </a:p>
        </p:txBody>
      </p:sp>
    </p:spTree>
    <p:extLst>
      <p:ext uri="{BB962C8B-B14F-4D97-AF65-F5344CB8AC3E}">
        <p14:creationId xmlns:p14="http://schemas.microsoft.com/office/powerpoint/2010/main" val="8142611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01700" y="421316"/>
            <a:ext cx="7340600" cy="5966190"/>
          </a:xfrm>
          <a:prstGeom prst="rect">
            <a:avLst/>
          </a:prstGeom>
        </p:spPr>
      </p:pic>
    </p:spTree>
    <p:extLst>
      <p:ext uri="{BB962C8B-B14F-4D97-AF65-F5344CB8AC3E}">
        <p14:creationId xmlns:p14="http://schemas.microsoft.com/office/powerpoint/2010/main" val="38499981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8300" y="241299"/>
            <a:ext cx="8420100" cy="6264955"/>
          </a:xfrm>
          <a:prstGeom prst="rect">
            <a:avLst/>
          </a:prstGeom>
        </p:spPr>
      </p:pic>
    </p:spTree>
    <p:extLst>
      <p:ext uri="{BB962C8B-B14F-4D97-AF65-F5344CB8AC3E}">
        <p14:creationId xmlns:p14="http://schemas.microsoft.com/office/powerpoint/2010/main" val="12434061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535769"/>
            <a:ext cx="5261026" cy="3997285"/>
          </a:xfrm>
          <a:prstGeom prst="rect">
            <a:avLst/>
          </a:prstGeom>
        </p:spPr>
      </p:pic>
      <p:pic>
        <p:nvPicPr>
          <p:cNvPr id="4" name="Picture 3" descr="screen-capture-1.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51669" y="166183"/>
            <a:ext cx="5692331" cy="4368229"/>
          </a:xfrm>
          <a:prstGeom prst="rect">
            <a:avLst/>
          </a:prstGeom>
        </p:spPr>
      </p:pic>
      <p:sp>
        <p:nvSpPr>
          <p:cNvPr id="5" name="TextBox 4"/>
          <p:cNvSpPr txBox="1"/>
          <p:nvPr/>
        </p:nvSpPr>
        <p:spPr>
          <a:xfrm>
            <a:off x="32565" y="42277"/>
            <a:ext cx="2160257" cy="1323439"/>
          </a:xfrm>
          <a:prstGeom prst="rect">
            <a:avLst/>
          </a:prstGeom>
          <a:noFill/>
        </p:spPr>
        <p:txBody>
          <a:bodyPr wrap="square" rtlCol="0">
            <a:spAutoFit/>
          </a:bodyPr>
          <a:lstStyle/>
          <a:p>
            <a:r>
              <a:rPr lang="en-US" sz="4000" b="1" dirty="0" smtClean="0">
                <a:solidFill>
                  <a:schemeClr val="bg1"/>
                </a:solidFill>
              </a:rPr>
              <a:t>For Your Marriage</a:t>
            </a:r>
            <a:endParaRPr lang="en-US" sz="4000" b="1" dirty="0">
              <a:solidFill>
                <a:schemeClr val="bg1"/>
              </a:solidFill>
            </a:endParaRPr>
          </a:p>
        </p:txBody>
      </p:sp>
    </p:spTree>
    <p:extLst>
      <p:ext uri="{BB962C8B-B14F-4D97-AF65-F5344CB8AC3E}">
        <p14:creationId xmlns:p14="http://schemas.microsoft.com/office/powerpoint/2010/main" val="22150743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3.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79500" y="181169"/>
            <a:ext cx="6807200" cy="6529356"/>
          </a:xfrm>
          <a:prstGeom prst="rect">
            <a:avLst/>
          </a:prstGeom>
        </p:spPr>
      </p:pic>
    </p:spTree>
    <p:extLst>
      <p:ext uri="{BB962C8B-B14F-4D97-AF65-F5344CB8AC3E}">
        <p14:creationId xmlns:p14="http://schemas.microsoft.com/office/powerpoint/2010/main" val="24999292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4.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204309"/>
            <a:ext cx="5943600" cy="6412391"/>
          </a:xfrm>
          <a:prstGeom prst="rect">
            <a:avLst/>
          </a:prstGeom>
        </p:spPr>
      </p:pic>
    </p:spTree>
    <p:extLst>
      <p:ext uri="{BB962C8B-B14F-4D97-AF65-F5344CB8AC3E}">
        <p14:creationId xmlns:p14="http://schemas.microsoft.com/office/powerpoint/2010/main" val="33988350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5.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85900" y="317499"/>
            <a:ext cx="6261100" cy="6196561"/>
          </a:xfrm>
          <a:prstGeom prst="rect">
            <a:avLst/>
          </a:prstGeom>
        </p:spPr>
      </p:pic>
    </p:spTree>
    <p:extLst>
      <p:ext uri="{BB962C8B-B14F-4D97-AF65-F5344CB8AC3E}">
        <p14:creationId xmlns:p14="http://schemas.microsoft.com/office/powerpoint/2010/main" val="38707809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4401" y="435039"/>
            <a:ext cx="7302500" cy="5648261"/>
          </a:xfrm>
          <a:prstGeom prst="rect">
            <a:avLst/>
          </a:prstGeom>
        </p:spPr>
      </p:pic>
    </p:spTree>
    <p:extLst>
      <p:ext uri="{BB962C8B-B14F-4D97-AF65-F5344CB8AC3E}">
        <p14:creationId xmlns:p14="http://schemas.microsoft.com/office/powerpoint/2010/main" val="15957186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Building a Network:</a:t>
            </a:r>
            <a:br>
              <a:rPr lang="en-US" dirty="0" smtClean="0"/>
            </a:br>
            <a:r>
              <a:rPr lang="en-US" dirty="0" smtClean="0"/>
              <a:t>Young Families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2801863"/>
              </p:ext>
            </p:extLst>
          </p:nvPr>
        </p:nvGraphicFramePr>
        <p:xfrm>
          <a:off x="431801" y="1714500"/>
          <a:ext cx="8426450" cy="494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61362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Participation in Churches</a:t>
            </a:r>
            <a:endParaRPr lang="en-US" dirty="0"/>
          </a:p>
        </p:txBody>
      </p:sp>
      <p:sp>
        <p:nvSpPr>
          <p:cNvPr id="3" name="Content Placeholder 2"/>
          <p:cNvSpPr>
            <a:spLocks noGrp="1"/>
          </p:cNvSpPr>
          <p:nvPr>
            <p:ph idx="1"/>
          </p:nvPr>
        </p:nvSpPr>
        <p:spPr/>
        <p:txBody>
          <a:bodyPr>
            <a:normAutofit/>
          </a:bodyPr>
          <a:lstStyle/>
          <a:p>
            <a:pPr marL="457200" indent="-457200">
              <a:buFont typeface="Wingdings" charset="2"/>
              <a:buChar char="Ø"/>
            </a:pPr>
            <a:r>
              <a:rPr lang="en-US" sz="3200" dirty="0" smtClean="0"/>
              <a:t>Declining worship attendance</a:t>
            </a:r>
          </a:p>
          <a:p>
            <a:pPr marL="457200" indent="-457200">
              <a:buFont typeface="Wingdings" charset="2"/>
              <a:buChar char="Ø"/>
            </a:pPr>
            <a:r>
              <a:rPr lang="en-US" sz="3200" dirty="0" smtClean="0"/>
              <a:t>Declining </a:t>
            </a:r>
            <a:r>
              <a:rPr lang="en-US" sz="3200" dirty="0"/>
              <a:t>participation in celebration of sacraments &amp; rites of </a:t>
            </a:r>
            <a:r>
              <a:rPr lang="en-US" sz="3200" dirty="0" smtClean="0"/>
              <a:t>passage</a:t>
            </a:r>
            <a:endParaRPr lang="en-US" sz="3200" dirty="0"/>
          </a:p>
        </p:txBody>
      </p:sp>
    </p:spTree>
    <p:extLst>
      <p:ext uri="{BB962C8B-B14F-4D97-AF65-F5344CB8AC3E}">
        <p14:creationId xmlns:p14="http://schemas.microsoft.com/office/powerpoint/2010/main" val="27912647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938640213"/>
              </p:ext>
            </p:extLst>
          </p:nvPr>
        </p:nvGraphicFramePr>
        <p:xfrm>
          <a:off x="457201" y="241300"/>
          <a:ext cx="8420100" cy="638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50011" y="105369"/>
            <a:ext cx="2877389" cy="2308324"/>
          </a:xfrm>
          <a:prstGeom prst="rect">
            <a:avLst/>
          </a:prstGeom>
          <a:noFill/>
        </p:spPr>
        <p:txBody>
          <a:bodyPr wrap="square" rtlCol="0">
            <a:spAutoFit/>
          </a:bodyPr>
          <a:lstStyle/>
          <a:p>
            <a:r>
              <a:rPr lang="en-US" sz="3600" b="1" dirty="0" smtClean="0">
                <a:solidFill>
                  <a:srgbClr val="FFFFFF"/>
                </a:solidFill>
                <a:latin typeface="+mj-lt"/>
              </a:rPr>
              <a:t>Families in the First Decade of Life</a:t>
            </a:r>
          </a:p>
        </p:txBody>
      </p:sp>
    </p:spTree>
    <p:extLst>
      <p:ext uri="{BB962C8B-B14F-4D97-AF65-F5344CB8AC3E}">
        <p14:creationId xmlns:p14="http://schemas.microsoft.com/office/powerpoint/2010/main" val="8787684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28189580"/>
              </p:ext>
            </p:extLst>
          </p:nvPr>
        </p:nvGraphicFramePr>
        <p:xfrm>
          <a:off x="1079500" y="76200"/>
          <a:ext cx="8064500" cy="676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94411" y="88900"/>
            <a:ext cx="2978989" cy="2308324"/>
          </a:xfrm>
          <a:prstGeom prst="rect">
            <a:avLst/>
          </a:prstGeom>
          <a:noFill/>
        </p:spPr>
        <p:txBody>
          <a:bodyPr wrap="square" rtlCol="0">
            <a:spAutoFit/>
          </a:bodyPr>
          <a:lstStyle/>
          <a:p>
            <a:r>
              <a:rPr lang="en-US" sz="3600" dirty="0" smtClean="0">
                <a:solidFill>
                  <a:schemeClr val="bg1"/>
                </a:solidFill>
              </a:rPr>
              <a:t>Families in the First Decade of Life </a:t>
            </a:r>
            <a:endParaRPr lang="en-US" sz="3600" dirty="0">
              <a:solidFill>
                <a:schemeClr val="bg1"/>
              </a:solidFill>
            </a:endParaRPr>
          </a:p>
        </p:txBody>
      </p:sp>
    </p:spTree>
    <p:extLst>
      <p:ext uri="{BB962C8B-B14F-4D97-AF65-F5344CB8AC3E}">
        <p14:creationId xmlns:p14="http://schemas.microsoft.com/office/powerpoint/2010/main" val="500370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Faith5PostCard.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159000" y="201725"/>
            <a:ext cx="4671024" cy="6408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76437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a:xfrm>
            <a:off x="2257845" y="1981200"/>
            <a:ext cx="6600405" cy="4291573"/>
          </a:xfrm>
        </p:spPr>
        <p:txBody>
          <a:bodyPr>
            <a:normAutofit/>
          </a:bodyPr>
          <a:lstStyle/>
          <a:p>
            <a:pPr>
              <a:lnSpc>
                <a:spcPct val="80000"/>
              </a:lnSpc>
              <a:buFontTx/>
              <a:buNone/>
            </a:pPr>
            <a:r>
              <a:rPr lang="en-US" sz="2800" b="1" dirty="0">
                <a:solidFill>
                  <a:schemeClr val="accent1"/>
                </a:solidFill>
              </a:rPr>
              <a:t>Stone 1: Raising a Healthy Baby</a:t>
            </a:r>
          </a:p>
          <a:p>
            <a:pPr>
              <a:lnSpc>
                <a:spcPct val="80000"/>
              </a:lnSpc>
              <a:buClr>
                <a:schemeClr val="accent2"/>
              </a:buClr>
            </a:pPr>
            <a:r>
              <a:rPr lang="en-US" sz="2600" dirty="0"/>
              <a:t>physical, emotional and spiritual needs of infants and their parents; nightly blessing as a family faith practice.</a:t>
            </a:r>
          </a:p>
          <a:p>
            <a:pPr>
              <a:lnSpc>
                <a:spcPct val="80000"/>
              </a:lnSpc>
              <a:buFontTx/>
              <a:buNone/>
            </a:pPr>
            <a:endParaRPr lang="en-US" sz="2600" b="1" dirty="0" smtClean="0"/>
          </a:p>
          <a:p>
            <a:pPr>
              <a:lnSpc>
                <a:spcPct val="80000"/>
              </a:lnSpc>
              <a:buFontTx/>
              <a:buNone/>
            </a:pPr>
            <a:endParaRPr lang="en-US" sz="2600" b="1" dirty="0"/>
          </a:p>
          <a:p>
            <a:pPr>
              <a:lnSpc>
                <a:spcPct val="80000"/>
              </a:lnSpc>
              <a:buFontTx/>
              <a:buNone/>
            </a:pPr>
            <a:r>
              <a:rPr lang="en-US" sz="2800" b="1" dirty="0">
                <a:solidFill>
                  <a:schemeClr val="accent1"/>
                </a:solidFill>
              </a:rPr>
              <a:t>Stone 2: Raising a Healthy Preschooler</a:t>
            </a:r>
            <a:r>
              <a:rPr lang="en-US" sz="2400" dirty="0">
                <a:solidFill>
                  <a:schemeClr val="accent1"/>
                </a:solidFill>
              </a:rPr>
              <a:t> </a:t>
            </a:r>
          </a:p>
          <a:p>
            <a:pPr>
              <a:lnSpc>
                <a:spcPct val="80000"/>
              </a:lnSpc>
              <a:buClr>
                <a:schemeClr val="accent2"/>
              </a:buClr>
            </a:pPr>
            <a:r>
              <a:rPr lang="en-US" sz="2600" dirty="0"/>
              <a:t>physical, emotional and spiritual needs of preschoolers and their parents; add prayer to the nightly blessing as a faith practice</a:t>
            </a:r>
          </a:p>
        </p:txBody>
      </p:sp>
      <p:pic>
        <p:nvPicPr>
          <p:cNvPr id="107524" name="Picture 4" descr="FSS01_thumb"/>
          <p:cNvPicPr>
            <a:picLocks noChangeAspect="1" noChangeArrowheads="1"/>
          </p:cNvPicPr>
          <p:nvPr/>
        </p:nvPicPr>
        <p:blipFill>
          <a:blip r:embed="rId2"/>
          <a:srcRect/>
          <a:stretch>
            <a:fillRect/>
          </a:stretch>
        </p:blipFill>
        <p:spPr bwMode="auto">
          <a:xfrm>
            <a:off x="660400" y="1981200"/>
            <a:ext cx="1473200" cy="1981200"/>
          </a:xfrm>
          <a:prstGeom prst="rect">
            <a:avLst/>
          </a:prstGeom>
          <a:noFill/>
        </p:spPr>
      </p:pic>
      <p:pic>
        <p:nvPicPr>
          <p:cNvPr id="107525" name="Picture 5" descr="FSS02_thumb"/>
          <p:cNvPicPr>
            <a:picLocks noChangeAspect="1" noChangeArrowheads="1"/>
          </p:cNvPicPr>
          <p:nvPr/>
        </p:nvPicPr>
        <p:blipFill>
          <a:blip r:embed="rId3"/>
          <a:srcRect/>
          <a:stretch>
            <a:fillRect/>
          </a:stretch>
        </p:blipFill>
        <p:spPr bwMode="auto">
          <a:xfrm>
            <a:off x="681038" y="4295775"/>
            <a:ext cx="1452562" cy="1952625"/>
          </a:xfrm>
          <a:prstGeom prst="rect">
            <a:avLst/>
          </a:prstGeom>
          <a:noFill/>
        </p:spPr>
      </p:pic>
      <p:sp>
        <p:nvSpPr>
          <p:cNvPr id="2" name="Title 1"/>
          <p:cNvSpPr>
            <a:spLocks noGrp="1"/>
          </p:cNvSpPr>
          <p:nvPr>
            <p:ph type="title"/>
          </p:nvPr>
        </p:nvSpPr>
        <p:spPr/>
        <p:txBody>
          <a:bodyPr>
            <a:normAutofit fontScale="90000"/>
          </a:bodyPr>
          <a:lstStyle/>
          <a:p>
            <a:r>
              <a:rPr lang="en-US" dirty="0" smtClean="0"/>
              <a:t>Milestones (Faith Stepping Stones)</a:t>
            </a:r>
            <a:endParaRPr lang="en-US" dirty="0"/>
          </a:p>
        </p:txBody>
      </p:sp>
    </p:spTree>
    <p:extLst>
      <p:ext uri="{BB962C8B-B14F-4D97-AF65-F5344CB8AC3E}">
        <p14:creationId xmlns:p14="http://schemas.microsoft.com/office/powerpoint/2010/main" val="190092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body" sz="half" idx="2"/>
          </p:nvPr>
        </p:nvSpPr>
        <p:spPr>
          <a:xfrm>
            <a:off x="2420670" y="1758601"/>
            <a:ext cx="6437580" cy="4885001"/>
          </a:xfrm>
        </p:spPr>
        <p:txBody>
          <a:bodyPr>
            <a:noAutofit/>
          </a:bodyPr>
          <a:lstStyle/>
          <a:p>
            <a:pPr>
              <a:lnSpc>
                <a:spcPct val="80000"/>
              </a:lnSpc>
              <a:buFontTx/>
              <a:buNone/>
            </a:pPr>
            <a:r>
              <a:rPr lang="en-US" sz="2800" b="1" dirty="0">
                <a:solidFill>
                  <a:schemeClr val="accent1"/>
                </a:solidFill>
              </a:rPr>
              <a:t>Stone 3: Entry Into School</a:t>
            </a:r>
          </a:p>
          <a:p>
            <a:pPr>
              <a:lnSpc>
                <a:spcPct val="80000"/>
              </a:lnSpc>
              <a:buClr>
                <a:schemeClr val="accent2"/>
              </a:buClr>
            </a:pPr>
            <a:r>
              <a:rPr lang="en-US" sz="2800" dirty="0"/>
              <a:t>physical, emotional and spiritual needs of kindergarteners and their parents; share highs &amp; lows with children and add it to their nightly prayers and </a:t>
            </a:r>
            <a:r>
              <a:rPr lang="en-US" sz="2800" dirty="0" smtClean="0"/>
              <a:t>blessing</a:t>
            </a:r>
          </a:p>
          <a:p>
            <a:pPr marL="118872" indent="0">
              <a:lnSpc>
                <a:spcPct val="80000"/>
              </a:lnSpc>
              <a:buClr>
                <a:schemeClr val="accent2"/>
              </a:buClr>
              <a:buNone/>
            </a:pPr>
            <a:endParaRPr lang="en-US" sz="2800" b="1" dirty="0"/>
          </a:p>
          <a:p>
            <a:pPr>
              <a:lnSpc>
                <a:spcPct val="80000"/>
              </a:lnSpc>
              <a:buFontTx/>
              <a:buNone/>
            </a:pPr>
            <a:r>
              <a:rPr lang="en-US" sz="2800" b="1" dirty="0">
                <a:solidFill>
                  <a:schemeClr val="accent1"/>
                </a:solidFill>
              </a:rPr>
              <a:t>Stone 4: My Bible</a:t>
            </a:r>
            <a:r>
              <a:rPr lang="en-US" sz="2800" dirty="0">
                <a:solidFill>
                  <a:schemeClr val="accent1"/>
                </a:solidFill>
              </a:rPr>
              <a:t> </a:t>
            </a:r>
          </a:p>
          <a:p>
            <a:pPr>
              <a:lnSpc>
                <a:spcPct val="80000"/>
              </a:lnSpc>
              <a:buClr>
                <a:schemeClr val="accent2"/>
              </a:buClr>
            </a:pPr>
            <a:r>
              <a:rPr lang="en-US" sz="2800" dirty="0"/>
              <a:t>120 key verses in young readers’ Bibles; reading a Bible verse nightly, continue with highs &amp; lows, prayer and blessing nightly</a:t>
            </a:r>
          </a:p>
        </p:txBody>
      </p:sp>
      <p:pic>
        <p:nvPicPr>
          <p:cNvPr id="108548" name="Picture 4" descr="FSS03_thumb"/>
          <p:cNvPicPr>
            <a:picLocks noChangeAspect="1" noChangeArrowheads="1"/>
          </p:cNvPicPr>
          <p:nvPr/>
        </p:nvPicPr>
        <p:blipFill>
          <a:blip r:embed="rId2"/>
          <a:srcRect/>
          <a:stretch>
            <a:fillRect/>
          </a:stretch>
        </p:blipFill>
        <p:spPr bwMode="auto">
          <a:xfrm>
            <a:off x="762000" y="1905000"/>
            <a:ext cx="1528763" cy="2057400"/>
          </a:xfrm>
          <a:prstGeom prst="rect">
            <a:avLst/>
          </a:prstGeom>
          <a:noFill/>
        </p:spPr>
      </p:pic>
      <p:pic>
        <p:nvPicPr>
          <p:cNvPr id="108549" name="Picture 5" descr="FSS04_thumb"/>
          <p:cNvPicPr>
            <a:picLocks noChangeAspect="1" noChangeArrowheads="1"/>
          </p:cNvPicPr>
          <p:nvPr/>
        </p:nvPicPr>
        <p:blipFill>
          <a:blip r:embed="rId3"/>
          <a:srcRect/>
          <a:stretch>
            <a:fillRect/>
          </a:stretch>
        </p:blipFill>
        <p:spPr bwMode="auto">
          <a:xfrm>
            <a:off x="762000" y="4267200"/>
            <a:ext cx="1530350" cy="2057400"/>
          </a:xfrm>
          <a:prstGeom prst="rect">
            <a:avLst/>
          </a:prstGeom>
          <a:noFill/>
        </p:spPr>
      </p:pic>
      <p:sp>
        <p:nvSpPr>
          <p:cNvPr id="2" name="Title 1"/>
          <p:cNvSpPr>
            <a:spLocks noGrp="1"/>
          </p:cNvSpPr>
          <p:nvPr>
            <p:ph type="title"/>
          </p:nvPr>
        </p:nvSpPr>
        <p:spPr/>
        <p:txBody>
          <a:bodyPr>
            <a:normAutofit fontScale="90000"/>
          </a:bodyPr>
          <a:lstStyle/>
          <a:p>
            <a:r>
              <a:rPr lang="en-US" dirty="0" smtClean="0"/>
              <a:t>Milestones (Faith Stepping Stones)</a:t>
            </a:r>
            <a:endParaRPr lang="en-US" dirty="0"/>
          </a:p>
        </p:txBody>
      </p:sp>
    </p:spTree>
    <p:extLst>
      <p:ext uri="{BB962C8B-B14F-4D97-AF65-F5344CB8AC3E}">
        <p14:creationId xmlns:p14="http://schemas.microsoft.com/office/powerpoint/2010/main" val="29552057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09600" y="622300"/>
            <a:ext cx="7753350" cy="749300"/>
          </a:xfrm>
        </p:spPr>
        <p:txBody>
          <a:bodyPr>
            <a:normAutofit fontScale="90000"/>
          </a:bodyPr>
          <a:lstStyle/>
          <a:p>
            <a:r>
              <a:rPr lang="en-US" dirty="0" smtClean="0">
                <a:solidFill>
                  <a:schemeClr val="accent1"/>
                </a:solidFill>
              </a:rPr>
              <a:t>Faith </a:t>
            </a:r>
            <a:r>
              <a:rPr lang="en-US" dirty="0">
                <a:solidFill>
                  <a:schemeClr val="accent1"/>
                </a:solidFill>
              </a:rPr>
              <a:t>Stepping Stones</a:t>
            </a:r>
          </a:p>
        </p:txBody>
      </p:sp>
      <p:sp>
        <p:nvSpPr>
          <p:cNvPr id="109571" name="Rectangle 3"/>
          <p:cNvSpPr>
            <a:spLocks noGrp="1" noChangeArrowheads="1"/>
          </p:cNvSpPr>
          <p:nvPr>
            <p:ph type="body" sz="half" idx="2"/>
          </p:nvPr>
        </p:nvSpPr>
        <p:spPr>
          <a:xfrm>
            <a:off x="2743200" y="1828800"/>
            <a:ext cx="5715000" cy="4953000"/>
          </a:xfrm>
        </p:spPr>
        <p:txBody>
          <a:bodyPr>
            <a:normAutofit/>
          </a:bodyPr>
          <a:lstStyle/>
          <a:p>
            <a:pPr>
              <a:lnSpc>
                <a:spcPct val="80000"/>
              </a:lnSpc>
              <a:buFontTx/>
              <a:buNone/>
            </a:pPr>
            <a:r>
              <a:rPr lang="en-US" b="1" dirty="0">
                <a:solidFill>
                  <a:schemeClr val="accent1"/>
                </a:solidFill>
              </a:rPr>
              <a:t>Stone 5: Livin’ Forgiven</a:t>
            </a:r>
          </a:p>
          <a:p>
            <a:pPr>
              <a:lnSpc>
                <a:spcPct val="80000"/>
              </a:lnSpc>
            </a:pPr>
            <a:r>
              <a:rPr lang="en-US" sz="2400" dirty="0"/>
              <a:t>Passover to Lord’s Supper, with nightly confession and absolution added to the faith practices of Bible reading, highs &amp; lows, prayer and </a:t>
            </a:r>
            <a:r>
              <a:rPr lang="en-US" sz="2400" dirty="0" smtClean="0"/>
              <a:t>blessing</a:t>
            </a:r>
            <a:endParaRPr lang="en-US" sz="2200" dirty="0"/>
          </a:p>
          <a:p>
            <a:pPr marL="118872" indent="0">
              <a:lnSpc>
                <a:spcPct val="80000"/>
              </a:lnSpc>
              <a:buNone/>
            </a:pPr>
            <a:endParaRPr lang="en-US" sz="2200" b="1" dirty="0"/>
          </a:p>
          <a:p>
            <a:pPr marL="118872" indent="0">
              <a:lnSpc>
                <a:spcPct val="80000"/>
              </a:lnSpc>
              <a:buNone/>
            </a:pPr>
            <a:endParaRPr lang="en-US" sz="2200" b="1" dirty="0"/>
          </a:p>
          <a:p>
            <a:pPr marL="118872" indent="0">
              <a:lnSpc>
                <a:spcPct val="80000"/>
              </a:lnSpc>
              <a:buNone/>
            </a:pPr>
            <a:endParaRPr lang="en-US" sz="1600" b="1" dirty="0"/>
          </a:p>
          <a:p>
            <a:pPr>
              <a:lnSpc>
                <a:spcPct val="80000"/>
              </a:lnSpc>
              <a:buFontTx/>
              <a:buNone/>
            </a:pPr>
            <a:r>
              <a:rPr lang="en-US" b="1" dirty="0">
                <a:solidFill>
                  <a:schemeClr val="accent1"/>
                </a:solidFill>
              </a:rPr>
              <a:t>Stone 6: Surviving Adolescence</a:t>
            </a:r>
            <a:r>
              <a:rPr lang="en-US" sz="2200" dirty="0"/>
              <a:t> </a:t>
            </a:r>
          </a:p>
          <a:p>
            <a:pPr>
              <a:lnSpc>
                <a:spcPct val="80000"/>
              </a:lnSpc>
            </a:pPr>
            <a:r>
              <a:rPr lang="en-US" sz="2400" dirty="0"/>
              <a:t>theological reflection (i.e. setting the Bible verse and the highs &amp; lows of the day together to ask “What is God saying to us today?”), adding to confession/ absolution, Bible reading, highs &amp; lows, prayer and blessing continue</a:t>
            </a:r>
          </a:p>
        </p:txBody>
      </p:sp>
      <p:pic>
        <p:nvPicPr>
          <p:cNvPr id="109572" name="Picture 4" descr="FSS05_thumb"/>
          <p:cNvPicPr>
            <a:picLocks noChangeAspect="1" noChangeArrowheads="1"/>
          </p:cNvPicPr>
          <p:nvPr/>
        </p:nvPicPr>
        <p:blipFill>
          <a:blip r:embed="rId2"/>
          <a:srcRect/>
          <a:stretch>
            <a:fillRect/>
          </a:stretch>
        </p:blipFill>
        <p:spPr bwMode="auto">
          <a:xfrm>
            <a:off x="685800" y="1905000"/>
            <a:ext cx="1643063" cy="2209800"/>
          </a:xfrm>
          <a:prstGeom prst="rect">
            <a:avLst/>
          </a:prstGeom>
          <a:noFill/>
        </p:spPr>
      </p:pic>
      <p:pic>
        <p:nvPicPr>
          <p:cNvPr id="109573" name="Picture 5" descr="FSS06_thumb"/>
          <p:cNvPicPr>
            <a:picLocks noChangeAspect="1" noChangeArrowheads="1"/>
          </p:cNvPicPr>
          <p:nvPr/>
        </p:nvPicPr>
        <p:blipFill>
          <a:blip r:embed="rId3"/>
          <a:srcRect/>
          <a:stretch>
            <a:fillRect/>
          </a:stretch>
        </p:blipFill>
        <p:spPr bwMode="auto">
          <a:xfrm>
            <a:off x="663575" y="4295775"/>
            <a:ext cx="1622425" cy="2181225"/>
          </a:xfrm>
          <a:prstGeom prst="rect">
            <a:avLst/>
          </a:prstGeom>
          <a:noFill/>
        </p:spPr>
      </p:pic>
    </p:spTree>
    <p:extLst>
      <p:ext uri="{BB962C8B-B14F-4D97-AF65-F5344CB8AC3E}">
        <p14:creationId xmlns:p14="http://schemas.microsoft.com/office/powerpoint/2010/main" val="12037104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09600" y="546100"/>
            <a:ext cx="7753350" cy="749300"/>
          </a:xfrm>
        </p:spPr>
        <p:txBody>
          <a:bodyPr>
            <a:normAutofit fontScale="90000"/>
          </a:bodyPr>
          <a:lstStyle/>
          <a:p>
            <a:r>
              <a:rPr lang="en-US" dirty="0" smtClean="0">
                <a:solidFill>
                  <a:schemeClr val="accent1"/>
                </a:solidFill>
              </a:rPr>
              <a:t>Faith </a:t>
            </a:r>
            <a:r>
              <a:rPr lang="en-US" dirty="0">
                <a:solidFill>
                  <a:schemeClr val="accent1"/>
                </a:solidFill>
              </a:rPr>
              <a:t>Stepping Stones</a:t>
            </a:r>
          </a:p>
        </p:txBody>
      </p:sp>
      <p:sp>
        <p:nvSpPr>
          <p:cNvPr id="110595" name="Rectangle 3"/>
          <p:cNvSpPr>
            <a:spLocks noGrp="1" noChangeArrowheads="1"/>
          </p:cNvSpPr>
          <p:nvPr>
            <p:ph type="body" sz="half" idx="2"/>
          </p:nvPr>
        </p:nvSpPr>
        <p:spPr>
          <a:xfrm>
            <a:off x="2476500" y="1651000"/>
            <a:ext cx="6210300" cy="4978400"/>
          </a:xfrm>
        </p:spPr>
        <p:txBody>
          <a:bodyPr>
            <a:normAutofit/>
          </a:bodyPr>
          <a:lstStyle/>
          <a:p>
            <a:pPr>
              <a:buFontTx/>
              <a:buNone/>
            </a:pPr>
            <a:r>
              <a:rPr lang="en-US" b="1" dirty="0">
                <a:solidFill>
                  <a:schemeClr val="accent1"/>
                </a:solidFill>
              </a:rPr>
              <a:t>Stone 7: Confirmation As Ordination</a:t>
            </a:r>
            <a:r>
              <a:rPr lang="en-US" dirty="0"/>
              <a:t> </a:t>
            </a:r>
          </a:p>
          <a:p>
            <a:r>
              <a:rPr lang="en-US" sz="2600" dirty="0"/>
              <a:t>youth and parents look at their confession, their confirmation, and their call.</a:t>
            </a:r>
          </a:p>
          <a:p>
            <a:pPr>
              <a:buFontTx/>
              <a:buNone/>
            </a:pPr>
            <a:endParaRPr lang="en-US" sz="2400" b="1" dirty="0" smtClean="0"/>
          </a:p>
          <a:p>
            <a:pPr>
              <a:buFontTx/>
              <a:buNone/>
            </a:pPr>
            <a:endParaRPr lang="en-US" sz="2400" b="1" dirty="0"/>
          </a:p>
          <a:p>
            <a:pPr>
              <a:buFontTx/>
              <a:buNone/>
            </a:pPr>
            <a:r>
              <a:rPr lang="en-US" b="1" dirty="0">
                <a:solidFill>
                  <a:schemeClr val="accent1"/>
                </a:solidFill>
              </a:rPr>
              <a:t>Stone 8: Graduation Blessing</a:t>
            </a:r>
            <a:r>
              <a:rPr lang="en-US" dirty="0">
                <a:solidFill>
                  <a:schemeClr val="accent1"/>
                </a:solidFill>
              </a:rPr>
              <a:t> </a:t>
            </a:r>
          </a:p>
          <a:p>
            <a:r>
              <a:rPr lang="en-US" sz="2600" dirty="0"/>
              <a:t>seniors and their parents look back God’s blessings, look to the moment, and look to the future of their new callings</a:t>
            </a:r>
          </a:p>
        </p:txBody>
      </p:sp>
      <p:pic>
        <p:nvPicPr>
          <p:cNvPr id="110596" name="Picture 4" descr="FSS07_thumb"/>
          <p:cNvPicPr>
            <a:picLocks noChangeAspect="1" noChangeArrowheads="1"/>
          </p:cNvPicPr>
          <p:nvPr/>
        </p:nvPicPr>
        <p:blipFill>
          <a:blip r:embed="rId2"/>
          <a:srcRect/>
          <a:stretch>
            <a:fillRect/>
          </a:stretch>
        </p:blipFill>
        <p:spPr bwMode="auto">
          <a:xfrm>
            <a:off x="781050" y="1905000"/>
            <a:ext cx="1530350" cy="2057400"/>
          </a:xfrm>
          <a:prstGeom prst="rect">
            <a:avLst/>
          </a:prstGeom>
          <a:noFill/>
        </p:spPr>
      </p:pic>
      <p:pic>
        <p:nvPicPr>
          <p:cNvPr id="110597" name="Picture 5" descr="FSS08_thumb"/>
          <p:cNvPicPr>
            <a:picLocks noChangeAspect="1" noChangeArrowheads="1"/>
          </p:cNvPicPr>
          <p:nvPr/>
        </p:nvPicPr>
        <p:blipFill>
          <a:blip r:embed="rId3"/>
          <a:srcRect/>
          <a:stretch>
            <a:fillRect/>
          </a:stretch>
        </p:blipFill>
        <p:spPr bwMode="auto">
          <a:xfrm>
            <a:off x="762000" y="4343400"/>
            <a:ext cx="1530350" cy="2057400"/>
          </a:xfrm>
          <a:prstGeom prst="rect">
            <a:avLst/>
          </a:prstGeom>
          <a:noFill/>
        </p:spPr>
      </p:pic>
    </p:spTree>
    <p:extLst>
      <p:ext uri="{BB962C8B-B14F-4D97-AF65-F5344CB8AC3E}">
        <p14:creationId xmlns:p14="http://schemas.microsoft.com/office/powerpoint/2010/main" val="30707408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7.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4417" y="355600"/>
            <a:ext cx="7334471" cy="6375317"/>
          </a:xfrm>
          <a:prstGeom prst="rect">
            <a:avLst/>
          </a:prstGeom>
        </p:spPr>
      </p:pic>
    </p:spTree>
    <p:extLst>
      <p:ext uri="{BB962C8B-B14F-4D97-AF65-F5344CB8AC3E}">
        <p14:creationId xmlns:p14="http://schemas.microsoft.com/office/powerpoint/2010/main" val="25255659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44675" y="178051"/>
            <a:ext cx="5436252" cy="6490905"/>
          </a:xfrm>
          <a:prstGeom prst="rect">
            <a:avLst/>
          </a:prstGeom>
        </p:spPr>
      </p:pic>
    </p:spTree>
    <p:extLst>
      <p:ext uri="{BB962C8B-B14F-4D97-AF65-F5344CB8AC3E}">
        <p14:creationId xmlns:p14="http://schemas.microsoft.com/office/powerpoint/2010/main" val="4620987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10.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6122" y="441688"/>
            <a:ext cx="7755578" cy="5969586"/>
          </a:xfrm>
          <a:prstGeom prst="rect">
            <a:avLst/>
          </a:prstGeom>
        </p:spPr>
      </p:pic>
    </p:spTree>
    <p:extLst>
      <p:ext uri="{BB962C8B-B14F-4D97-AF65-F5344CB8AC3E}">
        <p14:creationId xmlns:p14="http://schemas.microsoft.com/office/powerpoint/2010/main" val="30269028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Module.thmx</Template>
  <TotalTime>23154</TotalTime>
  <Words>4927</Words>
  <Application>Microsoft Macintosh PowerPoint</Application>
  <PresentationFormat>On-screen Show (4:3)</PresentationFormat>
  <Paragraphs>642</Paragraphs>
  <Slides>150</Slides>
  <Notes>8</Notes>
  <HiddenSlides>0</HiddenSlides>
  <MMClips>0</MMClips>
  <ScaleCrop>false</ScaleCrop>
  <HeadingPairs>
    <vt:vector size="4" baseType="variant">
      <vt:variant>
        <vt:lpstr>Theme</vt:lpstr>
      </vt:variant>
      <vt:variant>
        <vt:i4>1</vt:i4>
      </vt:variant>
      <vt:variant>
        <vt:lpstr>Slide Titles</vt:lpstr>
      </vt:variant>
      <vt:variant>
        <vt:i4>150</vt:i4>
      </vt:variant>
    </vt:vector>
  </HeadingPairs>
  <TitlesOfParts>
    <vt:vector size="151" baseType="lpstr">
      <vt:lpstr>Module</vt:lpstr>
      <vt:lpstr>Faith Formation  for the 21st Century</vt:lpstr>
      <vt:lpstr>Analyzing Trends Affecting  Faith Formation Today</vt:lpstr>
      <vt:lpstr>PowerPoint Presentation</vt:lpstr>
      <vt:lpstr>PowerPoint Presentation</vt:lpstr>
      <vt:lpstr>No Religious Affiliation</vt:lpstr>
      <vt:lpstr>Spiritual but not Religious</vt:lpstr>
      <vt:lpstr>Sticky Faith: From High School to College</vt:lpstr>
      <vt:lpstr>Sticky Faith: Key Finding</vt:lpstr>
      <vt:lpstr>Participation in Churches</vt:lpstr>
      <vt:lpstr>Diversity &amp; Pluralism</vt:lpstr>
      <vt:lpstr>Family Life</vt:lpstr>
      <vt:lpstr>Family Religious Socialization</vt:lpstr>
      <vt:lpstr>Family Socialization </vt:lpstr>
      <vt:lpstr>Family Socialization</vt:lpstr>
      <vt:lpstr>Baby Boomers</vt:lpstr>
      <vt:lpstr>Digital Era </vt:lpstr>
      <vt:lpstr> Generational Change</vt:lpstr>
      <vt:lpstr>Generational Change</vt:lpstr>
      <vt:lpstr>Trends &amp; Shifts </vt:lpstr>
      <vt:lpstr>Generational Change</vt:lpstr>
      <vt:lpstr>Envisioning 4 Scenarios for the Future</vt:lpstr>
      <vt:lpstr>4 Scenarios</vt:lpstr>
      <vt:lpstr>Faith Formation 2020 Matrix</vt:lpstr>
      <vt:lpstr>Four Scenarios for the Future</vt:lpstr>
      <vt:lpstr>4 Scenarios for the Future </vt:lpstr>
      <vt:lpstr>Scenario #1</vt:lpstr>
      <vt:lpstr>Scenario #4</vt:lpstr>
      <vt:lpstr>Scenario #2</vt:lpstr>
      <vt:lpstr>Scenario #3</vt:lpstr>
      <vt:lpstr>NSYR Research </vt:lpstr>
      <vt:lpstr>Youth &amp; Young Adult Religiosity</vt:lpstr>
      <vt:lpstr>Typology of Adolescent Religiosity</vt:lpstr>
      <vt:lpstr>Typology of Emerging Adult  Religiosity</vt:lpstr>
      <vt:lpstr>Typology of Emerging Adult  Religiosity</vt:lpstr>
      <vt:lpstr>Four-Scenario Thinking</vt:lpstr>
      <vt:lpstr>PowerPoint Presentation</vt:lpstr>
      <vt:lpstr>Targeting Religious &amp; Spiritual Needs</vt:lpstr>
      <vt:lpstr>PowerPoint Presentation</vt:lpstr>
      <vt:lpstr>Developing 21st Century Faith Formation</vt:lpstr>
      <vt:lpstr>The Challenge of Adaptive Change</vt:lpstr>
      <vt:lpstr>Technical Problems</vt:lpstr>
      <vt:lpstr>Adaptive Challenges</vt:lpstr>
      <vt:lpstr>21st Century Faith Formation </vt:lpstr>
      <vt:lpstr>The 20th Century: Age of the School</vt:lpstr>
      <vt:lpstr>The 20th Century: Age of “Linear” Curriculum</vt:lpstr>
      <vt:lpstr>21st Century: Age of the Network</vt:lpstr>
      <vt:lpstr>A Network Approach</vt:lpstr>
      <vt:lpstr>PowerPoint Presentation</vt:lpstr>
      <vt:lpstr>The New “Book” of the 21st Century</vt:lpstr>
      <vt:lpstr>PowerPoint Presentation</vt:lpstr>
      <vt:lpstr>PowerPoint Presentation</vt:lpstr>
      <vt:lpstr>Significant Shift</vt:lpstr>
      <vt:lpstr>A Network Approach</vt:lpstr>
      <vt:lpstr>PowerPoint Presentation</vt:lpstr>
      <vt:lpstr>PowerPoint Presentation</vt:lpstr>
      <vt:lpstr>Features </vt:lpstr>
      <vt:lpstr>Features</vt:lpstr>
      <vt:lpstr>Features </vt:lpstr>
      <vt:lpstr>A Process for a Developing a Personalized Faith Growth Plan</vt:lpstr>
      <vt:lpstr>PowerPoint Presentation</vt:lpstr>
      <vt:lpstr>PowerPoint Presentation</vt:lpstr>
      <vt:lpstr>Features</vt:lpstr>
      <vt:lpstr>Features</vt:lpstr>
      <vt:lpstr>Diversify Faith Formation Models  </vt:lpstr>
      <vt:lpstr>Faith Formation Models</vt:lpstr>
      <vt:lpstr>Features</vt:lpstr>
      <vt:lpstr>Blended Approaches</vt:lpstr>
      <vt:lpstr>Features</vt:lpstr>
      <vt:lpstr>Features</vt:lpstr>
      <vt:lpstr>Designing Examples of Networks in Practice</vt:lpstr>
      <vt:lpstr>Building a Network: Diversifying FF Models</vt:lpstr>
      <vt:lpstr>Building a Network Extending a Gathered Program</vt:lpstr>
      <vt:lpstr>Building a Network: Extending Worship into Everyday Life </vt:lpstr>
      <vt:lpstr>Building a Network:  Differentiating Faith Formation</vt:lpstr>
      <vt:lpstr>Example: Confirmation</vt:lpstr>
      <vt:lpstr>Example: Confirmation</vt:lpstr>
      <vt:lpstr>Example: Confirmation</vt:lpstr>
      <vt:lpstr>Example: Confirmation</vt:lpstr>
      <vt:lpstr>Building a Network: Newly Married Couples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a Network: Young Families </vt:lpstr>
      <vt:lpstr>PowerPoint Presentation</vt:lpstr>
      <vt:lpstr>PowerPoint Presentation</vt:lpstr>
      <vt:lpstr>PowerPoint Presentation</vt:lpstr>
      <vt:lpstr>Milestones (Faith Stepping Stones)</vt:lpstr>
      <vt:lpstr>Milestones (Faith Stepping Stones)</vt:lpstr>
      <vt:lpstr>Faith Stepping Stones</vt:lpstr>
      <vt:lpstr>Faith Stepping Stones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Faith Formation</vt:lpstr>
      <vt:lpstr>Family Faith Formation</vt:lpstr>
      <vt:lpstr>PowerPoint Presentation</vt:lpstr>
      <vt:lpstr>PowerPoint Presentation</vt:lpstr>
      <vt:lpstr>PowerPoint Presentation</vt:lpstr>
      <vt:lpstr>Building a Network Young Adult Faith Formation</vt:lpstr>
      <vt:lpstr>PowerPoint Presentation</vt:lpstr>
      <vt:lpstr>PowerPoint Presentation</vt:lpstr>
      <vt:lpstr>Building a Network: Adult  Faith Formation </vt:lpstr>
      <vt:lpstr>iTunes U</vt:lpstr>
      <vt:lpstr>Online Courses</vt:lpstr>
      <vt:lpstr>Spiritual Formation</vt:lpstr>
      <vt:lpstr>PowerPoint Presentation</vt:lpstr>
      <vt:lpstr>PowerPoint Presentation</vt:lpstr>
      <vt:lpstr>PowerPoint Presentation</vt:lpstr>
      <vt:lpstr>PowerPoint Presentation</vt:lpstr>
      <vt:lpstr>YouVersion Bible App</vt:lpstr>
      <vt:lpstr>Bible Study, Small Groups</vt:lpstr>
      <vt:lpstr>PowerPoint Presentation</vt:lpstr>
      <vt:lpstr>PowerPoint Presentation</vt:lpstr>
      <vt:lpstr>PowerPoint Presentation</vt:lpstr>
      <vt:lpstr>PowerPoint Presentation</vt:lpstr>
      <vt:lpstr>Service &amp; Mission</vt:lpstr>
      <vt:lpstr>PowerPoint Presentation</vt:lpstr>
      <vt:lpstr>Third Place Faith Formation </vt:lpstr>
      <vt:lpstr>PowerPoint Presentation</vt:lpstr>
      <vt:lpstr>Example: Spiritual Seekers</vt:lpstr>
      <vt:lpstr>Example: Spiritual Seekers</vt:lpstr>
      <vt:lpstr>Example: Pathways</vt:lpstr>
      <vt:lpstr>Example: Pathways to a Deeper Faith</vt:lpstr>
      <vt:lpstr>PowerPoint Presentation</vt:lpstr>
      <vt:lpstr>Empowering the Community to Share their Faith</vt:lpstr>
      <vt:lpstr>Empowering the Community to Share their Faith</vt:lpstr>
      <vt:lpstr>Empowering the Community to Share their Faith</vt:lpstr>
      <vt:lpstr>The Emerging Role of the  Faith Formation Curator</vt:lpstr>
      <vt:lpstr>Faith Formation Curator</vt:lpstr>
      <vt:lpstr>Faith Formation Curator</vt:lpstr>
      <vt:lpstr>The Process of Curation </vt:lpstr>
      <vt:lpstr>PowerPoint Presentation</vt:lpstr>
      <vt:lpstr>PowerPoint Presentation</vt:lpstr>
      <vt:lpstr>PowerPoint Presentation</vt:lpstr>
      <vt:lpstr>PowerPoint Presentation</vt:lpstr>
      <vt:lpstr>PowerPoint Presentation</vt:lpstr>
      <vt:lpstr>PowerPoint Presentation</vt:lpstr>
      <vt:lpstr>Design Process for an New Initiative</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Roberto</dc:creator>
  <cp:lastModifiedBy>John Roberto</cp:lastModifiedBy>
  <cp:revision>489</cp:revision>
  <cp:lastPrinted>2010-10-12T12:02:10Z</cp:lastPrinted>
  <dcterms:created xsi:type="dcterms:W3CDTF">2010-10-22T11:09:29Z</dcterms:created>
  <dcterms:modified xsi:type="dcterms:W3CDTF">2012-03-17T16:09:14Z</dcterms:modified>
</cp:coreProperties>
</file>