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8" r:id="rId1"/>
  </p:sldMasterIdLst>
  <p:notesMasterIdLst>
    <p:notesMasterId r:id="rId128"/>
  </p:notesMasterIdLst>
  <p:handoutMasterIdLst>
    <p:handoutMasterId r:id="rId129"/>
  </p:handoutMasterIdLst>
  <p:sldIdLst>
    <p:sldId id="303" r:id="rId2"/>
    <p:sldId id="1448" r:id="rId3"/>
    <p:sldId id="1231" r:id="rId4"/>
    <p:sldId id="1437" r:id="rId5"/>
    <p:sldId id="1438" r:id="rId6"/>
    <p:sldId id="1439" r:id="rId7"/>
    <p:sldId id="1440" r:id="rId8"/>
    <p:sldId id="1441" r:id="rId9"/>
    <p:sldId id="1442" r:id="rId10"/>
    <p:sldId id="1443" r:id="rId11"/>
    <p:sldId id="1444" r:id="rId12"/>
    <p:sldId id="1445" r:id="rId13"/>
    <p:sldId id="1446" r:id="rId14"/>
    <p:sldId id="1153" r:id="rId15"/>
    <p:sldId id="1130" r:id="rId16"/>
    <p:sldId id="868" r:id="rId17"/>
    <p:sldId id="270" r:id="rId18"/>
    <p:sldId id="334" r:id="rId19"/>
    <p:sldId id="1227" r:id="rId20"/>
    <p:sldId id="920" r:id="rId21"/>
    <p:sldId id="1116" r:id="rId22"/>
    <p:sldId id="1447" r:id="rId23"/>
    <p:sldId id="1484" r:id="rId24"/>
    <p:sldId id="1485" r:id="rId25"/>
    <p:sldId id="1486" r:id="rId26"/>
    <p:sldId id="1487" r:id="rId27"/>
    <p:sldId id="1426" r:id="rId28"/>
    <p:sldId id="1422" r:id="rId29"/>
    <p:sldId id="1425" r:id="rId30"/>
    <p:sldId id="1424" r:id="rId31"/>
    <p:sldId id="1427" r:id="rId32"/>
    <p:sldId id="1150" r:id="rId33"/>
    <p:sldId id="1428" r:id="rId34"/>
    <p:sldId id="1215" r:id="rId35"/>
    <p:sldId id="895" r:id="rId36"/>
    <p:sldId id="1097" r:id="rId37"/>
    <p:sldId id="1096" r:id="rId38"/>
    <p:sldId id="1005" r:id="rId39"/>
    <p:sldId id="1006" r:id="rId40"/>
    <p:sldId id="844" r:id="rId41"/>
    <p:sldId id="1029" r:id="rId42"/>
    <p:sldId id="934" r:id="rId43"/>
    <p:sldId id="1017" r:id="rId44"/>
    <p:sldId id="992" r:id="rId45"/>
    <p:sldId id="952" r:id="rId46"/>
    <p:sldId id="1102" r:id="rId47"/>
    <p:sldId id="1473" r:id="rId48"/>
    <p:sldId id="1434" r:id="rId49"/>
    <p:sldId id="1159" r:id="rId50"/>
    <p:sldId id="1474" r:id="rId51"/>
    <p:sldId id="1433" r:id="rId52"/>
    <p:sldId id="1200" r:id="rId53"/>
    <p:sldId id="1476" r:id="rId54"/>
    <p:sldId id="1475" r:id="rId55"/>
    <p:sldId id="1432" r:id="rId56"/>
    <p:sldId id="1477" r:id="rId57"/>
    <p:sldId id="1494" r:id="rId58"/>
    <p:sldId id="1449" r:id="rId59"/>
    <p:sldId id="1450" r:id="rId60"/>
    <p:sldId id="1451" r:id="rId61"/>
    <p:sldId id="1452" r:id="rId62"/>
    <p:sldId id="1453" r:id="rId63"/>
    <p:sldId id="1454" r:id="rId64"/>
    <p:sldId id="1455" r:id="rId65"/>
    <p:sldId id="1456" r:id="rId66"/>
    <p:sldId id="1457" r:id="rId67"/>
    <p:sldId id="1458" r:id="rId68"/>
    <p:sldId id="1459" r:id="rId69"/>
    <p:sldId id="1460" r:id="rId70"/>
    <p:sldId id="1461" r:id="rId71"/>
    <p:sldId id="1462" r:id="rId72"/>
    <p:sldId id="1463" r:id="rId73"/>
    <p:sldId id="1464" r:id="rId74"/>
    <p:sldId id="1465" r:id="rId75"/>
    <p:sldId id="1466" r:id="rId76"/>
    <p:sldId id="1468" r:id="rId77"/>
    <p:sldId id="1472" r:id="rId78"/>
    <p:sldId id="1467" r:id="rId79"/>
    <p:sldId id="1104" r:id="rId80"/>
    <p:sldId id="1012" r:id="rId81"/>
    <p:sldId id="1105" r:id="rId82"/>
    <p:sldId id="1339" r:id="rId83"/>
    <p:sldId id="1436" r:id="rId84"/>
    <p:sldId id="1206" r:id="rId85"/>
    <p:sldId id="1205" r:id="rId86"/>
    <p:sldId id="1429" r:id="rId87"/>
    <p:sldId id="1015" r:id="rId88"/>
    <p:sldId id="1106" r:id="rId89"/>
    <p:sldId id="1416" r:id="rId90"/>
    <p:sldId id="1417" r:id="rId91"/>
    <p:sldId id="1418" r:id="rId92"/>
    <p:sldId id="1431" r:id="rId93"/>
    <p:sldId id="1331" r:id="rId94"/>
    <p:sldId id="1435" r:id="rId95"/>
    <p:sldId id="1349" r:id="rId96"/>
    <p:sldId id="1016" r:id="rId97"/>
    <p:sldId id="977" r:id="rId98"/>
    <p:sldId id="978" r:id="rId99"/>
    <p:sldId id="980" r:id="rId100"/>
    <p:sldId id="1430" r:id="rId101"/>
    <p:sldId id="1348" r:id="rId102"/>
    <p:sldId id="1358" r:id="rId103"/>
    <p:sldId id="1359" r:id="rId104"/>
    <p:sldId id="1360" r:id="rId105"/>
    <p:sldId id="1010" r:id="rId106"/>
    <p:sldId id="1488" r:id="rId107"/>
    <p:sldId id="1489" r:id="rId108"/>
    <p:sldId id="1490" r:id="rId109"/>
    <p:sldId id="1018" r:id="rId110"/>
    <p:sldId id="1103" r:id="rId111"/>
    <p:sldId id="904" r:id="rId112"/>
    <p:sldId id="905" r:id="rId113"/>
    <p:sldId id="926" r:id="rId114"/>
    <p:sldId id="906" r:id="rId115"/>
    <p:sldId id="907" r:id="rId116"/>
    <p:sldId id="908" r:id="rId117"/>
    <p:sldId id="909" r:id="rId118"/>
    <p:sldId id="1095" r:id="rId119"/>
    <p:sldId id="1118" r:id="rId120"/>
    <p:sldId id="1119" r:id="rId121"/>
    <p:sldId id="1120" r:id="rId122"/>
    <p:sldId id="1117" r:id="rId123"/>
    <p:sldId id="1121" r:id="rId124"/>
    <p:sldId id="1122" r:id="rId125"/>
    <p:sldId id="1125" r:id="rId126"/>
    <p:sldId id="1491"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51" autoAdjust="0"/>
    <p:restoredTop sz="98772" autoAdjust="0"/>
  </p:normalViewPr>
  <p:slideViewPr>
    <p:cSldViewPr snapToGrid="0" snapToObjects="1">
      <p:cViewPr>
        <p:scale>
          <a:sx n="100" d="100"/>
          <a:sy n="100" d="100"/>
        </p:scale>
        <p:origin x="-568" y="-368"/>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20544"/>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handoutMaster" Target="handoutMasters/handout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interSettings" Target="printerSettings/printerSettings1.bin"/><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510FCB-5BFB-EF49-ADB1-9A5C679AF930}" type="doc">
      <dgm:prSet loTypeId="urn:microsoft.com/office/officeart/2005/8/layout/radial1" loCatId="" qsTypeId="urn:microsoft.com/office/officeart/2005/8/quickstyle/simple4" qsCatId="simple" csTypeId="urn:microsoft.com/office/officeart/2005/8/colors/accent2_2" csCatId="accent2" phldr="1"/>
      <dgm:spPr/>
      <dgm:t>
        <a:bodyPr/>
        <a:lstStyle/>
        <a:p>
          <a:endParaRPr lang="en-US"/>
        </a:p>
      </dgm:t>
    </dgm:pt>
    <dgm:pt modelId="{E9467D2F-B974-1341-9340-73DD86F39591}">
      <dgm:prSet phldrT="[Text]" custT="1"/>
      <dgm:spPr/>
      <dgm:t>
        <a:bodyPr/>
        <a:lstStyle/>
        <a:p>
          <a:r>
            <a:rPr lang="en-US" sz="2200" b="1" dirty="0" smtClean="0">
              <a:latin typeface="Calibri"/>
              <a:cs typeface="Calibri"/>
            </a:rPr>
            <a:t>The Changing Landscape</a:t>
          </a:r>
          <a:endParaRPr lang="en-US" sz="2200" b="1" dirty="0">
            <a:latin typeface="Calibri"/>
            <a:cs typeface="Calibri"/>
          </a:endParaRPr>
        </a:p>
      </dgm:t>
    </dgm:pt>
    <dgm:pt modelId="{6FFD5D50-3505-9940-B87A-1C5B466D9589}" type="parTrans" cxnId="{D8DEA075-9207-2543-AD18-3EB5CA41E600}">
      <dgm:prSet/>
      <dgm:spPr/>
      <dgm:t>
        <a:bodyPr/>
        <a:lstStyle/>
        <a:p>
          <a:endParaRPr lang="en-US"/>
        </a:p>
      </dgm:t>
    </dgm:pt>
    <dgm:pt modelId="{710EA277-1F68-B14B-B2CD-1AEA6247710E}" type="sibTrans" cxnId="{D8DEA075-9207-2543-AD18-3EB5CA41E600}">
      <dgm:prSet/>
      <dgm:spPr/>
      <dgm:t>
        <a:bodyPr/>
        <a:lstStyle/>
        <a:p>
          <a:endParaRPr lang="en-US"/>
        </a:p>
      </dgm:t>
    </dgm:pt>
    <dgm:pt modelId="{BADE622D-A43A-494E-8DD7-69EE8A0CFE9A}">
      <dgm:prSet phldrT="[Text]" custT="1"/>
      <dgm:spPr/>
      <dgm:t>
        <a:bodyPr/>
        <a:lstStyle/>
        <a:p>
          <a:r>
            <a:rPr lang="en-US" sz="1800" b="1" dirty="0" smtClean="0">
              <a:latin typeface="Calibri"/>
              <a:cs typeface="Calibri"/>
            </a:rPr>
            <a:t>No Religious Affiliation</a:t>
          </a:r>
          <a:endParaRPr lang="en-US" sz="1800" b="1" dirty="0">
            <a:latin typeface="Calibri"/>
            <a:cs typeface="Calibri"/>
          </a:endParaRPr>
        </a:p>
      </dgm:t>
    </dgm:pt>
    <dgm:pt modelId="{88FFBFAF-7E05-3048-A9B4-29E860683880}" type="parTrans" cxnId="{5A36A978-EA18-4148-A3AF-436F850DEEFD}">
      <dgm:prSet/>
      <dgm:spPr/>
      <dgm:t>
        <a:bodyPr/>
        <a:lstStyle/>
        <a:p>
          <a:endParaRPr lang="en-US" dirty="0"/>
        </a:p>
      </dgm:t>
    </dgm:pt>
    <dgm:pt modelId="{555CA647-00FE-D241-AA04-097F36AC015F}" type="sibTrans" cxnId="{5A36A978-EA18-4148-A3AF-436F850DEEFD}">
      <dgm:prSet/>
      <dgm:spPr/>
      <dgm:t>
        <a:bodyPr/>
        <a:lstStyle/>
        <a:p>
          <a:endParaRPr lang="en-US"/>
        </a:p>
      </dgm:t>
    </dgm:pt>
    <dgm:pt modelId="{22BCAE90-C584-A44A-A5F4-33F6EEC3AD29}">
      <dgm:prSet phldrT="[Text]" custT="1"/>
      <dgm:spPr/>
      <dgm:t>
        <a:bodyPr/>
        <a:lstStyle/>
        <a:p>
          <a:r>
            <a:rPr lang="en-US" sz="1800" b="1" dirty="0" smtClean="0">
              <a:latin typeface="Calibri"/>
              <a:cs typeface="Calibri"/>
            </a:rPr>
            <a:t>Declining Church Participation </a:t>
          </a:r>
          <a:endParaRPr lang="en-US" sz="1800" b="1" dirty="0">
            <a:latin typeface="Calibri"/>
            <a:cs typeface="Calibri"/>
          </a:endParaRPr>
        </a:p>
      </dgm:t>
    </dgm:pt>
    <dgm:pt modelId="{EF281DEF-3CD5-7F43-AE38-A236DCFC43B7}" type="parTrans" cxnId="{8C67C085-9355-0246-9955-93A4206B97C7}">
      <dgm:prSet/>
      <dgm:spPr/>
      <dgm:t>
        <a:bodyPr/>
        <a:lstStyle/>
        <a:p>
          <a:endParaRPr lang="en-US" dirty="0"/>
        </a:p>
      </dgm:t>
    </dgm:pt>
    <dgm:pt modelId="{D740B9AC-FC47-1E49-9970-FF506B9B4A30}" type="sibTrans" cxnId="{8C67C085-9355-0246-9955-93A4206B97C7}">
      <dgm:prSet/>
      <dgm:spPr/>
      <dgm:t>
        <a:bodyPr/>
        <a:lstStyle/>
        <a:p>
          <a:endParaRPr lang="en-US"/>
        </a:p>
      </dgm:t>
    </dgm:pt>
    <dgm:pt modelId="{5684B29F-59C5-D94E-9FED-EC3405DEAE4E}">
      <dgm:prSet phldrT="[Text]" custT="1"/>
      <dgm:spPr/>
      <dgm:t>
        <a:bodyPr/>
        <a:lstStyle/>
        <a:p>
          <a:r>
            <a:rPr lang="en-US" sz="1800" b="1" dirty="0" smtClean="0">
              <a:latin typeface="Calibri"/>
              <a:cs typeface="Calibri"/>
            </a:rPr>
            <a:t>Increasing Diversity &amp; Pluralism</a:t>
          </a:r>
          <a:endParaRPr lang="en-US" sz="1800" b="1" dirty="0">
            <a:latin typeface="Calibri"/>
            <a:cs typeface="Calibri"/>
          </a:endParaRPr>
        </a:p>
      </dgm:t>
    </dgm:pt>
    <dgm:pt modelId="{B1EAE8E6-13ED-FC4E-A123-F63415C93364}" type="parTrans" cxnId="{5FD553B0-773D-4345-AC53-CCC610B46222}">
      <dgm:prSet/>
      <dgm:spPr/>
      <dgm:t>
        <a:bodyPr/>
        <a:lstStyle/>
        <a:p>
          <a:endParaRPr lang="en-US" dirty="0"/>
        </a:p>
      </dgm:t>
    </dgm:pt>
    <dgm:pt modelId="{EE40742A-39B2-E648-BB35-9E9EFB7FBDA6}" type="sibTrans" cxnId="{5FD553B0-773D-4345-AC53-CCC610B46222}">
      <dgm:prSet/>
      <dgm:spPr/>
      <dgm:t>
        <a:bodyPr/>
        <a:lstStyle/>
        <a:p>
          <a:endParaRPr lang="en-US"/>
        </a:p>
      </dgm:t>
    </dgm:pt>
    <dgm:pt modelId="{2A607EC1-E67E-DD47-9D01-463166C30EAD}">
      <dgm:prSet phldrT="[Text]" custT="1"/>
      <dgm:spPr/>
      <dgm:t>
        <a:bodyPr/>
        <a:lstStyle/>
        <a:p>
          <a:r>
            <a:rPr lang="en-US" sz="1800" b="1" dirty="0" smtClean="0">
              <a:latin typeface="Calibri"/>
              <a:cs typeface="Calibri"/>
            </a:rPr>
            <a:t>Changing Marriage &amp; Family Life</a:t>
          </a:r>
          <a:endParaRPr lang="en-US" sz="1800" b="1" dirty="0">
            <a:latin typeface="Calibri"/>
            <a:cs typeface="Calibri"/>
          </a:endParaRPr>
        </a:p>
      </dgm:t>
    </dgm:pt>
    <dgm:pt modelId="{615AA2AB-95B8-D84F-8038-32F27578F1F5}" type="parTrans" cxnId="{A71E0683-2C37-6A45-84E0-0D23F35210E6}">
      <dgm:prSet/>
      <dgm:spPr/>
      <dgm:t>
        <a:bodyPr/>
        <a:lstStyle/>
        <a:p>
          <a:endParaRPr lang="en-US" dirty="0"/>
        </a:p>
      </dgm:t>
    </dgm:pt>
    <dgm:pt modelId="{A7806B89-6166-CA4D-B0C5-22CE9CA56FBB}" type="sibTrans" cxnId="{A71E0683-2C37-6A45-84E0-0D23F35210E6}">
      <dgm:prSet/>
      <dgm:spPr/>
      <dgm:t>
        <a:bodyPr/>
        <a:lstStyle/>
        <a:p>
          <a:endParaRPr lang="en-US"/>
        </a:p>
      </dgm:t>
    </dgm:pt>
    <dgm:pt modelId="{9E30D035-2A69-5443-AD06-93C99B87E9FE}">
      <dgm:prSet phldrT="[Text]" custT="1"/>
      <dgm:spPr/>
      <dgm:t>
        <a:bodyPr/>
        <a:lstStyle/>
        <a:p>
          <a:r>
            <a:rPr lang="en-US" sz="1800" b="1" dirty="0" smtClean="0">
              <a:latin typeface="Calibri"/>
              <a:cs typeface="Calibri"/>
            </a:rPr>
            <a:t>The Rise of Digital Media &amp; the Internet</a:t>
          </a:r>
          <a:endParaRPr lang="en-US" sz="1800" b="1" dirty="0">
            <a:latin typeface="Calibri"/>
            <a:cs typeface="Calibri"/>
          </a:endParaRPr>
        </a:p>
      </dgm:t>
    </dgm:pt>
    <dgm:pt modelId="{F44761B7-FDD2-A846-B874-F04114218181}" type="parTrans" cxnId="{DE09673B-BBA3-2845-930A-A1971D97AC82}">
      <dgm:prSet/>
      <dgm:spPr/>
      <dgm:t>
        <a:bodyPr/>
        <a:lstStyle/>
        <a:p>
          <a:endParaRPr lang="en-US" dirty="0"/>
        </a:p>
      </dgm:t>
    </dgm:pt>
    <dgm:pt modelId="{5294D402-BEAA-4045-BE2E-6CA2D35D49F5}" type="sibTrans" cxnId="{DE09673B-BBA3-2845-930A-A1971D97AC82}">
      <dgm:prSet/>
      <dgm:spPr/>
      <dgm:t>
        <a:bodyPr/>
        <a:lstStyle/>
        <a:p>
          <a:endParaRPr lang="en-US"/>
        </a:p>
      </dgm:t>
    </dgm:pt>
    <dgm:pt modelId="{4F757218-7A2C-BF42-AD0D-9B96DA804229}">
      <dgm:prSet phldrT="[Text]" custT="1"/>
      <dgm:spPr/>
      <dgm:t>
        <a:bodyPr/>
        <a:lstStyle/>
        <a:p>
          <a:r>
            <a:rPr lang="en-US" sz="1800" b="1" dirty="0" smtClean="0">
              <a:latin typeface="Calibri"/>
              <a:cs typeface="Calibri"/>
            </a:rPr>
            <a:t>Spiritual, not Religious</a:t>
          </a:r>
          <a:endParaRPr lang="en-US" sz="1800" b="1" dirty="0">
            <a:latin typeface="Calibri"/>
            <a:cs typeface="Calibri"/>
          </a:endParaRPr>
        </a:p>
      </dgm:t>
    </dgm:pt>
    <dgm:pt modelId="{CAE811F4-2F07-FE40-B95B-FDF4056B5B35}" type="parTrans" cxnId="{58664FF3-2463-7D44-8440-9DE2DE933C6A}">
      <dgm:prSet/>
      <dgm:spPr/>
      <dgm:t>
        <a:bodyPr/>
        <a:lstStyle/>
        <a:p>
          <a:endParaRPr lang="en-US" dirty="0"/>
        </a:p>
      </dgm:t>
    </dgm:pt>
    <dgm:pt modelId="{14EE5608-EF62-EB4B-B051-7541545EC131}" type="sibTrans" cxnId="{58664FF3-2463-7D44-8440-9DE2DE933C6A}">
      <dgm:prSet/>
      <dgm:spPr/>
      <dgm:t>
        <a:bodyPr/>
        <a:lstStyle/>
        <a:p>
          <a:endParaRPr lang="en-US"/>
        </a:p>
      </dgm:t>
    </dgm:pt>
    <dgm:pt modelId="{1EC61AD7-4FE0-AC43-B1C7-40CB5CDBAA02}">
      <dgm:prSet phldrT="[Text]" custT="1"/>
      <dgm:spPr/>
      <dgm:t>
        <a:bodyPr/>
        <a:lstStyle/>
        <a:p>
          <a:r>
            <a:rPr lang="en-US" sz="1800" b="1" dirty="0" smtClean="0">
              <a:latin typeface="Calibri"/>
              <a:cs typeface="Calibri"/>
            </a:rPr>
            <a:t>Declining Religious Socialization</a:t>
          </a:r>
          <a:endParaRPr lang="en-US" sz="1800" b="1" dirty="0">
            <a:latin typeface="Calibri"/>
            <a:cs typeface="Calibri"/>
          </a:endParaRPr>
        </a:p>
      </dgm:t>
    </dgm:pt>
    <dgm:pt modelId="{75E95E02-DF4A-0F4A-9B93-D464A31FE18D}" type="parTrans" cxnId="{CAE5B5D4-CF15-664F-B897-6E218EC698FA}">
      <dgm:prSet/>
      <dgm:spPr/>
      <dgm:t>
        <a:bodyPr/>
        <a:lstStyle/>
        <a:p>
          <a:endParaRPr lang="en-US" dirty="0"/>
        </a:p>
      </dgm:t>
    </dgm:pt>
    <dgm:pt modelId="{5692C54A-4512-8446-AA49-A15F6B994C53}" type="sibTrans" cxnId="{CAE5B5D4-CF15-664F-B897-6E218EC698FA}">
      <dgm:prSet/>
      <dgm:spPr/>
      <dgm:t>
        <a:bodyPr/>
        <a:lstStyle/>
        <a:p>
          <a:endParaRPr lang="en-US"/>
        </a:p>
      </dgm:t>
    </dgm:pt>
    <dgm:pt modelId="{9E4F6617-4260-2D46-BEB0-696C2E8D09FB}">
      <dgm:prSet phldrT="[Text]" custT="1"/>
      <dgm:spPr/>
      <dgm:t>
        <a:bodyPr/>
        <a:lstStyle/>
        <a:p>
          <a:r>
            <a:rPr lang="en-US" sz="1800" b="1" dirty="0" smtClean="0">
              <a:latin typeface="Calibri"/>
              <a:cs typeface="Calibri"/>
            </a:rPr>
            <a:t>Aging Baby Boomers</a:t>
          </a:r>
          <a:endParaRPr lang="en-US" sz="1800" b="1" dirty="0">
            <a:latin typeface="Calibri"/>
            <a:cs typeface="Calibri"/>
          </a:endParaRPr>
        </a:p>
      </dgm:t>
    </dgm:pt>
    <dgm:pt modelId="{B43D5CB6-A8D3-9F48-B3BA-FC72AF2BA6DE}" type="parTrans" cxnId="{5885F161-F054-5C4E-8347-781D3513BF4A}">
      <dgm:prSet/>
      <dgm:spPr/>
      <dgm:t>
        <a:bodyPr/>
        <a:lstStyle/>
        <a:p>
          <a:endParaRPr lang="en-US" dirty="0"/>
        </a:p>
      </dgm:t>
    </dgm:pt>
    <dgm:pt modelId="{87E87F4E-D33E-BA49-B083-C962207AD083}" type="sibTrans" cxnId="{5885F161-F054-5C4E-8347-781D3513BF4A}">
      <dgm:prSet/>
      <dgm:spPr/>
      <dgm:t>
        <a:bodyPr/>
        <a:lstStyle/>
        <a:p>
          <a:endParaRPr lang="en-US"/>
        </a:p>
      </dgm:t>
    </dgm:pt>
    <dgm:pt modelId="{EC67826C-49C5-194C-A8B9-D2687FC72BCB}" type="pres">
      <dgm:prSet presAssocID="{3F510FCB-5BFB-EF49-ADB1-9A5C679AF930}" presName="cycle" presStyleCnt="0">
        <dgm:presLayoutVars>
          <dgm:chMax val="1"/>
          <dgm:dir/>
          <dgm:animLvl val="ctr"/>
          <dgm:resizeHandles val="exact"/>
        </dgm:presLayoutVars>
      </dgm:prSet>
      <dgm:spPr/>
      <dgm:t>
        <a:bodyPr/>
        <a:lstStyle/>
        <a:p>
          <a:endParaRPr lang="en-US"/>
        </a:p>
      </dgm:t>
    </dgm:pt>
    <dgm:pt modelId="{246C65F7-44F7-D14B-86E4-82D1B3F2BD75}" type="pres">
      <dgm:prSet presAssocID="{E9467D2F-B974-1341-9340-73DD86F39591}" presName="centerShape" presStyleLbl="node0" presStyleIdx="0" presStyleCnt="1" custScaleX="138378" custScaleY="115346"/>
      <dgm:spPr/>
      <dgm:t>
        <a:bodyPr/>
        <a:lstStyle/>
        <a:p>
          <a:endParaRPr lang="en-US"/>
        </a:p>
      </dgm:t>
    </dgm:pt>
    <dgm:pt modelId="{CC28DECF-2893-D744-BB00-9361BF142261}" type="pres">
      <dgm:prSet presAssocID="{88FFBFAF-7E05-3048-A9B4-29E860683880}" presName="Name9" presStyleLbl="parChTrans1D2" presStyleIdx="0" presStyleCnt="8"/>
      <dgm:spPr/>
      <dgm:t>
        <a:bodyPr/>
        <a:lstStyle/>
        <a:p>
          <a:endParaRPr lang="en-US"/>
        </a:p>
      </dgm:t>
    </dgm:pt>
    <dgm:pt modelId="{F74D984F-391D-6148-98BA-05B37D5F886C}" type="pres">
      <dgm:prSet presAssocID="{88FFBFAF-7E05-3048-A9B4-29E860683880}" presName="connTx" presStyleLbl="parChTrans1D2" presStyleIdx="0" presStyleCnt="8"/>
      <dgm:spPr/>
      <dgm:t>
        <a:bodyPr/>
        <a:lstStyle/>
        <a:p>
          <a:endParaRPr lang="en-US"/>
        </a:p>
      </dgm:t>
    </dgm:pt>
    <dgm:pt modelId="{43E6F507-B0EE-0542-B2AF-0A8328677553}" type="pres">
      <dgm:prSet presAssocID="{BADE622D-A43A-494E-8DD7-69EE8A0CFE9A}" presName="node" presStyleLbl="node1" presStyleIdx="0" presStyleCnt="8" custScaleX="126347">
        <dgm:presLayoutVars>
          <dgm:bulletEnabled val="1"/>
        </dgm:presLayoutVars>
      </dgm:prSet>
      <dgm:spPr/>
      <dgm:t>
        <a:bodyPr/>
        <a:lstStyle/>
        <a:p>
          <a:endParaRPr lang="en-US"/>
        </a:p>
      </dgm:t>
    </dgm:pt>
    <dgm:pt modelId="{9A6D5D1D-371D-9148-8AA7-9E0ECC2CEF57}" type="pres">
      <dgm:prSet presAssocID="{CAE811F4-2F07-FE40-B95B-FDF4056B5B35}" presName="Name9" presStyleLbl="parChTrans1D2" presStyleIdx="1" presStyleCnt="8"/>
      <dgm:spPr/>
      <dgm:t>
        <a:bodyPr/>
        <a:lstStyle/>
        <a:p>
          <a:endParaRPr lang="en-US"/>
        </a:p>
      </dgm:t>
    </dgm:pt>
    <dgm:pt modelId="{3975F858-EA4B-CA4B-A21E-1B2EB51F7C79}" type="pres">
      <dgm:prSet presAssocID="{CAE811F4-2F07-FE40-B95B-FDF4056B5B35}" presName="connTx" presStyleLbl="parChTrans1D2" presStyleIdx="1" presStyleCnt="8"/>
      <dgm:spPr/>
      <dgm:t>
        <a:bodyPr/>
        <a:lstStyle/>
        <a:p>
          <a:endParaRPr lang="en-US"/>
        </a:p>
      </dgm:t>
    </dgm:pt>
    <dgm:pt modelId="{3F85F9D6-5EA2-E641-9EEE-96223C07EF80}" type="pres">
      <dgm:prSet presAssocID="{4F757218-7A2C-BF42-AD0D-9B96DA804229}" presName="node" presStyleLbl="node1" presStyleIdx="1" presStyleCnt="8" custScaleX="126347" custRadScaleRad="100347" custRadScaleInc="10980">
        <dgm:presLayoutVars>
          <dgm:bulletEnabled val="1"/>
        </dgm:presLayoutVars>
      </dgm:prSet>
      <dgm:spPr/>
      <dgm:t>
        <a:bodyPr/>
        <a:lstStyle/>
        <a:p>
          <a:endParaRPr lang="en-US"/>
        </a:p>
      </dgm:t>
    </dgm:pt>
    <dgm:pt modelId="{2CC10154-609D-334C-A4B7-60D383DB5735}" type="pres">
      <dgm:prSet presAssocID="{EF281DEF-3CD5-7F43-AE38-A236DCFC43B7}" presName="Name9" presStyleLbl="parChTrans1D2" presStyleIdx="2" presStyleCnt="8"/>
      <dgm:spPr/>
      <dgm:t>
        <a:bodyPr/>
        <a:lstStyle/>
        <a:p>
          <a:endParaRPr lang="en-US"/>
        </a:p>
      </dgm:t>
    </dgm:pt>
    <dgm:pt modelId="{B244CFF0-0B33-8B4F-A036-B6F828963B13}" type="pres">
      <dgm:prSet presAssocID="{EF281DEF-3CD5-7F43-AE38-A236DCFC43B7}" presName="connTx" presStyleLbl="parChTrans1D2" presStyleIdx="2" presStyleCnt="8"/>
      <dgm:spPr/>
      <dgm:t>
        <a:bodyPr/>
        <a:lstStyle/>
        <a:p>
          <a:endParaRPr lang="en-US"/>
        </a:p>
      </dgm:t>
    </dgm:pt>
    <dgm:pt modelId="{69CA0356-E921-1A40-B85D-35C72B89A78B}" type="pres">
      <dgm:prSet presAssocID="{22BCAE90-C584-A44A-A5F4-33F6EEC3AD29}" presName="node" presStyleLbl="node1" presStyleIdx="2" presStyleCnt="8" custScaleX="126347" custRadScaleRad="98914" custRadScaleInc="-3000">
        <dgm:presLayoutVars>
          <dgm:bulletEnabled val="1"/>
        </dgm:presLayoutVars>
      </dgm:prSet>
      <dgm:spPr/>
      <dgm:t>
        <a:bodyPr/>
        <a:lstStyle/>
        <a:p>
          <a:endParaRPr lang="en-US"/>
        </a:p>
      </dgm:t>
    </dgm:pt>
    <dgm:pt modelId="{31566290-30EA-B941-9E23-3F54FA655789}" type="pres">
      <dgm:prSet presAssocID="{B1EAE8E6-13ED-FC4E-A123-F63415C93364}" presName="Name9" presStyleLbl="parChTrans1D2" presStyleIdx="3" presStyleCnt="8"/>
      <dgm:spPr/>
      <dgm:t>
        <a:bodyPr/>
        <a:lstStyle/>
        <a:p>
          <a:endParaRPr lang="en-US"/>
        </a:p>
      </dgm:t>
    </dgm:pt>
    <dgm:pt modelId="{6F18F536-05BB-E94A-9871-9C212323DEFE}" type="pres">
      <dgm:prSet presAssocID="{B1EAE8E6-13ED-FC4E-A123-F63415C93364}" presName="connTx" presStyleLbl="parChTrans1D2" presStyleIdx="3" presStyleCnt="8"/>
      <dgm:spPr/>
      <dgm:t>
        <a:bodyPr/>
        <a:lstStyle/>
        <a:p>
          <a:endParaRPr lang="en-US"/>
        </a:p>
      </dgm:t>
    </dgm:pt>
    <dgm:pt modelId="{D022EB0C-825C-924F-8E4E-AF7504250452}" type="pres">
      <dgm:prSet presAssocID="{5684B29F-59C5-D94E-9FED-EC3405DEAE4E}" presName="node" presStyleLbl="node1" presStyleIdx="3" presStyleCnt="8" custScaleX="126347" custRadScaleRad="103664" custRadScaleInc="-11058">
        <dgm:presLayoutVars>
          <dgm:bulletEnabled val="1"/>
        </dgm:presLayoutVars>
      </dgm:prSet>
      <dgm:spPr/>
      <dgm:t>
        <a:bodyPr/>
        <a:lstStyle/>
        <a:p>
          <a:endParaRPr lang="en-US"/>
        </a:p>
      </dgm:t>
    </dgm:pt>
    <dgm:pt modelId="{28161025-A9D9-564A-AC92-C0A680A72045}" type="pres">
      <dgm:prSet presAssocID="{615AA2AB-95B8-D84F-8038-32F27578F1F5}" presName="Name9" presStyleLbl="parChTrans1D2" presStyleIdx="4" presStyleCnt="8"/>
      <dgm:spPr/>
      <dgm:t>
        <a:bodyPr/>
        <a:lstStyle/>
        <a:p>
          <a:endParaRPr lang="en-US"/>
        </a:p>
      </dgm:t>
    </dgm:pt>
    <dgm:pt modelId="{04A8560B-1D98-CD47-8A2A-F2471AAB288C}" type="pres">
      <dgm:prSet presAssocID="{615AA2AB-95B8-D84F-8038-32F27578F1F5}" presName="connTx" presStyleLbl="parChTrans1D2" presStyleIdx="4" presStyleCnt="8"/>
      <dgm:spPr/>
      <dgm:t>
        <a:bodyPr/>
        <a:lstStyle/>
        <a:p>
          <a:endParaRPr lang="en-US"/>
        </a:p>
      </dgm:t>
    </dgm:pt>
    <dgm:pt modelId="{ED679B96-5F3F-1946-8946-BBF92852B523}" type="pres">
      <dgm:prSet presAssocID="{2A607EC1-E67E-DD47-9D01-463166C30EAD}" presName="node" presStyleLbl="node1" presStyleIdx="4" presStyleCnt="8" custScaleX="126347" custRadScaleRad="100272" custRadScaleInc="1420">
        <dgm:presLayoutVars>
          <dgm:bulletEnabled val="1"/>
        </dgm:presLayoutVars>
      </dgm:prSet>
      <dgm:spPr/>
      <dgm:t>
        <a:bodyPr/>
        <a:lstStyle/>
        <a:p>
          <a:endParaRPr lang="en-US"/>
        </a:p>
      </dgm:t>
    </dgm:pt>
    <dgm:pt modelId="{AD4BA27D-B145-3947-B530-70942AF395AB}" type="pres">
      <dgm:prSet presAssocID="{75E95E02-DF4A-0F4A-9B93-D464A31FE18D}" presName="Name9" presStyleLbl="parChTrans1D2" presStyleIdx="5" presStyleCnt="8"/>
      <dgm:spPr/>
      <dgm:t>
        <a:bodyPr/>
        <a:lstStyle/>
        <a:p>
          <a:endParaRPr lang="en-US"/>
        </a:p>
      </dgm:t>
    </dgm:pt>
    <dgm:pt modelId="{B629F170-1B55-F347-AC71-C4E82D460F3C}" type="pres">
      <dgm:prSet presAssocID="{75E95E02-DF4A-0F4A-9B93-D464A31FE18D}" presName="connTx" presStyleLbl="parChTrans1D2" presStyleIdx="5" presStyleCnt="8"/>
      <dgm:spPr/>
      <dgm:t>
        <a:bodyPr/>
        <a:lstStyle/>
        <a:p>
          <a:endParaRPr lang="en-US"/>
        </a:p>
      </dgm:t>
    </dgm:pt>
    <dgm:pt modelId="{49F278BA-2D00-8A47-AE2F-C2D1A51D9B2B}" type="pres">
      <dgm:prSet presAssocID="{1EC61AD7-4FE0-AC43-B1C7-40CB5CDBAA02}" presName="node" presStyleLbl="node1" presStyleIdx="5" presStyleCnt="8" custScaleX="126347" custRadScaleRad="101251" custRadScaleInc="7562">
        <dgm:presLayoutVars>
          <dgm:bulletEnabled val="1"/>
        </dgm:presLayoutVars>
      </dgm:prSet>
      <dgm:spPr/>
      <dgm:t>
        <a:bodyPr/>
        <a:lstStyle/>
        <a:p>
          <a:endParaRPr lang="en-US"/>
        </a:p>
      </dgm:t>
    </dgm:pt>
    <dgm:pt modelId="{48F85910-C9EC-4F42-86E3-7CC606A92A5D}" type="pres">
      <dgm:prSet presAssocID="{B43D5CB6-A8D3-9F48-B3BA-FC72AF2BA6DE}" presName="Name9" presStyleLbl="parChTrans1D2" presStyleIdx="6" presStyleCnt="8"/>
      <dgm:spPr/>
      <dgm:t>
        <a:bodyPr/>
        <a:lstStyle/>
        <a:p>
          <a:endParaRPr lang="en-US"/>
        </a:p>
      </dgm:t>
    </dgm:pt>
    <dgm:pt modelId="{5143D8BA-9964-0546-9810-9729039A2ADF}" type="pres">
      <dgm:prSet presAssocID="{B43D5CB6-A8D3-9F48-B3BA-FC72AF2BA6DE}" presName="connTx" presStyleLbl="parChTrans1D2" presStyleIdx="6" presStyleCnt="8"/>
      <dgm:spPr/>
      <dgm:t>
        <a:bodyPr/>
        <a:lstStyle/>
        <a:p>
          <a:endParaRPr lang="en-US"/>
        </a:p>
      </dgm:t>
    </dgm:pt>
    <dgm:pt modelId="{1A0C4BF6-EBAF-5A4E-AF24-5F82E4EF7B36}" type="pres">
      <dgm:prSet presAssocID="{9E4F6617-4260-2D46-BEB0-696C2E8D09FB}" presName="node" presStyleLbl="node1" presStyleIdx="6" presStyleCnt="8" custScaleX="121626" custScaleY="99928">
        <dgm:presLayoutVars>
          <dgm:bulletEnabled val="1"/>
        </dgm:presLayoutVars>
      </dgm:prSet>
      <dgm:spPr/>
      <dgm:t>
        <a:bodyPr/>
        <a:lstStyle/>
        <a:p>
          <a:endParaRPr lang="en-US"/>
        </a:p>
      </dgm:t>
    </dgm:pt>
    <dgm:pt modelId="{079B6124-E133-EB45-A104-1F2CB8C8A225}" type="pres">
      <dgm:prSet presAssocID="{F44761B7-FDD2-A846-B874-F04114218181}" presName="Name9" presStyleLbl="parChTrans1D2" presStyleIdx="7" presStyleCnt="8"/>
      <dgm:spPr/>
      <dgm:t>
        <a:bodyPr/>
        <a:lstStyle/>
        <a:p>
          <a:endParaRPr lang="en-US"/>
        </a:p>
      </dgm:t>
    </dgm:pt>
    <dgm:pt modelId="{A9530362-9819-2647-BF5E-AD20D1F4FFC6}" type="pres">
      <dgm:prSet presAssocID="{F44761B7-FDD2-A846-B874-F04114218181}" presName="connTx" presStyleLbl="parChTrans1D2" presStyleIdx="7" presStyleCnt="8"/>
      <dgm:spPr/>
      <dgm:t>
        <a:bodyPr/>
        <a:lstStyle/>
        <a:p>
          <a:endParaRPr lang="en-US"/>
        </a:p>
      </dgm:t>
    </dgm:pt>
    <dgm:pt modelId="{E52FDAA4-21F8-A24C-BC6A-EE769447CF51}" type="pres">
      <dgm:prSet presAssocID="{9E30D035-2A69-5443-AD06-93C99B87E9FE}" presName="node" presStyleLbl="node1" presStyleIdx="7" presStyleCnt="8" custScaleX="126347" custRadScaleRad="98669" custRadScaleInc="-10845">
        <dgm:presLayoutVars>
          <dgm:bulletEnabled val="1"/>
        </dgm:presLayoutVars>
      </dgm:prSet>
      <dgm:spPr/>
      <dgm:t>
        <a:bodyPr/>
        <a:lstStyle/>
        <a:p>
          <a:endParaRPr lang="en-US"/>
        </a:p>
      </dgm:t>
    </dgm:pt>
  </dgm:ptLst>
  <dgm:cxnLst>
    <dgm:cxn modelId="{C2AF2535-F8E0-C44B-9794-6A0C8EB9954F}" type="presOf" srcId="{EF281DEF-3CD5-7F43-AE38-A236DCFC43B7}" destId="{2CC10154-609D-334C-A4B7-60D383DB5735}" srcOrd="0" destOrd="0" presId="urn:microsoft.com/office/officeart/2005/8/layout/radial1"/>
    <dgm:cxn modelId="{FC5A52C3-D59E-5B40-87CD-5035BB5D9965}" type="presOf" srcId="{CAE811F4-2F07-FE40-B95B-FDF4056B5B35}" destId="{9A6D5D1D-371D-9148-8AA7-9E0ECC2CEF57}" srcOrd="0" destOrd="0" presId="urn:microsoft.com/office/officeart/2005/8/layout/radial1"/>
    <dgm:cxn modelId="{D6060D52-3592-9D4D-878D-23D43C91AE31}" type="presOf" srcId="{4F757218-7A2C-BF42-AD0D-9B96DA804229}" destId="{3F85F9D6-5EA2-E641-9EEE-96223C07EF80}" srcOrd="0" destOrd="0" presId="urn:microsoft.com/office/officeart/2005/8/layout/radial1"/>
    <dgm:cxn modelId="{14289FC8-11C0-A249-AA4E-A99B5F5BF7D4}" type="presOf" srcId="{88FFBFAF-7E05-3048-A9B4-29E860683880}" destId="{F74D984F-391D-6148-98BA-05B37D5F886C}" srcOrd="1" destOrd="0" presId="urn:microsoft.com/office/officeart/2005/8/layout/radial1"/>
    <dgm:cxn modelId="{B01E40A6-4026-6E42-B772-61FC03E549B5}" type="presOf" srcId="{F44761B7-FDD2-A846-B874-F04114218181}" destId="{079B6124-E133-EB45-A104-1F2CB8C8A225}" srcOrd="0" destOrd="0" presId="urn:microsoft.com/office/officeart/2005/8/layout/radial1"/>
    <dgm:cxn modelId="{15BE5494-A543-B44B-B626-A24DDFD12A64}" type="presOf" srcId="{2A607EC1-E67E-DD47-9D01-463166C30EAD}" destId="{ED679B96-5F3F-1946-8946-BBF92852B523}" srcOrd="0" destOrd="0" presId="urn:microsoft.com/office/officeart/2005/8/layout/radial1"/>
    <dgm:cxn modelId="{EA35AF7E-850F-D84E-BDBE-87DCF6D52D6B}" type="presOf" srcId="{75E95E02-DF4A-0F4A-9B93-D464A31FE18D}" destId="{AD4BA27D-B145-3947-B530-70942AF395AB}" srcOrd="0" destOrd="0" presId="urn:microsoft.com/office/officeart/2005/8/layout/radial1"/>
    <dgm:cxn modelId="{A71E0683-2C37-6A45-84E0-0D23F35210E6}" srcId="{E9467D2F-B974-1341-9340-73DD86F39591}" destId="{2A607EC1-E67E-DD47-9D01-463166C30EAD}" srcOrd="4" destOrd="0" parTransId="{615AA2AB-95B8-D84F-8038-32F27578F1F5}" sibTransId="{A7806B89-6166-CA4D-B0C5-22CE9CA56FBB}"/>
    <dgm:cxn modelId="{8FAD3D0F-07F2-F84A-82E0-9B2ECC1314E5}" type="presOf" srcId="{9E30D035-2A69-5443-AD06-93C99B87E9FE}" destId="{E52FDAA4-21F8-A24C-BC6A-EE769447CF51}" srcOrd="0" destOrd="0" presId="urn:microsoft.com/office/officeart/2005/8/layout/radial1"/>
    <dgm:cxn modelId="{CAE5B5D4-CF15-664F-B897-6E218EC698FA}" srcId="{E9467D2F-B974-1341-9340-73DD86F39591}" destId="{1EC61AD7-4FE0-AC43-B1C7-40CB5CDBAA02}" srcOrd="5" destOrd="0" parTransId="{75E95E02-DF4A-0F4A-9B93-D464A31FE18D}" sibTransId="{5692C54A-4512-8446-AA49-A15F6B994C53}"/>
    <dgm:cxn modelId="{5FD553B0-773D-4345-AC53-CCC610B46222}" srcId="{E9467D2F-B974-1341-9340-73DD86F39591}" destId="{5684B29F-59C5-D94E-9FED-EC3405DEAE4E}" srcOrd="3" destOrd="0" parTransId="{B1EAE8E6-13ED-FC4E-A123-F63415C93364}" sibTransId="{EE40742A-39B2-E648-BB35-9E9EFB7FBDA6}"/>
    <dgm:cxn modelId="{D8DEA075-9207-2543-AD18-3EB5CA41E600}" srcId="{3F510FCB-5BFB-EF49-ADB1-9A5C679AF930}" destId="{E9467D2F-B974-1341-9340-73DD86F39591}" srcOrd="0" destOrd="0" parTransId="{6FFD5D50-3505-9940-B87A-1C5B466D9589}" sibTransId="{710EA277-1F68-B14B-B2CD-1AEA6247710E}"/>
    <dgm:cxn modelId="{E9A97786-B193-9C4C-A916-92846BEE8C18}" type="presOf" srcId="{EF281DEF-3CD5-7F43-AE38-A236DCFC43B7}" destId="{B244CFF0-0B33-8B4F-A036-B6F828963B13}" srcOrd="1" destOrd="0" presId="urn:microsoft.com/office/officeart/2005/8/layout/radial1"/>
    <dgm:cxn modelId="{58664FF3-2463-7D44-8440-9DE2DE933C6A}" srcId="{E9467D2F-B974-1341-9340-73DD86F39591}" destId="{4F757218-7A2C-BF42-AD0D-9B96DA804229}" srcOrd="1" destOrd="0" parTransId="{CAE811F4-2F07-FE40-B95B-FDF4056B5B35}" sibTransId="{14EE5608-EF62-EB4B-B051-7541545EC131}"/>
    <dgm:cxn modelId="{3804C369-54D2-5149-A257-F5CDBDCD956F}" type="presOf" srcId="{B43D5CB6-A8D3-9F48-B3BA-FC72AF2BA6DE}" destId="{5143D8BA-9964-0546-9810-9729039A2ADF}" srcOrd="1" destOrd="0" presId="urn:microsoft.com/office/officeart/2005/8/layout/radial1"/>
    <dgm:cxn modelId="{A3EB18CE-05A1-9646-9469-6A0D64B8B5DC}" type="presOf" srcId="{F44761B7-FDD2-A846-B874-F04114218181}" destId="{A9530362-9819-2647-BF5E-AD20D1F4FFC6}" srcOrd="1" destOrd="0" presId="urn:microsoft.com/office/officeart/2005/8/layout/radial1"/>
    <dgm:cxn modelId="{C3FE7E10-0C0F-9E4F-A7EF-722BC1217138}" type="presOf" srcId="{B1EAE8E6-13ED-FC4E-A123-F63415C93364}" destId="{6F18F536-05BB-E94A-9871-9C212323DEFE}" srcOrd="1" destOrd="0" presId="urn:microsoft.com/office/officeart/2005/8/layout/radial1"/>
    <dgm:cxn modelId="{75284E4C-1C57-CB4B-A785-FE1E8F33B7C4}" type="presOf" srcId="{BADE622D-A43A-494E-8DD7-69EE8A0CFE9A}" destId="{43E6F507-B0EE-0542-B2AF-0A8328677553}" srcOrd="0" destOrd="0" presId="urn:microsoft.com/office/officeart/2005/8/layout/radial1"/>
    <dgm:cxn modelId="{5BF72A1A-5AA3-1A4B-995C-EF7D712824A4}" type="presOf" srcId="{B1EAE8E6-13ED-FC4E-A123-F63415C93364}" destId="{31566290-30EA-B941-9E23-3F54FA655789}" srcOrd="0" destOrd="0" presId="urn:microsoft.com/office/officeart/2005/8/layout/radial1"/>
    <dgm:cxn modelId="{BE9BA588-466C-7142-991A-FB3613163C54}" type="presOf" srcId="{88FFBFAF-7E05-3048-A9B4-29E860683880}" destId="{CC28DECF-2893-D744-BB00-9361BF142261}" srcOrd="0" destOrd="0" presId="urn:microsoft.com/office/officeart/2005/8/layout/radial1"/>
    <dgm:cxn modelId="{8F260D19-D98B-7742-914B-437EE18752F1}" type="presOf" srcId="{1EC61AD7-4FE0-AC43-B1C7-40CB5CDBAA02}" destId="{49F278BA-2D00-8A47-AE2F-C2D1A51D9B2B}" srcOrd="0" destOrd="0" presId="urn:microsoft.com/office/officeart/2005/8/layout/radial1"/>
    <dgm:cxn modelId="{81358141-89B2-C443-8936-CF9C0C928ED6}" type="presOf" srcId="{615AA2AB-95B8-D84F-8038-32F27578F1F5}" destId="{28161025-A9D9-564A-AC92-C0A680A72045}" srcOrd="0" destOrd="0" presId="urn:microsoft.com/office/officeart/2005/8/layout/radial1"/>
    <dgm:cxn modelId="{303F42C8-D538-0449-9DC1-853795998CD8}" type="presOf" srcId="{615AA2AB-95B8-D84F-8038-32F27578F1F5}" destId="{04A8560B-1D98-CD47-8A2A-F2471AAB288C}" srcOrd="1" destOrd="0" presId="urn:microsoft.com/office/officeart/2005/8/layout/radial1"/>
    <dgm:cxn modelId="{93B83580-596C-C742-84F1-646AEA949B21}" type="presOf" srcId="{B43D5CB6-A8D3-9F48-B3BA-FC72AF2BA6DE}" destId="{48F85910-C9EC-4F42-86E3-7CC606A92A5D}" srcOrd="0" destOrd="0" presId="urn:microsoft.com/office/officeart/2005/8/layout/radial1"/>
    <dgm:cxn modelId="{302C74AD-623D-A74E-B959-3DFD75B68718}" type="presOf" srcId="{5684B29F-59C5-D94E-9FED-EC3405DEAE4E}" destId="{D022EB0C-825C-924F-8E4E-AF7504250452}" srcOrd="0" destOrd="0" presId="urn:microsoft.com/office/officeart/2005/8/layout/radial1"/>
    <dgm:cxn modelId="{DC534BDD-D34F-5E42-B41A-5D6BB633D39F}" type="presOf" srcId="{22BCAE90-C584-A44A-A5F4-33F6EEC3AD29}" destId="{69CA0356-E921-1A40-B85D-35C72B89A78B}" srcOrd="0" destOrd="0" presId="urn:microsoft.com/office/officeart/2005/8/layout/radial1"/>
    <dgm:cxn modelId="{5885F161-F054-5C4E-8347-781D3513BF4A}" srcId="{E9467D2F-B974-1341-9340-73DD86F39591}" destId="{9E4F6617-4260-2D46-BEB0-696C2E8D09FB}" srcOrd="6" destOrd="0" parTransId="{B43D5CB6-A8D3-9F48-B3BA-FC72AF2BA6DE}" sibTransId="{87E87F4E-D33E-BA49-B083-C962207AD083}"/>
    <dgm:cxn modelId="{5A36A978-EA18-4148-A3AF-436F850DEEFD}" srcId="{E9467D2F-B974-1341-9340-73DD86F39591}" destId="{BADE622D-A43A-494E-8DD7-69EE8A0CFE9A}" srcOrd="0" destOrd="0" parTransId="{88FFBFAF-7E05-3048-A9B4-29E860683880}" sibTransId="{555CA647-00FE-D241-AA04-097F36AC015F}"/>
    <dgm:cxn modelId="{8C67C085-9355-0246-9955-93A4206B97C7}" srcId="{E9467D2F-B974-1341-9340-73DD86F39591}" destId="{22BCAE90-C584-A44A-A5F4-33F6EEC3AD29}" srcOrd="2" destOrd="0" parTransId="{EF281DEF-3CD5-7F43-AE38-A236DCFC43B7}" sibTransId="{D740B9AC-FC47-1E49-9970-FF506B9B4A30}"/>
    <dgm:cxn modelId="{52E34E4D-4A28-3542-AA92-DBEF3055A13E}" type="presOf" srcId="{9E4F6617-4260-2D46-BEB0-696C2E8D09FB}" destId="{1A0C4BF6-EBAF-5A4E-AF24-5F82E4EF7B36}" srcOrd="0" destOrd="0" presId="urn:microsoft.com/office/officeart/2005/8/layout/radial1"/>
    <dgm:cxn modelId="{3FA321B8-F777-1546-8551-9CF286D0A869}" type="presOf" srcId="{E9467D2F-B974-1341-9340-73DD86F39591}" destId="{246C65F7-44F7-D14B-86E4-82D1B3F2BD75}" srcOrd="0" destOrd="0" presId="urn:microsoft.com/office/officeart/2005/8/layout/radial1"/>
    <dgm:cxn modelId="{DE09673B-BBA3-2845-930A-A1971D97AC82}" srcId="{E9467D2F-B974-1341-9340-73DD86F39591}" destId="{9E30D035-2A69-5443-AD06-93C99B87E9FE}" srcOrd="7" destOrd="0" parTransId="{F44761B7-FDD2-A846-B874-F04114218181}" sibTransId="{5294D402-BEAA-4045-BE2E-6CA2D35D49F5}"/>
    <dgm:cxn modelId="{4B477B9C-E7F3-2447-B3DF-A23A6282DF8F}" type="presOf" srcId="{3F510FCB-5BFB-EF49-ADB1-9A5C679AF930}" destId="{EC67826C-49C5-194C-A8B9-D2687FC72BCB}" srcOrd="0" destOrd="0" presId="urn:microsoft.com/office/officeart/2005/8/layout/radial1"/>
    <dgm:cxn modelId="{0B1901A5-C75B-0444-8409-B501B8A46647}" type="presOf" srcId="{75E95E02-DF4A-0F4A-9B93-D464A31FE18D}" destId="{B629F170-1B55-F347-AC71-C4E82D460F3C}" srcOrd="1" destOrd="0" presId="urn:microsoft.com/office/officeart/2005/8/layout/radial1"/>
    <dgm:cxn modelId="{E9EC1FCD-9338-8346-9D69-1C3DCCD59DCA}" type="presOf" srcId="{CAE811F4-2F07-FE40-B95B-FDF4056B5B35}" destId="{3975F858-EA4B-CA4B-A21E-1B2EB51F7C79}" srcOrd="1" destOrd="0" presId="urn:microsoft.com/office/officeart/2005/8/layout/radial1"/>
    <dgm:cxn modelId="{4A1CCC8E-2DCA-984C-8668-CD8461A47551}" type="presParOf" srcId="{EC67826C-49C5-194C-A8B9-D2687FC72BCB}" destId="{246C65F7-44F7-D14B-86E4-82D1B3F2BD75}" srcOrd="0" destOrd="0" presId="urn:microsoft.com/office/officeart/2005/8/layout/radial1"/>
    <dgm:cxn modelId="{76A103A5-3139-4A46-A4AE-8D421E2134A4}" type="presParOf" srcId="{EC67826C-49C5-194C-A8B9-D2687FC72BCB}" destId="{CC28DECF-2893-D744-BB00-9361BF142261}" srcOrd="1" destOrd="0" presId="urn:microsoft.com/office/officeart/2005/8/layout/radial1"/>
    <dgm:cxn modelId="{ECF283D8-5E09-B342-9881-CF6CB3FF6C59}" type="presParOf" srcId="{CC28DECF-2893-D744-BB00-9361BF142261}" destId="{F74D984F-391D-6148-98BA-05B37D5F886C}" srcOrd="0" destOrd="0" presId="urn:microsoft.com/office/officeart/2005/8/layout/radial1"/>
    <dgm:cxn modelId="{ABDE6AF1-11FF-F54D-8239-EE11F8D3DB57}" type="presParOf" srcId="{EC67826C-49C5-194C-A8B9-D2687FC72BCB}" destId="{43E6F507-B0EE-0542-B2AF-0A8328677553}" srcOrd="2" destOrd="0" presId="urn:microsoft.com/office/officeart/2005/8/layout/radial1"/>
    <dgm:cxn modelId="{67D160AD-0B94-E549-88A5-BF77103952B6}" type="presParOf" srcId="{EC67826C-49C5-194C-A8B9-D2687FC72BCB}" destId="{9A6D5D1D-371D-9148-8AA7-9E0ECC2CEF57}" srcOrd="3" destOrd="0" presId="urn:microsoft.com/office/officeart/2005/8/layout/radial1"/>
    <dgm:cxn modelId="{C67B7E91-C2D2-2242-9FE9-497AF5FB2058}" type="presParOf" srcId="{9A6D5D1D-371D-9148-8AA7-9E0ECC2CEF57}" destId="{3975F858-EA4B-CA4B-A21E-1B2EB51F7C79}" srcOrd="0" destOrd="0" presId="urn:microsoft.com/office/officeart/2005/8/layout/radial1"/>
    <dgm:cxn modelId="{D2DCF22B-F9CC-6F4E-AE07-B38CB6693010}" type="presParOf" srcId="{EC67826C-49C5-194C-A8B9-D2687FC72BCB}" destId="{3F85F9D6-5EA2-E641-9EEE-96223C07EF80}" srcOrd="4" destOrd="0" presId="urn:microsoft.com/office/officeart/2005/8/layout/radial1"/>
    <dgm:cxn modelId="{2AED406C-D9DE-1940-90A7-DABBCE884F65}" type="presParOf" srcId="{EC67826C-49C5-194C-A8B9-D2687FC72BCB}" destId="{2CC10154-609D-334C-A4B7-60D383DB5735}" srcOrd="5" destOrd="0" presId="urn:microsoft.com/office/officeart/2005/8/layout/radial1"/>
    <dgm:cxn modelId="{F68AF31E-6E6F-3341-8C46-343FAA2EB98B}" type="presParOf" srcId="{2CC10154-609D-334C-A4B7-60D383DB5735}" destId="{B244CFF0-0B33-8B4F-A036-B6F828963B13}" srcOrd="0" destOrd="0" presId="urn:microsoft.com/office/officeart/2005/8/layout/radial1"/>
    <dgm:cxn modelId="{76020C69-2BFA-7540-B943-B4DAFE15AE4D}" type="presParOf" srcId="{EC67826C-49C5-194C-A8B9-D2687FC72BCB}" destId="{69CA0356-E921-1A40-B85D-35C72B89A78B}" srcOrd="6" destOrd="0" presId="urn:microsoft.com/office/officeart/2005/8/layout/radial1"/>
    <dgm:cxn modelId="{114B98E3-8A8D-324B-B3B7-4A352347E758}" type="presParOf" srcId="{EC67826C-49C5-194C-A8B9-D2687FC72BCB}" destId="{31566290-30EA-B941-9E23-3F54FA655789}" srcOrd="7" destOrd="0" presId="urn:microsoft.com/office/officeart/2005/8/layout/radial1"/>
    <dgm:cxn modelId="{11AA7E29-7092-6940-8354-3792FA618D80}" type="presParOf" srcId="{31566290-30EA-B941-9E23-3F54FA655789}" destId="{6F18F536-05BB-E94A-9871-9C212323DEFE}" srcOrd="0" destOrd="0" presId="urn:microsoft.com/office/officeart/2005/8/layout/radial1"/>
    <dgm:cxn modelId="{4282B627-CAAC-E749-9C62-88E61997741D}" type="presParOf" srcId="{EC67826C-49C5-194C-A8B9-D2687FC72BCB}" destId="{D022EB0C-825C-924F-8E4E-AF7504250452}" srcOrd="8" destOrd="0" presId="urn:microsoft.com/office/officeart/2005/8/layout/radial1"/>
    <dgm:cxn modelId="{25A922F1-2C74-8D46-A8AE-FD1CA0317F29}" type="presParOf" srcId="{EC67826C-49C5-194C-A8B9-D2687FC72BCB}" destId="{28161025-A9D9-564A-AC92-C0A680A72045}" srcOrd="9" destOrd="0" presId="urn:microsoft.com/office/officeart/2005/8/layout/radial1"/>
    <dgm:cxn modelId="{C360F792-D702-B64F-9936-E524A857FF8A}" type="presParOf" srcId="{28161025-A9D9-564A-AC92-C0A680A72045}" destId="{04A8560B-1D98-CD47-8A2A-F2471AAB288C}" srcOrd="0" destOrd="0" presId="urn:microsoft.com/office/officeart/2005/8/layout/radial1"/>
    <dgm:cxn modelId="{C3E3A7ED-D583-E046-B3E9-4FF1A3D8611B}" type="presParOf" srcId="{EC67826C-49C5-194C-A8B9-D2687FC72BCB}" destId="{ED679B96-5F3F-1946-8946-BBF92852B523}" srcOrd="10" destOrd="0" presId="urn:microsoft.com/office/officeart/2005/8/layout/radial1"/>
    <dgm:cxn modelId="{CB4C9808-3E4D-4F4B-9034-75527A112600}" type="presParOf" srcId="{EC67826C-49C5-194C-A8B9-D2687FC72BCB}" destId="{AD4BA27D-B145-3947-B530-70942AF395AB}" srcOrd="11" destOrd="0" presId="urn:microsoft.com/office/officeart/2005/8/layout/radial1"/>
    <dgm:cxn modelId="{50147CBB-91F1-8146-B678-4C17E9266926}" type="presParOf" srcId="{AD4BA27D-B145-3947-B530-70942AF395AB}" destId="{B629F170-1B55-F347-AC71-C4E82D460F3C}" srcOrd="0" destOrd="0" presId="urn:microsoft.com/office/officeart/2005/8/layout/radial1"/>
    <dgm:cxn modelId="{9B9B4943-673C-9A4C-9B5D-BB48FBF92AE2}" type="presParOf" srcId="{EC67826C-49C5-194C-A8B9-D2687FC72BCB}" destId="{49F278BA-2D00-8A47-AE2F-C2D1A51D9B2B}" srcOrd="12" destOrd="0" presId="urn:microsoft.com/office/officeart/2005/8/layout/radial1"/>
    <dgm:cxn modelId="{DFE960D4-E20A-4244-9C82-FD03C65EEB8E}" type="presParOf" srcId="{EC67826C-49C5-194C-A8B9-D2687FC72BCB}" destId="{48F85910-C9EC-4F42-86E3-7CC606A92A5D}" srcOrd="13" destOrd="0" presId="urn:microsoft.com/office/officeart/2005/8/layout/radial1"/>
    <dgm:cxn modelId="{9A02ADC7-0E13-9441-8F65-1A7267392731}" type="presParOf" srcId="{48F85910-C9EC-4F42-86E3-7CC606A92A5D}" destId="{5143D8BA-9964-0546-9810-9729039A2ADF}" srcOrd="0" destOrd="0" presId="urn:microsoft.com/office/officeart/2005/8/layout/radial1"/>
    <dgm:cxn modelId="{91139E74-C6F1-3047-BFF6-5B47F69263B5}" type="presParOf" srcId="{EC67826C-49C5-194C-A8B9-D2687FC72BCB}" destId="{1A0C4BF6-EBAF-5A4E-AF24-5F82E4EF7B36}" srcOrd="14" destOrd="0" presId="urn:microsoft.com/office/officeart/2005/8/layout/radial1"/>
    <dgm:cxn modelId="{D72EE9FB-06F2-DA44-85CF-FF5B3FC0BE9F}" type="presParOf" srcId="{EC67826C-49C5-194C-A8B9-D2687FC72BCB}" destId="{079B6124-E133-EB45-A104-1F2CB8C8A225}" srcOrd="15" destOrd="0" presId="urn:microsoft.com/office/officeart/2005/8/layout/radial1"/>
    <dgm:cxn modelId="{0691D4CF-48D6-A545-BCBD-3BE055203768}" type="presParOf" srcId="{079B6124-E133-EB45-A104-1F2CB8C8A225}" destId="{A9530362-9819-2647-BF5E-AD20D1F4FFC6}" srcOrd="0" destOrd="0" presId="urn:microsoft.com/office/officeart/2005/8/layout/radial1"/>
    <dgm:cxn modelId="{40FB22F4-1577-5A46-928F-1494FF45E6C3}" type="presParOf" srcId="{EC67826C-49C5-194C-A8B9-D2687FC72BCB}" destId="{E52FDAA4-21F8-A24C-BC6A-EE769447CF51}" srcOrd="1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F5B468E-7862-5241-ADE4-B2CE019460E7}" type="doc">
      <dgm:prSet loTypeId="urn:microsoft.com/office/officeart/2008/layout/RadialCluster" loCatId="" qsTypeId="urn:microsoft.com/office/officeart/2005/8/quickstyle/simple4" qsCatId="simple" csTypeId="urn:microsoft.com/office/officeart/2005/8/colors/accent5_2" csCatId="accent5" phldr="1"/>
      <dgm:spPr/>
      <dgm:t>
        <a:bodyPr/>
        <a:lstStyle/>
        <a:p>
          <a:endParaRPr lang="en-US"/>
        </a:p>
      </dgm:t>
    </dgm:pt>
    <dgm:pt modelId="{5757107C-5A66-4C40-BBD7-AA034F60CD16}">
      <dgm:prSet phldrT="[Text]"/>
      <dgm:spPr/>
      <dgm:t>
        <a:bodyPr/>
        <a:lstStyle/>
        <a:p>
          <a:r>
            <a:rPr lang="en-US" b="1" i="0" dirty="0" smtClean="0">
              <a:latin typeface="+mj-lt"/>
            </a:rPr>
            <a:t>Confirmation Content &amp; Experiences</a:t>
          </a:r>
          <a:endParaRPr lang="en-US" dirty="0"/>
        </a:p>
      </dgm:t>
    </dgm:pt>
    <dgm:pt modelId="{FDB0BB02-1B92-ED43-9AAD-45C9D26BBBB9}" type="parTrans" cxnId="{E4A7FBB3-8201-1940-9E94-1729C8CF7C31}">
      <dgm:prSet/>
      <dgm:spPr/>
      <dgm:t>
        <a:bodyPr/>
        <a:lstStyle/>
        <a:p>
          <a:endParaRPr lang="en-US"/>
        </a:p>
      </dgm:t>
    </dgm:pt>
    <dgm:pt modelId="{6D888A5C-209D-F44D-9380-28063C88A5ED}" type="sibTrans" cxnId="{E4A7FBB3-8201-1940-9E94-1729C8CF7C31}">
      <dgm:prSet/>
      <dgm:spPr/>
      <dgm:t>
        <a:bodyPr/>
        <a:lstStyle/>
        <a:p>
          <a:endParaRPr lang="en-US"/>
        </a:p>
      </dgm:t>
    </dgm:pt>
    <dgm:pt modelId="{1C7CB7F8-4AD2-4049-9075-BD5A55262CD2}">
      <dgm:prSet phldrT="[Text]" custT="1"/>
      <dgm:spPr/>
      <dgm:t>
        <a:bodyPr/>
        <a:lstStyle/>
        <a:p>
          <a:r>
            <a:rPr lang="en-US" sz="1600" b="1" i="0" dirty="0" smtClean="0">
              <a:latin typeface="+mj-lt"/>
            </a:rPr>
            <a:t>Option 1. Church Program </a:t>
          </a:r>
          <a:br>
            <a:rPr lang="en-US" sz="1600" b="1" i="0" dirty="0" smtClean="0">
              <a:latin typeface="+mj-lt"/>
            </a:rPr>
          </a:br>
          <a:r>
            <a:rPr lang="en-US" sz="1600" b="1" i="0" dirty="0" smtClean="0">
              <a:latin typeface="+mj-lt"/>
            </a:rPr>
            <a:t>(current model)</a:t>
          </a:r>
          <a:endParaRPr lang="en-US" sz="1600" b="1" i="0" dirty="0">
            <a:latin typeface="+mj-lt"/>
          </a:endParaRPr>
        </a:p>
      </dgm:t>
    </dgm:pt>
    <dgm:pt modelId="{C9EDA18D-14DC-6745-A5EB-DFBF0F10BA08}" type="parTrans" cxnId="{A0B9B121-09F7-9B4C-8115-BCCE68683355}">
      <dgm:prSet/>
      <dgm:spPr/>
      <dgm:t>
        <a:bodyPr/>
        <a:lstStyle/>
        <a:p>
          <a:endParaRPr lang="en-US"/>
        </a:p>
      </dgm:t>
    </dgm:pt>
    <dgm:pt modelId="{AC8DB0AC-57FE-F843-A9F7-F4CA03C4F639}" type="sibTrans" cxnId="{A0B9B121-09F7-9B4C-8115-BCCE68683355}">
      <dgm:prSet/>
      <dgm:spPr/>
      <dgm:t>
        <a:bodyPr/>
        <a:lstStyle/>
        <a:p>
          <a:endParaRPr lang="en-US"/>
        </a:p>
      </dgm:t>
    </dgm:pt>
    <dgm:pt modelId="{303B93E2-3DC1-1740-9188-06B8EE6A0298}">
      <dgm:prSet phldrT="[Text]" custT="1"/>
      <dgm:spPr/>
      <dgm:t>
        <a:bodyPr/>
        <a:lstStyle/>
        <a:p>
          <a:r>
            <a:rPr lang="en-US" sz="1600" b="1" i="0" dirty="0" smtClean="0">
              <a:latin typeface="+mj-lt"/>
            </a:rPr>
            <a:t>Option 2. </a:t>
          </a:r>
          <a:br>
            <a:rPr lang="en-US" sz="1600" b="1" i="0" dirty="0" smtClean="0">
              <a:latin typeface="+mj-lt"/>
            </a:rPr>
          </a:br>
          <a:r>
            <a:rPr lang="en-US" sz="1600" b="1" i="0" dirty="0" smtClean="0">
              <a:latin typeface="+mj-lt"/>
            </a:rPr>
            <a:t>Small Group Program</a:t>
          </a:r>
          <a:endParaRPr lang="en-US" sz="1600" b="1" i="0" dirty="0">
            <a:latin typeface="+mj-lt"/>
          </a:endParaRPr>
        </a:p>
      </dgm:t>
    </dgm:pt>
    <dgm:pt modelId="{BE649CE3-03E6-3B40-832E-95F496913D47}" type="parTrans" cxnId="{34E7867B-2E52-3C4E-AF19-3A583D474A81}">
      <dgm:prSet/>
      <dgm:spPr/>
      <dgm:t>
        <a:bodyPr/>
        <a:lstStyle/>
        <a:p>
          <a:endParaRPr lang="en-US"/>
        </a:p>
      </dgm:t>
    </dgm:pt>
    <dgm:pt modelId="{7D8ABDFE-D3B1-184A-AE53-CEA7A716DC8E}" type="sibTrans" cxnId="{34E7867B-2E52-3C4E-AF19-3A583D474A81}">
      <dgm:prSet/>
      <dgm:spPr/>
      <dgm:t>
        <a:bodyPr/>
        <a:lstStyle/>
        <a:p>
          <a:endParaRPr lang="en-US"/>
        </a:p>
      </dgm:t>
    </dgm:pt>
    <dgm:pt modelId="{D1FADD57-9833-9042-A77C-E3C825883EBE}">
      <dgm:prSet phldrT="[Text]" custT="1"/>
      <dgm:spPr/>
      <dgm:t>
        <a:bodyPr/>
        <a:lstStyle/>
        <a:p>
          <a:r>
            <a:rPr lang="en-US" sz="1600" b="1" i="0" dirty="0" smtClean="0">
              <a:latin typeface="+mj-lt"/>
            </a:rPr>
            <a:t>Option 2. </a:t>
          </a:r>
          <a:br>
            <a:rPr lang="en-US" sz="1600" b="1" i="0" dirty="0" smtClean="0">
              <a:latin typeface="+mj-lt"/>
            </a:rPr>
          </a:br>
          <a:r>
            <a:rPr lang="en-US" sz="1600" b="1" i="0" dirty="0" smtClean="0">
              <a:latin typeface="+mj-lt"/>
            </a:rPr>
            <a:t>Online Small Group Program using Skype</a:t>
          </a:r>
          <a:endParaRPr lang="en-US" sz="1600" b="1" i="0" dirty="0">
            <a:latin typeface="+mj-lt"/>
          </a:endParaRPr>
        </a:p>
      </dgm:t>
    </dgm:pt>
    <dgm:pt modelId="{8176ABA4-B17C-5244-9DD1-94C01E3B5E8B}" type="parTrans" cxnId="{14BF34F4-4755-AD48-AF1A-216EF667024A}">
      <dgm:prSet/>
      <dgm:spPr/>
      <dgm:t>
        <a:bodyPr/>
        <a:lstStyle/>
        <a:p>
          <a:endParaRPr lang="en-US"/>
        </a:p>
      </dgm:t>
    </dgm:pt>
    <dgm:pt modelId="{BE346ECC-52DC-8041-9321-0AA6FC0226B5}" type="sibTrans" cxnId="{14BF34F4-4755-AD48-AF1A-216EF667024A}">
      <dgm:prSet/>
      <dgm:spPr/>
      <dgm:t>
        <a:bodyPr/>
        <a:lstStyle/>
        <a:p>
          <a:endParaRPr lang="en-US"/>
        </a:p>
      </dgm:t>
    </dgm:pt>
    <dgm:pt modelId="{DF9837F7-FC97-DE4E-A1BC-0672332C3983}">
      <dgm:prSet phldrT="[Text]" custT="1"/>
      <dgm:spPr/>
      <dgm:t>
        <a:bodyPr/>
        <a:lstStyle/>
        <a:p>
          <a:r>
            <a:rPr lang="en-US" sz="1600" b="1" i="0" dirty="0" smtClean="0">
              <a:latin typeface="+mj-lt"/>
            </a:rPr>
            <a:t>Option 3. Mentored </a:t>
          </a:r>
          <a:endParaRPr lang="en-US" sz="1600" b="1" i="0" dirty="0">
            <a:latin typeface="+mj-lt"/>
          </a:endParaRPr>
        </a:p>
      </dgm:t>
    </dgm:pt>
    <dgm:pt modelId="{81812612-0C84-1248-AE63-1A49C35BD5BB}" type="parTrans" cxnId="{B83D59D2-66CE-E04F-9B37-C6958A64FF18}">
      <dgm:prSet/>
      <dgm:spPr/>
      <dgm:t>
        <a:bodyPr/>
        <a:lstStyle/>
        <a:p>
          <a:endParaRPr lang="en-US"/>
        </a:p>
      </dgm:t>
    </dgm:pt>
    <dgm:pt modelId="{5AFA2A42-C38D-E24C-AA23-C8D8A5E06827}" type="sibTrans" cxnId="{B83D59D2-66CE-E04F-9B37-C6958A64FF18}">
      <dgm:prSet/>
      <dgm:spPr/>
      <dgm:t>
        <a:bodyPr/>
        <a:lstStyle/>
        <a:p>
          <a:endParaRPr lang="en-US"/>
        </a:p>
      </dgm:t>
    </dgm:pt>
    <dgm:pt modelId="{69678E66-4CA2-3D42-ADB0-6E332B17845E}">
      <dgm:prSet phldrT="[Text]" custT="1"/>
      <dgm:spPr/>
      <dgm:t>
        <a:bodyPr/>
        <a:lstStyle/>
        <a:p>
          <a:r>
            <a:rPr lang="en-US" sz="1600" b="1" i="0" dirty="0" smtClean="0">
              <a:latin typeface="+mj-lt"/>
            </a:rPr>
            <a:t>Option 4. Online Program (print &amp; video) with Regular Check-in  </a:t>
          </a:r>
          <a:endParaRPr lang="en-US" sz="1600" b="1" i="0" dirty="0">
            <a:latin typeface="+mj-lt"/>
          </a:endParaRPr>
        </a:p>
      </dgm:t>
    </dgm:pt>
    <dgm:pt modelId="{16415AB3-6CF8-DB45-A761-807DAC1B91DC}" type="parTrans" cxnId="{4493DBAC-1B0C-1748-9F0F-68A42C9D4C16}">
      <dgm:prSet/>
      <dgm:spPr/>
      <dgm:t>
        <a:bodyPr/>
        <a:lstStyle/>
        <a:p>
          <a:endParaRPr lang="en-US"/>
        </a:p>
      </dgm:t>
    </dgm:pt>
    <dgm:pt modelId="{D8525239-57BF-874A-B668-1C094AE32629}" type="sibTrans" cxnId="{4493DBAC-1B0C-1748-9F0F-68A42C9D4C16}">
      <dgm:prSet/>
      <dgm:spPr/>
      <dgm:t>
        <a:bodyPr/>
        <a:lstStyle/>
        <a:p>
          <a:endParaRPr lang="en-US"/>
        </a:p>
      </dgm:t>
    </dgm:pt>
    <dgm:pt modelId="{C4A23C49-7D23-0041-BBDD-1CF83395CC0A}">
      <dgm:prSet phldrT="[Text]" custT="1"/>
      <dgm:spPr/>
      <dgm:t>
        <a:bodyPr/>
        <a:lstStyle/>
        <a:p>
          <a:r>
            <a:rPr lang="en-US" sz="1600" b="1" i="0" dirty="0" smtClean="0">
              <a:latin typeface="+mj-lt"/>
            </a:rPr>
            <a:t>Online Projects </a:t>
          </a:r>
          <a:br>
            <a:rPr lang="en-US" sz="1600" b="1" i="0" dirty="0" smtClean="0">
              <a:latin typeface="+mj-lt"/>
            </a:rPr>
          </a:br>
          <a:r>
            <a:rPr lang="en-US" sz="1600" b="1" i="0" dirty="0" smtClean="0">
              <a:latin typeface="+mj-lt"/>
            </a:rPr>
            <a:t>(everyone)</a:t>
          </a:r>
          <a:endParaRPr lang="en-US" sz="1600" b="1" i="0" dirty="0">
            <a:latin typeface="+mj-lt"/>
          </a:endParaRPr>
        </a:p>
      </dgm:t>
    </dgm:pt>
    <dgm:pt modelId="{B03E94A2-C079-7D48-9AD6-5D065D11A315}" type="parTrans" cxnId="{8B8D0468-0F4E-AD40-BA9D-7B843E5CDD92}">
      <dgm:prSet/>
      <dgm:spPr/>
      <dgm:t>
        <a:bodyPr/>
        <a:lstStyle/>
        <a:p>
          <a:endParaRPr lang="en-US"/>
        </a:p>
      </dgm:t>
    </dgm:pt>
    <dgm:pt modelId="{A86929FC-CFEA-1040-ADB8-ED9ADC1EF1DE}" type="sibTrans" cxnId="{8B8D0468-0F4E-AD40-BA9D-7B843E5CDD92}">
      <dgm:prSet/>
      <dgm:spPr/>
      <dgm:t>
        <a:bodyPr/>
        <a:lstStyle/>
        <a:p>
          <a:endParaRPr lang="en-US"/>
        </a:p>
      </dgm:t>
    </dgm:pt>
    <dgm:pt modelId="{E045B805-3438-7542-9C09-CC91F95FE0C3}">
      <dgm:prSet phldrT="[Text]" custT="1"/>
      <dgm:spPr/>
      <dgm:t>
        <a:bodyPr/>
        <a:lstStyle/>
        <a:p>
          <a:r>
            <a:rPr lang="en-US" sz="1600" b="1" i="0" dirty="0" smtClean="0">
              <a:latin typeface="+mj-lt"/>
            </a:rPr>
            <a:t>Social Networking Space for a Blog, Project Sharing, etc.</a:t>
          </a:r>
          <a:endParaRPr lang="en-US" sz="1600" b="1" i="0" dirty="0">
            <a:latin typeface="+mj-lt"/>
          </a:endParaRPr>
        </a:p>
      </dgm:t>
    </dgm:pt>
    <dgm:pt modelId="{59FF6D67-6C1D-3844-8AB3-05CACFDEAFF4}" type="parTrans" cxnId="{1150AB25-EACD-BB4C-B2FA-D32E61099720}">
      <dgm:prSet/>
      <dgm:spPr/>
      <dgm:t>
        <a:bodyPr/>
        <a:lstStyle/>
        <a:p>
          <a:endParaRPr lang="en-US"/>
        </a:p>
      </dgm:t>
    </dgm:pt>
    <dgm:pt modelId="{645AD2EE-4B50-5C4D-BF5A-C3119E627F5C}" type="sibTrans" cxnId="{1150AB25-EACD-BB4C-B2FA-D32E61099720}">
      <dgm:prSet/>
      <dgm:spPr/>
      <dgm:t>
        <a:bodyPr/>
        <a:lstStyle/>
        <a:p>
          <a:endParaRPr lang="en-US"/>
        </a:p>
      </dgm:t>
    </dgm:pt>
    <dgm:pt modelId="{03488D83-FBE3-514F-B105-26F72047C115}" type="pres">
      <dgm:prSet presAssocID="{7F5B468E-7862-5241-ADE4-B2CE019460E7}" presName="Name0" presStyleCnt="0">
        <dgm:presLayoutVars>
          <dgm:chMax val="1"/>
          <dgm:chPref val="1"/>
          <dgm:dir/>
          <dgm:animOne val="branch"/>
          <dgm:animLvl val="lvl"/>
        </dgm:presLayoutVars>
      </dgm:prSet>
      <dgm:spPr/>
      <dgm:t>
        <a:bodyPr/>
        <a:lstStyle/>
        <a:p>
          <a:endParaRPr lang="en-US"/>
        </a:p>
      </dgm:t>
    </dgm:pt>
    <dgm:pt modelId="{BD00806C-DAEC-054E-9665-668C8913C3EA}" type="pres">
      <dgm:prSet presAssocID="{5757107C-5A66-4C40-BBD7-AA034F60CD16}" presName="singleCycle" presStyleCnt="0"/>
      <dgm:spPr/>
      <dgm:t>
        <a:bodyPr/>
        <a:lstStyle/>
        <a:p>
          <a:endParaRPr lang="en-US"/>
        </a:p>
      </dgm:t>
    </dgm:pt>
    <dgm:pt modelId="{9DBCF23E-00ED-CA4A-8DF0-3332D1C6D6A5}" type="pres">
      <dgm:prSet presAssocID="{5757107C-5A66-4C40-BBD7-AA034F60CD16}" presName="singleCenter" presStyleLbl="node1" presStyleIdx="0" presStyleCnt="8">
        <dgm:presLayoutVars>
          <dgm:chMax val="7"/>
          <dgm:chPref val="7"/>
        </dgm:presLayoutVars>
      </dgm:prSet>
      <dgm:spPr/>
      <dgm:t>
        <a:bodyPr/>
        <a:lstStyle/>
        <a:p>
          <a:endParaRPr lang="en-US"/>
        </a:p>
      </dgm:t>
    </dgm:pt>
    <dgm:pt modelId="{F5F51D32-F459-ED49-B1E8-79F638ABAA34}" type="pres">
      <dgm:prSet presAssocID="{C9EDA18D-14DC-6745-A5EB-DFBF0F10BA08}" presName="Name56" presStyleLbl="parChTrans1D2" presStyleIdx="0" presStyleCnt="7"/>
      <dgm:spPr/>
      <dgm:t>
        <a:bodyPr/>
        <a:lstStyle/>
        <a:p>
          <a:endParaRPr lang="en-US"/>
        </a:p>
      </dgm:t>
    </dgm:pt>
    <dgm:pt modelId="{2FB83902-D418-4449-BEA4-3009CCAA669A}" type="pres">
      <dgm:prSet presAssocID="{1C7CB7F8-4AD2-4049-9075-BD5A55262CD2}" presName="text0" presStyleLbl="node1" presStyleIdx="1" presStyleCnt="8" custScaleX="168486" custScaleY="114507">
        <dgm:presLayoutVars>
          <dgm:bulletEnabled val="1"/>
        </dgm:presLayoutVars>
      </dgm:prSet>
      <dgm:spPr/>
      <dgm:t>
        <a:bodyPr/>
        <a:lstStyle/>
        <a:p>
          <a:endParaRPr lang="en-US"/>
        </a:p>
      </dgm:t>
    </dgm:pt>
    <dgm:pt modelId="{E98AC7AA-D574-9940-9E7A-B85174AC00E4}" type="pres">
      <dgm:prSet presAssocID="{BE649CE3-03E6-3B40-832E-95F496913D47}" presName="Name56" presStyleLbl="parChTrans1D2" presStyleIdx="1" presStyleCnt="7"/>
      <dgm:spPr/>
      <dgm:t>
        <a:bodyPr/>
        <a:lstStyle/>
        <a:p>
          <a:endParaRPr lang="en-US"/>
        </a:p>
      </dgm:t>
    </dgm:pt>
    <dgm:pt modelId="{C07A58F6-AC93-A94A-AFA8-40E9B3E2347C}" type="pres">
      <dgm:prSet presAssocID="{303B93E2-3DC1-1740-9188-06B8EE6A0298}" presName="text0" presStyleLbl="node1" presStyleIdx="2" presStyleCnt="8" custScaleX="160733" custRadScaleRad="118406" custRadScaleInc="10733">
        <dgm:presLayoutVars>
          <dgm:bulletEnabled val="1"/>
        </dgm:presLayoutVars>
      </dgm:prSet>
      <dgm:spPr/>
      <dgm:t>
        <a:bodyPr/>
        <a:lstStyle/>
        <a:p>
          <a:endParaRPr lang="en-US"/>
        </a:p>
      </dgm:t>
    </dgm:pt>
    <dgm:pt modelId="{DE415C81-73FF-6D44-99DE-B14C468EA4F7}" type="pres">
      <dgm:prSet presAssocID="{8176ABA4-B17C-5244-9DD1-94C01E3B5E8B}" presName="Name56" presStyleLbl="parChTrans1D2" presStyleIdx="2" presStyleCnt="7"/>
      <dgm:spPr/>
      <dgm:t>
        <a:bodyPr/>
        <a:lstStyle/>
        <a:p>
          <a:endParaRPr lang="en-US"/>
        </a:p>
      </dgm:t>
    </dgm:pt>
    <dgm:pt modelId="{6CBCE354-F451-8847-A000-4A334C88365D}" type="pres">
      <dgm:prSet presAssocID="{D1FADD57-9833-9042-A77C-E3C825883EBE}" presName="text0" presStyleLbl="node1" presStyleIdx="3" presStyleCnt="8" custScaleX="144210" custScaleY="148772">
        <dgm:presLayoutVars>
          <dgm:bulletEnabled val="1"/>
        </dgm:presLayoutVars>
      </dgm:prSet>
      <dgm:spPr/>
      <dgm:t>
        <a:bodyPr/>
        <a:lstStyle/>
        <a:p>
          <a:endParaRPr lang="en-US"/>
        </a:p>
      </dgm:t>
    </dgm:pt>
    <dgm:pt modelId="{8C6B3F26-8866-6546-B6AC-BC5AE5478AC6}" type="pres">
      <dgm:prSet presAssocID="{81812612-0C84-1248-AE63-1A49C35BD5BB}" presName="Name56" presStyleLbl="parChTrans1D2" presStyleIdx="3" presStyleCnt="7"/>
      <dgm:spPr/>
      <dgm:t>
        <a:bodyPr/>
        <a:lstStyle/>
        <a:p>
          <a:endParaRPr lang="en-US"/>
        </a:p>
      </dgm:t>
    </dgm:pt>
    <dgm:pt modelId="{D75F9863-E63B-9A42-8F8B-B196A102619C}" type="pres">
      <dgm:prSet presAssocID="{DF9837F7-FC97-DE4E-A1BC-0672332C3983}" presName="text0" presStyleLbl="node1" presStyleIdx="4" presStyleCnt="8" custScaleX="148756" custScaleY="100001" custRadScaleRad="92933" custRadScaleInc="13048">
        <dgm:presLayoutVars>
          <dgm:bulletEnabled val="1"/>
        </dgm:presLayoutVars>
      </dgm:prSet>
      <dgm:spPr/>
      <dgm:t>
        <a:bodyPr/>
        <a:lstStyle/>
        <a:p>
          <a:endParaRPr lang="en-US"/>
        </a:p>
      </dgm:t>
    </dgm:pt>
    <dgm:pt modelId="{00A58850-839A-FE47-9480-5B28B1DD61B4}" type="pres">
      <dgm:prSet presAssocID="{16415AB3-6CF8-DB45-A761-807DAC1B91DC}" presName="Name56" presStyleLbl="parChTrans1D2" presStyleIdx="4" presStyleCnt="7"/>
      <dgm:spPr/>
      <dgm:t>
        <a:bodyPr/>
        <a:lstStyle/>
        <a:p>
          <a:endParaRPr lang="en-US"/>
        </a:p>
      </dgm:t>
    </dgm:pt>
    <dgm:pt modelId="{07423BC4-E750-B446-B128-BDBE9C64CF70}" type="pres">
      <dgm:prSet presAssocID="{69678E66-4CA2-3D42-ADB0-6E332B17845E}" presName="text0" presStyleLbl="node1" presStyleIdx="5" presStyleCnt="8" custScaleX="151106" custScaleY="119734" custRadScaleRad="96625" custRadScaleInc="46072">
        <dgm:presLayoutVars>
          <dgm:bulletEnabled val="1"/>
        </dgm:presLayoutVars>
      </dgm:prSet>
      <dgm:spPr/>
      <dgm:t>
        <a:bodyPr/>
        <a:lstStyle/>
        <a:p>
          <a:endParaRPr lang="en-US"/>
        </a:p>
      </dgm:t>
    </dgm:pt>
    <dgm:pt modelId="{9E599FA3-36E5-824F-9B83-035FD36F5260}" type="pres">
      <dgm:prSet presAssocID="{B03E94A2-C079-7D48-9AD6-5D065D11A315}" presName="Name56" presStyleLbl="parChTrans1D2" presStyleIdx="5" presStyleCnt="7"/>
      <dgm:spPr/>
      <dgm:t>
        <a:bodyPr/>
        <a:lstStyle/>
        <a:p>
          <a:endParaRPr lang="en-US"/>
        </a:p>
      </dgm:t>
    </dgm:pt>
    <dgm:pt modelId="{FB4CAFBD-2879-2C40-8CEC-E5986191410A}" type="pres">
      <dgm:prSet presAssocID="{C4A23C49-7D23-0041-BBDD-1CF83395CC0A}" presName="text0" presStyleLbl="node1" presStyleIdx="6" presStyleCnt="8" custScaleX="125691" custScaleY="101784" custRadScaleRad="96301" custRadScaleInc="24105">
        <dgm:presLayoutVars>
          <dgm:bulletEnabled val="1"/>
        </dgm:presLayoutVars>
      </dgm:prSet>
      <dgm:spPr/>
      <dgm:t>
        <a:bodyPr/>
        <a:lstStyle/>
        <a:p>
          <a:endParaRPr lang="en-US"/>
        </a:p>
      </dgm:t>
    </dgm:pt>
    <dgm:pt modelId="{447FFE4F-7EF9-8545-8857-56D713388796}" type="pres">
      <dgm:prSet presAssocID="{59FF6D67-6C1D-3844-8AB3-05CACFDEAFF4}" presName="Name56" presStyleLbl="parChTrans1D2" presStyleIdx="6" presStyleCnt="7"/>
      <dgm:spPr/>
      <dgm:t>
        <a:bodyPr/>
        <a:lstStyle/>
        <a:p>
          <a:endParaRPr lang="en-US"/>
        </a:p>
      </dgm:t>
    </dgm:pt>
    <dgm:pt modelId="{77A1E91B-14D0-924D-A531-68245BD56B25}" type="pres">
      <dgm:prSet presAssocID="{E045B805-3438-7542-9C09-CC91F95FE0C3}" presName="text0" presStyleLbl="node1" presStyleIdx="7" presStyleCnt="8" custScaleX="134707" custScaleY="128260">
        <dgm:presLayoutVars>
          <dgm:bulletEnabled val="1"/>
        </dgm:presLayoutVars>
      </dgm:prSet>
      <dgm:spPr/>
      <dgm:t>
        <a:bodyPr/>
        <a:lstStyle/>
        <a:p>
          <a:endParaRPr lang="en-US"/>
        </a:p>
      </dgm:t>
    </dgm:pt>
  </dgm:ptLst>
  <dgm:cxnLst>
    <dgm:cxn modelId="{D4916F5D-7133-D240-AF38-189BC074EFE0}" type="presOf" srcId="{69678E66-4CA2-3D42-ADB0-6E332B17845E}" destId="{07423BC4-E750-B446-B128-BDBE9C64CF70}" srcOrd="0" destOrd="0" presId="urn:microsoft.com/office/officeart/2008/layout/RadialCluster"/>
    <dgm:cxn modelId="{022686DE-599D-A34E-8D46-144885A64011}" type="presOf" srcId="{59FF6D67-6C1D-3844-8AB3-05CACFDEAFF4}" destId="{447FFE4F-7EF9-8545-8857-56D713388796}" srcOrd="0" destOrd="0" presId="urn:microsoft.com/office/officeart/2008/layout/RadialCluster"/>
    <dgm:cxn modelId="{80A1EFDC-7658-C744-9A34-95CDCAA8C559}" type="presOf" srcId="{BE649CE3-03E6-3B40-832E-95F496913D47}" destId="{E98AC7AA-D574-9940-9E7A-B85174AC00E4}" srcOrd="0" destOrd="0" presId="urn:microsoft.com/office/officeart/2008/layout/RadialCluster"/>
    <dgm:cxn modelId="{FC6E86AE-580F-A84A-B2CC-0C5A7F95BC68}" type="presOf" srcId="{7F5B468E-7862-5241-ADE4-B2CE019460E7}" destId="{03488D83-FBE3-514F-B105-26F72047C115}" srcOrd="0" destOrd="0" presId="urn:microsoft.com/office/officeart/2008/layout/RadialCluster"/>
    <dgm:cxn modelId="{B83D59D2-66CE-E04F-9B37-C6958A64FF18}" srcId="{5757107C-5A66-4C40-BBD7-AA034F60CD16}" destId="{DF9837F7-FC97-DE4E-A1BC-0672332C3983}" srcOrd="3" destOrd="0" parTransId="{81812612-0C84-1248-AE63-1A49C35BD5BB}" sibTransId="{5AFA2A42-C38D-E24C-AA23-C8D8A5E06827}"/>
    <dgm:cxn modelId="{9F3D6E5F-64D4-ED4F-B470-B3360BBC730B}" type="presOf" srcId="{303B93E2-3DC1-1740-9188-06B8EE6A0298}" destId="{C07A58F6-AC93-A94A-AFA8-40E9B3E2347C}" srcOrd="0" destOrd="0" presId="urn:microsoft.com/office/officeart/2008/layout/RadialCluster"/>
    <dgm:cxn modelId="{1150AB25-EACD-BB4C-B2FA-D32E61099720}" srcId="{5757107C-5A66-4C40-BBD7-AA034F60CD16}" destId="{E045B805-3438-7542-9C09-CC91F95FE0C3}" srcOrd="6" destOrd="0" parTransId="{59FF6D67-6C1D-3844-8AB3-05CACFDEAFF4}" sibTransId="{645AD2EE-4B50-5C4D-BF5A-C3119E627F5C}"/>
    <dgm:cxn modelId="{9AF85449-7DBA-AF45-84AD-DEB28FC081E1}" type="presOf" srcId="{81812612-0C84-1248-AE63-1A49C35BD5BB}" destId="{8C6B3F26-8866-6546-B6AC-BC5AE5478AC6}" srcOrd="0" destOrd="0" presId="urn:microsoft.com/office/officeart/2008/layout/RadialCluster"/>
    <dgm:cxn modelId="{837E5752-A0E0-E040-86E1-9BB1ACE1D822}" type="presOf" srcId="{C4A23C49-7D23-0041-BBDD-1CF83395CC0A}" destId="{FB4CAFBD-2879-2C40-8CEC-E5986191410A}" srcOrd="0" destOrd="0" presId="urn:microsoft.com/office/officeart/2008/layout/RadialCluster"/>
    <dgm:cxn modelId="{6CE7B204-B6CA-5643-817B-E5DDE3CBACBD}" type="presOf" srcId="{5757107C-5A66-4C40-BBD7-AA034F60CD16}" destId="{9DBCF23E-00ED-CA4A-8DF0-3332D1C6D6A5}" srcOrd="0" destOrd="0" presId="urn:microsoft.com/office/officeart/2008/layout/RadialCluster"/>
    <dgm:cxn modelId="{EE19D3AC-DD4B-1F4B-B70D-C86C6286B33A}" type="presOf" srcId="{DF9837F7-FC97-DE4E-A1BC-0672332C3983}" destId="{D75F9863-E63B-9A42-8F8B-B196A102619C}" srcOrd="0" destOrd="0" presId="urn:microsoft.com/office/officeart/2008/layout/RadialCluster"/>
    <dgm:cxn modelId="{14BF34F4-4755-AD48-AF1A-216EF667024A}" srcId="{5757107C-5A66-4C40-BBD7-AA034F60CD16}" destId="{D1FADD57-9833-9042-A77C-E3C825883EBE}" srcOrd="2" destOrd="0" parTransId="{8176ABA4-B17C-5244-9DD1-94C01E3B5E8B}" sibTransId="{BE346ECC-52DC-8041-9321-0AA6FC0226B5}"/>
    <dgm:cxn modelId="{77AE1388-18AE-7048-BA54-6D07D4673D18}" type="presOf" srcId="{8176ABA4-B17C-5244-9DD1-94C01E3B5E8B}" destId="{DE415C81-73FF-6D44-99DE-B14C468EA4F7}" srcOrd="0" destOrd="0" presId="urn:microsoft.com/office/officeart/2008/layout/RadialCluster"/>
    <dgm:cxn modelId="{11808E35-D538-F540-8BC6-EF29A9456CF3}" type="presOf" srcId="{B03E94A2-C079-7D48-9AD6-5D065D11A315}" destId="{9E599FA3-36E5-824F-9B83-035FD36F5260}" srcOrd="0" destOrd="0" presId="urn:microsoft.com/office/officeart/2008/layout/RadialCluster"/>
    <dgm:cxn modelId="{EA2F37DD-E95E-434E-A531-00EFE54F283F}" type="presOf" srcId="{E045B805-3438-7542-9C09-CC91F95FE0C3}" destId="{77A1E91B-14D0-924D-A531-68245BD56B25}" srcOrd="0" destOrd="0" presId="urn:microsoft.com/office/officeart/2008/layout/RadialCluster"/>
    <dgm:cxn modelId="{34E7867B-2E52-3C4E-AF19-3A583D474A81}" srcId="{5757107C-5A66-4C40-BBD7-AA034F60CD16}" destId="{303B93E2-3DC1-1740-9188-06B8EE6A0298}" srcOrd="1" destOrd="0" parTransId="{BE649CE3-03E6-3B40-832E-95F496913D47}" sibTransId="{7D8ABDFE-D3B1-184A-AE53-CEA7A716DC8E}"/>
    <dgm:cxn modelId="{8B8D0468-0F4E-AD40-BA9D-7B843E5CDD92}" srcId="{5757107C-5A66-4C40-BBD7-AA034F60CD16}" destId="{C4A23C49-7D23-0041-BBDD-1CF83395CC0A}" srcOrd="5" destOrd="0" parTransId="{B03E94A2-C079-7D48-9AD6-5D065D11A315}" sibTransId="{A86929FC-CFEA-1040-ADB8-ED9ADC1EF1DE}"/>
    <dgm:cxn modelId="{BA47533E-1DE5-ED4B-9616-60AD2FD2AADD}" type="presOf" srcId="{C9EDA18D-14DC-6745-A5EB-DFBF0F10BA08}" destId="{F5F51D32-F459-ED49-B1E8-79F638ABAA34}" srcOrd="0" destOrd="0" presId="urn:microsoft.com/office/officeart/2008/layout/RadialCluster"/>
    <dgm:cxn modelId="{E4A7FBB3-8201-1940-9E94-1729C8CF7C31}" srcId="{7F5B468E-7862-5241-ADE4-B2CE019460E7}" destId="{5757107C-5A66-4C40-BBD7-AA034F60CD16}" srcOrd="0" destOrd="0" parTransId="{FDB0BB02-1B92-ED43-9AAD-45C9D26BBBB9}" sibTransId="{6D888A5C-209D-F44D-9380-28063C88A5ED}"/>
    <dgm:cxn modelId="{F3F1655F-D059-B940-A001-0586C613F789}" type="presOf" srcId="{1C7CB7F8-4AD2-4049-9075-BD5A55262CD2}" destId="{2FB83902-D418-4449-BEA4-3009CCAA669A}" srcOrd="0" destOrd="0" presId="urn:microsoft.com/office/officeart/2008/layout/RadialCluster"/>
    <dgm:cxn modelId="{E216F839-5453-924E-96BB-8ABE299B224E}" type="presOf" srcId="{16415AB3-6CF8-DB45-A761-807DAC1B91DC}" destId="{00A58850-839A-FE47-9480-5B28B1DD61B4}" srcOrd="0" destOrd="0" presId="urn:microsoft.com/office/officeart/2008/layout/RadialCluster"/>
    <dgm:cxn modelId="{4493DBAC-1B0C-1748-9F0F-68A42C9D4C16}" srcId="{5757107C-5A66-4C40-BBD7-AA034F60CD16}" destId="{69678E66-4CA2-3D42-ADB0-6E332B17845E}" srcOrd="4" destOrd="0" parTransId="{16415AB3-6CF8-DB45-A761-807DAC1B91DC}" sibTransId="{D8525239-57BF-874A-B668-1C094AE32629}"/>
    <dgm:cxn modelId="{D0E326E2-0AC4-0941-AC2F-B255BED4142A}" type="presOf" srcId="{D1FADD57-9833-9042-A77C-E3C825883EBE}" destId="{6CBCE354-F451-8847-A000-4A334C88365D}" srcOrd="0" destOrd="0" presId="urn:microsoft.com/office/officeart/2008/layout/RadialCluster"/>
    <dgm:cxn modelId="{A0B9B121-09F7-9B4C-8115-BCCE68683355}" srcId="{5757107C-5A66-4C40-BBD7-AA034F60CD16}" destId="{1C7CB7F8-4AD2-4049-9075-BD5A55262CD2}" srcOrd="0" destOrd="0" parTransId="{C9EDA18D-14DC-6745-A5EB-DFBF0F10BA08}" sibTransId="{AC8DB0AC-57FE-F843-A9F7-F4CA03C4F639}"/>
    <dgm:cxn modelId="{4FABDC1B-15A0-804B-A4C7-7A154E987993}" type="presParOf" srcId="{03488D83-FBE3-514F-B105-26F72047C115}" destId="{BD00806C-DAEC-054E-9665-668C8913C3EA}" srcOrd="0" destOrd="0" presId="urn:microsoft.com/office/officeart/2008/layout/RadialCluster"/>
    <dgm:cxn modelId="{36DB750E-73AE-1342-B361-D0D1DC0B8929}" type="presParOf" srcId="{BD00806C-DAEC-054E-9665-668C8913C3EA}" destId="{9DBCF23E-00ED-CA4A-8DF0-3332D1C6D6A5}" srcOrd="0" destOrd="0" presId="urn:microsoft.com/office/officeart/2008/layout/RadialCluster"/>
    <dgm:cxn modelId="{1FB6D3E7-204C-3841-8946-19A13A527477}" type="presParOf" srcId="{BD00806C-DAEC-054E-9665-668C8913C3EA}" destId="{F5F51D32-F459-ED49-B1E8-79F638ABAA34}" srcOrd="1" destOrd="0" presId="urn:microsoft.com/office/officeart/2008/layout/RadialCluster"/>
    <dgm:cxn modelId="{310EE84D-83CD-F243-910E-84D0F1D86595}" type="presParOf" srcId="{BD00806C-DAEC-054E-9665-668C8913C3EA}" destId="{2FB83902-D418-4449-BEA4-3009CCAA669A}" srcOrd="2" destOrd="0" presId="urn:microsoft.com/office/officeart/2008/layout/RadialCluster"/>
    <dgm:cxn modelId="{68D9BD85-9146-0C4E-8002-B1AA2B0590B6}" type="presParOf" srcId="{BD00806C-DAEC-054E-9665-668C8913C3EA}" destId="{E98AC7AA-D574-9940-9E7A-B85174AC00E4}" srcOrd="3" destOrd="0" presId="urn:microsoft.com/office/officeart/2008/layout/RadialCluster"/>
    <dgm:cxn modelId="{0DCC67DC-734A-3B48-92FB-8E614B96EDF0}" type="presParOf" srcId="{BD00806C-DAEC-054E-9665-668C8913C3EA}" destId="{C07A58F6-AC93-A94A-AFA8-40E9B3E2347C}" srcOrd="4" destOrd="0" presId="urn:microsoft.com/office/officeart/2008/layout/RadialCluster"/>
    <dgm:cxn modelId="{B758E6F2-9D2C-E34C-A464-ED39F27614D3}" type="presParOf" srcId="{BD00806C-DAEC-054E-9665-668C8913C3EA}" destId="{DE415C81-73FF-6D44-99DE-B14C468EA4F7}" srcOrd="5" destOrd="0" presId="urn:microsoft.com/office/officeart/2008/layout/RadialCluster"/>
    <dgm:cxn modelId="{DE4963D1-2E62-3D48-B720-1A40766FFD9A}" type="presParOf" srcId="{BD00806C-DAEC-054E-9665-668C8913C3EA}" destId="{6CBCE354-F451-8847-A000-4A334C88365D}" srcOrd="6" destOrd="0" presId="urn:microsoft.com/office/officeart/2008/layout/RadialCluster"/>
    <dgm:cxn modelId="{A11BB5A5-B177-664E-A374-D42B832E26AE}" type="presParOf" srcId="{BD00806C-DAEC-054E-9665-668C8913C3EA}" destId="{8C6B3F26-8866-6546-B6AC-BC5AE5478AC6}" srcOrd="7" destOrd="0" presId="urn:microsoft.com/office/officeart/2008/layout/RadialCluster"/>
    <dgm:cxn modelId="{A432FA89-FCC4-1C40-B0FC-10986C2D52BD}" type="presParOf" srcId="{BD00806C-DAEC-054E-9665-668C8913C3EA}" destId="{D75F9863-E63B-9A42-8F8B-B196A102619C}" srcOrd="8" destOrd="0" presId="urn:microsoft.com/office/officeart/2008/layout/RadialCluster"/>
    <dgm:cxn modelId="{BB5C6F77-6DA0-7F40-A554-CD2C58D50451}" type="presParOf" srcId="{BD00806C-DAEC-054E-9665-668C8913C3EA}" destId="{00A58850-839A-FE47-9480-5B28B1DD61B4}" srcOrd="9" destOrd="0" presId="urn:microsoft.com/office/officeart/2008/layout/RadialCluster"/>
    <dgm:cxn modelId="{CF9E5870-70AA-5844-9DB9-48C4200BC22C}" type="presParOf" srcId="{BD00806C-DAEC-054E-9665-668C8913C3EA}" destId="{07423BC4-E750-B446-B128-BDBE9C64CF70}" srcOrd="10" destOrd="0" presId="urn:microsoft.com/office/officeart/2008/layout/RadialCluster"/>
    <dgm:cxn modelId="{B388F03B-2A47-6949-8668-A081D599CA37}" type="presParOf" srcId="{BD00806C-DAEC-054E-9665-668C8913C3EA}" destId="{9E599FA3-36E5-824F-9B83-035FD36F5260}" srcOrd="11" destOrd="0" presId="urn:microsoft.com/office/officeart/2008/layout/RadialCluster"/>
    <dgm:cxn modelId="{36FCD4FC-557D-5442-8489-92355F4B507B}" type="presParOf" srcId="{BD00806C-DAEC-054E-9665-668C8913C3EA}" destId="{FB4CAFBD-2879-2C40-8CEC-E5986191410A}" srcOrd="12" destOrd="0" presId="urn:microsoft.com/office/officeart/2008/layout/RadialCluster"/>
    <dgm:cxn modelId="{0659AF95-49D4-3C48-8CE2-07DF4FF1294D}" type="presParOf" srcId="{BD00806C-DAEC-054E-9665-668C8913C3EA}" destId="{447FFE4F-7EF9-8545-8857-56D713388796}" srcOrd="13" destOrd="0" presId="urn:microsoft.com/office/officeart/2008/layout/RadialCluster"/>
    <dgm:cxn modelId="{29481B35-959C-0B42-BBE3-712C6BD048E0}" type="presParOf" srcId="{BD00806C-DAEC-054E-9665-668C8913C3EA}" destId="{77A1E91B-14D0-924D-A531-68245BD56B25}"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18D89E-30BF-7B44-A5C1-CE2AEB073471}" type="doc">
      <dgm:prSet loTypeId="urn:microsoft.com/office/officeart/2005/8/layout/process1" loCatId="" qsTypeId="urn:microsoft.com/office/officeart/2005/8/quickstyle/simple4" qsCatId="simple" csTypeId="urn:microsoft.com/office/officeart/2005/8/colors/colorful2" csCatId="colorful" phldr="1"/>
      <dgm:spPr/>
    </dgm:pt>
    <dgm:pt modelId="{E3103129-6F59-E44F-A21A-0331AFB5D051}">
      <dgm:prSet phldrT="[Text]" custT="1"/>
      <dgm:spPr/>
      <dgm:t>
        <a:bodyPr/>
        <a:lstStyle/>
        <a:p>
          <a:r>
            <a:rPr lang="en-US" sz="2800" dirty="0" smtClean="0"/>
            <a:t>Faith Formation Before Marriage</a:t>
          </a:r>
          <a:endParaRPr lang="en-US" sz="2800" dirty="0"/>
        </a:p>
      </dgm:t>
    </dgm:pt>
    <dgm:pt modelId="{34E8C073-D147-CA4E-A959-8ABDD58EBA90}" type="parTrans" cxnId="{DB80DA44-2EFC-B844-AC4A-B5ADFBAEBB68}">
      <dgm:prSet/>
      <dgm:spPr/>
      <dgm:t>
        <a:bodyPr/>
        <a:lstStyle/>
        <a:p>
          <a:endParaRPr lang="en-US"/>
        </a:p>
      </dgm:t>
    </dgm:pt>
    <dgm:pt modelId="{C4E6BB48-296F-B548-B4C6-C1B8B33D6F4E}" type="sibTrans" cxnId="{DB80DA44-2EFC-B844-AC4A-B5ADFBAEBB68}">
      <dgm:prSet/>
      <dgm:spPr/>
      <dgm:t>
        <a:bodyPr/>
        <a:lstStyle/>
        <a:p>
          <a:endParaRPr lang="en-US"/>
        </a:p>
      </dgm:t>
    </dgm:pt>
    <dgm:pt modelId="{9C242157-9036-034F-B46F-24E5AD0DF67D}">
      <dgm:prSet phldrT="[Text]" custT="1"/>
      <dgm:spPr/>
      <dgm:t>
        <a:bodyPr/>
        <a:lstStyle/>
        <a:p>
          <a:r>
            <a:rPr lang="en-US" sz="2800" b="1" dirty="0" smtClean="0"/>
            <a:t>Preparation for and Celebration of Marriage</a:t>
          </a:r>
          <a:endParaRPr lang="en-US" sz="2800" b="1" dirty="0"/>
        </a:p>
      </dgm:t>
    </dgm:pt>
    <dgm:pt modelId="{939EA104-A752-0D41-AD21-2AA127694453}" type="parTrans" cxnId="{211C7B12-BADF-934B-826E-80CCC4044451}">
      <dgm:prSet/>
      <dgm:spPr/>
      <dgm:t>
        <a:bodyPr/>
        <a:lstStyle/>
        <a:p>
          <a:endParaRPr lang="en-US"/>
        </a:p>
      </dgm:t>
    </dgm:pt>
    <dgm:pt modelId="{9DB9C8A4-2F0E-E442-9D5F-722BAD5B3DCD}" type="sibTrans" cxnId="{211C7B12-BADF-934B-826E-80CCC4044451}">
      <dgm:prSet/>
      <dgm:spPr/>
      <dgm:t>
        <a:bodyPr/>
        <a:lstStyle/>
        <a:p>
          <a:endParaRPr lang="en-US"/>
        </a:p>
      </dgm:t>
    </dgm:pt>
    <dgm:pt modelId="{E09973C3-5882-144F-AB07-F469E920BFF1}">
      <dgm:prSet phldrT="[Text]"/>
      <dgm:spPr/>
      <dgm:t>
        <a:bodyPr/>
        <a:lstStyle/>
        <a:p>
          <a:r>
            <a:rPr lang="en-US" dirty="0" smtClean="0"/>
            <a:t>Faith Formation After Celebration of Marriage</a:t>
          </a:r>
        </a:p>
      </dgm:t>
    </dgm:pt>
    <dgm:pt modelId="{4BBE9B4C-DB07-304B-89F5-8B78D734CEDF}" type="parTrans" cxnId="{8E91BD5D-381B-A241-8807-0C3791EA8B14}">
      <dgm:prSet/>
      <dgm:spPr/>
      <dgm:t>
        <a:bodyPr/>
        <a:lstStyle/>
        <a:p>
          <a:endParaRPr lang="en-US"/>
        </a:p>
      </dgm:t>
    </dgm:pt>
    <dgm:pt modelId="{A18B719E-3158-094D-B050-EE55E37DB20E}" type="sibTrans" cxnId="{8E91BD5D-381B-A241-8807-0C3791EA8B14}">
      <dgm:prSet/>
      <dgm:spPr/>
      <dgm:t>
        <a:bodyPr/>
        <a:lstStyle/>
        <a:p>
          <a:endParaRPr lang="en-US"/>
        </a:p>
      </dgm:t>
    </dgm:pt>
    <dgm:pt modelId="{4612C3BE-14F8-0542-9370-774BBB57D265}" type="pres">
      <dgm:prSet presAssocID="{F618D89E-30BF-7B44-A5C1-CE2AEB073471}" presName="Name0" presStyleCnt="0">
        <dgm:presLayoutVars>
          <dgm:dir/>
          <dgm:resizeHandles val="exact"/>
        </dgm:presLayoutVars>
      </dgm:prSet>
      <dgm:spPr/>
    </dgm:pt>
    <dgm:pt modelId="{9631E71F-2E18-DF4C-8F9B-05FDC8D6E2D0}" type="pres">
      <dgm:prSet presAssocID="{E3103129-6F59-E44F-A21A-0331AFB5D051}" presName="node" presStyleLbl="node1" presStyleIdx="0" presStyleCnt="3" custScaleY="105583">
        <dgm:presLayoutVars>
          <dgm:bulletEnabled val="1"/>
        </dgm:presLayoutVars>
      </dgm:prSet>
      <dgm:spPr/>
      <dgm:t>
        <a:bodyPr/>
        <a:lstStyle/>
        <a:p>
          <a:endParaRPr lang="en-US"/>
        </a:p>
      </dgm:t>
    </dgm:pt>
    <dgm:pt modelId="{1449CDF5-84F7-8947-AC42-F73683458D46}" type="pres">
      <dgm:prSet presAssocID="{C4E6BB48-296F-B548-B4C6-C1B8B33D6F4E}" presName="sibTrans" presStyleLbl="sibTrans2D1" presStyleIdx="0" presStyleCnt="2"/>
      <dgm:spPr/>
      <dgm:t>
        <a:bodyPr/>
        <a:lstStyle/>
        <a:p>
          <a:endParaRPr lang="en-US"/>
        </a:p>
      </dgm:t>
    </dgm:pt>
    <dgm:pt modelId="{127339BC-412C-954A-81B4-D8D39901F04D}" type="pres">
      <dgm:prSet presAssocID="{C4E6BB48-296F-B548-B4C6-C1B8B33D6F4E}" presName="connectorText" presStyleLbl="sibTrans2D1" presStyleIdx="0" presStyleCnt="2"/>
      <dgm:spPr/>
      <dgm:t>
        <a:bodyPr/>
        <a:lstStyle/>
        <a:p>
          <a:endParaRPr lang="en-US"/>
        </a:p>
      </dgm:t>
    </dgm:pt>
    <dgm:pt modelId="{FA257D1D-261E-A94F-AC4D-6F6416075738}" type="pres">
      <dgm:prSet presAssocID="{9C242157-9036-034F-B46F-24E5AD0DF67D}" presName="node" presStyleLbl="node1" presStyleIdx="1" presStyleCnt="3" custScaleY="209148">
        <dgm:presLayoutVars>
          <dgm:bulletEnabled val="1"/>
        </dgm:presLayoutVars>
      </dgm:prSet>
      <dgm:spPr/>
      <dgm:t>
        <a:bodyPr/>
        <a:lstStyle/>
        <a:p>
          <a:endParaRPr lang="en-US"/>
        </a:p>
      </dgm:t>
    </dgm:pt>
    <dgm:pt modelId="{7230CF65-8EC1-454C-8335-E50D35DA1997}" type="pres">
      <dgm:prSet presAssocID="{9DB9C8A4-2F0E-E442-9D5F-722BAD5B3DCD}" presName="sibTrans" presStyleLbl="sibTrans2D1" presStyleIdx="1" presStyleCnt="2"/>
      <dgm:spPr/>
      <dgm:t>
        <a:bodyPr/>
        <a:lstStyle/>
        <a:p>
          <a:endParaRPr lang="en-US"/>
        </a:p>
      </dgm:t>
    </dgm:pt>
    <dgm:pt modelId="{78DCF27D-3972-9A49-92BA-E93730AE1932}" type="pres">
      <dgm:prSet presAssocID="{9DB9C8A4-2F0E-E442-9D5F-722BAD5B3DCD}" presName="connectorText" presStyleLbl="sibTrans2D1" presStyleIdx="1" presStyleCnt="2"/>
      <dgm:spPr/>
      <dgm:t>
        <a:bodyPr/>
        <a:lstStyle/>
        <a:p>
          <a:endParaRPr lang="en-US"/>
        </a:p>
      </dgm:t>
    </dgm:pt>
    <dgm:pt modelId="{C90D6C3C-2756-1148-A9BA-AB0746EBFB54}" type="pres">
      <dgm:prSet presAssocID="{E09973C3-5882-144F-AB07-F469E920BFF1}" presName="node" presStyleLbl="node1" presStyleIdx="2" presStyleCnt="3" custScaleY="123068">
        <dgm:presLayoutVars>
          <dgm:bulletEnabled val="1"/>
        </dgm:presLayoutVars>
      </dgm:prSet>
      <dgm:spPr/>
      <dgm:t>
        <a:bodyPr/>
        <a:lstStyle/>
        <a:p>
          <a:endParaRPr lang="en-US"/>
        </a:p>
      </dgm:t>
    </dgm:pt>
  </dgm:ptLst>
  <dgm:cxnLst>
    <dgm:cxn modelId="{75AB7CD5-C953-1242-924A-C8B1F7000DA7}" type="presOf" srcId="{9DB9C8A4-2F0E-E442-9D5F-722BAD5B3DCD}" destId="{7230CF65-8EC1-454C-8335-E50D35DA1997}" srcOrd="0" destOrd="0" presId="urn:microsoft.com/office/officeart/2005/8/layout/process1"/>
    <dgm:cxn modelId="{3A430710-324C-C244-863A-9CBAF402C162}" type="presOf" srcId="{C4E6BB48-296F-B548-B4C6-C1B8B33D6F4E}" destId="{1449CDF5-84F7-8947-AC42-F73683458D46}" srcOrd="0" destOrd="0" presId="urn:microsoft.com/office/officeart/2005/8/layout/process1"/>
    <dgm:cxn modelId="{DB80DA44-2EFC-B844-AC4A-B5ADFBAEBB68}" srcId="{F618D89E-30BF-7B44-A5C1-CE2AEB073471}" destId="{E3103129-6F59-E44F-A21A-0331AFB5D051}" srcOrd="0" destOrd="0" parTransId="{34E8C073-D147-CA4E-A959-8ABDD58EBA90}" sibTransId="{C4E6BB48-296F-B548-B4C6-C1B8B33D6F4E}"/>
    <dgm:cxn modelId="{65A05EAB-F271-DB40-BE42-61CF76320C23}" type="presOf" srcId="{E09973C3-5882-144F-AB07-F469E920BFF1}" destId="{C90D6C3C-2756-1148-A9BA-AB0746EBFB54}" srcOrd="0" destOrd="0" presId="urn:microsoft.com/office/officeart/2005/8/layout/process1"/>
    <dgm:cxn modelId="{C7D5D318-2C2F-424D-ABE2-4C72A8ABDC4B}" type="presOf" srcId="{9DB9C8A4-2F0E-E442-9D5F-722BAD5B3DCD}" destId="{78DCF27D-3972-9A49-92BA-E93730AE1932}" srcOrd="1" destOrd="0" presId="urn:microsoft.com/office/officeart/2005/8/layout/process1"/>
    <dgm:cxn modelId="{211C7B12-BADF-934B-826E-80CCC4044451}" srcId="{F618D89E-30BF-7B44-A5C1-CE2AEB073471}" destId="{9C242157-9036-034F-B46F-24E5AD0DF67D}" srcOrd="1" destOrd="0" parTransId="{939EA104-A752-0D41-AD21-2AA127694453}" sibTransId="{9DB9C8A4-2F0E-E442-9D5F-722BAD5B3DCD}"/>
    <dgm:cxn modelId="{AC51164E-FB3E-1146-82C9-884F94D2D888}" type="presOf" srcId="{F618D89E-30BF-7B44-A5C1-CE2AEB073471}" destId="{4612C3BE-14F8-0542-9370-774BBB57D265}" srcOrd="0" destOrd="0" presId="urn:microsoft.com/office/officeart/2005/8/layout/process1"/>
    <dgm:cxn modelId="{25643ADD-9DFF-BB43-852D-ADF249C695A4}" type="presOf" srcId="{C4E6BB48-296F-B548-B4C6-C1B8B33D6F4E}" destId="{127339BC-412C-954A-81B4-D8D39901F04D}" srcOrd="1" destOrd="0" presId="urn:microsoft.com/office/officeart/2005/8/layout/process1"/>
    <dgm:cxn modelId="{8E91BD5D-381B-A241-8807-0C3791EA8B14}" srcId="{F618D89E-30BF-7B44-A5C1-CE2AEB073471}" destId="{E09973C3-5882-144F-AB07-F469E920BFF1}" srcOrd="2" destOrd="0" parTransId="{4BBE9B4C-DB07-304B-89F5-8B78D734CEDF}" sibTransId="{A18B719E-3158-094D-B050-EE55E37DB20E}"/>
    <dgm:cxn modelId="{E465D57D-CB89-A842-AC43-6DFD95DEF4B9}" type="presOf" srcId="{9C242157-9036-034F-B46F-24E5AD0DF67D}" destId="{FA257D1D-261E-A94F-AC4D-6F6416075738}" srcOrd="0" destOrd="0" presId="urn:microsoft.com/office/officeart/2005/8/layout/process1"/>
    <dgm:cxn modelId="{708CF353-BAB1-7F47-ACD0-2486E4B81016}" type="presOf" srcId="{E3103129-6F59-E44F-A21A-0331AFB5D051}" destId="{9631E71F-2E18-DF4C-8F9B-05FDC8D6E2D0}" srcOrd="0" destOrd="0" presId="urn:microsoft.com/office/officeart/2005/8/layout/process1"/>
    <dgm:cxn modelId="{422A8500-F49B-C941-913E-60D86DA6C65F}" type="presParOf" srcId="{4612C3BE-14F8-0542-9370-774BBB57D265}" destId="{9631E71F-2E18-DF4C-8F9B-05FDC8D6E2D0}" srcOrd="0" destOrd="0" presId="urn:microsoft.com/office/officeart/2005/8/layout/process1"/>
    <dgm:cxn modelId="{D7081B76-C0B1-DB48-B6A5-815C512D8FEA}" type="presParOf" srcId="{4612C3BE-14F8-0542-9370-774BBB57D265}" destId="{1449CDF5-84F7-8947-AC42-F73683458D46}" srcOrd="1" destOrd="0" presId="urn:microsoft.com/office/officeart/2005/8/layout/process1"/>
    <dgm:cxn modelId="{966D5FCD-F1EF-A745-AB39-A7E78176BACF}" type="presParOf" srcId="{1449CDF5-84F7-8947-AC42-F73683458D46}" destId="{127339BC-412C-954A-81B4-D8D39901F04D}" srcOrd="0" destOrd="0" presId="urn:microsoft.com/office/officeart/2005/8/layout/process1"/>
    <dgm:cxn modelId="{CB5F4F5A-9D25-4A47-AEA3-16D0BE45E167}" type="presParOf" srcId="{4612C3BE-14F8-0542-9370-774BBB57D265}" destId="{FA257D1D-261E-A94F-AC4D-6F6416075738}" srcOrd="2" destOrd="0" presId="urn:microsoft.com/office/officeart/2005/8/layout/process1"/>
    <dgm:cxn modelId="{B162FEB2-C219-F843-9CC6-FE0269FF704F}" type="presParOf" srcId="{4612C3BE-14F8-0542-9370-774BBB57D265}" destId="{7230CF65-8EC1-454C-8335-E50D35DA1997}" srcOrd="3" destOrd="0" presId="urn:microsoft.com/office/officeart/2005/8/layout/process1"/>
    <dgm:cxn modelId="{26209C77-E0D2-984F-A2E5-FACF2F156A0F}" type="presParOf" srcId="{7230CF65-8EC1-454C-8335-E50D35DA1997}" destId="{78DCF27D-3972-9A49-92BA-E93730AE1932}" srcOrd="0" destOrd="0" presId="urn:microsoft.com/office/officeart/2005/8/layout/process1"/>
    <dgm:cxn modelId="{2956745D-6327-F54C-A9C4-CE0C56083E24}" type="presParOf" srcId="{4612C3BE-14F8-0542-9370-774BBB57D265}" destId="{C90D6C3C-2756-1148-A9BA-AB0746EBF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D9B379A-5978-074A-AFB7-708BF49D15DE}" type="doc">
      <dgm:prSet loTypeId="urn:microsoft.com/office/officeart/2005/8/layout/hierarchy2" loCatId="" qsTypeId="urn:microsoft.com/office/officeart/2005/8/quickstyle/simple4" qsCatId="simple" csTypeId="urn:microsoft.com/office/officeart/2005/8/colors/accent1_2" csCatId="accent1" phldr="1"/>
      <dgm:spPr/>
      <dgm:t>
        <a:bodyPr/>
        <a:lstStyle/>
        <a:p>
          <a:endParaRPr lang="en-US"/>
        </a:p>
      </dgm:t>
    </dgm:pt>
    <dgm:pt modelId="{C5B31BD0-423F-364A-9C79-4E20301F4B8D}">
      <dgm:prSet phldrT="[Text]"/>
      <dgm:spPr/>
      <dgm:t>
        <a:bodyPr/>
        <a:lstStyle/>
        <a:p>
          <a:r>
            <a:rPr lang="en-US" dirty="0" smtClean="0"/>
            <a:t>Discernment</a:t>
          </a:r>
          <a:endParaRPr lang="en-US" dirty="0"/>
        </a:p>
      </dgm:t>
    </dgm:pt>
    <dgm:pt modelId="{30DA110D-0799-AA46-9D3C-97DB571C6D57}" type="parTrans" cxnId="{286D5F49-D5E9-0842-9F54-7BD199509925}">
      <dgm:prSet/>
      <dgm:spPr/>
      <dgm:t>
        <a:bodyPr/>
        <a:lstStyle/>
        <a:p>
          <a:endParaRPr lang="en-US"/>
        </a:p>
      </dgm:t>
    </dgm:pt>
    <dgm:pt modelId="{9E6E3143-2876-C54A-A597-63DB60441974}" type="sibTrans" cxnId="{286D5F49-D5E9-0842-9F54-7BD199509925}">
      <dgm:prSet/>
      <dgm:spPr/>
      <dgm:t>
        <a:bodyPr/>
        <a:lstStyle/>
        <a:p>
          <a:endParaRPr lang="en-US"/>
        </a:p>
      </dgm:t>
    </dgm:pt>
    <dgm:pt modelId="{B95FBB2C-776A-D842-8F99-D319EE4B2D50}">
      <dgm:prSet phldrT="[Text]"/>
      <dgm:spPr/>
      <dgm:t>
        <a:bodyPr/>
        <a:lstStyle/>
        <a:p>
          <a:r>
            <a:rPr lang="en-US" dirty="0" smtClean="0"/>
            <a:t>Faith Formation</a:t>
          </a:r>
          <a:endParaRPr lang="en-US" dirty="0"/>
        </a:p>
      </dgm:t>
    </dgm:pt>
    <dgm:pt modelId="{FF76280C-AE62-BF4A-8A5C-54B6ED82C9AA}" type="parTrans" cxnId="{85F92BCA-13F7-0F46-BB0C-3255F5054A53}">
      <dgm:prSet/>
      <dgm:spPr/>
      <dgm:t>
        <a:bodyPr/>
        <a:lstStyle/>
        <a:p>
          <a:endParaRPr lang="en-US" dirty="0"/>
        </a:p>
      </dgm:t>
    </dgm:pt>
    <dgm:pt modelId="{5C7814C3-785C-2340-AAEE-E80AA54DB88F}" type="sibTrans" cxnId="{85F92BCA-13F7-0F46-BB0C-3255F5054A53}">
      <dgm:prSet/>
      <dgm:spPr/>
      <dgm:t>
        <a:bodyPr/>
        <a:lstStyle/>
        <a:p>
          <a:endParaRPr lang="en-US"/>
        </a:p>
      </dgm:t>
    </dgm:pt>
    <dgm:pt modelId="{1C1687AA-EF62-C241-9785-2268CAAB2181}">
      <dgm:prSet phldrT="[Text]"/>
      <dgm:spPr/>
      <dgm:t>
        <a:bodyPr/>
        <a:lstStyle/>
        <a:p>
          <a:r>
            <a:rPr lang="en-US" dirty="0" smtClean="0"/>
            <a:t>S1 Faith Growth Plan</a:t>
          </a:r>
          <a:endParaRPr lang="en-US" dirty="0"/>
        </a:p>
      </dgm:t>
    </dgm:pt>
    <dgm:pt modelId="{14748C77-CDC2-E248-886D-F088500F77AD}" type="parTrans" cxnId="{1558AEC7-5E7C-C546-9F8E-5F675B4E3A3A}">
      <dgm:prSet/>
      <dgm:spPr/>
      <dgm:t>
        <a:bodyPr/>
        <a:lstStyle/>
        <a:p>
          <a:endParaRPr lang="en-US" dirty="0"/>
        </a:p>
      </dgm:t>
    </dgm:pt>
    <dgm:pt modelId="{BC843624-4D23-0E42-9D45-1F866BD87317}" type="sibTrans" cxnId="{1558AEC7-5E7C-C546-9F8E-5F675B4E3A3A}">
      <dgm:prSet/>
      <dgm:spPr/>
      <dgm:t>
        <a:bodyPr/>
        <a:lstStyle/>
        <a:p>
          <a:endParaRPr lang="en-US"/>
        </a:p>
      </dgm:t>
    </dgm:pt>
    <dgm:pt modelId="{045F4242-D6B5-BA4A-890C-034AF3CEDD58}">
      <dgm:prSet phldrT="[Text]"/>
      <dgm:spPr/>
      <dgm:t>
        <a:bodyPr/>
        <a:lstStyle/>
        <a:p>
          <a:r>
            <a:rPr lang="en-US" dirty="0" smtClean="0"/>
            <a:t>S2 Faith Growth Plan</a:t>
          </a:r>
          <a:endParaRPr lang="en-US" dirty="0"/>
        </a:p>
      </dgm:t>
    </dgm:pt>
    <dgm:pt modelId="{31963555-9FCC-C54B-B29C-C95BB0ED0244}" type="parTrans" cxnId="{95F71FFF-7F37-BB41-9476-C1B37FEEE0A4}">
      <dgm:prSet/>
      <dgm:spPr/>
      <dgm:t>
        <a:bodyPr/>
        <a:lstStyle/>
        <a:p>
          <a:endParaRPr lang="en-US" dirty="0"/>
        </a:p>
      </dgm:t>
    </dgm:pt>
    <dgm:pt modelId="{4EE4482E-E43A-9C49-BE01-AA14C62DFF66}" type="sibTrans" cxnId="{95F71FFF-7F37-BB41-9476-C1B37FEEE0A4}">
      <dgm:prSet/>
      <dgm:spPr/>
      <dgm:t>
        <a:bodyPr/>
        <a:lstStyle/>
        <a:p>
          <a:endParaRPr lang="en-US"/>
        </a:p>
      </dgm:t>
    </dgm:pt>
    <dgm:pt modelId="{B99F1A54-8929-F14E-A5C9-88307D6FBCBB}">
      <dgm:prSet phldrT="[Text]"/>
      <dgm:spPr/>
      <dgm:t>
        <a:bodyPr/>
        <a:lstStyle/>
        <a:p>
          <a:r>
            <a:rPr lang="en-US" dirty="0" smtClean="0"/>
            <a:t>Mentors</a:t>
          </a:r>
          <a:endParaRPr lang="en-US" dirty="0"/>
        </a:p>
      </dgm:t>
    </dgm:pt>
    <dgm:pt modelId="{3636DDB7-2DCF-0D4B-A6A1-EB03EBBCFDF2}" type="parTrans" cxnId="{9BCD6C50-E7F0-9347-B4FD-5437FF35358D}">
      <dgm:prSet/>
      <dgm:spPr/>
      <dgm:t>
        <a:bodyPr/>
        <a:lstStyle/>
        <a:p>
          <a:endParaRPr lang="en-US" dirty="0"/>
        </a:p>
      </dgm:t>
    </dgm:pt>
    <dgm:pt modelId="{D291EFA7-BB72-484E-9C10-B2EE04B6F092}" type="sibTrans" cxnId="{9BCD6C50-E7F0-9347-B4FD-5437FF35358D}">
      <dgm:prSet/>
      <dgm:spPr/>
      <dgm:t>
        <a:bodyPr/>
        <a:lstStyle/>
        <a:p>
          <a:endParaRPr lang="en-US"/>
        </a:p>
      </dgm:t>
    </dgm:pt>
    <dgm:pt modelId="{8F6A0F94-6C33-484C-B05C-1CEA66330407}">
      <dgm:prSet phldrT="[Text]"/>
      <dgm:spPr/>
      <dgm:t>
        <a:bodyPr/>
        <a:lstStyle/>
        <a:p>
          <a:r>
            <a:rPr lang="en-US" dirty="0" smtClean="0"/>
            <a:t>Marriage Preparation</a:t>
          </a:r>
          <a:endParaRPr lang="en-US" dirty="0"/>
        </a:p>
      </dgm:t>
    </dgm:pt>
    <dgm:pt modelId="{9ED0F8A0-FE73-474E-A871-C0D15622B23F}" type="parTrans" cxnId="{CF1CCA5C-0185-9C48-9BB9-10D93AAB772D}">
      <dgm:prSet/>
      <dgm:spPr/>
      <dgm:t>
        <a:bodyPr/>
        <a:lstStyle/>
        <a:p>
          <a:endParaRPr lang="en-US" dirty="0"/>
        </a:p>
      </dgm:t>
    </dgm:pt>
    <dgm:pt modelId="{0A6833C7-ED05-4B45-8BD3-D35791AE0D08}" type="sibTrans" cxnId="{CF1CCA5C-0185-9C48-9BB9-10D93AAB772D}">
      <dgm:prSet/>
      <dgm:spPr/>
      <dgm:t>
        <a:bodyPr/>
        <a:lstStyle/>
        <a:p>
          <a:endParaRPr lang="en-US"/>
        </a:p>
      </dgm:t>
    </dgm:pt>
    <dgm:pt modelId="{ADC9B619-DD4B-F449-A4BD-E691787E7054}">
      <dgm:prSet phldrT="[Text]"/>
      <dgm:spPr/>
      <dgm:t>
        <a:bodyPr/>
        <a:lstStyle/>
        <a:p>
          <a:r>
            <a:rPr lang="en-US" dirty="0" smtClean="0"/>
            <a:t>S3 Faith Growth Plan</a:t>
          </a:r>
          <a:endParaRPr lang="en-US" dirty="0"/>
        </a:p>
      </dgm:t>
    </dgm:pt>
    <dgm:pt modelId="{F218BC8A-7A2A-1740-A133-2D2406BC6240}" type="parTrans" cxnId="{1C1979E0-4062-284F-B063-CBEE23539C62}">
      <dgm:prSet/>
      <dgm:spPr/>
      <dgm:t>
        <a:bodyPr/>
        <a:lstStyle/>
        <a:p>
          <a:endParaRPr lang="en-US" dirty="0"/>
        </a:p>
      </dgm:t>
    </dgm:pt>
    <dgm:pt modelId="{E1C03D30-DDD6-EB41-ACE8-F66AAD6EECC2}" type="sibTrans" cxnId="{1C1979E0-4062-284F-B063-CBEE23539C62}">
      <dgm:prSet/>
      <dgm:spPr/>
      <dgm:t>
        <a:bodyPr/>
        <a:lstStyle/>
        <a:p>
          <a:endParaRPr lang="en-US"/>
        </a:p>
      </dgm:t>
    </dgm:pt>
    <dgm:pt modelId="{F5FD1E9A-E36F-7748-A24E-E4BC8CE32E23}">
      <dgm:prSet phldrT="[Text]"/>
      <dgm:spPr/>
      <dgm:t>
        <a:bodyPr/>
        <a:lstStyle/>
        <a:p>
          <a:r>
            <a:rPr lang="en-US" dirty="0" smtClean="0"/>
            <a:t>Support Groups</a:t>
          </a:r>
          <a:endParaRPr lang="en-US" dirty="0"/>
        </a:p>
      </dgm:t>
    </dgm:pt>
    <dgm:pt modelId="{9FF277EF-C7A8-9D4C-BB36-BBF9FB462A82}" type="parTrans" cxnId="{6D846F2F-1382-C94C-A331-B2B1C5E0B78B}">
      <dgm:prSet/>
      <dgm:spPr/>
      <dgm:t>
        <a:bodyPr/>
        <a:lstStyle/>
        <a:p>
          <a:endParaRPr lang="en-US" dirty="0"/>
        </a:p>
      </dgm:t>
    </dgm:pt>
    <dgm:pt modelId="{E435988D-314C-C44E-BBBA-364930A9264D}" type="sibTrans" cxnId="{6D846F2F-1382-C94C-A331-B2B1C5E0B78B}">
      <dgm:prSet/>
      <dgm:spPr/>
      <dgm:t>
        <a:bodyPr/>
        <a:lstStyle/>
        <a:p>
          <a:endParaRPr lang="en-US"/>
        </a:p>
      </dgm:t>
    </dgm:pt>
    <dgm:pt modelId="{084989E4-8630-A346-95A4-221764EDE939}">
      <dgm:prSet phldrT="[Text]"/>
      <dgm:spPr/>
      <dgm:t>
        <a:bodyPr/>
        <a:lstStyle/>
        <a:p>
          <a:r>
            <a:rPr lang="en-US" dirty="0" smtClean="0"/>
            <a:t>Parish Website</a:t>
          </a:r>
          <a:endParaRPr lang="en-US" dirty="0"/>
        </a:p>
      </dgm:t>
    </dgm:pt>
    <dgm:pt modelId="{22EEDEAA-3FAF-7244-9792-4B2C9C7C265B}" type="parTrans" cxnId="{F18A712A-FF3A-F941-8038-05006183FF14}">
      <dgm:prSet/>
      <dgm:spPr/>
      <dgm:t>
        <a:bodyPr/>
        <a:lstStyle/>
        <a:p>
          <a:endParaRPr lang="en-US" dirty="0"/>
        </a:p>
      </dgm:t>
    </dgm:pt>
    <dgm:pt modelId="{AF72B9B7-94EA-A747-88C6-4D6FF87B47BB}" type="sibTrans" cxnId="{F18A712A-FF3A-F941-8038-05006183FF14}">
      <dgm:prSet/>
      <dgm:spPr/>
      <dgm:t>
        <a:bodyPr/>
        <a:lstStyle/>
        <a:p>
          <a:endParaRPr lang="en-US"/>
        </a:p>
      </dgm:t>
    </dgm:pt>
    <dgm:pt modelId="{0E8EC311-500C-E342-ACA2-7FB2651B97D7}" type="pres">
      <dgm:prSet presAssocID="{7D9B379A-5978-074A-AFB7-708BF49D15DE}" presName="diagram" presStyleCnt="0">
        <dgm:presLayoutVars>
          <dgm:chPref val="1"/>
          <dgm:dir/>
          <dgm:animOne val="branch"/>
          <dgm:animLvl val="lvl"/>
          <dgm:resizeHandles val="exact"/>
        </dgm:presLayoutVars>
      </dgm:prSet>
      <dgm:spPr/>
      <dgm:t>
        <a:bodyPr/>
        <a:lstStyle/>
        <a:p>
          <a:endParaRPr lang="en-US"/>
        </a:p>
      </dgm:t>
    </dgm:pt>
    <dgm:pt modelId="{51CA66B6-2202-4A4C-984E-F31084F0F79A}" type="pres">
      <dgm:prSet presAssocID="{C5B31BD0-423F-364A-9C79-4E20301F4B8D}" presName="root1" presStyleCnt="0"/>
      <dgm:spPr/>
    </dgm:pt>
    <dgm:pt modelId="{4F02BAE2-1468-D14A-A5D1-920F0AC319F7}" type="pres">
      <dgm:prSet presAssocID="{C5B31BD0-423F-364A-9C79-4E20301F4B8D}" presName="LevelOneTextNode" presStyleLbl="node0" presStyleIdx="0" presStyleCnt="1" custScaleX="127890" custScaleY="123688" custLinFactNeighborX="-20008" custLinFactNeighborY="-12551">
        <dgm:presLayoutVars>
          <dgm:chPref val="3"/>
        </dgm:presLayoutVars>
      </dgm:prSet>
      <dgm:spPr/>
      <dgm:t>
        <a:bodyPr/>
        <a:lstStyle/>
        <a:p>
          <a:endParaRPr lang="en-US"/>
        </a:p>
      </dgm:t>
    </dgm:pt>
    <dgm:pt modelId="{26EBC396-3316-C747-8E4F-A7761FFBE2C4}" type="pres">
      <dgm:prSet presAssocID="{C5B31BD0-423F-364A-9C79-4E20301F4B8D}" presName="level2hierChild" presStyleCnt="0"/>
      <dgm:spPr/>
    </dgm:pt>
    <dgm:pt modelId="{E11D5A50-60CC-8C46-89A4-93B0AE5924E2}" type="pres">
      <dgm:prSet presAssocID="{FF76280C-AE62-BF4A-8A5C-54B6ED82C9AA}" presName="conn2-1" presStyleLbl="parChTrans1D2" presStyleIdx="0" presStyleCnt="5"/>
      <dgm:spPr/>
      <dgm:t>
        <a:bodyPr/>
        <a:lstStyle/>
        <a:p>
          <a:endParaRPr lang="en-US"/>
        </a:p>
      </dgm:t>
    </dgm:pt>
    <dgm:pt modelId="{3E081AB6-C3B9-3449-8E3A-BFF29C29A2B2}" type="pres">
      <dgm:prSet presAssocID="{FF76280C-AE62-BF4A-8A5C-54B6ED82C9AA}" presName="connTx" presStyleLbl="parChTrans1D2" presStyleIdx="0" presStyleCnt="5"/>
      <dgm:spPr/>
      <dgm:t>
        <a:bodyPr/>
        <a:lstStyle/>
        <a:p>
          <a:endParaRPr lang="en-US"/>
        </a:p>
      </dgm:t>
    </dgm:pt>
    <dgm:pt modelId="{534623BF-74D5-104E-8B0C-F551A7CB276D}" type="pres">
      <dgm:prSet presAssocID="{B95FBB2C-776A-D842-8F99-D319EE4B2D50}" presName="root2" presStyleCnt="0"/>
      <dgm:spPr/>
    </dgm:pt>
    <dgm:pt modelId="{5499C774-B338-8046-9281-3C928C7EC956}" type="pres">
      <dgm:prSet presAssocID="{B95FBB2C-776A-D842-8F99-D319EE4B2D50}" presName="LevelTwoTextNode" presStyleLbl="node2" presStyleIdx="0" presStyleCnt="5" custLinFactNeighborX="-2606" custLinFactNeighborY="-76452">
        <dgm:presLayoutVars>
          <dgm:chPref val="3"/>
        </dgm:presLayoutVars>
      </dgm:prSet>
      <dgm:spPr/>
      <dgm:t>
        <a:bodyPr/>
        <a:lstStyle/>
        <a:p>
          <a:endParaRPr lang="en-US"/>
        </a:p>
      </dgm:t>
    </dgm:pt>
    <dgm:pt modelId="{1E0D4E9F-E2DE-0D4C-AA5B-7E19FDF5616C}" type="pres">
      <dgm:prSet presAssocID="{B95FBB2C-776A-D842-8F99-D319EE4B2D50}" presName="level3hierChild" presStyleCnt="0"/>
      <dgm:spPr/>
    </dgm:pt>
    <dgm:pt modelId="{800687B6-9FD2-F04C-A416-C2020C825C0B}" type="pres">
      <dgm:prSet presAssocID="{14748C77-CDC2-E248-886D-F088500F77AD}" presName="conn2-1" presStyleLbl="parChTrans1D3" presStyleIdx="0" presStyleCnt="3"/>
      <dgm:spPr/>
      <dgm:t>
        <a:bodyPr/>
        <a:lstStyle/>
        <a:p>
          <a:endParaRPr lang="en-US"/>
        </a:p>
      </dgm:t>
    </dgm:pt>
    <dgm:pt modelId="{BB538947-0572-2F4C-8FA0-3EEC106F2E9E}" type="pres">
      <dgm:prSet presAssocID="{14748C77-CDC2-E248-886D-F088500F77AD}" presName="connTx" presStyleLbl="parChTrans1D3" presStyleIdx="0" presStyleCnt="3"/>
      <dgm:spPr/>
      <dgm:t>
        <a:bodyPr/>
        <a:lstStyle/>
        <a:p>
          <a:endParaRPr lang="en-US"/>
        </a:p>
      </dgm:t>
    </dgm:pt>
    <dgm:pt modelId="{E97E88B0-6299-DA49-BC23-BC81F166B858}" type="pres">
      <dgm:prSet presAssocID="{1C1687AA-EF62-C241-9785-2268CAAB2181}" presName="root2" presStyleCnt="0"/>
      <dgm:spPr/>
    </dgm:pt>
    <dgm:pt modelId="{20899E05-5D0B-024B-BAB7-A3B269A3AFE7}" type="pres">
      <dgm:prSet presAssocID="{1C1687AA-EF62-C241-9785-2268CAAB2181}" presName="LevelTwoTextNode" presStyleLbl="node3" presStyleIdx="0" presStyleCnt="3">
        <dgm:presLayoutVars>
          <dgm:chPref val="3"/>
        </dgm:presLayoutVars>
      </dgm:prSet>
      <dgm:spPr/>
      <dgm:t>
        <a:bodyPr/>
        <a:lstStyle/>
        <a:p>
          <a:endParaRPr lang="en-US"/>
        </a:p>
      </dgm:t>
    </dgm:pt>
    <dgm:pt modelId="{DB8D0D6C-5968-F345-8A2B-E5C6355B69F3}" type="pres">
      <dgm:prSet presAssocID="{1C1687AA-EF62-C241-9785-2268CAAB2181}" presName="level3hierChild" presStyleCnt="0"/>
      <dgm:spPr/>
    </dgm:pt>
    <dgm:pt modelId="{2E01F7D0-0293-8A44-8F09-3354B90034C5}" type="pres">
      <dgm:prSet presAssocID="{31963555-9FCC-C54B-B29C-C95BB0ED0244}" presName="conn2-1" presStyleLbl="parChTrans1D3" presStyleIdx="1" presStyleCnt="3"/>
      <dgm:spPr/>
      <dgm:t>
        <a:bodyPr/>
        <a:lstStyle/>
        <a:p>
          <a:endParaRPr lang="en-US"/>
        </a:p>
      </dgm:t>
    </dgm:pt>
    <dgm:pt modelId="{F5A34495-0272-D440-9B16-A0F63488D35F}" type="pres">
      <dgm:prSet presAssocID="{31963555-9FCC-C54B-B29C-C95BB0ED0244}" presName="connTx" presStyleLbl="parChTrans1D3" presStyleIdx="1" presStyleCnt="3"/>
      <dgm:spPr/>
      <dgm:t>
        <a:bodyPr/>
        <a:lstStyle/>
        <a:p>
          <a:endParaRPr lang="en-US"/>
        </a:p>
      </dgm:t>
    </dgm:pt>
    <dgm:pt modelId="{AB7EA2E9-62D9-1C47-8A66-12FA2B4993CF}" type="pres">
      <dgm:prSet presAssocID="{045F4242-D6B5-BA4A-890C-034AF3CEDD58}" presName="root2" presStyleCnt="0"/>
      <dgm:spPr/>
    </dgm:pt>
    <dgm:pt modelId="{414C839C-73A4-C245-8F31-0643862CB45B}" type="pres">
      <dgm:prSet presAssocID="{045F4242-D6B5-BA4A-890C-034AF3CEDD58}" presName="LevelTwoTextNode" presStyleLbl="node3" presStyleIdx="1" presStyleCnt="3">
        <dgm:presLayoutVars>
          <dgm:chPref val="3"/>
        </dgm:presLayoutVars>
      </dgm:prSet>
      <dgm:spPr/>
      <dgm:t>
        <a:bodyPr/>
        <a:lstStyle/>
        <a:p>
          <a:endParaRPr lang="en-US"/>
        </a:p>
      </dgm:t>
    </dgm:pt>
    <dgm:pt modelId="{A96A8BCF-3BFF-F74A-BF9B-B5898976D764}" type="pres">
      <dgm:prSet presAssocID="{045F4242-D6B5-BA4A-890C-034AF3CEDD58}" presName="level3hierChild" presStyleCnt="0"/>
      <dgm:spPr/>
    </dgm:pt>
    <dgm:pt modelId="{D9C726DC-49B7-D248-93B8-C561E8750100}" type="pres">
      <dgm:prSet presAssocID="{F218BC8A-7A2A-1740-A133-2D2406BC6240}" presName="conn2-1" presStyleLbl="parChTrans1D3" presStyleIdx="2" presStyleCnt="3"/>
      <dgm:spPr/>
      <dgm:t>
        <a:bodyPr/>
        <a:lstStyle/>
        <a:p>
          <a:endParaRPr lang="en-US"/>
        </a:p>
      </dgm:t>
    </dgm:pt>
    <dgm:pt modelId="{6A4C3265-F7FC-984C-8595-A7EFB57C7F82}" type="pres">
      <dgm:prSet presAssocID="{F218BC8A-7A2A-1740-A133-2D2406BC6240}" presName="connTx" presStyleLbl="parChTrans1D3" presStyleIdx="2" presStyleCnt="3"/>
      <dgm:spPr/>
      <dgm:t>
        <a:bodyPr/>
        <a:lstStyle/>
        <a:p>
          <a:endParaRPr lang="en-US"/>
        </a:p>
      </dgm:t>
    </dgm:pt>
    <dgm:pt modelId="{BBCF0F5B-4C56-5D40-9DB5-3FEEFF8437DE}" type="pres">
      <dgm:prSet presAssocID="{ADC9B619-DD4B-F449-A4BD-E691787E7054}" presName="root2" presStyleCnt="0"/>
      <dgm:spPr/>
    </dgm:pt>
    <dgm:pt modelId="{302FB7E9-0882-F246-8B35-EA604888934F}" type="pres">
      <dgm:prSet presAssocID="{ADC9B619-DD4B-F449-A4BD-E691787E7054}" presName="LevelTwoTextNode" presStyleLbl="node3" presStyleIdx="2" presStyleCnt="3">
        <dgm:presLayoutVars>
          <dgm:chPref val="3"/>
        </dgm:presLayoutVars>
      </dgm:prSet>
      <dgm:spPr/>
      <dgm:t>
        <a:bodyPr/>
        <a:lstStyle/>
        <a:p>
          <a:endParaRPr lang="en-US"/>
        </a:p>
      </dgm:t>
    </dgm:pt>
    <dgm:pt modelId="{3FF130F3-1143-9041-8C7D-51F0B5036B54}" type="pres">
      <dgm:prSet presAssocID="{ADC9B619-DD4B-F449-A4BD-E691787E7054}" presName="level3hierChild" presStyleCnt="0"/>
      <dgm:spPr/>
    </dgm:pt>
    <dgm:pt modelId="{89E487A4-D320-B34F-BE31-497C95AB24EE}" type="pres">
      <dgm:prSet presAssocID="{9ED0F8A0-FE73-474E-A871-C0D15622B23F}" presName="conn2-1" presStyleLbl="parChTrans1D2" presStyleIdx="1" presStyleCnt="5"/>
      <dgm:spPr/>
      <dgm:t>
        <a:bodyPr/>
        <a:lstStyle/>
        <a:p>
          <a:endParaRPr lang="en-US"/>
        </a:p>
      </dgm:t>
    </dgm:pt>
    <dgm:pt modelId="{38D60676-4E04-334D-B58B-949DCCC8F479}" type="pres">
      <dgm:prSet presAssocID="{9ED0F8A0-FE73-474E-A871-C0D15622B23F}" presName="connTx" presStyleLbl="parChTrans1D2" presStyleIdx="1" presStyleCnt="5"/>
      <dgm:spPr/>
      <dgm:t>
        <a:bodyPr/>
        <a:lstStyle/>
        <a:p>
          <a:endParaRPr lang="en-US"/>
        </a:p>
      </dgm:t>
    </dgm:pt>
    <dgm:pt modelId="{514B5ED2-E4E7-804D-AE9F-A7622DCCFF29}" type="pres">
      <dgm:prSet presAssocID="{8F6A0F94-6C33-484C-B05C-1CEA66330407}" presName="root2" presStyleCnt="0"/>
      <dgm:spPr/>
    </dgm:pt>
    <dgm:pt modelId="{DA81BFF1-AA94-7843-A347-A6AB8282E5FC}" type="pres">
      <dgm:prSet presAssocID="{8F6A0F94-6C33-484C-B05C-1CEA66330407}" presName="LevelTwoTextNode" presStyleLbl="node2" presStyleIdx="1" presStyleCnt="5" custLinFactNeighborX="-2606" custLinFactNeighborY="-46914">
        <dgm:presLayoutVars>
          <dgm:chPref val="3"/>
        </dgm:presLayoutVars>
      </dgm:prSet>
      <dgm:spPr/>
      <dgm:t>
        <a:bodyPr/>
        <a:lstStyle/>
        <a:p>
          <a:endParaRPr lang="en-US"/>
        </a:p>
      </dgm:t>
    </dgm:pt>
    <dgm:pt modelId="{6C05F5B2-A4A2-D048-9E6A-C4B2C577FFB8}" type="pres">
      <dgm:prSet presAssocID="{8F6A0F94-6C33-484C-B05C-1CEA66330407}" presName="level3hierChild" presStyleCnt="0"/>
      <dgm:spPr/>
    </dgm:pt>
    <dgm:pt modelId="{A40CB852-883D-9E4C-B2DA-C891184EF082}" type="pres">
      <dgm:prSet presAssocID="{3636DDB7-2DCF-0D4B-A6A1-EB03EBBCFDF2}" presName="conn2-1" presStyleLbl="parChTrans1D2" presStyleIdx="2" presStyleCnt="5"/>
      <dgm:spPr/>
      <dgm:t>
        <a:bodyPr/>
        <a:lstStyle/>
        <a:p>
          <a:endParaRPr lang="en-US"/>
        </a:p>
      </dgm:t>
    </dgm:pt>
    <dgm:pt modelId="{57046207-118E-1A42-96F3-6E35953C0340}" type="pres">
      <dgm:prSet presAssocID="{3636DDB7-2DCF-0D4B-A6A1-EB03EBBCFDF2}" presName="connTx" presStyleLbl="parChTrans1D2" presStyleIdx="2" presStyleCnt="5"/>
      <dgm:spPr/>
      <dgm:t>
        <a:bodyPr/>
        <a:lstStyle/>
        <a:p>
          <a:endParaRPr lang="en-US"/>
        </a:p>
      </dgm:t>
    </dgm:pt>
    <dgm:pt modelId="{08828894-F9AA-8744-BB36-5DC6EF1C9D12}" type="pres">
      <dgm:prSet presAssocID="{B99F1A54-8929-F14E-A5C9-88307D6FBCBB}" presName="root2" presStyleCnt="0"/>
      <dgm:spPr/>
    </dgm:pt>
    <dgm:pt modelId="{E2300B1A-EC26-A94A-92AB-0E633DB334E4}" type="pres">
      <dgm:prSet presAssocID="{B99F1A54-8929-F14E-A5C9-88307D6FBCBB}" presName="LevelTwoTextNode" presStyleLbl="node2" presStyleIdx="2" presStyleCnt="5" custLinFactNeighborX="-4344" custLinFactNeighborY="-31276">
        <dgm:presLayoutVars>
          <dgm:chPref val="3"/>
        </dgm:presLayoutVars>
      </dgm:prSet>
      <dgm:spPr/>
      <dgm:t>
        <a:bodyPr/>
        <a:lstStyle/>
        <a:p>
          <a:endParaRPr lang="en-US"/>
        </a:p>
      </dgm:t>
    </dgm:pt>
    <dgm:pt modelId="{D108D8A8-5FD0-DF43-946F-50CEC2A66E0C}" type="pres">
      <dgm:prSet presAssocID="{B99F1A54-8929-F14E-A5C9-88307D6FBCBB}" presName="level3hierChild" presStyleCnt="0"/>
      <dgm:spPr/>
    </dgm:pt>
    <dgm:pt modelId="{5BD28181-1F45-0444-984D-7F70CD871B5B}" type="pres">
      <dgm:prSet presAssocID="{9FF277EF-C7A8-9D4C-BB36-BBF9FB462A82}" presName="conn2-1" presStyleLbl="parChTrans1D2" presStyleIdx="3" presStyleCnt="5"/>
      <dgm:spPr/>
      <dgm:t>
        <a:bodyPr/>
        <a:lstStyle/>
        <a:p>
          <a:endParaRPr lang="en-US"/>
        </a:p>
      </dgm:t>
    </dgm:pt>
    <dgm:pt modelId="{AF673F03-A51F-174D-AB6E-47CBFC043CEB}" type="pres">
      <dgm:prSet presAssocID="{9FF277EF-C7A8-9D4C-BB36-BBF9FB462A82}" presName="connTx" presStyleLbl="parChTrans1D2" presStyleIdx="3" presStyleCnt="5"/>
      <dgm:spPr/>
      <dgm:t>
        <a:bodyPr/>
        <a:lstStyle/>
        <a:p>
          <a:endParaRPr lang="en-US"/>
        </a:p>
      </dgm:t>
    </dgm:pt>
    <dgm:pt modelId="{6EF910E3-C350-B243-B3C3-9386073F7765}" type="pres">
      <dgm:prSet presAssocID="{F5FD1E9A-E36F-7748-A24E-E4BC8CE32E23}" presName="root2" presStyleCnt="0"/>
      <dgm:spPr/>
    </dgm:pt>
    <dgm:pt modelId="{E0D399AB-6D4B-F045-9EE7-36DE40A35B1F}" type="pres">
      <dgm:prSet presAssocID="{F5FD1E9A-E36F-7748-A24E-E4BC8CE32E23}" presName="LevelTwoTextNode" presStyleLbl="node2" presStyleIdx="3" presStyleCnt="5" custLinFactNeighborX="-1738" custLinFactNeighborY="-24326">
        <dgm:presLayoutVars>
          <dgm:chPref val="3"/>
        </dgm:presLayoutVars>
      </dgm:prSet>
      <dgm:spPr/>
      <dgm:t>
        <a:bodyPr/>
        <a:lstStyle/>
        <a:p>
          <a:endParaRPr lang="en-US"/>
        </a:p>
      </dgm:t>
    </dgm:pt>
    <dgm:pt modelId="{22E8885D-169A-C44A-BAA0-23E855D2C016}" type="pres">
      <dgm:prSet presAssocID="{F5FD1E9A-E36F-7748-A24E-E4BC8CE32E23}" presName="level3hierChild" presStyleCnt="0"/>
      <dgm:spPr/>
    </dgm:pt>
    <dgm:pt modelId="{6119CFAB-445C-554B-A454-7B6DDB79E094}" type="pres">
      <dgm:prSet presAssocID="{22EEDEAA-3FAF-7244-9792-4B2C9C7C265B}" presName="conn2-1" presStyleLbl="parChTrans1D2" presStyleIdx="4" presStyleCnt="5"/>
      <dgm:spPr/>
      <dgm:t>
        <a:bodyPr/>
        <a:lstStyle/>
        <a:p>
          <a:endParaRPr lang="en-US"/>
        </a:p>
      </dgm:t>
    </dgm:pt>
    <dgm:pt modelId="{F1D1BF95-7A59-4B4C-BF68-2BC3A271DE95}" type="pres">
      <dgm:prSet presAssocID="{22EEDEAA-3FAF-7244-9792-4B2C9C7C265B}" presName="connTx" presStyleLbl="parChTrans1D2" presStyleIdx="4" presStyleCnt="5"/>
      <dgm:spPr/>
      <dgm:t>
        <a:bodyPr/>
        <a:lstStyle/>
        <a:p>
          <a:endParaRPr lang="en-US"/>
        </a:p>
      </dgm:t>
    </dgm:pt>
    <dgm:pt modelId="{AF91F847-EB2F-0247-BEC4-C25BF6985B3B}" type="pres">
      <dgm:prSet presAssocID="{084989E4-8630-A346-95A4-221764EDE939}" presName="root2" presStyleCnt="0"/>
      <dgm:spPr/>
    </dgm:pt>
    <dgm:pt modelId="{EDD04E72-3ED0-B449-BBD9-5A2A5DCF2842}" type="pres">
      <dgm:prSet presAssocID="{084989E4-8630-A346-95A4-221764EDE939}" presName="LevelTwoTextNode" presStyleLbl="node2" presStyleIdx="4" presStyleCnt="5" custLinFactNeighborX="-1738" custLinFactNeighborY="-13900">
        <dgm:presLayoutVars>
          <dgm:chPref val="3"/>
        </dgm:presLayoutVars>
      </dgm:prSet>
      <dgm:spPr/>
      <dgm:t>
        <a:bodyPr/>
        <a:lstStyle/>
        <a:p>
          <a:endParaRPr lang="en-US"/>
        </a:p>
      </dgm:t>
    </dgm:pt>
    <dgm:pt modelId="{21E7FBA6-0135-E344-82FF-E7CE47DB4C36}" type="pres">
      <dgm:prSet presAssocID="{084989E4-8630-A346-95A4-221764EDE939}" presName="level3hierChild" presStyleCnt="0"/>
      <dgm:spPr/>
    </dgm:pt>
  </dgm:ptLst>
  <dgm:cxnLst>
    <dgm:cxn modelId="{015E18A3-1ED4-F541-9E59-7CB90D4F9DD7}" type="presOf" srcId="{22EEDEAA-3FAF-7244-9792-4B2C9C7C265B}" destId="{6119CFAB-445C-554B-A454-7B6DDB79E094}" srcOrd="0" destOrd="0" presId="urn:microsoft.com/office/officeart/2005/8/layout/hierarchy2"/>
    <dgm:cxn modelId="{CF7C6EAF-CB79-9A41-A355-714BAA05215A}" type="presOf" srcId="{3636DDB7-2DCF-0D4B-A6A1-EB03EBBCFDF2}" destId="{57046207-118E-1A42-96F3-6E35953C0340}" srcOrd="1" destOrd="0" presId="urn:microsoft.com/office/officeart/2005/8/layout/hierarchy2"/>
    <dgm:cxn modelId="{42C77B73-997F-1E4D-8092-7A2368875E5B}" type="presOf" srcId="{084989E4-8630-A346-95A4-221764EDE939}" destId="{EDD04E72-3ED0-B449-BBD9-5A2A5DCF2842}" srcOrd="0" destOrd="0" presId="urn:microsoft.com/office/officeart/2005/8/layout/hierarchy2"/>
    <dgm:cxn modelId="{7F59DF81-DA9D-4742-8BE9-48DA7C399CBF}" type="presOf" srcId="{3636DDB7-2DCF-0D4B-A6A1-EB03EBBCFDF2}" destId="{A40CB852-883D-9E4C-B2DA-C891184EF082}" srcOrd="0" destOrd="0" presId="urn:microsoft.com/office/officeart/2005/8/layout/hierarchy2"/>
    <dgm:cxn modelId="{61057067-6899-B34E-834A-2122E3790FAD}" type="presOf" srcId="{22EEDEAA-3FAF-7244-9792-4B2C9C7C265B}" destId="{F1D1BF95-7A59-4B4C-BF68-2BC3A271DE95}" srcOrd="1" destOrd="0" presId="urn:microsoft.com/office/officeart/2005/8/layout/hierarchy2"/>
    <dgm:cxn modelId="{1C1979E0-4062-284F-B063-CBEE23539C62}" srcId="{B95FBB2C-776A-D842-8F99-D319EE4B2D50}" destId="{ADC9B619-DD4B-F449-A4BD-E691787E7054}" srcOrd="2" destOrd="0" parTransId="{F218BC8A-7A2A-1740-A133-2D2406BC6240}" sibTransId="{E1C03D30-DDD6-EB41-ACE8-F66AAD6EECC2}"/>
    <dgm:cxn modelId="{24A8F90E-4F75-1643-A5B3-61BA0C2C9BC1}" type="presOf" srcId="{B95FBB2C-776A-D842-8F99-D319EE4B2D50}" destId="{5499C774-B338-8046-9281-3C928C7EC956}" srcOrd="0" destOrd="0" presId="urn:microsoft.com/office/officeart/2005/8/layout/hierarchy2"/>
    <dgm:cxn modelId="{85FDC37A-D01B-534D-9530-99439F3C36D4}" type="presOf" srcId="{ADC9B619-DD4B-F449-A4BD-E691787E7054}" destId="{302FB7E9-0882-F246-8B35-EA604888934F}" srcOrd="0" destOrd="0" presId="urn:microsoft.com/office/officeart/2005/8/layout/hierarchy2"/>
    <dgm:cxn modelId="{0F2AB0B3-0851-364A-832D-655EE6A8B268}" type="presOf" srcId="{31963555-9FCC-C54B-B29C-C95BB0ED0244}" destId="{F5A34495-0272-D440-9B16-A0F63488D35F}" srcOrd="1" destOrd="0" presId="urn:microsoft.com/office/officeart/2005/8/layout/hierarchy2"/>
    <dgm:cxn modelId="{FD6C65EB-31EB-984D-ACAB-781AF932FFA7}" type="presOf" srcId="{F218BC8A-7A2A-1740-A133-2D2406BC6240}" destId="{6A4C3265-F7FC-984C-8595-A7EFB57C7F82}" srcOrd="1" destOrd="0" presId="urn:microsoft.com/office/officeart/2005/8/layout/hierarchy2"/>
    <dgm:cxn modelId="{A5525AFC-ECD0-0840-800C-6F85FE47C1B5}" type="presOf" srcId="{F218BC8A-7A2A-1740-A133-2D2406BC6240}" destId="{D9C726DC-49B7-D248-93B8-C561E8750100}" srcOrd="0" destOrd="0" presId="urn:microsoft.com/office/officeart/2005/8/layout/hierarchy2"/>
    <dgm:cxn modelId="{286D5F49-D5E9-0842-9F54-7BD199509925}" srcId="{7D9B379A-5978-074A-AFB7-708BF49D15DE}" destId="{C5B31BD0-423F-364A-9C79-4E20301F4B8D}" srcOrd="0" destOrd="0" parTransId="{30DA110D-0799-AA46-9D3C-97DB571C6D57}" sibTransId="{9E6E3143-2876-C54A-A597-63DB60441974}"/>
    <dgm:cxn modelId="{0ACB4829-915C-9B44-84CA-D7C42D3DD985}" type="presOf" srcId="{9ED0F8A0-FE73-474E-A871-C0D15622B23F}" destId="{38D60676-4E04-334D-B58B-949DCCC8F479}" srcOrd="1" destOrd="0" presId="urn:microsoft.com/office/officeart/2005/8/layout/hierarchy2"/>
    <dgm:cxn modelId="{D3D921F3-3D21-7F42-9079-7635E8F6913C}" type="presOf" srcId="{B99F1A54-8929-F14E-A5C9-88307D6FBCBB}" destId="{E2300B1A-EC26-A94A-92AB-0E633DB334E4}" srcOrd="0" destOrd="0" presId="urn:microsoft.com/office/officeart/2005/8/layout/hierarchy2"/>
    <dgm:cxn modelId="{85F92BCA-13F7-0F46-BB0C-3255F5054A53}" srcId="{C5B31BD0-423F-364A-9C79-4E20301F4B8D}" destId="{B95FBB2C-776A-D842-8F99-D319EE4B2D50}" srcOrd="0" destOrd="0" parTransId="{FF76280C-AE62-BF4A-8A5C-54B6ED82C9AA}" sibTransId="{5C7814C3-785C-2340-AAEE-E80AA54DB88F}"/>
    <dgm:cxn modelId="{95EAE469-BE72-5D42-A7E6-A16A0E7FAEBC}" type="presOf" srcId="{8F6A0F94-6C33-484C-B05C-1CEA66330407}" destId="{DA81BFF1-AA94-7843-A347-A6AB8282E5FC}" srcOrd="0" destOrd="0" presId="urn:microsoft.com/office/officeart/2005/8/layout/hierarchy2"/>
    <dgm:cxn modelId="{33522DD6-5027-CC4E-A4F5-47CB96347F2A}" type="presOf" srcId="{7D9B379A-5978-074A-AFB7-708BF49D15DE}" destId="{0E8EC311-500C-E342-ACA2-7FB2651B97D7}" srcOrd="0" destOrd="0" presId="urn:microsoft.com/office/officeart/2005/8/layout/hierarchy2"/>
    <dgm:cxn modelId="{B9E7B50B-CA95-DD4E-A056-7ACF161534BE}" type="presOf" srcId="{31963555-9FCC-C54B-B29C-C95BB0ED0244}" destId="{2E01F7D0-0293-8A44-8F09-3354B90034C5}" srcOrd="0" destOrd="0" presId="urn:microsoft.com/office/officeart/2005/8/layout/hierarchy2"/>
    <dgm:cxn modelId="{9BCD6C50-E7F0-9347-B4FD-5437FF35358D}" srcId="{C5B31BD0-423F-364A-9C79-4E20301F4B8D}" destId="{B99F1A54-8929-F14E-A5C9-88307D6FBCBB}" srcOrd="2" destOrd="0" parTransId="{3636DDB7-2DCF-0D4B-A6A1-EB03EBBCFDF2}" sibTransId="{D291EFA7-BB72-484E-9C10-B2EE04B6F092}"/>
    <dgm:cxn modelId="{8E06D682-1037-EF42-BB9C-6B9A377F2FD1}" type="presOf" srcId="{1C1687AA-EF62-C241-9785-2268CAAB2181}" destId="{20899E05-5D0B-024B-BAB7-A3B269A3AFE7}" srcOrd="0" destOrd="0" presId="urn:microsoft.com/office/officeart/2005/8/layout/hierarchy2"/>
    <dgm:cxn modelId="{515538CF-BB84-124F-9B70-368B0D046E8D}" type="presOf" srcId="{9FF277EF-C7A8-9D4C-BB36-BBF9FB462A82}" destId="{5BD28181-1F45-0444-984D-7F70CD871B5B}" srcOrd="0" destOrd="0" presId="urn:microsoft.com/office/officeart/2005/8/layout/hierarchy2"/>
    <dgm:cxn modelId="{1558AEC7-5E7C-C546-9F8E-5F675B4E3A3A}" srcId="{B95FBB2C-776A-D842-8F99-D319EE4B2D50}" destId="{1C1687AA-EF62-C241-9785-2268CAAB2181}" srcOrd="0" destOrd="0" parTransId="{14748C77-CDC2-E248-886D-F088500F77AD}" sibTransId="{BC843624-4D23-0E42-9D45-1F866BD87317}"/>
    <dgm:cxn modelId="{174DFA3B-5832-7045-9216-0032D7BBE14A}" type="presOf" srcId="{9ED0F8A0-FE73-474E-A871-C0D15622B23F}" destId="{89E487A4-D320-B34F-BE31-497C95AB24EE}" srcOrd="0" destOrd="0" presId="urn:microsoft.com/office/officeart/2005/8/layout/hierarchy2"/>
    <dgm:cxn modelId="{8793FC55-8769-3D4B-BDE3-721EEA200935}" type="presOf" srcId="{14748C77-CDC2-E248-886D-F088500F77AD}" destId="{800687B6-9FD2-F04C-A416-C2020C825C0B}" srcOrd="0" destOrd="0" presId="urn:microsoft.com/office/officeart/2005/8/layout/hierarchy2"/>
    <dgm:cxn modelId="{F5DEE5EA-A66D-CA4F-988B-3F2C2574F599}" type="presOf" srcId="{FF76280C-AE62-BF4A-8A5C-54B6ED82C9AA}" destId="{3E081AB6-C3B9-3449-8E3A-BFF29C29A2B2}" srcOrd="1" destOrd="0" presId="urn:microsoft.com/office/officeart/2005/8/layout/hierarchy2"/>
    <dgm:cxn modelId="{D78BD9B0-51D1-A649-8BF6-71DA42F84BC2}" type="presOf" srcId="{045F4242-D6B5-BA4A-890C-034AF3CEDD58}" destId="{414C839C-73A4-C245-8F31-0643862CB45B}" srcOrd="0" destOrd="0" presId="urn:microsoft.com/office/officeart/2005/8/layout/hierarchy2"/>
    <dgm:cxn modelId="{E2B95B8B-C335-7645-9533-5FDA654D7EE9}" type="presOf" srcId="{F5FD1E9A-E36F-7748-A24E-E4BC8CE32E23}" destId="{E0D399AB-6D4B-F045-9EE7-36DE40A35B1F}" srcOrd="0" destOrd="0" presId="urn:microsoft.com/office/officeart/2005/8/layout/hierarchy2"/>
    <dgm:cxn modelId="{95F71FFF-7F37-BB41-9476-C1B37FEEE0A4}" srcId="{B95FBB2C-776A-D842-8F99-D319EE4B2D50}" destId="{045F4242-D6B5-BA4A-890C-034AF3CEDD58}" srcOrd="1" destOrd="0" parTransId="{31963555-9FCC-C54B-B29C-C95BB0ED0244}" sibTransId="{4EE4482E-E43A-9C49-BE01-AA14C62DFF66}"/>
    <dgm:cxn modelId="{F8F592A2-0D80-B34E-AA96-0CEF15B24A94}" type="presOf" srcId="{FF76280C-AE62-BF4A-8A5C-54B6ED82C9AA}" destId="{E11D5A50-60CC-8C46-89A4-93B0AE5924E2}" srcOrd="0" destOrd="0" presId="urn:microsoft.com/office/officeart/2005/8/layout/hierarchy2"/>
    <dgm:cxn modelId="{CF1CCA5C-0185-9C48-9BB9-10D93AAB772D}" srcId="{C5B31BD0-423F-364A-9C79-4E20301F4B8D}" destId="{8F6A0F94-6C33-484C-B05C-1CEA66330407}" srcOrd="1" destOrd="0" parTransId="{9ED0F8A0-FE73-474E-A871-C0D15622B23F}" sibTransId="{0A6833C7-ED05-4B45-8BD3-D35791AE0D08}"/>
    <dgm:cxn modelId="{CC941DB8-54E9-964F-969C-29546FF67F05}" type="presOf" srcId="{14748C77-CDC2-E248-886D-F088500F77AD}" destId="{BB538947-0572-2F4C-8FA0-3EEC106F2E9E}" srcOrd="1" destOrd="0" presId="urn:microsoft.com/office/officeart/2005/8/layout/hierarchy2"/>
    <dgm:cxn modelId="{F18A712A-FF3A-F941-8038-05006183FF14}" srcId="{C5B31BD0-423F-364A-9C79-4E20301F4B8D}" destId="{084989E4-8630-A346-95A4-221764EDE939}" srcOrd="4" destOrd="0" parTransId="{22EEDEAA-3FAF-7244-9792-4B2C9C7C265B}" sibTransId="{AF72B9B7-94EA-A747-88C6-4D6FF87B47BB}"/>
    <dgm:cxn modelId="{3F95AC76-3E01-BD46-B0FB-B4443925E8C4}" type="presOf" srcId="{9FF277EF-C7A8-9D4C-BB36-BBF9FB462A82}" destId="{AF673F03-A51F-174D-AB6E-47CBFC043CEB}" srcOrd="1" destOrd="0" presId="urn:microsoft.com/office/officeart/2005/8/layout/hierarchy2"/>
    <dgm:cxn modelId="{8B12616A-0040-C948-9D79-66007D32D25A}" type="presOf" srcId="{C5B31BD0-423F-364A-9C79-4E20301F4B8D}" destId="{4F02BAE2-1468-D14A-A5D1-920F0AC319F7}" srcOrd="0" destOrd="0" presId="urn:microsoft.com/office/officeart/2005/8/layout/hierarchy2"/>
    <dgm:cxn modelId="{6D846F2F-1382-C94C-A331-B2B1C5E0B78B}" srcId="{C5B31BD0-423F-364A-9C79-4E20301F4B8D}" destId="{F5FD1E9A-E36F-7748-A24E-E4BC8CE32E23}" srcOrd="3" destOrd="0" parTransId="{9FF277EF-C7A8-9D4C-BB36-BBF9FB462A82}" sibTransId="{E435988D-314C-C44E-BBBA-364930A9264D}"/>
    <dgm:cxn modelId="{53B05985-D079-CC43-8E2A-2BFBC9178722}" type="presParOf" srcId="{0E8EC311-500C-E342-ACA2-7FB2651B97D7}" destId="{51CA66B6-2202-4A4C-984E-F31084F0F79A}" srcOrd="0" destOrd="0" presId="urn:microsoft.com/office/officeart/2005/8/layout/hierarchy2"/>
    <dgm:cxn modelId="{BB80E0EC-682D-DD40-8009-14F4F3F1D70B}" type="presParOf" srcId="{51CA66B6-2202-4A4C-984E-F31084F0F79A}" destId="{4F02BAE2-1468-D14A-A5D1-920F0AC319F7}" srcOrd="0" destOrd="0" presId="urn:microsoft.com/office/officeart/2005/8/layout/hierarchy2"/>
    <dgm:cxn modelId="{69EE3A15-CA89-864E-A47E-C3CB6DD7D3BF}" type="presParOf" srcId="{51CA66B6-2202-4A4C-984E-F31084F0F79A}" destId="{26EBC396-3316-C747-8E4F-A7761FFBE2C4}" srcOrd="1" destOrd="0" presId="urn:microsoft.com/office/officeart/2005/8/layout/hierarchy2"/>
    <dgm:cxn modelId="{EEB8F786-7F4A-DB42-A9E4-254294084B84}" type="presParOf" srcId="{26EBC396-3316-C747-8E4F-A7761FFBE2C4}" destId="{E11D5A50-60CC-8C46-89A4-93B0AE5924E2}" srcOrd="0" destOrd="0" presId="urn:microsoft.com/office/officeart/2005/8/layout/hierarchy2"/>
    <dgm:cxn modelId="{1F5AF5A0-DB31-134F-8FE6-F4C9AB433D2C}" type="presParOf" srcId="{E11D5A50-60CC-8C46-89A4-93B0AE5924E2}" destId="{3E081AB6-C3B9-3449-8E3A-BFF29C29A2B2}" srcOrd="0" destOrd="0" presId="urn:microsoft.com/office/officeart/2005/8/layout/hierarchy2"/>
    <dgm:cxn modelId="{BBB7E420-9DCB-874A-993C-8491F7E71A48}" type="presParOf" srcId="{26EBC396-3316-C747-8E4F-A7761FFBE2C4}" destId="{534623BF-74D5-104E-8B0C-F551A7CB276D}" srcOrd="1" destOrd="0" presId="urn:microsoft.com/office/officeart/2005/8/layout/hierarchy2"/>
    <dgm:cxn modelId="{35876126-369E-F64A-9233-7CB4B409E21A}" type="presParOf" srcId="{534623BF-74D5-104E-8B0C-F551A7CB276D}" destId="{5499C774-B338-8046-9281-3C928C7EC956}" srcOrd="0" destOrd="0" presId="urn:microsoft.com/office/officeart/2005/8/layout/hierarchy2"/>
    <dgm:cxn modelId="{4CACF0BF-EEB0-2944-B84E-BD0F3CB33C4B}" type="presParOf" srcId="{534623BF-74D5-104E-8B0C-F551A7CB276D}" destId="{1E0D4E9F-E2DE-0D4C-AA5B-7E19FDF5616C}" srcOrd="1" destOrd="0" presId="urn:microsoft.com/office/officeart/2005/8/layout/hierarchy2"/>
    <dgm:cxn modelId="{2BF44BDD-B8BA-FE48-8B9B-68451555C043}" type="presParOf" srcId="{1E0D4E9F-E2DE-0D4C-AA5B-7E19FDF5616C}" destId="{800687B6-9FD2-F04C-A416-C2020C825C0B}" srcOrd="0" destOrd="0" presId="urn:microsoft.com/office/officeart/2005/8/layout/hierarchy2"/>
    <dgm:cxn modelId="{7268F6D5-4BDD-694F-81AC-589CAC268EE4}" type="presParOf" srcId="{800687B6-9FD2-F04C-A416-C2020C825C0B}" destId="{BB538947-0572-2F4C-8FA0-3EEC106F2E9E}" srcOrd="0" destOrd="0" presId="urn:microsoft.com/office/officeart/2005/8/layout/hierarchy2"/>
    <dgm:cxn modelId="{65E995F9-74BA-8E48-9D63-DB9C0814BFCE}" type="presParOf" srcId="{1E0D4E9F-E2DE-0D4C-AA5B-7E19FDF5616C}" destId="{E97E88B0-6299-DA49-BC23-BC81F166B858}" srcOrd="1" destOrd="0" presId="urn:microsoft.com/office/officeart/2005/8/layout/hierarchy2"/>
    <dgm:cxn modelId="{A1DB421D-5352-A14B-B18C-50F4B6EC3EE2}" type="presParOf" srcId="{E97E88B0-6299-DA49-BC23-BC81F166B858}" destId="{20899E05-5D0B-024B-BAB7-A3B269A3AFE7}" srcOrd="0" destOrd="0" presId="urn:microsoft.com/office/officeart/2005/8/layout/hierarchy2"/>
    <dgm:cxn modelId="{C4C0885B-EA77-F047-9DA2-5645439123DC}" type="presParOf" srcId="{E97E88B0-6299-DA49-BC23-BC81F166B858}" destId="{DB8D0D6C-5968-F345-8A2B-E5C6355B69F3}" srcOrd="1" destOrd="0" presId="urn:microsoft.com/office/officeart/2005/8/layout/hierarchy2"/>
    <dgm:cxn modelId="{0C3442F9-65E0-4B46-8FE5-C4FCB84F6423}" type="presParOf" srcId="{1E0D4E9F-E2DE-0D4C-AA5B-7E19FDF5616C}" destId="{2E01F7D0-0293-8A44-8F09-3354B90034C5}" srcOrd="2" destOrd="0" presId="urn:microsoft.com/office/officeart/2005/8/layout/hierarchy2"/>
    <dgm:cxn modelId="{F1746BAB-EA6B-6741-9A7F-C190B055FFBA}" type="presParOf" srcId="{2E01F7D0-0293-8A44-8F09-3354B90034C5}" destId="{F5A34495-0272-D440-9B16-A0F63488D35F}" srcOrd="0" destOrd="0" presId="urn:microsoft.com/office/officeart/2005/8/layout/hierarchy2"/>
    <dgm:cxn modelId="{11ED9FF2-976C-FD41-8B77-0A0ECCECC852}" type="presParOf" srcId="{1E0D4E9F-E2DE-0D4C-AA5B-7E19FDF5616C}" destId="{AB7EA2E9-62D9-1C47-8A66-12FA2B4993CF}" srcOrd="3" destOrd="0" presId="urn:microsoft.com/office/officeart/2005/8/layout/hierarchy2"/>
    <dgm:cxn modelId="{A7B35013-A74A-1B4F-8C19-581285672839}" type="presParOf" srcId="{AB7EA2E9-62D9-1C47-8A66-12FA2B4993CF}" destId="{414C839C-73A4-C245-8F31-0643862CB45B}" srcOrd="0" destOrd="0" presId="urn:microsoft.com/office/officeart/2005/8/layout/hierarchy2"/>
    <dgm:cxn modelId="{57007EE3-A2E3-E24B-AC60-968258FD8222}" type="presParOf" srcId="{AB7EA2E9-62D9-1C47-8A66-12FA2B4993CF}" destId="{A96A8BCF-3BFF-F74A-BF9B-B5898976D764}" srcOrd="1" destOrd="0" presId="urn:microsoft.com/office/officeart/2005/8/layout/hierarchy2"/>
    <dgm:cxn modelId="{C780A595-AB64-5E4E-9767-D233AAA060CA}" type="presParOf" srcId="{1E0D4E9F-E2DE-0D4C-AA5B-7E19FDF5616C}" destId="{D9C726DC-49B7-D248-93B8-C561E8750100}" srcOrd="4" destOrd="0" presId="urn:microsoft.com/office/officeart/2005/8/layout/hierarchy2"/>
    <dgm:cxn modelId="{870D509E-4CDC-7343-B5B1-244AD394A848}" type="presParOf" srcId="{D9C726DC-49B7-D248-93B8-C561E8750100}" destId="{6A4C3265-F7FC-984C-8595-A7EFB57C7F82}" srcOrd="0" destOrd="0" presId="urn:microsoft.com/office/officeart/2005/8/layout/hierarchy2"/>
    <dgm:cxn modelId="{418AEA95-63CE-8D4F-882B-D05659F0DD96}" type="presParOf" srcId="{1E0D4E9F-E2DE-0D4C-AA5B-7E19FDF5616C}" destId="{BBCF0F5B-4C56-5D40-9DB5-3FEEFF8437DE}" srcOrd="5" destOrd="0" presId="urn:microsoft.com/office/officeart/2005/8/layout/hierarchy2"/>
    <dgm:cxn modelId="{7961C0D4-E25B-794A-AC0B-EB59CB8F43DD}" type="presParOf" srcId="{BBCF0F5B-4C56-5D40-9DB5-3FEEFF8437DE}" destId="{302FB7E9-0882-F246-8B35-EA604888934F}" srcOrd="0" destOrd="0" presId="urn:microsoft.com/office/officeart/2005/8/layout/hierarchy2"/>
    <dgm:cxn modelId="{2EC03F19-C21C-8B43-AD65-2C43ADE4D4C3}" type="presParOf" srcId="{BBCF0F5B-4C56-5D40-9DB5-3FEEFF8437DE}" destId="{3FF130F3-1143-9041-8C7D-51F0B5036B54}" srcOrd="1" destOrd="0" presId="urn:microsoft.com/office/officeart/2005/8/layout/hierarchy2"/>
    <dgm:cxn modelId="{DF5C5114-67FE-DB4F-9140-821517566438}" type="presParOf" srcId="{26EBC396-3316-C747-8E4F-A7761FFBE2C4}" destId="{89E487A4-D320-B34F-BE31-497C95AB24EE}" srcOrd="2" destOrd="0" presId="urn:microsoft.com/office/officeart/2005/8/layout/hierarchy2"/>
    <dgm:cxn modelId="{7D353622-04C4-D145-81B4-71E75768BE4B}" type="presParOf" srcId="{89E487A4-D320-B34F-BE31-497C95AB24EE}" destId="{38D60676-4E04-334D-B58B-949DCCC8F479}" srcOrd="0" destOrd="0" presId="urn:microsoft.com/office/officeart/2005/8/layout/hierarchy2"/>
    <dgm:cxn modelId="{06971BDE-5F73-6649-969D-E9A322E75A13}" type="presParOf" srcId="{26EBC396-3316-C747-8E4F-A7761FFBE2C4}" destId="{514B5ED2-E4E7-804D-AE9F-A7622DCCFF29}" srcOrd="3" destOrd="0" presId="urn:microsoft.com/office/officeart/2005/8/layout/hierarchy2"/>
    <dgm:cxn modelId="{BC865DFE-A990-5547-A847-735CC3441B55}" type="presParOf" srcId="{514B5ED2-E4E7-804D-AE9F-A7622DCCFF29}" destId="{DA81BFF1-AA94-7843-A347-A6AB8282E5FC}" srcOrd="0" destOrd="0" presId="urn:microsoft.com/office/officeart/2005/8/layout/hierarchy2"/>
    <dgm:cxn modelId="{E10CC04A-B33B-114F-AEAB-A82438AC88F8}" type="presParOf" srcId="{514B5ED2-E4E7-804D-AE9F-A7622DCCFF29}" destId="{6C05F5B2-A4A2-D048-9E6A-C4B2C577FFB8}" srcOrd="1" destOrd="0" presId="urn:microsoft.com/office/officeart/2005/8/layout/hierarchy2"/>
    <dgm:cxn modelId="{2FB78EFE-6920-A14D-82B5-BB774AAFC0C7}" type="presParOf" srcId="{26EBC396-3316-C747-8E4F-A7761FFBE2C4}" destId="{A40CB852-883D-9E4C-B2DA-C891184EF082}" srcOrd="4" destOrd="0" presId="urn:microsoft.com/office/officeart/2005/8/layout/hierarchy2"/>
    <dgm:cxn modelId="{A5E937FB-6A17-B344-8222-EDD620313667}" type="presParOf" srcId="{A40CB852-883D-9E4C-B2DA-C891184EF082}" destId="{57046207-118E-1A42-96F3-6E35953C0340}" srcOrd="0" destOrd="0" presId="urn:microsoft.com/office/officeart/2005/8/layout/hierarchy2"/>
    <dgm:cxn modelId="{6E2B65BA-58FC-E046-BF82-312DB75C00EB}" type="presParOf" srcId="{26EBC396-3316-C747-8E4F-A7761FFBE2C4}" destId="{08828894-F9AA-8744-BB36-5DC6EF1C9D12}" srcOrd="5" destOrd="0" presId="urn:microsoft.com/office/officeart/2005/8/layout/hierarchy2"/>
    <dgm:cxn modelId="{793098B9-6D48-2442-B561-EA346AA1CC75}" type="presParOf" srcId="{08828894-F9AA-8744-BB36-5DC6EF1C9D12}" destId="{E2300B1A-EC26-A94A-92AB-0E633DB334E4}" srcOrd="0" destOrd="0" presId="urn:microsoft.com/office/officeart/2005/8/layout/hierarchy2"/>
    <dgm:cxn modelId="{4544729F-00E4-7648-BCC1-2FA71127C7D8}" type="presParOf" srcId="{08828894-F9AA-8744-BB36-5DC6EF1C9D12}" destId="{D108D8A8-5FD0-DF43-946F-50CEC2A66E0C}" srcOrd="1" destOrd="0" presId="urn:microsoft.com/office/officeart/2005/8/layout/hierarchy2"/>
    <dgm:cxn modelId="{B6256CDE-B415-CA46-A44A-75B6D4FA5CA4}" type="presParOf" srcId="{26EBC396-3316-C747-8E4F-A7761FFBE2C4}" destId="{5BD28181-1F45-0444-984D-7F70CD871B5B}" srcOrd="6" destOrd="0" presId="urn:microsoft.com/office/officeart/2005/8/layout/hierarchy2"/>
    <dgm:cxn modelId="{5396E481-698F-4A47-84E7-D6FBF5E65341}" type="presParOf" srcId="{5BD28181-1F45-0444-984D-7F70CD871B5B}" destId="{AF673F03-A51F-174D-AB6E-47CBFC043CEB}" srcOrd="0" destOrd="0" presId="urn:microsoft.com/office/officeart/2005/8/layout/hierarchy2"/>
    <dgm:cxn modelId="{65D0AD2E-DA42-B846-BC2C-E09BF1782996}" type="presParOf" srcId="{26EBC396-3316-C747-8E4F-A7761FFBE2C4}" destId="{6EF910E3-C350-B243-B3C3-9386073F7765}" srcOrd="7" destOrd="0" presId="urn:microsoft.com/office/officeart/2005/8/layout/hierarchy2"/>
    <dgm:cxn modelId="{99DFE7E1-4043-164D-831C-3FE6C1B81433}" type="presParOf" srcId="{6EF910E3-C350-B243-B3C3-9386073F7765}" destId="{E0D399AB-6D4B-F045-9EE7-36DE40A35B1F}" srcOrd="0" destOrd="0" presId="urn:microsoft.com/office/officeart/2005/8/layout/hierarchy2"/>
    <dgm:cxn modelId="{9D094CD8-B20E-B744-9B28-D783E11F2C93}" type="presParOf" srcId="{6EF910E3-C350-B243-B3C3-9386073F7765}" destId="{22E8885D-169A-C44A-BAA0-23E855D2C016}" srcOrd="1" destOrd="0" presId="urn:microsoft.com/office/officeart/2005/8/layout/hierarchy2"/>
    <dgm:cxn modelId="{8486D40F-BAFB-D242-8718-D214043E8E96}" type="presParOf" srcId="{26EBC396-3316-C747-8E4F-A7761FFBE2C4}" destId="{6119CFAB-445C-554B-A454-7B6DDB79E094}" srcOrd="8" destOrd="0" presId="urn:microsoft.com/office/officeart/2005/8/layout/hierarchy2"/>
    <dgm:cxn modelId="{25A5B49B-7500-FA49-90E9-AB0FF174DA18}" type="presParOf" srcId="{6119CFAB-445C-554B-A454-7B6DDB79E094}" destId="{F1D1BF95-7A59-4B4C-BF68-2BC3A271DE95}" srcOrd="0" destOrd="0" presId="urn:microsoft.com/office/officeart/2005/8/layout/hierarchy2"/>
    <dgm:cxn modelId="{3030D1A1-5630-2A4B-B5E2-58DCC697D3B6}" type="presParOf" srcId="{26EBC396-3316-C747-8E4F-A7761FFBE2C4}" destId="{AF91F847-EB2F-0247-BEC4-C25BF6985B3B}" srcOrd="9" destOrd="0" presId="urn:microsoft.com/office/officeart/2005/8/layout/hierarchy2"/>
    <dgm:cxn modelId="{1237C9B1-53A2-574D-8D8F-E1315DC5DB55}" type="presParOf" srcId="{AF91F847-EB2F-0247-BEC4-C25BF6985B3B}" destId="{EDD04E72-3ED0-B449-BBD9-5A2A5DCF2842}" srcOrd="0" destOrd="0" presId="urn:microsoft.com/office/officeart/2005/8/layout/hierarchy2"/>
    <dgm:cxn modelId="{D0AA8ED3-9BB3-AF43-A16F-BD0AFACD63A9}" type="presParOf" srcId="{AF91F847-EB2F-0247-BEC4-C25BF6985B3B}" destId="{21E7FBA6-0135-E344-82FF-E7CE47DB4C36}"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EF86F58-83CB-5A4F-A909-7F180D52685F}" type="doc">
      <dgm:prSet loTypeId="urn:microsoft.com/office/officeart/2005/8/layout/hierarchy2" loCatId="" qsTypeId="urn:microsoft.com/office/officeart/2005/8/quickstyle/simple4" qsCatId="simple" csTypeId="urn:microsoft.com/office/officeart/2005/8/colors/accent6_2" csCatId="accent6" phldr="1"/>
      <dgm:spPr/>
      <dgm:t>
        <a:bodyPr/>
        <a:lstStyle/>
        <a:p>
          <a:endParaRPr lang="en-US"/>
        </a:p>
      </dgm:t>
    </dgm:pt>
    <dgm:pt modelId="{AE44F167-AB4C-B349-8093-936A2D38AEBD}">
      <dgm:prSet phldrT="[Text]" custT="1"/>
      <dgm:spPr/>
      <dgm:t>
        <a:bodyPr/>
        <a:lstStyle/>
        <a:p>
          <a:r>
            <a:rPr lang="en-US" sz="2000" b="1" dirty="0" smtClean="0"/>
            <a:t>Marriage</a:t>
          </a:r>
          <a:endParaRPr lang="en-US" sz="2000" b="1" dirty="0"/>
        </a:p>
      </dgm:t>
    </dgm:pt>
    <dgm:pt modelId="{7869C144-E5E8-E04D-B1FE-D6729B78001B}" type="parTrans" cxnId="{8CDDDEE4-BF92-354F-A225-C8FA51B37A15}">
      <dgm:prSet/>
      <dgm:spPr/>
      <dgm:t>
        <a:bodyPr/>
        <a:lstStyle/>
        <a:p>
          <a:endParaRPr lang="en-US"/>
        </a:p>
      </dgm:t>
    </dgm:pt>
    <dgm:pt modelId="{166C9132-2643-8E48-88A4-EE01400A3C4B}" type="sibTrans" cxnId="{8CDDDEE4-BF92-354F-A225-C8FA51B37A15}">
      <dgm:prSet/>
      <dgm:spPr/>
      <dgm:t>
        <a:bodyPr/>
        <a:lstStyle/>
        <a:p>
          <a:endParaRPr lang="en-US"/>
        </a:p>
      </dgm:t>
    </dgm:pt>
    <dgm:pt modelId="{88B2DE08-96DA-1D43-84C5-A99DA1FAA8BA}">
      <dgm:prSet phldrT="[Text]" custT="1"/>
      <dgm:spPr/>
      <dgm:t>
        <a:bodyPr/>
        <a:lstStyle/>
        <a:p>
          <a:r>
            <a:rPr lang="en-US" sz="2000" b="1" dirty="0" smtClean="0"/>
            <a:t>Mentors</a:t>
          </a:r>
          <a:endParaRPr lang="en-US" sz="2000" b="1" dirty="0"/>
        </a:p>
      </dgm:t>
    </dgm:pt>
    <dgm:pt modelId="{3AD6FFF4-160E-3B40-A819-1E3A675DE974}" type="parTrans" cxnId="{E7EE357E-D9EC-4D4B-9498-76974C0DAE59}">
      <dgm:prSet/>
      <dgm:spPr/>
      <dgm:t>
        <a:bodyPr/>
        <a:lstStyle/>
        <a:p>
          <a:endParaRPr lang="en-US" dirty="0"/>
        </a:p>
      </dgm:t>
    </dgm:pt>
    <dgm:pt modelId="{621C26FD-0874-744E-B107-77D6B078DC6B}" type="sibTrans" cxnId="{E7EE357E-D9EC-4D4B-9498-76974C0DAE59}">
      <dgm:prSet/>
      <dgm:spPr/>
      <dgm:t>
        <a:bodyPr/>
        <a:lstStyle/>
        <a:p>
          <a:endParaRPr lang="en-US"/>
        </a:p>
      </dgm:t>
    </dgm:pt>
    <dgm:pt modelId="{D0AB3140-1704-B346-8BEC-02224D085021}">
      <dgm:prSet phldrT="[Text]" custT="1"/>
      <dgm:spPr/>
      <dgm:t>
        <a:bodyPr/>
        <a:lstStyle/>
        <a:p>
          <a:r>
            <a:rPr lang="en-US" sz="2000" b="1" dirty="0" smtClean="0"/>
            <a:t>Prayer, Rituals, Bible Reading, Service, Faith Conversations</a:t>
          </a:r>
          <a:endParaRPr lang="en-US" sz="2000" b="1" dirty="0"/>
        </a:p>
      </dgm:t>
    </dgm:pt>
    <dgm:pt modelId="{2EA06C68-014B-B54B-8370-2ED2B8B47F96}" type="parTrans" cxnId="{394648D7-570F-7443-8CBA-E1FAA1C38DE8}">
      <dgm:prSet/>
      <dgm:spPr/>
      <dgm:t>
        <a:bodyPr/>
        <a:lstStyle/>
        <a:p>
          <a:endParaRPr lang="en-US" dirty="0"/>
        </a:p>
      </dgm:t>
    </dgm:pt>
    <dgm:pt modelId="{6CC4027F-22E3-0041-8AF2-FBF9E8B40353}" type="sibTrans" cxnId="{394648D7-570F-7443-8CBA-E1FAA1C38DE8}">
      <dgm:prSet/>
      <dgm:spPr/>
      <dgm:t>
        <a:bodyPr/>
        <a:lstStyle/>
        <a:p>
          <a:endParaRPr lang="en-US"/>
        </a:p>
      </dgm:t>
    </dgm:pt>
    <dgm:pt modelId="{29CDD1DA-C6FC-5940-89B5-99EDB771B4F7}">
      <dgm:prSet phldrT="[Text]" custT="1"/>
      <dgm:spPr/>
      <dgm:t>
        <a:bodyPr/>
        <a:lstStyle/>
        <a:p>
          <a:r>
            <a:rPr lang="en-US" sz="2000" b="1" dirty="0" smtClean="0"/>
            <a:t>Faith Practices</a:t>
          </a:r>
          <a:endParaRPr lang="en-US" sz="2000" b="1" dirty="0"/>
        </a:p>
      </dgm:t>
    </dgm:pt>
    <dgm:pt modelId="{FFC4910F-1EEE-1C43-B231-5826C16637E7}" type="parTrans" cxnId="{B5DB8567-7451-7444-97C8-D339C9D89EA7}">
      <dgm:prSet/>
      <dgm:spPr/>
      <dgm:t>
        <a:bodyPr/>
        <a:lstStyle/>
        <a:p>
          <a:endParaRPr lang="en-US" dirty="0"/>
        </a:p>
      </dgm:t>
    </dgm:pt>
    <dgm:pt modelId="{8447D2B3-BCEC-DD42-A943-733B49F6F775}" type="sibTrans" cxnId="{B5DB8567-7451-7444-97C8-D339C9D89EA7}">
      <dgm:prSet/>
      <dgm:spPr/>
      <dgm:t>
        <a:bodyPr/>
        <a:lstStyle/>
        <a:p>
          <a:endParaRPr lang="en-US"/>
        </a:p>
      </dgm:t>
    </dgm:pt>
    <dgm:pt modelId="{5D36D761-1D00-BA42-8BC8-1B60F74E24DB}">
      <dgm:prSet phldrT="[Text]" custT="1"/>
      <dgm:spPr/>
      <dgm:t>
        <a:bodyPr/>
        <a:lstStyle/>
        <a:p>
          <a:r>
            <a:rPr lang="en-US" sz="2000" b="1" dirty="0" smtClean="0"/>
            <a:t>Continuing Formation</a:t>
          </a:r>
          <a:endParaRPr lang="en-US" sz="2000" b="1" dirty="0"/>
        </a:p>
      </dgm:t>
    </dgm:pt>
    <dgm:pt modelId="{1293667D-F342-D644-9608-ADC03B8F8B53}" type="parTrans" cxnId="{0CF2EA48-6C49-1645-AEB7-98D62DCED7FA}">
      <dgm:prSet/>
      <dgm:spPr/>
      <dgm:t>
        <a:bodyPr/>
        <a:lstStyle/>
        <a:p>
          <a:endParaRPr lang="en-US" dirty="0"/>
        </a:p>
      </dgm:t>
    </dgm:pt>
    <dgm:pt modelId="{904674EB-0242-EC4C-A70F-4FFF283805B4}" type="sibTrans" cxnId="{0CF2EA48-6C49-1645-AEB7-98D62DCED7FA}">
      <dgm:prSet/>
      <dgm:spPr/>
      <dgm:t>
        <a:bodyPr/>
        <a:lstStyle/>
        <a:p>
          <a:endParaRPr lang="en-US"/>
        </a:p>
      </dgm:t>
    </dgm:pt>
    <dgm:pt modelId="{0A4EE0DE-D2FA-F144-B46F-C253FDB4C53D}">
      <dgm:prSet phldrT="[Text]" custT="1"/>
      <dgm:spPr/>
      <dgm:t>
        <a:bodyPr/>
        <a:lstStyle/>
        <a:p>
          <a:r>
            <a:rPr lang="en-US" sz="2000" b="1" dirty="0" smtClean="0"/>
            <a:t>Support Groups</a:t>
          </a:r>
          <a:endParaRPr lang="en-US" sz="2000" b="1" dirty="0"/>
        </a:p>
      </dgm:t>
    </dgm:pt>
    <dgm:pt modelId="{E89EFE02-235F-3E4A-B79E-F9AD0E637596}" type="parTrans" cxnId="{ACD04E2D-9D5F-E247-B85A-0866319F4DA0}">
      <dgm:prSet/>
      <dgm:spPr/>
      <dgm:t>
        <a:bodyPr/>
        <a:lstStyle/>
        <a:p>
          <a:endParaRPr lang="en-US" dirty="0"/>
        </a:p>
      </dgm:t>
    </dgm:pt>
    <dgm:pt modelId="{82BC8336-6B1D-4641-B26B-42EFB4A58352}" type="sibTrans" cxnId="{ACD04E2D-9D5F-E247-B85A-0866319F4DA0}">
      <dgm:prSet/>
      <dgm:spPr/>
      <dgm:t>
        <a:bodyPr/>
        <a:lstStyle/>
        <a:p>
          <a:endParaRPr lang="en-US"/>
        </a:p>
      </dgm:t>
    </dgm:pt>
    <dgm:pt modelId="{CAED2F3F-6DDD-414C-A85D-8AB657F957D7}">
      <dgm:prSet phldrT="[Text]" custT="1"/>
      <dgm:spPr/>
      <dgm:t>
        <a:bodyPr/>
        <a:lstStyle/>
        <a:p>
          <a:r>
            <a:rPr lang="en-US" sz="2000" b="1" dirty="0" smtClean="0"/>
            <a:t>Quarterly Couple Gatherings</a:t>
          </a:r>
          <a:endParaRPr lang="en-US" sz="2000" b="1" dirty="0"/>
        </a:p>
      </dgm:t>
    </dgm:pt>
    <dgm:pt modelId="{54B3E2D2-BF8D-A845-AA5B-6D18F74CA815}" type="parTrans" cxnId="{9C4FF163-31B2-464F-9566-14E43C6E3E8B}">
      <dgm:prSet/>
      <dgm:spPr/>
      <dgm:t>
        <a:bodyPr/>
        <a:lstStyle/>
        <a:p>
          <a:endParaRPr lang="en-US" dirty="0"/>
        </a:p>
      </dgm:t>
    </dgm:pt>
    <dgm:pt modelId="{A9535F3F-8047-0849-BD20-CB4E1D504C67}" type="sibTrans" cxnId="{9C4FF163-31B2-464F-9566-14E43C6E3E8B}">
      <dgm:prSet/>
      <dgm:spPr/>
      <dgm:t>
        <a:bodyPr/>
        <a:lstStyle/>
        <a:p>
          <a:endParaRPr lang="en-US"/>
        </a:p>
      </dgm:t>
    </dgm:pt>
    <dgm:pt modelId="{CAFBF4D9-5A04-4F40-8098-A5A2D011E1BE}">
      <dgm:prSet phldrT="[Text]" custT="1"/>
      <dgm:spPr/>
      <dgm:t>
        <a:bodyPr/>
        <a:lstStyle/>
        <a:p>
          <a:r>
            <a:rPr lang="en-US" sz="2000" b="1" dirty="0" smtClean="0"/>
            <a:t>Married Life Tasks &amp; Issues</a:t>
          </a:r>
          <a:endParaRPr lang="en-US" sz="2000" b="1" dirty="0"/>
        </a:p>
      </dgm:t>
    </dgm:pt>
    <dgm:pt modelId="{57D09DB0-F590-1443-A666-C2D3D06A5832}" type="parTrans" cxnId="{75DC18C3-9071-D34B-A253-3EF0F7934D89}">
      <dgm:prSet/>
      <dgm:spPr/>
      <dgm:t>
        <a:bodyPr/>
        <a:lstStyle/>
        <a:p>
          <a:endParaRPr lang="en-US" dirty="0"/>
        </a:p>
      </dgm:t>
    </dgm:pt>
    <dgm:pt modelId="{B8180CE8-AF92-DC47-8B08-B10277CF36DC}" type="sibTrans" cxnId="{75DC18C3-9071-D34B-A253-3EF0F7934D89}">
      <dgm:prSet/>
      <dgm:spPr/>
      <dgm:t>
        <a:bodyPr/>
        <a:lstStyle/>
        <a:p>
          <a:endParaRPr lang="en-US"/>
        </a:p>
      </dgm:t>
    </dgm:pt>
    <dgm:pt modelId="{62CC88AE-E586-9149-8EE0-95C956897E94}">
      <dgm:prSet phldrT="[Text]" custT="1"/>
      <dgm:spPr/>
      <dgm:t>
        <a:bodyPr/>
        <a:lstStyle/>
        <a:p>
          <a:r>
            <a:rPr lang="en-US" sz="2000" b="1" dirty="0" smtClean="0"/>
            <a:t>Courses, Workshops, Online Resources </a:t>
          </a:r>
          <a:endParaRPr lang="en-US" sz="2000" b="1" dirty="0"/>
        </a:p>
      </dgm:t>
    </dgm:pt>
    <dgm:pt modelId="{F20D32FD-8D82-2C4C-B2D2-E9C9FADA210E}" type="parTrans" cxnId="{C47FEC54-3F6E-6C4D-A404-FA06ECE558DC}">
      <dgm:prSet/>
      <dgm:spPr/>
      <dgm:t>
        <a:bodyPr/>
        <a:lstStyle/>
        <a:p>
          <a:endParaRPr lang="en-US" dirty="0"/>
        </a:p>
      </dgm:t>
    </dgm:pt>
    <dgm:pt modelId="{669D4C17-2682-6241-A030-CC3F9BBB7D09}" type="sibTrans" cxnId="{C47FEC54-3F6E-6C4D-A404-FA06ECE558DC}">
      <dgm:prSet/>
      <dgm:spPr/>
      <dgm:t>
        <a:bodyPr/>
        <a:lstStyle/>
        <a:p>
          <a:endParaRPr lang="en-US"/>
        </a:p>
      </dgm:t>
    </dgm:pt>
    <dgm:pt modelId="{9A9F907D-63CF-7C47-B175-A77AEBB43659}">
      <dgm:prSet phldrT="[Text]" custT="1"/>
      <dgm:spPr/>
      <dgm:t>
        <a:bodyPr/>
        <a:lstStyle/>
        <a:p>
          <a:r>
            <a:rPr lang="en-US" sz="2000" b="1" dirty="0" smtClean="0"/>
            <a:t>Theology, Scripture, Spirituality</a:t>
          </a:r>
          <a:endParaRPr lang="en-US" sz="2000" b="1" dirty="0"/>
        </a:p>
      </dgm:t>
    </dgm:pt>
    <dgm:pt modelId="{72FEB299-2AE6-A640-851B-0B3862E51CD5}" type="parTrans" cxnId="{AE4A2EDD-BCE7-AD47-8A13-9F92DE80D07D}">
      <dgm:prSet/>
      <dgm:spPr/>
      <dgm:t>
        <a:bodyPr/>
        <a:lstStyle/>
        <a:p>
          <a:endParaRPr lang="en-US" dirty="0"/>
        </a:p>
      </dgm:t>
    </dgm:pt>
    <dgm:pt modelId="{D2DEE716-BCA7-B148-82B9-07860A9512F7}" type="sibTrans" cxnId="{AE4A2EDD-BCE7-AD47-8A13-9F92DE80D07D}">
      <dgm:prSet/>
      <dgm:spPr/>
      <dgm:t>
        <a:bodyPr/>
        <a:lstStyle/>
        <a:p>
          <a:endParaRPr lang="en-US"/>
        </a:p>
      </dgm:t>
    </dgm:pt>
    <dgm:pt modelId="{922A166F-4E74-FF49-BF64-C193FA928742}" type="pres">
      <dgm:prSet presAssocID="{EEF86F58-83CB-5A4F-A909-7F180D52685F}" presName="diagram" presStyleCnt="0">
        <dgm:presLayoutVars>
          <dgm:chPref val="1"/>
          <dgm:dir/>
          <dgm:animOne val="branch"/>
          <dgm:animLvl val="lvl"/>
          <dgm:resizeHandles val="exact"/>
        </dgm:presLayoutVars>
      </dgm:prSet>
      <dgm:spPr/>
      <dgm:t>
        <a:bodyPr/>
        <a:lstStyle/>
        <a:p>
          <a:endParaRPr lang="en-US"/>
        </a:p>
      </dgm:t>
    </dgm:pt>
    <dgm:pt modelId="{6111447D-7EB7-BD4A-B75E-CAB29B5487D3}" type="pres">
      <dgm:prSet presAssocID="{AE44F167-AB4C-B349-8093-936A2D38AEBD}" presName="root1" presStyleCnt="0"/>
      <dgm:spPr/>
      <dgm:t>
        <a:bodyPr/>
        <a:lstStyle/>
        <a:p>
          <a:endParaRPr lang="en-US"/>
        </a:p>
      </dgm:t>
    </dgm:pt>
    <dgm:pt modelId="{6EE40392-780B-6147-A59F-16151628F2E1}" type="pres">
      <dgm:prSet presAssocID="{AE44F167-AB4C-B349-8093-936A2D38AEBD}" presName="LevelOneTextNode" presStyleLbl="node0" presStyleIdx="0" presStyleCnt="1" custLinFactNeighborX="-43990" custLinFactNeighborY="3266">
        <dgm:presLayoutVars>
          <dgm:chPref val="3"/>
        </dgm:presLayoutVars>
      </dgm:prSet>
      <dgm:spPr/>
      <dgm:t>
        <a:bodyPr/>
        <a:lstStyle/>
        <a:p>
          <a:endParaRPr lang="en-US"/>
        </a:p>
      </dgm:t>
    </dgm:pt>
    <dgm:pt modelId="{13DFBEDC-41A6-C64B-900B-EC54D8D0F599}" type="pres">
      <dgm:prSet presAssocID="{AE44F167-AB4C-B349-8093-936A2D38AEBD}" presName="level2hierChild" presStyleCnt="0"/>
      <dgm:spPr/>
      <dgm:t>
        <a:bodyPr/>
        <a:lstStyle/>
        <a:p>
          <a:endParaRPr lang="en-US"/>
        </a:p>
      </dgm:t>
    </dgm:pt>
    <dgm:pt modelId="{E459E357-DABB-8741-B686-1FE9162F6C47}" type="pres">
      <dgm:prSet presAssocID="{3AD6FFF4-160E-3B40-A819-1E3A675DE974}" presName="conn2-1" presStyleLbl="parChTrans1D2" presStyleIdx="0" presStyleCnt="6"/>
      <dgm:spPr/>
      <dgm:t>
        <a:bodyPr/>
        <a:lstStyle/>
        <a:p>
          <a:endParaRPr lang="en-US"/>
        </a:p>
      </dgm:t>
    </dgm:pt>
    <dgm:pt modelId="{4C554DB0-5A28-7F4A-8F93-B4536C321789}" type="pres">
      <dgm:prSet presAssocID="{3AD6FFF4-160E-3B40-A819-1E3A675DE974}" presName="connTx" presStyleLbl="parChTrans1D2" presStyleIdx="0" presStyleCnt="6"/>
      <dgm:spPr/>
      <dgm:t>
        <a:bodyPr/>
        <a:lstStyle/>
        <a:p>
          <a:endParaRPr lang="en-US"/>
        </a:p>
      </dgm:t>
    </dgm:pt>
    <dgm:pt modelId="{39A5AB1E-9192-6D42-8F81-B4226E39DB1A}" type="pres">
      <dgm:prSet presAssocID="{88B2DE08-96DA-1D43-84C5-A99DA1FAA8BA}" presName="root2" presStyleCnt="0"/>
      <dgm:spPr/>
      <dgm:t>
        <a:bodyPr/>
        <a:lstStyle/>
        <a:p>
          <a:endParaRPr lang="en-US"/>
        </a:p>
      </dgm:t>
    </dgm:pt>
    <dgm:pt modelId="{91A37B3E-0911-1D4C-8713-F7C0EDFEF47F}" type="pres">
      <dgm:prSet presAssocID="{88B2DE08-96DA-1D43-84C5-A99DA1FAA8BA}" presName="LevelTwoTextNode" presStyleLbl="node2" presStyleIdx="0" presStyleCnt="6">
        <dgm:presLayoutVars>
          <dgm:chPref val="3"/>
        </dgm:presLayoutVars>
      </dgm:prSet>
      <dgm:spPr/>
      <dgm:t>
        <a:bodyPr/>
        <a:lstStyle/>
        <a:p>
          <a:endParaRPr lang="en-US"/>
        </a:p>
      </dgm:t>
    </dgm:pt>
    <dgm:pt modelId="{390424DC-3038-B94E-B644-B9E95774B309}" type="pres">
      <dgm:prSet presAssocID="{88B2DE08-96DA-1D43-84C5-A99DA1FAA8BA}" presName="level3hierChild" presStyleCnt="0"/>
      <dgm:spPr/>
      <dgm:t>
        <a:bodyPr/>
        <a:lstStyle/>
        <a:p>
          <a:endParaRPr lang="en-US"/>
        </a:p>
      </dgm:t>
    </dgm:pt>
    <dgm:pt modelId="{8D10413F-7EDD-0844-8536-634EE0F9EC41}" type="pres">
      <dgm:prSet presAssocID="{FFC4910F-1EEE-1C43-B231-5826C16637E7}" presName="conn2-1" presStyleLbl="parChTrans1D2" presStyleIdx="1" presStyleCnt="6"/>
      <dgm:spPr/>
      <dgm:t>
        <a:bodyPr/>
        <a:lstStyle/>
        <a:p>
          <a:endParaRPr lang="en-US"/>
        </a:p>
      </dgm:t>
    </dgm:pt>
    <dgm:pt modelId="{D5D9BA7A-1AA1-734C-BB40-D9D4CA05673E}" type="pres">
      <dgm:prSet presAssocID="{FFC4910F-1EEE-1C43-B231-5826C16637E7}" presName="connTx" presStyleLbl="parChTrans1D2" presStyleIdx="1" presStyleCnt="6"/>
      <dgm:spPr/>
      <dgm:t>
        <a:bodyPr/>
        <a:lstStyle/>
        <a:p>
          <a:endParaRPr lang="en-US"/>
        </a:p>
      </dgm:t>
    </dgm:pt>
    <dgm:pt modelId="{8A3594D3-B040-E240-93B2-9702870DFC00}" type="pres">
      <dgm:prSet presAssocID="{29CDD1DA-C6FC-5940-89B5-99EDB771B4F7}" presName="root2" presStyleCnt="0"/>
      <dgm:spPr/>
      <dgm:t>
        <a:bodyPr/>
        <a:lstStyle/>
        <a:p>
          <a:endParaRPr lang="en-US"/>
        </a:p>
      </dgm:t>
    </dgm:pt>
    <dgm:pt modelId="{ED4E861B-3F2B-3A4F-9B74-9746CF1FF11F}" type="pres">
      <dgm:prSet presAssocID="{29CDD1DA-C6FC-5940-89B5-99EDB771B4F7}" presName="LevelTwoTextNode" presStyleLbl="node2" presStyleIdx="1" presStyleCnt="6">
        <dgm:presLayoutVars>
          <dgm:chPref val="3"/>
        </dgm:presLayoutVars>
      </dgm:prSet>
      <dgm:spPr/>
      <dgm:t>
        <a:bodyPr/>
        <a:lstStyle/>
        <a:p>
          <a:endParaRPr lang="en-US"/>
        </a:p>
      </dgm:t>
    </dgm:pt>
    <dgm:pt modelId="{C4A67A99-2C02-BE49-95FD-7117A6C0E809}" type="pres">
      <dgm:prSet presAssocID="{29CDD1DA-C6FC-5940-89B5-99EDB771B4F7}" presName="level3hierChild" presStyleCnt="0"/>
      <dgm:spPr/>
      <dgm:t>
        <a:bodyPr/>
        <a:lstStyle/>
        <a:p>
          <a:endParaRPr lang="en-US"/>
        </a:p>
      </dgm:t>
    </dgm:pt>
    <dgm:pt modelId="{D8A0B370-E0DA-4A45-84C6-F741A9DDA18F}" type="pres">
      <dgm:prSet presAssocID="{2EA06C68-014B-B54B-8370-2ED2B8B47F96}" presName="conn2-1" presStyleLbl="parChTrans1D3" presStyleIdx="0" presStyleCnt="3"/>
      <dgm:spPr/>
      <dgm:t>
        <a:bodyPr/>
        <a:lstStyle/>
        <a:p>
          <a:endParaRPr lang="en-US"/>
        </a:p>
      </dgm:t>
    </dgm:pt>
    <dgm:pt modelId="{F72EA0D9-FD91-564B-A309-1F0624D39D77}" type="pres">
      <dgm:prSet presAssocID="{2EA06C68-014B-B54B-8370-2ED2B8B47F96}" presName="connTx" presStyleLbl="parChTrans1D3" presStyleIdx="0" presStyleCnt="3"/>
      <dgm:spPr/>
      <dgm:t>
        <a:bodyPr/>
        <a:lstStyle/>
        <a:p>
          <a:endParaRPr lang="en-US"/>
        </a:p>
      </dgm:t>
    </dgm:pt>
    <dgm:pt modelId="{73B64BA0-86C6-B045-9104-007E1FAA8F59}" type="pres">
      <dgm:prSet presAssocID="{D0AB3140-1704-B346-8BEC-02224D085021}" presName="root2" presStyleCnt="0"/>
      <dgm:spPr/>
      <dgm:t>
        <a:bodyPr/>
        <a:lstStyle/>
        <a:p>
          <a:endParaRPr lang="en-US"/>
        </a:p>
      </dgm:t>
    </dgm:pt>
    <dgm:pt modelId="{7CD87B2C-ED25-1D4B-AC08-9E07F6EC9D48}" type="pres">
      <dgm:prSet presAssocID="{D0AB3140-1704-B346-8BEC-02224D085021}" presName="LevelTwoTextNode" presStyleLbl="node3" presStyleIdx="0" presStyleCnt="3" custScaleX="133877" custScaleY="114043" custLinFactNeighborX="7425" custLinFactNeighborY="-28420">
        <dgm:presLayoutVars>
          <dgm:chPref val="3"/>
        </dgm:presLayoutVars>
      </dgm:prSet>
      <dgm:spPr/>
      <dgm:t>
        <a:bodyPr/>
        <a:lstStyle/>
        <a:p>
          <a:endParaRPr lang="en-US"/>
        </a:p>
      </dgm:t>
    </dgm:pt>
    <dgm:pt modelId="{98901923-A89B-6E42-A3E6-783157D6C536}" type="pres">
      <dgm:prSet presAssocID="{D0AB3140-1704-B346-8BEC-02224D085021}" presName="level3hierChild" presStyleCnt="0"/>
      <dgm:spPr/>
      <dgm:t>
        <a:bodyPr/>
        <a:lstStyle/>
        <a:p>
          <a:endParaRPr lang="en-US"/>
        </a:p>
      </dgm:t>
    </dgm:pt>
    <dgm:pt modelId="{A4906DA7-AC3B-2446-A28A-0697C16EE854}" type="pres">
      <dgm:prSet presAssocID="{1293667D-F342-D644-9608-ADC03B8F8B53}" presName="conn2-1" presStyleLbl="parChTrans1D2" presStyleIdx="2" presStyleCnt="6"/>
      <dgm:spPr/>
      <dgm:t>
        <a:bodyPr/>
        <a:lstStyle/>
        <a:p>
          <a:endParaRPr lang="en-US"/>
        </a:p>
      </dgm:t>
    </dgm:pt>
    <dgm:pt modelId="{2684BB8F-2F93-C34A-A1F6-0E6C125548A0}" type="pres">
      <dgm:prSet presAssocID="{1293667D-F342-D644-9608-ADC03B8F8B53}" presName="connTx" presStyleLbl="parChTrans1D2" presStyleIdx="2" presStyleCnt="6"/>
      <dgm:spPr/>
      <dgm:t>
        <a:bodyPr/>
        <a:lstStyle/>
        <a:p>
          <a:endParaRPr lang="en-US"/>
        </a:p>
      </dgm:t>
    </dgm:pt>
    <dgm:pt modelId="{C9A765EC-EA7D-DB41-979A-438D55E64934}" type="pres">
      <dgm:prSet presAssocID="{5D36D761-1D00-BA42-8BC8-1B60F74E24DB}" presName="root2" presStyleCnt="0"/>
      <dgm:spPr/>
      <dgm:t>
        <a:bodyPr/>
        <a:lstStyle/>
        <a:p>
          <a:endParaRPr lang="en-US"/>
        </a:p>
      </dgm:t>
    </dgm:pt>
    <dgm:pt modelId="{50132922-49CC-1D43-9E25-D4C3923D2C8F}" type="pres">
      <dgm:prSet presAssocID="{5D36D761-1D00-BA42-8BC8-1B60F74E24DB}" presName="LevelTwoTextNode" presStyleLbl="node2" presStyleIdx="2" presStyleCnt="6" custLinFactNeighborX="-761" custLinFactNeighborY="-331">
        <dgm:presLayoutVars>
          <dgm:chPref val="3"/>
        </dgm:presLayoutVars>
      </dgm:prSet>
      <dgm:spPr/>
      <dgm:t>
        <a:bodyPr/>
        <a:lstStyle/>
        <a:p>
          <a:endParaRPr lang="en-US"/>
        </a:p>
      </dgm:t>
    </dgm:pt>
    <dgm:pt modelId="{36E30EB0-427B-A647-AAF8-A54347EA3C0C}" type="pres">
      <dgm:prSet presAssocID="{5D36D761-1D00-BA42-8BC8-1B60F74E24DB}" presName="level3hierChild" presStyleCnt="0"/>
      <dgm:spPr/>
      <dgm:t>
        <a:bodyPr/>
        <a:lstStyle/>
        <a:p>
          <a:endParaRPr lang="en-US"/>
        </a:p>
      </dgm:t>
    </dgm:pt>
    <dgm:pt modelId="{687B3F1A-3407-3A49-9379-F24F2650E249}" type="pres">
      <dgm:prSet presAssocID="{72FEB299-2AE6-A640-851B-0B3862E51CD5}" presName="conn2-1" presStyleLbl="parChTrans1D3" presStyleIdx="1" presStyleCnt="3"/>
      <dgm:spPr/>
      <dgm:t>
        <a:bodyPr/>
        <a:lstStyle/>
        <a:p>
          <a:endParaRPr lang="en-US"/>
        </a:p>
      </dgm:t>
    </dgm:pt>
    <dgm:pt modelId="{5A7DE898-E68E-354D-AAC0-4236CB321A94}" type="pres">
      <dgm:prSet presAssocID="{72FEB299-2AE6-A640-851B-0B3862E51CD5}" presName="connTx" presStyleLbl="parChTrans1D3" presStyleIdx="1" presStyleCnt="3"/>
      <dgm:spPr/>
      <dgm:t>
        <a:bodyPr/>
        <a:lstStyle/>
        <a:p>
          <a:endParaRPr lang="en-US"/>
        </a:p>
      </dgm:t>
    </dgm:pt>
    <dgm:pt modelId="{68830A5E-3866-F64F-BE91-9008C0A53ABC}" type="pres">
      <dgm:prSet presAssocID="{9A9F907D-63CF-7C47-B175-A77AEBB43659}" presName="root2" presStyleCnt="0"/>
      <dgm:spPr/>
      <dgm:t>
        <a:bodyPr/>
        <a:lstStyle/>
        <a:p>
          <a:endParaRPr lang="en-US"/>
        </a:p>
      </dgm:t>
    </dgm:pt>
    <dgm:pt modelId="{D1243A0E-81BF-C14E-8FD8-1157F1D76787}" type="pres">
      <dgm:prSet presAssocID="{9A9F907D-63CF-7C47-B175-A77AEBB43659}" presName="LevelTwoTextNode" presStyleLbl="node3" presStyleIdx="1" presStyleCnt="3" custScaleX="133877" custScaleY="71537" custLinFactNeighborX="4515">
        <dgm:presLayoutVars>
          <dgm:chPref val="3"/>
        </dgm:presLayoutVars>
      </dgm:prSet>
      <dgm:spPr/>
      <dgm:t>
        <a:bodyPr/>
        <a:lstStyle/>
        <a:p>
          <a:endParaRPr lang="en-US"/>
        </a:p>
      </dgm:t>
    </dgm:pt>
    <dgm:pt modelId="{6A3A259F-DCE7-B84B-8371-E573C930C24A}" type="pres">
      <dgm:prSet presAssocID="{9A9F907D-63CF-7C47-B175-A77AEBB43659}" presName="level3hierChild" presStyleCnt="0"/>
      <dgm:spPr/>
      <dgm:t>
        <a:bodyPr/>
        <a:lstStyle/>
        <a:p>
          <a:endParaRPr lang="en-US"/>
        </a:p>
      </dgm:t>
    </dgm:pt>
    <dgm:pt modelId="{A580B720-F1F2-A341-920A-99FACCCB71D7}" type="pres">
      <dgm:prSet presAssocID="{57D09DB0-F590-1443-A666-C2D3D06A5832}" presName="conn2-1" presStyleLbl="parChTrans1D2" presStyleIdx="3" presStyleCnt="6"/>
      <dgm:spPr/>
      <dgm:t>
        <a:bodyPr/>
        <a:lstStyle/>
        <a:p>
          <a:endParaRPr lang="en-US"/>
        </a:p>
      </dgm:t>
    </dgm:pt>
    <dgm:pt modelId="{6B9D8326-B04E-F949-8455-6AE631C9121A}" type="pres">
      <dgm:prSet presAssocID="{57D09DB0-F590-1443-A666-C2D3D06A5832}" presName="connTx" presStyleLbl="parChTrans1D2" presStyleIdx="3" presStyleCnt="6"/>
      <dgm:spPr/>
      <dgm:t>
        <a:bodyPr/>
        <a:lstStyle/>
        <a:p>
          <a:endParaRPr lang="en-US"/>
        </a:p>
      </dgm:t>
    </dgm:pt>
    <dgm:pt modelId="{1B9C9B92-F5FA-2646-ABFA-51919D20A61F}" type="pres">
      <dgm:prSet presAssocID="{CAFBF4D9-5A04-4F40-8098-A5A2D011E1BE}" presName="root2" presStyleCnt="0"/>
      <dgm:spPr/>
      <dgm:t>
        <a:bodyPr/>
        <a:lstStyle/>
        <a:p>
          <a:endParaRPr lang="en-US"/>
        </a:p>
      </dgm:t>
    </dgm:pt>
    <dgm:pt modelId="{7CD1F4AA-C75B-264B-9D63-740DC9C350E2}" type="pres">
      <dgm:prSet presAssocID="{CAFBF4D9-5A04-4F40-8098-A5A2D011E1BE}" presName="LevelTwoTextNode" presStyleLbl="node2" presStyleIdx="3" presStyleCnt="6">
        <dgm:presLayoutVars>
          <dgm:chPref val="3"/>
        </dgm:presLayoutVars>
      </dgm:prSet>
      <dgm:spPr/>
      <dgm:t>
        <a:bodyPr/>
        <a:lstStyle/>
        <a:p>
          <a:endParaRPr lang="en-US"/>
        </a:p>
      </dgm:t>
    </dgm:pt>
    <dgm:pt modelId="{2FF912A3-B14F-754E-8FBF-21AD8EAE9167}" type="pres">
      <dgm:prSet presAssocID="{CAFBF4D9-5A04-4F40-8098-A5A2D011E1BE}" presName="level3hierChild" presStyleCnt="0"/>
      <dgm:spPr/>
      <dgm:t>
        <a:bodyPr/>
        <a:lstStyle/>
        <a:p>
          <a:endParaRPr lang="en-US"/>
        </a:p>
      </dgm:t>
    </dgm:pt>
    <dgm:pt modelId="{D206DF04-B6AE-9045-B97E-0CB29F95EE85}" type="pres">
      <dgm:prSet presAssocID="{F20D32FD-8D82-2C4C-B2D2-E9C9FADA210E}" presName="conn2-1" presStyleLbl="parChTrans1D3" presStyleIdx="2" presStyleCnt="3"/>
      <dgm:spPr/>
      <dgm:t>
        <a:bodyPr/>
        <a:lstStyle/>
        <a:p>
          <a:endParaRPr lang="en-US"/>
        </a:p>
      </dgm:t>
    </dgm:pt>
    <dgm:pt modelId="{DD36F528-B866-204E-B00C-3534CFA33A1C}" type="pres">
      <dgm:prSet presAssocID="{F20D32FD-8D82-2C4C-B2D2-E9C9FADA210E}" presName="connTx" presStyleLbl="parChTrans1D3" presStyleIdx="2" presStyleCnt="3"/>
      <dgm:spPr/>
      <dgm:t>
        <a:bodyPr/>
        <a:lstStyle/>
        <a:p>
          <a:endParaRPr lang="en-US"/>
        </a:p>
      </dgm:t>
    </dgm:pt>
    <dgm:pt modelId="{F543BFA3-2905-E146-A4DD-3823172BB026}" type="pres">
      <dgm:prSet presAssocID="{62CC88AE-E586-9149-8EE0-95C956897E94}" presName="root2" presStyleCnt="0"/>
      <dgm:spPr/>
      <dgm:t>
        <a:bodyPr/>
        <a:lstStyle/>
        <a:p>
          <a:endParaRPr lang="en-US"/>
        </a:p>
      </dgm:t>
    </dgm:pt>
    <dgm:pt modelId="{F4709D5D-3129-704D-AB09-ECF5B8979A95}" type="pres">
      <dgm:prSet presAssocID="{62CC88AE-E586-9149-8EE0-95C956897E94}" presName="LevelTwoTextNode" presStyleLbl="node3" presStyleIdx="2" presStyleCnt="3" custScaleX="132580" custLinFactNeighborX="6497" custLinFactNeighborY="4414">
        <dgm:presLayoutVars>
          <dgm:chPref val="3"/>
        </dgm:presLayoutVars>
      </dgm:prSet>
      <dgm:spPr/>
      <dgm:t>
        <a:bodyPr/>
        <a:lstStyle/>
        <a:p>
          <a:endParaRPr lang="en-US"/>
        </a:p>
      </dgm:t>
    </dgm:pt>
    <dgm:pt modelId="{4BF0254D-0D54-A549-B315-5BBB3806AEE2}" type="pres">
      <dgm:prSet presAssocID="{62CC88AE-E586-9149-8EE0-95C956897E94}" presName="level3hierChild" presStyleCnt="0"/>
      <dgm:spPr/>
      <dgm:t>
        <a:bodyPr/>
        <a:lstStyle/>
        <a:p>
          <a:endParaRPr lang="en-US"/>
        </a:p>
      </dgm:t>
    </dgm:pt>
    <dgm:pt modelId="{87620636-F1FC-8B49-85ED-40262D1FE550}" type="pres">
      <dgm:prSet presAssocID="{E89EFE02-235F-3E4A-B79E-F9AD0E637596}" presName="conn2-1" presStyleLbl="parChTrans1D2" presStyleIdx="4" presStyleCnt="6"/>
      <dgm:spPr/>
      <dgm:t>
        <a:bodyPr/>
        <a:lstStyle/>
        <a:p>
          <a:endParaRPr lang="en-US"/>
        </a:p>
      </dgm:t>
    </dgm:pt>
    <dgm:pt modelId="{5BAB5093-397E-BC40-BF90-20C924A963AE}" type="pres">
      <dgm:prSet presAssocID="{E89EFE02-235F-3E4A-B79E-F9AD0E637596}" presName="connTx" presStyleLbl="parChTrans1D2" presStyleIdx="4" presStyleCnt="6"/>
      <dgm:spPr/>
      <dgm:t>
        <a:bodyPr/>
        <a:lstStyle/>
        <a:p>
          <a:endParaRPr lang="en-US"/>
        </a:p>
      </dgm:t>
    </dgm:pt>
    <dgm:pt modelId="{936CA32E-3BEB-294F-8033-B59BB65E96A7}" type="pres">
      <dgm:prSet presAssocID="{0A4EE0DE-D2FA-F144-B46F-C253FDB4C53D}" presName="root2" presStyleCnt="0"/>
      <dgm:spPr/>
      <dgm:t>
        <a:bodyPr/>
        <a:lstStyle/>
        <a:p>
          <a:endParaRPr lang="en-US"/>
        </a:p>
      </dgm:t>
    </dgm:pt>
    <dgm:pt modelId="{D7DD03F1-48B5-8B4B-A333-21400FD8C251}" type="pres">
      <dgm:prSet presAssocID="{0A4EE0DE-D2FA-F144-B46F-C253FDB4C53D}" presName="LevelTwoTextNode" presStyleLbl="node2" presStyleIdx="4" presStyleCnt="6" custLinFactNeighborY="-4455">
        <dgm:presLayoutVars>
          <dgm:chPref val="3"/>
        </dgm:presLayoutVars>
      </dgm:prSet>
      <dgm:spPr/>
      <dgm:t>
        <a:bodyPr/>
        <a:lstStyle/>
        <a:p>
          <a:endParaRPr lang="en-US"/>
        </a:p>
      </dgm:t>
    </dgm:pt>
    <dgm:pt modelId="{0D54D958-ED7E-A241-88A2-71B5DB102749}" type="pres">
      <dgm:prSet presAssocID="{0A4EE0DE-D2FA-F144-B46F-C253FDB4C53D}" presName="level3hierChild" presStyleCnt="0"/>
      <dgm:spPr/>
      <dgm:t>
        <a:bodyPr/>
        <a:lstStyle/>
        <a:p>
          <a:endParaRPr lang="en-US"/>
        </a:p>
      </dgm:t>
    </dgm:pt>
    <dgm:pt modelId="{43530D22-FE20-EE42-9E69-02DB742F779C}" type="pres">
      <dgm:prSet presAssocID="{54B3E2D2-BF8D-A845-AA5B-6D18F74CA815}" presName="conn2-1" presStyleLbl="parChTrans1D2" presStyleIdx="5" presStyleCnt="6"/>
      <dgm:spPr/>
      <dgm:t>
        <a:bodyPr/>
        <a:lstStyle/>
        <a:p>
          <a:endParaRPr lang="en-US"/>
        </a:p>
      </dgm:t>
    </dgm:pt>
    <dgm:pt modelId="{D61927B9-28D7-C640-B324-E91A1D59C8C5}" type="pres">
      <dgm:prSet presAssocID="{54B3E2D2-BF8D-A845-AA5B-6D18F74CA815}" presName="connTx" presStyleLbl="parChTrans1D2" presStyleIdx="5" presStyleCnt="6"/>
      <dgm:spPr/>
      <dgm:t>
        <a:bodyPr/>
        <a:lstStyle/>
        <a:p>
          <a:endParaRPr lang="en-US"/>
        </a:p>
      </dgm:t>
    </dgm:pt>
    <dgm:pt modelId="{1FF9E2B3-A9CA-9843-839D-042BD9E96778}" type="pres">
      <dgm:prSet presAssocID="{CAED2F3F-6DDD-414C-A85D-8AB657F957D7}" presName="root2" presStyleCnt="0"/>
      <dgm:spPr/>
      <dgm:t>
        <a:bodyPr/>
        <a:lstStyle/>
        <a:p>
          <a:endParaRPr lang="en-US"/>
        </a:p>
      </dgm:t>
    </dgm:pt>
    <dgm:pt modelId="{7C9349F3-E4E6-994B-8BB7-6C3D3B392831}" type="pres">
      <dgm:prSet presAssocID="{CAED2F3F-6DDD-414C-A85D-8AB657F957D7}" presName="LevelTwoTextNode" presStyleLbl="node2" presStyleIdx="5" presStyleCnt="6" custLinFactNeighborY="-11168">
        <dgm:presLayoutVars>
          <dgm:chPref val="3"/>
        </dgm:presLayoutVars>
      </dgm:prSet>
      <dgm:spPr/>
      <dgm:t>
        <a:bodyPr/>
        <a:lstStyle/>
        <a:p>
          <a:endParaRPr lang="en-US"/>
        </a:p>
      </dgm:t>
    </dgm:pt>
    <dgm:pt modelId="{63922A1B-B39F-9041-8D34-08CB1FF13664}" type="pres">
      <dgm:prSet presAssocID="{CAED2F3F-6DDD-414C-A85D-8AB657F957D7}" presName="level3hierChild" presStyleCnt="0"/>
      <dgm:spPr/>
      <dgm:t>
        <a:bodyPr/>
        <a:lstStyle/>
        <a:p>
          <a:endParaRPr lang="en-US"/>
        </a:p>
      </dgm:t>
    </dgm:pt>
  </dgm:ptLst>
  <dgm:cxnLst>
    <dgm:cxn modelId="{56A4EB4A-50C6-F14D-A8E3-817875FE2FC6}" type="presOf" srcId="{3AD6FFF4-160E-3B40-A819-1E3A675DE974}" destId="{4C554DB0-5A28-7F4A-8F93-B4536C321789}" srcOrd="1" destOrd="0" presId="urn:microsoft.com/office/officeart/2005/8/layout/hierarchy2"/>
    <dgm:cxn modelId="{B5DB8567-7451-7444-97C8-D339C9D89EA7}" srcId="{AE44F167-AB4C-B349-8093-936A2D38AEBD}" destId="{29CDD1DA-C6FC-5940-89B5-99EDB771B4F7}" srcOrd="1" destOrd="0" parTransId="{FFC4910F-1EEE-1C43-B231-5826C16637E7}" sibTransId="{8447D2B3-BCEC-DD42-A943-733B49F6F775}"/>
    <dgm:cxn modelId="{9C4FF163-31B2-464F-9566-14E43C6E3E8B}" srcId="{AE44F167-AB4C-B349-8093-936A2D38AEBD}" destId="{CAED2F3F-6DDD-414C-A85D-8AB657F957D7}" srcOrd="5" destOrd="0" parTransId="{54B3E2D2-BF8D-A845-AA5B-6D18F74CA815}" sibTransId="{A9535F3F-8047-0849-BD20-CB4E1D504C67}"/>
    <dgm:cxn modelId="{0CF2EA48-6C49-1645-AEB7-98D62DCED7FA}" srcId="{AE44F167-AB4C-B349-8093-936A2D38AEBD}" destId="{5D36D761-1D00-BA42-8BC8-1B60F74E24DB}" srcOrd="2" destOrd="0" parTransId="{1293667D-F342-D644-9608-ADC03B8F8B53}" sibTransId="{904674EB-0242-EC4C-A70F-4FFF283805B4}"/>
    <dgm:cxn modelId="{4D490F70-940C-E84F-8F38-A7A893F4EBCE}" type="presOf" srcId="{57D09DB0-F590-1443-A666-C2D3D06A5832}" destId="{6B9D8326-B04E-F949-8455-6AE631C9121A}" srcOrd="1" destOrd="0" presId="urn:microsoft.com/office/officeart/2005/8/layout/hierarchy2"/>
    <dgm:cxn modelId="{284A8821-8C65-F74F-9F55-E58700AA3448}" type="presOf" srcId="{54B3E2D2-BF8D-A845-AA5B-6D18F74CA815}" destId="{43530D22-FE20-EE42-9E69-02DB742F779C}" srcOrd="0" destOrd="0" presId="urn:microsoft.com/office/officeart/2005/8/layout/hierarchy2"/>
    <dgm:cxn modelId="{11BC1FAC-C4CD-3F42-831A-134473E90279}" type="presOf" srcId="{F20D32FD-8D82-2C4C-B2D2-E9C9FADA210E}" destId="{DD36F528-B866-204E-B00C-3534CFA33A1C}" srcOrd="1" destOrd="0" presId="urn:microsoft.com/office/officeart/2005/8/layout/hierarchy2"/>
    <dgm:cxn modelId="{4CA46464-D830-7749-8C53-CEF4778CE306}" type="presOf" srcId="{62CC88AE-E586-9149-8EE0-95C956897E94}" destId="{F4709D5D-3129-704D-AB09-ECF5B8979A95}" srcOrd="0" destOrd="0" presId="urn:microsoft.com/office/officeart/2005/8/layout/hierarchy2"/>
    <dgm:cxn modelId="{BB523119-BFBE-BD4A-A8E5-436503C83151}" type="presOf" srcId="{72FEB299-2AE6-A640-851B-0B3862E51CD5}" destId="{5A7DE898-E68E-354D-AAC0-4236CB321A94}" srcOrd="1" destOrd="0" presId="urn:microsoft.com/office/officeart/2005/8/layout/hierarchy2"/>
    <dgm:cxn modelId="{8CDDDEE4-BF92-354F-A225-C8FA51B37A15}" srcId="{EEF86F58-83CB-5A4F-A909-7F180D52685F}" destId="{AE44F167-AB4C-B349-8093-936A2D38AEBD}" srcOrd="0" destOrd="0" parTransId="{7869C144-E5E8-E04D-B1FE-D6729B78001B}" sibTransId="{166C9132-2643-8E48-88A4-EE01400A3C4B}"/>
    <dgm:cxn modelId="{FD7AF914-D3EA-534D-8782-6DBD03A7045A}" type="presOf" srcId="{CAED2F3F-6DDD-414C-A85D-8AB657F957D7}" destId="{7C9349F3-E4E6-994B-8BB7-6C3D3B392831}" srcOrd="0" destOrd="0" presId="urn:microsoft.com/office/officeart/2005/8/layout/hierarchy2"/>
    <dgm:cxn modelId="{79ACD94F-6E38-0A42-9EDE-57F5E7904909}" type="presOf" srcId="{2EA06C68-014B-B54B-8370-2ED2B8B47F96}" destId="{F72EA0D9-FD91-564B-A309-1F0624D39D77}" srcOrd="1" destOrd="0" presId="urn:microsoft.com/office/officeart/2005/8/layout/hierarchy2"/>
    <dgm:cxn modelId="{75DC18C3-9071-D34B-A253-3EF0F7934D89}" srcId="{AE44F167-AB4C-B349-8093-936A2D38AEBD}" destId="{CAFBF4D9-5A04-4F40-8098-A5A2D011E1BE}" srcOrd="3" destOrd="0" parTransId="{57D09DB0-F590-1443-A666-C2D3D06A5832}" sibTransId="{B8180CE8-AF92-DC47-8B08-B10277CF36DC}"/>
    <dgm:cxn modelId="{59C1BB35-439E-964A-B126-CF7E35682024}" type="presOf" srcId="{54B3E2D2-BF8D-A845-AA5B-6D18F74CA815}" destId="{D61927B9-28D7-C640-B324-E91A1D59C8C5}" srcOrd="1" destOrd="0" presId="urn:microsoft.com/office/officeart/2005/8/layout/hierarchy2"/>
    <dgm:cxn modelId="{22921363-7518-D24E-BDEE-A9ADA0739339}" type="presOf" srcId="{FFC4910F-1EEE-1C43-B231-5826C16637E7}" destId="{8D10413F-7EDD-0844-8536-634EE0F9EC41}" srcOrd="0" destOrd="0" presId="urn:microsoft.com/office/officeart/2005/8/layout/hierarchy2"/>
    <dgm:cxn modelId="{59069812-1D6E-F649-9B01-18DC44019E02}" type="presOf" srcId="{CAFBF4D9-5A04-4F40-8098-A5A2D011E1BE}" destId="{7CD1F4AA-C75B-264B-9D63-740DC9C350E2}" srcOrd="0" destOrd="0" presId="urn:microsoft.com/office/officeart/2005/8/layout/hierarchy2"/>
    <dgm:cxn modelId="{23A4E880-56EB-EF48-9A8B-23FD801FC1BD}" type="presOf" srcId="{E89EFE02-235F-3E4A-B79E-F9AD0E637596}" destId="{5BAB5093-397E-BC40-BF90-20C924A963AE}" srcOrd="1" destOrd="0" presId="urn:microsoft.com/office/officeart/2005/8/layout/hierarchy2"/>
    <dgm:cxn modelId="{1EF7D594-421D-0845-A90A-4013CAC7807C}" type="presOf" srcId="{E89EFE02-235F-3E4A-B79E-F9AD0E637596}" destId="{87620636-F1FC-8B49-85ED-40262D1FE550}" srcOrd="0" destOrd="0" presId="urn:microsoft.com/office/officeart/2005/8/layout/hierarchy2"/>
    <dgm:cxn modelId="{C68B15E6-A20D-FC47-B7AC-351FE4846942}" type="presOf" srcId="{AE44F167-AB4C-B349-8093-936A2D38AEBD}" destId="{6EE40392-780B-6147-A59F-16151628F2E1}" srcOrd="0" destOrd="0" presId="urn:microsoft.com/office/officeart/2005/8/layout/hierarchy2"/>
    <dgm:cxn modelId="{3F2D35C8-1623-2E40-A6FB-9238FE8A9418}" type="presOf" srcId="{57D09DB0-F590-1443-A666-C2D3D06A5832}" destId="{A580B720-F1F2-A341-920A-99FACCCB71D7}" srcOrd="0" destOrd="0" presId="urn:microsoft.com/office/officeart/2005/8/layout/hierarchy2"/>
    <dgm:cxn modelId="{A2BCB8F6-13BD-E141-9900-DE8C8ACE5FEB}" type="presOf" srcId="{5D36D761-1D00-BA42-8BC8-1B60F74E24DB}" destId="{50132922-49CC-1D43-9E25-D4C3923D2C8F}" srcOrd="0" destOrd="0" presId="urn:microsoft.com/office/officeart/2005/8/layout/hierarchy2"/>
    <dgm:cxn modelId="{675C0894-B0B3-8940-915C-117707326B19}" type="presOf" srcId="{9A9F907D-63CF-7C47-B175-A77AEBB43659}" destId="{D1243A0E-81BF-C14E-8FD8-1157F1D76787}" srcOrd="0" destOrd="0" presId="urn:microsoft.com/office/officeart/2005/8/layout/hierarchy2"/>
    <dgm:cxn modelId="{B5954B8E-2BC2-244D-AAAF-C5B30EFD45A6}" type="presOf" srcId="{29CDD1DA-C6FC-5940-89B5-99EDB771B4F7}" destId="{ED4E861B-3F2B-3A4F-9B74-9746CF1FF11F}" srcOrd="0" destOrd="0" presId="urn:microsoft.com/office/officeart/2005/8/layout/hierarchy2"/>
    <dgm:cxn modelId="{AE4A2EDD-BCE7-AD47-8A13-9F92DE80D07D}" srcId="{5D36D761-1D00-BA42-8BC8-1B60F74E24DB}" destId="{9A9F907D-63CF-7C47-B175-A77AEBB43659}" srcOrd="0" destOrd="0" parTransId="{72FEB299-2AE6-A640-851B-0B3862E51CD5}" sibTransId="{D2DEE716-BCA7-B148-82B9-07860A9512F7}"/>
    <dgm:cxn modelId="{8B836FF0-8B4A-FE4C-AA7C-E55ADACCEA61}" type="presOf" srcId="{3AD6FFF4-160E-3B40-A819-1E3A675DE974}" destId="{E459E357-DABB-8741-B686-1FE9162F6C47}" srcOrd="0" destOrd="0" presId="urn:microsoft.com/office/officeart/2005/8/layout/hierarchy2"/>
    <dgm:cxn modelId="{E7EE357E-D9EC-4D4B-9498-76974C0DAE59}" srcId="{AE44F167-AB4C-B349-8093-936A2D38AEBD}" destId="{88B2DE08-96DA-1D43-84C5-A99DA1FAA8BA}" srcOrd="0" destOrd="0" parTransId="{3AD6FFF4-160E-3B40-A819-1E3A675DE974}" sibTransId="{621C26FD-0874-744E-B107-77D6B078DC6B}"/>
    <dgm:cxn modelId="{618F7F98-CD69-384E-916C-A130B588FE91}" type="presOf" srcId="{0A4EE0DE-D2FA-F144-B46F-C253FDB4C53D}" destId="{D7DD03F1-48B5-8B4B-A333-21400FD8C251}" srcOrd="0" destOrd="0" presId="urn:microsoft.com/office/officeart/2005/8/layout/hierarchy2"/>
    <dgm:cxn modelId="{6594323D-B840-FA4E-94A6-B534D5E2F54D}" type="presOf" srcId="{72FEB299-2AE6-A640-851B-0B3862E51CD5}" destId="{687B3F1A-3407-3A49-9379-F24F2650E249}" srcOrd="0" destOrd="0" presId="urn:microsoft.com/office/officeart/2005/8/layout/hierarchy2"/>
    <dgm:cxn modelId="{DE026125-CBCB-8440-BE14-750924385595}" type="presOf" srcId="{1293667D-F342-D644-9608-ADC03B8F8B53}" destId="{A4906DA7-AC3B-2446-A28A-0697C16EE854}" srcOrd="0" destOrd="0" presId="urn:microsoft.com/office/officeart/2005/8/layout/hierarchy2"/>
    <dgm:cxn modelId="{DA89F2A0-A61A-0742-8D69-66998E2CE9BC}" type="presOf" srcId="{88B2DE08-96DA-1D43-84C5-A99DA1FAA8BA}" destId="{91A37B3E-0911-1D4C-8713-F7C0EDFEF47F}" srcOrd="0" destOrd="0" presId="urn:microsoft.com/office/officeart/2005/8/layout/hierarchy2"/>
    <dgm:cxn modelId="{394648D7-570F-7443-8CBA-E1FAA1C38DE8}" srcId="{29CDD1DA-C6FC-5940-89B5-99EDB771B4F7}" destId="{D0AB3140-1704-B346-8BEC-02224D085021}" srcOrd="0" destOrd="0" parTransId="{2EA06C68-014B-B54B-8370-2ED2B8B47F96}" sibTransId="{6CC4027F-22E3-0041-8AF2-FBF9E8B40353}"/>
    <dgm:cxn modelId="{C47FEC54-3F6E-6C4D-A404-FA06ECE558DC}" srcId="{CAFBF4D9-5A04-4F40-8098-A5A2D011E1BE}" destId="{62CC88AE-E586-9149-8EE0-95C956897E94}" srcOrd="0" destOrd="0" parTransId="{F20D32FD-8D82-2C4C-B2D2-E9C9FADA210E}" sibTransId="{669D4C17-2682-6241-A030-CC3F9BBB7D09}"/>
    <dgm:cxn modelId="{028C6305-2C57-0846-A396-8345BF117A2A}" type="presOf" srcId="{D0AB3140-1704-B346-8BEC-02224D085021}" destId="{7CD87B2C-ED25-1D4B-AC08-9E07F6EC9D48}" srcOrd="0" destOrd="0" presId="urn:microsoft.com/office/officeart/2005/8/layout/hierarchy2"/>
    <dgm:cxn modelId="{A40BF0BF-29B0-C042-A75D-B8C4A900FE7C}" type="presOf" srcId="{F20D32FD-8D82-2C4C-B2D2-E9C9FADA210E}" destId="{D206DF04-B6AE-9045-B97E-0CB29F95EE85}" srcOrd="0" destOrd="0" presId="urn:microsoft.com/office/officeart/2005/8/layout/hierarchy2"/>
    <dgm:cxn modelId="{FEA3F0CD-549C-DD42-AFC0-9EE171DFB727}" type="presOf" srcId="{FFC4910F-1EEE-1C43-B231-5826C16637E7}" destId="{D5D9BA7A-1AA1-734C-BB40-D9D4CA05673E}" srcOrd="1" destOrd="0" presId="urn:microsoft.com/office/officeart/2005/8/layout/hierarchy2"/>
    <dgm:cxn modelId="{ACD04E2D-9D5F-E247-B85A-0866319F4DA0}" srcId="{AE44F167-AB4C-B349-8093-936A2D38AEBD}" destId="{0A4EE0DE-D2FA-F144-B46F-C253FDB4C53D}" srcOrd="4" destOrd="0" parTransId="{E89EFE02-235F-3E4A-B79E-F9AD0E637596}" sibTransId="{82BC8336-6B1D-4641-B26B-42EFB4A58352}"/>
    <dgm:cxn modelId="{573ABB38-E85A-4E4B-AC24-E961A80CCA5F}" type="presOf" srcId="{2EA06C68-014B-B54B-8370-2ED2B8B47F96}" destId="{D8A0B370-E0DA-4A45-84C6-F741A9DDA18F}" srcOrd="0" destOrd="0" presId="urn:microsoft.com/office/officeart/2005/8/layout/hierarchy2"/>
    <dgm:cxn modelId="{4C68198D-828A-0A40-9EC2-2E88610890BC}" type="presOf" srcId="{EEF86F58-83CB-5A4F-A909-7F180D52685F}" destId="{922A166F-4E74-FF49-BF64-C193FA928742}" srcOrd="0" destOrd="0" presId="urn:microsoft.com/office/officeart/2005/8/layout/hierarchy2"/>
    <dgm:cxn modelId="{F9202960-7E52-6942-B919-2A37BA786C45}" type="presOf" srcId="{1293667D-F342-D644-9608-ADC03B8F8B53}" destId="{2684BB8F-2F93-C34A-A1F6-0E6C125548A0}" srcOrd="1" destOrd="0" presId="urn:microsoft.com/office/officeart/2005/8/layout/hierarchy2"/>
    <dgm:cxn modelId="{C0CC15A5-0D09-5E4F-9450-B3BF2A70E210}" type="presParOf" srcId="{922A166F-4E74-FF49-BF64-C193FA928742}" destId="{6111447D-7EB7-BD4A-B75E-CAB29B5487D3}" srcOrd="0" destOrd="0" presId="urn:microsoft.com/office/officeart/2005/8/layout/hierarchy2"/>
    <dgm:cxn modelId="{9194732F-065E-8E42-82C1-AAD70F1D3FA9}" type="presParOf" srcId="{6111447D-7EB7-BD4A-B75E-CAB29B5487D3}" destId="{6EE40392-780B-6147-A59F-16151628F2E1}" srcOrd="0" destOrd="0" presId="urn:microsoft.com/office/officeart/2005/8/layout/hierarchy2"/>
    <dgm:cxn modelId="{7980EE62-F914-0A4E-B96E-78883999EF11}" type="presParOf" srcId="{6111447D-7EB7-BD4A-B75E-CAB29B5487D3}" destId="{13DFBEDC-41A6-C64B-900B-EC54D8D0F599}" srcOrd="1" destOrd="0" presId="urn:microsoft.com/office/officeart/2005/8/layout/hierarchy2"/>
    <dgm:cxn modelId="{5D16A1F5-5B9B-2746-AAEE-504F662F734C}" type="presParOf" srcId="{13DFBEDC-41A6-C64B-900B-EC54D8D0F599}" destId="{E459E357-DABB-8741-B686-1FE9162F6C47}" srcOrd="0" destOrd="0" presId="urn:microsoft.com/office/officeart/2005/8/layout/hierarchy2"/>
    <dgm:cxn modelId="{9B43EE98-AEA9-2E42-AE82-C9540AE3E869}" type="presParOf" srcId="{E459E357-DABB-8741-B686-1FE9162F6C47}" destId="{4C554DB0-5A28-7F4A-8F93-B4536C321789}" srcOrd="0" destOrd="0" presId="urn:microsoft.com/office/officeart/2005/8/layout/hierarchy2"/>
    <dgm:cxn modelId="{F6BA1531-8290-2840-8295-31D7780FD078}" type="presParOf" srcId="{13DFBEDC-41A6-C64B-900B-EC54D8D0F599}" destId="{39A5AB1E-9192-6D42-8F81-B4226E39DB1A}" srcOrd="1" destOrd="0" presId="urn:microsoft.com/office/officeart/2005/8/layout/hierarchy2"/>
    <dgm:cxn modelId="{1AB332CD-95EC-9647-9FE4-DF23B5E8CD5B}" type="presParOf" srcId="{39A5AB1E-9192-6D42-8F81-B4226E39DB1A}" destId="{91A37B3E-0911-1D4C-8713-F7C0EDFEF47F}" srcOrd="0" destOrd="0" presId="urn:microsoft.com/office/officeart/2005/8/layout/hierarchy2"/>
    <dgm:cxn modelId="{E412F3A8-24D0-804C-8768-73945FFA62EA}" type="presParOf" srcId="{39A5AB1E-9192-6D42-8F81-B4226E39DB1A}" destId="{390424DC-3038-B94E-B644-B9E95774B309}" srcOrd="1" destOrd="0" presId="urn:microsoft.com/office/officeart/2005/8/layout/hierarchy2"/>
    <dgm:cxn modelId="{6D763CC7-C276-E64B-BAC8-CCC07C7D0301}" type="presParOf" srcId="{13DFBEDC-41A6-C64B-900B-EC54D8D0F599}" destId="{8D10413F-7EDD-0844-8536-634EE0F9EC41}" srcOrd="2" destOrd="0" presId="urn:microsoft.com/office/officeart/2005/8/layout/hierarchy2"/>
    <dgm:cxn modelId="{DE3134C4-1840-684F-BF3F-90FEE2806516}" type="presParOf" srcId="{8D10413F-7EDD-0844-8536-634EE0F9EC41}" destId="{D5D9BA7A-1AA1-734C-BB40-D9D4CA05673E}" srcOrd="0" destOrd="0" presId="urn:microsoft.com/office/officeart/2005/8/layout/hierarchy2"/>
    <dgm:cxn modelId="{3B33EE2B-723B-264A-BDEB-5D85240AA75E}" type="presParOf" srcId="{13DFBEDC-41A6-C64B-900B-EC54D8D0F599}" destId="{8A3594D3-B040-E240-93B2-9702870DFC00}" srcOrd="3" destOrd="0" presId="urn:microsoft.com/office/officeart/2005/8/layout/hierarchy2"/>
    <dgm:cxn modelId="{92DAB612-4856-104E-B24B-5E7322896FB4}" type="presParOf" srcId="{8A3594D3-B040-E240-93B2-9702870DFC00}" destId="{ED4E861B-3F2B-3A4F-9B74-9746CF1FF11F}" srcOrd="0" destOrd="0" presId="urn:microsoft.com/office/officeart/2005/8/layout/hierarchy2"/>
    <dgm:cxn modelId="{262D0769-0592-C44E-85B8-DACF481F8877}" type="presParOf" srcId="{8A3594D3-B040-E240-93B2-9702870DFC00}" destId="{C4A67A99-2C02-BE49-95FD-7117A6C0E809}" srcOrd="1" destOrd="0" presId="urn:microsoft.com/office/officeart/2005/8/layout/hierarchy2"/>
    <dgm:cxn modelId="{82E1AC97-667F-8348-84E6-0DE0384AD750}" type="presParOf" srcId="{C4A67A99-2C02-BE49-95FD-7117A6C0E809}" destId="{D8A0B370-E0DA-4A45-84C6-F741A9DDA18F}" srcOrd="0" destOrd="0" presId="urn:microsoft.com/office/officeart/2005/8/layout/hierarchy2"/>
    <dgm:cxn modelId="{FD3D7111-838A-E444-AE58-33C2A4CD0182}" type="presParOf" srcId="{D8A0B370-E0DA-4A45-84C6-F741A9DDA18F}" destId="{F72EA0D9-FD91-564B-A309-1F0624D39D77}" srcOrd="0" destOrd="0" presId="urn:microsoft.com/office/officeart/2005/8/layout/hierarchy2"/>
    <dgm:cxn modelId="{653A0458-8679-DB43-9BD5-D87728C13066}" type="presParOf" srcId="{C4A67A99-2C02-BE49-95FD-7117A6C0E809}" destId="{73B64BA0-86C6-B045-9104-007E1FAA8F59}" srcOrd="1" destOrd="0" presId="urn:microsoft.com/office/officeart/2005/8/layout/hierarchy2"/>
    <dgm:cxn modelId="{56247ED9-C90B-F340-ACFB-82C9E9437DF8}" type="presParOf" srcId="{73B64BA0-86C6-B045-9104-007E1FAA8F59}" destId="{7CD87B2C-ED25-1D4B-AC08-9E07F6EC9D48}" srcOrd="0" destOrd="0" presId="urn:microsoft.com/office/officeart/2005/8/layout/hierarchy2"/>
    <dgm:cxn modelId="{81FC912C-E363-E34C-8726-28E8F913A0D4}" type="presParOf" srcId="{73B64BA0-86C6-B045-9104-007E1FAA8F59}" destId="{98901923-A89B-6E42-A3E6-783157D6C536}" srcOrd="1" destOrd="0" presId="urn:microsoft.com/office/officeart/2005/8/layout/hierarchy2"/>
    <dgm:cxn modelId="{73879DC9-5870-D44E-934E-37943032A3AE}" type="presParOf" srcId="{13DFBEDC-41A6-C64B-900B-EC54D8D0F599}" destId="{A4906DA7-AC3B-2446-A28A-0697C16EE854}" srcOrd="4" destOrd="0" presId="urn:microsoft.com/office/officeart/2005/8/layout/hierarchy2"/>
    <dgm:cxn modelId="{881203DE-53AA-E247-ABC0-32A50F37BF2C}" type="presParOf" srcId="{A4906DA7-AC3B-2446-A28A-0697C16EE854}" destId="{2684BB8F-2F93-C34A-A1F6-0E6C125548A0}" srcOrd="0" destOrd="0" presId="urn:microsoft.com/office/officeart/2005/8/layout/hierarchy2"/>
    <dgm:cxn modelId="{4600692A-90F5-4440-B808-1A33CEC21F57}" type="presParOf" srcId="{13DFBEDC-41A6-C64B-900B-EC54D8D0F599}" destId="{C9A765EC-EA7D-DB41-979A-438D55E64934}" srcOrd="5" destOrd="0" presId="urn:microsoft.com/office/officeart/2005/8/layout/hierarchy2"/>
    <dgm:cxn modelId="{7449C764-8D58-F24D-B346-62AA48CC27DE}" type="presParOf" srcId="{C9A765EC-EA7D-DB41-979A-438D55E64934}" destId="{50132922-49CC-1D43-9E25-D4C3923D2C8F}" srcOrd="0" destOrd="0" presId="urn:microsoft.com/office/officeart/2005/8/layout/hierarchy2"/>
    <dgm:cxn modelId="{591BF93E-3B58-C74F-B71E-E070EBE66501}" type="presParOf" srcId="{C9A765EC-EA7D-DB41-979A-438D55E64934}" destId="{36E30EB0-427B-A647-AAF8-A54347EA3C0C}" srcOrd="1" destOrd="0" presId="urn:microsoft.com/office/officeart/2005/8/layout/hierarchy2"/>
    <dgm:cxn modelId="{1583510A-DC30-5748-920A-C71BB35BC490}" type="presParOf" srcId="{36E30EB0-427B-A647-AAF8-A54347EA3C0C}" destId="{687B3F1A-3407-3A49-9379-F24F2650E249}" srcOrd="0" destOrd="0" presId="urn:microsoft.com/office/officeart/2005/8/layout/hierarchy2"/>
    <dgm:cxn modelId="{72CD8186-23AE-1E48-B149-5448B993E1E7}" type="presParOf" srcId="{687B3F1A-3407-3A49-9379-F24F2650E249}" destId="{5A7DE898-E68E-354D-AAC0-4236CB321A94}" srcOrd="0" destOrd="0" presId="urn:microsoft.com/office/officeart/2005/8/layout/hierarchy2"/>
    <dgm:cxn modelId="{ECA8F455-5C02-1746-AFC9-CAE0CE1A0211}" type="presParOf" srcId="{36E30EB0-427B-A647-AAF8-A54347EA3C0C}" destId="{68830A5E-3866-F64F-BE91-9008C0A53ABC}" srcOrd="1" destOrd="0" presId="urn:microsoft.com/office/officeart/2005/8/layout/hierarchy2"/>
    <dgm:cxn modelId="{801232FB-AA2A-B541-A3D6-64396F7262A4}" type="presParOf" srcId="{68830A5E-3866-F64F-BE91-9008C0A53ABC}" destId="{D1243A0E-81BF-C14E-8FD8-1157F1D76787}" srcOrd="0" destOrd="0" presId="urn:microsoft.com/office/officeart/2005/8/layout/hierarchy2"/>
    <dgm:cxn modelId="{64D7B2A0-A626-3441-B3E0-A5FEF1D8EA11}" type="presParOf" srcId="{68830A5E-3866-F64F-BE91-9008C0A53ABC}" destId="{6A3A259F-DCE7-B84B-8371-E573C930C24A}" srcOrd="1" destOrd="0" presId="urn:microsoft.com/office/officeart/2005/8/layout/hierarchy2"/>
    <dgm:cxn modelId="{C9A8F66C-4AF3-B442-89D5-81FD0D72A62B}" type="presParOf" srcId="{13DFBEDC-41A6-C64B-900B-EC54D8D0F599}" destId="{A580B720-F1F2-A341-920A-99FACCCB71D7}" srcOrd="6" destOrd="0" presId="urn:microsoft.com/office/officeart/2005/8/layout/hierarchy2"/>
    <dgm:cxn modelId="{BBF53FF4-D0B9-354F-AA0F-5265364C2644}" type="presParOf" srcId="{A580B720-F1F2-A341-920A-99FACCCB71D7}" destId="{6B9D8326-B04E-F949-8455-6AE631C9121A}" srcOrd="0" destOrd="0" presId="urn:microsoft.com/office/officeart/2005/8/layout/hierarchy2"/>
    <dgm:cxn modelId="{153834D4-5927-E04D-81C6-510517FC5535}" type="presParOf" srcId="{13DFBEDC-41A6-C64B-900B-EC54D8D0F599}" destId="{1B9C9B92-F5FA-2646-ABFA-51919D20A61F}" srcOrd="7" destOrd="0" presId="urn:microsoft.com/office/officeart/2005/8/layout/hierarchy2"/>
    <dgm:cxn modelId="{1B22530E-1330-5948-B596-1B4C3F9875DA}" type="presParOf" srcId="{1B9C9B92-F5FA-2646-ABFA-51919D20A61F}" destId="{7CD1F4AA-C75B-264B-9D63-740DC9C350E2}" srcOrd="0" destOrd="0" presId="urn:microsoft.com/office/officeart/2005/8/layout/hierarchy2"/>
    <dgm:cxn modelId="{E0FBB5EE-6F00-1E4D-8399-EF2927C1A97A}" type="presParOf" srcId="{1B9C9B92-F5FA-2646-ABFA-51919D20A61F}" destId="{2FF912A3-B14F-754E-8FBF-21AD8EAE9167}" srcOrd="1" destOrd="0" presId="urn:microsoft.com/office/officeart/2005/8/layout/hierarchy2"/>
    <dgm:cxn modelId="{B0B8F0D7-E1BA-3444-93A8-5F15D1AC4183}" type="presParOf" srcId="{2FF912A3-B14F-754E-8FBF-21AD8EAE9167}" destId="{D206DF04-B6AE-9045-B97E-0CB29F95EE85}" srcOrd="0" destOrd="0" presId="urn:microsoft.com/office/officeart/2005/8/layout/hierarchy2"/>
    <dgm:cxn modelId="{B9705079-5737-FB42-BC29-E7D518AD4588}" type="presParOf" srcId="{D206DF04-B6AE-9045-B97E-0CB29F95EE85}" destId="{DD36F528-B866-204E-B00C-3534CFA33A1C}" srcOrd="0" destOrd="0" presId="urn:microsoft.com/office/officeart/2005/8/layout/hierarchy2"/>
    <dgm:cxn modelId="{EC3617BB-2124-8B40-978C-556F74C28BF5}" type="presParOf" srcId="{2FF912A3-B14F-754E-8FBF-21AD8EAE9167}" destId="{F543BFA3-2905-E146-A4DD-3823172BB026}" srcOrd="1" destOrd="0" presId="urn:microsoft.com/office/officeart/2005/8/layout/hierarchy2"/>
    <dgm:cxn modelId="{AB0662AC-AADE-9646-A455-419F981FCDBE}" type="presParOf" srcId="{F543BFA3-2905-E146-A4DD-3823172BB026}" destId="{F4709D5D-3129-704D-AB09-ECF5B8979A95}" srcOrd="0" destOrd="0" presId="urn:microsoft.com/office/officeart/2005/8/layout/hierarchy2"/>
    <dgm:cxn modelId="{53B44AD9-3358-D246-98E1-79A6FD738576}" type="presParOf" srcId="{F543BFA3-2905-E146-A4DD-3823172BB026}" destId="{4BF0254D-0D54-A549-B315-5BBB3806AEE2}" srcOrd="1" destOrd="0" presId="urn:microsoft.com/office/officeart/2005/8/layout/hierarchy2"/>
    <dgm:cxn modelId="{3F825FA3-E195-8040-9570-621C109E7DD2}" type="presParOf" srcId="{13DFBEDC-41A6-C64B-900B-EC54D8D0F599}" destId="{87620636-F1FC-8B49-85ED-40262D1FE550}" srcOrd="8" destOrd="0" presId="urn:microsoft.com/office/officeart/2005/8/layout/hierarchy2"/>
    <dgm:cxn modelId="{6E699A84-9B76-E64B-94FB-0D6CAD41DACB}" type="presParOf" srcId="{87620636-F1FC-8B49-85ED-40262D1FE550}" destId="{5BAB5093-397E-BC40-BF90-20C924A963AE}" srcOrd="0" destOrd="0" presId="urn:microsoft.com/office/officeart/2005/8/layout/hierarchy2"/>
    <dgm:cxn modelId="{23804C90-1D79-B04A-AFB9-35901EDD6E6B}" type="presParOf" srcId="{13DFBEDC-41A6-C64B-900B-EC54D8D0F599}" destId="{936CA32E-3BEB-294F-8033-B59BB65E96A7}" srcOrd="9" destOrd="0" presId="urn:microsoft.com/office/officeart/2005/8/layout/hierarchy2"/>
    <dgm:cxn modelId="{A601B87C-ADB5-8F47-A58F-6BA3F37D9EC1}" type="presParOf" srcId="{936CA32E-3BEB-294F-8033-B59BB65E96A7}" destId="{D7DD03F1-48B5-8B4B-A333-21400FD8C251}" srcOrd="0" destOrd="0" presId="urn:microsoft.com/office/officeart/2005/8/layout/hierarchy2"/>
    <dgm:cxn modelId="{668ACE02-15BA-5F43-89CB-73435DA0AC55}" type="presParOf" srcId="{936CA32E-3BEB-294F-8033-B59BB65E96A7}" destId="{0D54D958-ED7E-A241-88A2-71B5DB102749}" srcOrd="1" destOrd="0" presId="urn:microsoft.com/office/officeart/2005/8/layout/hierarchy2"/>
    <dgm:cxn modelId="{E8DB3DC6-BD84-A342-9BFD-2595542D2688}" type="presParOf" srcId="{13DFBEDC-41A6-C64B-900B-EC54D8D0F599}" destId="{43530D22-FE20-EE42-9E69-02DB742F779C}" srcOrd="10" destOrd="0" presId="urn:microsoft.com/office/officeart/2005/8/layout/hierarchy2"/>
    <dgm:cxn modelId="{72EB3F53-78C4-D743-B40C-2181776FBC14}" type="presParOf" srcId="{43530D22-FE20-EE42-9E69-02DB742F779C}" destId="{D61927B9-28D7-C640-B324-E91A1D59C8C5}" srcOrd="0" destOrd="0" presId="urn:microsoft.com/office/officeart/2005/8/layout/hierarchy2"/>
    <dgm:cxn modelId="{92F4180D-0E3B-734D-9B3B-43BB8845B05C}" type="presParOf" srcId="{13DFBEDC-41A6-C64B-900B-EC54D8D0F599}" destId="{1FF9E2B3-A9CA-9843-839D-042BD9E96778}" srcOrd="11" destOrd="0" presId="urn:microsoft.com/office/officeart/2005/8/layout/hierarchy2"/>
    <dgm:cxn modelId="{0CB283F5-2DA1-8346-9C0C-7D618A6B63E8}" type="presParOf" srcId="{1FF9E2B3-A9CA-9843-839D-042BD9E96778}" destId="{7C9349F3-E4E6-994B-8BB7-6C3D3B392831}" srcOrd="0" destOrd="0" presId="urn:microsoft.com/office/officeart/2005/8/layout/hierarchy2"/>
    <dgm:cxn modelId="{BE32C59D-1843-B347-92DC-DD8507743585}" type="presParOf" srcId="{1FF9E2B3-A9CA-9843-839D-042BD9E96778}" destId="{63922A1B-B39F-9041-8D34-08CB1FF1366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18D89E-30BF-7B44-A5C1-CE2AEB073471}" type="doc">
      <dgm:prSet loTypeId="urn:microsoft.com/office/officeart/2005/8/layout/process1" loCatId="" qsTypeId="urn:microsoft.com/office/officeart/2005/8/quickstyle/simple4" qsCatId="simple" csTypeId="urn:microsoft.com/office/officeart/2005/8/colors/colorful3" csCatId="colorful" phldr="1"/>
      <dgm:spPr/>
    </dgm:pt>
    <dgm:pt modelId="{E3103129-6F59-E44F-A21A-0331AFB5D051}">
      <dgm:prSet phldrT="[Text]" custT="1"/>
      <dgm:spPr/>
      <dgm:t>
        <a:bodyPr/>
        <a:lstStyle/>
        <a:p>
          <a:r>
            <a:rPr lang="en-US" sz="2800" b="1" dirty="0" smtClean="0"/>
            <a:t>Faith Formation Before Baptism</a:t>
          </a:r>
          <a:endParaRPr lang="en-US" sz="2800" b="1" dirty="0"/>
        </a:p>
      </dgm:t>
    </dgm:pt>
    <dgm:pt modelId="{34E8C073-D147-CA4E-A959-8ABDD58EBA90}" type="parTrans" cxnId="{DB80DA44-2EFC-B844-AC4A-B5ADFBAEBB68}">
      <dgm:prSet/>
      <dgm:spPr/>
      <dgm:t>
        <a:bodyPr/>
        <a:lstStyle/>
        <a:p>
          <a:endParaRPr lang="en-US"/>
        </a:p>
      </dgm:t>
    </dgm:pt>
    <dgm:pt modelId="{C4E6BB48-296F-B548-B4C6-C1B8B33D6F4E}" type="sibTrans" cxnId="{DB80DA44-2EFC-B844-AC4A-B5ADFBAEBB68}">
      <dgm:prSet/>
      <dgm:spPr/>
      <dgm:t>
        <a:bodyPr/>
        <a:lstStyle/>
        <a:p>
          <a:endParaRPr lang="en-US"/>
        </a:p>
      </dgm:t>
    </dgm:pt>
    <dgm:pt modelId="{9C242157-9036-034F-B46F-24E5AD0DF67D}">
      <dgm:prSet phldrT="[Text]" custT="1"/>
      <dgm:spPr/>
      <dgm:t>
        <a:bodyPr/>
        <a:lstStyle/>
        <a:p>
          <a:r>
            <a:rPr lang="en-US" sz="2800" b="1" dirty="0" smtClean="0"/>
            <a:t>Preparation for and Celebration of Baptism</a:t>
          </a:r>
          <a:endParaRPr lang="en-US" sz="2800" b="1" dirty="0"/>
        </a:p>
      </dgm:t>
    </dgm:pt>
    <dgm:pt modelId="{939EA104-A752-0D41-AD21-2AA127694453}" type="parTrans" cxnId="{211C7B12-BADF-934B-826E-80CCC4044451}">
      <dgm:prSet/>
      <dgm:spPr/>
      <dgm:t>
        <a:bodyPr/>
        <a:lstStyle/>
        <a:p>
          <a:endParaRPr lang="en-US"/>
        </a:p>
      </dgm:t>
    </dgm:pt>
    <dgm:pt modelId="{9DB9C8A4-2F0E-E442-9D5F-722BAD5B3DCD}" type="sibTrans" cxnId="{211C7B12-BADF-934B-826E-80CCC4044451}">
      <dgm:prSet/>
      <dgm:spPr/>
      <dgm:t>
        <a:bodyPr/>
        <a:lstStyle/>
        <a:p>
          <a:endParaRPr lang="en-US"/>
        </a:p>
      </dgm:t>
    </dgm:pt>
    <dgm:pt modelId="{E09973C3-5882-144F-AB07-F469E920BFF1}">
      <dgm:prSet phldrT="[Text]"/>
      <dgm:spPr/>
      <dgm:t>
        <a:bodyPr/>
        <a:lstStyle/>
        <a:p>
          <a:r>
            <a:rPr lang="en-US" b="1" dirty="0" smtClean="0"/>
            <a:t>Faith Formation After Celebration of Baptism</a:t>
          </a:r>
        </a:p>
      </dgm:t>
    </dgm:pt>
    <dgm:pt modelId="{4BBE9B4C-DB07-304B-89F5-8B78D734CEDF}" type="parTrans" cxnId="{8E91BD5D-381B-A241-8807-0C3791EA8B14}">
      <dgm:prSet/>
      <dgm:spPr/>
      <dgm:t>
        <a:bodyPr/>
        <a:lstStyle/>
        <a:p>
          <a:endParaRPr lang="en-US"/>
        </a:p>
      </dgm:t>
    </dgm:pt>
    <dgm:pt modelId="{A18B719E-3158-094D-B050-EE55E37DB20E}" type="sibTrans" cxnId="{8E91BD5D-381B-A241-8807-0C3791EA8B14}">
      <dgm:prSet/>
      <dgm:spPr/>
      <dgm:t>
        <a:bodyPr/>
        <a:lstStyle/>
        <a:p>
          <a:endParaRPr lang="en-US"/>
        </a:p>
      </dgm:t>
    </dgm:pt>
    <dgm:pt modelId="{4612C3BE-14F8-0542-9370-774BBB57D265}" type="pres">
      <dgm:prSet presAssocID="{F618D89E-30BF-7B44-A5C1-CE2AEB073471}" presName="Name0" presStyleCnt="0">
        <dgm:presLayoutVars>
          <dgm:dir/>
          <dgm:resizeHandles val="exact"/>
        </dgm:presLayoutVars>
      </dgm:prSet>
      <dgm:spPr/>
    </dgm:pt>
    <dgm:pt modelId="{9631E71F-2E18-DF4C-8F9B-05FDC8D6E2D0}" type="pres">
      <dgm:prSet presAssocID="{E3103129-6F59-E44F-A21A-0331AFB5D051}" presName="node" presStyleLbl="node1" presStyleIdx="0" presStyleCnt="3" custScaleY="105583">
        <dgm:presLayoutVars>
          <dgm:bulletEnabled val="1"/>
        </dgm:presLayoutVars>
      </dgm:prSet>
      <dgm:spPr/>
      <dgm:t>
        <a:bodyPr/>
        <a:lstStyle/>
        <a:p>
          <a:endParaRPr lang="en-US"/>
        </a:p>
      </dgm:t>
    </dgm:pt>
    <dgm:pt modelId="{1449CDF5-84F7-8947-AC42-F73683458D46}" type="pres">
      <dgm:prSet presAssocID="{C4E6BB48-296F-B548-B4C6-C1B8B33D6F4E}" presName="sibTrans" presStyleLbl="sibTrans2D1" presStyleIdx="0" presStyleCnt="2"/>
      <dgm:spPr/>
      <dgm:t>
        <a:bodyPr/>
        <a:lstStyle/>
        <a:p>
          <a:endParaRPr lang="en-US"/>
        </a:p>
      </dgm:t>
    </dgm:pt>
    <dgm:pt modelId="{127339BC-412C-954A-81B4-D8D39901F04D}" type="pres">
      <dgm:prSet presAssocID="{C4E6BB48-296F-B548-B4C6-C1B8B33D6F4E}" presName="connectorText" presStyleLbl="sibTrans2D1" presStyleIdx="0" presStyleCnt="2"/>
      <dgm:spPr/>
      <dgm:t>
        <a:bodyPr/>
        <a:lstStyle/>
        <a:p>
          <a:endParaRPr lang="en-US"/>
        </a:p>
      </dgm:t>
    </dgm:pt>
    <dgm:pt modelId="{FA257D1D-261E-A94F-AC4D-6F6416075738}" type="pres">
      <dgm:prSet presAssocID="{9C242157-9036-034F-B46F-24E5AD0DF67D}" presName="node" presStyleLbl="node1" presStyleIdx="1" presStyleCnt="3" custScaleY="209148">
        <dgm:presLayoutVars>
          <dgm:bulletEnabled val="1"/>
        </dgm:presLayoutVars>
      </dgm:prSet>
      <dgm:spPr/>
      <dgm:t>
        <a:bodyPr/>
        <a:lstStyle/>
        <a:p>
          <a:endParaRPr lang="en-US"/>
        </a:p>
      </dgm:t>
    </dgm:pt>
    <dgm:pt modelId="{7230CF65-8EC1-454C-8335-E50D35DA1997}" type="pres">
      <dgm:prSet presAssocID="{9DB9C8A4-2F0E-E442-9D5F-722BAD5B3DCD}" presName="sibTrans" presStyleLbl="sibTrans2D1" presStyleIdx="1" presStyleCnt="2"/>
      <dgm:spPr/>
      <dgm:t>
        <a:bodyPr/>
        <a:lstStyle/>
        <a:p>
          <a:endParaRPr lang="en-US"/>
        </a:p>
      </dgm:t>
    </dgm:pt>
    <dgm:pt modelId="{78DCF27D-3972-9A49-92BA-E93730AE1932}" type="pres">
      <dgm:prSet presAssocID="{9DB9C8A4-2F0E-E442-9D5F-722BAD5B3DCD}" presName="connectorText" presStyleLbl="sibTrans2D1" presStyleIdx="1" presStyleCnt="2"/>
      <dgm:spPr/>
      <dgm:t>
        <a:bodyPr/>
        <a:lstStyle/>
        <a:p>
          <a:endParaRPr lang="en-US"/>
        </a:p>
      </dgm:t>
    </dgm:pt>
    <dgm:pt modelId="{C90D6C3C-2756-1148-A9BA-AB0746EBFB54}" type="pres">
      <dgm:prSet presAssocID="{E09973C3-5882-144F-AB07-F469E920BFF1}" presName="node" presStyleLbl="node1" presStyleIdx="2" presStyleCnt="3" custScaleY="123068">
        <dgm:presLayoutVars>
          <dgm:bulletEnabled val="1"/>
        </dgm:presLayoutVars>
      </dgm:prSet>
      <dgm:spPr/>
      <dgm:t>
        <a:bodyPr/>
        <a:lstStyle/>
        <a:p>
          <a:endParaRPr lang="en-US"/>
        </a:p>
      </dgm:t>
    </dgm:pt>
  </dgm:ptLst>
  <dgm:cxnLst>
    <dgm:cxn modelId="{0A4498CB-FA11-4544-91EA-8857B8409324}" type="presOf" srcId="{9DB9C8A4-2F0E-E442-9D5F-722BAD5B3DCD}" destId="{78DCF27D-3972-9A49-92BA-E93730AE1932}" srcOrd="1" destOrd="0" presId="urn:microsoft.com/office/officeart/2005/8/layout/process1"/>
    <dgm:cxn modelId="{211C7B12-BADF-934B-826E-80CCC4044451}" srcId="{F618D89E-30BF-7B44-A5C1-CE2AEB073471}" destId="{9C242157-9036-034F-B46F-24E5AD0DF67D}" srcOrd="1" destOrd="0" parTransId="{939EA104-A752-0D41-AD21-2AA127694453}" sibTransId="{9DB9C8A4-2F0E-E442-9D5F-722BAD5B3DCD}"/>
    <dgm:cxn modelId="{D2BF9718-170C-A244-B79A-67FC088589F0}" type="presOf" srcId="{C4E6BB48-296F-B548-B4C6-C1B8B33D6F4E}" destId="{1449CDF5-84F7-8947-AC42-F73683458D46}" srcOrd="0" destOrd="0" presId="urn:microsoft.com/office/officeart/2005/8/layout/process1"/>
    <dgm:cxn modelId="{8E91BD5D-381B-A241-8807-0C3791EA8B14}" srcId="{F618D89E-30BF-7B44-A5C1-CE2AEB073471}" destId="{E09973C3-5882-144F-AB07-F469E920BFF1}" srcOrd="2" destOrd="0" parTransId="{4BBE9B4C-DB07-304B-89F5-8B78D734CEDF}" sibTransId="{A18B719E-3158-094D-B050-EE55E37DB20E}"/>
    <dgm:cxn modelId="{54044C0C-C481-EB4C-9598-600CC6188869}" type="presOf" srcId="{9C242157-9036-034F-B46F-24E5AD0DF67D}" destId="{FA257D1D-261E-A94F-AC4D-6F6416075738}" srcOrd="0" destOrd="0" presId="urn:microsoft.com/office/officeart/2005/8/layout/process1"/>
    <dgm:cxn modelId="{B434D27E-AE22-0D45-938A-57E06BAD66FB}" type="presOf" srcId="{C4E6BB48-296F-B548-B4C6-C1B8B33D6F4E}" destId="{127339BC-412C-954A-81B4-D8D39901F04D}" srcOrd="1" destOrd="0" presId="urn:microsoft.com/office/officeart/2005/8/layout/process1"/>
    <dgm:cxn modelId="{DB80DA44-2EFC-B844-AC4A-B5ADFBAEBB68}" srcId="{F618D89E-30BF-7B44-A5C1-CE2AEB073471}" destId="{E3103129-6F59-E44F-A21A-0331AFB5D051}" srcOrd="0" destOrd="0" parTransId="{34E8C073-D147-CA4E-A959-8ABDD58EBA90}" sibTransId="{C4E6BB48-296F-B548-B4C6-C1B8B33D6F4E}"/>
    <dgm:cxn modelId="{21413CEC-E7B8-C84F-A1DF-A9395B288A90}" type="presOf" srcId="{F618D89E-30BF-7B44-A5C1-CE2AEB073471}" destId="{4612C3BE-14F8-0542-9370-774BBB57D265}" srcOrd="0" destOrd="0" presId="urn:microsoft.com/office/officeart/2005/8/layout/process1"/>
    <dgm:cxn modelId="{2770BF3D-BEB5-E648-9AA1-EFC0E4B00152}" type="presOf" srcId="{9DB9C8A4-2F0E-E442-9D5F-722BAD5B3DCD}" destId="{7230CF65-8EC1-454C-8335-E50D35DA1997}" srcOrd="0" destOrd="0" presId="urn:microsoft.com/office/officeart/2005/8/layout/process1"/>
    <dgm:cxn modelId="{8EBA0635-8474-A44A-8A98-F4B6CB2CBF11}" type="presOf" srcId="{E3103129-6F59-E44F-A21A-0331AFB5D051}" destId="{9631E71F-2E18-DF4C-8F9B-05FDC8D6E2D0}" srcOrd="0" destOrd="0" presId="urn:microsoft.com/office/officeart/2005/8/layout/process1"/>
    <dgm:cxn modelId="{C2E960F7-5C59-0F4B-9066-78F295E17751}" type="presOf" srcId="{E09973C3-5882-144F-AB07-F469E920BFF1}" destId="{C90D6C3C-2756-1148-A9BA-AB0746EBFB54}" srcOrd="0" destOrd="0" presId="urn:microsoft.com/office/officeart/2005/8/layout/process1"/>
    <dgm:cxn modelId="{10572DAA-449C-4847-86F7-6D20ECC8E8D2}" type="presParOf" srcId="{4612C3BE-14F8-0542-9370-774BBB57D265}" destId="{9631E71F-2E18-DF4C-8F9B-05FDC8D6E2D0}" srcOrd="0" destOrd="0" presId="urn:microsoft.com/office/officeart/2005/8/layout/process1"/>
    <dgm:cxn modelId="{3C221F2A-EF56-E64E-8D88-45EF44EA45CF}" type="presParOf" srcId="{4612C3BE-14F8-0542-9370-774BBB57D265}" destId="{1449CDF5-84F7-8947-AC42-F73683458D46}" srcOrd="1" destOrd="0" presId="urn:microsoft.com/office/officeart/2005/8/layout/process1"/>
    <dgm:cxn modelId="{1CED9805-7121-444B-9E94-A131766309F8}" type="presParOf" srcId="{1449CDF5-84F7-8947-AC42-F73683458D46}" destId="{127339BC-412C-954A-81B4-D8D39901F04D}" srcOrd="0" destOrd="0" presId="urn:microsoft.com/office/officeart/2005/8/layout/process1"/>
    <dgm:cxn modelId="{A865BEEE-3760-0A4B-ADFC-2289F2E8C32A}" type="presParOf" srcId="{4612C3BE-14F8-0542-9370-774BBB57D265}" destId="{FA257D1D-261E-A94F-AC4D-6F6416075738}" srcOrd="2" destOrd="0" presId="urn:microsoft.com/office/officeart/2005/8/layout/process1"/>
    <dgm:cxn modelId="{4C587A09-E7BF-FF4A-8792-D60604D222DD}" type="presParOf" srcId="{4612C3BE-14F8-0542-9370-774BBB57D265}" destId="{7230CF65-8EC1-454C-8335-E50D35DA1997}" srcOrd="3" destOrd="0" presId="urn:microsoft.com/office/officeart/2005/8/layout/process1"/>
    <dgm:cxn modelId="{549126B9-4AC3-CC43-8BED-A59465BF55AE}" type="presParOf" srcId="{7230CF65-8EC1-454C-8335-E50D35DA1997}" destId="{78DCF27D-3972-9A49-92BA-E93730AE1932}" srcOrd="0" destOrd="0" presId="urn:microsoft.com/office/officeart/2005/8/layout/process1"/>
    <dgm:cxn modelId="{DC6DAADC-3BE6-1742-B1A0-3A6C81D67421}" type="presParOf" srcId="{4612C3BE-14F8-0542-9370-774BBB57D265}" destId="{C90D6C3C-2756-1148-A9BA-AB0746EBFB5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D9B379A-5978-074A-AFB7-708BF49D15DE}" type="doc">
      <dgm:prSet loTypeId="urn:microsoft.com/office/officeart/2005/8/layout/hierarchy2" loCatId="" qsTypeId="urn:microsoft.com/office/officeart/2005/8/quickstyle/simple4" qsCatId="simple" csTypeId="urn:microsoft.com/office/officeart/2005/8/colors/accent3_2" csCatId="accent3" phldr="1"/>
      <dgm:spPr/>
      <dgm:t>
        <a:bodyPr/>
        <a:lstStyle/>
        <a:p>
          <a:endParaRPr lang="en-US"/>
        </a:p>
      </dgm:t>
    </dgm:pt>
    <dgm:pt modelId="{C5B31BD0-423F-364A-9C79-4E20301F4B8D}">
      <dgm:prSet phldrT="[Text]" custT="1"/>
      <dgm:spPr/>
      <dgm:t>
        <a:bodyPr/>
        <a:lstStyle/>
        <a:p>
          <a:r>
            <a:rPr lang="en-US" sz="2400" dirty="0" smtClean="0">
              <a:latin typeface="Calibri"/>
            </a:rPr>
            <a:t>Discernment</a:t>
          </a:r>
          <a:endParaRPr lang="en-US" sz="2400" dirty="0">
            <a:latin typeface="Calibri"/>
          </a:endParaRPr>
        </a:p>
      </dgm:t>
    </dgm:pt>
    <dgm:pt modelId="{30DA110D-0799-AA46-9D3C-97DB571C6D57}" type="parTrans" cxnId="{286D5F49-D5E9-0842-9F54-7BD199509925}">
      <dgm:prSet/>
      <dgm:spPr/>
      <dgm:t>
        <a:bodyPr/>
        <a:lstStyle/>
        <a:p>
          <a:endParaRPr lang="en-US"/>
        </a:p>
      </dgm:t>
    </dgm:pt>
    <dgm:pt modelId="{9E6E3143-2876-C54A-A597-63DB60441974}" type="sibTrans" cxnId="{286D5F49-D5E9-0842-9F54-7BD199509925}">
      <dgm:prSet/>
      <dgm:spPr/>
      <dgm:t>
        <a:bodyPr/>
        <a:lstStyle/>
        <a:p>
          <a:endParaRPr lang="en-US"/>
        </a:p>
      </dgm:t>
    </dgm:pt>
    <dgm:pt modelId="{1C1687AA-EF62-C241-9785-2268CAAB2181}">
      <dgm:prSet phldrT="[Text]" custT="1"/>
      <dgm:spPr/>
      <dgm:t>
        <a:bodyPr/>
        <a:lstStyle/>
        <a:p>
          <a:r>
            <a:rPr lang="en-US" sz="2000" dirty="0" smtClean="0">
              <a:latin typeface="Calibri"/>
            </a:rPr>
            <a:t>Parent Faith Growth Plans: </a:t>
          </a:r>
          <a:br>
            <a:rPr lang="en-US" sz="2000" dirty="0" smtClean="0">
              <a:latin typeface="Calibri"/>
            </a:rPr>
          </a:br>
          <a:r>
            <a:rPr lang="en-US" sz="2000" dirty="0" smtClean="0">
              <a:latin typeface="Calibri"/>
            </a:rPr>
            <a:t>S1, S2, S3, S4</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
          </a:r>
          <a:br>
            <a:rPr lang="en-US" sz="2000" dirty="0" smtClean="0">
              <a:latin typeface="Calibri"/>
            </a:rPr>
          </a:br>
          <a:r>
            <a:rPr lang="en-US" sz="2000" dirty="0" smtClean="0">
              <a:latin typeface="Calibri"/>
            </a:rPr>
            <a:t>Family Faith Growth Plans: </a:t>
          </a:r>
          <a:br>
            <a:rPr lang="en-US" sz="2000" dirty="0" smtClean="0">
              <a:latin typeface="Calibri"/>
            </a:rPr>
          </a:br>
          <a:r>
            <a:rPr lang="en-US" sz="2000" dirty="0" smtClean="0">
              <a:latin typeface="Calibri"/>
            </a:rPr>
            <a:t>S1, S2, S3, S4</a:t>
          </a:r>
          <a:endParaRPr lang="en-US" sz="2000" dirty="0">
            <a:latin typeface="Calibri"/>
          </a:endParaRPr>
        </a:p>
      </dgm:t>
    </dgm:pt>
    <dgm:pt modelId="{14748C77-CDC2-E248-886D-F088500F77AD}" type="parTrans" cxnId="{1558AEC7-5E7C-C546-9F8E-5F675B4E3A3A}">
      <dgm:prSet/>
      <dgm:spPr/>
      <dgm:t>
        <a:bodyPr/>
        <a:lstStyle/>
        <a:p>
          <a:endParaRPr lang="en-US" dirty="0"/>
        </a:p>
      </dgm:t>
    </dgm:pt>
    <dgm:pt modelId="{BC843624-4D23-0E42-9D45-1F866BD87317}" type="sibTrans" cxnId="{1558AEC7-5E7C-C546-9F8E-5F675B4E3A3A}">
      <dgm:prSet/>
      <dgm:spPr/>
      <dgm:t>
        <a:bodyPr/>
        <a:lstStyle/>
        <a:p>
          <a:endParaRPr lang="en-US"/>
        </a:p>
      </dgm:t>
    </dgm:pt>
    <dgm:pt modelId="{B67976AE-019A-6642-B4D3-F5BF5E024BC9}">
      <dgm:prSet phldrT="[Text]" custT="1"/>
      <dgm:spPr/>
      <dgm:t>
        <a:bodyPr/>
        <a:lstStyle/>
        <a:p>
          <a:r>
            <a:rPr lang="en-US" sz="2000" dirty="0" smtClean="0">
              <a:latin typeface="Calibri"/>
            </a:rPr>
            <a:t>Mentors</a:t>
          </a:r>
          <a:endParaRPr lang="en-US" sz="2000" dirty="0">
            <a:latin typeface="Calibri"/>
          </a:endParaRPr>
        </a:p>
      </dgm:t>
    </dgm:pt>
    <dgm:pt modelId="{4D1F2055-3F48-4043-A2B3-9E47CEB7BBC4}" type="parTrans" cxnId="{87EF0C49-BE3F-5E43-82EF-CC9468A663E9}">
      <dgm:prSet/>
      <dgm:spPr/>
      <dgm:t>
        <a:bodyPr/>
        <a:lstStyle/>
        <a:p>
          <a:endParaRPr lang="en-US" dirty="0"/>
        </a:p>
      </dgm:t>
    </dgm:pt>
    <dgm:pt modelId="{9CB41EBB-5236-5441-A9E8-158CB7F5BF8E}" type="sibTrans" cxnId="{87EF0C49-BE3F-5E43-82EF-CC9468A663E9}">
      <dgm:prSet/>
      <dgm:spPr/>
      <dgm:t>
        <a:bodyPr/>
        <a:lstStyle/>
        <a:p>
          <a:endParaRPr lang="en-US"/>
        </a:p>
      </dgm:t>
    </dgm:pt>
    <dgm:pt modelId="{EBC3FC9B-6078-7D4A-AC50-7BE323A9F7C2}">
      <dgm:prSet phldrT="[Text]" custT="1"/>
      <dgm:spPr/>
      <dgm:t>
        <a:bodyPr/>
        <a:lstStyle/>
        <a:p>
          <a:r>
            <a:rPr lang="en-US" sz="2000" dirty="0" smtClean="0">
              <a:latin typeface="Calibri"/>
            </a:rPr>
            <a:t>On Your Own</a:t>
          </a:r>
          <a:br>
            <a:rPr lang="en-US" sz="2000" dirty="0" smtClean="0">
              <a:latin typeface="Calibri"/>
            </a:rPr>
          </a:br>
          <a:r>
            <a:rPr lang="en-US" sz="2000" dirty="0" smtClean="0">
              <a:latin typeface="Calibri"/>
            </a:rPr>
            <a:t>At Home</a:t>
          </a:r>
          <a:br>
            <a:rPr lang="en-US" sz="2000" dirty="0" smtClean="0">
              <a:latin typeface="Calibri"/>
            </a:rPr>
          </a:br>
          <a:r>
            <a:rPr lang="en-US" sz="2000" dirty="0" smtClean="0">
              <a:latin typeface="Calibri"/>
            </a:rPr>
            <a:t>Small Group</a:t>
          </a:r>
          <a:br>
            <a:rPr lang="en-US" sz="2000" dirty="0" smtClean="0">
              <a:latin typeface="Calibri"/>
            </a:rPr>
          </a:br>
          <a:r>
            <a:rPr lang="en-US" sz="2000" dirty="0" smtClean="0">
              <a:latin typeface="Calibri"/>
            </a:rPr>
            <a:t>Large Group</a:t>
          </a:r>
          <a:br>
            <a:rPr lang="en-US" sz="2000" dirty="0" smtClean="0">
              <a:latin typeface="Calibri"/>
            </a:rPr>
          </a:br>
          <a:r>
            <a:rPr lang="en-US" sz="2000" dirty="0" smtClean="0">
              <a:latin typeface="Calibri"/>
            </a:rPr>
            <a:t>In Church</a:t>
          </a:r>
          <a:br>
            <a:rPr lang="en-US" sz="2000" dirty="0" smtClean="0">
              <a:latin typeface="Calibri"/>
            </a:rPr>
          </a:br>
          <a:r>
            <a:rPr lang="en-US" sz="2000" dirty="0" smtClean="0">
              <a:latin typeface="Calibri"/>
            </a:rPr>
            <a:t>In Community</a:t>
          </a:r>
          <a:endParaRPr lang="en-US" sz="2000" dirty="0">
            <a:latin typeface="Calibri"/>
          </a:endParaRPr>
        </a:p>
      </dgm:t>
    </dgm:pt>
    <dgm:pt modelId="{335589EC-B2BF-6A45-A700-1C8C5307C105}" type="parTrans" cxnId="{80AD3774-046A-A941-B10E-BACA4817C6F5}">
      <dgm:prSet/>
      <dgm:spPr/>
      <dgm:t>
        <a:bodyPr/>
        <a:lstStyle/>
        <a:p>
          <a:endParaRPr lang="en-US" dirty="0"/>
        </a:p>
      </dgm:t>
    </dgm:pt>
    <dgm:pt modelId="{36178C68-7B65-C440-B299-E7D00D3FBDD3}" type="sibTrans" cxnId="{80AD3774-046A-A941-B10E-BACA4817C6F5}">
      <dgm:prSet/>
      <dgm:spPr/>
      <dgm:t>
        <a:bodyPr/>
        <a:lstStyle/>
        <a:p>
          <a:endParaRPr lang="en-US"/>
        </a:p>
      </dgm:t>
    </dgm:pt>
    <dgm:pt modelId="{969527F5-B522-FF43-A887-3AE7897F4C92}">
      <dgm:prSet phldrT="[Text]" custT="1"/>
      <dgm:spPr/>
      <dgm:t>
        <a:bodyPr/>
        <a:lstStyle/>
        <a:p>
          <a:r>
            <a:rPr lang="en-US" sz="2000" dirty="0" smtClean="0">
              <a:latin typeface="Calibri"/>
            </a:rPr>
            <a:t>Online Resource Center</a:t>
          </a:r>
          <a:endParaRPr lang="en-US" sz="2000" dirty="0">
            <a:latin typeface="Calibri"/>
          </a:endParaRPr>
        </a:p>
      </dgm:t>
    </dgm:pt>
    <dgm:pt modelId="{0BE28EFF-02A3-6D45-B75A-C6A9615DEAAF}" type="parTrans" cxnId="{D1B80510-C953-024C-9232-B3FF63986A71}">
      <dgm:prSet/>
      <dgm:spPr/>
      <dgm:t>
        <a:bodyPr/>
        <a:lstStyle/>
        <a:p>
          <a:endParaRPr lang="en-US" dirty="0"/>
        </a:p>
      </dgm:t>
    </dgm:pt>
    <dgm:pt modelId="{454C61AC-0BF2-7842-B9D7-5F65F3F12290}" type="sibTrans" cxnId="{D1B80510-C953-024C-9232-B3FF63986A71}">
      <dgm:prSet/>
      <dgm:spPr/>
      <dgm:t>
        <a:bodyPr/>
        <a:lstStyle/>
        <a:p>
          <a:endParaRPr lang="en-US"/>
        </a:p>
      </dgm:t>
    </dgm:pt>
    <dgm:pt modelId="{0E8EC311-500C-E342-ACA2-7FB2651B97D7}" type="pres">
      <dgm:prSet presAssocID="{7D9B379A-5978-074A-AFB7-708BF49D15DE}" presName="diagram" presStyleCnt="0">
        <dgm:presLayoutVars>
          <dgm:chPref val="1"/>
          <dgm:dir/>
          <dgm:animOne val="branch"/>
          <dgm:animLvl val="lvl"/>
          <dgm:resizeHandles val="exact"/>
        </dgm:presLayoutVars>
      </dgm:prSet>
      <dgm:spPr/>
      <dgm:t>
        <a:bodyPr/>
        <a:lstStyle/>
        <a:p>
          <a:endParaRPr lang="en-US"/>
        </a:p>
      </dgm:t>
    </dgm:pt>
    <dgm:pt modelId="{51CA66B6-2202-4A4C-984E-F31084F0F79A}" type="pres">
      <dgm:prSet presAssocID="{C5B31BD0-423F-364A-9C79-4E20301F4B8D}" presName="root1" presStyleCnt="0"/>
      <dgm:spPr/>
      <dgm:t>
        <a:bodyPr/>
        <a:lstStyle/>
        <a:p>
          <a:endParaRPr lang="en-US"/>
        </a:p>
      </dgm:t>
    </dgm:pt>
    <dgm:pt modelId="{4F02BAE2-1468-D14A-A5D1-920F0AC319F7}" type="pres">
      <dgm:prSet presAssocID="{C5B31BD0-423F-364A-9C79-4E20301F4B8D}" presName="LevelOneTextNode" presStyleLbl="node0" presStyleIdx="0" presStyleCnt="1" custScaleX="127890" custScaleY="123688" custLinFactNeighborX="-20008" custLinFactNeighborY="-12551">
        <dgm:presLayoutVars>
          <dgm:chPref val="3"/>
        </dgm:presLayoutVars>
      </dgm:prSet>
      <dgm:spPr/>
      <dgm:t>
        <a:bodyPr/>
        <a:lstStyle/>
        <a:p>
          <a:endParaRPr lang="en-US"/>
        </a:p>
      </dgm:t>
    </dgm:pt>
    <dgm:pt modelId="{26EBC396-3316-C747-8E4F-A7761FFBE2C4}" type="pres">
      <dgm:prSet presAssocID="{C5B31BD0-423F-364A-9C79-4E20301F4B8D}" presName="level2hierChild" presStyleCnt="0"/>
      <dgm:spPr/>
      <dgm:t>
        <a:bodyPr/>
        <a:lstStyle/>
        <a:p>
          <a:endParaRPr lang="en-US"/>
        </a:p>
      </dgm:t>
    </dgm:pt>
    <dgm:pt modelId="{800687B6-9FD2-F04C-A416-C2020C825C0B}" type="pres">
      <dgm:prSet presAssocID="{14748C77-CDC2-E248-886D-F088500F77AD}" presName="conn2-1" presStyleLbl="parChTrans1D2" presStyleIdx="0" presStyleCnt="1"/>
      <dgm:spPr/>
      <dgm:t>
        <a:bodyPr/>
        <a:lstStyle/>
        <a:p>
          <a:endParaRPr lang="en-US"/>
        </a:p>
      </dgm:t>
    </dgm:pt>
    <dgm:pt modelId="{BB538947-0572-2F4C-8FA0-3EEC106F2E9E}" type="pres">
      <dgm:prSet presAssocID="{14748C77-CDC2-E248-886D-F088500F77AD}" presName="connTx" presStyleLbl="parChTrans1D2" presStyleIdx="0" presStyleCnt="1"/>
      <dgm:spPr/>
      <dgm:t>
        <a:bodyPr/>
        <a:lstStyle/>
        <a:p>
          <a:endParaRPr lang="en-US"/>
        </a:p>
      </dgm:t>
    </dgm:pt>
    <dgm:pt modelId="{E97E88B0-6299-DA49-BC23-BC81F166B858}" type="pres">
      <dgm:prSet presAssocID="{1C1687AA-EF62-C241-9785-2268CAAB2181}" presName="root2" presStyleCnt="0"/>
      <dgm:spPr/>
      <dgm:t>
        <a:bodyPr/>
        <a:lstStyle/>
        <a:p>
          <a:endParaRPr lang="en-US"/>
        </a:p>
      </dgm:t>
    </dgm:pt>
    <dgm:pt modelId="{20899E05-5D0B-024B-BAB7-A3B269A3AFE7}" type="pres">
      <dgm:prSet presAssocID="{1C1687AA-EF62-C241-9785-2268CAAB2181}" presName="LevelTwoTextNode" presStyleLbl="node2" presStyleIdx="0" presStyleCnt="1" custScaleY="368286" custLinFactNeighborX="-10472" custLinFactNeighborY="-10894">
        <dgm:presLayoutVars>
          <dgm:chPref val="3"/>
        </dgm:presLayoutVars>
      </dgm:prSet>
      <dgm:spPr/>
      <dgm:t>
        <a:bodyPr/>
        <a:lstStyle/>
        <a:p>
          <a:endParaRPr lang="en-US"/>
        </a:p>
      </dgm:t>
    </dgm:pt>
    <dgm:pt modelId="{DB8D0D6C-5968-F345-8A2B-E5C6355B69F3}" type="pres">
      <dgm:prSet presAssocID="{1C1687AA-EF62-C241-9785-2268CAAB2181}" presName="level3hierChild" presStyleCnt="0"/>
      <dgm:spPr/>
      <dgm:t>
        <a:bodyPr/>
        <a:lstStyle/>
        <a:p>
          <a:endParaRPr lang="en-US"/>
        </a:p>
      </dgm:t>
    </dgm:pt>
    <dgm:pt modelId="{D8051EA1-42B2-E74B-AADD-9276E007648B}" type="pres">
      <dgm:prSet presAssocID="{4D1F2055-3F48-4043-A2B3-9E47CEB7BBC4}" presName="conn2-1" presStyleLbl="parChTrans1D3" presStyleIdx="0" presStyleCnt="3"/>
      <dgm:spPr/>
      <dgm:t>
        <a:bodyPr/>
        <a:lstStyle/>
        <a:p>
          <a:endParaRPr lang="en-US"/>
        </a:p>
      </dgm:t>
    </dgm:pt>
    <dgm:pt modelId="{727B6380-7D39-D849-B0BA-25049A338CA0}" type="pres">
      <dgm:prSet presAssocID="{4D1F2055-3F48-4043-A2B3-9E47CEB7BBC4}" presName="connTx" presStyleLbl="parChTrans1D3" presStyleIdx="0" presStyleCnt="3"/>
      <dgm:spPr/>
      <dgm:t>
        <a:bodyPr/>
        <a:lstStyle/>
        <a:p>
          <a:endParaRPr lang="en-US"/>
        </a:p>
      </dgm:t>
    </dgm:pt>
    <dgm:pt modelId="{33BE6328-A02C-1242-A7F9-89CD2CD22EA5}" type="pres">
      <dgm:prSet presAssocID="{B67976AE-019A-6642-B4D3-F5BF5E024BC9}" presName="root2" presStyleCnt="0"/>
      <dgm:spPr/>
    </dgm:pt>
    <dgm:pt modelId="{C7E7D5DA-7211-E042-95B5-4BE15E497C83}" type="pres">
      <dgm:prSet presAssocID="{B67976AE-019A-6642-B4D3-F5BF5E024BC9}" presName="LevelTwoTextNode" presStyleLbl="node3" presStyleIdx="0" presStyleCnt="3" custLinFactNeighborX="-10471" custLinFactNeighborY="-73121">
        <dgm:presLayoutVars>
          <dgm:chPref val="3"/>
        </dgm:presLayoutVars>
      </dgm:prSet>
      <dgm:spPr/>
      <dgm:t>
        <a:bodyPr/>
        <a:lstStyle/>
        <a:p>
          <a:endParaRPr lang="en-US"/>
        </a:p>
      </dgm:t>
    </dgm:pt>
    <dgm:pt modelId="{EB325E95-98AC-774A-AC13-8BAD690DBA23}" type="pres">
      <dgm:prSet presAssocID="{B67976AE-019A-6642-B4D3-F5BF5E024BC9}" presName="level3hierChild" presStyleCnt="0"/>
      <dgm:spPr/>
    </dgm:pt>
    <dgm:pt modelId="{43B55208-D621-5E49-9F76-09B1D72707AF}" type="pres">
      <dgm:prSet presAssocID="{335589EC-B2BF-6A45-A700-1C8C5307C105}" presName="conn2-1" presStyleLbl="parChTrans1D3" presStyleIdx="1" presStyleCnt="3"/>
      <dgm:spPr/>
      <dgm:t>
        <a:bodyPr/>
        <a:lstStyle/>
        <a:p>
          <a:endParaRPr lang="en-US"/>
        </a:p>
      </dgm:t>
    </dgm:pt>
    <dgm:pt modelId="{71260A6B-A6A1-4B40-B396-20E65F6DF946}" type="pres">
      <dgm:prSet presAssocID="{335589EC-B2BF-6A45-A700-1C8C5307C105}" presName="connTx" presStyleLbl="parChTrans1D3" presStyleIdx="1" presStyleCnt="3"/>
      <dgm:spPr/>
      <dgm:t>
        <a:bodyPr/>
        <a:lstStyle/>
        <a:p>
          <a:endParaRPr lang="en-US"/>
        </a:p>
      </dgm:t>
    </dgm:pt>
    <dgm:pt modelId="{8FC3702D-3709-5540-A379-658A1D7CDB29}" type="pres">
      <dgm:prSet presAssocID="{EBC3FC9B-6078-7D4A-AC50-7BE323A9F7C2}" presName="root2" presStyleCnt="0"/>
      <dgm:spPr/>
    </dgm:pt>
    <dgm:pt modelId="{5B7F4C7A-C3B0-B041-AFA0-FFCEF26C04FC}" type="pres">
      <dgm:prSet presAssocID="{EBC3FC9B-6078-7D4A-AC50-7BE323A9F7C2}" presName="LevelTwoTextNode" presStyleLbl="node3" presStyleIdx="1" presStyleCnt="3" custScaleY="231831" custLinFactNeighborX="-10471" custLinFactNeighborY="-9249">
        <dgm:presLayoutVars>
          <dgm:chPref val="3"/>
        </dgm:presLayoutVars>
      </dgm:prSet>
      <dgm:spPr/>
      <dgm:t>
        <a:bodyPr/>
        <a:lstStyle/>
        <a:p>
          <a:endParaRPr lang="en-US"/>
        </a:p>
      </dgm:t>
    </dgm:pt>
    <dgm:pt modelId="{6C173506-F632-7843-997C-F90FE75E2CF5}" type="pres">
      <dgm:prSet presAssocID="{EBC3FC9B-6078-7D4A-AC50-7BE323A9F7C2}" presName="level3hierChild" presStyleCnt="0"/>
      <dgm:spPr/>
    </dgm:pt>
    <dgm:pt modelId="{6F68F7F4-C4B9-874D-9430-4B7E3D905149}" type="pres">
      <dgm:prSet presAssocID="{0BE28EFF-02A3-6D45-B75A-C6A9615DEAAF}" presName="conn2-1" presStyleLbl="parChTrans1D3" presStyleIdx="2" presStyleCnt="3"/>
      <dgm:spPr/>
      <dgm:t>
        <a:bodyPr/>
        <a:lstStyle/>
        <a:p>
          <a:endParaRPr lang="en-US"/>
        </a:p>
      </dgm:t>
    </dgm:pt>
    <dgm:pt modelId="{E282A9B8-AA51-CA41-8FF8-447957A1FD62}" type="pres">
      <dgm:prSet presAssocID="{0BE28EFF-02A3-6D45-B75A-C6A9615DEAAF}" presName="connTx" presStyleLbl="parChTrans1D3" presStyleIdx="2" presStyleCnt="3"/>
      <dgm:spPr/>
      <dgm:t>
        <a:bodyPr/>
        <a:lstStyle/>
        <a:p>
          <a:endParaRPr lang="en-US"/>
        </a:p>
      </dgm:t>
    </dgm:pt>
    <dgm:pt modelId="{5F50F065-F9DC-1D48-A140-872D63636927}" type="pres">
      <dgm:prSet presAssocID="{969527F5-B522-FF43-A887-3AE7897F4C92}" presName="root2" presStyleCnt="0"/>
      <dgm:spPr/>
    </dgm:pt>
    <dgm:pt modelId="{9C9E1470-5C60-5E41-815B-AF592F9FFE94}" type="pres">
      <dgm:prSet presAssocID="{969527F5-B522-FF43-A887-3AE7897F4C92}" presName="LevelTwoTextNode" presStyleLbl="node3" presStyleIdx="2" presStyleCnt="3" custLinFactNeighborX="-8015" custLinFactNeighborY="38229">
        <dgm:presLayoutVars>
          <dgm:chPref val="3"/>
        </dgm:presLayoutVars>
      </dgm:prSet>
      <dgm:spPr/>
      <dgm:t>
        <a:bodyPr/>
        <a:lstStyle/>
        <a:p>
          <a:endParaRPr lang="en-US"/>
        </a:p>
      </dgm:t>
    </dgm:pt>
    <dgm:pt modelId="{66B89D18-7159-B14F-B326-57B1FE7A884E}" type="pres">
      <dgm:prSet presAssocID="{969527F5-B522-FF43-A887-3AE7897F4C92}" presName="level3hierChild" presStyleCnt="0"/>
      <dgm:spPr/>
    </dgm:pt>
  </dgm:ptLst>
  <dgm:cxnLst>
    <dgm:cxn modelId="{1558AEC7-5E7C-C546-9F8E-5F675B4E3A3A}" srcId="{C5B31BD0-423F-364A-9C79-4E20301F4B8D}" destId="{1C1687AA-EF62-C241-9785-2268CAAB2181}" srcOrd="0" destOrd="0" parTransId="{14748C77-CDC2-E248-886D-F088500F77AD}" sibTransId="{BC843624-4D23-0E42-9D45-1F866BD87317}"/>
    <dgm:cxn modelId="{9BEC8927-25BC-E241-BE91-3E208525F656}" type="presOf" srcId="{0BE28EFF-02A3-6D45-B75A-C6A9615DEAAF}" destId="{6F68F7F4-C4B9-874D-9430-4B7E3D905149}" srcOrd="0" destOrd="0" presId="urn:microsoft.com/office/officeart/2005/8/layout/hierarchy2"/>
    <dgm:cxn modelId="{8FB0AF41-5B80-A946-BD5D-D62DD9E5CFE2}" type="presOf" srcId="{B67976AE-019A-6642-B4D3-F5BF5E024BC9}" destId="{C7E7D5DA-7211-E042-95B5-4BE15E497C83}" srcOrd="0" destOrd="0" presId="urn:microsoft.com/office/officeart/2005/8/layout/hierarchy2"/>
    <dgm:cxn modelId="{7959D0B7-54E6-6545-9C0D-822FCEB42588}" type="presOf" srcId="{7D9B379A-5978-074A-AFB7-708BF49D15DE}" destId="{0E8EC311-500C-E342-ACA2-7FB2651B97D7}" srcOrd="0" destOrd="0" presId="urn:microsoft.com/office/officeart/2005/8/layout/hierarchy2"/>
    <dgm:cxn modelId="{80EE5AD9-4D80-4744-87DE-F468EC5370C5}" type="presOf" srcId="{0BE28EFF-02A3-6D45-B75A-C6A9615DEAAF}" destId="{E282A9B8-AA51-CA41-8FF8-447957A1FD62}" srcOrd="1" destOrd="0" presId="urn:microsoft.com/office/officeart/2005/8/layout/hierarchy2"/>
    <dgm:cxn modelId="{715961B0-98DB-A841-B66B-A91877E21BF2}" type="presOf" srcId="{EBC3FC9B-6078-7D4A-AC50-7BE323A9F7C2}" destId="{5B7F4C7A-C3B0-B041-AFA0-FFCEF26C04FC}" srcOrd="0" destOrd="0" presId="urn:microsoft.com/office/officeart/2005/8/layout/hierarchy2"/>
    <dgm:cxn modelId="{4F681E0F-0DB2-3E48-A052-FE0624C7C413}" type="presOf" srcId="{14748C77-CDC2-E248-886D-F088500F77AD}" destId="{BB538947-0572-2F4C-8FA0-3EEC106F2E9E}" srcOrd="1" destOrd="0" presId="urn:microsoft.com/office/officeart/2005/8/layout/hierarchy2"/>
    <dgm:cxn modelId="{9F894A83-7681-FD41-9EB4-F26C850120A0}" type="presOf" srcId="{C5B31BD0-423F-364A-9C79-4E20301F4B8D}" destId="{4F02BAE2-1468-D14A-A5D1-920F0AC319F7}" srcOrd="0" destOrd="0" presId="urn:microsoft.com/office/officeart/2005/8/layout/hierarchy2"/>
    <dgm:cxn modelId="{3CAF92B6-227F-7C49-B1AD-0CAD3027C3D0}" type="presOf" srcId="{4D1F2055-3F48-4043-A2B3-9E47CEB7BBC4}" destId="{D8051EA1-42B2-E74B-AADD-9276E007648B}" srcOrd="0" destOrd="0" presId="urn:microsoft.com/office/officeart/2005/8/layout/hierarchy2"/>
    <dgm:cxn modelId="{21A69CD3-6BEE-C544-8463-FAE3C1A370D5}" type="presOf" srcId="{1C1687AA-EF62-C241-9785-2268CAAB2181}" destId="{20899E05-5D0B-024B-BAB7-A3B269A3AFE7}" srcOrd="0" destOrd="0" presId="urn:microsoft.com/office/officeart/2005/8/layout/hierarchy2"/>
    <dgm:cxn modelId="{1CA4A7B4-0E94-954C-83DC-83AF97E18D5F}" type="presOf" srcId="{335589EC-B2BF-6A45-A700-1C8C5307C105}" destId="{43B55208-D621-5E49-9F76-09B1D72707AF}" srcOrd="0" destOrd="0" presId="urn:microsoft.com/office/officeart/2005/8/layout/hierarchy2"/>
    <dgm:cxn modelId="{6EAA5310-8C40-574B-AE79-8D218D638551}" type="presOf" srcId="{335589EC-B2BF-6A45-A700-1C8C5307C105}" destId="{71260A6B-A6A1-4B40-B396-20E65F6DF946}" srcOrd="1" destOrd="0" presId="urn:microsoft.com/office/officeart/2005/8/layout/hierarchy2"/>
    <dgm:cxn modelId="{9846B539-B5CB-3C4A-AAB6-45C15683005B}" type="presOf" srcId="{969527F5-B522-FF43-A887-3AE7897F4C92}" destId="{9C9E1470-5C60-5E41-815B-AF592F9FFE94}" srcOrd="0" destOrd="0" presId="urn:microsoft.com/office/officeart/2005/8/layout/hierarchy2"/>
    <dgm:cxn modelId="{87EF0C49-BE3F-5E43-82EF-CC9468A663E9}" srcId="{1C1687AA-EF62-C241-9785-2268CAAB2181}" destId="{B67976AE-019A-6642-B4D3-F5BF5E024BC9}" srcOrd="0" destOrd="0" parTransId="{4D1F2055-3F48-4043-A2B3-9E47CEB7BBC4}" sibTransId="{9CB41EBB-5236-5441-A9E8-158CB7F5BF8E}"/>
    <dgm:cxn modelId="{D1B80510-C953-024C-9232-B3FF63986A71}" srcId="{1C1687AA-EF62-C241-9785-2268CAAB2181}" destId="{969527F5-B522-FF43-A887-3AE7897F4C92}" srcOrd="2" destOrd="0" parTransId="{0BE28EFF-02A3-6D45-B75A-C6A9615DEAAF}" sibTransId="{454C61AC-0BF2-7842-B9D7-5F65F3F12290}"/>
    <dgm:cxn modelId="{80AD3774-046A-A941-B10E-BACA4817C6F5}" srcId="{1C1687AA-EF62-C241-9785-2268CAAB2181}" destId="{EBC3FC9B-6078-7D4A-AC50-7BE323A9F7C2}" srcOrd="1" destOrd="0" parTransId="{335589EC-B2BF-6A45-A700-1C8C5307C105}" sibTransId="{36178C68-7B65-C440-B299-E7D00D3FBDD3}"/>
    <dgm:cxn modelId="{C2F3C7B7-CA26-CF4E-9BA7-1036DD03F0D2}" type="presOf" srcId="{4D1F2055-3F48-4043-A2B3-9E47CEB7BBC4}" destId="{727B6380-7D39-D849-B0BA-25049A338CA0}" srcOrd="1" destOrd="0" presId="urn:microsoft.com/office/officeart/2005/8/layout/hierarchy2"/>
    <dgm:cxn modelId="{286D5F49-D5E9-0842-9F54-7BD199509925}" srcId="{7D9B379A-5978-074A-AFB7-708BF49D15DE}" destId="{C5B31BD0-423F-364A-9C79-4E20301F4B8D}" srcOrd="0" destOrd="0" parTransId="{30DA110D-0799-AA46-9D3C-97DB571C6D57}" sibTransId="{9E6E3143-2876-C54A-A597-63DB60441974}"/>
    <dgm:cxn modelId="{A88DE54B-5ED5-A84C-A82C-A33713DAD526}" type="presOf" srcId="{14748C77-CDC2-E248-886D-F088500F77AD}" destId="{800687B6-9FD2-F04C-A416-C2020C825C0B}" srcOrd="0" destOrd="0" presId="urn:microsoft.com/office/officeart/2005/8/layout/hierarchy2"/>
    <dgm:cxn modelId="{9BCC78F5-1EDF-D04C-8960-318269C1ECF8}" type="presParOf" srcId="{0E8EC311-500C-E342-ACA2-7FB2651B97D7}" destId="{51CA66B6-2202-4A4C-984E-F31084F0F79A}" srcOrd="0" destOrd="0" presId="urn:microsoft.com/office/officeart/2005/8/layout/hierarchy2"/>
    <dgm:cxn modelId="{5C7C9D0D-8736-B149-8034-BC979A4E2999}" type="presParOf" srcId="{51CA66B6-2202-4A4C-984E-F31084F0F79A}" destId="{4F02BAE2-1468-D14A-A5D1-920F0AC319F7}" srcOrd="0" destOrd="0" presId="urn:microsoft.com/office/officeart/2005/8/layout/hierarchy2"/>
    <dgm:cxn modelId="{464BEC54-8885-E941-81B9-B3FC548EF786}" type="presParOf" srcId="{51CA66B6-2202-4A4C-984E-F31084F0F79A}" destId="{26EBC396-3316-C747-8E4F-A7761FFBE2C4}" srcOrd="1" destOrd="0" presId="urn:microsoft.com/office/officeart/2005/8/layout/hierarchy2"/>
    <dgm:cxn modelId="{E53D0AFA-551C-6648-AA98-B0CF0AECA9BB}" type="presParOf" srcId="{26EBC396-3316-C747-8E4F-A7761FFBE2C4}" destId="{800687B6-9FD2-F04C-A416-C2020C825C0B}" srcOrd="0" destOrd="0" presId="urn:microsoft.com/office/officeart/2005/8/layout/hierarchy2"/>
    <dgm:cxn modelId="{5A780D04-1DDD-8F42-BF9F-C839A82B6BA6}" type="presParOf" srcId="{800687B6-9FD2-F04C-A416-C2020C825C0B}" destId="{BB538947-0572-2F4C-8FA0-3EEC106F2E9E}" srcOrd="0" destOrd="0" presId="urn:microsoft.com/office/officeart/2005/8/layout/hierarchy2"/>
    <dgm:cxn modelId="{38A4898D-82C2-324C-9C5B-EA00146F0722}" type="presParOf" srcId="{26EBC396-3316-C747-8E4F-A7761FFBE2C4}" destId="{E97E88B0-6299-DA49-BC23-BC81F166B858}" srcOrd="1" destOrd="0" presId="urn:microsoft.com/office/officeart/2005/8/layout/hierarchy2"/>
    <dgm:cxn modelId="{28A2D0FC-8491-8447-AE35-1D9B28C87D17}" type="presParOf" srcId="{E97E88B0-6299-DA49-BC23-BC81F166B858}" destId="{20899E05-5D0B-024B-BAB7-A3B269A3AFE7}" srcOrd="0" destOrd="0" presId="urn:microsoft.com/office/officeart/2005/8/layout/hierarchy2"/>
    <dgm:cxn modelId="{ED868875-2DA8-994D-8D68-EA92E99D35CA}" type="presParOf" srcId="{E97E88B0-6299-DA49-BC23-BC81F166B858}" destId="{DB8D0D6C-5968-F345-8A2B-E5C6355B69F3}" srcOrd="1" destOrd="0" presId="urn:microsoft.com/office/officeart/2005/8/layout/hierarchy2"/>
    <dgm:cxn modelId="{75DF46E1-92ED-1F40-88D4-125A35CF0BE9}" type="presParOf" srcId="{DB8D0D6C-5968-F345-8A2B-E5C6355B69F3}" destId="{D8051EA1-42B2-E74B-AADD-9276E007648B}" srcOrd="0" destOrd="0" presId="urn:microsoft.com/office/officeart/2005/8/layout/hierarchy2"/>
    <dgm:cxn modelId="{63486095-4D4E-D142-BEF9-7C0011B7B62C}" type="presParOf" srcId="{D8051EA1-42B2-E74B-AADD-9276E007648B}" destId="{727B6380-7D39-D849-B0BA-25049A338CA0}" srcOrd="0" destOrd="0" presId="urn:microsoft.com/office/officeart/2005/8/layout/hierarchy2"/>
    <dgm:cxn modelId="{A531496A-8A41-8D4D-A7CE-6A32C493A383}" type="presParOf" srcId="{DB8D0D6C-5968-F345-8A2B-E5C6355B69F3}" destId="{33BE6328-A02C-1242-A7F9-89CD2CD22EA5}" srcOrd="1" destOrd="0" presId="urn:microsoft.com/office/officeart/2005/8/layout/hierarchy2"/>
    <dgm:cxn modelId="{0C02D753-C8B3-5145-9AE8-D26E3D19E669}" type="presParOf" srcId="{33BE6328-A02C-1242-A7F9-89CD2CD22EA5}" destId="{C7E7D5DA-7211-E042-95B5-4BE15E497C83}" srcOrd="0" destOrd="0" presId="urn:microsoft.com/office/officeart/2005/8/layout/hierarchy2"/>
    <dgm:cxn modelId="{BEF919ED-3C45-C849-B53A-511F002E4216}" type="presParOf" srcId="{33BE6328-A02C-1242-A7F9-89CD2CD22EA5}" destId="{EB325E95-98AC-774A-AC13-8BAD690DBA23}" srcOrd="1" destOrd="0" presId="urn:microsoft.com/office/officeart/2005/8/layout/hierarchy2"/>
    <dgm:cxn modelId="{1691D15F-DD65-F644-84CA-0E219C70633D}" type="presParOf" srcId="{DB8D0D6C-5968-F345-8A2B-E5C6355B69F3}" destId="{43B55208-D621-5E49-9F76-09B1D72707AF}" srcOrd="2" destOrd="0" presId="urn:microsoft.com/office/officeart/2005/8/layout/hierarchy2"/>
    <dgm:cxn modelId="{73CC84E1-5CED-504B-83ED-9129FFE7053C}" type="presParOf" srcId="{43B55208-D621-5E49-9F76-09B1D72707AF}" destId="{71260A6B-A6A1-4B40-B396-20E65F6DF946}" srcOrd="0" destOrd="0" presId="urn:microsoft.com/office/officeart/2005/8/layout/hierarchy2"/>
    <dgm:cxn modelId="{C605BE3F-1ED8-AC46-AEF3-2CA152805073}" type="presParOf" srcId="{DB8D0D6C-5968-F345-8A2B-E5C6355B69F3}" destId="{8FC3702D-3709-5540-A379-658A1D7CDB29}" srcOrd="3" destOrd="0" presId="urn:microsoft.com/office/officeart/2005/8/layout/hierarchy2"/>
    <dgm:cxn modelId="{45369675-9E10-7043-B556-91C32D7A6C72}" type="presParOf" srcId="{8FC3702D-3709-5540-A379-658A1D7CDB29}" destId="{5B7F4C7A-C3B0-B041-AFA0-FFCEF26C04FC}" srcOrd="0" destOrd="0" presId="urn:microsoft.com/office/officeart/2005/8/layout/hierarchy2"/>
    <dgm:cxn modelId="{1B3DA52F-7C20-B045-9AA2-AD576EBC1852}" type="presParOf" srcId="{8FC3702D-3709-5540-A379-658A1D7CDB29}" destId="{6C173506-F632-7843-997C-F90FE75E2CF5}" srcOrd="1" destOrd="0" presId="urn:microsoft.com/office/officeart/2005/8/layout/hierarchy2"/>
    <dgm:cxn modelId="{EF3411CE-51BB-FF45-A899-B17518FF86E7}" type="presParOf" srcId="{DB8D0D6C-5968-F345-8A2B-E5C6355B69F3}" destId="{6F68F7F4-C4B9-874D-9430-4B7E3D905149}" srcOrd="4" destOrd="0" presId="urn:microsoft.com/office/officeart/2005/8/layout/hierarchy2"/>
    <dgm:cxn modelId="{08AFE1A5-5DDF-4C4E-A9EB-1EA8B6D391CB}" type="presParOf" srcId="{6F68F7F4-C4B9-874D-9430-4B7E3D905149}" destId="{E282A9B8-AA51-CA41-8FF8-447957A1FD62}" srcOrd="0" destOrd="0" presId="urn:microsoft.com/office/officeart/2005/8/layout/hierarchy2"/>
    <dgm:cxn modelId="{638C6940-0292-8046-B499-1611BE10FDB7}" type="presParOf" srcId="{DB8D0D6C-5968-F345-8A2B-E5C6355B69F3}" destId="{5F50F065-F9DC-1D48-A140-872D63636927}" srcOrd="5" destOrd="0" presId="urn:microsoft.com/office/officeart/2005/8/layout/hierarchy2"/>
    <dgm:cxn modelId="{B39C8E84-193B-D84B-9F00-A48199204BFE}" type="presParOf" srcId="{5F50F065-F9DC-1D48-A140-872D63636927}" destId="{9C9E1470-5C60-5E41-815B-AF592F9FFE94}" srcOrd="0" destOrd="0" presId="urn:microsoft.com/office/officeart/2005/8/layout/hierarchy2"/>
    <dgm:cxn modelId="{BDD321E6-0574-604B-B485-90A35DA7D128}" type="presParOf" srcId="{5F50F065-F9DC-1D48-A140-872D63636927}" destId="{66B89D18-7159-B14F-B326-57B1FE7A884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F86F58-83CB-5A4F-A909-7F180D52685F}" type="doc">
      <dgm:prSet loTypeId="urn:microsoft.com/office/officeart/2005/8/layout/hierarchy2" loCatId="" qsTypeId="urn:microsoft.com/office/officeart/2005/8/quickstyle/simple5" qsCatId="simple" csTypeId="urn:microsoft.com/office/officeart/2005/8/colors/accent4_2" csCatId="accent4" phldr="1"/>
      <dgm:spPr/>
      <dgm:t>
        <a:bodyPr/>
        <a:lstStyle/>
        <a:p>
          <a:endParaRPr lang="en-US"/>
        </a:p>
      </dgm:t>
    </dgm:pt>
    <dgm:pt modelId="{AE44F167-AB4C-B349-8093-936A2D38AEBD}">
      <dgm:prSet phldrT="[Text]"/>
      <dgm:spPr/>
      <dgm:t>
        <a:bodyPr/>
        <a:lstStyle/>
        <a:p>
          <a:r>
            <a:rPr lang="en-US" b="0" i="0" dirty="0" smtClean="0">
              <a:latin typeface="Calibri"/>
            </a:rPr>
            <a:t>Baptism</a:t>
          </a:r>
          <a:endParaRPr lang="en-US" b="0" i="0" dirty="0">
            <a:latin typeface="Calibri"/>
          </a:endParaRPr>
        </a:p>
      </dgm:t>
    </dgm:pt>
    <dgm:pt modelId="{7869C144-E5E8-E04D-B1FE-D6729B78001B}" type="parTrans" cxnId="{8CDDDEE4-BF92-354F-A225-C8FA51B37A15}">
      <dgm:prSet/>
      <dgm:spPr/>
      <dgm:t>
        <a:bodyPr/>
        <a:lstStyle/>
        <a:p>
          <a:endParaRPr lang="en-US"/>
        </a:p>
      </dgm:t>
    </dgm:pt>
    <dgm:pt modelId="{166C9132-2643-8E48-88A4-EE01400A3C4B}" type="sibTrans" cxnId="{8CDDDEE4-BF92-354F-A225-C8FA51B37A15}">
      <dgm:prSet/>
      <dgm:spPr/>
      <dgm:t>
        <a:bodyPr/>
        <a:lstStyle/>
        <a:p>
          <a:endParaRPr lang="en-US"/>
        </a:p>
      </dgm:t>
    </dgm:pt>
    <dgm:pt modelId="{88B2DE08-96DA-1D43-84C5-A99DA1FAA8BA}">
      <dgm:prSet phldrT="[Text]"/>
      <dgm:spPr/>
      <dgm:t>
        <a:bodyPr/>
        <a:lstStyle/>
        <a:p>
          <a:r>
            <a:rPr lang="en-US" b="0" i="0" dirty="0" smtClean="0">
              <a:latin typeface="Calibri"/>
            </a:rPr>
            <a:t>Mentors</a:t>
          </a:r>
          <a:endParaRPr lang="en-US" b="0" i="0" dirty="0">
            <a:latin typeface="Calibri"/>
          </a:endParaRPr>
        </a:p>
      </dgm:t>
    </dgm:pt>
    <dgm:pt modelId="{3AD6FFF4-160E-3B40-A819-1E3A675DE974}" type="parTrans" cxnId="{E7EE357E-D9EC-4D4B-9498-76974C0DAE59}">
      <dgm:prSet/>
      <dgm:spPr/>
      <dgm:t>
        <a:bodyPr/>
        <a:lstStyle/>
        <a:p>
          <a:endParaRPr lang="en-US" dirty="0"/>
        </a:p>
      </dgm:t>
    </dgm:pt>
    <dgm:pt modelId="{621C26FD-0874-744E-B107-77D6B078DC6B}" type="sibTrans" cxnId="{E7EE357E-D9EC-4D4B-9498-76974C0DAE59}">
      <dgm:prSet/>
      <dgm:spPr/>
      <dgm:t>
        <a:bodyPr/>
        <a:lstStyle/>
        <a:p>
          <a:endParaRPr lang="en-US"/>
        </a:p>
      </dgm:t>
    </dgm:pt>
    <dgm:pt modelId="{D0AB3140-1704-B346-8BEC-02224D085021}">
      <dgm:prSet phldrT="[Text]"/>
      <dgm:spPr/>
      <dgm:t>
        <a:bodyPr/>
        <a:lstStyle/>
        <a:p>
          <a:r>
            <a:rPr lang="en-US" b="0" i="0" dirty="0" smtClean="0">
              <a:latin typeface="Calibri"/>
            </a:rPr>
            <a:t>Prayer, Rituals, Bible, Family Conversation, Service</a:t>
          </a:r>
          <a:endParaRPr lang="en-US" b="0" i="0" dirty="0">
            <a:latin typeface="Calibri"/>
          </a:endParaRPr>
        </a:p>
      </dgm:t>
    </dgm:pt>
    <dgm:pt modelId="{2EA06C68-014B-B54B-8370-2ED2B8B47F96}" type="parTrans" cxnId="{394648D7-570F-7443-8CBA-E1FAA1C38DE8}">
      <dgm:prSet/>
      <dgm:spPr/>
      <dgm:t>
        <a:bodyPr/>
        <a:lstStyle/>
        <a:p>
          <a:endParaRPr lang="en-US" dirty="0"/>
        </a:p>
      </dgm:t>
    </dgm:pt>
    <dgm:pt modelId="{6CC4027F-22E3-0041-8AF2-FBF9E8B40353}" type="sibTrans" cxnId="{394648D7-570F-7443-8CBA-E1FAA1C38DE8}">
      <dgm:prSet/>
      <dgm:spPr/>
      <dgm:t>
        <a:bodyPr/>
        <a:lstStyle/>
        <a:p>
          <a:endParaRPr lang="en-US"/>
        </a:p>
      </dgm:t>
    </dgm:pt>
    <dgm:pt modelId="{2B3353D1-7DB3-FD44-BE82-5C1F3D0108BE}">
      <dgm:prSet phldrT="[Text]"/>
      <dgm:spPr/>
      <dgm:t>
        <a:bodyPr/>
        <a:lstStyle/>
        <a:p>
          <a:r>
            <a:rPr lang="en-US" b="0" i="0" dirty="0" smtClean="0">
              <a:latin typeface="Calibri"/>
            </a:rPr>
            <a:t>Parent Faith Formation &amp; Parenting Skills</a:t>
          </a:r>
          <a:endParaRPr lang="en-US" b="0" i="0" dirty="0">
            <a:latin typeface="Calibri"/>
          </a:endParaRPr>
        </a:p>
      </dgm:t>
    </dgm:pt>
    <dgm:pt modelId="{F6F18E27-BA87-714B-9231-343DBF2DA9FE}" type="parTrans" cxnId="{08E3BB71-AD78-3548-8471-6181336A712F}">
      <dgm:prSet/>
      <dgm:spPr/>
      <dgm:t>
        <a:bodyPr/>
        <a:lstStyle/>
        <a:p>
          <a:endParaRPr lang="en-US" dirty="0"/>
        </a:p>
      </dgm:t>
    </dgm:pt>
    <dgm:pt modelId="{D6086550-4B93-7640-BFCF-806EF5E586C5}" type="sibTrans" cxnId="{08E3BB71-AD78-3548-8471-6181336A712F}">
      <dgm:prSet/>
      <dgm:spPr/>
      <dgm:t>
        <a:bodyPr/>
        <a:lstStyle/>
        <a:p>
          <a:endParaRPr lang="en-US"/>
        </a:p>
      </dgm:t>
    </dgm:pt>
    <dgm:pt modelId="{A4C6A22F-8EAF-3340-9764-71680F7ADCD8}">
      <dgm:prSet phldrT="[Text]"/>
      <dgm:spPr/>
      <dgm:t>
        <a:bodyPr/>
        <a:lstStyle/>
        <a:p>
          <a:r>
            <a:rPr lang="en-US" b="0" i="0" dirty="0" smtClean="0">
              <a:latin typeface="Calibri"/>
            </a:rPr>
            <a:t>Milestones</a:t>
          </a:r>
          <a:endParaRPr lang="en-US" b="0" i="0" dirty="0">
            <a:latin typeface="Calibri"/>
          </a:endParaRPr>
        </a:p>
      </dgm:t>
    </dgm:pt>
    <dgm:pt modelId="{B1292D79-83AD-5C40-96F3-E9E8DF0E6EED}" type="parTrans" cxnId="{F79C5035-82E9-334A-9E48-69B21545224D}">
      <dgm:prSet/>
      <dgm:spPr/>
      <dgm:t>
        <a:bodyPr/>
        <a:lstStyle/>
        <a:p>
          <a:endParaRPr lang="en-US" dirty="0"/>
        </a:p>
      </dgm:t>
    </dgm:pt>
    <dgm:pt modelId="{2B56334D-4405-2345-8C33-4C47BFA65C76}" type="sibTrans" cxnId="{F79C5035-82E9-334A-9E48-69B21545224D}">
      <dgm:prSet/>
      <dgm:spPr/>
      <dgm:t>
        <a:bodyPr/>
        <a:lstStyle/>
        <a:p>
          <a:endParaRPr lang="en-US"/>
        </a:p>
      </dgm:t>
    </dgm:pt>
    <dgm:pt modelId="{29CDD1DA-C6FC-5940-89B5-99EDB771B4F7}">
      <dgm:prSet phldrT="[Text]"/>
      <dgm:spPr/>
      <dgm:t>
        <a:bodyPr/>
        <a:lstStyle/>
        <a:p>
          <a:r>
            <a:rPr lang="en-US" b="0" i="0" dirty="0" smtClean="0">
              <a:latin typeface="Calibri"/>
            </a:rPr>
            <a:t>Faith Practices </a:t>
          </a:r>
          <a:br>
            <a:rPr lang="en-US" b="0" i="0" dirty="0" smtClean="0">
              <a:latin typeface="Calibri"/>
            </a:rPr>
          </a:br>
          <a:r>
            <a:rPr lang="en-US" b="0" i="0" dirty="0" smtClean="0">
              <a:latin typeface="Calibri"/>
            </a:rPr>
            <a:t>@ Home</a:t>
          </a:r>
          <a:endParaRPr lang="en-US" b="0" i="0" dirty="0">
            <a:latin typeface="Calibri"/>
          </a:endParaRPr>
        </a:p>
      </dgm:t>
    </dgm:pt>
    <dgm:pt modelId="{FFC4910F-1EEE-1C43-B231-5826C16637E7}" type="parTrans" cxnId="{B5DB8567-7451-7444-97C8-D339C9D89EA7}">
      <dgm:prSet/>
      <dgm:spPr/>
      <dgm:t>
        <a:bodyPr/>
        <a:lstStyle/>
        <a:p>
          <a:endParaRPr lang="en-US" dirty="0"/>
        </a:p>
      </dgm:t>
    </dgm:pt>
    <dgm:pt modelId="{8447D2B3-BCEC-DD42-A943-733B49F6F775}" type="sibTrans" cxnId="{B5DB8567-7451-7444-97C8-D339C9D89EA7}">
      <dgm:prSet/>
      <dgm:spPr/>
      <dgm:t>
        <a:bodyPr/>
        <a:lstStyle/>
        <a:p>
          <a:endParaRPr lang="en-US"/>
        </a:p>
      </dgm:t>
    </dgm:pt>
    <dgm:pt modelId="{5D36D761-1D00-BA42-8BC8-1B60F74E24DB}">
      <dgm:prSet phldrT="[Text]"/>
      <dgm:spPr/>
      <dgm:t>
        <a:bodyPr/>
        <a:lstStyle/>
        <a:p>
          <a:r>
            <a:rPr lang="en-US" b="0" i="0" dirty="0" smtClean="0">
              <a:latin typeface="Calibri"/>
            </a:rPr>
            <a:t> Workshops Courses</a:t>
          </a:r>
          <a:br>
            <a:rPr lang="en-US" b="0" i="0" dirty="0" smtClean="0">
              <a:latin typeface="Calibri"/>
            </a:rPr>
          </a:br>
          <a:r>
            <a:rPr lang="en-US" b="0" i="0" dirty="0" smtClean="0">
              <a:latin typeface="Calibri"/>
            </a:rPr>
            <a:t>Online Resources</a:t>
          </a:r>
          <a:br>
            <a:rPr lang="en-US" b="0" i="0" dirty="0" smtClean="0">
              <a:latin typeface="Calibri"/>
            </a:rPr>
          </a:br>
          <a:r>
            <a:rPr lang="en-US" b="0" i="0" dirty="0" smtClean="0">
              <a:latin typeface="Calibri"/>
            </a:rPr>
            <a:t>Support Groups</a:t>
          </a:r>
          <a:endParaRPr lang="en-US" b="0" i="0" dirty="0">
            <a:latin typeface="Calibri"/>
          </a:endParaRPr>
        </a:p>
      </dgm:t>
    </dgm:pt>
    <dgm:pt modelId="{1293667D-F342-D644-9608-ADC03B8F8B53}" type="parTrans" cxnId="{0CF2EA48-6C49-1645-AEB7-98D62DCED7FA}">
      <dgm:prSet/>
      <dgm:spPr/>
      <dgm:t>
        <a:bodyPr/>
        <a:lstStyle/>
        <a:p>
          <a:endParaRPr lang="en-US" dirty="0"/>
        </a:p>
      </dgm:t>
    </dgm:pt>
    <dgm:pt modelId="{904674EB-0242-EC4C-A70F-4FFF283805B4}" type="sibTrans" cxnId="{0CF2EA48-6C49-1645-AEB7-98D62DCED7FA}">
      <dgm:prSet/>
      <dgm:spPr/>
      <dgm:t>
        <a:bodyPr/>
        <a:lstStyle/>
        <a:p>
          <a:endParaRPr lang="en-US"/>
        </a:p>
      </dgm:t>
    </dgm:pt>
    <dgm:pt modelId="{0A4EE0DE-D2FA-F144-B46F-C253FDB4C53D}">
      <dgm:prSet phldrT="[Text]"/>
      <dgm:spPr/>
      <dgm:t>
        <a:bodyPr/>
        <a:lstStyle/>
        <a:p>
          <a:r>
            <a:rPr lang="en-US" b="0" i="0" dirty="0" smtClean="0">
              <a:latin typeface="Calibri"/>
            </a:rPr>
            <a:t>Family Learning Programs </a:t>
          </a:r>
          <a:endParaRPr lang="en-US" b="0" i="0" dirty="0">
            <a:latin typeface="Calibri"/>
          </a:endParaRPr>
        </a:p>
      </dgm:t>
    </dgm:pt>
    <dgm:pt modelId="{E89EFE02-235F-3E4A-B79E-F9AD0E637596}" type="parTrans" cxnId="{ACD04E2D-9D5F-E247-B85A-0866319F4DA0}">
      <dgm:prSet/>
      <dgm:spPr/>
      <dgm:t>
        <a:bodyPr/>
        <a:lstStyle/>
        <a:p>
          <a:endParaRPr lang="en-US" dirty="0"/>
        </a:p>
      </dgm:t>
    </dgm:pt>
    <dgm:pt modelId="{82BC8336-6B1D-4641-B26B-42EFB4A58352}" type="sibTrans" cxnId="{ACD04E2D-9D5F-E247-B85A-0866319F4DA0}">
      <dgm:prSet/>
      <dgm:spPr/>
      <dgm:t>
        <a:bodyPr/>
        <a:lstStyle/>
        <a:p>
          <a:endParaRPr lang="en-US"/>
        </a:p>
      </dgm:t>
    </dgm:pt>
    <dgm:pt modelId="{63CE2317-7577-8E43-BD93-A13F3D04F7EF}">
      <dgm:prSet phldrT="[Text]"/>
      <dgm:spPr/>
      <dgm:t>
        <a:bodyPr/>
        <a:lstStyle/>
        <a:p>
          <a:r>
            <a:rPr lang="en-US" b="0" i="0" dirty="0" smtClean="0">
              <a:latin typeface="Calibri"/>
            </a:rPr>
            <a:t>Baptism Anniversary, First Prayers, Start of School</a:t>
          </a:r>
          <a:endParaRPr lang="en-US" b="0" i="0" dirty="0">
            <a:latin typeface="Calibri"/>
          </a:endParaRPr>
        </a:p>
      </dgm:t>
    </dgm:pt>
    <dgm:pt modelId="{77BCFB1C-29B3-1F4D-BE12-56E7D51A792A}" type="parTrans" cxnId="{D0BF51FA-39DA-9243-845A-4D9CED802E5F}">
      <dgm:prSet/>
      <dgm:spPr/>
      <dgm:t>
        <a:bodyPr/>
        <a:lstStyle/>
        <a:p>
          <a:endParaRPr lang="en-US" dirty="0"/>
        </a:p>
      </dgm:t>
    </dgm:pt>
    <dgm:pt modelId="{5608EA4D-5BDB-8347-B9E9-3CF92FDB5C98}" type="sibTrans" cxnId="{D0BF51FA-39DA-9243-845A-4D9CED802E5F}">
      <dgm:prSet/>
      <dgm:spPr/>
      <dgm:t>
        <a:bodyPr/>
        <a:lstStyle/>
        <a:p>
          <a:endParaRPr lang="en-US"/>
        </a:p>
      </dgm:t>
    </dgm:pt>
    <dgm:pt modelId="{CAED2F3F-6DDD-414C-A85D-8AB657F957D7}">
      <dgm:prSet phldrT="[Text]"/>
      <dgm:spPr/>
      <dgm:t>
        <a:bodyPr/>
        <a:lstStyle/>
        <a:p>
          <a:r>
            <a:rPr lang="en-US" b="0" i="0" dirty="0" smtClean="0">
              <a:latin typeface="Calibri"/>
            </a:rPr>
            <a:t>Church Gatherings</a:t>
          </a:r>
          <a:br>
            <a:rPr lang="en-US" b="0" i="0" dirty="0" smtClean="0">
              <a:latin typeface="Calibri"/>
            </a:rPr>
          </a:br>
          <a:r>
            <a:rPr lang="en-US" b="0" i="0" dirty="0" smtClean="0">
              <a:latin typeface="Calibri"/>
            </a:rPr>
            <a:t>Small Groups</a:t>
          </a:r>
          <a:br>
            <a:rPr lang="en-US" b="0" i="0" dirty="0" smtClean="0">
              <a:latin typeface="Calibri"/>
            </a:rPr>
          </a:br>
          <a:r>
            <a:rPr lang="en-US" b="0" i="0" dirty="0" smtClean="0">
              <a:latin typeface="Calibri"/>
            </a:rPr>
            <a:t>Workshops</a:t>
          </a:r>
          <a:endParaRPr lang="en-US" b="0" i="0" dirty="0">
            <a:latin typeface="Calibri"/>
          </a:endParaRPr>
        </a:p>
      </dgm:t>
    </dgm:pt>
    <dgm:pt modelId="{54B3E2D2-BF8D-A845-AA5B-6D18F74CA815}" type="parTrans" cxnId="{9C4FF163-31B2-464F-9566-14E43C6E3E8B}">
      <dgm:prSet/>
      <dgm:spPr/>
      <dgm:t>
        <a:bodyPr/>
        <a:lstStyle/>
        <a:p>
          <a:endParaRPr lang="en-US" dirty="0"/>
        </a:p>
      </dgm:t>
    </dgm:pt>
    <dgm:pt modelId="{A9535F3F-8047-0849-BD20-CB4E1D504C67}" type="sibTrans" cxnId="{9C4FF163-31B2-464F-9566-14E43C6E3E8B}">
      <dgm:prSet/>
      <dgm:spPr/>
      <dgm:t>
        <a:bodyPr/>
        <a:lstStyle/>
        <a:p>
          <a:endParaRPr lang="en-US"/>
        </a:p>
      </dgm:t>
    </dgm:pt>
    <dgm:pt modelId="{4D938232-61A5-3F44-9267-6CA2BF070F5D}">
      <dgm:prSet phldrT="[Text]"/>
      <dgm:spPr/>
      <dgm:t>
        <a:bodyPr/>
        <a:lstStyle/>
        <a:p>
          <a:r>
            <a:rPr lang="en-US" b="0" i="0" dirty="0" smtClean="0">
              <a:latin typeface="Calibri"/>
            </a:rPr>
            <a:t>Parent/Family Online Resource Center</a:t>
          </a:r>
          <a:endParaRPr lang="en-US" b="0" i="0" dirty="0">
            <a:latin typeface="Calibri"/>
          </a:endParaRPr>
        </a:p>
      </dgm:t>
    </dgm:pt>
    <dgm:pt modelId="{CA19BCE5-0A97-2843-80B5-F6CADB467558}" type="parTrans" cxnId="{9076210E-C82F-6F48-8BC5-DD9AD732FF8C}">
      <dgm:prSet/>
      <dgm:spPr/>
      <dgm:t>
        <a:bodyPr/>
        <a:lstStyle/>
        <a:p>
          <a:endParaRPr lang="en-US" dirty="0"/>
        </a:p>
      </dgm:t>
    </dgm:pt>
    <dgm:pt modelId="{2407CD47-0592-E24F-839C-06403234E569}" type="sibTrans" cxnId="{9076210E-C82F-6F48-8BC5-DD9AD732FF8C}">
      <dgm:prSet/>
      <dgm:spPr/>
      <dgm:t>
        <a:bodyPr/>
        <a:lstStyle/>
        <a:p>
          <a:endParaRPr lang="en-US"/>
        </a:p>
      </dgm:t>
    </dgm:pt>
    <dgm:pt modelId="{922A166F-4E74-FF49-BF64-C193FA928742}" type="pres">
      <dgm:prSet presAssocID="{EEF86F58-83CB-5A4F-A909-7F180D52685F}" presName="diagram" presStyleCnt="0">
        <dgm:presLayoutVars>
          <dgm:chPref val="1"/>
          <dgm:dir/>
          <dgm:animOne val="branch"/>
          <dgm:animLvl val="lvl"/>
          <dgm:resizeHandles val="exact"/>
        </dgm:presLayoutVars>
      </dgm:prSet>
      <dgm:spPr/>
      <dgm:t>
        <a:bodyPr/>
        <a:lstStyle/>
        <a:p>
          <a:endParaRPr lang="en-US"/>
        </a:p>
      </dgm:t>
    </dgm:pt>
    <dgm:pt modelId="{6111447D-7EB7-BD4A-B75E-CAB29B5487D3}" type="pres">
      <dgm:prSet presAssocID="{AE44F167-AB4C-B349-8093-936A2D38AEBD}" presName="root1" presStyleCnt="0"/>
      <dgm:spPr/>
      <dgm:t>
        <a:bodyPr/>
        <a:lstStyle/>
        <a:p>
          <a:endParaRPr lang="en-US"/>
        </a:p>
      </dgm:t>
    </dgm:pt>
    <dgm:pt modelId="{6EE40392-780B-6147-A59F-16151628F2E1}" type="pres">
      <dgm:prSet presAssocID="{AE44F167-AB4C-B349-8093-936A2D38AEBD}" presName="LevelOneTextNode" presStyleLbl="node0" presStyleIdx="0" presStyleCnt="1">
        <dgm:presLayoutVars>
          <dgm:chPref val="3"/>
        </dgm:presLayoutVars>
      </dgm:prSet>
      <dgm:spPr/>
      <dgm:t>
        <a:bodyPr/>
        <a:lstStyle/>
        <a:p>
          <a:endParaRPr lang="en-US"/>
        </a:p>
      </dgm:t>
    </dgm:pt>
    <dgm:pt modelId="{13DFBEDC-41A6-C64B-900B-EC54D8D0F599}" type="pres">
      <dgm:prSet presAssocID="{AE44F167-AB4C-B349-8093-936A2D38AEBD}" presName="level2hierChild" presStyleCnt="0"/>
      <dgm:spPr/>
      <dgm:t>
        <a:bodyPr/>
        <a:lstStyle/>
        <a:p>
          <a:endParaRPr lang="en-US"/>
        </a:p>
      </dgm:t>
    </dgm:pt>
    <dgm:pt modelId="{E459E357-DABB-8741-B686-1FE9162F6C47}" type="pres">
      <dgm:prSet presAssocID="{3AD6FFF4-160E-3B40-A819-1E3A675DE974}" presName="conn2-1" presStyleLbl="parChTrans1D2" presStyleIdx="0" presStyleCnt="6"/>
      <dgm:spPr/>
      <dgm:t>
        <a:bodyPr/>
        <a:lstStyle/>
        <a:p>
          <a:endParaRPr lang="en-US"/>
        </a:p>
      </dgm:t>
    </dgm:pt>
    <dgm:pt modelId="{4C554DB0-5A28-7F4A-8F93-B4536C321789}" type="pres">
      <dgm:prSet presAssocID="{3AD6FFF4-160E-3B40-A819-1E3A675DE974}" presName="connTx" presStyleLbl="parChTrans1D2" presStyleIdx="0" presStyleCnt="6"/>
      <dgm:spPr/>
      <dgm:t>
        <a:bodyPr/>
        <a:lstStyle/>
        <a:p>
          <a:endParaRPr lang="en-US"/>
        </a:p>
      </dgm:t>
    </dgm:pt>
    <dgm:pt modelId="{39A5AB1E-9192-6D42-8F81-B4226E39DB1A}" type="pres">
      <dgm:prSet presAssocID="{88B2DE08-96DA-1D43-84C5-A99DA1FAA8BA}" presName="root2" presStyleCnt="0"/>
      <dgm:spPr/>
      <dgm:t>
        <a:bodyPr/>
        <a:lstStyle/>
        <a:p>
          <a:endParaRPr lang="en-US"/>
        </a:p>
      </dgm:t>
    </dgm:pt>
    <dgm:pt modelId="{91A37B3E-0911-1D4C-8713-F7C0EDFEF47F}" type="pres">
      <dgm:prSet presAssocID="{88B2DE08-96DA-1D43-84C5-A99DA1FAA8BA}" presName="LevelTwoTextNode" presStyleLbl="node2" presStyleIdx="0" presStyleCnt="6">
        <dgm:presLayoutVars>
          <dgm:chPref val="3"/>
        </dgm:presLayoutVars>
      </dgm:prSet>
      <dgm:spPr/>
      <dgm:t>
        <a:bodyPr/>
        <a:lstStyle/>
        <a:p>
          <a:endParaRPr lang="en-US"/>
        </a:p>
      </dgm:t>
    </dgm:pt>
    <dgm:pt modelId="{390424DC-3038-B94E-B644-B9E95774B309}" type="pres">
      <dgm:prSet presAssocID="{88B2DE08-96DA-1D43-84C5-A99DA1FAA8BA}" presName="level3hierChild" presStyleCnt="0"/>
      <dgm:spPr/>
      <dgm:t>
        <a:bodyPr/>
        <a:lstStyle/>
        <a:p>
          <a:endParaRPr lang="en-US"/>
        </a:p>
      </dgm:t>
    </dgm:pt>
    <dgm:pt modelId="{8D10413F-7EDD-0844-8536-634EE0F9EC41}" type="pres">
      <dgm:prSet presAssocID="{FFC4910F-1EEE-1C43-B231-5826C16637E7}" presName="conn2-1" presStyleLbl="parChTrans1D2" presStyleIdx="1" presStyleCnt="6"/>
      <dgm:spPr/>
      <dgm:t>
        <a:bodyPr/>
        <a:lstStyle/>
        <a:p>
          <a:endParaRPr lang="en-US"/>
        </a:p>
      </dgm:t>
    </dgm:pt>
    <dgm:pt modelId="{D5D9BA7A-1AA1-734C-BB40-D9D4CA05673E}" type="pres">
      <dgm:prSet presAssocID="{FFC4910F-1EEE-1C43-B231-5826C16637E7}" presName="connTx" presStyleLbl="parChTrans1D2" presStyleIdx="1" presStyleCnt="6"/>
      <dgm:spPr/>
      <dgm:t>
        <a:bodyPr/>
        <a:lstStyle/>
        <a:p>
          <a:endParaRPr lang="en-US"/>
        </a:p>
      </dgm:t>
    </dgm:pt>
    <dgm:pt modelId="{8A3594D3-B040-E240-93B2-9702870DFC00}" type="pres">
      <dgm:prSet presAssocID="{29CDD1DA-C6FC-5940-89B5-99EDB771B4F7}" presName="root2" presStyleCnt="0"/>
      <dgm:spPr/>
      <dgm:t>
        <a:bodyPr/>
        <a:lstStyle/>
        <a:p>
          <a:endParaRPr lang="en-US"/>
        </a:p>
      </dgm:t>
    </dgm:pt>
    <dgm:pt modelId="{ED4E861B-3F2B-3A4F-9B74-9746CF1FF11F}" type="pres">
      <dgm:prSet presAssocID="{29CDD1DA-C6FC-5940-89B5-99EDB771B4F7}" presName="LevelTwoTextNode" presStyleLbl="node2" presStyleIdx="1" presStyleCnt="6">
        <dgm:presLayoutVars>
          <dgm:chPref val="3"/>
        </dgm:presLayoutVars>
      </dgm:prSet>
      <dgm:spPr/>
      <dgm:t>
        <a:bodyPr/>
        <a:lstStyle/>
        <a:p>
          <a:endParaRPr lang="en-US"/>
        </a:p>
      </dgm:t>
    </dgm:pt>
    <dgm:pt modelId="{C4A67A99-2C02-BE49-95FD-7117A6C0E809}" type="pres">
      <dgm:prSet presAssocID="{29CDD1DA-C6FC-5940-89B5-99EDB771B4F7}" presName="level3hierChild" presStyleCnt="0"/>
      <dgm:spPr/>
      <dgm:t>
        <a:bodyPr/>
        <a:lstStyle/>
        <a:p>
          <a:endParaRPr lang="en-US"/>
        </a:p>
      </dgm:t>
    </dgm:pt>
    <dgm:pt modelId="{D8A0B370-E0DA-4A45-84C6-F741A9DDA18F}" type="pres">
      <dgm:prSet presAssocID="{2EA06C68-014B-B54B-8370-2ED2B8B47F96}" presName="conn2-1" presStyleLbl="parChTrans1D3" presStyleIdx="0" presStyleCnt="4"/>
      <dgm:spPr/>
      <dgm:t>
        <a:bodyPr/>
        <a:lstStyle/>
        <a:p>
          <a:endParaRPr lang="en-US"/>
        </a:p>
      </dgm:t>
    </dgm:pt>
    <dgm:pt modelId="{F72EA0D9-FD91-564B-A309-1F0624D39D77}" type="pres">
      <dgm:prSet presAssocID="{2EA06C68-014B-B54B-8370-2ED2B8B47F96}" presName="connTx" presStyleLbl="parChTrans1D3" presStyleIdx="0" presStyleCnt="4"/>
      <dgm:spPr/>
      <dgm:t>
        <a:bodyPr/>
        <a:lstStyle/>
        <a:p>
          <a:endParaRPr lang="en-US"/>
        </a:p>
      </dgm:t>
    </dgm:pt>
    <dgm:pt modelId="{73B64BA0-86C6-B045-9104-007E1FAA8F59}" type="pres">
      <dgm:prSet presAssocID="{D0AB3140-1704-B346-8BEC-02224D085021}" presName="root2" presStyleCnt="0"/>
      <dgm:spPr/>
      <dgm:t>
        <a:bodyPr/>
        <a:lstStyle/>
        <a:p>
          <a:endParaRPr lang="en-US"/>
        </a:p>
      </dgm:t>
    </dgm:pt>
    <dgm:pt modelId="{7CD87B2C-ED25-1D4B-AC08-9E07F6EC9D48}" type="pres">
      <dgm:prSet presAssocID="{D0AB3140-1704-B346-8BEC-02224D085021}" presName="LevelTwoTextNode" presStyleLbl="node3" presStyleIdx="0" presStyleCnt="4">
        <dgm:presLayoutVars>
          <dgm:chPref val="3"/>
        </dgm:presLayoutVars>
      </dgm:prSet>
      <dgm:spPr/>
      <dgm:t>
        <a:bodyPr/>
        <a:lstStyle/>
        <a:p>
          <a:endParaRPr lang="en-US"/>
        </a:p>
      </dgm:t>
    </dgm:pt>
    <dgm:pt modelId="{98901923-A89B-6E42-A3E6-783157D6C536}" type="pres">
      <dgm:prSet presAssocID="{D0AB3140-1704-B346-8BEC-02224D085021}" presName="level3hierChild" presStyleCnt="0"/>
      <dgm:spPr/>
      <dgm:t>
        <a:bodyPr/>
        <a:lstStyle/>
        <a:p>
          <a:endParaRPr lang="en-US"/>
        </a:p>
      </dgm:t>
    </dgm:pt>
    <dgm:pt modelId="{E6F61527-C295-E14F-AC86-42077299D3DF}" type="pres">
      <dgm:prSet presAssocID="{F6F18E27-BA87-714B-9231-343DBF2DA9FE}" presName="conn2-1" presStyleLbl="parChTrans1D2" presStyleIdx="2" presStyleCnt="6"/>
      <dgm:spPr/>
      <dgm:t>
        <a:bodyPr/>
        <a:lstStyle/>
        <a:p>
          <a:endParaRPr lang="en-US"/>
        </a:p>
      </dgm:t>
    </dgm:pt>
    <dgm:pt modelId="{CCE10D9D-2E00-0147-9553-E27BF24FC643}" type="pres">
      <dgm:prSet presAssocID="{F6F18E27-BA87-714B-9231-343DBF2DA9FE}" presName="connTx" presStyleLbl="parChTrans1D2" presStyleIdx="2" presStyleCnt="6"/>
      <dgm:spPr/>
      <dgm:t>
        <a:bodyPr/>
        <a:lstStyle/>
        <a:p>
          <a:endParaRPr lang="en-US"/>
        </a:p>
      </dgm:t>
    </dgm:pt>
    <dgm:pt modelId="{826D325F-0B85-5F47-AE3A-A38AB30FF413}" type="pres">
      <dgm:prSet presAssocID="{2B3353D1-7DB3-FD44-BE82-5C1F3D0108BE}" presName="root2" presStyleCnt="0"/>
      <dgm:spPr/>
      <dgm:t>
        <a:bodyPr/>
        <a:lstStyle/>
        <a:p>
          <a:endParaRPr lang="en-US"/>
        </a:p>
      </dgm:t>
    </dgm:pt>
    <dgm:pt modelId="{D052DDC3-64DA-024E-8813-2FB5BE9367BD}" type="pres">
      <dgm:prSet presAssocID="{2B3353D1-7DB3-FD44-BE82-5C1F3D0108BE}" presName="LevelTwoTextNode" presStyleLbl="node2" presStyleIdx="2" presStyleCnt="6">
        <dgm:presLayoutVars>
          <dgm:chPref val="3"/>
        </dgm:presLayoutVars>
      </dgm:prSet>
      <dgm:spPr/>
      <dgm:t>
        <a:bodyPr/>
        <a:lstStyle/>
        <a:p>
          <a:endParaRPr lang="en-US"/>
        </a:p>
      </dgm:t>
    </dgm:pt>
    <dgm:pt modelId="{A87493B7-0958-C24F-86B2-7BC367C53A0E}" type="pres">
      <dgm:prSet presAssocID="{2B3353D1-7DB3-FD44-BE82-5C1F3D0108BE}" presName="level3hierChild" presStyleCnt="0"/>
      <dgm:spPr/>
      <dgm:t>
        <a:bodyPr/>
        <a:lstStyle/>
        <a:p>
          <a:endParaRPr lang="en-US"/>
        </a:p>
      </dgm:t>
    </dgm:pt>
    <dgm:pt modelId="{A4906DA7-AC3B-2446-A28A-0697C16EE854}" type="pres">
      <dgm:prSet presAssocID="{1293667D-F342-D644-9608-ADC03B8F8B53}" presName="conn2-1" presStyleLbl="parChTrans1D3" presStyleIdx="1" presStyleCnt="4"/>
      <dgm:spPr/>
      <dgm:t>
        <a:bodyPr/>
        <a:lstStyle/>
        <a:p>
          <a:endParaRPr lang="en-US"/>
        </a:p>
      </dgm:t>
    </dgm:pt>
    <dgm:pt modelId="{2684BB8F-2F93-C34A-A1F6-0E6C125548A0}" type="pres">
      <dgm:prSet presAssocID="{1293667D-F342-D644-9608-ADC03B8F8B53}" presName="connTx" presStyleLbl="parChTrans1D3" presStyleIdx="1" presStyleCnt="4"/>
      <dgm:spPr/>
      <dgm:t>
        <a:bodyPr/>
        <a:lstStyle/>
        <a:p>
          <a:endParaRPr lang="en-US"/>
        </a:p>
      </dgm:t>
    </dgm:pt>
    <dgm:pt modelId="{C9A765EC-EA7D-DB41-979A-438D55E64934}" type="pres">
      <dgm:prSet presAssocID="{5D36D761-1D00-BA42-8BC8-1B60F74E24DB}" presName="root2" presStyleCnt="0"/>
      <dgm:spPr/>
      <dgm:t>
        <a:bodyPr/>
        <a:lstStyle/>
        <a:p>
          <a:endParaRPr lang="en-US"/>
        </a:p>
      </dgm:t>
    </dgm:pt>
    <dgm:pt modelId="{50132922-49CC-1D43-9E25-D4C3923D2C8F}" type="pres">
      <dgm:prSet presAssocID="{5D36D761-1D00-BA42-8BC8-1B60F74E24DB}" presName="LevelTwoTextNode" presStyleLbl="node3" presStyleIdx="1" presStyleCnt="4">
        <dgm:presLayoutVars>
          <dgm:chPref val="3"/>
        </dgm:presLayoutVars>
      </dgm:prSet>
      <dgm:spPr/>
      <dgm:t>
        <a:bodyPr/>
        <a:lstStyle/>
        <a:p>
          <a:endParaRPr lang="en-US"/>
        </a:p>
      </dgm:t>
    </dgm:pt>
    <dgm:pt modelId="{36E30EB0-427B-A647-AAF8-A54347EA3C0C}" type="pres">
      <dgm:prSet presAssocID="{5D36D761-1D00-BA42-8BC8-1B60F74E24DB}" presName="level3hierChild" presStyleCnt="0"/>
      <dgm:spPr/>
      <dgm:t>
        <a:bodyPr/>
        <a:lstStyle/>
        <a:p>
          <a:endParaRPr lang="en-US"/>
        </a:p>
      </dgm:t>
    </dgm:pt>
    <dgm:pt modelId="{8E4D83A4-3579-9144-81FA-A80508FA6219}" type="pres">
      <dgm:prSet presAssocID="{B1292D79-83AD-5C40-96F3-E9E8DF0E6EED}" presName="conn2-1" presStyleLbl="parChTrans1D2" presStyleIdx="3" presStyleCnt="6"/>
      <dgm:spPr/>
      <dgm:t>
        <a:bodyPr/>
        <a:lstStyle/>
        <a:p>
          <a:endParaRPr lang="en-US"/>
        </a:p>
      </dgm:t>
    </dgm:pt>
    <dgm:pt modelId="{3CCCF564-9866-8845-B639-5A99746FFE19}" type="pres">
      <dgm:prSet presAssocID="{B1292D79-83AD-5C40-96F3-E9E8DF0E6EED}" presName="connTx" presStyleLbl="parChTrans1D2" presStyleIdx="3" presStyleCnt="6"/>
      <dgm:spPr/>
      <dgm:t>
        <a:bodyPr/>
        <a:lstStyle/>
        <a:p>
          <a:endParaRPr lang="en-US"/>
        </a:p>
      </dgm:t>
    </dgm:pt>
    <dgm:pt modelId="{41AD2CE2-DE9C-DA43-A79D-70BB6FE56A0D}" type="pres">
      <dgm:prSet presAssocID="{A4C6A22F-8EAF-3340-9764-71680F7ADCD8}" presName="root2" presStyleCnt="0"/>
      <dgm:spPr/>
      <dgm:t>
        <a:bodyPr/>
        <a:lstStyle/>
        <a:p>
          <a:endParaRPr lang="en-US"/>
        </a:p>
      </dgm:t>
    </dgm:pt>
    <dgm:pt modelId="{1BFCC38F-1062-DD44-BE7F-0A191978BC99}" type="pres">
      <dgm:prSet presAssocID="{A4C6A22F-8EAF-3340-9764-71680F7ADCD8}" presName="LevelTwoTextNode" presStyleLbl="node2" presStyleIdx="3" presStyleCnt="6" custScaleY="77490">
        <dgm:presLayoutVars>
          <dgm:chPref val="3"/>
        </dgm:presLayoutVars>
      </dgm:prSet>
      <dgm:spPr/>
      <dgm:t>
        <a:bodyPr/>
        <a:lstStyle/>
        <a:p>
          <a:endParaRPr lang="en-US"/>
        </a:p>
      </dgm:t>
    </dgm:pt>
    <dgm:pt modelId="{32445E48-991B-E945-A7D3-DDE41D48D754}" type="pres">
      <dgm:prSet presAssocID="{A4C6A22F-8EAF-3340-9764-71680F7ADCD8}" presName="level3hierChild" presStyleCnt="0"/>
      <dgm:spPr/>
      <dgm:t>
        <a:bodyPr/>
        <a:lstStyle/>
        <a:p>
          <a:endParaRPr lang="en-US"/>
        </a:p>
      </dgm:t>
    </dgm:pt>
    <dgm:pt modelId="{787D0263-FC15-B74A-B1CD-5B97A9230B2D}" type="pres">
      <dgm:prSet presAssocID="{77BCFB1C-29B3-1F4D-BE12-56E7D51A792A}" presName="conn2-1" presStyleLbl="parChTrans1D3" presStyleIdx="2" presStyleCnt="4"/>
      <dgm:spPr/>
      <dgm:t>
        <a:bodyPr/>
        <a:lstStyle/>
        <a:p>
          <a:endParaRPr lang="en-US"/>
        </a:p>
      </dgm:t>
    </dgm:pt>
    <dgm:pt modelId="{55F0C5CB-9EAC-224A-A3E0-6066554A2A42}" type="pres">
      <dgm:prSet presAssocID="{77BCFB1C-29B3-1F4D-BE12-56E7D51A792A}" presName="connTx" presStyleLbl="parChTrans1D3" presStyleIdx="2" presStyleCnt="4"/>
      <dgm:spPr/>
      <dgm:t>
        <a:bodyPr/>
        <a:lstStyle/>
        <a:p>
          <a:endParaRPr lang="en-US"/>
        </a:p>
      </dgm:t>
    </dgm:pt>
    <dgm:pt modelId="{765BA01B-BB81-E247-B512-763FA60E55BC}" type="pres">
      <dgm:prSet presAssocID="{63CE2317-7577-8E43-BD93-A13F3D04F7EF}" presName="root2" presStyleCnt="0"/>
      <dgm:spPr/>
      <dgm:t>
        <a:bodyPr/>
        <a:lstStyle/>
        <a:p>
          <a:endParaRPr lang="en-US"/>
        </a:p>
      </dgm:t>
    </dgm:pt>
    <dgm:pt modelId="{7C012220-3B21-5340-9625-9D81BC9D6857}" type="pres">
      <dgm:prSet presAssocID="{63CE2317-7577-8E43-BD93-A13F3D04F7EF}" presName="LevelTwoTextNode" presStyleLbl="node3" presStyleIdx="2" presStyleCnt="4">
        <dgm:presLayoutVars>
          <dgm:chPref val="3"/>
        </dgm:presLayoutVars>
      </dgm:prSet>
      <dgm:spPr/>
      <dgm:t>
        <a:bodyPr/>
        <a:lstStyle/>
        <a:p>
          <a:endParaRPr lang="en-US"/>
        </a:p>
      </dgm:t>
    </dgm:pt>
    <dgm:pt modelId="{7040E828-4A4C-0A45-8536-72C9A0A3DABD}" type="pres">
      <dgm:prSet presAssocID="{63CE2317-7577-8E43-BD93-A13F3D04F7EF}" presName="level3hierChild" presStyleCnt="0"/>
      <dgm:spPr/>
      <dgm:t>
        <a:bodyPr/>
        <a:lstStyle/>
        <a:p>
          <a:endParaRPr lang="en-US"/>
        </a:p>
      </dgm:t>
    </dgm:pt>
    <dgm:pt modelId="{87620636-F1FC-8B49-85ED-40262D1FE550}" type="pres">
      <dgm:prSet presAssocID="{E89EFE02-235F-3E4A-B79E-F9AD0E637596}" presName="conn2-1" presStyleLbl="parChTrans1D2" presStyleIdx="4" presStyleCnt="6"/>
      <dgm:spPr/>
      <dgm:t>
        <a:bodyPr/>
        <a:lstStyle/>
        <a:p>
          <a:endParaRPr lang="en-US"/>
        </a:p>
      </dgm:t>
    </dgm:pt>
    <dgm:pt modelId="{5BAB5093-397E-BC40-BF90-20C924A963AE}" type="pres">
      <dgm:prSet presAssocID="{E89EFE02-235F-3E4A-B79E-F9AD0E637596}" presName="connTx" presStyleLbl="parChTrans1D2" presStyleIdx="4" presStyleCnt="6"/>
      <dgm:spPr/>
      <dgm:t>
        <a:bodyPr/>
        <a:lstStyle/>
        <a:p>
          <a:endParaRPr lang="en-US"/>
        </a:p>
      </dgm:t>
    </dgm:pt>
    <dgm:pt modelId="{936CA32E-3BEB-294F-8033-B59BB65E96A7}" type="pres">
      <dgm:prSet presAssocID="{0A4EE0DE-D2FA-F144-B46F-C253FDB4C53D}" presName="root2" presStyleCnt="0"/>
      <dgm:spPr/>
      <dgm:t>
        <a:bodyPr/>
        <a:lstStyle/>
        <a:p>
          <a:endParaRPr lang="en-US"/>
        </a:p>
      </dgm:t>
    </dgm:pt>
    <dgm:pt modelId="{D7DD03F1-48B5-8B4B-A333-21400FD8C251}" type="pres">
      <dgm:prSet presAssocID="{0A4EE0DE-D2FA-F144-B46F-C253FDB4C53D}" presName="LevelTwoTextNode" presStyleLbl="node2" presStyleIdx="4" presStyleCnt="6">
        <dgm:presLayoutVars>
          <dgm:chPref val="3"/>
        </dgm:presLayoutVars>
      </dgm:prSet>
      <dgm:spPr/>
      <dgm:t>
        <a:bodyPr/>
        <a:lstStyle/>
        <a:p>
          <a:endParaRPr lang="en-US"/>
        </a:p>
      </dgm:t>
    </dgm:pt>
    <dgm:pt modelId="{0D54D958-ED7E-A241-88A2-71B5DB102749}" type="pres">
      <dgm:prSet presAssocID="{0A4EE0DE-D2FA-F144-B46F-C253FDB4C53D}" presName="level3hierChild" presStyleCnt="0"/>
      <dgm:spPr/>
      <dgm:t>
        <a:bodyPr/>
        <a:lstStyle/>
        <a:p>
          <a:endParaRPr lang="en-US"/>
        </a:p>
      </dgm:t>
    </dgm:pt>
    <dgm:pt modelId="{43530D22-FE20-EE42-9E69-02DB742F779C}" type="pres">
      <dgm:prSet presAssocID="{54B3E2D2-BF8D-A845-AA5B-6D18F74CA815}" presName="conn2-1" presStyleLbl="parChTrans1D3" presStyleIdx="3" presStyleCnt="4"/>
      <dgm:spPr/>
      <dgm:t>
        <a:bodyPr/>
        <a:lstStyle/>
        <a:p>
          <a:endParaRPr lang="en-US"/>
        </a:p>
      </dgm:t>
    </dgm:pt>
    <dgm:pt modelId="{D61927B9-28D7-C640-B324-E91A1D59C8C5}" type="pres">
      <dgm:prSet presAssocID="{54B3E2D2-BF8D-A845-AA5B-6D18F74CA815}" presName="connTx" presStyleLbl="parChTrans1D3" presStyleIdx="3" presStyleCnt="4"/>
      <dgm:spPr/>
      <dgm:t>
        <a:bodyPr/>
        <a:lstStyle/>
        <a:p>
          <a:endParaRPr lang="en-US"/>
        </a:p>
      </dgm:t>
    </dgm:pt>
    <dgm:pt modelId="{1FF9E2B3-A9CA-9843-839D-042BD9E96778}" type="pres">
      <dgm:prSet presAssocID="{CAED2F3F-6DDD-414C-A85D-8AB657F957D7}" presName="root2" presStyleCnt="0"/>
      <dgm:spPr/>
      <dgm:t>
        <a:bodyPr/>
        <a:lstStyle/>
        <a:p>
          <a:endParaRPr lang="en-US"/>
        </a:p>
      </dgm:t>
    </dgm:pt>
    <dgm:pt modelId="{7C9349F3-E4E6-994B-8BB7-6C3D3B392831}" type="pres">
      <dgm:prSet presAssocID="{CAED2F3F-6DDD-414C-A85D-8AB657F957D7}" presName="LevelTwoTextNode" presStyleLbl="node3" presStyleIdx="3" presStyleCnt="4" custLinFactNeighborY="-48">
        <dgm:presLayoutVars>
          <dgm:chPref val="3"/>
        </dgm:presLayoutVars>
      </dgm:prSet>
      <dgm:spPr/>
      <dgm:t>
        <a:bodyPr/>
        <a:lstStyle/>
        <a:p>
          <a:endParaRPr lang="en-US"/>
        </a:p>
      </dgm:t>
    </dgm:pt>
    <dgm:pt modelId="{63922A1B-B39F-9041-8D34-08CB1FF13664}" type="pres">
      <dgm:prSet presAssocID="{CAED2F3F-6DDD-414C-A85D-8AB657F957D7}" presName="level3hierChild" presStyleCnt="0"/>
      <dgm:spPr/>
      <dgm:t>
        <a:bodyPr/>
        <a:lstStyle/>
        <a:p>
          <a:endParaRPr lang="en-US"/>
        </a:p>
      </dgm:t>
    </dgm:pt>
    <dgm:pt modelId="{D7656944-E0C5-AD49-A61F-F8BE043007B2}" type="pres">
      <dgm:prSet presAssocID="{CA19BCE5-0A97-2843-80B5-F6CADB467558}" presName="conn2-1" presStyleLbl="parChTrans1D2" presStyleIdx="5" presStyleCnt="6"/>
      <dgm:spPr/>
      <dgm:t>
        <a:bodyPr/>
        <a:lstStyle/>
        <a:p>
          <a:endParaRPr lang="en-US"/>
        </a:p>
      </dgm:t>
    </dgm:pt>
    <dgm:pt modelId="{0A4C0E9F-79D7-414A-A35C-02C857EB6B7C}" type="pres">
      <dgm:prSet presAssocID="{CA19BCE5-0A97-2843-80B5-F6CADB467558}" presName="connTx" presStyleLbl="parChTrans1D2" presStyleIdx="5" presStyleCnt="6"/>
      <dgm:spPr/>
      <dgm:t>
        <a:bodyPr/>
        <a:lstStyle/>
        <a:p>
          <a:endParaRPr lang="en-US"/>
        </a:p>
      </dgm:t>
    </dgm:pt>
    <dgm:pt modelId="{5D1839ED-FF06-C44B-B031-259AA53F1309}" type="pres">
      <dgm:prSet presAssocID="{4D938232-61A5-3F44-9267-6CA2BF070F5D}" presName="root2" presStyleCnt="0"/>
      <dgm:spPr/>
      <dgm:t>
        <a:bodyPr/>
        <a:lstStyle/>
        <a:p>
          <a:endParaRPr lang="en-US"/>
        </a:p>
      </dgm:t>
    </dgm:pt>
    <dgm:pt modelId="{D6878401-9B94-1546-8136-0F3B0B46901D}" type="pres">
      <dgm:prSet presAssocID="{4D938232-61A5-3F44-9267-6CA2BF070F5D}" presName="LevelTwoTextNode" presStyleLbl="node2" presStyleIdx="5" presStyleCnt="6">
        <dgm:presLayoutVars>
          <dgm:chPref val="3"/>
        </dgm:presLayoutVars>
      </dgm:prSet>
      <dgm:spPr/>
      <dgm:t>
        <a:bodyPr/>
        <a:lstStyle/>
        <a:p>
          <a:endParaRPr lang="en-US"/>
        </a:p>
      </dgm:t>
    </dgm:pt>
    <dgm:pt modelId="{288179EE-A054-9B46-B72C-C3389ACB855F}" type="pres">
      <dgm:prSet presAssocID="{4D938232-61A5-3F44-9267-6CA2BF070F5D}" presName="level3hierChild" presStyleCnt="0"/>
      <dgm:spPr/>
      <dgm:t>
        <a:bodyPr/>
        <a:lstStyle/>
        <a:p>
          <a:endParaRPr lang="en-US"/>
        </a:p>
      </dgm:t>
    </dgm:pt>
  </dgm:ptLst>
  <dgm:cxnLst>
    <dgm:cxn modelId="{57FD50C8-1BF3-114F-9B12-52D44906D517}" type="presOf" srcId="{0A4EE0DE-D2FA-F144-B46F-C253FDB4C53D}" destId="{D7DD03F1-48B5-8B4B-A333-21400FD8C251}" srcOrd="0" destOrd="0" presId="urn:microsoft.com/office/officeart/2005/8/layout/hierarchy2"/>
    <dgm:cxn modelId="{B9A2F499-07EE-9343-9A94-DE95DA0DEF25}" type="presOf" srcId="{B1292D79-83AD-5C40-96F3-E9E8DF0E6EED}" destId="{8E4D83A4-3579-9144-81FA-A80508FA6219}" srcOrd="0" destOrd="0" presId="urn:microsoft.com/office/officeart/2005/8/layout/hierarchy2"/>
    <dgm:cxn modelId="{B5DB8567-7451-7444-97C8-D339C9D89EA7}" srcId="{AE44F167-AB4C-B349-8093-936A2D38AEBD}" destId="{29CDD1DA-C6FC-5940-89B5-99EDB771B4F7}" srcOrd="1" destOrd="0" parTransId="{FFC4910F-1EEE-1C43-B231-5826C16637E7}" sibTransId="{8447D2B3-BCEC-DD42-A943-733B49F6F775}"/>
    <dgm:cxn modelId="{9C4FF163-31B2-464F-9566-14E43C6E3E8B}" srcId="{0A4EE0DE-D2FA-F144-B46F-C253FDB4C53D}" destId="{CAED2F3F-6DDD-414C-A85D-8AB657F957D7}" srcOrd="0" destOrd="0" parTransId="{54B3E2D2-BF8D-A845-AA5B-6D18F74CA815}" sibTransId="{A9535F3F-8047-0849-BD20-CB4E1D504C67}"/>
    <dgm:cxn modelId="{08E3BB71-AD78-3548-8471-6181336A712F}" srcId="{AE44F167-AB4C-B349-8093-936A2D38AEBD}" destId="{2B3353D1-7DB3-FD44-BE82-5C1F3D0108BE}" srcOrd="2" destOrd="0" parTransId="{F6F18E27-BA87-714B-9231-343DBF2DA9FE}" sibTransId="{D6086550-4B93-7640-BFCF-806EF5E586C5}"/>
    <dgm:cxn modelId="{0CF2EA48-6C49-1645-AEB7-98D62DCED7FA}" srcId="{2B3353D1-7DB3-FD44-BE82-5C1F3D0108BE}" destId="{5D36D761-1D00-BA42-8BC8-1B60F74E24DB}" srcOrd="0" destOrd="0" parTransId="{1293667D-F342-D644-9608-ADC03B8F8B53}" sibTransId="{904674EB-0242-EC4C-A70F-4FFF283805B4}"/>
    <dgm:cxn modelId="{CB75980A-6DE7-F545-A1DC-1F388199CA93}" type="presOf" srcId="{CAED2F3F-6DDD-414C-A85D-8AB657F957D7}" destId="{7C9349F3-E4E6-994B-8BB7-6C3D3B392831}" srcOrd="0" destOrd="0" presId="urn:microsoft.com/office/officeart/2005/8/layout/hierarchy2"/>
    <dgm:cxn modelId="{54C9D01D-8B20-9D4F-9E1D-564D504B2F55}" type="presOf" srcId="{77BCFB1C-29B3-1F4D-BE12-56E7D51A792A}" destId="{55F0C5CB-9EAC-224A-A3E0-6066554A2A42}" srcOrd="1" destOrd="0" presId="urn:microsoft.com/office/officeart/2005/8/layout/hierarchy2"/>
    <dgm:cxn modelId="{7EEA6C19-764B-6845-943A-876150EB2790}" type="presOf" srcId="{B1292D79-83AD-5C40-96F3-E9E8DF0E6EED}" destId="{3CCCF564-9866-8845-B639-5A99746FFE19}" srcOrd="1" destOrd="0" presId="urn:microsoft.com/office/officeart/2005/8/layout/hierarchy2"/>
    <dgm:cxn modelId="{98877510-E691-1344-AB3B-6F4DF8F1950E}" type="presOf" srcId="{1293667D-F342-D644-9608-ADC03B8F8B53}" destId="{2684BB8F-2F93-C34A-A1F6-0E6C125548A0}" srcOrd="1" destOrd="0" presId="urn:microsoft.com/office/officeart/2005/8/layout/hierarchy2"/>
    <dgm:cxn modelId="{748CB3EB-5A07-ED47-A0E5-E5B7909834BD}" type="presOf" srcId="{D0AB3140-1704-B346-8BEC-02224D085021}" destId="{7CD87B2C-ED25-1D4B-AC08-9E07F6EC9D48}" srcOrd="0" destOrd="0" presId="urn:microsoft.com/office/officeart/2005/8/layout/hierarchy2"/>
    <dgm:cxn modelId="{1818EB2E-D405-D842-BF20-E48AEB12DF77}" type="presOf" srcId="{CA19BCE5-0A97-2843-80B5-F6CADB467558}" destId="{D7656944-E0C5-AD49-A61F-F8BE043007B2}" srcOrd="0" destOrd="0" presId="urn:microsoft.com/office/officeart/2005/8/layout/hierarchy2"/>
    <dgm:cxn modelId="{8CDDDEE4-BF92-354F-A225-C8FA51B37A15}" srcId="{EEF86F58-83CB-5A4F-A909-7F180D52685F}" destId="{AE44F167-AB4C-B349-8093-936A2D38AEBD}" srcOrd="0" destOrd="0" parTransId="{7869C144-E5E8-E04D-B1FE-D6729B78001B}" sibTransId="{166C9132-2643-8E48-88A4-EE01400A3C4B}"/>
    <dgm:cxn modelId="{00686FE5-EAA8-D24C-A517-CF59FB2CCC69}" type="presOf" srcId="{3AD6FFF4-160E-3B40-A819-1E3A675DE974}" destId="{4C554DB0-5A28-7F4A-8F93-B4536C321789}" srcOrd="1" destOrd="0" presId="urn:microsoft.com/office/officeart/2005/8/layout/hierarchy2"/>
    <dgm:cxn modelId="{B8795458-2600-C74C-9CC1-2CB691A11B2D}" type="presOf" srcId="{54B3E2D2-BF8D-A845-AA5B-6D18F74CA815}" destId="{43530D22-FE20-EE42-9E69-02DB742F779C}" srcOrd="0" destOrd="0" presId="urn:microsoft.com/office/officeart/2005/8/layout/hierarchy2"/>
    <dgm:cxn modelId="{B0ECF8C6-3325-9142-BB91-1C1A4F0816DF}" type="presOf" srcId="{CA19BCE5-0A97-2843-80B5-F6CADB467558}" destId="{0A4C0E9F-79D7-414A-A35C-02C857EB6B7C}" srcOrd="1" destOrd="0" presId="urn:microsoft.com/office/officeart/2005/8/layout/hierarchy2"/>
    <dgm:cxn modelId="{F79C5035-82E9-334A-9E48-69B21545224D}" srcId="{AE44F167-AB4C-B349-8093-936A2D38AEBD}" destId="{A4C6A22F-8EAF-3340-9764-71680F7ADCD8}" srcOrd="3" destOrd="0" parTransId="{B1292D79-83AD-5C40-96F3-E9E8DF0E6EED}" sibTransId="{2B56334D-4405-2345-8C33-4C47BFA65C76}"/>
    <dgm:cxn modelId="{6150227F-F07B-F44D-975A-433F816C6B73}" type="presOf" srcId="{E89EFE02-235F-3E4A-B79E-F9AD0E637596}" destId="{5BAB5093-397E-BC40-BF90-20C924A963AE}" srcOrd="1" destOrd="0" presId="urn:microsoft.com/office/officeart/2005/8/layout/hierarchy2"/>
    <dgm:cxn modelId="{D90F5749-6C05-2343-9F3E-8F8150C93331}" type="presOf" srcId="{5D36D761-1D00-BA42-8BC8-1B60F74E24DB}" destId="{50132922-49CC-1D43-9E25-D4C3923D2C8F}" srcOrd="0" destOrd="0" presId="urn:microsoft.com/office/officeart/2005/8/layout/hierarchy2"/>
    <dgm:cxn modelId="{EC981FFB-4B09-9C45-BEF5-97657B610BFF}" type="presOf" srcId="{1293667D-F342-D644-9608-ADC03B8F8B53}" destId="{A4906DA7-AC3B-2446-A28A-0697C16EE854}" srcOrd="0" destOrd="0" presId="urn:microsoft.com/office/officeart/2005/8/layout/hierarchy2"/>
    <dgm:cxn modelId="{4B262C5B-7261-A540-BEFA-F5331D7A650B}" type="presOf" srcId="{3AD6FFF4-160E-3B40-A819-1E3A675DE974}" destId="{E459E357-DABB-8741-B686-1FE9162F6C47}" srcOrd="0" destOrd="0" presId="urn:microsoft.com/office/officeart/2005/8/layout/hierarchy2"/>
    <dgm:cxn modelId="{54911B5D-8D00-2D4C-BED5-9F9FECF788AD}" type="presOf" srcId="{F6F18E27-BA87-714B-9231-343DBF2DA9FE}" destId="{E6F61527-C295-E14F-AC86-42077299D3DF}" srcOrd="0" destOrd="0" presId="urn:microsoft.com/office/officeart/2005/8/layout/hierarchy2"/>
    <dgm:cxn modelId="{D0BF51FA-39DA-9243-845A-4D9CED802E5F}" srcId="{A4C6A22F-8EAF-3340-9764-71680F7ADCD8}" destId="{63CE2317-7577-8E43-BD93-A13F3D04F7EF}" srcOrd="0" destOrd="0" parTransId="{77BCFB1C-29B3-1F4D-BE12-56E7D51A792A}" sibTransId="{5608EA4D-5BDB-8347-B9E9-3CF92FDB5C98}"/>
    <dgm:cxn modelId="{E945DA3E-CCC0-0047-8155-3F950B0F0A88}" type="presOf" srcId="{A4C6A22F-8EAF-3340-9764-71680F7ADCD8}" destId="{1BFCC38F-1062-DD44-BE7F-0A191978BC99}" srcOrd="0" destOrd="0" presId="urn:microsoft.com/office/officeart/2005/8/layout/hierarchy2"/>
    <dgm:cxn modelId="{B6B1326E-6759-4F4F-85C9-997A8A75A171}" type="presOf" srcId="{AE44F167-AB4C-B349-8093-936A2D38AEBD}" destId="{6EE40392-780B-6147-A59F-16151628F2E1}" srcOrd="0" destOrd="0" presId="urn:microsoft.com/office/officeart/2005/8/layout/hierarchy2"/>
    <dgm:cxn modelId="{8814E6AE-F666-9740-903E-5DF53F19CE65}" type="presOf" srcId="{54B3E2D2-BF8D-A845-AA5B-6D18F74CA815}" destId="{D61927B9-28D7-C640-B324-E91A1D59C8C5}" srcOrd="1" destOrd="0" presId="urn:microsoft.com/office/officeart/2005/8/layout/hierarchy2"/>
    <dgm:cxn modelId="{E7EE357E-D9EC-4D4B-9498-76974C0DAE59}" srcId="{AE44F167-AB4C-B349-8093-936A2D38AEBD}" destId="{88B2DE08-96DA-1D43-84C5-A99DA1FAA8BA}" srcOrd="0" destOrd="0" parTransId="{3AD6FFF4-160E-3B40-A819-1E3A675DE974}" sibTransId="{621C26FD-0874-744E-B107-77D6B078DC6B}"/>
    <dgm:cxn modelId="{84C2F70D-B835-3847-8E5B-92C79C282972}" type="presOf" srcId="{88B2DE08-96DA-1D43-84C5-A99DA1FAA8BA}" destId="{91A37B3E-0911-1D4C-8713-F7C0EDFEF47F}" srcOrd="0" destOrd="0" presId="urn:microsoft.com/office/officeart/2005/8/layout/hierarchy2"/>
    <dgm:cxn modelId="{9076210E-C82F-6F48-8BC5-DD9AD732FF8C}" srcId="{AE44F167-AB4C-B349-8093-936A2D38AEBD}" destId="{4D938232-61A5-3F44-9267-6CA2BF070F5D}" srcOrd="5" destOrd="0" parTransId="{CA19BCE5-0A97-2843-80B5-F6CADB467558}" sibTransId="{2407CD47-0592-E24F-839C-06403234E569}"/>
    <dgm:cxn modelId="{E0F660F6-4F18-FF4A-96B0-15617BFC5486}" type="presOf" srcId="{77BCFB1C-29B3-1F4D-BE12-56E7D51A792A}" destId="{787D0263-FC15-B74A-B1CD-5B97A9230B2D}" srcOrd="0" destOrd="0" presId="urn:microsoft.com/office/officeart/2005/8/layout/hierarchy2"/>
    <dgm:cxn modelId="{ECA45392-415C-8B49-8213-C95D7DF2DB63}" type="presOf" srcId="{4D938232-61A5-3F44-9267-6CA2BF070F5D}" destId="{D6878401-9B94-1546-8136-0F3B0B46901D}" srcOrd="0" destOrd="0" presId="urn:microsoft.com/office/officeart/2005/8/layout/hierarchy2"/>
    <dgm:cxn modelId="{35A84E46-A67D-D149-B4E1-9C3C4A2B1D25}" type="presOf" srcId="{FFC4910F-1EEE-1C43-B231-5826C16637E7}" destId="{8D10413F-7EDD-0844-8536-634EE0F9EC41}" srcOrd="0" destOrd="0" presId="urn:microsoft.com/office/officeart/2005/8/layout/hierarchy2"/>
    <dgm:cxn modelId="{A7359697-7345-9A46-9DBE-F9015ABA8610}" type="presOf" srcId="{FFC4910F-1EEE-1C43-B231-5826C16637E7}" destId="{D5D9BA7A-1AA1-734C-BB40-D9D4CA05673E}" srcOrd="1" destOrd="0" presId="urn:microsoft.com/office/officeart/2005/8/layout/hierarchy2"/>
    <dgm:cxn modelId="{BA510F69-594B-4240-8786-DAF9F6FBC855}" type="presOf" srcId="{E89EFE02-235F-3E4A-B79E-F9AD0E637596}" destId="{87620636-F1FC-8B49-85ED-40262D1FE550}" srcOrd="0" destOrd="0" presId="urn:microsoft.com/office/officeart/2005/8/layout/hierarchy2"/>
    <dgm:cxn modelId="{394648D7-570F-7443-8CBA-E1FAA1C38DE8}" srcId="{29CDD1DA-C6FC-5940-89B5-99EDB771B4F7}" destId="{D0AB3140-1704-B346-8BEC-02224D085021}" srcOrd="0" destOrd="0" parTransId="{2EA06C68-014B-B54B-8370-2ED2B8B47F96}" sibTransId="{6CC4027F-22E3-0041-8AF2-FBF9E8B40353}"/>
    <dgm:cxn modelId="{DC5BA165-099C-0548-8DDD-A680882211A9}" type="presOf" srcId="{2EA06C68-014B-B54B-8370-2ED2B8B47F96}" destId="{F72EA0D9-FD91-564B-A309-1F0624D39D77}" srcOrd="1" destOrd="0" presId="urn:microsoft.com/office/officeart/2005/8/layout/hierarchy2"/>
    <dgm:cxn modelId="{89C85424-466F-9545-B9B1-4F8CA9EBA2F4}" type="presOf" srcId="{F6F18E27-BA87-714B-9231-343DBF2DA9FE}" destId="{CCE10D9D-2E00-0147-9553-E27BF24FC643}" srcOrd="1" destOrd="0" presId="urn:microsoft.com/office/officeart/2005/8/layout/hierarchy2"/>
    <dgm:cxn modelId="{ACD04E2D-9D5F-E247-B85A-0866319F4DA0}" srcId="{AE44F167-AB4C-B349-8093-936A2D38AEBD}" destId="{0A4EE0DE-D2FA-F144-B46F-C253FDB4C53D}" srcOrd="4" destOrd="0" parTransId="{E89EFE02-235F-3E4A-B79E-F9AD0E637596}" sibTransId="{82BC8336-6B1D-4641-B26B-42EFB4A58352}"/>
    <dgm:cxn modelId="{BB1B3070-9362-7249-B8F8-DCFB3E0F107B}" type="presOf" srcId="{2EA06C68-014B-B54B-8370-2ED2B8B47F96}" destId="{D8A0B370-E0DA-4A45-84C6-F741A9DDA18F}" srcOrd="0" destOrd="0" presId="urn:microsoft.com/office/officeart/2005/8/layout/hierarchy2"/>
    <dgm:cxn modelId="{E5BF5E04-5FE7-6F48-9635-1FA8FB2AC95F}" type="presOf" srcId="{2B3353D1-7DB3-FD44-BE82-5C1F3D0108BE}" destId="{D052DDC3-64DA-024E-8813-2FB5BE9367BD}" srcOrd="0" destOrd="0" presId="urn:microsoft.com/office/officeart/2005/8/layout/hierarchy2"/>
    <dgm:cxn modelId="{5832C6BB-6244-8A48-99F4-6B50FE82290E}" type="presOf" srcId="{EEF86F58-83CB-5A4F-A909-7F180D52685F}" destId="{922A166F-4E74-FF49-BF64-C193FA928742}" srcOrd="0" destOrd="0" presId="urn:microsoft.com/office/officeart/2005/8/layout/hierarchy2"/>
    <dgm:cxn modelId="{5D07C5D5-84F1-1543-BA76-C266D72D1896}" type="presOf" srcId="{29CDD1DA-C6FC-5940-89B5-99EDB771B4F7}" destId="{ED4E861B-3F2B-3A4F-9B74-9746CF1FF11F}" srcOrd="0" destOrd="0" presId="urn:microsoft.com/office/officeart/2005/8/layout/hierarchy2"/>
    <dgm:cxn modelId="{15ED638D-B0C6-C44B-B99D-90F1537496DC}" type="presOf" srcId="{63CE2317-7577-8E43-BD93-A13F3D04F7EF}" destId="{7C012220-3B21-5340-9625-9D81BC9D6857}" srcOrd="0" destOrd="0" presId="urn:microsoft.com/office/officeart/2005/8/layout/hierarchy2"/>
    <dgm:cxn modelId="{5BD0BC53-B34C-194F-B157-37F8C386E39A}" type="presParOf" srcId="{922A166F-4E74-FF49-BF64-C193FA928742}" destId="{6111447D-7EB7-BD4A-B75E-CAB29B5487D3}" srcOrd="0" destOrd="0" presId="urn:microsoft.com/office/officeart/2005/8/layout/hierarchy2"/>
    <dgm:cxn modelId="{7AC3D256-DF7D-5A4E-B468-35F13C89C1F8}" type="presParOf" srcId="{6111447D-7EB7-BD4A-B75E-CAB29B5487D3}" destId="{6EE40392-780B-6147-A59F-16151628F2E1}" srcOrd="0" destOrd="0" presId="urn:microsoft.com/office/officeart/2005/8/layout/hierarchy2"/>
    <dgm:cxn modelId="{89E08CFC-F0E0-824B-9F23-973FCC4F2BD7}" type="presParOf" srcId="{6111447D-7EB7-BD4A-B75E-CAB29B5487D3}" destId="{13DFBEDC-41A6-C64B-900B-EC54D8D0F599}" srcOrd="1" destOrd="0" presId="urn:microsoft.com/office/officeart/2005/8/layout/hierarchy2"/>
    <dgm:cxn modelId="{9ACC32FE-5313-D94D-96E6-991046C94D04}" type="presParOf" srcId="{13DFBEDC-41A6-C64B-900B-EC54D8D0F599}" destId="{E459E357-DABB-8741-B686-1FE9162F6C47}" srcOrd="0" destOrd="0" presId="urn:microsoft.com/office/officeart/2005/8/layout/hierarchy2"/>
    <dgm:cxn modelId="{A67E6133-0D70-C044-8136-98C0D99E1F35}" type="presParOf" srcId="{E459E357-DABB-8741-B686-1FE9162F6C47}" destId="{4C554DB0-5A28-7F4A-8F93-B4536C321789}" srcOrd="0" destOrd="0" presId="urn:microsoft.com/office/officeart/2005/8/layout/hierarchy2"/>
    <dgm:cxn modelId="{77A1EBB3-D689-5E4F-BEDE-688752519D67}" type="presParOf" srcId="{13DFBEDC-41A6-C64B-900B-EC54D8D0F599}" destId="{39A5AB1E-9192-6D42-8F81-B4226E39DB1A}" srcOrd="1" destOrd="0" presId="urn:microsoft.com/office/officeart/2005/8/layout/hierarchy2"/>
    <dgm:cxn modelId="{0A2D90E3-F24B-E34A-AA40-07BC99E7DC2F}" type="presParOf" srcId="{39A5AB1E-9192-6D42-8F81-B4226E39DB1A}" destId="{91A37B3E-0911-1D4C-8713-F7C0EDFEF47F}" srcOrd="0" destOrd="0" presId="urn:microsoft.com/office/officeart/2005/8/layout/hierarchy2"/>
    <dgm:cxn modelId="{8CE13681-614E-AE4D-A9E9-0335BDEFA55D}" type="presParOf" srcId="{39A5AB1E-9192-6D42-8F81-B4226E39DB1A}" destId="{390424DC-3038-B94E-B644-B9E95774B309}" srcOrd="1" destOrd="0" presId="urn:microsoft.com/office/officeart/2005/8/layout/hierarchy2"/>
    <dgm:cxn modelId="{2D81A90A-7C30-5A4B-A340-E5B747CE0E48}" type="presParOf" srcId="{13DFBEDC-41A6-C64B-900B-EC54D8D0F599}" destId="{8D10413F-7EDD-0844-8536-634EE0F9EC41}" srcOrd="2" destOrd="0" presId="urn:microsoft.com/office/officeart/2005/8/layout/hierarchy2"/>
    <dgm:cxn modelId="{9E1D1E1E-7EB6-9E4F-A6C4-ED716CFB0F00}" type="presParOf" srcId="{8D10413F-7EDD-0844-8536-634EE0F9EC41}" destId="{D5D9BA7A-1AA1-734C-BB40-D9D4CA05673E}" srcOrd="0" destOrd="0" presId="urn:microsoft.com/office/officeart/2005/8/layout/hierarchy2"/>
    <dgm:cxn modelId="{7156A496-241A-4846-8628-EA3F1CFE6B43}" type="presParOf" srcId="{13DFBEDC-41A6-C64B-900B-EC54D8D0F599}" destId="{8A3594D3-B040-E240-93B2-9702870DFC00}" srcOrd="3" destOrd="0" presId="urn:microsoft.com/office/officeart/2005/8/layout/hierarchy2"/>
    <dgm:cxn modelId="{A69010DD-5109-C241-AC96-52A10E16BB1C}" type="presParOf" srcId="{8A3594D3-B040-E240-93B2-9702870DFC00}" destId="{ED4E861B-3F2B-3A4F-9B74-9746CF1FF11F}" srcOrd="0" destOrd="0" presId="urn:microsoft.com/office/officeart/2005/8/layout/hierarchy2"/>
    <dgm:cxn modelId="{41743CD0-6D80-DA41-8F78-E402E369AB78}" type="presParOf" srcId="{8A3594D3-B040-E240-93B2-9702870DFC00}" destId="{C4A67A99-2C02-BE49-95FD-7117A6C0E809}" srcOrd="1" destOrd="0" presId="urn:microsoft.com/office/officeart/2005/8/layout/hierarchy2"/>
    <dgm:cxn modelId="{C59CF8F5-B118-914E-9CB7-048D861004A2}" type="presParOf" srcId="{C4A67A99-2C02-BE49-95FD-7117A6C0E809}" destId="{D8A0B370-E0DA-4A45-84C6-F741A9DDA18F}" srcOrd="0" destOrd="0" presId="urn:microsoft.com/office/officeart/2005/8/layout/hierarchy2"/>
    <dgm:cxn modelId="{762240D0-21F6-5F4A-A942-3C441D9789F8}" type="presParOf" srcId="{D8A0B370-E0DA-4A45-84C6-F741A9DDA18F}" destId="{F72EA0D9-FD91-564B-A309-1F0624D39D77}" srcOrd="0" destOrd="0" presId="urn:microsoft.com/office/officeart/2005/8/layout/hierarchy2"/>
    <dgm:cxn modelId="{499C5216-72E0-034E-AE5C-A2F27E083D71}" type="presParOf" srcId="{C4A67A99-2C02-BE49-95FD-7117A6C0E809}" destId="{73B64BA0-86C6-B045-9104-007E1FAA8F59}" srcOrd="1" destOrd="0" presId="urn:microsoft.com/office/officeart/2005/8/layout/hierarchy2"/>
    <dgm:cxn modelId="{8D08C38D-FFE2-134D-9A99-C472C56DE0AB}" type="presParOf" srcId="{73B64BA0-86C6-B045-9104-007E1FAA8F59}" destId="{7CD87B2C-ED25-1D4B-AC08-9E07F6EC9D48}" srcOrd="0" destOrd="0" presId="urn:microsoft.com/office/officeart/2005/8/layout/hierarchy2"/>
    <dgm:cxn modelId="{DC4A2486-4D4F-084B-AE88-B1C7056788AF}" type="presParOf" srcId="{73B64BA0-86C6-B045-9104-007E1FAA8F59}" destId="{98901923-A89B-6E42-A3E6-783157D6C536}" srcOrd="1" destOrd="0" presId="urn:microsoft.com/office/officeart/2005/8/layout/hierarchy2"/>
    <dgm:cxn modelId="{D6C4136D-9C1B-DE4A-8753-7023C27D2795}" type="presParOf" srcId="{13DFBEDC-41A6-C64B-900B-EC54D8D0F599}" destId="{E6F61527-C295-E14F-AC86-42077299D3DF}" srcOrd="4" destOrd="0" presId="urn:microsoft.com/office/officeart/2005/8/layout/hierarchy2"/>
    <dgm:cxn modelId="{1B27660B-4F37-C14A-B648-064721C25440}" type="presParOf" srcId="{E6F61527-C295-E14F-AC86-42077299D3DF}" destId="{CCE10D9D-2E00-0147-9553-E27BF24FC643}" srcOrd="0" destOrd="0" presId="urn:microsoft.com/office/officeart/2005/8/layout/hierarchy2"/>
    <dgm:cxn modelId="{B204E132-702F-9E4B-8CC0-CF69DE89C407}" type="presParOf" srcId="{13DFBEDC-41A6-C64B-900B-EC54D8D0F599}" destId="{826D325F-0B85-5F47-AE3A-A38AB30FF413}" srcOrd="5" destOrd="0" presId="urn:microsoft.com/office/officeart/2005/8/layout/hierarchy2"/>
    <dgm:cxn modelId="{E088D758-FAA2-B44E-8C4F-F1A9C1968D3A}" type="presParOf" srcId="{826D325F-0B85-5F47-AE3A-A38AB30FF413}" destId="{D052DDC3-64DA-024E-8813-2FB5BE9367BD}" srcOrd="0" destOrd="0" presId="urn:microsoft.com/office/officeart/2005/8/layout/hierarchy2"/>
    <dgm:cxn modelId="{CEA00EF9-8178-4141-A9F0-0C183AC22A29}" type="presParOf" srcId="{826D325F-0B85-5F47-AE3A-A38AB30FF413}" destId="{A87493B7-0958-C24F-86B2-7BC367C53A0E}" srcOrd="1" destOrd="0" presId="urn:microsoft.com/office/officeart/2005/8/layout/hierarchy2"/>
    <dgm:cxn modelId="{F61565D3-E2EF-4A43-9851-6FFC3B9A61AE}" type="presParOf" srcId="{A87493B7-0958-C24F-86B2-7BC367C53A0E}" destId="{A4906DA7-AC3B-2446-A28A-0697C16EE854}" srcOrd="0" destOrd="0" presId="urn:microsoft.com/office/officeart/2005/8/layout/hierarchy2"/>
    <dgm:cxn modelId="{C2DC9C8E-43F2-F041-95D5-7E63EBC7301A}" type="presParOf" srcId="{A4906DA7-AC3B-2446-A28A-0697C16EE854}" destId="{2684BB8F-2F93-C34A-A1F6-0E6C125548A0}" srcOrd="0" destOrd="0" presId="urn:microsoft.com/office/officeart/2005/8/layout/hierarchy2"/>
    <dgm:cxn modelId="{D14547F7-F9F6-7644-8213-5D06ADF51D4E}" type="presParOf" srcId="{A87493B7-0958-C24F-86B2-7BC367C53A0E}" destId="{C9A765EC-EA7D-DB41-979A-438D55E64934}" srcOrd="1" destOrd="0" presId="urn:microsoft.com/office/officeart/2005/8/layout/hierarchy2"/>
    <dgm:cxn modelId="{1844557A-E53E-044C-AEED-F33EED839686}" type="presParOf" srcId="{C9A765EC-EA7D-DB41-979A-438D55E64934}" destId="{50132922-49CC-1D43-9E25-D4C3923D2C8F}" srcOrd="0" destOrd="0" presId="urn:microsoft.com/office/officeart/2005/8/layout/hierarchy2"/>
    <dgm:cxn modelId="{2A6CD784-F6AF-6141-882C-F74667C88144}" type="presParOf" srcId="{C9A765EC-EA7D-DB41-979A-438D55E64934}" destId="{36E30EB0-427B-A647-AAF8-A54347EA3C0C}" srcOrd="1" destOrd="0" presId="urn:microsoft.com/office/officeart/2005/8/layout/hierarchy2"/>
    <dgm:cxn modelId="{593145A6-9974-2D45-9D2A-45882BBBFC15}" type="presParOf" srcId="{13DFBEDC-41A6-C64B-900B-EC54D8D0F599}" destId="{8E4D83A4-3579-9144-81FA-A80508FA6219}" srcOrd="6" destOrd="0" presId="urn:microsoft.com/office/officeart/2005/8/layout/hierarchy2"/>
    <dgm:cxn modelId="{92068EAA-5CDE-4D4B-8A99-360ACA6D4F1E}" type="presParOf" srcId="{8E4D83A4-3579-9144-81FA-A80508FA6219}" destId="{3CCCF564-9866-8845-B639-5A99746FFE19}" srcOrd="0" destOrd="0" presId="urn:microsoft.com/office/officeart/2005/8/layout/hierarchy2"/>
    <dgm:cxn modelId="{E31FC6BB-83E7-6143-89EA-AE8A4452CB8A}" type="presParOf" srcId="{13DFBEDC-41A6-C64B-900B-EC54D8D0F599}" destId="{41AD2CE2-DE9C-DA43-A79D-70BB6FE56A0D}" srcOrd="7" destOrd="0" presId="urn:microsoft.com/office/officeart/2005/8/layout/hierarchy2"/>
    <dgm:cxn modelId="{E5AD22EA-153F-C94B-803D-E0177B1AB2F6}" type="presParOf" srcId="{41AD2CE2-DE9C-DA43-A79D-70BB6FE56A0D}" destId="{1BFCC38F-1062-DD44-BE7F-0A191978BC99}" srcOrd="0" destOrd="0" presId="urn:microsoft.com/office/officeart/2005/8/layout/hierarchy2"/>
    <dgm:cxn modelId="{9068C968-948F-3D45-9BB6-304C7C409333}" type="presParOf" srcId="{41AD2CE2-DE9C-DA43-A79D-70BB6FE56A0D}" destId="{32445E48-991B-E945-A7D3-DDE41D48D754}" srcOrd="1" destOrd="0" presId="urn:microsoft.com/office/officeart/2005/8/layout/hierarchy2"/>
    <dgm:cxn modelId="{79ED5500-27AA-6B4F-A3A3-1351A23CE8D8}" type="presParOf" srcId="{32445E48-991B-E945-A7D3-DDE41D48D754}" destId="{787D0263-FC15-B74A-B1CD-5B97A9230B2D}" srcOrd="0" destOrd="0" presId="urn:microsoft.com/office/officeart/2005/8/layout/hierarchy2"/>
    <dgm:cxn modelId="{31F6BB3C-20E9-9347-BF58-19B42B025E09}" type="presParOf" srcId="{787D0263-FC15-B74A-B1CD-5B97A9230B2D}" destId="{55F0C5CB-9EAC-224A-A3E0-6066554A2A42}" srcOrd="0" destOrd="0" presId="urn:microsoft.com/office/officeart/2005/8/layout/hierarchy2"/>
    <dgm:cxn modelId="{AE229150-D954-314D-978B-A51257C10086}" type="presParOf" srcId="{32445E48-991B-E945-A7D3-DDE41D48D754}" destId="{765BA01B-BB81-E247-B512-763FA60E55BC}" srcOrd="1" destOrd="0" presId="urn:microsoft.com/office/officeart/2005/8/layout/hierarchy2"/>
    <dgm:cxn modelId="{61AD7B03-612E-054E-9C49-3DEF6F5F8BBC}" type="presParOf" srcId="{765BA01B-BB81-E247-B512-763FA60E55BC}" destId="{7C012220-3B21-5340-9625-9D81BC9D6857}" srcOrd="0" destOrd="0" presId="urn:microsoft.com/office/officeart/2005/8/layout/hierarchy2"/>
    <dgm:cxn modelId="{4B7A2CA9-49FF-1347-A076-C0A536133297}" type="presParOf" srcId="{765BA01B-BB81-E247-B512-763FA60E55BC}" destId="{7040E828-4A4C-0A45-8536-72C9A0A3DABD}" srcOrd="1" destOrd="0" presId="urn:microsoft.com/office/officeart/2005/8/layout/hierarchy2"/>
    <dgm:cxn modelId="{3F6C4A99-492C-544C-A5FA-81AF984EC1F1}" type="presParOf" srcId="{13DFBEDC-41A6-C64B-900B-EC54D8D0F599}" destId="{87620636-F1FC-8B49-85ED-40262D1FE550}" srcOrd="8" destOrd="0" presId="urn:microsoft.com/office/officeart/2005/8/layout/hierarchy2"/>
    <dgm:cxn modelId="{C22F0087-10FE-A64E-B6FD-B89786745FC1}" type="presParOf" srcId="{87620636-F1FC-8B49-85ED-40262D1FE550}" destId="{5BAB5093-397E-BC40-BF90-20C924A963AE}" srcOrd="0" destOrd="0" presId="urn:microsoft.com/office/officeart/2005/8/layout/hierarchy2"/>
    <dgm:cxn modelId="{8A324F84-8FF2-5D4B-98AA-B3061F7C5573}" type="presParOf" srcId="{13DFBEDC-41A6-C64B-900B-EC54D8D0F599}" destId="{936CA32E-3BEB-294F-8033-B59BB65E96A7}" srcOrd="9" destOrd="0" presId="urn:microsoft.com/office/officeart/2005/8/layout/hierarchy2"/>
    <dgm:cxn modelId="{F98D99E4-7D66-4247-844E-7A3F4657A32B}" type="presParOf" srcId="{936CA32E-3BEB-294F-8033-B59BB65E96A7}" destId="{D7DD03F1-48B5-8B4B-A333-21400FD8C251}" srcOrd="0" destOrd="0" presId="urn:microsoft.com/office/officeart/2005/8/layout/hierarchy2"/>
    <dgm:cxn modelId="{B15902D0-E1A9-2C4A-BBC2-29D853996CC0}" type="presParOf" srcId="{936CA32E-3BEB-294F-8033-B59BB65E96A7}" destId="{0D54D958-ED7E-A241-88A2-71B5DB102749}" srcOrd="1" destOrd="0" presId="urn:microsoft.com/office/officeart/2005/8/layout/hierarchy2"/>
    <dgm:cxn modelId="{6FF6D2AB-A901-6D42-A054-10004D8A9C00}" type="presParOf" srcId="{0D54D958-ED7E-A241-88A2-71B5DB102749}" destId="{43530D22-FE20-EE42-9E69-02DB742F779C}" srcOrd="0" destOrd="0" presId="urn:microsoft.com/office/officeart/2005/8/layout/hierarchy2"/>
    <dgm:cxn modelId="{DD8E0C85-12E7-F845-B80A-22C8C95D227A}" type="presParOf" srcId="{43530D22-FE20-EE42-9E69-02DB742F779C}" destId="{D61927B9-28D7-C640-B324-E91A1D59C8C5}" srcOrd="0" destOrd="0" presId="urn:microsoft.com/office/officeart/2005/8/layout/hierarchy2"/>
    <dgm:cxn modelId="{38EDF2D2-1445-A841-983B-8C42C7AD98C9}" type="presParOf" srcId="{0D54D958-ED7E-A241-88A2-71B5DB102749}" destId="{1FF9E2B3-A9CA-9843-839D-042BD9E96778}" srcOrd="1" destOrd="0" presId="urn:microsoft.com/office/officeart/2005/8/layout/hierarchy2"/>
    <dgm:cxn modelId="{136978CB-2FCE-3841-AB00-5C4CAB19A880}" type="presParOf" srcId="{1FF9E2B3-A9CA-9843-839D-042BD9E96778}" destId="{7C9349F3-E4E6-994B-8BB7-6C3D3B392831}" srcOrd="0" destOrd="0" presId="urn:microsoft.com/office/officeart/2005/8/layout/hierarchy2"/>
    <dgm:cxn modelId="{DAD9CF72-E46F-7144-B8C3-A0160D0D79EB}" type="presParOf" srcId="{1FF9E2B3-A9CA-9843-839D-042BD9E96778}" destId="{63922A1B-B39F-9041-8D34-08CB1FF13664}" srcOrd="1" destOrd="0" presId="urn:microsoft.com/office/officeart/2005/8/layout/hierarchy2"/>
    <dgm:cxn modelId="{8A12099A-C42E-B747-B9BA-C51D93CE6FCE}" type="presParOf" srcId="{13DFBEDC-41A6-C64B-900B-EC54D8D0F599}" destId="{D7656944-E0C5-AD49-A61F-F8BE043007B2}" srcOrd="10" destOrd="0" presId="urn:microsoft.com/office/officeart/2005/8/layout/hierarchy2"/>
    <dgm:cxn modelId="{4710A90C-16B4-6B43-8727-6BDA56C8AE0C}" type="presParOf" srcId="{D7656944-E0C5-AD49-A61F-F8BE043007B2}" destId="{0A4C0E9F-79D7-414A-A35C-02C857EB6B7C}" srcOrd="0" destOrd="0" presId="urn:microsoft.com/office/officeart/2005/8/layout/hierarchy2"/>
    <dgm:cxn modelId="{F1E88ABD-DE07-DF48-8519-FE3B188117BC}" type="presParOf" srcId="{13DFBEDC-41A6-C64B-900B-EC54D8D0F599}" destId="{5D1839ED-FF06-C44B-B031-259AA53F1309}" srcOrd="11" destOrd="0" presId="urn:microsoft.com/office/officeart/2005/8/layout/hierarchy2"/>
    <dgm:cxn modelId="{BC898B0D-65CA-D141-AA60-6C8EA974D029}" type="presParOf" srcId="{5D1839ED-FF06-C44B-B031-259AA53F1309}" destId="{D6878401-9B94-1546-8136-0F3B0B46901D}" srcOrd="0" destOrd="0" presId="urn:microsoft.com/office/officeart/2005/8/layout/hierarchy2"/>
    <dgm:cxn modelId="{6F5ABD6A-3A28-DA4C-8075-094AD2552225}" type="presParOf" srcId="{5D1839ED-FF06-C44B-B031-259AA53F1309}" destId="{288179EE-A054-9B46-B72C-C3389ACB855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5_2" csCatId="accent5" phldr="1"/>
      <dgm:spPr/>
      <dgm:t>
        <a:bodyPr/>
        <a:lstStyle/>
        <a:p>
          <a:endParaRPr lang="en-US"/>
        </a:p>
      </dgm:t>
    </dgm:pt>
    <dgm:pt modelId="{4090E13C-FA55-8644-AA81-AAD46FD2B792}">
      <dgm:prSet phldrT="[Text]" custT="1"/>
      <dgm:spPr/>
      <dgm:t>
        <a:bodyPr/>
        <a:lstStyle/>
        <a:p>
          <a:r>
            <a:rPr lang="en-US" sz="2000" b="1" i="0" dirty="0" smtClean="0">
              <a:latin typeface="+mj-lt"/>
            </a:rPr>
            <a:t>Adult Faith Formation</a:t>
          </a:r>
          <a:endParaRPr lang="en-US" sz="2000" dirty="0"/>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dirty="0" smtClean="0">
              <a:latin typeface="+mj-lt"/>
            </a:rPr>
            <a:t>Online Courses</a:t>
          </a:r>
          <a:endParaRPr lang="en-US" sz="1400" b="1" i="0" dirty="0">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21D957FB-EE06-8B4D-B93F-BAD12B0AADC1}">
      <dgm:prSet phldrT="[Text]" custT="1"/>
      <dgm:spPr/>
      <dgm:t>
        <a:bodyPr/>
        <a:lstStyle/>
        <a:p>
          <a:r>
            <a:rPr lang="en-US" sz="1400" b="1" i="0" dirty="0" smtClean="0">
              <a:latin typeface="+mj-lt"/>
            </a:rPr>
            <a:t>Audio &amp; Video Programs</a:t>
          </a:r>
          <a:endParaRPr lang="en-US" sz="1400" b="1" i="0" dirty="0">
            <a:latin typeface="+mj-lt"/>
          </a:endParaRPr>
        </a:p>
      </dgm:t>
    </dgm:pt>
    <dgm:pt modelId="{24E97F7C-14E5-4D4C-A265-578EA8C533D3}" type="parTrans" cxnId="{B51BC608-2F1D-284F-971B-6D9BF9B52B78}">
      <dgm:prSet/>
      <dgm:spPr/>
      <dgm:t>
        <a:bodyPr/>
        <a:lstStyle/>
        <a:p>
          <a:endParaRPr lang="en-US" dirty="0"/>
        </a:p>
      </dgm:t>
    </dgm:pt>
    <dgm:pt modelId="{361868E4-6B2A-0C4C-BF69-95A52E4E19B0}" type="sibTrans" cxnId="{B51BC608-2F1D-284F-971B-6D9BF9B52B78}">
      <dgm:prSet/>
      <dgm:spPr/>
      <dgm:t>
        <a:bodyPr/>
        <a:lstStyle/>
        <a:p>
          <a:endParaRPr lang="en-US"/>
        </a:p>
      </dgm:t>
    </dgm:pt>
    <dgm:pt modelId="{01E4B341-6C6A-3140-82BC-8FBDDF7B02C6}">
      <dgm:prSet phldrT="[Text]" custT="1"/>
      <dgm:spPr/>
      <dgm:t>
        <a:bodyPr/>
        <a:lstStyle/>
        <a:p>
          <a:r>
            <a:rPr lang="en-US" sz="1400" b="1" i="0" dirty="0" smtClean="0">
              <a:latin typeface="+mj-lt"/>
            </a:rPr>
            <a:t>Books &amp; Book Clubs</a:t>
          </a:r>
          <a:endParaRPr lang="en-US" sz="1400" b="1" i="0" dirty="0">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C933E8E5-215E-BE4B-9F2A-F29577B5454E}">
      <dgm:prSet phldrT="[Text]" custT="1"/>
      <dgm:spPr/>
      <dgm:t>
        <a:bodyPr/>
        <a:lstStyle/>
        <a:p>
          <a:r>
            <a:rPr lang="en-US" sz="1400" b="1" i="0" dirty="0" smtClean="0">
              <a:latin typeface="+mj-lt"/>
            </a:rPr>
            <a:t>Life Transitions</a:t>
          </a:r>
          <a:endParaRPr lang="en-US" sz="1400" b="1" i="0" dirty="0">
            <a:latin typeface="+mj-lt"/>
          </a:endParaRPr>
        </a:p>
      </dgm:t>
    </dgm:pt>
    <dgm:pt modelId="{AB4C2AED-6E4C-AE4E-88F9-2EB858FA7595}" type="parTrans" cxnId="{7750178F-907C-F94C-AB2D-3F876B9272A4}">
      <dgm:prSet/>
      <dgm:spPr/>
      <dgm:t>
        <a:bodyPr/>
        <a:lstStyle/>
        <a:p>
          <a:endParaRPr lang="en-US" dirty="0"/>
        </a:p>
      </dgm:t>
    </dgm:pt>
    <dgm:pt modelId="{692CA58E-306F-484F-A08E-9C5403AAFC17}" type="sibTrans" cxnId="{7750178F-907C-F94C-AB2D-3F876B9272A4}">
      <dgm:prSet/>
      <dgm:spPr/>
      <dgm:t>
        <a:bodyPr/>
        <a:lstStyle/>
        <a:p>
          <a:endParaRPr lang="en-US"/>
        </a:p>
      </dgm:t>
    </dgm:pt>
    <dgm:pt modelId="{343D5460-53A7-A141-B6D6-B56E124C9BEE}">
      <dgm:prSet phldrT="[Text]" custT="1"/>
      <dgm:spPr/>
      <dgm:t>
        <a:bodyPr/>
        <a:lstStyle/>
        <a:p>
          <a:r>
            <a:rPr lang="en-US" sz="1400" b="1" i="0" dirty="0" smtClean="0">
              <a:latin typeface="+mj-lt"/>
            </a:rPr>
            <a:t>Prayer &amp; Spiritual Practices</a:t>
          </a:r>
          <a:endParaRPr lang="en-US" sz="1400" b="1" i="0" dirty="0">
            <a:latin typeface="+mj-lt"/>
          </a:endParaRPr>
        </a:p>
      </dgm:t>
    </dgm:pt>
    <dgm:pt modelId="{0F819E4D-10E2-6F4B-9330-FC7C6B7B8701}" type="parTrans" cxnId="{30B02E3E-1497-2449-B7EA-0954D7DCBE57}">
      <dgm:prSet/>
      <dgm:spPr/>
      <dgm:t>
        <a:bodyPr/>
        <a:lstStyle/>
        <a:p>
          <a:endParaRPr lang="en-US" dirty="0"/>
        </a:p>
      </dgm:t>
    </dgm:pt>
    <dgm:pt modelId="{BFD20245-55E7-D94F-BF57-34A106767632}" type="sibTrans" cxnId="{30B02E3E-1497-2449-B7EA-0954D7DCBE57}">
      <dgm:prSet/>
      <dgm:spPr/>
      <dgm:t>
        <a:bodyPr/>
        <a:lstStyle/>
        <a:p>
          <a:endParaRPr lang="en-US"/>
        </a:p>
      </dgm:t>
    </dgm:pt>
    <dgm:pt modelId="{9B5C8DC4-64F2-404D-A314-7B86FD16EF59}">
      <dgm:prSet phldrT="[Text]" custT="1"/>
      <dgm:spPr/>
      <dgm:t>
        <a:bodyPr/>
        <a:lstStyle/>
        <a:p>
          <a:r>
            <a:rPr lang="en-US" sz="1400" b="1" i="0" dirty="0" smtClean="0">
              <a:latin typeface="+mj-lt"/>
            </a:rPr>
            <a:t>Justice &amp; Service</a:t>
          </a:r>
          <a:endParaRPr lang="en-US" sz="1400" b="1" i="0" dirty="0">
            <a:latin typeface="+mj-lt"/>
          </a:endParaRPr>
        </a:p>
      </dgm:t>
    </dgm:pt>
    <dgm:pt modelId="{C1F716B6-72C4-CD4E-8131-C491638D39D2}" type="parTrans" cxnId="{C323A366-3840-D74B-8415-EF4C5439EE2E}">
      <dgm:prSet/>
      <dgm:spPr/>
      <dgm:t>
        <a:bodyPr/>
        <a:lstStyle/>
        <a:p>
          <a:endParaRPr lang="en-US" dirty="0"/>
        </a:p>
      </dgm:t>
    </dgm:pt>
    <dgm:pt modelId="{EE5D0926-97ED-FD4E-8282-AD8CC083BDD0}" type="sibTrans" cxnId="{C323A366-3840-D74B-8415-EF4C5439EE2E}">
      <dgm:prSet/>
      <dgm:spPr/>
      <dgm:t>
        <a:bodyPr/>
        <a:lstStyle/>
        <a:p>
          <a:endParaRPr lang="en-US"/>
        </a:p>
      </dgm:t>
    </dgm:pt>
    <dgm:pt modelId="{B111218E-9032-E649-8F24-39EDAF092FB4}">
      <dgm:prSet phldrT="[Text]" custT="1"/>
      <dgm:spPr/>
      <dgm:t>
        <a:bodyPr/>
        <a:lstStyle/>
        <a:p>
          <a:r>
            <a:rPr lang="en-US" sz="1400" b="1" i="0" dirty="0" smtClean="0">
              <a:latin typeface="+mj-lt"/>
            </a:rPr>
            <a:t>Small Group Studies</a:t>
          </a:r>
          <a:endParaRPr lang="en-US" sz="1400" b="1" i="0" dirty="0">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19EB43C2-8826-D14D-8E1A-EE738F7DBF97}">
      <dgm:prSet phldrT="[Text]" custT="1"/>
      <dgm:spPr/>
      <dgm:t>
        <a:bodyPr/>
        <a:lstStyle/>
        <a:p>
          <a:r>
            <a:rPr lang="en-US" sz="1400" b="1" i="0" dirty="0" smtClean="0">
              <a:latin typeface="+mj-lt"/>
            </a:rPr>
            <a:t>Life Tasks &amp; Issues</a:t>
          </a:r>
          <a:endParaRPr lang="en-US" sz="1400" b="1" i="0" dirty="0">
            <a:latin typeface="+mj-lt"/>
          </a:endParaRPr>
        </a:p>
      </dgm:t>
    </dgm:pt>
    <dgm:pt modelId="{6DF647D1-F769-AA4A-993F-4E899599691C}" type="parTrans" cxnId="{34229ABF-3F9F-1B46-868A-C014DDF3D58D}">
      <dgm:prSet/>
      <dgm:spPr/>
      <dgm:t>
        <a:bodyPr/>
        <a:lstStyle/>
        <a:p>
          <a:endParaRPr lang="en-US" dirty="0"/>
        </a:p>
      </dgm:t>
    </dgm:pt>
    <dgm:pt modelId="{516CE7AE-A657-7C43-8EA0-2625C9056A11}" type="sibTrans" cxnId="{34229ABF-3F9F-1B46-868A-C014DDF3D58D}">
      <dgm:prSet/>
      <dgm:spPr/>
      <dgm:t>
        <a:bodyPr/>
        <a:lstStyle/>
        <a:p>
          <a:endParaRPr lang="en-US"/>
        </a:p>
      </dgm:t>
    </dgm:pt>
    <dgm:pt modelId="{6CFFEF8B-180F-024B-9F36-7E50A3B9B19A}">
      <dgm:prSet phldrT="[Text]" custT="1"/>
      <dgm:spPr/>
      <dgm:t>
        <a:bodyPr/>
        <a:lstStyle/>
        <a:p>
          <a:r>
            <a:rPr lang="en-US" sz="1400" b="1" i="0" dirty="0" smtClean="0">
              <a:latin typeface="+mj-lt"/>
            </a:rPr>
            <a:t>Extended Learning Programs</a:t>
          </a:r>
          <a:endParaRPr lang="en-US" sz="1400" b="1" i="0" dirty="0">
            <a:latin typeface="+mj-lt"/>
          </a:endParaRPr>
        </a:p>
      </dgm:t>
    </dgm:pt>
    <dgm:pt modelId="{467D6A79-4E65-264C-BD44-7CA9C0F3CB73}" type="parTrans" cxnId="{889E7EE2-FA1E-C742-B66B-358FD38CF306}">
      <dgm:prSet/>
      <dgm:spPr/>
      <dgm:t>
        <a:bodyPr/>
        <a:lstStyle/>
        <a:p>
          <a:endParaRPr lang="en-US" dirty="0"/>
        </a:p>
      </dgm:t>
    </dgm:pt>
    <dgm:pt modelId="{40F1B71A-CB35-D840-97CB-017EE15B64AC}" type="sibTrans" cxnId="{889E7EE2-FA1E-C742-B66B-358FD38CF306}">
      <dgm:prSet/>
      <dgm:spPr/>
      <dgm:t>
        <a:bodyPr/>
        <a:lstStyle/>
        <a:p>
          <a:endParaRPr lang="en-US"/>
        </a:p>
      </dgm:t>
    </dgm:pt>
    <dgm:pt modelId="{7448721D-859A-9043-995F-A706A36E1385}">
      <dgm:prSet phldrT="[Text]" custT="1"/>
      <dgm:spPr/>
      <dgm:t>
        <a:bodyPr/>
        <a:lstStyle/>
        <a:p>
          <a:r>
            <a:rPr lang="en-US" sz="1400" b="1" i="0" dirty="0" smtClean="0">
              <a:latin typeface="+mj-lt"/>
            </a:rPr>
            <a:t>Faith in Art Tours</a:t>
          </a:r>
          <a:endParaRPr lang="en-US" sz="1400" b="1" i="0" dirty="0">
            <a:latin typeface="+mj-lt"/>
          </a:endParaRPr>
        </a:p>
      </dgm:t>
    </dgm:pt>
    <dgm:pt modelId="{8A31E668-D941-4741-89A6-0CD542113169}" type="parTrans" cxnId="{C9F80593-65E4-0844-8568-422805612158}">
      <dgm:prSet/>
      <dgm:spPr/>
      <dgm:t>
        <a:bodyPr/>
        <a:lstStyle/>
        <a:p>
          <a:endParaRPr lang="en-US" dirty="0"/>
        </a:p>
      </dgm:t>
    </dgm:pt>
    <dgm:pt modelId="{BEFAEF39-073D-C247-8987-BE59300207AB}" type="sibTrans" cxnId="{C9F80593-65E4-0844-8568-422805612158}">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3D47AD88-113F-F84A-9401-344D44FC7888}" type="pres">
      <dgm:prSet presAssocID="{93B20F67-1E67-794E-9682-CA2E507F8A7F}" presName="Name9" presStyleLbl="parChTrans1D2" presStyleIdx="0" presStyleCnt="10"/>
      <dgm:spPr/>
      <dgm:t>
        <a:bodyPr/>
        <a:lstStyle/>
        <a:p>
          <a:endParaRPr lang="en-US"/>
        </a:p>
      </dgm:t>
    </dgm:pt>
    <dgm:pt modelId="{7BDE43A8-6444-6D4E-AFC0-D58AF60E0A2A}" type="pres">
      <dgm:prSet presAssocID="{93B20F67-1E67-794E-9682-CA2E507F8A7F}" presName="connTx" presStyleLbl="parChTrans1D2" presStyleIdx="0" presStyleCnt="10"/>
      <dgm:spPr/>
      <dgm:t>
        <a:bodyPr/>
        <a:lstStyle/>
        <a:p>
          <a:endParaRPr lang="en-US"/>
        </a:p>
      </dgm:t>
    </dgm:pt>
    <dgm:pt modelId="{F6C4B767-07F0-EB45-98B5-FD27BC40E18B}" type="pres">
      <dgm:prSet presAssocID="{225E5DA0-6ECA-5845-A3C1-730172FCAABF}" presName="node" presStyleLbl="node1" presStyleIdx="0" presStyleCnt="10">
        <dgm:presLayoutVars>
          <dgm:bulletEnabled val="1"/>
        </dgm:presLayoutVars>
      </dgm:prSet>
      <dgm:spPr/>
      <dgm:t>
        <a:bodyPr/>
        <a:lstStyle/>
        <a:p>
          <a:endParaRPr lang="en-US"/>
        </a:p>
      </dgm:t>
    </dgm:pt>
    <dgm:pt modelId="{0D9CAD42-66EB-0643-B0AA-F4F8A6509E36}" type="pres">
      <dgm:prSet presAssocID="{24E97F7C-14E5-4D4C-A265-578EA8C533D3}" presName="Name9" presStyleLbl="parChTrans1D2" presStyleIdx="1" presStyleCnt="10"/>
      <dgm:spPr/>
      <dgm:t>
        <a:bodyPr/>
        <a:lstStyle/>
        <a:p>
          <a:endParaRPr lang="en-US"/>
        </a:p>
      </dgm:t>
    </dgm:pt>
    <dgm:pt modelId="{FCAC4A64-194E-F547-9E3E-58433E7649A0}" type="pres">
      <dgm:prSet presAssocID="{24E97F7C-14E5-4D4C-A265-578EA8C533D3}" presName="connTx" presStyleLbl="parChTrans1D2" presStyleIdx="1" presStyleCnt="10"/>
      <dgm:spPr/>
      <dgm:t>
        <a:bodyPr/>
        <a:lstStyle/>
        <a:p>
          <a:endParaRPr lang="en-US"/>
        </a:p>
      </dgm:t>
    </dgm:pt>
    <dgm:pt modelId="{FE05DA49-9A46-014C-9D85-8C5AC2EEAA94}" type="pres">
      <dgm:prSet presAssocID="{21D957FB-EE06-8B4D-B93F-BAD12B0AADC1}" presName="node" presStyleLbl="node1" presStyleIdx="1" presStyleCnt="10" custScaleX="123223">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2" presStyleCnt="10"/>
      <dgm:spPr/>
      <dgm:t>
        <a:bodyPr/>
        <a:lstStyle/>
        <a:p>
          <a:endParaRPr lang="en-US"/>
        </a:p>
      </dgm:t>
    </dgm:pt>
    <dgm:pt modelId="{BAEA7000-1AA8-D14C-978D-23E716F69785}" type="pres">
      <dgm:prSet presAssocID="{6742533B-34DD-EA49-84D8-3D70CDEFEBDC}" presName="connTx" presStyleLbl="parChTrans1D2" presStyleIdx="2" presStyleCnt="10"/>
      <dgm:spPr/>
      <dgm:t>
        <a:bodyPr/>
        <a:lstStyle/>
        <a:p>
          <a:endParaRPr lang="en-US"/>
        </a:p>
      </dgm:t>
    </dgm:pt>
    <dgm:pt modelId="{BAB2684A-5D6C-3C4B-901B-945A3732F212}" type="pres">
      <dgm:prSet presAssocID="{01E4B341-6C6A-3140-82BC-8FBDDF7B02C6}" presName="node" presStyleLbl="node1" presStyleIdx="2" presStyleCnt="10">
        <dgm:presLayoutVars>
          <dgm:bulletEnabled val="1"/>
        </dgm:presLayoutVars>
      </dgm:prSet>
      <dgm:spPr/>
      <dgm:t>
        <a:bodyPr/>
        <a:lstStyle/>
        <a:p>
          <a:endParaRPr lang="en-US"/>
        </a:p>
      </dgm:t>
    </dgm:pt>
    <dgm:pt modelId="{83949B63-1B1B-CD4B-A761-CEDDC2B778E1}" type="pres">
      <dgm:prSet presAssocID="{AB4C2AED-6E4C-AE4E-88F9-2EB858FA7595}" presName="Name9" presStyleLbl="parChTrans1D2" presStyleIdx="3" presStyleCnt="10"/>
      <dgm:spPr/>
      <dgm:t>
        <a:bodyPr/>
        <a:lstStyle/>
        <a:p>
          <a:endParaRPr lang="en-US"/>
        </a:p>
      </dgm:t>
    </dgm:pt>
    <dgm:pt modelId="{749111AB-B3E5-2948-9E2D-BDA6A04B00B3}" type="pres">
      <dgm:prSet presAssocID="{AB4C2AED-6E4C-AE4E-88F9-2EB858FA7595}" presName="connTx" presStyleLbl="parChTrans1D2" presStyleIdx="3" presStyleCnt="10"/>
      <dgm:spPr/>
      <dgm:t>
        <a:bodyPr/>
        <a:lstStyle/>
        <a:p>
          <a:endParaRPr lang="en-US"/>
        </a:p>
      </dgm:t>
    </dgm:pt>
    <dgm:pt modelId="{37F244EF-8A17-3D4F-B829-D36B8D23BA8F}" type="pres">
      <dgm:prSet presAssocID="{C933E8E5-215E-BE4B-9F2A-F29577B5454E}" presName="node" presStyleLbl="node1" presStyleIdx="3" presStyleCnt="10" custScaleX="118142">
        <dgm:presLayoutVars>
          <dgm:bulletEnabled val="1"/>
        </dgm:presLayoutVars>
      </dgm:prSet>
      <dgm:spPr/>
      <dgm:t>
        <a:bodyPr/>
        <a:lstStyle/>
        <a:p>
          <a:endParaRPr lang="en-US"/>
        </a:p>
      </dgm:t>
    </dgm:pt>
    <dgm:pt modelId="{1276B8D8-0879-4547-BC52-EED83542B190}" type="pres">
      <dgm:prSet presAssocID="{0F819E4D-10E2-6F4B-9330-FC7C6B7B8701}" presName="Name9" presStyleLbl="parChTrans1D2" presStyleIdx="4" presStyleCnt="10"/>
      <dgm:spPr/>
      <dgm:t>
        <a:bodyPr/>
        <a:lstStyle/>
        <a:p>
          <a:endParaRPr lang="en-US"/>
        </a:p>
      </dgm:t>
    </dgm:pt>
    <dgm:pt modelId="{9032BE73-4D04-B54D-9100-7A37C02B0254}" type="pres">
      <dgm:prSet presAssocID="{0F819E4D-10E2-6F4B-9330-FC7C6B7B8701}" presName="connTx" presStyleLbl="parChTrans1D2" presStyleIdx="4" presStyleCnt="10"/>
      <dgm:spPr/>
      <dgm:t>
        <a:bodyPr/>
        <a:lstStyle/>
        <a:p>
          <a:endParaRPr lang="en-US"/>
        </a:p>
      </dgm:t>
    </dgm:pt>
    <dgm:pt modelId="{D8345182-DC4D-4842-AFB5-10B805B2FAA7}" type="pres">
      <dgm:prSet presAssocID="{343D5460-53A7-A141-B6D6-B56E124C9BEE}" presName="node" presStyleLbl="node1" presStyleIdx="4" presStyleCnt="10">
        <dgm:presLayoutVars>
          <dgm:bulletEnabled val="1"/>
        </dgm:presLayoutVars>
      </dgm:prSet>
      <dgm:spPr/>
      <dgm:t>
        <a:bodyPr/>
        <a:lstStyle/>
        <a:p>
          <a:endParaRPr lang="en-US"/>
        </a:p>
      </dgm:t>
    </dgm:pt>
    <dgm:pt modelId="{58497C71-C46E-4647-9F35-F586BAFD85AA}" type="pres">
      <dgm:prSet presAssocID="{C1F716B6-72C4-CD4E-8131-C491638D39D2}" presName="Name9" presStyleLbl="parChTrans1D2" presStyleIdx="5" presStyleCnt="10"/>
      <dgm:spPr/>
      <dgm:t>
        <a:bodyPr/>
        <a:lstStyle/>
        <a:p>
          <a:endParaRPr lang="en-US"/>
        </a:p>
      </dgm:t>
    </dgm:pt>
    <dgm:pt modelId="{F43DA183-CBB9-6640-949A-B2746E6D62DC}" type="pres">
      <dgm:prSet presAssocID="{C1F716B6-72C4-CD4E-8131-C491638D39D2}" presName="connTx" presStyleLbl="parChTrans1D2" presStyleIdx="5" presStyleCnt="10"/>
      <dgm:spPr/>
      <dgm:t>
        <a:bodyPr/>
        <a:lstStyle/>
        <a:p>
          <a:endParaRPr lang="en-US"/>
        </a:p>
      </dgm:t>
    </dgm:pt>
    <dgm:pt modelId="{EB4FB976-2598-1A44-9A40-11290CBDC86C}" type="pres">
      <dgm:prSet presAssocID="{9B5C8DC4-64F2-404D-A314-7B86FD16EF59}" presName="node" presStyleLbl="node1" presStyleIdx="5" presStyleCnt="10">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6" presStyleCnt="10"/>
      <dgm:spPr/>
      <dgm:t>
        <a:bodyPr/>
        <a:lstStyle/>
        <a:p>
          <a:endParaRPr lang="en-US"/>
        </a:p>
      </dgm:t>
    </dgm:pt>
    <dgm:pt modelId="{31042A93-3812-A34A-8F9E-8409130D83C1}" type="pres">
      <dgm:prSet presAssocID="{5C42917C-AA05-4B4B-8D40-036C3B0828ED}" presName="connTx" presStyleLbl="parChTrans1D2" presStyleIdx="6" presStyleCnt="10"/>
      <dgm:spPr/>
      <dgm:t>
        <a:bodyPr/>
        <a:lstStyle/>
        <a:p>
          <a:endParaRPr lang="en-US"/>
        </a:p>
      </dgm:t>
    </dgm:pt>
    <dgm:pt modelId="{A1CFB6AF-409A-B945-B98F-6343817DEB04}" type="pres">
      <dgm:prSet presAssocID="{B111218E-9032-E649-8F24-39EDAF092FB4}" presName="node" presStyleLbl="node1" presStyleIdx="6" presStyleCnt="10">
        <dgm:presLayoutVars>
          <dgm:bulletEnabled val="1"/>
        </dgm:presLayoutVars>
      </dgm:prSet>
      <dgm:spPr/>
      <dgm:t>
        <a:bodyPr/>
        <a:lstStyle/>
        <a:p>
          <a:endParaRPr lang="en-US"/>
        </a:p>
      </dgm:t>
    </dgm:pt>
    <dgm:pt modelId="{E1542277-5DA6-0043-8829-DCFEB3FE8B5B}" type="pres">
      <dgm:prSet presAssocID="{6DF647D1-F769-AA4A-993F-4E899599691C}" presName="Name9" presStyleLbl="parChTrans1D2" presStyleIdx="7" presStyleCnt="10"/>
      <dgm:spPr/>
      <dgm:t>
        <a:bodyPr/>
        <a:lstStyle/>
        <a:p>
          <a:endParaRPr lang="en-US"/>
        </a:p>
      </dgm:t>
    </dgm:pt>
    <dgm:pt modelId="{BAA7F436-4516-824E-92EA-615E34862A90}" type="pres">
      <dgm:prSet presAssocID="{6DF647D1-F769-AA4A-993F-4E899599691C}" presName="connTx" presStyleLbl="parChTrans1D2" presStyleIdx="7" presStyleCnt="10"/>
      <dgm:spPr/>
      <dgm:t>
        <a:bodyPr/>
        <a:lstStyle/>
        <a:p>
          <a:endParaRPr lang="en-US"/>
        </a:p>
      </dgm:t>
    </dgm:pt>
    <dgm:pt modelId="{01EF9F7E-2C33-174C-9536-1E5FAB4AEBA2}" type="pres">
      <dgm:prSet presAssocID="{19EB43C2-8826-D14D-8E1A-EE738F7DBF97}" presName="node" presStyleLbl="node1" presStyleIdx="7" presStyleCnt="10">
        <dgm:presLayoutVars>
          <dgm:bulletEnabled val="1"/>
        </dgm:presLayoutVars>
      </dgm:prSet>
      <dgm:spPr/>
      <dgm:t>
        <a:bodyPr/>
        <a:lstStyle/>
        <a:p>
          <a:endParaRPr lang="en-US"/>
        </a:p>
      </dgm:t>
    </dgm:pt>
    <dgm:pt modelId="{85039B51-3954-1545-A2BB-C72856EF04AB}" type="pres">
      <dgm:prSet presAssocID="{467D6A79-4E65-264C-BD44-7CA9C0F3CB73}" presName="Name9" presStyleLbl="parChTrans1D2" presStyleIdx="8" presStyleCnt="10"/>
      <dgm:spPr/>
      <dgm:t>
        <a:bodyPr/>
        <a:lstStyle/>
        <a:p>
          <a:endParaRPr lang="en-US"/>
        </a:p>
      </dgm:t>
    </dgm:pt>
    <dgm:pt modelId="{672FE893-82E0-A944-B458-7FFA98FF360C}" type="pres">
      <dgm:prSet presAssocID="{467D6A79-4E65-264C-BD44-7CA9C0F3CB73}" presName="connTx" presStyleLbl="parChTrans1D2" presStyleIdx="8" presStyleCnt="10"/>
      <dgm:spPr/>
      <dgm:t>
        <a:bodyPr/>
        <a:lstStyle/>
        <a:p>
          <a:endParaRPr lang="en-US"/>
        </a:p>
      </dgm:t>
    </dgm:pt>
    <dgm:pt modelId="{715E39E7-71F5-0645-9F58-6B02871AA8CD}" type="pres">
      <dgm:prSet presAssocID="{6CFFEF8B-180F-024B-9F36-7E50A3B9B19A}" presName="node" presStyleLbl="node1" presStyleIdx="8" presStyleCnt="10" custScaleX="125288">
        <dgm:presLayoutVars>
          <dgm:bulletEnabled val="1"/>
        </dgm:presLayoutVars>
      </dgm:prSet>
      <dgm:spPr/>
      <dgm:t>
        <a:bodyPr/>
        <a:lstStyle/>
        <a:p>
          <a:endParaRPr lang="en-US"/>
        </a:p>
      </dgm:t>
    </dgm:pt>
    <dgm:pt modelId="{393D9FEA-5625-F94A-AEF0-0E2C760C59C2}" type="pres">
      <dgm:prSet presAssocID="{8A31E668-D941-4741-89A6-0CD542113169}" presName="Name9" presStyleLbl="parChTrans1D2" presStyleIdx="9" presStyleCnt="10"/>
      <dgm:spPr/>
      <dgm:t>
        <a:bodyPr/>
        <a:lstStyle/>
        <a:p>
          <a:endParaRPr lang="en-US"/>
        </a:p>
      </dgm:t>
    </dgm:pt>
    <dgm:pt modelId="{C9B4FEE1-4B97-0F4F-81B4-D1D7548366EE}" type="pres">
      <dgm:prSet presAssocID="{8A31E668-D941-4741-89A6-0CD542113169}" presName="connTx" presStyleLbl="parChTrans1D2" presStyleIdx="9" presStyleCnt="10"/>
      <dgm:spPr/>
      <dgm:t>
        <a:bodyPr/>
        <a:lstStyle/>
        <a:p>
          <a:endParaRPr lang="en-US"/>
        </a:p>
      </dgm:t>
    </dgm:pt>
    <dgm:pt modelId="{79D05352-D84D-DB48-9D5D-D19E46C6F957}" type="pres">
      <dgm:prSet presAssocID="{7448721D-859A-9043-995F-A706A36E1385}" presName="node" presStyleLbl="node1" presStyleIdx="9" presStyleCnt="10">
        <dgm:presLayoutVars>
          <dgm:bulletEnabled val="1"/>
        </dgm:presLayoutVars>
      </dgm:prSet>
      <dgm:spPr/>
      <dgm:t>
        <a:bodyPr/>
        <a:lstStyle/>
        <a:p>
          <a:endParaRPr lang="en-US"/>
        </a:p>
      </dgm:t>
    </dgm:pt>
  </dgm:ptLst>
  <dgm:cxnLst>
    <dgm:cxn modelId="{F0C8BC2D-436A-504C-903F-AB14E044C072}" type="presOf" srcId="{467D6A79-4E65-264C-BD44-7CA9C0F3CB73}" destId="{85039B51-3954-1545-A2BB-C72856EF04AB}" srcOrd="0" destOrd="0" presId="urn:microsoft.com/office/officeart/2005/8/layout/radial1"/>
    <dgm:cxn modelId="{C6276491-0A4D-5A49-98B1-1C664050187B}" type="presOf" srcId="{21D957FB-EE06-8B4D-B93F-BAD12B0AADC1}" destId="{FE05DA49-9A46-014C-9D85-8C5AC2EEAA94}" srcOrd="0" destOrd="0" presId="urn:microsoft.com/office/officeart/2005/8/layout/radial1"/>
    <dgm:cxn modelId="{E8624BCF-139C-6443-AA66-852A1ECE8BA9}" type="presOf" srcId="{6742533B-34DD-EA49-84D8-3D70CDEFEBDC}" destId="{BAEA7000-1AA8-D14C-978D-23E716F69785}" srcOrd="1" destOrd="0" presId="urn:microsoft.com/office/officeart/2005/8/layout/radial1"/>
    <dgm:cxn modelId="{B51BC608-2F1D-284F-971B-6D9BF9B52B78}" srcId="{4090E13C-FA55-8644-AA81-AAD46FD2B792}" destId="{21D957FB-EE06-8B4D-B93F-BAD12B0AADC1}" srcOrd="1" destOrd="0" parTransId="{24E97F7C-14E5-4D4C-A265-578EA8C533D3}" sibTransId="{361868E4-6B2A-0C4C-BF69-95A52E4E19B0}"/>
    <dgm:cxn modelId="{D3B1D5A2-4242-A742-BF23-89044C9236FE}" type="presOf" srcId="{4090E13C-FA55-8644-AA81-AAD46FD2B792}" destId="{F84BDB7E-7082-F347-ACBE-CB118B99727E}" srcOrd="0" destOrd="0" presId="urn:microsoft.com/office/officeart/2005/8/layout/radial1"/>
    <dgm:cxn modelId="{C115D2F4-D43D-B64F-A4D6-F2E9DBAB2080}" type="presOf" srcId="{01E4B341-6C6A-3140-82BC-8FBDDF7B02C6}" destId="{BAB2684A-5D6C-3C4B-901B-945A3732F212}" srcOrd="0" destOrd="0" presId="urn:microsoft.com/office/officeart/2005/8/layout/radial1"/>
    <dgm:cxn modelId="{F21BE0BF-CEE0-9746-9874-7B0931CFE775}" type="presOf" srcId="{6742533B-34DD-EA49-84D8-3D70CDEFEBDC}" destId="{0119C8B5-7E34-1842-A5E1-3C77E9E6339D}" srcOrd="0" destOrd="0" presId="urn:microsoft.com/office/officeart/2005/8/layout/radial1"/>
    <dgm:cxn modelId="{889E7EE2-FA1E-C742-B66B-358FD38CF306}" srcId="{4090E13C-FA55-8644-AA81-AAD46FD2B792}" destId="{6CFFEF8B-180F-024B-9F36-7E50A3B9B19A}" srcOrd="8" destOrd="0" parTransId="{467D6A79-4E65-264C-BD44-7CA9C0F3CB73}" sibTransId="{40F1B71A-CB35-D840-97CB-017EE15B64AC}"/>
    <dgm:cxn modelId="{576704AD-373A-D54E-BACF-F725A2ED60E7}" type="presOf" srcId="{5C42917C-AA05-4B4B-8D40-036C3B0828ED}" destId="{2ECA9611-4884-AB43-A446-D51649998FA5}" srcOrd="0" destOrd="0" presId="urn:microsoft.com/office/officeart/2005/8/layout/radial1"/>
    <dgm:cxn modelId="{8695A765-9BF2-694F-BC58-D7E05C07F06A}" type="presOf" srcId="{B111218E-9032-E649-8F24-39EDAF092FB4}" destId="{A1CFB6AF-409A-B945-B98F-6343817DEB04}" srcOrd="0" destOrd="0" presId="urn:microsoft.com/office/officeart/2005/8/layout/radial1"/>
    <dgm:cxn modelId="{FBF4353E-B515-A844-BE03-32D02376DCEF}" type="presOf" srcId="{8A31E668-D941-4741-89A6-0CD542113169}" destId="{C9B4FEE1-4B97-0F4F-81B4-D1D7548366EE}" srcOrd="1" destOrd="0" presId="urn:microsoft.com/office/officeart/2005/8/layout/radial1"/>
    <dgm:cxn modelId="{31CE53EC-2874-754F-8B39-3D64A76E2A94}" srcId="{4090E13C-FA55-8644-AA81-AAD46FD2B792}" destId="{B111218E-9032-E649-8F24-39EDAF092FB4}" srcOrd="6" destOrd="0" parTransId="{5C42917C-AA05-4B4B-8D40-036C3B0828ED}" sibTransId="{959148FD-9B44-FE48-B60E-DAACAEA6E7F9}"/>
    <dgm:cxn modelId="{30B02E3E-1497-2449-B7EA-0954D7DCBE57}" srcId="{4090E13C-FA55-8644-AA81-AAD46FD2B792}" destId="{343D5460-53A7-A141-B6D6-B56E124C9BEE}" srcOrd="4" destOrd="0" parTransId="{0F819E4D-10E2-6F4B-9330-FC7C6B7B8701}" sibTransId="{BFD20245-55E7-D94F-BF57-34A106767632}"/>
    <dgm:cxn modelId="{CEC9B8E3-A824-214E-A0BE-3BFD0999DB86}" type="presOf" srcId="{C1F716B6-72C4-CD4E-8131-C491638D39D2}" destId="{F43DA183-CBB9-6640-949A-B2746E6D62DC}" srcOrd="1" destOrd="0" presId="urn:microsoft.com/office/officeart/2005/8/layout/radial1"/>
    <dgm:cxn modelId="{9B91C67D-E8AB-FA42-B115-963B3DCD9C48}" type="presOf" srcId="{0F819E4D-10E2-6F4B-9330-FC7C6B7B8701}" destId="{1276B8D8-0879-4547-BC52-EED83542B190}" srcOrd="0" destOrd="0" presId="urn:microsoft.com/office/officeart/2005/8/layout/radial1"/>
    <dgm:cxn modelId="{6EF2374A-D959-A644-A125-F4FFD6228C02}" type="presOf" srcId="{83B2E4C9-6739-0940-BFE0-6E1FBF8066B7}" destId="{F35B5E8E-10D0-5D47-9BDB-937F4DD6979D}" srcOrd="0" destOrd="0" presId="urn:microsoft.com/office/officeart/2005/8/layout/radial1"/>
    <dgm:cxn modelId="{51C45EDA-B0EC-8248-964C-80D7628CEAC4}" srcId="{4090E13C-FA55-8644-AA81-AAD46FD2B792}" destId="{225E5DA0-6ECA-5845-A3C1-730172FCAABF}" srcOrd="0" destOrd="0" parTransId="{93B20F67-1E67-794E-9682-CA2E507F8A7F}" sibTransId="{57D301EC-B287-254C-8E82-6299E2BB7719}"/>
    <dgm:cxn modelId="{A17B5015-B27C-9F41-B0CE-B6C282D5E273}" type="presOf" srcId="{24E97F7C-14E5-4D4C-A265-578EA8C533D3}" destId="{0D9CAD42-66EB-0643-B0AA-F4F8A6509E36}" srcOrd="0" destOrd="0" presId="urn:microsoft.com/office/officeart/2005/8/layout/radial1"/>
    <dgm:cxn modelId="{ED793CAB-6502-CC48-81A4-CD8ED9709456}" type="presOf" srcId="{93B20F67-1E67-794E-9682-CA2E507F8A7F}" destId="{3D47AD88-113F-F84A-9401-344D44FC7888}" srcOrd="0" destOrd="0" presId="urn:microsoft.com/office/officeart/2005/8/layout/radial1"/>
    <dgm:cxn modelId="{FD8CEF0B-9A84-9046-B107-F4764C988B27}" type="presOf" srcId="{343D5460-53A7-A141-B6D6-B56E124C9BEE}" destId="{D8345182-DC4D-4842-AFB5-10B805B2FAA7}" srcOrd="0" destOrd="0" presId="urn:microsoft.com/office/officeart/2005/8/layout/radial1"/>
    <dgm:cxn modelId="{81A06201-63EC-B543-83A8-AE4E81CC55C5}" type="presOf" srcId="{C933E8E5-215E-BE4B-9F2A-F29577B5454E}" destId="{37F244EF-8A17-3D4F-B829-D36B8D23BA8F}" srcOrd="0" destOrd="0" presId="urn:microsoft.com/office/officeart/2005/8/layout/radial1"/>
    <dgm:cxn modelId="{627E85FF-758D-EB46-A90C-C4CB856B5A43}" type="presOf" srcId="{24E97F7C-14E5-4D4C-A265-578EA8C533D3}" destId="{FCAC4A64-194E-F547-9E3E-58433E7649A0}" srcOrd="1" destOrd="0" presId="urn:microsoft.com/office/officeart/2005/8/layout/radial1"/>
    <dgm:cxn modelId="{7750178F-907C-F94C-AB2D-3F876B9272A4}" srcId="{4090E13C-FA55-8644-AA81-AAD46FD2B792}" destId="{C933E8E5-215E-BE4B-9F2A-F29577B5454E}" srcOrd="3" destOrd="0" parTransId="{AB4C2AED-6E4C-AE4E-88F9-2EB858FA7595}" sibTransId="{692CA58E-306F-484F-A08E-9C5403AAFC17}"/>
    <dgm:cxn modelId="{68A51806-FBC5-1647-BC36-5BB442023433}" type="presOf" srcId="{6DF647D1-F769-AA4A-993F-4E899599691C}" destId="{BAA7F436-4516-824E-92EA-615E34862A90}" srcOrd="1" destOrd="0" presId="urn:microsoft.com/office/officeart/2005/8/layout/radial1"/>
    <dgm:cxn modelId="{A96FD276-767D-8440-8BD8-254AC2CC428B}" type="presOf" srcId="{0F819E4D-10E2-6F4B-9330-FC7C6B7B8701}" destId="{9032BE73-4D04-B54D-9100-7A37C02B0254}" srcOrd="1" destOrd="0" presId="urn:microsoft.com/office/officeart/2005/8/layout/radial1"/>
    <dgm:cxn modelId="{3087F17B-6230-894D-B55D-44A1F519A30A}" type="presOf" srcId="{7448721D-859A-9043-995F-A706A36E1385}" destId="{79D05352-D84D-DB48-9D5D-D19E46C6F957}" srcOrd="0" destOrd="0" presId="urn:microsoft.com/office/officeart/2005/8/layout/radial1"/>
    <dgm:cxn modelId="{A0CC5A39-26EF-BF49-B60A-84E91FB0B443}" type="presOf" srcId="{AB4C2AED-6E4C-AE4E-88F9-2EB858FA7595}" destId="{83949B63-1B1B-CD4B-A761-CEDDC2B778E1}" srcOrd="0" destOrd="0" presId="urn:microsoft.com/office/officeart/2005/8/layout/radial1"/>
    <dgm:cxn modelId="{7AA1DAE1-4766-9E40-8D84-2F73BD63E55A}" type="presOf" srcId="{93B20F67-1E67-794E-9682-CA2E507F8A7F}" destId="{7BDE43A8-6444-6D4E-AFC0-D58AF60E0A2A}" srcOrd="1" destOrd="0" presId="urn:microsoft.com/office/officeart/2005/8/layout/radial1"/>
    <dgm:cxn modelId="{736AA55F-59DB-CF40-AACD-EF434439C552}" type="presOf" srcId="{8A31E668-D941-4741-89A6-0CD542113169}" destId="{393D9FEA-5625-F94A-AEF0-0E2C760C59C2}" srcOrd="0" destOrd="0" presId="urn:microsoft.com/office/officeart/2005/8/layout/radial1"/>
    <dgm:cxn modelId="{556233A1-803A-B440-BCBE-F548E1F37D7A}" type="presOf" srcId="{225E5DA0-6ECA-5845-A3C1-730172FCAABF}" destId="{F6C4B767-07F0-EB45-98B5-FD27BC40E18B}" srcOrd="0" destOrd="0" presId="urn:microsoft.com/office/officeart/2005/8/layout/radial1"/>
    <dgm:cxn modelId="{7A6D2285-42F1-564F-84B6-A23EF106771F}" srcId="{83B2E4C9-6739-0940-BFE0-6E1FBF8066B7}" destId="{4090E13C-FA55-8644-AA81-AAD46FD2B792}" srcOrd="0" destOrd="0" parTransId="{5E790D68-E624-D643-B2EF-0D05DA187D31}" sibTransId="{4EE8D82B-F843-9B4B-8B59-AD17BC70C0E5}"/>
    <dgm:cxn modelId="{682D72CC-75A0-594C-A4C7-E24580F3A188}" type="presOf" srcId="{6DF647D1-F769-AA4A-993F-4E899599691C}" destId="{E1542277-5DA6-0043-8829-DCFEB3FE8B5B}" srcOrd="0" destOrd="0" presId="urn:microsoft.com/office/officeart/2005/8/layout/radial1"/>
    <dgm:cxn modelId="{C9F80593-65E4-0844-8568-422805612158}" srcId="{4090E13C-FA55-8644-AA81-AAD46FD2B792}" destId="{7448721D-859A-9043-995F-A706A36E1385}" srcOrd="9" destOrd="0" parTransId="{8A31E668-D941-4741-89A6-0CD542113169}" sibTransId="{BEFAEF39-073D-C247-8987-BE59300207AB}"/>
    <dgm:cxn modelId="{40251BB9-0ED4-AF4E-8A7C-521D2B3797F2}" type="presOf" srcId="{C1F716B6-72C4-CD4E-8131-C491638D39D2}" destId="{58497C71-C46E-4647-9F35-F586BAFD85AA}" srcOrd="0" destOrd="0" presId="urn:microsoft.com/office/officeart/2005/8/layout/radial1"/>
    <dgm:cxn modelId="{92D2D416-99DF-424C-ACF3-F0FB631114A4}" type="presOf" srcId="{19EB43C2-8826-D14D-8E1A-EE738F7DBF97}" destId="{01EF9F7E-2C33-174C-9536-1E5FAB4AEBA2}" srcOrd="0" destOrd="0" presId="urn:microsoft.com/office/officeart/2005/8/layout/radial1"/>
    <dgm:cxn modelId="{EBC33BCE-15FA-1A4E-ABC1-BA480A2A6060}" type="presOf" srcId="{6CFFEF8B-180F-024B-9F36-7E50A3B9B19A}" destId="{715E39E7-71F5-0645-9F58-6B02871AA8CD}" srcOrd="0" destOrd="0" presId="urn:microsoft.com/office/officeart/2005/8/layout/radial1"/>
    <dgm:cxn modelId="{5118675C-3CEF-6049-B9EC-D1099E87146F}" type="presOf" srcId="{467D6A79-4E65-264C-BD44-7CA9C0F3CB73}" destId="{672FE893-82E0-A944-B458-7FFA98FF360C}" srcOrd="1" destOrd="0" presId="urn:microsoft.com/office/officeart/2005/8/layout/radial1"/>
    <dgm:cxn modelId="{34229ABF-3F9F-1B46-868A-C014DDF3D58D}" srcId="{4090E13C-FA55-8644-AA81-AAD46FD2B792}" destId="{19EB43C2-8826-D14D-8E1A-EE738F7DBF97}" srcOrd="7" destOrd="0" parTransId="{6DF647D1-F769-AA4A-993F-4E899599691C}" sibTransId="{516CE7AE-A657-7C43-8EA0-2625C9056A11}"/>
    <dgm:cxn modelId="{192BE30D-EE65-A148-AD2D-7319DB359304}" srcId="{4090E13C-FA55-8644-AA81-AAD46FD2B792}" destId="{01E4B341-6C6A-3140-82BC-8FBDDF7B02C6}" srcOrd="2" destOrd="0" parTransId="{6742533B-34DD-EA49-84D8-3D70CDEFEBDC}" sibTransId="{E6C91EA4-3E63-5745-9C58-60CD46129E0A}"/>
    <dgm:cxn modelId="{C323A366-3840-D74B-8415-EF4C5439EE2E}" srcId="{4090E13C-FA55-8644-AA81-AAD46FD2B792}" destId="{9B5C8DC4-64F2-404D-A314-7B86FD16EF59}" srcOrd="5" destOrd="0" parTransId="{C1F716B6-72C4-CD4E-8131-C491638D39D2}" sibTransId="{EE5D0926-97ED-FD4E-8282-AD8CC083BDD0}"/>
    <dgm:cxn modelId="{C108DD95-1C65-8647-8F7A-66C483A04653}" type="presOf" srcId="{9B5C8DC4-64F2-404D-A314-7B86FD16EF59}" destId="{EB4FB976-2598-1A44-9A40-11290CBDC86C}" srcOrd="0" destOrd="0" presId="urn:microsoft.com/office/officeart/2005/8/layout/radial1"/>
    <dgm:cxn modelId="{B640585A-9AC9-8C40-8C8A-9C6FA1FBDA4F}" type="presOf" srcId="{5C42917C-AA05-4B4B-8D40-036C3B0828ED}" destId="{31042A93-3812-A34A-8F9E-8409130D83C1}" srcOrd="1" destOrd="0" presId="urn:microsoft.com/office/officeart/2005/8/layout/radial1"/>
    <dgm:cxn modelId="{C7443874-5166-7A41-B407-6B116F07C32E}" type="presOf" srcId="{AB4C2AED-6E4C-AE4E-88F9-2EB858FA7595}" destId="{749111AB-B3E5-2948-9E2D-BDA6A04B00B3}" srcOrd="1" destOrd="0" presId="urn:microsoft.com/office/officeart/2005/8/layout/radial1"/>
    <dgm:cxn modelId="{E147DB43-3C52-264A-A5C5-DDA5AB7F7816}" type="presParOf" srcId="{F35B5E8E-10D0-5D47-9BDB-937F4DD6979D}" destId="{F84BDB7E-7082-F347-ACBE-CB118B99727E}" srcOrd="0" destOrd="0" presId="urn:microsoft.com/office/officeart/2005/8/layout/radial1"/>
    <dgm:cxn modelId="{9FC11246-5887-6541-8DB6-1F6425710056}" type="presParOf" srcId="{F35B5E8E-10D0-5D47-9BDB-937F4DD6979D}" destId="{3D47AD88-113F-F84A-9401-344D44FC7888}" srcOrd="1" destOrd="0" presId="urn:microsoft.com/office/officeart/2005/8/layout/radial1"/>
    <dgm:cxn modelId="{03412A77-F8E8-C448-A2C7-53403F472D88}" type="presParOf" srcId="{3D47AD88-113F-F84A-9401-344D44FC7888}" destId="{7BDE43A8-6444-6D4E-AFC0-D58AF60E0A2A}" srcOrd="0" destOrd="0" presId="urn:microsoft.com/office/officeart/2005/8/layout/radial1"/>
    <dgm:cxn modelId="{DF8652E6-03BF-184A-B1BC-C3ED84D53442}" type="presParOf" srcId="{F35B5E8E-10D0-5D47-9BDB-937F4DD6979D}" destId="{F6C4B767-07F0-EB45-98B5-FD27BC40E18B}" srcOrd="2" destOrd="0" presId="urn:microsoft.com/office/officeart/2005/8/layout/radial1"/>
    <dgm:cxn modelId="{CE3D0621-AA0F-6F4C-A710-CFA7B0168364}" type="presParOf" srcId="{F35B5E8E-10D0-5D47-9BDB-937F4DD6979D}" destId="{0D9CAD42-66EB-0643-B0AA-F4F8A6509E36}" srcOrd="3" destOrd="0" presId="urn:microsoft.com/office/officeart/2005/8/layout/radial1"/>
    <dgm:cxn modelId="{04498672-FCEE-7740-B603-410C7DBF290C}" type="presParOf" srcId="{0D9CAD42-66EB-0643-B0AA-F4F8A6509E36}" destId="{FCAC4A64-194E-F547-9E3E-58433E7649A0}" srcOrd="0" destOrd="0" presId="urn:microsoft.com/office/officeart/2005/8/layout/radial1"/>
    <dgm:cxn modelId="{48DB7C42-92B6-2743-AA1B-C0E30CDE8906}" type="presParOf" srcId="{F35B5E8E-10D0-5D47-9BDB-937F4DD6979D}" destId="{FE05DA49-9A46-014C-9D85-8C5AC2EEAA94}" srcOrd="4" destOrd="0" presId="urn:microsoft.com/office/officeart/2005/8/layout/radial1"/>
    <dgm:cxn modelId="{563310DD-ABD9-B34F-80EA-F4048F5E85D5}" type="presParOf" srcId="{F35B5E8E-10D0-5D47-9BDB-937F4DD6979D}" destId="{0119C8B5-7E34-1842-A5E1-3C77E9E6339D}" srcOrd="5" destOrd="0" presId="urn:microsoft.com/office/officeart/2005/8/layout/radial1"/>
    <dgm:cxn modelId="{17F86FAE-7E82-604D-AA6F-1AF289EC3B5F}" type="presParOf" srcId="{0119C8B5-7E34-1842-A5E1-3C77E9E6339D}" destId="{BAEA7000-1AA8-D14C-978D-23E716F69785}" srcOrd="0" destOrd="0" presId="urn:microsoft.com/office/officeart/2005/8/layout/radial1"/>
    <dgm:cxn modelId="{0F9215C3-3DBB-C644-9982-C33AED4619BC}" type="presParOf" srcId="{F35B5E8E-10D0-5D47-9BDB-937F4DD6979D}" destId="{BAB2684A-5D6C-3C4B-901B-945A3732F212}" srcOrd="6" destOrd="0" presId="urn:microsoft.com/office/officeart/2005/8/layout/radial1"/>
    <dgm:cxn modelId="{4AAC0E9C-97EB-6C4A-A743-72DECDCD05DA}" type="presParOf" srcId="{F35B5E8E-10D0-5D47-9BDB-937F4DD6979D}" destId="{83949B63-1B1B-CD4B-A761-CEDDC2B778E1}" srcOrd="7" destOrd="0" presId="urn:microsoft.com/office/officeart/2005/8/layout/radial1"/>
    <dgm:cxn modelId="{33F71F95-3429-B040-8CE9-FCF36ED1A8B6}" type="presParOf" srcId="{83949B63-1B1B-CD4B-A761-CEDDC2B778E1}" destId="{749111AB-B3E5-2948-9E2D-BDA6A04B00B3}" srcOrd="0" destOrd="0" presId="urn:microsoft.com/office/officeart/2005/8/layout/radial1"/>
    <dgm:cxn modelId="{EDA4D477-4906-2148-A1DE-FB6ED28DBF7D}" type="presParOf" srcId="{F35B5E8E-10D0-5D47-9BDB-937F4DD6979D}" destId="{37F244EF-8A17-3D4F-B829-D36B8D23BA8F}" srcOrd="8" destOrd="0" presId="urn:microsoft.com/office/officeart/2005/8/layout/radial1"/>
    <dgm:cxn modelId="{0436CF52-D97A-A344-82D4-7484C4ECFD81}" type="presParOf" srcId="{F35B5E8E-10D0-5D47-9BDB-937F4DD6979D}" destId="{1276B8D8-0879-4547-BC52-EED83542B190}" srcOrd="9" destOrd="0" presId="urn:microsoft.com/office/officeart/2005/8/layout/radial1"/>
    <dgm:cxn modelId="{7733CD4B-7939-2749-9326-F72D14D717F9}" type="presParOf" srcId="{1276B8D8-0879-4547-BC52-EED83542B190}" destId="{9032BE73-4D04-B54D-9100-7A37C02B0254}" srcOrd="0" destOrd="0" presId="urn:microsoft.com/office/officeart/2005/8/layout/radial1"/>
    <dgm:cxn modelId="{FEF22B35-A562-A640-B62B-4DBD63C6A14E}" type="presParOf" srcId="{F35B5E8E-10D0-5D47-9BDB-937F4DD6979D}" destId="{D8345182-DC4D-4842-AFB5-10B805B2FAA7}" srcOrd="10" destOrd="0" presId="urn:microsoft.com/office/officeart/2005/8/layout/radial1"/>
    <dgm:cxn modelId="{7BB80D44-C4EA-9445-83FB-B7B5F53D6EF8}" type="presParOf" srcId="{F35B5E8E-10D0-5D47-9BDB-937F4DD6979D}" destId="{58497C71-C46E-4647-9F35-F586BAFD85AA}" srcOrd="11" destOrd="0" presId="urn:microsoft.com/office/officeart/2005/8/layout/radial1"/>
    <dgm:cxn modelId="{5CE64A04-504E-A84F-98EA-096436741A13}" type="presParOf" srcId="{58497C71-C46E-4647-9F35-F586BAFD85AA}" destId="{F43DA183-CBB9-6640-949A-B2746E6D62DC}" srcOrd="0" destOrd="0" presId="urn:microsoft.com/office/officeart/2005/8/layout/radial1"/>
    <dgm:cxn modelId="{96475283-76C6-0B49-AEA4-90F6B113B5B4}" type="presParOf" srcId="{F35B5E8E-10D0-5D47-9BDB-937F4DD6979D}" destId="{EB4FB976-2598-1A44-9A40-11290CBDC86C}" srcOrd="12" destOrd="0" presId="urn:microsoft.com/office/officeart/2005/8/layout/radial1"/>
    <dgm:cxn modelId="{E41FD277-B1C1-C84B-8E76-D73982D07B58}" type="presParOf" srcId="{F35B5E8E-10D0-5D47-9BDB-937F4DD6979D}" destId="{2ECA9611-4884-AB43-A446-D51649998FA5}" srcOrd="13" destOrd="0" presId="urn:microsoft.com/office/officeart/2005/8/layout/radial1"/>
    <dgm:cxn modelId="{5381EEC9-9586-924E-A5DD-689C3AD9DE14}" type="presParOf" srcId="{2ECA9611-4884-AB43-A446-D51649998FA5}" destId="{31042A93-3812-A34A-8F9E-8409130D83C1}" srcOrd="0" destOrd="0" presId="urn:microsoft.com/office/officeart/2005/8/layout/radial1"/>
    <dgm:cxn modelId="{A5DEDAFA-E213-D444-95C9-D375D9B611B5}" type="presParOf" srcId="{F35B5E8E-10D0-5D47-9BDB-937F4DD6979D}" destId="{A1CFB6AF-409A-B945-B98F-6343817DEB04}" srcOrd="14" destOrd="0" presId="urn:microsoft.com/office/officeart/2005/8/layout/radial1"/>
    <dgm:cxn modelId="{96D20160-EF38-BE4E-BF96-B9FCB32BB42F}" type="presParOf" srcId="{F35B5E8E-10D0-5D47-9BDB-937F4DD6979D}" destId="{E1542277-5DA6-0043-8829-DCFEB3FE8B5B}" srcOrd="15" destOrd="0" presId="urn:microsoft.com/office/officeart/2005/8/layout/radial1"/>
    <dgm:cxn modelId="{33A290EE-17E3-0A48-B6D2-EBADA261FEB3}" type="presParOf" srcId="{E1542277-5DA6-0043-8829-DCFEB3FE8B5B}" destId="{BAA7F436-4516-824E-92EA-615E34862A90}" srcOrd="0" destOrd="0" presId="urn:microsoft.com/office/officeart/2005/8/layout/radial1"/>
    <dgm:cxn modelId="{1306BEF8-D28D-214C-818B-E7F37BE71CA7}" type="presParOf" srcId="{F35B5E8E-10D0-5D47-9BDB-937F4DD6979D}" destId="{01EF9F7E-2C33-174C-9536-1E5FAB4AEBA2}" srcOrd="16" destOrd="0" presId="urn:microsoft.com/office/officeart/2005/8/layout/radial1"/>
    <dgm:cxn modelId="{5138DCBF-8F68-0E40-9963-4FA172DC75D3}" type="presParOf" srcId="{F35B5E8E-10D0-5D47-9BDB-937F4DD6979D}" destId="{85039B51-3954-1545-A2BB-C72856EF04AB}" srcOrd="17" destOrd="0" presId="urn:microsoft.com/office/officeart/2005/8/layout/radial1"/>
    <dgm:cxn modelId="{BDBCCDE9-2FB4-604F-9AC9-C28584D94370}" type="presParOf" srcId="{85039B51-3954-1545-A2BB-C72856EF04AB}" destId="{672FE893-82E0-A944-B458-7FFA98FF360C}" srcOrd="0" destOrd="0" presId="urn:microsoft.com/office/officeart/2005/8/layout/radial1"/>
    <dgm:cxn modelId="{4CAF0293-A1B7-604A-A084-A53BA97EB5F9}" type="presParOf" srcId="{F35B5E8E-10D0-5D47-9BDB-937F4DD6979D}" destId="{715E39E7-71F5-0645-9F58-6B02871AA8CD}" srcOrd="18" destOrd="0" presId="urn:microsoft.com/office/officeart/2005/8/layout/radial1"/>
    <dgm:cxn modelId="{16310F20-6EE7-D647-9780-F96EFEE78C50}" type="presParOf" srcId="{F35B5E8E-10D0-5D47-9BDB-937F4DD6979D}" destId="{393D9FEA-5625-F94A-AEF0-0E2C760C59C2}" srcOrd="19" destOrd="0" presId="urn:microsoft.com/office/officeart/2005/8/layout/radial1"/>
    <dgm:cxn modelId="{9E2A8DC3-C902-134F-A3CD-E6FCE325B519}" type="presParOf" srcId="{393D9FEA-5625-F94A-AEF0-0E2C760C59C2}" destId="{C9B4FEE1-4B97-0F4F-81B4-D1D7548366EE}" srcOrd="0" destOrd="0" presId="urn:microsoft.com/office/officeart/2005/8/layout/radial1"/>
    <dgm:cxn modelId="{6B022BCC-6FA3-FA4A-B227-ABE2E3FE24DB}" type="presParOf" srcId="{F35B5E8E-10D0-5D47-9BDB-937F4DD6979D}" destId="{79D05352-D84D-DB48-9D5D-D19E46C6F957}"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3B2E4C9-6739-0940-BFE0-6E1FBF8066B7}" type="doc">
      <dgm:prSet loTypeId="urn:microsoft.com/office/officeart/2005/8/layout/radial1" loCatId="" qsTypeId="urn:microsoft.com/office/officeart/2005/8/quickstyle/simple4" qsCatId="simple" csTypeId="urn:microsoft.com/office/officeart/2005/8/colors/accent2_2" csCatId="accent2" phldr="1"/>
      <dgm:spPr/>
      <dgm:t>
        <a:bodyPr/>
        <a:lstStyle/>
        <a:p>
          <a:endParaRPr lang="en-US"/>
        </a:p>
      </dgm:t>
    </dgm:pt>
    <dgm:pt modelId="{4090E13C-FA55-8644-AA81-AAD46FD2B792}">
      <dgm:prSet phldrT="[Text]" custT="1"/>
      <dgm:spPr/>
      <dgm:t>
        <a:bodyPr/>
        <a:lstStyle/>
        <a:p>
          <a:r>
            <a:rPr lang="en-US" sz="2000" b="1" i="0" dirty="0" smtClean="0">
              <a:solidFill>
                <a:schemeClr val="tx1"/>
              </a:solidFill>
              <a:latin typeface="+mj-lt"/>
            </a:rPr>
            <a:t>Young Adult Faith Formation</a:t>
          </a:r>
          <a:endParaRPr lang="en-US" sz="2000" dirty="0">
            <a:solidFill>
              <a:schemeClr val="tx1"/>
            </a:solidFill>
          </a:endParaRPr>
        </a:p>
      </dgm:t>
    </dgm:pt>
    <dgm:pt modelId="{5E790D68-E624-D643-B2EF-0D05DA187D31}" type="parTrans" cxnId="{7A6D2285-42F1-564F-84B6-A23EF106771F}">
      <dgm:prSet/>
      <dgm:spPr/>
      <dgm:t>
        <a:bodyPr/>
        <a:lstStyle/>
        <a:p>
          <a:endParaRPr lang="en-US"/>
        </a:p>
      </dgm:t>
    </dgm:pt>
    <dgm:pt modelId="{4EE8D82B-F843-9B4B-8B59-AD17BC70C0E5}" type="sibTrans" cxnId="{7A6D2285-42F1-564F-84B6-A23EF106771F}">
      <dgm:prSet/>
      <dgm:spPr/>
      <dgm:t>
        <a:bodyPr/>
        <a:lstStyle/>
        <a:p>
          <a:endParaRPr lang="en-US"/>
        </a:p>
      </dgm:t>
    </dgm:pt>
    <dgm:pt modelId="{225E5DA0-6ECA-5845-A3C1-730172FCAABF}">
      <dgm:prSet phldrT="[Text]" custT="1"/>
      <dgm:spPr/>
      <dgm:t>
        <a:bodyPr/>
        <a:lstStyle/>
        <a:p>
          <a:r>
            <a:rPr lang="en-US" sz="1400" b="1" i="0" dirty="0" smtClean="0">
              <a:solidFill>
                <a:schemeClr val="tx1"/>
              </a:solidFill>
              <a:latin typeface="+mj-lt"/>
            </a:rPr>
            <a:t>Life Issues Workshops &amp; Online Resources</a:t>
          </a:r>
          <a:endParaRPr lang="en-US" sz="1400" b="1" i="0" dirty="0">
            <a:solidFill>
              <a:schemeClr val="tx1"/>
            </a:solidFill>
            <a:latin typeface="+mj-lt"/>
          </a:endParaRPr>
        </a:p>
      </dgm:t>
    </dgm:pt>
    <dgm:pt modelId="{93B20F67-1E67-794E-9682-CA2E507F8A7F}" type="parTrans" cxnId="{51C45EDA-B0EC-8248-964C-80D7628CEAC4}">
      <dgm:prSet/>
      <dgm:spPr/>
      <dgm:t>
        <a:bodyPr/>
        <a:lstStyle/>
        <a:p>
          <a:endParaRPr lang="en-US" dirty="0"/>
        </a:p>
      </dgm:t>
    </dgm:pt>
    <dgm:pt modelId="{57D301EC-B287-254C-8E82-6299E2BB7719}" type="sibTrans" cxnId="{51C45EDA-B0EC-8248-964C-80D7628CEAC4}">
      <dgm:prSet/>
      <dgm:spPr/>
      <dgm:t>
        <a:bodyPr/>
        <a:lstStyle/>
        <a:p>
          <a:endParaRPr lang="en-US"/>
        </a:p>
      </dgm:t>
    </dgm:pt>
    <dgm:pt modelId="{01E4B341-6C6A-3140-82BC-8FBDDF7B02C6}">
      <dgm:prSet phldrT="[Text]" custT="1"/>
      <dgm:spPr/>
      <dgm:t>
        <a:bodyPr/>
        <a:lstStyle/>
        <a:p>
          <a:r>
            <a:rPr lang="en-US" sz="1400" b="1" i="0" dirty="0" smtClean="0">
              <a:solidFill>
                <a:schemeClr val="tx1"/>
              </a:solidFill>
              <a:latin typeface="+mj-lt"/>
            </a:rPr>
            <a:t>Prayer &amp; Spiritual Practices (online, small groups, retreats)</a:t>
          </a:r>
          <a:endParaRPr lang="en-US" sz="1400" b="1" i="0" dirty="0">
            <a:solidFill>
              <a:schemeClr val="tx1"/>
            </a:solidFill>
            <a:latin typeface="+mj-lt"/>
          </a:endParaRPr>
        </a:p>
      </dgm:t>
    </dgm:pt>
    <dgm:pt modelId="{6742533B-34DD-EA49-84D8-3D70CDEFEBDC}" type="parTrans" cxnId="{192BE30D-EE65-A148-AD2D-7319DB359304}">
      <dgm:prSet/>
      <dgm:spPr/>
      <dgm:t>
        <a:bodyPr/>
        <a:lstStyle/>
        <a:p>
          <a:endParaRPr lang="en-US" dirty="0"/>
        </a:p>
      </dgm:t>
    </dgm:pt>
    <dgm:pt modelId="{E6C91EA4-3E63-5745-9C58-60CD46129E0A}" type="sibTrans" cxnId="{192BE30D-EE65-A148-AD2D-7319DB359304}">
      <dgm:prSet/>
      <dgm:spPr/>
      <dgm:t>
        <a:bodyPr/>
        <a:lstStyle/>
        <a:p>
          <a:endParaRPr lang="en-US"/>
        </a:p>
      </dgm:t>
    </dgm:pt>
    <dgm:pt modelId="{B111218E-9032-E649-8F24-39EDAF092FB4}">
      <dgm:prSet phldrT="[Text]" custT="1"/>
      <dgm:spPr/>
      <dgm:t>
        <a:bodyPr/>
        <a:lstStyle/>
        <a:p>
          <a:r>
            <a:rPr lang="en-US" sz="1400" b="1" i="0" dirty="0" smtClean="0">
              <a:solidFill>
                <a:schemeClr val="tx1"/>
              </a:solidFill>
              <a:latin typeface="+mj-lt"/>
            </a:rPr>
            <a:t>Third Place Café</a:t>
          </a:r>
          <a:endParaRPr lang="en-US" sz="1400" b="1" i="0" dirty="0">
            <a:solidFill>
              <a:schemeClr val="tx1"/>
            </a:solidFill>
            <a:latin typeface="+mj-lt"/>
          </a:endParaRPr>
        </a:p>
      </dgm:t>
    </dgm:pt>
    <dgm:pt modelId="{5C42917C-AA05-4B4B-8D40-036C3B0828ED}" type="parTrans" cxnId="{31CE53EC-2874-754F-8B39-3D64A76E2A94}">
      <dgm:prSet/>
      <dgm:spPr/>
      <dgm:t>
        <a:bodyPr/>
        <a:lstStyle/>
        <a:p>
          <a:endParaRPr lang="en-US" dirty="0"/>
        </a:p>
      </dgm:t>
    </dgm:pt>
    <dgm:pt modelId="{959148FD-9B44-FE48-B60E-DAACAEA6E7F9}" type="sibTrans" cxnId="{31CE53EC-2874-754F-8B39-3D64A76E2A94}">
      <dgm:prSet/>
      <dgm:spPr/>
      <dgm:t>
        <a:bodyPr/>
        <a:lstStyle/>
        <a:p>
          <a:endParaRPr lang="en-US"/>
        </a:p>
      </dgm:t>
    </dgm:pt>
    <dgm:pt modelId="{D1528284-C41C-B54E-89CD-0972C62BB503}">
      <dgm:prSet phldrT="[Text]" custT="1"/>
      <dgm:spPr/>
      <dgm:t>
        <a:bodyPr/>
        <a:lstStyle/>
        <a:p>
          <a:r>
            <a:rPr lang="en-US" sz="1400" b="1" i="0" dirty="0" smtClean="0">
              <a:solidFill>
                <a:schemeClr val="tx1"/>
              </a:solidFill>
              <a:latin typeface="+mj-lt"/>
            </a:rPr>
            <a:t>Small Group Studies</a:t>
          </a:r>
          <a:endParaRPr lang="en-US" sz="1400" b="1" i="0" dirty="0">
            <a:solidFill>
              <a:schemeClr val="tx1"/>
            </a:solidFill>
            <a:latin typeface="+mj-lt"/>
          </a:endParaRPr>
        </a:p>
      </dgm:t>
    </dgm:pt>
    <dgm:pt modelId="{6DF1EC67-8AC9-EC41-B54A-CB26388EAC9D}" type="parTrans" cxnId="{3E12B7B0-F467-CB4B-81CC-9FDFB00B3A70}">
      <dgm:prSet/>
      <dgm:spPr/>
      <dgm:t>
        <a:bodyPr/>
        <a:lstStyle/>
        <a:p>
          <a:endParaRPr lang="en-US" dirty="0"/>
        </a:p>
      </dgm:t>
    </dgm:pt>
    <dgm:pt modelId="{4E273801-98F3-7245-AF37-B1636059AE20}" type="sibTrans" cxnId="{3E12B7B0-F467-CB4B-81CC-9FDFB00B3A70}">
      <dgm:prSet/>
      <dgm:spPr/>
      <dgm:t>
        <a:bodyPr/>
        <a:lstStyle/>
        <a:p>
          <a:endParaRPr lang="en-US"/>
        </a:p>
      </dgm:t>
    </dgm:pt>
    <dgm:pt modelId="{57F8C2A1-79D2-2E49-8EF2-2DBF3535EAED}">
      <dgm:prSet phldrT="[Text]" custT="1"/>
      <dgm:spPr/>
      <dgm:t>
        <a:bodyPr/>
        <a:lstStyle/>
        <a:p>
          <a:r>
            <a:rPr lang="en-US" sz="1400" b="1" i="0" dirty="0" smtClean="0">
              <a:solidFill>
                <a:schemeClr val="tx1"/>
              </a:solidFill>
              <a:latin typeface="+mj-lt"/>
            </a:rPr>
            <a:t>Weekly Gathering &amp; Worship</a:t>
          </a:r>
          <a:endParaRPr lang="en-US" sz="1400" b="1" i="0" dirty="0">
            <a:solidFill>
              <a:schemeClr val="tx1"/>
            </a:solidFill>
            <a:latin typeface="+mj-lt"/>
          </a:endParaRPr>
        </a:p>
      </dgm:t>
    </dgm:pt>
    <dgm:pt modelId="{E0D72809-83BF-4E46-8617-DB9F58CA5A42}" type="parTrans" cxnId="{526EFAB7-F316-B343-9C23-D18F9680E87A}">
      <dgm:prSet/>
      <dgm:spPr/>
      <dgm:t>
        <a:bodyPr/>
        <a:lstStyle/>
        <a:p>
          <a:endParaRPr lang="en-US" dirty="0"/>
        </a:p>
      </dgm:t>
    </dgm:pt>
    <dgm:pt modelId="{637E6AB1-AEA9-6C4A-B8CD-62B84D9EB862}" type="sibTrans" cxnId="{526EFAB7-F316-B343-9C23-D18F9680E87A}">
      <dgm:prSet/>
      <dgm:spPr/>
      <dgm:t>
        <a:bodyPr/>
        <a:lstStyle/>
        <a:p>
          <a:endParaRPr lang="en-US"/>
        </a:p>
      </dgm:t>
    </dgm:pt>
    <dgm:pt modelId="{C22020FB-AC92-934F-ADC4-A7CAE9DF3394}">
      <dgm:prSet phldrT="[Text]" custT="1"/>
      <dgm:spPr/>
      <dgm:t>
        <a:bodyPr/>
        <a:lstStyle/>
        <a:p>
          <a:r>
            <a:rPr lang="en-US" sz="1400" b="1" i="0" dirty="0" smtClean="0">
              <a:solidFill>
                <a:schemeClr val="tx1"/>
              </a:solidFill>
              <a:latin typeface="+mj-lt"/>
            </a:rPr>
            <a:t>Justice &amp; Service Projects (local and global)</a:t>
          </a:r>
          <a:endParaRPr lang="en-US" sz="1400" b="1" i="0" dirty="0">
            <a:solidFill>
              <a:schemeClr val="tx1"/>
            </a:solidFill>
            <a:latin typeface="+mj-lt"/>
          </a:endParaRPr>
        </a:p>
      </dgm:t>
    </dgm:pt>
    <dgm:pt modelId="{456CE10B-9C13-C14B-8523-70B49DCD8002}" type="parTrans" cxnId="{F75D29D2-E3F3-144E-8B59-99B474620103}">
      <dgm:prSet/>
      <dgm:spPr/>
      <dgm:t>
        <a:bodyPr/>
        <a:lstStyle/>
        <a:p>
          <a:endParaRPr lang="en-US" dirty="0"/>
        </a:p>
      </dgm:t>
    </dgm:pt>
    <dgm:pt modelId="{FCFD0D46-B644-D14B-BA5F-77C5E33E6FCC}" type="sibTrans" cxnId="{F75D29D2-E3F3-144E-8B59-99B474620103}">
      <dgm:prSet/>
      <dgm:spPr/>
      <dgm:t>
        <a:bodyPr/>
        <a:lstStyle/>
        <a:p>
          <a:endParaRPr lang="en-US"/>
        </a:p>
      </dgm:t>
    </dgm:pt>
    <dgm:pt modelId="{8C88BA9D-9364-5B4D-A246-4A1F1EB05AC2}">
      <dgm:prSet phldrT="[Text]" custT="1"/>
      <dgm:spPr/>
      <dgm:t>
        <a:bodyPr/>
        <a:lstStyle/>
        <a:p>
          <a:r>
            <a:rPr lang="en-US" sz="1400" b="1" i="0" dirty="0" smtClean="0">
              <a:solidFill>
                <a:schemeClr val="tx1"/>
              </a:solidFill>
              <a:latin typeface="+mj-lt"/>
            </a:rPr>
            <a:t>Alpha Course</a:t>
          </a:r>
          <a:endParaRPr lang="en-US" sz="1400" b="1" i="0" dirty="0">
            <a:solidFill>
              <a:schemeClr val="tx1"/>
            </a:solidFill>
            <a:latin typeface="+mj-lt"/>
          </a:endParaRPr>
        </a:p>
      </dgm:t>
    </dgm:pt>
    <dgm:pt modelId="{EB72860C-C94C-3543-8FE0-36C347217BF9}" type="parTrans" cxnId="{3F73BC6F-9B8C-1B43-8BD7-A17C3834B823}">
      <dgm:prSet/>
      <dgm:spPr/>
      <dgm:t>
        <a:bodyPr/>
        <a:lstStyle/>
        <a:p>
          <a:endParaRPr lang="en-US" dirty="0"/>
        </a:p>
      </dgm:t>
    </dgm:pt>
    <dgm:pt modelId="{FD89A1E7-3C4F-3540-973B-0BAC898BF7B7}" type="sibTrans" cxnId="{3F73BC6F-9B8C-1B43-8BD7-A17C3834B823}">
      <dgm:prSet/>
      <dgm:spPr/>
      <dgm:t>
        <a:bodyPr/>
        <a:lstStyle/>
        <a:p>
          <a:endParaRPr lang="en-US"/>
        </a:p>
      </dgm:t>
    </dgm:pt>
    <dgm:pt modelId="{793DB26F-2A86-7F40-80BF-930E98FA0889}">
      <dgm:prSet phldrT="[Text]" custT="1"/>
      <dgm:spPr/>
      <dgm:t>
        <a:bodyPr/>
        <a:lstStyle/>
        <a:p>
          <a:r>
            <a:rPr lang="en-US" sz="1400" b="1" i="0" dirty="0" smtClean="0">
              <a:solidFill>
                <a:schemeClr val="tx1"/>
              </a:solidFill>
              <a:latin typeface="+mj-lt"/>
            </a:rPr>
            <a:t>Cross-generational Experiences (worship, service, mentoring)</a:t>
          </a:r>
          <a:endParaRPr lang="en-US" sz="1400" b="1" i="0" dirty="0">
            <a:solidFill>
              <a:schemeClr val="tx1"/>
            </a:solidFill>
            <a:latin typeface="+mj-lt"/>
          </a:endParaRPr>
        </a:p>
      </dgm:t>
    </dgm:pt>
    <dgm:pt modelId="{721BE612-0C7F-2E4D-B178-1C57E1F91BC7}" type="parTrans" cxnId="{A59F4A66-ADE0-AE45-B80A-9F90A5E071FD}">
      <dgm:prSet/>
      <dgm:spPr/>
      <dgm:t>
        <a:bodyPr/>
        <a:lstStyle/>
        <a:p>
          <a:endParaRPr lang="en-US" dirty="0"/>
        </a:p>
      </dgm:t>
    </dgm:pt>
    <dgm:pt modelId="{B0E16ABF-1952-AC45-9034-C8A53453EAB4}" type="sibTrans" cxnId="{A59F4A66-ADE0-AE45-B80A-9F90A5E071FD}">
      <dgm:prSet/>
      <dgm:spPr/>
      <dgm:t>
        <a:bodyPr/>
        <a:lstStyle/>
        <a:p>
          <a:endParaRPr lang="en-US"/>
        </a:p>
      </dgm:t>
    </dgm:pt>
    <dgm:pt modelId="{1F23F651-CFF6-DA41-8C82-8816072816FF}">
      <dgm:prSet phldrT="[Text]" custT="1"/>
      <dgm:spPr/>
      <dgm:t>
        <a:bodyPr/>
        <a:lstStyle/>
        <a:p>
          <a:r>
            <a:rPr lang="en-US" sz="1400" b="1" i="0" dirty="0" smtClean="0">
              <a:solidFill>
                <a:schemeClr val="tx1"/>
              </a:solidFill>
              <a:latin typeface="+mj-lt"/>
            </a:rPr>
            <a:t>Social Network &amp; Blog</a:t>
          </a:r>
          <a:endParaRPr lang="en-US" sz="1400" b="1" i="0" dirty="0">
            <a:solidFill>
              <a:schemeClr val="tx1"/>
            </a:solidFill>
            <a:latin typeface="+mj-lt"/>
          </a:endParaRPr>
        </a:p>
      </dgm:t>
    </dgm:pt>
    <dgm:pt modelId="{475FEB98-F804-A04A-B040-53BAA1020B96}" type="parTrans" cxnId="{D3BE8378-673F-744E-8FB4-C2A87545E037}">
      <dgm:prSet/>
      <dgm:spPr/>
      <dgm:t>
        <a:bodyPr/>
        <a:lstStyle/>
        <a:p>
          <a:endParaRPr lang="en-US" dirty="0"/>
        </a:p>
      </dgm:t>
    </dgm:pt>
    <dgm:pt modelId="{AEACF579-E18F-C046-B380-1AAB8AD068FE}" type="sibTrans" cxnId="{D3BE8378-673F-744E-8FB4-C2A87545E037}">
      <dgm:prSet/>
      <dgm:spPr/>
      <dgm:t>
        <a:bodyPr/>
        <a:lstStyle/>
        <a:p>
          <a:endParaRPr lang="en-US"/>
        </a:p>
      </dgm:t>
    </dgm:pt>
    <dgm:pt modelId="{AB06CEA4-665F-D04B-9B07-A55776CA2822}">
      <dgm:prSet phldrT="[Text]" custT="1"/>
      <dgm:spPr/>
      <dgm:t>
        <a:bodyPr/>
        <a:lstStyle/>
        <a:p>
          <a:r>
            <a:rPr lang="en-US" sz="1400" b="1" i="0" dirty="0" smtClean="0">
              <a:solidFill>
                <a:schemeClr val="tx1"/>
              </a:solidFill>
              <a:latin typeface="+mj-lt"/>
            </a:rPr>
            <a:t>Online Courses</a:t>
          </a:r>
          <a:endParaRPr lang="en-US" sz="1400" b="1" i="0" dirty="0">
            <a:solidFill>
              <a:schemeClr val="tx1"/>
            </a:solidFill>
            <a:latin typeface="+mj-lt"/>
          </a:endParaRPr>
        </a:p>
      </dgm:t>
    </dgm:pt>
    <dgm:pt modelId="{CC5F994A-E95F-4A4E-85A0-9CBF6D9FFC7A}" type="parTrans" cxnId="{12305FDE-BECA-F147-8B56-750345B34784}">
      <dgm:prSet/>
      <dgm:spPr/>
      <dgm:t>
        <a:bodyPr/>
        <a:lstStyle/>
        <a:p>
          <a:endParaRPr lang="en-US" dirty="0"/>
        </a:p>
      </dgm:t>
    </dgm:pt>
    <dgm:pt modelId="{60BC9192-7000-7C4B-AF96-EF082710153A}" type="sibTrans" cxnId="{12305FDE-BECA-F147-8B56-750345B34784}">
      <dgm:prSet/>
      <dgm:spPr/>
      <dgm:t>
        <a:bodyPr/>
        <a:lstStyle/>
        <a:p>
          <a:endParaRPr lang="en-US"/>
        </a:p>
      </dgm:t>
    </dgm:pt>
    <dgm:pt modelId="{C87B5785-9D68-FC48-9D62-B32712966C51}">
      <dgm:prSet phldrT="[Text]"/>
      <dgm:spPr/>
      <dgm:t>
        <a:bodyPr/>
        <a:lstStyle/>
        <a:p>
          <a:r>
            <a:rPr lang="en-US" b="1" i="0" dirty="0" smtClean="0">
              <a:solidFill>
                <a:schemeClr val="tx1"/>
              </a:solidFill>
              <a:latin typeface="+mj-lt"/>
            </a:rPr>
            <a:t>Online Audio &amp; Video Programs</a:t>
          </a:r>
          <a:endParaRPr lang="en-US" b="1" i="0" dirty="0">
            <a:solidFill>
              <a:schemeClr val="tx1"/>
            </a:solidFill>
            <a:latin typeface="+mj-lt"/>
          </a:endParaRPr>
        </a:p>
      </dgm:t>
    </dgm:pt>
    <dgm:pt modelId="{C938B309-AEC2-E84B-AD2D-E04B56B21324}" type="parTrans" cxnId="{552EE88F-CEB8-3149-9340-BD0A8C7B7BAD}">
      <dgm:prSet/>
      <dgm:spPr/>
      <dgm:t>
        <a:bodyPr/>
        <a:lstStyle/>
        <a:p>
          <a:endParaRPr lang="en-US" dirty="0"/>
        </a:p>
      </dgm:t>
    </dgm:pt>
    <dgm:pt modelId="{51F56F4C-C27B-6D47-B175-87EB3744101B}" type="sibTrans" cxnId="{552EE88F-CEB8-3149-9340-BD0A8C7B7BAD}">
      <dgm:prSet/>
      <dgm:spPr/>
      <dgm:t>
        <a:bodyPr/>
        <a:lstStyle/>
        <a:p>
          <a:endParaRPr lang="en-US"/>
        </a:p>
      </dgm:t>
    </dgm:pt>
    <dgm:pt modelId="{F35B5E8E-10D0-5D47-9BDB-937F4DD6979D}" type="pres">
      <dgm:prSet presAssocID="{83B2E4C9-6739-0940-BFE0-6E1FBF8066B7}" presName="cycle" presStyleCnt="0">
        <dgm:presLayoutVars>
          <dgm:chMax val="1"/>
          <dgm:dir/>
          <dgm:animLvl val="ctr"/>
          <dgm:resizeHandles val="exact"/>
        </dgm:presLayoutVars>
      </dgm:prSet>
      <dgm:spPr/>
      <dgm:t>
        <a:bodyPr/>
        <a:lstStyle/>
        <a:p>
          <a:endParaRPr lang="en-US"/>
        </a:p>
      </dgm:t>
    </dgm:pt>
    <dgm:pt modelId="{F84BDB7E-7082-F347-ACBE-CB118B99727E}" type="pres">
      <dgm:prSet presAssocID="{4090E13C-FA55-8644-AA81-AAD46FD2B792}" presName="centerShape" presStyleLbl="node0" presStyleIdx="0" presStyleCnt="1" custScaleX="192901" custScaleY="155544"/>
      <dgm:spPr/>
      <dgm:t>
        <a:bodyPr/>
        <a:lstStyle/>
        <a:p>
          <a:endParaRPr lang="en-US"/>
        </a:p>
      </dgm:t>
    </dgm:pt>
    <dgm:pt modelId="{D6B1EC15-4A61-C24E-A27A-B6EFFE42F09E}" type="pres">
      <dgm:prSet presAssocID="{6DF1EC67-8AC9-EC41-B54A-CB26388EAC9D}" presName="Name9" presStyleLbl="parChTrans1D2" presStyleIdx="0" presStyleCnt="11"/>
      <dgm:spPr/>
      <dgm:t>
        <a:bodyPr/>
        <a:lstStyle/>
        <a:p>
          <a:endParaRPr lang="en-US"/>
        </a:p>
      </dgm:t>
    </dgm:pt>
    <dgm:pt modelId="{CAAE2AA1-A44B-8947-877C-4D062FEE0E22}" type="pres">
      <dgm:prSet presAssocID="{6DF1EC67-8AC9-EC41-B54A-CB26388EAC9D}" presName="connTx" presStyleLbl="parChTrans1D2" presStyleIdx="0" presStyleCnt="11"/>
      <dgm:spPr/>
      <dgm:t>
        <a:bodyPr/>
        <a:lstStyle/>
        <a:p>
          <a:endParaRPr lang="en-US"/>
        </a:p>
      </dgm:t>
    </dgm:pt>
    <dgm:pt modelId="{FFF221AC-67C8-394D-9991-03759DFA1705}" type="pres">
      <dgm:prSet presAssocID="{D1528284-C41C-B54E-89CD-0972C62BB503}" presName="node" presStyleLbl="node1" presStyleIdx="0" presStyleCnt="11">
        <dgm:presLayoutVars>
          <dgm:bulletEnabled val="1"/>
        </dgm:presLayoutVars>
      </dgm:prSet>
      <dgm:spPr/>
      <dgm:t>
        <a:bodyPr/>
        <a:lstStyle/>
        <a:p>
          <a:endParaRPr lang="en-US"/>
        </a:p>
      </dgm:t>
    </dgm:pt>
    <dgm:pt modelId="{5F16158F-5065-2245-AB21-DCD65C64F32F}" type="pres">
      <dgm:prSet presAssocID="{E0D72809-83BF-4E46-8617-DB9F58CA5A42}" presName="Name9" presStyleLbl="parChTrans1D2" presStyleIdx="1" presStyleCnt="11"/>
      <dgm:spPr/>
      <dgm:t>
        <a:bodyPr/>
        <a:lstStyle/>
        <a:p>
          <a:endParaRPr lang="en-US"/>
        </a:p>
      </dgm:t>
    </dgm:pt>
    <dgm:pt modelId="{E2EA232D-688A-3542-85CB-D12E0CF254BD}" type="pres">
      <dgm:prSet presAssocID="{E0D72809-83BF-4E46-8617-DB9F58CA5A42}" presName="connTx" presStyleLbl="parChTrans1D2" presStyleIdx="1" presStyleCnt="11"/>
      <dgm:spPr/>
      <dgm:t>
        <a:bodyPr/>
        <a:lstStyle/>
        <a:p>
          <a:endParaRPr lang="en-US"/>
        </a:p>
      </dgm:t>
    </dgm:pt>
    <dgm:pt modelId="{F16E807F-7E50-F54E-961A-409151BC9B7E}" type="pres">
      <dgm:prSet presAssocID="{57F8C2A1-79D2-2E49-8EF2-2DBF3535EAED}" presName="node" presStyleLbl="node1" presStyleIdx="1" presStyleCnt="11" custScaleX="131258" custScaleY="134889">
        <dgm:presLayoutVars>
          <dgm:bulletEnabled val="1"/>
        </dgm:presLayoutVars>
      </dgm:prSet>
      <dgm:spPr/>
      <dgm:t>
        <a:bodyPr/>
        <a:lstStyle/>
        <a:p>
          <a:endParaRPr lang="en-US"/>
        </a:p>
      </dgm:t>
    </dgm:pt>
    <dgm:pt modelId="{3D47AD88-113F-F84A-9401-344D44FC7888}" type="pres">
      <dgm:prSet presAssocID="{93B20F67-1E67-794E-9682-CA2E507F8A7F}" presName="Name9" presStyleLbl="parChTrans1D2" presStyleIdx="2" presStyleCnt="11"/>
      <dgm:spPr/>
      <dgm:t>
        <a:bodyPr/>
        <a:lstStyle/>
        <a:p>
          <a:endParaRPr lang="en-US"/>
        </a:p>
      </dgm:t>
    </dgm:pt>
    <dgm:pt modelId="{7BDE43A8-6444-6D4E-AFC0-D58AF60E0A2A}" type="pres">
      <dgm:prSet presAssocID="{93B20F67-1E67-794E-9682-CA2E507F8A7F}" presName="connTx" presStyleLbl="parChTrans1D2" presStyleIdx="2" presStyleCnt="11"/>
      <dgm:spPr/>
      <dgm:t>
        <a:bodyPr/>
        <a:lstStyle/>
        <a:p>
          <a:endParaRPr lang="en-US"/>
        </a:p>
      </dgm:t>
    </dgm:pt>
    <dgm:pt modelId="{F6C4B767-07F0-EB45-98B5-FD27BC40E18B}" type="pres">
      <dgm:prSet presAssocID="{225E5DA0-6ECA-5845-A3C1-730172FCAABF}" presName="node" presStyleLbl="node1" presStyleIdx="2" presStyleCnt="11" custScaleX="159918" custRadScaleRad="111369" custRadScaleInc="2965">
        <dgm:presLayoutVars>
          <dgm:bulletEnabled val="1"/>
        </dgm:presLayoutVars>
      </dgm:prSet>
      <dgm:spPr/>
      <dgm:t>
        <a:bodyPr/>
        <a:lstStyle/>
        <a:p>
          <a:endParaRPr lang="en-US"/>
        </a:p>
      </dgm:t>
    </dgm:pt>
    <dgm:pt modelId="{0119C8B5-7E34-1842-A5E1-3C77E9E6339D}" type="pres">
      <dgm:prSet presAssocID="{6742533B-34DD-EA49-84D8-3D70CDEFEBDC}" presName="Name9" presStyleLbl="parChTrans1D2" presStyleIdx="3" presStyleCnt="11"/>
      <dgm:spPr/>
      <dgm:t>
        <a:bodyPr/>
        <a:lstStyle/>
        <a:p>
          <a:endParaRPr lang="en-US"/>
        </a:p>
      </dgm:t>
    </dgm:pt>
    <dgm:pt modelId="{BAEA7000-1AA8-D14C-978D-23E716F69785}" type="pres">
      <dgm:prSet presAssocID="{6742533B-34DD-EA49-84D8-3D70CDEFEBDC}" presName="connTx" presStyleLbl="parChTrans1D2" presStyleIdx="3" presStyleCnt="11"/>
      <dgm:spPr/>
      <dgm:t>
        <a:bodyPr/>
        <a:lstStyle/>
        <a:p>
          <a:endParaRPr lang="en-US"/>
        </a:p>
      </dgm:t>
    </dgm:pt>
    <dgm:pt modelId="{BAB2684A-5D6C-3C4B-901B-945A3732F212}" type="pres">
      <dgm:prSet presAssocID="{01E4B341-6C6A-3140-82BC-8FBDDF7B02C6}" presName="node" presStyleLbl="node1" presStyleIdx="3" presStyleCnt="11" custScaleX="225168" custScaleY="103477" custRadScaleRad="112129" custRadScaleInc="-10839">
        <dgm:presLayoutVars>
          <dgm:bulletEnabled val="1"/>
        </dgm:presLayoutVars>
      </dgm:prSet>
      <dgm:spPr/>
      <dgm:t>
        <a:bodyPr/>
        <a:lstStyle/>
        <a:p>
          <a:endParaRPr lang="en-US"/>
        </a:p>
      </dgm:t>
    </dgm:pt>
    <dgm:pt modelId="{48775EBC-2665-6445-8EE1-236CA7F176E4}" type="pres">
      <dgm:prSet presAssocID="{456CE10B-9C13-C14B-8523-70B49DCD8002}" presName="Name9" presStyleLbl="parChTrans1D2" presStyleIdx="4" presStyleCnt="11"/>
      <dgm:spPr/>
      <dgm:t>
        <a:bodyPr/>
        <a:lstStyle/>
        <a:p>
          <a:endParaRPr lang="en-US"/>
        </a:p>
      </dgm:t>
    </dgm:pt>
    <dgm:pt modelId="{3B4616E8-9A2E-684F-B6E5-4382794E8F4A}" type="pres">
      <dgm:prSet presAssocID="{456CE10B-9C13-C14B-8523-70B49DCD8002}" presName="connTx" presStyleLbl="parChTrans1D2" presStyleIdx="4" presStyleCnt="11"/>
      <dgm:spPr/>
      <dgm:t>
        <a:bodyPr/>
        <a:lstStyle/>
        <a:p>
          <a:endParaRPr lang="en-US"/>
        </a:p>
      </dgm:t>
    </dgm:pt>
    <dgm:pt modelId="{941FE440-8237-B142-99F1-F63313C8DCB8}" type="pres">
      <dgm:prSet presAssocID="{C22020FB-AC92-934F-ADC4-A7CAE9DF3394}" presName="node" presStyleLbl="node1" presStyleIdx="4" presStyleCnt="11" custScaleX="208339" custRadScaleRad="120396" custRadScaleInc="-45649">
        <dgm:presLayoutVars>
          <dgm:bulletEnabled val="1"/>
        </dgm:presLayoutVars>
      </dgm:prSet>
      <dgm:spPr/>
      <dgm:t>
        <a:bodyPr/>
        <a:lstStyle/>
        <a:p>
          <a:endParaRPr lang="en-US"/>
        </a:p>
      </dgm:t>
    </dgm:pt>
    <dgm:pt modelId="{4AB7FF02-A5FB-9141-A1D3-31EA82705002}" type="pres">
      <dgm:prSet presAssocID="{CC5F994A-E95F-4A4E-85A0-9CBF6D9FFC7A}" presName="Name9" presStyleLbl="parChTrans1D2" presStyleIdx="5" presStyleCnt="11"/>
      <dgm:spPr/>
      <dgm:t>
        <a:bodyPr/>
        <a:lstStyle/>
        <a:p>
          <a:endParaRPr lang="en-US"/>
        </a:p>
      </dgm:t>
    </dgm:pt>
    <dgm:pt modelId="{74407558-B798-C549-820F-4D157F1A876A}" type="pres">
      <dgm:prSet presAssocID="{CC5F994A-E95F-4A4E-85A0-9CBF6D9FFC7A}" presName="connTx" presStyleLbl="parChTrans1D2" presStyleIdx="5" presStyleCnt="11"/>
      <dgm:spPr/>
      <dgm:t>
        <a:bodyPr/>
        <a:lstStyle/>
        <a:p>
          <a:endParaRPr lang="en-US"/>
        </a:p>
      </dgm:t>
    </dgm:pt>
    <dgm:pt modelId="{F6E610F7-C443-844D-ADA7-B50082C05BEC}" type="pres">
      <dgm:prSet presAssocID="{AB06CEA4-665F-D04B-9B07-A55776CA2822}" presName="node" presStyleLbl="node1" presStyleIdx="5" presStyleCnt="11">
        <dgm:presLayoutVars>
          <dgm:bulletEnabled val="1"/>
        </dgm:presLayoutVars>
      </dgm:prSet>
      <dgm:spPr/>
      <dgm:t>
        <a:bodyPr/>
        <a:lstStyle/>
        <a:p>
          <a:endParaRPr lang="en-US"/>
        </a:p>
      </dgm:t>
    </dgm:pt>
    <dgm:pt modelId="{399E59BC-F399-9242-B1E7-F3492F9D5316}" type="pres">
      <dgm:prSet presAssocID="{C938B309-AEC2-E84B-AD2D-E04B56B21324}" presName="Name9" presStyleLbl="parChTrans1D2" presStyleIdx="6" presStyleCnt="11"/>
      <dgm:spPr/>
      <dgm:t>
        <a:bodyPr/>
        <a:lstStyle/>
        <a:p>
          <a:endParaRPr lang="en-US"/>
        </a:p>
      </dgm:t>
    </dgm:pt>
    <dgm:pt modelId="{93064D3C-9BE2-F146-9C16-918A2303ECFE}" type="pres">
      <dgm:prSet presAssocID="{C938B309-AEC2-E84B-AD2D-E04B56B21324}" presName="connTx" presStyleLbl="parChTrans1D2" presStyleIdx="6" presStyleCnt="11"/>
      <dgm:spPr/>
      <dgm:t>
        <a:bodyPr/>
        <a:lstStyle/>
        <a:p>
          <a:endParaRPr lang="en-US"/>
        </a:p>
      </dgm:t>
    </dgm:pt>
    <dgm:pt modelId="{387DF9FD-6935-AD42-94DF-FC6589160F3D}" type="pres">
      <dgm:prSet presAssocID="{C87B5785-9D68-FC48-9D62-B32712966C51}" presName="node" presStyleLbl="node1" presStyleIdx="6" presStyleCnt="11" custScaleX="123223">
        <dgm:presLayoutVars>
          <dgm:bulletEnabled val="1"/>
        </dgm:presLayoutVars>
      </dgm:prSet>
      <dgm:spPr/>
      <dgm:t>
        <a:bodyPr/>
        <a:lstStyle/>
        <a:p>
          <a:endParaRPr lang="en-US"/>
        </a:p>
      </dgm:t>
    </dgm:pt>
    <dgm:pt modelId="{2ECA9611-4884-AB43-A446-D51649998FA5}" type="pres">
      <dgm:prSet presAssocID="{5C42917C-AA05-4B4B-8D40-036C3B0828ED}" presName="Name9" presStyleLbl="parChTrans1D2" presStyleIdx="7" presStyleCnt="11"/>
      <dgm:spPr/>
      <dgm:t>
        <a:bodyPr/>
        <a:lstStyle/>
        <a:p>
          <a:endParaRPr lang="en-US"/>
        </a:p>
      </dgm:t>
    </dgm:pt>
    <dgm:pt modelId="{31042A93-3812-A34A-8F9E-8409130D83C1}" type="pres">
      <dgm:prSet presAssocID="{5C42917C-AA05-4B4B-8D40-036C3B0828ED}" presName="connTx" presStyleLbl="parChTrans1D2" presStyleIdx="7" presStyleCnt="11"/>
      <dgm:spPr/>
      <dgm:t>
        <a:bodyPr/>
        <a:lstStyle/>
        <a:p>
          <a:endParaRPr lang="en-US"/>
        </a:p>
      </dgm:t>
    </dgm:pt>
    <dgm:pt modelId="{A1CFB6AF-409A-B945-B98F-6343817DEB04}" type="pres">
      <dgm:prSet presAssocID="{B111218E-9032-E649-8F24-39EDAF092FB4}" presName="node" presStyleLbl="node1" presStyleIdx="7" presStyleCnt="11">
        <dgm:presLayoutVars>
          <dgm:bulletEnabled val="1"/>
        </dgm:presLayoutVars>
      </dgm:prSet>
      <dgm:spPr/>
      <dgm:t>
        <a:bodyPr/>
        <a:lstStyle/>
        <a:p>
          <a:endParaRPr lang="en-US"/>
        </a:p>
      </dgm:t>
    </dgm:pt>
    <dgm:pt modelId="{4A1FE004-9044-BF4A-B0AA-FCA0255C3797}" type="pres">
      <dgm:prSet presAssocID="{EB72860C-C94C-3543-8FE0-36C347217BF9}" presName="Name9" presStyleLbl="parChTrans1D2" presStyleIdx="8" presStyleCnt="11"/>
      <dgm:spPr/>
      <dgm:t>
        <a:bodyPr/>
        <a:lstStyle/>
        <a:p>
          <a:endParaRPr lang="en-US"/>
        </a:p>
      </dgm:t>
    </dgm:pt>
    <dgm:pt modelId="{EEF8E9FF-BC94-9149-B9B2-5F2F12F2F6BC}" type="pres">
      <dgm:prSet presAssocID="{EB72860C-C94C-3543-8FE0-36C347217BF9}" presName="connTx" presStyleLbl="parChTrans1D2" presStyleIdx="8" presStyleCnt="11"/>
      <dgm:spPr/>
      <dgm:t>
        <a:bodyPr/>
        <a:lstStyle/>
        <a:p>
          <a:endParaRPr lang="en-US"/>
        </a:p>
      </dgm:t>
    </dgm:pt>
    <dgm:pt modelId="{B6978DC5-B967-644A-B580-5A68E845BFF2}" type="pres">
      <dgm:prSet presAssocID="{8C88BA9D-9364-5B4D-A246-4A1F1EB05AC2}" presName="node" presStyleLbl="node1" presStyleIdx="8" presStyleCnt="11">
        <dgm:presLayoutVars>
          <dgm:bulletEnabled val="1"/>
        </dgm:presLayoutVars>
      </dgm:prSet>
      <dgm:spPr/>
      <dgm:t>
        <a:bodyPr/>
        <a:lstStyle/>
        <a:p>
          <a:endParaRPr lang="en-US"/>
        </a:p>
      </dgm:t>
    </dgm:pt>
    <dgm:pt modelId="{BFF489DF-282C-7045-AECC-BE19584B39DA}" type="pres">
      <dgm:prSet presAssocID="{721BE612-0C7F-2E4D-B178-1C57E1F91BC7}" presName="Name9" presStyleLbl="parChTrans1D2" presStyleIdx="9" presStyleCnt="11"/>
      <dgm:spPr/>
      <dgm:t>
        <a:bodyPr/>
        <a:lstStyle/>
        <a:p>
          <a:endParaRPr lang="en-US"/>
        </a:p>
      </dgm:t>
    </dgm:pt>
    <dgm:pt modelId="{F4C10427-FB95-2545-BE68-9F8D42244DAC}" type="pres">
      <dgm:prSet presAssocID="{721BE612-0C7F-2E4D-B178-1C57E1F91BC7}" presName="connTx" presStyleLbl="parChTrans1D2" presStyleIdx="9" presStyleCnt="11"/>
      <dgm:spPr/>
      <dgm:t>
        <a:bodyPr/>
        <a:lstStyle/>
        <a:p>
          <a:endParaRPr lang="en-US"/>
        </a:p>
      </dgm:t>
    </dgm:pt>
    <dgm:pt modelId="{C78EAC0E-EE7E-3149-8B6A-8EF405AEC494}" type="pres">
      <dgm:prSet presAssocID="{793DB26F-2A86-7F40-80BF-930E98FA0889}" presName="node" presStyleLbl="node1" presStyleIdx="9" presStyleCnt="11" custScaleX="146292" custScaleY="135152" custRadScaleRad="117064" custRadScaleInc="-14588">
        <dgm:presLayoutVars>
          <dgm:bulletEnabled val="1"/>
        </dgm:presLayoutVars>
      </dgm:prSet>
      <dgm:spPr/>
      <dgm:t>
        <a:bodyPr/>
        <a:lstStyle/>
        <a:p>
          <a:endParaRPr lang="en-US"/>
        </a:p>
      </dgm:t>
    </dgm:pt>
    <dgm:pt modelId="{EADCC2DF-2E51-5746-8845-EC330E229BD7}" type="pres">
      <dgm:prSet presAssocID="{475FEB98-F804-A04A-B040-53BAA1020B96}" presName="Name9" presStyleLbl="parChTrans1D2" presStyleIdx="10" presStyleCnt="11"/>
      <dgm:spPr/>
      <dgm:t>
        <a:bodyPr/>
        <a:lstStyle/>
        <a:p>
          <a:endParaRPr lang="en-US"/>
        </a:p>
      </dgm:t>
    </dgm:pt>
    <dgm:pt modelId="{F08BB8A1-9C9A-5E49-BBE3-816B6BFF840E}" type="pres">
      <dgm:prSet presAssocID="{475FEB98-F804-A04A-B040-53BAA1020B96}" presName="connTx" presStyleLbl="parChTrans1D2" presStyleIdx="10" presStyleCnt="11"/>
      <dgm:spPr/>
      <dgm:t>
        <a:bodyPr/>
        <a:lstStyle/>
        <a:p>
          <a:endParaRPr lang="en-US"/>
        </a:p>
      </dgm:t>
    </dgm:pt>
    <dgm:pt modelId="{E53378A4-D3B3-F748-BFA3-46E94862D38C}" type="pres">
      <dgm:prSet presAssocID="{1F23F651-CFF6-DA41-8C82-8816072816FF}" presName="node" presStyleLbl="node1" presStyleIdx="10" presStyleCnt="11">
        <dgm:presLayoutVars>
          <dgm:bulletEnabled val="1"/>
        </dgm:presLayoutVars>
      </dgm:prSet>
      <dgm:spPr/>
      <dgm:t>
        <a:bodyPr/>
        <a:lstStyle/>
        <a:p>
          <a:endParaRPr lang="en-US"/>
        </a:p>
      </dgm:t>
    </dgm:pt>
  </dgm:ptLst>
  <dgm:cxnLst>
    <dgm:cxn modelId="{526EFAB7-F316-B343-9C23-D18F9680E87A}" srcId="{4090E13C-FA55-8644-AA81-AAD46FD2B792}" destId="{57F8C2A1-79D2-2E49-8EF2-2DBF3535EAED}" srcOrd="1" destOrd="0" parTransId="{E0D72809-83BF-4E46-8617-DB9F58CA5A42}" sibTransId="{637E6AB1-AEA9-6C4A-B8CD-62B84D9EB862}"/>
    <dgm:cxn modelId="{D430BB78-28E3-4746-B05B-977886A874F6}" type="presOf" srcId="{6DF1EC67-8AC9-EC41-B54A-CB26388EAC9D}" destId="{D6B1EC15-4A61-C24E-A27A-B6EFFE42F09E}" srcOrd="0" destOrd="0" presId="urn:microsoft.com/office/officeart/2005/8/layout/radial1"/>
    <dgm:cxn modelId="{31CE53EC-2874-754F-8B39-3D64A76E2A94}" srcId="{4090E13C-FA55-8644-AA81-AAD46FD2B792}" destId="{B111218E-9032-E649-8F24-39EDAF092FB4}" srcOrd="7" destOrd="0" parTransId="{5C42917C-AA05-4B4B-8D40-036C3B0828ED}" sibTransId="{959148FD-9B44-FE48-B60E-DAACAEA6E7F9}"/>
    <dgm:cxn modelId="{E37253B9-AAD6-C343-B214-D405C00E783D}" type="presOf" srcId="{C22020FB-AC92-934F-ADC4-A7CAE9DF3394}" destId="{941FE440-8237-B142-99F1-F63313C8DCB8}" srcOrd="0" destOrd="0" presId="urn:microsoft.com/office/officeart/2005/8/layout/radial1"/>
    <dgm:cxn modelId="{DB93C0EC-FC72-AB40-A772-5D6898A5C73D}" type="presOf" srcId="{8C88BA9D-9364-5B4D-A246-4A1F1EB05AC2}" destId="{B6978DC5-B967-644A-B580-5A68E845BFF2}" srcOrd="0" destOrd="0" presId="urn:microsoft.com/office/officeart/2005/8/layout/radial1"/>
    <dgm:cxn modelId="{DD5FFB36-DAAB-7849-8928-1C60ED2BE5F0}" type="presOf" srcId="{C87B5785-9D68-FC48-9D62-B32712966C51}" destId="{387DF9FD-6935-AD42-94DF-FC6589160F3D}" srcOrd="0" destOrd="0" presId="urn:microsoft.com/office/officeart/2005/8/layout/radial1"/>
    <dgm:cxn modelId="{12305FDE-BECA-F147-8B56-750345B34784}" srcId="{4090E13C-FA55-8644-AA81-AAD46FD2B792}" destId="{AB06CEA4-665F-D04B-9B07-A55776CA2822}" srcOrd="5" destOrd="0" parTransId="{CC5F994A-E95F-4A4E-85A0-9CBF6D9FFC7A}" sibTransId="{60BC9192-7000-7C4B-AF96-EF082710153A}"/>
    <dgm:cxn modelId="{A59F4A66-ADE0-AE45-B80A-9F90A5E071FD}" srcId="{4090E13C-FA55-8644-AA81-AAD46FD2B792}" destId="{793DB26F-2A86-7F40-80BF-930E98FA0889}" srcOrd="9" destOrd="0" parTransId="{721BE612-0C7F-2E4D-B178-1C57E1F91BC7}" sibTransId="{B0E16ABF-1952-AC45-9034-C8A53453EAB4}"/>
    <dgm:cxn modelId="{ADE6EA92-2488-BC49-BE72-FDA150960493}" type="presOf" srcId="{EB72860C-C94C-3543-8FE0-36C347217BF9}" destId="{EEF8E9FF-BC94-9149-B9B2-5F2F12F2F6BC}" srcOrd="1" destOrd="0" presId="urn:microsoft.com/office/officeart/2005/8/layout/radial1"/>
    <dgm:cxn modelId="{1F38421D-F734-B147-ABC7-D9269FD5C3ED}" type="presOf" srcId="{C938B309-AEC2-E84B-AD2D-E04B56B21324}" destId="{93064D3C-9BE2-F146-9C16-918A2303ECFE}" srcOrd="1" destOrd="0" presId="urn:microsoft.com/office/officeart/2005/8/layout/radial1"/>
    <dgm:cxn modelId="{81E96806-03F7-5B48-85D3-A9CE0568D634}" type="presOf" srcId="{CC5F994A-E95F-4A4E-85A0-9CBF6D9FFC7A}" destId="{74407558-B798-C549-820F-4D157F1A876A}" srcOrd="1" destOrd="0" presId="urn:microsoft.com/office/officeart/2005/8/layout/radial1"/>
    <dgm:cxn modelId="{B8A0FFB0-7996-9F4C-9271-182A980154EB}" type="presOf" srcId="{93B20F67-1E67-794E-9682-CA2E507F8A7F}" destId="{7BDE43A8-6444-6D4E-AFC0-D58AF60E0A2A}" srcOrd="1" destOrd="0" presId="urn:microsoft.com/office/officeart/2005/8/layout/radial1"/>
    <dgm:cxn modelId="{B79D6998-D4BE-0147-B2E7-D833F94D942B}" type="presOf" srcId="{E0D72809-83BF-4E46-8617-DB9F58CA5A42}" destId="{5F16158F-5065-2245-AB21-DCD65C64F32F}" srcOrd="0" destOrd="0" presId="urn:microsoft.com/office/officeart/2005/8/layout/radial1"/>
    <dgm:cxn modelId="{53641EB7-4096-004C-8D1B-6A8AF33EEE8E}" type="presOf" srcId="{4090E13C-FA55-8644-AA81-AAD46FD2B792}" destId="{F84BDB7E-7082-F347-ACBE-CB118B99727E}" srcOrd="0" destOrd="0" presId="urn:microsoft.com/office/officeart/2005/8/layout/radial1"/>
    <dgm:cxn modelId="{58F47D2E-1343-834A-8971-CE5883565A8D}" type="presOf" srcId="{AB06CEA4-665F-D04B-9B07-A55776CA2822}" destId="{F6E610F7-C443-844D-ADA7-B50082C05BEC}" srcOrd="0" destOrd="0" presId="urn:microsoft.com/office/officeart/2005/8/layout/radial1"/>
    <dgm:cxn modelId="{35919CBE-1651-A648-9B5A-E3E27986EAB2}" type="presOf" srcId="{E0D72809-83BF-4E46-8617-DB9F58CA5A42}" destId="{E2EA232D-688A-3542-85CB-D12E0CF254BD}" srcOrd="1" destOrd="0" presId="urn:microsoft.com/office/officeart/2005/8/layout/radial1"/>
    <dgm:cxn modelId="{1542FB07-A63B-3D44-B247-7924F84020D6}" type="presOf" srcId="{6DF1EC67-8AC9-EC41-B54A-CB26388EAC9D}" destId="{CAAE2AA1-A44B-8947-877C-4D062FEE0E22}" srcOrd="1" destOrd="0" presId="urn:microsoft.com/office/officeart/2005/8/layout/radial1"/>
    <dgm:cxn modelId="{0E038347-AC4F-D149-ACFA-7FDFCBEF44B8}" type="presOf" srcId="{6742533B-34DD-EA49-84D8-3D70CDEFEBDC}" destId="{0119C8B5-7E34-1842-A5E1-3C77E9E6339D}" srcOrd="0" destOrd="0" presId="urn:microsoft.com/office/officeart/2005/8/layout/radial1"/>
    <dgm:cxn modelId="{010910F1-EC5C-A240-A25E-5B983FF5D18F}" type="presOf" srcId="{721BE612-0C7F-2E4D-B178-1C57E1F91BC7}" destId="{F4C10427-FB95-2545-BE68-9F8D42244DAC}" srcOrd="1" destOrd="0" presId="urn:microsoft.com/office/officeart/2005/8/layout/radial1"/>
    <dgm:cxn modelId="{3BB8F3F1-2245-C945-B12F-F97A863F555E}" type="presOf" srcId="{EB72860C-C94C-3543-8FE0-36C347217BF9}" destId="{4A1FE004-9044-BF4A-B0AA-FCA0255C3797}" srcOrd="0" destOrd="0" presId="urn:microsoft.com/office/officeart/2005/8/layout/radial1"/>
    <dgm:cxn modelId="{D0753512-48E5-2A4D-8DA6-9E2537DFB18C}" type="presOf" srcId="{1F23F651-CFF6-DA41-8C82-8816072816FF}" destId="{E53378A4-D3B3-F748-BFA3-46E94862D38C}" srcOrd="0" destOrd="0" presId="urn:microsoft.com/office/officeart/2005/8/layout/radial1"/>
    <dgm:cxn modelId="{0C5F16AE-3906-9C45-AB84-A4E36F578F43}" type="presOf" srcId="{721BE612-0C7F-2E4D-B178-1C57E1F91BC7}" destId="{BFF489DF-282C-7045-AECC-BE19584B39DA}" srcOrd="0" destOrd="0" presId="urn:microsoft.com/office/officeart/2005/8/layout/radial1"/>
    <dgm:cxn modelId="{1EB27EDE-D6F4-0445-9656-12609BC14257}" type="presOf" srcId="{D1528284-C41C-B54E-89CD-0972C62BB503}" destId="{FFF221AC-67C8-394D-9991-03759DFA1705}" srcOrd="0" destOrd="0" presId="urn:microsoft.com/office/officeart/2005/8/layout/radial1"/>
    <dgm:cxn modelId="{EA02751D-2F83-1E4A-8E29-118A955284CB}" type="presOf" srcId="{456CE10B-9C13-C14B-8523-70B49DCD8002}" destId="{3B4616E8-9A2E-684F-B6E5-4382794E8F4A}" srcOrd="1" destOrd="0" presId="urn:microsoft.com/office/officeart/2005/8/layout/radial1"/>
    <dgm:cxn modelId="{192BE30D-EE65-A148-AD2D-7319DB359304}" srcId="{4090E13C-FA55-8644-AA81-AAD46FD2B792}" destId="{01E4B341-6C6A-3140-82BC-8FBDDF7B02C6}" srcOrd="3" destOrd="0" parTransId="{6742533B-34DD-EA49-84D8-3D70CDEFEBDC}" sibTransId="{E6C91EA4-3E63-5745-9C58-60CD46129E0A}"/>
    <dgm:cxn modelId="{F8BC60FF-38BC-334D-BE41-66BFD4913E85}" type="presOf" srcId="{57F8C2A1-79D2-2E49-8EF2-2DBF3535EAED}" destId="{F16E807F-7E50-F54E-961A-409151BC9B7E}" srcOrd="0" destOrd="0" presId="urn:microsoft.com/office/officeart/2005/8/layout/radial1"/>
    <dgm:cxn modelId="{CFDB5034-4DA1-224E-A696-EE24CC59B7BB}" type="presOf" srcId="{5C42917C-AA05-4B4B-8D40-036C3B0828ED}" destId="{2ECA9611-4884-AB43-A446-D51649998FA5}" srcOrd="0" destOrd="0" presId="urn:microsoft.com/office/officeart/2005/8/layout/radial1"/>
    <dgm:cxn modelId="{4A4E4EA5-B51D-3747-9A73-07F1EC2C61C8}" type="presOf" srcId="{475FEB98-F804-A04A-B040-53BAA1020B96}" destId="{F08BB8A1-9C9A-5E49-BBE3-816B6BFF840E}" srcOrd="1" destOrd="0" presId="urn:microsoft.com/office/officeart/2005/8/layout/radial1"/>
    <dgm:cxn modelId="{51C45EDA-B0EC-8248-964C-80D7628CEAC4}" srcId="{4090E13C-FA55-8644-AA81-AAD46FD2B792}" destId="{225E5DA0-6ECA-5845-A3C1-730172FCAABF}" srcOrd="2" destOrd="0" parTransId="{93B20F67-1E67-794E-9682-CA2E507F8A7F}" sibTransId="{57D301EC-B287-254C-8E82-6299E2BB7719}"/>
    <dgm:cxn modelId="{613E4B07-4330-6641-8FA1-D4F1666D0ADA}" type="presOf" srcId="{C938B309-AEC2-E84B-AD2D-E04B56B21324}" destId="{399E59BC-F399-9242-B1E7-F3492F9D5316}" srcOrd="0" destOrd="0" presId="urn:microsoft.com/office/officeart/2005/8/layout/radial1"/>
    <dgm:cxn modelId="{87E2C4F0-65D0-AF42-9A5B-EFFF2C023490}" type="presOf" srcId="{225E5DA0-6ECA-5845-A3C1-730172FCAABF}" destId="{F6C4B767-07F0-EB45-98B5-FD27BC40E18B}" srcOrd="0" destOrd="0" presId="urn:microsoft.com/office/officeart/2005/8/layout/radial1"/>
    <dgm:cxn modelId="{8F3A8D17-76E7-654C-A827-1CF2AF0D3EB2}" type="presOf" srcId="{CC5F994A-E95F-4A4E-85A0-9CBF6D9FFC7A}" destId="{4AB7FF02-A5FB-9141-A1D3-31EA82705002}" srcOrd="0" destOrd="0" presId="urn:microsoft.com/office/officeart/2005/8/layout/radial1"/>
    <dgm:cxn modelId="{5D202D10-35B4-1842-9F26-92B0DD277486}" type="presOf" srcId="{456CE10B-9C13-C14B-8523-70B49DCD8002}" destId="{48775EBC-2665-6445-8EE1-236CA7F176E4}" srcOrd="0" destOrd="0" presId="urn:microsoft.com/office/officeart/2005/8/layout/radial1"/>
    <dgm:cxn modelId="{3F73BC6F-9B8C-1B43-8BD7-A17C3834B823}" srcId="{4090E13C-FA55-8644-AA81-AAD46FD2B792}" destId="{8C88BA9D-9364-5B4D-A246-4A1F1EB05AC2}" srcOrd="8" destOrd="0" parTransId="{EB72860C-C94C-3543-8FE0-36C347217BF9}" sibTransId="{FD89A1E7-3C4F-3540-973B-0BAC898BF7B7}"/>
    <dgm:cxn modelId="{D3BE8378-673F-744E-8FB4-C2A87545E037}" srcId="{4090E13C-FA55-8644-AA81-AAD46FD2B792}" destId="{1F23F651-CFF6-DA41-8C82-8816072816FF}" srcOrd="10" destOrd="0" parTransId="{475FEB98-F804-A04A-B040-53BAA1020B96}" sibTransId="{AEACF579-E18F-C046-B380-1AAB8AD068FE}"/>
    <dgm:cxn modelId="{EF44CF08-21D8-D749-8B3F-239A88AA3728}" type="presOf" srcId="{93B20F67-1E67-794E-9682-CA2E507F8A7F}" destId="{3D47AD88-113F-F84A-9401-344D44FC7888}" srcOrd="0" destOrd="0" presId="urn:microsoft.com/office/officeart/2005/8/layout/radial1"/>
    <dgm:cxn modelId="{552EE88F-CEB8-3149-9340-BD0A8C7B7BAD}" srcId="{4090E13C-FA55-8644-AA81-AAD46FD2B792}" destId="{C87B5785-9D68-FC48-9D62-B32712966C51}" srcOrd="6" destOrd="0" parTransId="{C938B309-AEC2-E84B-AD2D-E04B56B21324}" sibTransId="{51F56F4C-C27B-6D47-B175-87EB3744101B}"/>
    <dgm:cxn modelId="{3E12B7B0-F467-CB4B-81CC-9FDFB00B3A70}" srcId="{4090E13C-FA55-8644-AA81-AAD46FD2B792}" destId="{D1528284-C41C-B54E-89CD-0972C62BB503}" srcOrd="0" destOrd="0" parTransId="{6DF1EC67-8AC9-EC41-B54A-CB26388EAC9D}" sibTransId="{4E273801-98F3-7245-AF37-B1636059AE20}"/>
    <dgm:cxn modelId="{7A6D2285-42F1-564F-84B6-A23EF106771F}" srcId="{83B2E4C9-6739-0940-BFE0-6E1FBF8066B7}" destId="{4090E13C-FA55-8644-AA81-AAD46FD2B792}" srcOrd="0" destOrd="0" parTransId="{5E790D68-E624-D643-B2EF-0D05DA187D31}" sibTransId="{4EE8D82B-F843-9B4B-8B59-AD17BC70C0E5}"/>
    <dgm:cxn modelId="{79A393DC-2C10-C340-B3C7-72168CFDFE56}" type="presOf" srcId="{B111218E-9032-E649-8F24-39EDAF092FB4}" destId="{A1CFB6AF-409A-B945-B98F-6343817DEB04}" srcOrd="0" destOrd="0" presId="urn:microsoft.com/office/officeart/2005/8/layout/radial1"/>
    <dgm:cxn modelId="{487EC46A-46BD-7B44-B0A6-CB4A58B8A428}" type="presOf" srcId="{6742533B-34DD-EA49-84D8-3D70CDEFEBDC}" destId="{BAEA7000-1AA8-D14C-978D-23E716F69785}" srcOrd="1" destOrd="0" presId="urn:microsoft.com/office/officeart/2005/8/layout/radial1"/>
    <dgm:cxn modelId="{F75D29D2-E3F3-144E-8B59-99B474620103}" srcId="{4090E13C-FA55-8644-AA81-AAD46FD2B792}" destId="{C22020FB-AC92-934F-ADC4-A7CAE9DF3394}" srcOrd="4" destOrd="0" parTransId="{456CE10B-9C13-C14B-8523-70B49DCD8002}" sibTransId="{FCFD0D46-B644-D14B-BA5F-77C5E33E6FCC}"/>
    <dgm:cxn modelId="{81C37B4F-E1AA-364B-8395-4CCC89237B24}" type="presOf" srcId="{83B2E4C9-6739-0940-BFE0-6E1FBF8066B7}" destId="{F35B5E8E-10D0-5D47-9BDB-937F4DD6979D}" srcOrd="0" destOrd="0" presId="urn:microsoft.com/office/officeart/2005/8/layout/radial1"/>
    <dgm:cxn modelId="{D8268D80-2B0D-0147-874B-89025EA84057}" type="presOf" srcId="{475FEB98-F804-A04A-B040-53BAA1020B96}" destId="{EADCC2DF-2E51-5746-8845-EC330E229BD7}" srcOrd="0" destOrd="0" presId="urn:microsoft.com/office/officeart/2005/8/layout/radial1"/>
    <dgm:cxn modelId="{1575A32C-81D8-9141-A629-F1C972D728A4}" type="presOf" srcId="{793DB26F-2A86-7F40-80BF-930E98FA0889}" destId="{C78EAC0E-EE7E-3149-8B6A-8EF405AEC494}" srcOrd="0" destOrd="0" presId="urn:microsoft.com/office/officeart/2005/8/layout/radial1"/>
    <dgm:cxn modelId="{A038EA70-1E83-374D-B311-087B8CFD8A82}" type="presOf" srcId="{5C42917C-AA05-4B4B-8D40-036C3B0828ED}" destId="{31042A93-3812-A34A-8F9E-8409130D83C1}" srcOrd="1" destOrd="0" presId="urn:microsoft.com/office/officeart/2005/8/layout/radial1"/>
    <dgm:cxn modelId="{8D9DECD8-2B6A-004E-8053-17C77DB4A2BB}" type="presOf" srcId="{01E4B341-6C6A-3140-82BC-8FBDDF7B02C6}" destId="{BAB2684A-5D6C-3C4B-901B-945A3732F212}" srcOrd="0" destOrd="0" presId="urn:microsoft.com/office/officeart/2005/8/layout/radial1"/>
    <dgm:cxn modelId="{72F213C2-BBE3-7746-9DCE-6822DAA159A8}" type="presParOf" srcId="{F35B5E8E-10D0-5D47-9BDB-937F4DD6979D}" destId="{F84BDB7E-7082-F347-ACBE-CB118B99727E}" srcOrd="0" destOrd="0" presId="urn:microsoft.com/office/officeart/2005/8/layout/radial1"/>
    <dgm:cxn modelId="{CA825C87-341B-104B-8E33-D429F05FA766}" type="presParOf" srcId="{F35B5E8E-10D0-5D47-9BDB-937F4DD6979D}" destId="{D6B1EC15-4A61-C24E-A27A-B6EFFE42F09E}" srcOrd="1" destOrd="0" presId="urn:microsoft.com/office/officeart/2005/8/layout/radial1"/>
    <dgm:cxn modelId="{D4111B0E-4885-E045-BF4B-5D316834EA5B}" type="presParOf" srcId="{D6B1EC15-4A61-C24E-A27A-B6EFFE42F09E}" destId="{CAAE2AA1-A44B-8947-877C-4D062FEE0E22}" srcOrd="0" destOrd="0" presId="urn:microsoft.com/office/officeart/2005/8/layout/radial1"/>
    <dgm:cxn modelId="{51D2F7A4-5861-F44B-90EC-F9FB5A97F024}" type="presParOf" srcId="{F35B5E8E-10D0-5D47-9BDB-937F4DD6979D}" destId="{FFF221AC-67C8-394D-9991-03759DFA1705}" srcOrd="2" destOrd="0" presId="urn:microsoft.com/office/officeart/2005/8/layout/radial1"/>
    <dgm:cxn modelId="{3A80541C-8E63-BF42-AAEA-F72220E9E7F8}" type="presParOf" srcId="{F35B5E8E-10D0-5D47-9BDB-937F4DD6979D}" destId="{5F16158F-5065-2245-AB21-DCD65C64F32F}" srcOrd="3" destOrd="0" presId="urn:microsoft.com/office/officeart/2005/8/layout/radial1"/>
    <dgm:cxn modelId="{3BBF2651-9474-8F49-B3F8-0EEF7A36537F}" type="presParOf" srcId="{5F16158F-5065-2245-AB21-DCD65C64F32F}" destId="{E2EA232D-688A-3542-85CB-D12E0CF254BD}" srcOrd="0" destOrd="0" presId="urn:microsoft.com/office/officeart/2005/8/layout/radial1"/>
    <dgm:cxn modelId="{0AC4C739-A05A-D24F-909D-2DDA4D611D7D}" type="presParOf" srcId="{F35B5E8E-10D0-5D47-9BDB-937F4DD6979D}" destId="{F16E807F-7E50-F54E-961A-409151BC9B7E}" srcOrd="4" destOrd="0" presId="urn:microsoft.com/office/officeart/2005/8/layout/radial1"/>
    <dgm:cxn modelId="{16C8FD41-EDBE-8C4A-82F6-747633B38D1B}" type="presParOf" srcId="{F35B5E8E-10D0-5D47-9BDB-937F4DD6979D}" destId="{3D47AD88-113F-F84A-9401-344D44FC7888}" srcOrd="5" destOrd="0" presId="urn:microsoft.com/office/officeart/2005/8/layout/radial1"/>
    <dgm:cxn modelId="{94C0AFE5-5B3D-2F46-B067-E6025EDD2716}" type="presParOf" srcId="{3D47AD88-113F-F84A-9401-344D44FC7888}" destId="{7BDE43A8-6444-6D4E-AFC0-D58AF60E0A2A}" srcOrd="0" destOrd="0" presId="urn:microsoft.com/office/officeart/2005/8/layout/radial1"/>
    <dgm:cxn modelId="{8ED07A20-FA99-7742-9ABF-87C7AB766230}" type="presParOf" srcId="{F35B5E8E-10D0-5D47-9BDB-937F4DD6979D}" destId="{F6C4B767-07F0-EB45-98B5-FD27BC40E18B}" srcOrd="6" destOrd="0" presId="urn:microsoft.com/office/officeart/2005/8/layout/radial1"/>
    <dgm:cxn modelId="{09C8968E-26E0-3F41-B0F2-8E043738DE92}" type="presParOf" srcId="{F35B5E8E-10D0-5D47-9BDB-937F4DD6979D}" destId="{0119C8B5-7E34-1842-A5E1-3C77E9E6339D}" srcOrd="7" destOrd="0" presId="urn:microsoft.com/office/officeart/2005/8/layout/radial1"/>
    <dgm:cxn modelId="{9C6576B2-2BFD-344B-A845-1E207DB926BE}" type="presParOf" srcId="{0119C8B5-7E34-1842-A5E1-3C77E9E6339D}" destId="{BAEA7000-1AA8-D14C-978D-23E716F69785}" srcOrd="0" destOrd="0" presId="urn:microsoft.com/office/officeart/2005/8/layout/radial1"/>
    <dgm:cxn modelId="{EA37ABD1-CF31-FF48-B204-ACBAFCE19268}" type="presParOf" srcId="{F35B5E8E-10D0-5D47-9BDB-937F4DD6979D}" destId="{BAB2684A-5D6C-3C4B-901B-945A3732F212}" srcOrd="8" destOrd="0" presId="urn:microsoft.com/office/officeart/2005/8/layout/radial1"/>
    <dgm:cxn modelId="{23B97B66-63C5-4440-8367-CDEBF82D3EA4}" type="presParOf" srcId="{F35B5E8E-10D0-5D47-9BDB-937F4DD6979D}" destId="{48775EBC-2665-6445-8EE1-236CA7F176E4}" srcOrd="9" destOrd="0" presId="urn:microsoft.com/office/officeart/2005/8/layout/radial1"/>
    <dgm:cxn modelId="{52932887-1854-D64A-AA56-C3FA8B5A88B6}" type="presParOf" srcId="{48775EBC-2665-6445-8EE1-236CA7F176E4}" destId="{3B4616E8-9A2E-684F-B6E5-4382794E8F4A}" srcOrd="0" destOrd="0" presId="urn:microsoft.com/office/officeart/2005/8/layout/radial1"/>
    <dgm:cxn modelId="{8B61AA61-5426-A040-99CF-81D262364A33}" type="presParOf" srcId="{F35B5E8E-10D0-5D47-9BDB-937F4DD6979D}" destId="{941FE440-8237-B142-99F1-F63313C8DCB8}" srcOrd="10" destOrd="0" presId="urn:microsoft.com/office/officeart/2005/8/layout/radial1"/>
    <dgm:cxn modelId="{62081E6F-9FD3-7248-A24D-70B03BEBBC16}" type="presParOf" srcId="{F35B5E8E-10D0-5D47-9BDB-937F4DD6979D}" destId="{4AB7FF02-A5FB-9141-A1D3-31EA82705002}" srcOrd="11" destOrd="0" presId="urn:microsoft.com/office/officeart/2005/8/layout/radial1"/>
    <dgm:cxn modelId="{6C4B651E-95E4-484F-B1BB-4DA1F64D4C70}" type="presParOf" srcId="{4AB7FF02-A5FB-9141-A1D3-31EA82705002}" destId="{74407558-B798-C549-820F-4D157F1A876A}" srcOrd="0" destOrd="0" presId="urn:microsoft.com/office/officeart/2005/8/layout/radial1"/>
    <dgm:cxn modelId="{357E37C0-2B2F-584A-99C9-161C862E7F1B}" type="presParOf" srcId="{F35B5E8E-10D0-5D47-9BDB-937F4DD6979D}" destId="{F6E610F7-C443-844D-ADA7-B50082C05BEC}" srcOrd="12" destOrd="0" presId="urn:microsoft.com/office/officeart/2005/8/layout/radial1"/>
    <dgm:cxn modelId="{B5880C2D-4528-8144-A827-7DBAEE06B3B0}" type="presParOf" srcId="{F35B5E8E-10D0-5D47-9BDB-937F4DD6979D}" destId="{399E59BC-F399-9242-B1E7-F3492F9D5316}" srcOrd="13" destOrd="0" presId="urn:microsoft.com/office/officeart/2005/8/layout/radial1"/>
    <dgm:cxn modelId="{5A64D368-01AC-5E46-8A79-2ED2CBCAECF3}" type="presParOf" srcId="{399E59BC-F399-9242-B1E7-F3492F9D5316}" destId="{93064D3C-9BE2-F146-9C16-918A2303ECFE}" srcOrd="0" destOrd="0" presId="urn:microsoft.com/office/officeart/2005/8/layout/radial1"/>
    <dgm:cxn modelId="{20C64E21-6DCB-2548-ABA4-0801706B8A09}" type="presParOf" srcId="{F35B5E8E-10D0-5D47-9BDB-937F4DD6979D}" destId="{387DF9FD-6935-AD42-94DF-FC6589160F3D}" srcOrd="14" destOrd="0" presId="urn:microsoft.com/office/officeart/2005/8/layout/radial1"/>
    <dgm:cxn modelId="{E251A5A8-5C34-B34E-827B-20D49169CB20}" type="presParOf" srcId="{F35B5E8E-10D0-5D47-9BDB-937F4DD6979D}" destId="{2ECA9611-4884-AB43-A446-D51649998FA5}" srcOrd="15" destOrd="0" presId="urn:microsoft.com/office/officeart/2005/8/layout/radial1"/>
    <dgm:cxn modelId="{578CE69D-DC0E-6341-A1B3-5E56CCC24688}" type="presParOf" srcId="{2ECA9611-4884-AB43-A446-D51649998FA5}" destId="{31042A93-3812-A34A-8F9E-8409130D83C1}" srcOrd="0" destOrd="0" presId="urn:microsoft.com/office/officeart/2005/8/layout/radial1"/>
    <dgm:cxn modelId="{D11FD65D-9AC4-5743-90F8-BA4341F70AA8}" type="presParOf" srcId="{F35B5E8E-10D0-5D47-9BDB-937F4DD6979D}" destId="{A1CFB6AF-409A-B945-B98F-6343817DEB04}" srcOrd="16" destOrd="0" presId="urn:microsoft.com/office/officeart/2005/8/layout/radial1"/>
    <dgm:cxn modelId="{EA0D10B7-D686-AB4A-8ABB-FADC481FA1AA}" type="presParOf" srcId="{F35B5E8E-10D0-5D47-9BDB-937F4DD6979D}" destId="{4A1FE004-9044-BF4A-B0AA-FCA0255C3797}" srcOrd="17" destOrd="0" presId="urn:microsoft.com/office/officeart/2005/8/layout/radial1"/>
    <dgm:cxn modelId="{FFC2A32A-9BC9-5B43-A93C-409349ED7191}" type="presParOf" srcId="{4A1FE004-9044-BF4A-B0AA-FCA0255C3797}" destId="{EEF8E9FF-BC94-9149-B9B2-5F2F12F2F6BC}" srcOrd="0" destOrd="0" presId="urn:microsoft.com/office/officeart/2005/8/layout/radial1"/>
    <dgm:cxn modelId="{8C6B2831-D33B-B64C-8643-61F6DFFB60FB}" type="presParOf" srcId="{F35B5E8E-10D0-5D47-9BDB-937F4DD6979D}" destId="{B6978DC5-B967-644A-B580-5A68E845BFF2}" srcOrd="18" destOrd="0" presId="urn:microsoft.com/office/officeart/2005/8/layout/radial1"/>
    <dgm:cxn modelId="{8E5CC8FF-4755-164C-9153-7C79671386ED}" type="presParOf" srcId="{F35B5E8E-10D0-5D47-9BDB-937F4DD6979D}" destId="{BFF489DF-282C-7045-AECC-BE19584B39DA}" srcOrd="19" destOrd="0" presId="urn:microsoft.com/office/officeart/2005/8/layout/radial1"/>
    <dgm:cxn modelId="{43D1C8DC-D414-014D-94C5-89E16D5E97CD}" type="presParOf" srcId="{BFF489DF-282C-7045-AECC-BE19584B39DA}" destId="{F4C10427-FB95-2545-BE68-9F8D42244DAC}" srcOrd="0" destOrd="0" presId="urn:microsoft.com/office/officeart/2005/8/layout/radial1"/>
    <dgm:cxn modelId="{85BDBFA8-8AE3-B548-9926-11D44A5F3103}" type="presParOf" srcId="{F35B5E8E-10D0-5D47-9BDB-937F4DD6979D}" destId="{C78EAC0E-EE7E-3149-8B6A-8EF405AEC494}" srcOrd="20" destOrd="0" presId="urn:microsoft.com/office/officeart/2005/8/layout/radial1"/>
    <dgm:cxn modelId="{763F8515-A01D-E546-86FF-66C120E64DDA}" type="presParOf" srcId="{F35B5E8E-10D0-5D47-9BDB-937F4DD6979D}" destId="{EADCC2DF-2E51-5746-8845-EC330E229BD7}" srcOrd="21" destOrd="0" presId="urn:microsoft.com/office/officeart/2005/8/layout/radial1"/>
    <dgm:cxn modelId="{D4E673D9-76C6-2A45-872E-1D7AC7D32F17}" type="presParOf" srcId="{EADCC2DF-2E51-5746-8845-EC330E229BD7}" destId="{F08BB8A1-9C9A-5E49-BBE3-816B6BFF840E}" srcOrd="0" destOrd="0" presId="urn:microsoft.com/office/officeart/2005/8/layout/radial1"/>
    <dgm:cxn modelId="{14B8A638-850A-B643-8409-94B612C0AB91}" type="presParOf" srcId="{F35B5E8E-10D0-5D47-9BDB-937F4DD6979D}" destId="{E53378A4-D3B3-F748-BFA3-46E94862D38C}"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57D6158-E3BD-274D-902B-00E813CE697D}" type="doc">
      <dgm:prSet loTypeId="urn:microsoft.com/office/officeart/2005/8/layout/radial4" loCatId="" qsTypeId="urn:microsoft.com/office/officeart/2005/8/quickstyle/simple2" qsCatId="simple" csTypeId="urn:microsoft.com/office/officeart/2005/8/colors/accent1_2" csCatId="accent1" phldr="1"/>
      <dgm:spPr/>
      <dgm:t>
        <a:bodyPr/>
        <a:lstStyle/>
        <a:p>
          <a:endParaRPr lang="en-US"/>
        </a:p>
      </dgm:t>
    </dgm:pt>
    <dgm:pt modelId="{A34FA6D5-7364-994D-A561-358083F7BDDD}">
      <dgm:prSet phldrT="[Text]"/>
      <dgm:spPr/>
      <dgm:t>
        <a:bodyPr/>
        <a:lstStyle/>
        <a:p>
          <a:r>
            <a:rPr lang="en-US" b="1" i="0" dirty="0" smtClean="0">
              <a:solidFill>
                <a:schemeClr val="tx1"/>
              </a:solidFill>
            </a:rPr>
            <a:t>Whole Church Theme</a:t>
          </a:r>
          <a:endParaRPr lang="en-US" b="1" i="0" dirty="0">
            <a:solidFill>
              <a:schemeClr val="tx1"/>
            </a:solidFill>
          </a:endParaRPr>
        </a:p>
      </dgm:t>
    </dgm:pt>
    <dgm:pt modelId="{6E886EB2-B951-7047-93D1-604A614A9C6A}" type="parTrans" cxnId="{310F8BD2-213F-C642-A35F-8B05A490FA03}">
      <dgm:prSet/>
      <dgm:spPr/>
      <dgm:t>
        <a:bodyPr/>
        <a:lstStyle/>
        <a:p>
          <a:endParaRPr lang="en-US"/>
        </a:p>
      </dgm:t>
    </dgm:pt>
    <dgm:pt modelId="{D182FB9E-FBF9-3D4B-BE67-6EB255F15E61}" type="sibTrans" cxnId="{310F8BD2-213F-C642-A35F-8B05A490FA03}">
      <dgm:prSet/>
      <dgm:spPr/>
      <dgm:t>
        <a:bodyPr/>
        <a:lstStyle/>
        <a:p>
          <a:endParaRPr lang="en-US"/>
        </a:p>
      </dgm:t>
    </dgm:pt>
    <dgm:pt modelId="{BF6CE5D0-AC44-3645-BAD3-1E42FEFEEC7C}">
      <dgm:prSet phldrT="[Text]"/>
      <dgm:spPr/>
      <dgm:t>
        <a:bodyPr/>
        <a:lstStyle/>
        <a:p>
          <a:r>
            <a:rPr lang="en-US" b="1" i="0" dirty="0" smtClean="0">
              <a:solidFill>
                <a:schemeClr val="tx1"/>
              </a:solidFill>
            </a:rPr>
            <a:t>On Your Own  (Print, Audio, Video, Online Resources &amp; Courses)</a:t>
          </a:r>
          <a:endParaRPr lang="en-US" b="1" i="0" dirty="0">
            <a:solidFill>
              <a:schemeClr val="tx1"/>
            </a:solidFill>
          </a:endParaRPr>
        </a:p>
      </dgm:t>
    </dgm:pt>
    <dgm:pt modelId="{704E69FB-29B7-B145-808B-853FC70B35E6}" type="parTrans" cxnId="{D603A9F9-209D-844A-A2E9-9B800A5C612B}">
      <dgm:prSet/>
      <dgm:spPr/>
      <dgm:t>
        <a:bodyPr/>
        <a:lstStyle/>
        <a:p>
          <a:endParaRPr lang="en-US"/>
        </a:p>
      </dgm:t>
    </dgm:pt>
    <dgm:pt modelId="{8C154A28-6789-BA46-8A36-2B71C8519C17}" type="sibTrans" cxnId="{D603A9F9-209D-844A-A2E9-9B800A5C612B}">
      <dgm:prSet/>
      <dgm:spPr/>
      <dgm:t>
        <a:bodyPr/>
        <a:lstStyle/>
        <a:p>
          <a:endParaRPr lang="en-US"/>
        </a:p>
      </dgm:t>
    </dgm:pt>
    <dgm:pt modelId="{6E040398-282C-5940-9359-A948784053FC}">
      <dgm:prSet phldrT="[Text]"/>
      <dgm:spPr/>
      <dgm:t>
        <a:bodyPr/>
        <a:lstStyle/>
        <a:p>
          <a:r>
            <a:rPr lang="en-US" b="1" i="0" dirty="0" smtClean="0">
              <a:solidFill>
                <a:schemeClr val="tx1"/>
              </a:solidFill>
            </a:rPr>
            <a:t>Family @Home (Online Resources)</a:t>
          </a:r>
          <a:endParaRPr lang="en-US" b="1" i="0" dirty="0">
            <a:solidFill>
              <a:schemeClr val="tx1"/>
            </a:solidFill>
          </a:endParaRPr>
        </a:p>
      </dgm:t>
    </dgm:pt>
    <dgm:pt modelId="{C2B273DF-BB5D-BA4C-A6F3-E82E5173E80B}" type="parTrans" cxnId="{679DB6BF-C335-CF48-B4C5-8586CE8D73AA}">
      <dgm:prSet/>
      <dgm:spPr/>
      <dgm:t>
        <a:bodyPr/>
        <a:lstStyle/>
        <a:p>
          <a:endParaRPr lang="en-US"/>
        </a:p>
      </dgm:t>
    </dgm:pt>
    <dgm:pt modelId="{FD61518D-0D79-5D44-B1CE-034826054451}" type="sibTrans" cxnId="{679DB6BF-C335-CF48-B4C5-8586CE8D73AA}">
      <dgm:prSet/>
      <dgm:spPr/>
      <dgm:t>
        <a:bodyPr/>
        <a:lstStyle/>
        <a:p>
          <a:endParaRPr lang="en-US"/>
        </a:p>
      </dgm:t>
    </dgm:pt>
    <dgm:pt modelId="{274B5C91-F520-5A49-A21A-6025C7029718}">
      <dgm:prSet phldrT="[Text]"/>
      <dgm:spPr/>
      <dgm:t>
        <a:bodyPr/>
        <a:lstStyle/>
        <a:p>
          <a:r>
            <a:rPr lang="en-US" b="1" i="0" dirty="0" smtClean="0">
              <a:solidFill>
                <a:schemeClr val="tx1"/>
              </a:solidFill>
            </a:rPr>
            <a:t>Small Group Course </a:t>
          </a:r>
          <a:br>
            <a:rPr lang="en-US" b="1" i="0" dirty="0" smtClean="0">
              <a:solidFill>
                <a:schemeClr val="tx1"/>
              </a:solidFill>
            </a:rPr>
          </a:br>
          <a:r>
            <a:rPr lang="en-US" b="1" i="0" dirty="0" smtClean="0">
              <a:solidFill>
                <a:schemeClr val="tx1"/>
              </a:solidFill>
            </a:rPr>
            <a:t>(online &amp; </a:t>
          </a:r>
          <a:r>
            <a:rPr lang="en-US" b="1" i="0" dirty="0" smtClean="0">
              <a:solidFill>
                <a:srgbClr val="000000"/>
              </a:solidFill>
            </a:rPr>
            <a:t>physical </a:t>
          </a:r>
          <a:r>
            <a:rPr lang="en-US" b="1" i="0" dirty="0" smtClean="0">
              <a:solidFill>
                <a:schemeClr val="tx1"/>
              </a:solidFill>
            </a:rPr>
            <a:t>settings)</a:t>
          </a:r>
          <a:endParaRPr lang="en-US" b="1" i="0" dirty="0">
            <a:solidFill>
              <a:schemeClr val="tx1"/>
            </a:solidFill>
          </a:endParaRPr>
        </a:p>
      </dgm:t>
    </dgm:pt>
    <dgm:pt modelId="{21C0713E-1C5A-BE49-B961-492403ABF12B}" type="sibTrans" cxnId="{45A0DBA2-78EF-294D-8AA8-A2786C3E002D}">
      <dgm:prSet/>
      <dgm:spPr/>
      <dgm:t>
        <a:bodyPr/>
        <a:lstStyle/>
        <a:p>
          <a:endParaRPr lang="en-US"/>
        </a:p>
      </dgm:t>
    </dgm:pt>
    <dgm:pt modelId="{768218CC-469C-8248-9C45-EE017D072395}" type="parTrans" cxnId="{45A0DBA2-78EF-294D-8AA8-A2786C3E002D}">
      <dgm:prSet/>
      <dgm:spPr/>
      <dgm:t>
        <a:bodyPr/>
        <a:lstStyle/>
        <a:p>
          <a:endParaRPr lang="en-US"/>
        </a:p>
      </dgm:t>
    </dgm:pt>
    <dgm:pt modelId="{A5A7E883-E008-564C-B8B3-7405FFCA6199}">
      <dgm:prSet phldrT="[Text]"/>
      <dgm:spPr/>
      <dgm:t>
        <a:bodyPr/>
        <a:lstStyle/>
        <a:p>
          <a:r>
            <a:rPr lang="en-US" b="1" i="0" dirty="0" smtClean="0">
              <a:solidFill>
                <a:schemeClr val="tx1"/>
              </a:solidFill>
            </a:rPr>
            <a:t>Adult 4-Week Lecture Series @ Church</a:t>
          </a:r>
        </a:p>
        <a:p>
          <a:r>
            <a:rPr lang="en-US" b="1" i="0" dirty="0" smtClean="0">
              <a:solidFill>
                <a:schemeClr val="tx1"/>
              </a:solidFill>
            </a:rPr>
            <a:t>(Videotaped &amp; online)</a:t>
          </a:r>
          <a:endParaRPr lang="en-US" b="1" i="0" dirty="0">
            <a:solidFill>
              <a:schemeClr val="tx1"/>
            </a:solidFill>
          </a:endParaRPr>
        </a:p>
      </dgm:t>
    </dgm:pt>
    <dgm:pt modelId="{40A12A11-942C-5E4C-B74F-B87ED5B0CD8B}" type="parTrans" cxnId="{6A6C1435-281D-B84A-95F3-3D69BA793CC1}">
      <dgm:prSet/>
      <dgm:spPr/>
      <dgm:t>
        <a:bodyPr/>
        <a:lstStyle/>
        <a:p>
          <a:endParaRPr lang="en-US"/>
        </a:p>
      </dgm:t>
    </dgm:pt>
    <dgm:pt modelId="{81627FD1-B5C3-0B4C-80F5-6839D47D4CB6}" type="sibTrans" cxnId="{6A6C1435-281D-B84A-95F3-3D69BA793CC1}">
      <dgm:prSet/>
      <dgm:spPr/>
      <dgm:t>
        <a:bodyPr/>
        <a:lstStyle/>
        <a:p>
          <a:endParaRPr lang="en-US"/>
        </a:p>
      </dgm:t>
    </dgm:pt>
    <dgm:pt modelId="{CC963083-3AA4-AC48-835E-0C64C67C1107}">
      <dgm:prSet phldrT="[Text]"/>
      <dgm:spPr/>
      <dgm:t>
        <a:bodyPr/>
        <a:lstStyle/>
        <a:p>
          <a:r>
            <a:rPr lang="en-US" b="1" i="0" dirty="0" smtClean="0">
              <a:solidFill>
                <a:schemeClr val="tx1"/>
              </a:solidFill>
            </a:rPr>
            <a:t>Age Group Programs: Children &amp; Youth</a:t>
          </a:r>
          <a:endParaRPr lang="en-US" b="1" i="0" dirty="0">
            <a:solidFill>
              <a:schemeClr val="tx1"/>
            </a:solidFill>
          </a:endParaRPr>
        </a:p>
      </dgm:t>
    </dgm:pt>
    <dgm:pt modelId="{10DC436D-BFC8-DE44-B95A-81D397A9C987}" type="parTrans" cxnId="{EC04965F-9953-404F-9E6F-745257D2284B}">
      <dgm:prSet/>
      <dgm:spPr/>
      <dgm:t>
        <a:bodyPr/>
        <a:lstStyle/>
        <a:p>
          <a:endParaRPr lang="en-US"/>
        </a:p>
      </dgm:t>
    </dgm:pt>
    <dgm:pt modelId="{E45F4A28-54CE-B04F-BC2C-7BCA7357B395}" type="sibTrans" cxnId="{EC04965F-9953-404F-9E6F-745257D2284B}">
      <dgm:prSet/>
      <dgm:spPr/>
      <dgm:t>
        <a:bodyPr/>
        <a:lstStyle/>
        <a:p>
          <a:endParaRPr lang="en-US"/>
        </a:p>
      </dgm:t>
    </dgm:pt>
    <dgm:pt modelId="{728412B4-95D5-0C4C-8692-2F1306D56492}" type="pres">
      <dgm:prSet presAssocID="{557D6158-E3BD-274D-902B-00E813CE697D}" presName="cycle" presStyleCnt="0">
        <dgm:presLayoutVars>
          <dgm:chMax val="1"/>
          <dgm:dir/>
          <dgm:animLvl val="ctr"/>
          <dgm:resizeHandles val="exact"/>
        </dgm:presLayoutVars>
      </dgm:prSet>
      <dgm:spPr/>
      <dgm:t>
        <a:bodyPr/>
        <a:lstStyle/>
        <a:p>
          <a:endParaRPr lang="en-US"/>
        </a:p>
      </dgm:t>
    </dgm:pt>
    <dgm:pt modelId="{C63E378E-9FE9-2046-8942-B8FA7002EE1E}" type="pres">
      <dgm:prSet presAssocID="{A34FA6D5-7364-994D-A561-358083F7BDDD}" presName="centerShape" presStyleLbl="node0" presStyleIdx="0" presStyleCnt="1"/>
      <dgm:spPr/>
      <dgm:t>
        <a:bodyPr/>
        <a:lstStyle/>
        <a:p>
          <a:endParaRPr lang="en-US"/>
        </a:p>
      </dgm:t>
    </dgm:pt>
    <dgm:pt modelId="{6D0499AB-E830-844E-9F84-680B7F30129D}" type="pres">
      <dgm:prSet presAssocID="{704E69FB-29B7-B145-808B-853FC70B35E6}" presName="parTrans" presStyleLbl="bgSibTrans2D1" presStyleIdx="0" presStyleCnt="5"/>
      <dgm:spPr/>
      <dgm:t>
        <a:bodyPr/>
        <a:lstStyle/>
        <a:p>
          <a:endParaRPr lang="en-US"/>
        </a:p>
      </dgm:t>
    </dgm:pt>
    <dgm:pt modelId="{40DACBCE-54AF-8849-B5FE-168CF44C7B1B}" type="pres">
      <dgm:prSet presAssocID="{BF6CE5D0-AC44-3645-BAD3-1E42FEFEEC7C}" presName="node" presStyleLbl="node1" presStyleIdx="0" presStyleCnt="5">
        <dgm:presLayoutVars>
          <dgm:bulletEnabled val="1"/>
        </dgm:presLayoutVars>
      </dgm:prSet>
      <dgm:spPr/>
      <dgm:t>
        <a:bodyPr/>
        <a:lstStyle/>
        <a:p>
          <a:endParaRPr lang="en-US"/>
        </a:p>
      </dgm:t>
    </dgm:pt>
    <dgm:pt modelId="{3CE3871C-1F6C-9C40-BEFA-F90EDD9BB383}" type="pres">
      <dgm:prSet presAssocID="{768218CC-469C-8248-9C45-EE017D072395}" presName="parTrans" presStyleLbl="bgSibTrans2D1" presStyleIdx="1" presStyleCnt="5"/>
      <dgm:spPr/>
      <dgm:t>
        <a:bodyPr/>
        <a:lstStyle/>
        <a:p>
          <a:endParaRPr lang="en-US"/>
        </a:p>
      </dgm:t>
    </dgm:pt>
    <dgm:pt modelId="{08510DC8-5703-CF44-993D-D99D68875C39}" type="pres">
      <dgm:prSet presAssocID="{274B5C91-F520-5A49-A21A-6025C7029718}" presName="node" presStyleLbl="node1" presStyleIdx="1" presStyleCnt="5" custScaleX="106877" custRadScaleRad="102530" custRadScaleInc="-7193">
        <dgm:presLayoutVars>
          <dgm:bulletEnabled val="1"/>
        </dgm:presLayoutVars>
      </dgm:prSet>
      <dgm:spPr/>
      <dgm:t>
        <a:bodyPr/>
        <a:lstStyle/>
        <a:p>
          <a:endParaRPr lang="en-US"/>
        </a:p>
      </dgm:t>
    </dgm:pt>
    <dgm:pt modelId="{BB0992C2-F715-814B-9CAD-4DA1CC79AD5F}" type="pres">
      <dgm:prSet presAssocID="{C2B273DF-BB5D-BA4C-A6F3-E82E5173E80B}" presName="parTrans" presStyleLbl="bgSibTrans2D1" presStyleIdx="2" presStyleCnt="5"/>
      <dgm:spPr/>
      <dgm:t>
        <a:bodyPr/>
        <a:lstStyle/>
        <a:p>
          <a:endParaRPr lang="en-US"/>
        </a:p>
      </dgm:t>
    </dgm:pt>
    <dgm:pt modelId="{61BFB4A0-6AC6-D44F-9B39-659AF8B706AE}" type="pres">
      <dgm:prSet presAssocID="{6E040398-282C-5940-9359-A948784053FC}" presName="node" presStyleLbl="node1" presStyleIdx="2" presStyleCnt="5">
        <dgm:presLayoutVars>
          <dgm:bulletEnabled val="1"/>
        </dgm:presLayoutVars>
      </dgm:prSet>
      <dgm:spPr/>
      <dgm:t>
        <a:bodyPr/>
        <a:lstStyle/>
        <a:p>
          <a:endParaRPr lang="en-US"/>
        </a:p>
      </dgm:t>
    </dgm:pt>
    <dgm:pt modelId="{C5B86DA0-8F4E-6947-B351-FB47B1FE9CFA}" type="pres">
      <dgm:prSet presAssocID="{40A12A11-942C-5E4C-B74F-B87ED5B0CD8B}" presName="parTrans" presStyleLbl="bgSibTrans2D1" presStyleIdx="3" presStyleCnt="5"/>
      <dgm:spPr/>
      <dgm:t>
        <a:bodyPr/>
        <a:lstStyle/>
        <a:p>
          <a:endParaRPr lang="en-US"/>
        </a:p>
      </dgm:t>
    </dgm:pt>
    <dgm:pt modelId="{E3AAFEA7-28F3-664F-AE48-FA61D1639354}" type="pres">
      <dgm:prSet presAssocID="{A5A7E883-E008-564C-B8B3-7405FFCA6199}" presName="node" presStyleLbl="node1" presStyleIdx="3" presStyleCnt="5">
        <dgm:presLayoutVars>
          <dgm:bulletEnabled val="1"/>
        </dgm:presLayoutVars>
      </dgm:prSet>
      <dgm:spPr/>
      <dgm:t>
        <a:bodyPr/>
        <a:lstStyle/>
        <a:p>
          <a:endParaRPr lang="en-US"/>
        </a:p>
      </dgm:t>
    </dgm:pt>
    <dgm:pt modelId="{375C57EF-1CAE-AE4C-835D-D950FC083BAF}" type="pres">
      <dgm:prSet presAssocID="{10DC436D-BFC8-DE44-B95A-81D397A9C987}" presName="parTrans" presStyleLbl="bgSibTrans2D1" presStyleIdx="4" presStyleCnt="5"/>
      <dgm:spPr/>
      <dgm:t>
        <a:bodyPr/>
        <a:lstStyle/>
        <a:p>
          <a:endParaRPr lang="en-US"/>
        </a:p>
      </dgm:t>
    </dgm:pt>
    <dgm:pt modelId="{23A7DC93-038F-2649-B0BC-1FEF4B5422FD}" type="pres">
      <dgm:prSet presAssocID="{CC963083-3AA4-AC48-835E-0C64C67C1107}" presName="node" presStyleLbl="node1" presStyleIdx="4" presStyleCnt="5">
        <dgm:presLayoutVars>
          <dgm:bulletEnabled val="1"/>
        </dgm:presLayoutVars>
      </dgm:prSet>
      <dgm:spPr/>
      <dgm:t>
        <a:bodyPr/>
        <a:lstStyle/>
        <a:p>
          <a:endParaRPr lang="en-US"/>
        </a:p>
      </dgm:t>
    </dgm:pt>
  </dgm:ptLst>
  <dgm:cxnLst>
    <dgm:cxn modelId="{A53857FB-52C3-C249-B78B-FCE27DBD02A6}" type="presOf" srcId="{C2B273DF-BB5D-BA4C-A6F3-E82E5173E80B}" destId="{BB0992C2-F715-814B-9CAD-4DA1CC79AD5F}" srcOrd="0" destOrd="0" presId="urn:microsoft.com/office/officeart/2005/8/layout/radial4"/>
    <dgm:cxn modelId="{D603A9F9-209D-844A-A2E9-9B800A5C612B}" srcId="{A34FA6D5-7364-994D-A561-358083F7BDDD}" destId="{BF6CE5D0-AC44-3645-BAD3-1E42FEFEEC7C}" srcOrd="0" destOrd="0" parTransId="{704E69FB-29B7-B145-808B-853FC70B35E6}" sibTransId="{8C154A28-6789-BA46-8A36-2B71C8519C17}"/>
    <dgm:cxn modelId="{E9522C76-7F5E-3D41-8305-124522B4E528}" type="presOf" srcId="{BF6CE5D0-AC44-3645-BAD3-1E42FEFEEC7C}" destId="{40DACBCE-54AF-8849-B5FE-168CF44C7B1B}" srcOrd="0" destOrd="0" presId="urn:microsoft.com/office/officeart/2005/8/layout/radial4"/>
    <dgm:cxn modelId="{783AEE56-8607-3A42-8E7B-3B55F5E2A9AB}" type="presOf" srcId="{10DC436D-BFC8-DE44-B95A-81D397A9C987}" destId="{375C57EF-1CAE-AE4C-835D-D950FC083BAF}" srcOrd="0" destOrd="0" presId="urn:microsoft.com/office/officeart/2005/8/layout/radial4"/>
    <dgm:cxn modelId="{310F8BD2-213F-C642-A35F-8B05A490FA03}" srcId="{557D6158-E3BD-274D-902B-00E813CE697D}" destId="{A34FA6D5-7364-994D-A561-358083F7BDDD}" srcOrd="0" destOrd="0" parTransId="{6E886EB2-B951-7047-93D1-604A614A9C6A}" sibTransId="{D182FB9E-FBF9-3D4B-BE67-6EB255F15E61}"/>
    <dgm:cxn modelId="{1D103630-CCD0-864F-9EA2-40F832153DBD}" type="presOf" srcId="{557D6158-E3BD-274D-902B-00E813CE697D}" destId="{728412B4-95D5-0C4C-8692-2F1306D56492}" srcOrd="0" destOrd="0" presId="urn:microsoft.com/office/officeart/2005/8/layout/radial4"/>
    <dgm:cxn modelId="{45A0DBA2-78EF-294D-8AA8-A2786C3E002D}" srcId="{A34FA6D5-7364-994D-A561-358083F7BDDD}" destId="{274B5C91-F520-5A49-A21A-6025C7029718}" srcOrd="1" destOrd="0" parTransId="{768218CC-469C-8248-9C45-EE017D072395}" sibTransId="{21C0713E-1C5A-BE49-B961-492403ABF12B}"/>
    <dgm:cxn modelId="{EC04965F-9953-404F-9E6F-745257D2284B}" srcId="{A34FA6D5-7364-994D-A561-358083F7BDDD}" destId="{CC963083-3AA4-AC48-835E-0C64C67C1107}" srcOrd="4" destOrd="0" parTransId="{10DC436D-BFC8-DE44-B95A-81D397A9C987}" sibTransId="{E45F4A28-54CE-B04F-BC2C-7BCA7357B395}"/>
    <dgm:cxn modelId="{B82F01F5-8C27-B64C-943B-6FE2E57A1B45}" type="presOf" srcId="{40A12A11-942C-5E4C-B74F-B87ED5B0CD8B}" destId="{C5B86DA0-8F4E-6947-B351-FB47B1FE9CFA}" srcOrd="0" destOrd="0" presId="urn:microsoft.com/office/officeart/2005/8/layout/radial4"/>
    <dgm:cxn modelId="{B67DDDAF-3AFA-B149-855E-19E6AD058D4D}" type="presOf" srcId="{6E040398-282C-5940-9359-A948784053FC}" destId="{61BFB4A0-6AC6-D44F-9B39-659AF8B706AE}" srcOrd="0" destOrd="0" presId="urn:microsoft.com/office/officeart/2005/8/layout/radial4"/>
    <dgm:cxn modelId="{E3FC8F6D-72CC-3A41-B537-D68570EDAD80}" type="presOf" srcId="{274B5C91-F520-5A49-A21A-6025C7029718}" destId="{08510DC8-5703-CF44-993D-D99D68875C39}" srcOrd="0" destOrd="0" presId="urn:microsoft.com/office/officeart/2005/8/layout/radial4"/>
    <dgm:cxn modelId="{43BE0E0A-FD24-854E-B319-88201E5D1F62}" type="presOf" srcId="{A34FA6D5-7364-994D-A561-358083F7BDDD}" destId="{C63E378E-9FE9-2046-8942-B8FA7002EE1E}" srcOrd="0" destOrd="0" presId="urn:microsoft.com/office/officeart/2005/8/layout/radial4"/>
    <dgm:cxn modelId="{9839CC65-02E9-454F-B4F3-76B6F9370259}" type="presOf" srcId="{768218CC-469C-8248-9C45-EE017D072395}" destId="{3CE3871C-1F6C-9C40-BEFA-F90EDD9BB383}" srcOrd="0" destOrd="0" presId="urn:microsoft.com/office/officeart/2005/8/layout/radial4"/>
    <dgm:cxn modelId="{6A6C1435-281D-B84A-95F3-3D69BA793CC1}" srcId="{A34FA6D5-7364-994D-A561-358083F7BDDD}" destId="{A5A7E883-E008-564C-B8B3-7405FFCA6199}" srcOrd="3" destOrd="0" parTransId="{40A12A11-942C-5E4C-B74F-B87ED5B0CD8B}" sibTransId="{81627FD1-B5C3-0B4C-80F5-6839D47D4CB6}"/>
    <dgm:cxn modelId="{35A58013-1D80-0C45-A59A-150445ACAA9C}" type="presOf" srcId="{CC963083-3AA4-AC48-835E-0C64C67C1107}" destId="{23A7DC93-038F-2649-B0BC-1FEF4B5422FD}" srcOrd="0" destOrd="0" presId="urn:microsoft.com/office/officeart/2005/8/layout/radial4"/>
    <dgm:cxn modelId="{679DB6BF-C335-CF48-B4C5-8586CE8D73AA}" srcId="{A34FA6D5-7364-994D-A561-358083F7BDDD}" destId="{6E040398-282C-5940-9359-A948784053FC}" srcOrd="2" destOrd="0" parTransId="{C2B273DF-BB5D-BA4C-A6F3-E82E5173E80B}" sibTransId="{FD61518D-0D79-5D44-B1CE-034826054451}"/>
    <dgm:cxn modelId="{68430848-490D-8E4B-B473-BE4C2002EE0F}" type="presOf" srcId="{A5A7E883-E008-564C-B8B3-7405FFCA6199}" destId="{E3AAFEA7-28F3-664F-AE48-FA61D1639354}" srcOrd="0" destOrd="0" presId="urn:microsoft.com/office/officeart/2005/8/layout/radial4"/>
    <dgm:cxn modelId="{9C5653E6-A92B-1143-92DF-6C04B3E0DE10}" type="presOf" srcId="{704E69FB-29B7-B145-808B-853FC70B35E6}" destId="{6D0499AB-E830-844E-9F84-680B7F30129D}" srcOrd="0" destOrd="0" presId="urn:microsoft.com/office/officeart/2005/8/layout/radial4"/>
    <dgm:cxn modelId="{AA9A5036-F3E9-7E45-8764-A5D60506242E}" type="presParOf" srcId="{728412B4-95D5-0C4C-8692-2F1306D56492}" destId="{C63E378E-9FE9-2046-8942-B8FA7002EE1E}" srcOrd="0" destOrd="0" presId="urn:microsoft.com/office/officeart/2005/8/layout/radial4"/>
    <dgm:cxn modelId="{9172BE7D-8B91-F340-AEF3-E9B8D7ED7633}" type="presParOf" srcId="{728412B4-95D5-0C4C-8692-2F1306D56492}" destId="{6D0499AB-E830-844E-9F84-680B7F30129D}" srcOrd="1" destOrd="0" presId="urn:microsoft.com/office/officeart/2005/8/layout/radial4"/>
    <dgm:cxn modelId="{20178280-F026-1943-93E9-5E530B561755}" type="presParOf" srcId="{728412B4-95D5-0C4C-8692-2F1306D56492}" destId="{40DACBCE-54AF-8849-B5FE-168CF44C7B1B}" srcOrd="2" destOrd="0" presId="urn:microsoft.com/office/officeart/2005/8/layout/radial4"/>
    <dgm:cxn modelId="{83309ACF-2BA4-F244-8814-696B390DBB8C}" type="presParOf" srcId="{728412B4-95D5-0C4C-8692-2F1306D56492}" destId="{3CE3871C-1F6C-9C40-BEFA-F90EDD9BB383}" srcOrd="3" destOrd="0" presId="urn:microsoft.com/office/officeart/2005/8/layout/radial4"/>
    <dgm:cxn modelId="{7F33EF0B-2A6C-8E4F-8CE3-7F1DA55FA430}" type="presParOf" srcId="{728412B4-95D5-0C4C-8692-2F1306D56492}" destId="{08510DC8-5703-CF44-993D-D99D68875C39}" srcOrd="4" destOrd="0" presId="urn:microsoft.com/office/officeart/2005/8/layout/radial4"/>
    <dgm:cxn modelId="{B64C387D-20AD-A841-9E39-3FE58B3965EC}" type="presParOf" srcId="{728412B4-95D5-0C4C-8692-2F1306D56492}" destId="{BB0992C2-F715-814B-9CAD-4DA1CC79AD5F}" srcOrd="5" destOrd="0" presId="urn:microsoft.com/office/officeart/2005/8/layout/radial4"/>
    <dgm:cxn modelId="{6DA95D3F-8AEA-0F42-9E3D-32F817DBAB35}" type="presParOf" srcId="{728412B4-95D5-0C4C-8692-2F1306D56492}" destId="{61BFB4A0-6AC6-D44F-9B39-659AF8B706AE}" srcOrd="6" destOrd="0" presId="urn:microsoft.com/office/officeart/2005/8/layout/radial4"/>
    <dgm:cxn modelId="{6ABE0DDD-E882-0D4B-AB29-09E80E925D73}" type="presParOf" srcId="{728412B4-95D5-0C4C-8692-2F1306D56492}" destId="{C5B86DA0-8F4E-6947-B351-FB47B1FE9CFA}" srcOrd="7" destOrd="0" presId="urn:microsoft.com/office/officeart/2005/8/layout/radial4"/>
    <dgm:cxn modelId="{4BC716A6-83DD-C448-AABA-0AE9A0716EDD}" type="presParOf" srcId="{728412B4-95D5-0C4C-8692-2F1306D56492}" destId="{E3AAFEA7-28F3-664F-AE48-FA61D1639354}" srcOrd="8" destOrd="0" presId="urn:microsoft.com/office/officeart/2005/8/layout/radial4"/>
    <dgm:cxn modelId="{37A51484-30E3-CF43-A1F1-A28CB3C04B1F}" type="presParOf" srcId="{728412B4-95D5-0C4C-8692-2F1306D56492}" destId="{375C57EF-1CAE-AE4C-835D-D950FC083BAF}" srcOrd="9" destOrd="0" presId="urn:microsoft.com/office/officeart/2005/8/layout/radial4"/>
    <dgm:cxn modelId="{F82776C4-49EF-FA41-8D67-2E75129701E4}" type="presParOf" srcId="{728412B4-95D5-0C4C-8692-2F1306D56492}" destId="{23A7DC93-038F-2649-B0BC-1FEF4B5422FD}"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27AE43-85B9-644A-A5B1-F0B9FCB8B936}" type="doc">
      <dgm:prSet loTypeId="urn:microsoft.com/office/officeart/2005/8/layout/radial4" loCatId="" qsTypeId="urn:microsoft.com/office/officeart/2005/8/quickstyle/simple4" qsCatId="simple" csTypeId="urn:microsoft.com/office/officeart/2005/8/colors/accent2_2" csCatId="accent2" phldr="1"/>
      <dgm:spPr/>
      <dgm:t>
        <a:bodyPr/>
        <a:lstStyle/>
        <a:p>
          <a:endParaRPr lang="en-US"/>
        </a:p>
      </dgm:t>
    </dgm:pt>
    <dgm:pt modelId="{5C8CB0B3-2CAB-AA4F-B92F-A9641C2F3E21}">
      <dgm:prSet phldrT="[Text]"/>
      <dgm:spPr/>
      <dgm:t>
        <a:bodyPr/>
        <a:lstStyle/>
        <a:p>
          <a:r>
            <a:rPr lang="en-US" dirty="0" smtClean="0"/>
            <a:t>Faith</a:t>
          </a:r>
          <a:endParaRPr lang="en-US" dirty="0"/>
        </a:p>
      </dgm:t>
    </dgm:pt>
    <dgm:pt modelId="{DA7E112C-B585-7648-B594-16ECC1CD4262}" type="parTrans" cxnId="{7E601C83-A2CF-9E49-AD44-3D502461FF3F}">
      <dgm:prSet/>
      <dgm:spPr/>
      <dgm:t>
        <a:bodyPr/>
        <a:lstStyle/>
        <a:p>
          <a:endParaRPr lang="en-US"/>
        </a:p>
      </dgm:t>
    </dgm:pt>
    <dgm:pt modelId="{FF171453-5528-704F-9694-52DE51175116}" type="sibTrans" cxnId="{7E601C83-A2CF-9E49-AD44-3D502461FF3F}">
      <dgm:prSet/>
      <dgm:spPr/>
      <dgm:t>
        <a:bodyPr/>
        <a:lstStyle/>
        <a:p>
          <a:endParaRPr lang="en-US"/>
        </a:p>
      </dgm:t>
    </dgm:pt>
    <dgm:pt modelId="{51CFACB8-9F8B-F34D-8013-495334D9A3D9}">
      <dgm:prSet phldrT="[Text]"/>
      <dgm:spPr/>
      <dgm:t>
        <a:bodyPr/>
        <a:lstStyle/>
        <a:p>
          <a:r>
            <a:rPr lang="en-US" dirty="0" smtClean="0"/>
            <a:t>Parental Faith</a:t>
          </a:r>
          <a:endParaRPr lang="en-US" dirty="0"/>
        </a:p>
      </dgm:t>
    </dgm:pt>
    <dgm:pt modelId="{B7FB8301-CCD3-3749-B5B4-60CDEA8820F8}" type="parTrans" cxnId="{3E712259-12E1-3F4E-B243-278AD42FDABF}">
      <dgm:prSet/>
      <dgm:spPr/>
      <dgm:t>
        <a:bodyPr/>
        <a:lstStyle/>
        <a:p>
          <a:endParaRPr lang="en-US"/>
        </a:p>
      </dgm:t>
    </dgm:pt>
    <dgm:pt modelId="{D630C3AF-E284-6146-AA1D-63ADF5E44B8F}" type="sibTrans" cxnId="{3E712259-12E1-3F4E-B243-278AD42FDABF}">
      <dgm:prSet/>
      <dgm:spPr/>
      <dgm:t>
        <a:bodyPr/>
        <a:lstStyle/>
        <a:p>
          <a:endParaRPr lang="en-US"/>
        </a:p>
      </dgm:t>
    </dgm:pt>
    <dgm:pt modelId="{F47E8983-CB1B-1F44-B894-234B403A87B3}">
      <dgm:prSet phldrT="[Text]"/>
      <dgm:spPr/>
      <dgm:t>
        <a:bodyPr/>
        <a:lstStyle/>
        <a:p>
          <a:r>
            <a:rPr lang="en-US" dirty="0" smtClean="0"/>
            <a:t>Parental Modeling &amp; Teaching</a:t>
          </a:r>
          <a:endParaRPr lang="en-US" dirty="0"/>
        </a:p>
      </dgm:t>
    </dgm:pt>
    <dgm:pt modelId="{0E7AB14A-F873-424E-8448-D4D63CE165D0}" type="parTrans" cxnId="{91E0826E-F941-B249-ADC1-883B9FB2D21D}">
      <dgm:prSet/>
      <dgm:spPr/>
      <dgm:t>
        <a:bodyPr/>
        <a:lstStyle/>
        <a:p>
          <a:endParaRPr lang="en-US"/>
        </a:p>
      </dgm:t>
    </dgm:pt>
    <dgm:pt modelId="{0B370486-A6E2-2C48-85AA-6CD1C5D8149F}" type="sibTrans" cxnId="{91E0826E-F941-B249-ADC1-883B9FB2D21D}">
      <dgm:prSet/>
      <dgm:spPr/>
      <dgm:t>
        <a:bodyPr/>
        <a:lstStyle/>
        <a:p>
          <a:endParaRPr lang="en-US"/>
        </a:p>
      </dgm:t>
    </dgm:pt>
    <dgm:pt modelId="{ABB99DD7-F17F-2B40-8356-CDCFD647F0F4}">
      <dgm:prSet phldrT="[Text]"/>
      <dgm:spPr/>
      <dgm:t>
        <a:bodyPr/>
        <a:lstStyle/>
        <a:p>
          <a:r>
            <a:rPr lang="en-US" dirty="0" smtClean="0"/>
            <a:t>Prayer</a:t>
          </a:r>
          <a:endParaRPr lang="en-US" dirty="0"/>
        </a:p>
      </dgm:t>
    </dgm:pt>
    <dgm:pt modelId="{1E63AF51-6EE7-F04C-9262-431C806BE4E1}" type="parTrans" cxnId="{A52DA720-5ED5-094D-B01E-A7120DC796A9}">
      <dgm:prSet/>
      <dgm:spPr/>
      <dgm:t>
        <a:bodyPr/>
        <a:lstStyle/>
        <a:p>
          <a:endParaRPr lang="en-US"/>
        </a:p>
      </dgm:t>
    </dgm:pt>
    <dgm:pt modelId="{1D02CAC4-BA23-FA41-8BAC-713582D09A9B}" type="sibTrans" cxnId="{A52DA720-5ED5-094D-B01E-A7120DC796A9}">
      <dgm:prSet/>
      <dgm:spPr/>
      <dgm:t>
        <a:bodyPr/>
        <a:lstStyle/>
        <a:p>
          <a:endParaRPr lang="en-US"/>
        </a:p>
      </dgm:t>
    </dgm:pt>
    <dgm:pt modelId="{7F47582F-A64C-614C-840D-223F3DA80FBC}">
      <dgm:prSet phldrT="[Text]"/>
      <dgm:spPr/>
      <dgm:t>
        <a:bodyPr/>
        <a:lstStyle/>
        <a:p>
          <a:r>
            <a:rPr lang="en-US" dirty="0" smtClean="0"/>
            <a:t>Scripture Reading</a:t>
          </a:r>
          <a:endParaRPr lang="en-US" dirty="0"/>
        </a:p>
      </dgm:t>
    </dgm:pt>
    <dgm:pt modelId="{CDE478C2-1ED7-3C42-A0CA-2F3F9E241823}" type="parTrans" cxnId="{4DA3CB98-3E61-EB4B-82F4-F17CF1FF2012}">
      <dgm:prSet/>
      <dgm:spPr/>
      <dgm:t>
        <a:bodyPr/>
        <a:lstStyle/>
        <a:p>
          <a:endParaRPr lang="en-US"/>
        </a:p>
      </dgm:t>
    </dgm:pt>
    <dgm:pt modelId="{06EF567E-9624-3E49-AFF2-40AB05A35500}" type="sibTrans" cxnId="{4DA3CB98-3E61-EB4B-82F4-F17CF1FF2012}">
      <dgm:prSet/>
      <dgm:spPr/>
      <dgm:t>
        <a:bodyPr/>
        <a:lstStyle/>
        <a:p>
          <a:endParaRPr lang="en-US"/>
        </a:p>
      </dgm:t>
    </dgm:pt>
    <dgm:pt modelId="{5F3F0B80-FBA4-0F4B-B6E6-EC3ECDEE84C9}" type="pres">
      <dgm:prSet presAssocID="{DE27AE43-85B9-644A-A5B1-F0B9FCB8B936}" presName="cycle" presStyleCnt="0">
        <dgm:presLayoutVars>
          <dgm:chMax val="1"/>
          <dgm:dir/>
          <dgm:animLvl val="ctr"/>
          <dgm:resizeHandles val="exact"/>
        </dgm:presLayoutVars>
      </dgm:prSet>
      <dgm:spPr/>
      <dgm:t>
        <a:bodyPr/>
        <a:lstStyle/>
        <a:p>
          <a:endParaRPr lang="en-US"/>
        </a:p>
      </dgm:t>
    </dgm:pt>
    <dgm:pt modelId="{40638A8E-0B92-E341-8B21-1D1AFE38C737}" type="pres">
      <dgm:prSet presAssocID="{5C8CB0B3-2CAB-AA4F-B92F-A9641C2F3E21}" presName="centerShape" presStyleLbl="node0" presStyleIdx="0" presStyleCnt="1"/>
      <dgm:spPr/>
      <dgm:t>
        <a:bodyPr/>
        <a:lstStyle/>
        <a:p>
          <a:endParaRPr lang="en-US"/>
        </a:p>
      </dgm:t>
    </dgm:pt>
    <dgm:pt modelId="{4F0A5140-5689-1749-9494-FDB32DBA7A7F}" type="pres">
      <dgm:prSet presAssocID="{B7FB8301-CCD3-3749-B5B4-60CDEA8820F8}" presName="parTrans" presStyleLbl="bgSibTrans2D1" presStyleIdx="0" presStyleCnt="4"/>
      <dgm:spPr/>
      <dgm:t>
        <a:bodyPr/>
        <a:lstStyle/>
        <a:p>
          <a:endParaRPr lang="en-US"/>
        </a:p>
      </dgm:t>
    </dgm:pt>
    <dgm:pt modelId="{D4953536-5620-7246-841D-825E7B9F809D}" type="pres">
      <dgm:prSet presAssocID="{51CFACB8-9F8B-F34D-8013-495334D9A3D9}" presName="node" presStyleLbl="node1" presStyleIdx="0" presStyleCnt="4">
        <dgm:presLayoutVars>
          <dgm:bulletEnabled val="1"/>
        </dgm:presLayoutVars>
      </dgm:prSet>
      <dgm:spPr/>
      <dgm:t>
        <a:bodyPr/>
        <a:lstStyle/>
        <a:p>
          <a:endParaRPr lang="en-US"/>
        </a:p>
      </dgm:t>
    </dgm:pt>
    <dgm:pt modelId="{0F41555F-C66C-4F4E-9407-6A0FD87B2DEE}" type="pres">
      <dgm:prSet presAssocID="{0E7AB14A-F873-424E-8448-D4D63CE165D0}" presName="parTrans" presStyleLbl="bgSibTrans2D1" presStyleIdx="1" presStyleCnt="4"/>
      <dgm:spPr/>
      <dgm:t>
        <a:bodyPr/>
        <a:lstStyle/>
        <a:p>
          <a:endParaRPr lang="en-US"/>
        </a:p>
      </dgm:t>
    </dgm:pt>
    <dgm:pt modelId="{CEDD41E4-58A5-2748-BA6D-46765422B765}" type="pres">
      <dgm:prSet presAssocID="{F47E8983-CB1B-1F44-B894-234B403A87B3}" presName="node" presStyleLbl="node1" presStyleIdx="1" presStyleCnt="4">
        <dgm:presLayoutVars>
          <dgm:bulletEnabled val="1"/>
        </dgm:presLayoutVars>
      </dgm:prSet>
      <dgm:spPr/>
      <dgm:t>
        <a:bodyPr/>
        <a:lstStyle/>
        <a:p>
          <a:endParaRPr lang="en-US"/>
        </a:p>
      </dgm:t>
    </dgm:pt>
    <dgm:pt modelId="{581D5EA0-8CB0-D344-896E-19CEEB35EFC6}" type="pres">
      <dgm:prSet presAssocID="{1E63AF51-6EE7-F04C-9262-431C806BE4E1}" presName="parTrans" presStyleLbl="bgSibTrans2D1" presStyleIdx="2" presStyleCnt="4"/>
      <dgm:spPr/>
      <dgm:t>
        <a:bodyPr/>
        <a:lstStyle/>
        <a:p>
          <a:endParaRPr lang="en-US"/>
        </a:p>
      </dgm:t>
    </dgm:pt>
    <dgm:pt modelId="{4005CA30-08D0-9144-87FE-737094F012AB}" type="pres">
      <dgm:prSet presAssocID="{ABB99DD7-F17F-2B40-8356-CDCFD647F0F4}" presName="node" presStyleLbl="node1" presStyleIdx="2" presStyleCnt="4">
        <dgm:presLayoutVars>
          <dgm:bulletEnabled val="1"/>
        </dgm:presLayoutVars>
      </dgm:prSet>
      <dgm:spPr/>
      <dgm:t>
        <a:bodyPr/>
        <a:lstStyle/>
        <a:p>
          <a:endParaRPr lang="en-US"/>
        </a:p>
      </dgm:t>
    </dgm:pt>
    <dgm:pt modelId="{9F4939E3-0E40-9740-BE6A-89F0AF1FCCF8}" type="pres">
      <dgm:prSet presAssocID="{CDE478C2-1ED7-3C42-A0CA-2F3F9E241823}" presName="parTrans" presStyleLbl="bgSibTrans2D1" presStyleIdx="3" presStyleCnt="4"/>
      <dgm:spPr/>
      <dgm:t>
        <a:bodyPr/>
        <a:lstStyle/>
        <a:p>
          <a:endParaRPr lang="en-US"/>
        </a:p>
      </dgm:t>
    </dgm:pt>
    <dgm:pt modelId="{196B9675-8CA0-E344-8584-3819FF6F304B}" type="pres">
      <dgm:prSet presAssocID="{7F47582F-A64C-614C-840D-223F3DA80FBC}" presName="node" presStyleLbl="node1" presStyleIdx="3" presStyleCnt="4">
        <dgm:presLayoutVars>
          <dgm:bulletEnabled val="1"/>
        </dgm:presLayoutVars>
      </dgm:prSet>
      <dgm:spPr/>
      <dgm:t>
        <a:bodyPr/>
        <a:lstStyle/>
        <a:p>
          <a:endParaRPr lang="en-US"/>
        </a:p>
      </dgm:t>
    </dgm:pt>
  </dgm:ptLst>
  <dgm:cxnLst>
    <dgm:cxn modelId="{3E915C13-3C40-244D-A9EE-A124620BF877}" type="presOf" srcId="{5C8CB0B3-2CAB-AA4F-B92F-A9641C2F3E21}" destId="{40638A8E-0B92-E341-8B21-1D1AFE38C737}" srcOrd="0" destOrd="0" presId="urn:microsoft.com/office/officeart/2005/8/layout/radial4"/>
    <dgm:cxn modelId="{7E601C83-A2CF-9E49-AD44-3D502461FF3F}" srcId="{DE27AE43-85B9-644A-A5B1-F0B9FCB8B936}" destId="{5C8CB0B3-2CAB-AA4F-B92F-A9641C2F3E21}" srcOrd="0" destOrd="0" parTransId="{DA7E112C-B585-7648-B594-16ECC1CD4262}" sibTransId="{FF171453-5528-704F-9694-52DE51175116}"/>
    <dgm:cxn modelId="{76690AD4-7C53-F545-A465-2D5D4F3F0E64}" type="presOf" srcId="{F47E8983-CB1B-1F44-B894-234B403A87B3}" destId="{CEDD41E4-58A5-2748-BA6D-46765422B765}" srcOrd="0" destOrd="0" presId="urn:microsoft.com/office/officeart/2005/8/layout/radial4"/>
    <dgm:cxn modelId="{7CDC880A-8437-7A44-85D9-513C36FEA4CA}" type="presOf" srcId="{1E63AF51-6EE7-F04C-9262-431C806BE4E1}" destId="{581D5EA0-8CB0-D344-896E-19CEEB35EFC6}" srcOrd="0" destOrd="0" presId="urn:microsoft.com/office/officeart/2005/8/layout/radial4"/>
    <dgm:cxn modelId="{91E0826E-F941-B249-ADC1-883B9FB2D21D}" srcId="{5C8CB0B3-2CAB-AA4F-B92F-A9641C2F3E21}" destId="{F47E8983-CB1B-1F44-B894-234B403A87B3}" srcOrd="1" destOrd="0" parTransId="{0E7AB14A-F873-424E-8448-D4D63CE165D0}" sibTransId="{0B370486-A6E2-2C48-85AA-6CD1C5D8149F}"/>
    <dgm:cxn modelId="{B0CBF778-4055-9840-97EB-D8F7FF04D4E0}" type="presOf" srcId="{B7FB8301-CCD3-3749-B5B4-60CDEA8820F8}" destId="{4F0A5140-5689-1749-9494-FDB32DBA7A7F}" srcOrd="0" destOrd="0" presId="urn:microsoft.com/office/officeart/2005/8/layout/radial4"/>
    <dgm:cxn modelId="{24B18984-3B8D-8C48-A35E-155985C7E498}" type="presOf" srcId="{ABB99DD7-F17F-2B40-8356-CDCFD647F0F4}" destId="{4005CA30-08D0-9144-87FE-737094F012AB}" srcOrd="0" destOrd="0" presId="urn:microsoft.com/office/officeart/2005/8/layout/radial4"/>
    <dgm:cxn modelId="{A52DA720-5ED5-094D-B01E-A7120DC796A9}" srcId="{5C8CB0B3-2CAB-AA4F-B92F-A9641C2F3E21}" destId="{ABB99DD7-F17F-2B40-8356-CDCFD647F0F4}" srcOrd="2" destOrd="0" parTransId="{1E63AF51-6EE7-F04C-9262-431C806BE4E1}" sibTransId="{1D02CAC4-BA23-FA41-8BAC-713582D09A9B}"/>
    <dgm:cxn modelId="{3E712259-12E1-3F4E-B243-278AD42FDABF}" srcId="{5C8CB0B3-2CAB-AA4F-B92F-A9641C2F3E21}" destId="{51CFACB8-9F8B-F34D-8013-495334D9A3D9}" srcOrd="0" destOrd="0" parTransId="{B7FB8301-CCD3-3749-B5B4-60CDEA8820F8}" sibTransId="{D630C3AF-E284-6146-AA1D-63ADF5E44B8F}"/>
    <dgm:cxn modelId="{98F1FCB0-89E5-5B48-808F-E7C4922B468E}" type="presOf" srcId="{CDE478C2-1ED7-3C42-A0CA-2F3F9E241823}" destId="{9F4939E3-0E40-9740-BE6A-89F0AF1FCCF8}" srcOrd="0" destOrd="0" presId="urn:microsoft.com/office/officeart/2005/8/layout/radial4"/>
    <dgm:cxn modelId="{3A602F22-15F2-2045-9F77-45AE2FC62391}" type="presOf" srcId="{7F47582F-A64C-614C-840D-223F3DA80FBC}" destId="{196B9675-8CA0-E344-8584-3819FF6F304B}" srcOrd="0" destOrd="0" presId="urn:microsoft.com/office/officeart/2005/8/layout/radial4"/>
    <dgm:cxn modelId="{89716167-957E-394B-83CC-959FB66D817B}" type="presOf" srcId="{51CFACB8-9F8B-F34D-8013-495334D9A3D9}" destId="{D4953536-5620-7246-841D-825E7B9F809D}" srcOrd="0" destOrd="0" presId="urn:microsoft.com/office/officeart/2005/8/layout/radial4"/>
    <dgm:cxn modelId="{4DA3CB98-3E61-EB4B-82F4-F17CF1FF2012}" srcId="{5C8CB0B3-2CAB-AA4F-B92F-A9641C2F3E21}" destId="{7F47582F-A64C-614C-840D-223F3DA80FBC}" srcOrd="3" destOrd="0" parTransId="{CDE478C2-1ED7-3C42-A0CA-2F3F9E241823}" sibTransId="{06EF567E-9624-3E49-AFF2-40AB05A35500}"/>
    <dgm:cxn modelId="{0B7579A1-51EB-244A-B01D-2897526BB4EB}" type="presOf" srcId="{0E7AB14A-F873-424E-8448-D4D63CE165D0}" destId="{0F41555F-C66C-4F4E-9407-6A0FD87B2DEE}" srcOrd="0" destOrd="0" presId="urn:microsoft.com/office/officeart/2005/8/layout/radial4"/>
    <dgm:cxn modelId="{7A5F3E75-AE9F-7546-9A16-5E0054988BF5}" type="presOf" srcId="{DE27AE43-85B9-644A-A5B1-F0B9FCB8B936}" destId="{5F3F0B80-FBA4-0F4B-B6E6-EC3ECDEE84C9}" srcOrd="0" destOrd="0" presId="urn:microsoft.com/office/officeart/2005/8/layout/radial4"/>
    <dgm:cxn modelId="{59B90F31-DDED-824F-B9DD-2D28E8F4BC76}" type="presParOf" srcId="{5F3F0B80-FBA4-0F4B-B6E6-EC3ECDEE84C9}" destId="{40638A8E-0B92-E341-8B21-1D1AFE38C737}" srcOrd="0" destOrd="0" presId="urn:microsoft.com/office/officeart/2005/8/layout/radial4"/>
    <dgm:cxn modelId="{A65D28C8-863D-CE4A-973F-FF95B324394D}" type="presParOf" srcId="{5F3F0B80-FBA4-0F4B-B6E6-EC3ECDEE84C9}" destId="{4F0A5140-5689-1749-9494-FDB32DBA7A7F}" srcOrd="1" destOrd="0" presId="urn:microsoft.com/office/officeart/2005/8/layout/radial4"/>
    <dgm:cxn modelId="{EB78C6CE-8FA2-B341-A0A0-1FA780AF31FB}" type="presParOf" srcId="{5F3F0B80-FBA4-0F4B-B6E6-EC3ECDEE84C9}" destId="{D4953536-5620-7246-841D-825E7B9F809D}" srcOrd="2" destOrd="0" presId="urn:microsoft.com/office/officeart/2005/8/layout/radial4"/>
    <dgm:cxn modelId="{FE20D8FF-A36A-234F-A081-8A11B6989279}" type="presParOf" srcId="{5F3F0B80-FBA4-0F4B-B6E6-EC3ECDEE84C9}" destId="{0F41555F-C66C-4F4E-9407-6A0FD87B2DEE}" srcOrd="3" destOrd="0" presId="urn:microsoft.com/office/officeart/2005/8/layout/radial4"/>
    <dgm:cxn modelId="{F3E4695E-3B1E-9C4C-9C38-06E0D664BF86}" type="presParOf" srcId="{5F3F0B80-FBA4-0F4B-B6E6-EC3ECDEE84C9}" destId="{CEDD41E4-58A5-2748-BA6D-46765422B765}" srcOrd="4" destOrd="0" presId="urn:microsoft.com/office/officeart/2005/8/layout/radial4"/>
    <dgm:cxn modelId="{BA187085-5254-E042-9215-5ECD0FA9F81D}" type="presParOf" srcId="{5F3F0B80-FBA4-0F4B-B6E6-EC3ECDEE84C9}" destId="{581D5EA0-8CB0-D344-896E-19CEEB35EFC6}" srcOrd="5" destOrd="0" presId="urn:microsoft.com/office/officeart/2005/8/layout/radial4"/>
    <dgm:cxn modelId="{B6247059-617E-4542-9497-DDCE7CF9C41C}" type="presParOf" srcId="{5F3F0B80-FBA4-0F4B-B6E6-EC3ECDEE84C9}" destId="{4005CA30-08D0-9144-87FE-737094F012AB}" srcOrd="6" destOrd="0" presId="urn:microsoft.com/office/officeart/2005/8/layout/radial4"/>
    <dgm:cxn modelId="{4E4320AB-33D3-5443-8E9D-9C87E2C1DD5E}" type="presParOf" srcId="{5F3F0B80-FBA4-0F4B-B6E6-EC3ECDEE84C9}" destId="{9F4939E3-0E40-9740-BE6A-89F0AF1FCCF8}" srcOrd="7" destOrd="0" presId="urn:microsoft.com/office/officeart/2005/8/layout/radial4"/>
    <dgm:cxn modelId="{43D968B7-D31D-504C-8F6D-6ED08824397E}" type="presParOf" srcId="{5F3F0B80-FBA4-0F4B-B6E6-EC3ECDEE84C9}" destId="{196B9675-8CA0-E344-8584-3819FF6F304B}"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1DE004E-567E-3643-99C8-32381468A9EB}" type="doc">
      <dgm:prSet loTypeId="urn:microsoft.com/office/officeart/2008/layout/RadialCluster" loCatId="" qsTypeId="urn:microsoft.com/office/officeart/2005/8/quickstyle/simple4" qsCatId="simple" csTypeId="urn:microsoft.com/office/officeart/2005/8/colors/accent2_2" csCatId="accent2" phldr="1"/>
      <dgm:spPr/>
      <dgm:t>
        <a:bodyPr/>
        <a:lstStyle/>
        <a:p>
          <a:endParaRPr lang="en-US"/>
        </a:p>
      </dgm:t>
    </dgm:pt>
    <dgm:pt modelId="{A4A53716-E24D-6C42-B245-4D6BE7B32BD7}">
      <dgm:prSet phldrT="[Text]"/>
      <dgm:spPr/>
      <dgm:t>
        <a:bodyPr/>
        <a:lstStyle/>
        <a:p>
          <a:r>
            <a:rPr lang="en-US" b="1" i="0" dirty="0" smtClean="0">
              <a:latin typeface="+mj-lt"/>
            </a:rPr>
            <a:t>Monthly Gathering</a:t>
          </a:r>
          <a:endParaRPr lang="en-US" dirty="0"/>
        </a:p>
      </dgm:t>
    </dgm:pt>
    <dgm:pt modelId="{5AE2976D-B40E-1743-A3FD-D69DBE5F693D}" type="parTrans" cxnId="{14B1E1EC-B3D8-904F-9450-72AB21415BD3}">
      <dgm:prSet/>
      <dgm:spPr/>
      <dgm:t>
        <a:bodyPr/>
        <a:lstStyle/>
        <a:p>
          <a:endParaRPr lang="en-US"/>
        </a:p>
      </dgm:t>
    </dgm:pt>
    <dgm:pt modelId="{CB5EAC00-1762-5641-A2B1-4FF3243A2967}" type="sibTrans" cxnId="{14B1E1EC-B3D8-904F-9450-72AB21415BD3}">
      <dgm:prSet/>
      <dgm:spPr/>
      <dgm:t>
        <a:bodyPr/>
        <a:lstStyle/>
        <a:p>
          <a:endParaRPr lang="en-US"/>
        </a:p>
      </dgm:t>
    </dgm:pt>
    <dgm:pt modelId="{CF016495-9277-7143-987B-B231A1D9DBAC}">
      <dgm:prSet phldrT="[Text]"/>
      <dgm:spPr/>
      <dgm:t>
        <a:bodyPr/>
        <a:lstStyle/>
        <a:p>
          <a:r>
            <a:rPr lang="en-US" b="1" i="0" dirty="0" smtClean="0">
              <a:latin typeface="+mj-lt"/>
            </a:rPr>
            <a:t>Talk About It: Conversation Questions </a:t>
          </a:r>
          <a:endParaRPr lang="en-US" b="1" i="0" dirty="0">
            <a:latin typeface="+mj-lt"/>
          </a:endParaRPr>
        </a:p>
      </dgm:t>
    </dgm:pt>
    <dgm:pt modelId="{3D61B14B-6A4C-3142-B6FF-F65A4E96D6CB}" type="parTrans" cxnId="{A9569B79-7977-E64A-9A93-B03C5FF57B0C}">
      <dgm:prSet/>
      <dgm:spPr/>
      <dgm:t>
        <a:bodyPr/>
        <a:lstStyle/>
        <a:p>
          <a:endParaRPr lang="en-US"/>
        </a:p>
      </dgm:t>
    </dgm:pt>
    <dgm:pt modelId="{6C092AD6-3F24-534E-8C04-DC6993E7F289}" type="sibTrans" cxnId="{A9569B79-7977-E64A-9A93-B03C5FF57B0C}">
      <dgm:prSet/>
      <dgm:spPr/>
      <dgm:t>
        <a:bodyPr/>
        <a:lstStyle/>
        <a:p>
          <a:endParaRPr lang="en-US"/>
        </a:p>
      </dgm:t>
    </dgm:pt>
    <dgm:pt modelId="{998E433E-7BCD-034B-91C2-F33F25E1A45A}">
      <dgm:prSet phldrT="[Text]"/>
      <dgm:spPr/>
      <dgm:t>
        <a:bodyPr/>
        <a:lstStyle/>
        <a:p>
          <a:r>
            <a:rPr lang="en-US" b="1" i="0" dirty="0" smtClean="0">
              <a:latin typeface="+mj-lt"/>
            </a:rPr>
            <a:t>Learn More: Watch a Video, Listen to a Talk, Read an Article </a:t>
          </a:r>
          <a:endParaRPr lang="en-US" b="1" i="0" dirty="0">
            <a:latin typeface="+mj-lt"/>
          </a:endParaRPr>
        </a:p>
      </dgm:t>
    </dgm:pt>
    <dgm:pt modelId="{65858E89-5ACF-7647-8973-CDB4AA15E68C}" type="parTrans" cxnId="{FDCED192-64FC-F144-89E8-9073BE2C90B6}">
      <dgm:prSet/>
      <dgm:spPr/>
      <dgm:t>
        <a:bodyPr/>
        <a:lstStyle/>
        <a:p>
          <a:endParaRPr lang="en-US"/>
        </a:p>
      </dgm:t>
    </dgm:pt>
    <dgm:pt modelId="{6E94DF5A-5ACA-B144-8823-9D8D47700F3B}" type="sibTrans" cxnId="{FDCED192-64FC-F144-89E8-9073BE2C90B6}">
      <dgm:prSet/>
      <dgm:spPr/>
      <dgm:t>
        <a:bodyPr/>
        <a:lstStyle/>
        <a:p>
          <a:endParaRPr lang="en-US"/>
        </a:p>
      </dgm:t>
    </dgm:pt>
    <dgm:pt modelId="{C9BE137B-230A-DC4A-9FCC-0C7BA94D0EE6}">
      <dgm:prSet phldrT="[Text]"/>
      <dgm:spPr/>
      <dgm:t>
        <a:bodyPr/>
        <a:lstStyle/>
        <a:p>
          <a:r>
            <a:rPr lang="en-US" b="1" i="0" dirty="0" smtClean="0">
              <a:latin typeface="+mj-lt"/>
            </a:rPr>
            <a:t>Live It: Action Project for the Month</a:t>
          </a:r>
          <a:endParaRPr lang="en-US" b="1" i="0" dirty="0">
            <a:latin typeface="+mj-lt"/>
          </a:endParaRPr>
        </a:p>
      </dgm:t>
    </dgm:pt>
    <dgm:pt modelId="{79CF5919-CD31-3A4C-A0C9-66067E8DEF0B}" type="parTrans" cxnId="{4321015A-F70B-FA4C-A306-4E1AB2B7C255}">
      <dgm:prSet/>
      <dgm:spPr/>
      <dgm:t>
        <a:bodyPr/>
        <a:lstStyle/>
        <a:p>
          <a:endParaRPr lang="en-US"/>
        </a:p>
      </dgm:t>
    </dgm:pt>
    <dgm:pt modelId="{251CA7F0-FE26-8C4C-BE9F-33A0D086F889}" type="sibTrans" cxnId="{4321015A-F70B-FA4C-A306-4E1AB2B7C255}">
      <dgm:prSet/>
      <dgm:spPr/>
      <dgm:t>
        <a:bodyPr/>
        <a:lstStyle/>
        <a:p>
          <a:endParaRPr lang="en-US"/>
        </a:p>
      </dgm:t>
    </dgm:pt>
    <dgm:pt modelId="{8EFC880A-3911-6B47-A006-B0F4C9E804FB}">
      <dgm:prSet phldrT="[Text]"/>
      <dgm:spPr/>
      <dgm:t>
        <a:bodyPr/>
        <a:lstStyle/>
        <a:p>
          <a:r>
            <a:rPr lang="en-US" b="1" i="0" dirty="0" smtClean="0">
              <a:latin typeface="+mj-lt"/>
            </a:rPr>
            <a:t>Pray: Prayers for the Month, Table Prayers on the Theme</a:t>
          </a:r>
          <a:endParaRPr lang="en-US" b="1" i="0" dirty="0">
            <a:latin typeface="+mj-lt"/>
          </a:endParaRPr>
        </a:p>
      </dgm:t>
    </dgm:pt>
    <dgm:pt modelId="{D53073F6-DC0B-1E42-A2B6-6FE1AE34163E}" type="parTrans" cxnId="{3DAD9DF5-94F7-3844-9E74-741CE68DFC8F}">
      <dgm:prSet/>
      <dgm:spPr/>
      <dgm:t>
        <a:bodyPr/>
        <a:lstStyle/>
        <a:p>
          <a:endParaRPr lang="en-US"/>
        </a:p>
      </dgm:t>
    </dgm:pt>
    <dgm:pt modelId="{DA022F41-E32C-4D48-B873-438314E17664}" type="sibTrans" cxnId="{3DAD9DF5-94F7-3844-9E74-741CE68DFC8F}">
      <dgm:prSet/>
      <dgm:spPr/>
      <dgm:t>
        <a:bodyPr/>
        <a:lstStyle/>
        <a:p>
          <a:endParaRPr lang="en-US"/>
        </a:p>
      </dgm:t>
    </dgm:pt>
    <dgm:pt modelId="{017EDF43-235A-9E45-8548-C688BE880DD3}">
      <dgm:prSet phldrT="[Text]"/>
      <dgm:spPr/>
      <dgm:t>
        <a:bodyPr/>
        <a:lstStyle/>
        <a:p>
          <a:r>
            <a:rPr lang="en-US" b="1" i="0" dirty="0" smtClean="0">
              <a:latin typeface="+mj-lt"/>
            </a:rPr>
            <a:t>Children Center: Projects, Activities, and Stories</a:t>
          </a:r>
          <a:endParaRPr lang="en-US" b="1" i="0" dirty="0">
            <a:latin typeface="+mj-lt"/>
          </a:endParaRPr>
        </a:p>
      </dgm:t>
    </dgm:pt>
    <dgm:pt modelId="{73D33ABB-1009-FA4D-BD7E-8ADF2DD8118A}" type="parTrans" cxnId="{556892C0-721E-B149-A7F0-6C073BF4EC01}">
      <dgm:prSet/>
      <dgm:spPr/>
      <dgm:t>
        <a:bodyPr/>
        <a:lstStyle/>
        <a:p>
          <a:endParaRPr lang="en-US"/>
        </a:p>
      </dgm:t>
    </dgm:pt>
    <dgm:pt modelId="{149A4AD6-6A5C-F34E-83E0-2156AC4B49EF}" type="sibTrans" cxnId="{556892C0-721E-B149-A7F0-6C073BF4EC01}">
      <dgm:prSet/>
      <dgm:spPr/>
      <dgm:t>
        <a:bodyPr/>
        <a:lstStyle/>
        <a:p>
          <a:endParaRPr lang="en-US"/>
        </a:p>
      </dgm:t>
    </dgm:pt>
    <dgm:pt modelId="{607161F8-7102-DC4D-A1D7-5BCD1727744B}">
      <dgm:prSet phldrT="[Text]"/>
      <dgm:spPr/>
      <dgm:t>
        <a:bodyPr/>
        <a:lstStyle/>
        <a:p>
          <a:r>
            <a:rPr lang="en-US" b="1" i="0" dirty="0" smtClean="0">
              <a:latin typeface="+mj-lt"/>
            </a:rPr>
            <a:t>Parents Center: </a:t>
          </a:r>
          <a:br>
            <a:rPr lang="en-US" b="1" i="0" dirty="0" smtClean="0">
              <a:latin typeface="+mj-lt"/>
            </a:rPr>
          </a:br>
          <a:r>
            <a:rPr lang="en-US" b="1" i="0" dirty="0" smtClean="0">
              <a:latin typeface="+mj-lt"/>
            </a:rPr>
            <a:t>How-to helps (video, audio, print)</a:t>
          </a:r>
          <a:endParaRPr lang="en-US" b="1" i="0" dirty="0">
            <a:latin typeface="+mj-lt"/>
          </a:endParaRPr>
        </a:p>
      </dgm:t>
    </dgm:pt>
    <dgm:pt modelId="{B70C1F10-49F8-574D-B695-68C57DD67382}" type="parTrans" cxnId="{C78BE7D3-91B7-684C-B166-F3C076C6BADE}">
      <dgm:prSet/>
      <dgm:spPr/>
      <dgm:t>
        <a:bodyPr/>
        <a:lstStyle/>
        <a:p>
          <a:endParaRPr lang="en-US"/>
        </a:p>
      </dgm:t>
    </dgm:pt>
    <dgm:pt modelId="{78458A1C-5DD7-D04C-BC7C-E895266AF9E9}" type="sibTrans" cxnId="{C78BE7D3-91B7-684C-B166-F3C076C6BADE}">
      <dgm:prSet/>
      <dgm:spPr/>
      <dgm:t>
        <a:bodyPr/>
        <a:lstStyle/>
        <a:p>
          <a:endParaRPr lang="en-US"/>
        </a:p>
      </dgm:t>
    </dgm:pt>
    <dgm:pt modelId="{284A0E23-B2BE-874B-AD25-2834271B1D7B}">
      <dgm:prSet phldrT="[Text]"/>
      <dgm:spPr/>
      <dgm:t>
        <a:bodyPr/>
        <a:lstStyle/>
        <a:p>
          <a:r>
            <a:rPr lang="en-US" b="1" i="0" dirty="0" smtClean="0">
              <a:latin typeface="+mj-lt"/>
            </a:rPr>
            <a:t>Share What Your  Learning: Write a Blog Entry, Create &amp; Share a Video or Project</a:t>
          </a:r>
          <a:endParaRPr lang="en-US" b="1" i="0" dirty="0">
            <a:latin typeface="+mj-lt"/>
          </a:endParaRPr>
        </a:p>
      </dgm:t>
    </dgm:pt>
    <dgm:pt modelId="{4ACBD9F2-4D16-1C4D-8FAD-FFF05D7EED3B}" type="parTrans" cxnId="{B122A357-C002-4F4C-95C0-07D2275EB051}">
      <dgm:prSet/>
      <dgm:spPr/>
      <dgm:t>
        <a:bodyPr/>
        <a:lstStyle/>
        <a:p>
          <a:endParaRPr lang="en-US"/>
        </a:p>
      </dgm:t>
    </dgm:pt>
    <dgm:pt modelId="{80B51570-BD88-9047-98AE-9F61B5B15EB6}" type="sibTrans" cxnId="{B122A357-C002-4F4C-95C0-07D2275EB051}">
      <dgm:prSet/>
      <dgm:spPr/>
      <dgm:t>
        <a:bodyPr/>
        <a:lstStyle/>
        <a:p>
          <a:endParaRPr lang="en-US"/>
        </a:p>
      </dgm:t>
    </dgm:pt>
    <dgm:pt modelId="{F18906FF-3BF1-2443-A108-3952CE5BF5D9}" type="pres">
      <dgm:prSet presAssocID="{C1DE004E-567E-3643-99C8-32381468A9EB}" presName="Name0" presStyleCnt="0">
        <dgm:presLayoutVars>
          <dgm:chMax val="1"/>
          <dgm:chPref val="1"/>
          <dgm:dir/>
          <dgm:animOne val="branch"/>
          <dgm:animLvl val="lvl"/>
        </dgm:presLayoutVars>
      </dgm:prSet>
      <dgm:spPr/>
      <dgm:t>
        <a:bodyPr/>
        <a:lstStyle/>
        <a:p>
          <a:endParaRPr lang="en-US"/>
        </a:p>
      </dgm:t>
    </dgm:pt>
    <dgm:pt modelId="{F15C9503-3DA4-8846-B926-B6C0D213678B}" type="pres">
      <dgm:prSet presAssocID="{A4A53716-E24D-6C42-B245-4D6BE7B32BD7}" presName="singleCycle" presStyleCnt="0"/>
      <dgm:spPr/>
      <dgm:t>
        <a:bodyPr/>
        <a:lstStyle/>
        <a:p>
          <a:endParaRPr lang="en-US"/>
        </a:p>
      </dgm:t>
    </dgm:pt>
    <dgm:pt modelId="{83A93EEC-238B-004F-89B9-4DA0831B51F7}" type="pres">
      <dgm:prSet presAssocID="{A4A53716-E24D-6C42-B245-4D6BE7B32BD7}" presName="singleCenter" presStyleLbl="node1" presStyleIdx="0" presStyleCnt="8">
        <dgm:presLayoutVars>
          <dgm:chMax val="7"/>
          <dgm:chPref val="7"/>
        </dgm:presLayoutVars>
      </dgm:prSet>
      <dgm:spPr/>
      <dgm:t>
        <a:bodyPr/>
        <a:lstStyle/>
        <a:p>
          <a:endParaRPr lang="en-US"/>
        </a:p>
      </dgm:t>
    </dgm:pt>
    <dgm:pt modelId="{F16EA18C-8019-C74D-BCC8-287AB1098442}" type="pres">
      <dgm:prSet presAssocID="{3D61B14B-6A4C-3142-B6FF-F65A4E96D6CB}" presName="Name56" presStyleLbl="parChTrans1D2" presStyleIdx="0" presStyleCnt="7"/>
      <dgm:spPr/>
      <dgm:t>
        <a:bodyPr/>
        <a:lstStyle/>
        <a:p>
          <a:endParaRPr lang="en-US"/>
        </a:p>
      </dgm:t>
    </dgm:pt>
    <dgm:pt modelId="{B6C7D1E2-1288-A249-A7C7-384FBAA0D7C9}" type="pres">
      <dgm:prSet presAssocID="{CF016495-9277-7143-987B-B231A1D9DBAC}" presName="text0" presStyleLbl="node1" presStyleIdx="1" presStyleCnt="8" custScaleX="125541" custScaleY="93368">
        <dgm:presLayoutVars>
          <dgm:bulletEnabled val="1"/>
        </dgm:presLayoutVars>
      </dgm:prSet>
      <dgm:spPr/>
      <dgm:t>
        <a:bodyPr/>
        <a:lstStyle/>
        <a:p>
          <a:endParaRPr lang="en-US"/>
        </a:p>
      </dgm:t>
    </dgm:pt>
    <dgm:pt modelId="{5E6C6F52-2364-6749-80A2-6E9F5A38DEF3}" type="pres">
      <dgm:prSet presAssocID="{65858E89-5ACF-7647-8973-CDB4AA15E68C}" presName="Name56" presStyleLbl="parChTrans1D2" presStyleIdx="1" presStyleCnt="7"/>
      <dgm:spPr/>
      <dgm:t>
        <a:bodyPr/>
        <a:lstStyle/>
        <a:p>
          <a:endParaRPr lang="en-US"/>
        </a:p>
      </dgm:t>
    </dgm:pt>
    <dgm:pt modelId="{96170A06-30CE-6742-9CD6-9F5407986543}" type="pres">
      <dgm:prSet presAssocID="{998E433E-7BCD-034B-91C2-F33F25E1A45A}" presName="text0" presStyleLbl="node1" presStyleIdx="2" presStyleCnt="8" custScaleX="120694" custScaleY="115155" custRadScaleRad="116913" custRadScaleInc="-7169">
        <dgm:presLayoutVars>
          <dgm:bulletEnabled val="1"/>
        </dgm:presLayoutVars>
      </dgm:prSet>
      <dgm:spPr/>
      <dgm:t>
        <a:bodyPr/>
        <a:lstStyle/>
        <a:p>
          <a:endParaRPr lang="en-US"/>
        </a:p>
      </dgm:t>
    </dgm:pt>
    <dgm:pt modelId="{0B983D13-9616-B244-9767-663D62534803}" type="pres">
      <dgm:prSet presAssocID="{79CF5919-CD31-3A4C-A0C9-66067E8DEF0B}" presName="Name56" presStyleLbl="parChTrans1D2" presStyleIdx="2" presStyleCnt="7"/>
      <dgm:spPr/>
      <dgm:t>
        <a:bodyPr/>
        <a:lstStyle/>
        <a:p>
          <a:endParaRPr lang="en-US"/>
        </a:p>
      </dgm:t>
    </dgm:pt>
    <dgm:pt modelId="{FE92D435-F383-A542-9849-6BDF935950EE}" type="pres">
      <dgm:prSet presAssocID="{C9BE137B-230A-DC4A-9FCC-0C7BA94D0EE6}" presName="text0" presStyleLbl="node1" presStyleIdx="3" presStyleCnt="8" custScaleX="103458" custScaleY="123417">
        <dgm:presLayoutVars>
          <dgm:bulletEnabled val="1"/>
        </dgm:presLayoutVars>
      </dgm:prSet>
      <dgm:spPr/>
      <dgm:t>
        <a:bodyPr/>
        <a:lstStyle/>
        <a:p>
          <a:endParaRPr lang="en-US"/>
        </a:p>
      </dgm:t>
    </dgm:pt>
    <dgm:pt modelId="{54555DDE-9657-744F-80C5-9D13F5AB989A}" type="pres">
      <dgm:prSet presAssocID="{D53073F6-DC0B-1E42-A2B6-6FE1AE34163E}" presName="Name56" presStyleLbl="parChTrans1D2" presStyleIdx="3" presStyleCnt="7"/>
      <dgm:spPr/>
      <dgm:t>
        <a:bodyPr/>
        <a:lstStyle/>
        <a:p>
          <a:endParaRPr lang="en-US"/>
        </a:p>
      </dgm:t>
    </dgm:pt>
    <dgm:pt modelId="{47F37E59-2BA1-6442-9399-6A5D937CCC17}" type="pres">
      <dgm:prSet presAssocID="{8EFC880A-3911-6B47-A006-B0F4C9E804FB}" presName="text0" presStyleLbl="node1" presStyleIdx="4" presStyleCnt="8" custScaleX="122700" custScaleY="120050">
        <dgm:presLayoutVars>
          <dgm:bulletEnabled val="1"/>
        </dgm:presLayoutVars>
      </dgm:prSet>
      <dgm:spPr/>
      <dgm:t>
        <a:bodyPr/>
        <a:lstStyle/>
        <a:p>
          <a:endParaRPr lang="en-US"/>
        </a:p>
      </dgm:t>
    </dgm:pt>
    <dgm:pt modelId="{F75165B8-1C1C-A24E-98E6-4B2A07050F72}" type="pres">
      <dgm:prSet presAssocID="{73D33ABB-1009-FA4D-BD7E-8ADF2DD8118A}" presName="Name56" presStyleLbl="parChTrans1D2" presStyleIdx="4" presStyleCnt="7"/>
      <dgm:spPr/>
      <dgm:t>
        <a:bodyPr/>
        <a:lstStyle/>
        <a:p>
          <a:endParaRPr lang="en-US"/>
        </a:p>
      </dgm:t>
    </dgm:pt>
    <dgm:pt modelId="{53926186-C186-A847-A2F8-4FE75BAFCA2C}" type="pres">
      <dgm:prSet presAssocID="{017EDF43-235A-9E45-8548-C688BE880DD3}" presName="text0" presStyleLbl="node1" presStyleIdx="5" presStyleCnt="8" custScaleX="145992" custScaleY="98533">
        <dgm:presLayoutVars>
          <dgm:bulletEnabled val="1"/>
        </dgm:presLayoutVars>
      </dgm:prSet>
      <dgm:spPr/>
      <dgm:t>
        <a:bodyPr/>
        <a:lstStyle/>
        <a:p>
          <a:endParaRPr lang="en-US"/>
        </a:p>
      </dgm:t>
    </dgm:pt>
    <dgm:pt modelId="{66F5B276-7DA8-C445-9887-66FAA5E36A37}" type="pres">
      <dgm:prSet presAssocID="{B70C1F10-49F8-574D-B695-68C57DD67382}" presName="Name56" presStyleLbl="parChTrans1D2" presStyleIdx="5" presStyleCnt="7"/>
      <dgm:spPr/>
      <dgm:t>
        <a:bodyPr/>
        <a:lstStyle/>
        <a:p>
          <a:endParaRPr lang="en-US"/>
        </a:p>
      </dgm:t>
    </dgm:pt>
    <dgm:pt modelId="{2CF8BEC1-5DDA-0E4B-BCFD-89B5D0058BDC}" type="pres">
      <dgm:prSet presAssocID="{607161F8-7102-DC4D-A1D7-5BCD1727744B}" presName="text0" presStyleLbl="node1" presStyleIdx="6" presStyleCnt="8" custScaleX="117878" custScaleY="141083">
        <dgm:presLayoutVars>
          <dgm:bulletEnabled val="1"/>
        </dgm:presLayoutVars>
      </dgm:prSet>
      <dgm:spPr/>
      <dgm:t>
        <a:bodyPr/>
        <a:lstStyle/>
        <a:p>
          <a:endParaRPr lang="en-US"/>
        </a:p>
      </dgm:t>
    </dgm:pt>
    <dgm:pt modelId="{04EFD440-B0DD-7B41-BEDB-A6E2C526B96E}" type="pres">
      <dgm:prSet presAssocID="{4ACBD9F2-4D16-1C4D-8FAD-FFF05D7EED3B}" presName="Name56" presStyleLbl="parChTrans1D2" presStyleIdx="6" presStyleCnt="7"/>
      <dgm:spPr/>
      <dgm:t>
        <a:bodyPr/>
        <a:lstStyle/>
        <a:p>
          <a:endParaRPr lang="en-US"/>
        </a:p>
      </dgm:t>
    </dgm:pt>
    <dgm:pt modelId="{CF4B87B7-09F7-6A46-AC74-37EF0149FACA}" type="pres">
      <dgm:prSet presAssocID="{284A0E23-B2BE-874B-AD25-2834271B1D7B}" presName="text0" presStyleLbl="node1" presStyleIdx="7" presStyleCnt="8" custScaleX="141985" custScaleY="114714" custRadScaleRad="115265" custRadScaleInc="-15930">
        <dgm:presLayoutVars>
          <dgm:bulletEnabled val="1"/>
        </dgm:presLayoutVars>
      </dgm:prSet>
      <dgm:spPr/>
      <dgm:t>
        <a:bodyPr/>
        <a:lstStyle/>
        <a:p>
          <a:endParaRPr lang="en-US"/>
        </a:p>
      </dgm:t>
    </dgm:pt>
  </dgm:ptLst>
  <dgm:cxnLst>
    <dgm:cxn modelId="{C78BE7D3-91B7-684C-B166-F3C076C6BADE}" srcId="{A4A53716-E24D-6C42-B245-4D6BE7B32BD7}" destId="{607161F8-7102-DC4D-A1D7-5BCD1727744B}" srcOrd="5" destOrd="0" parTransId="{B70C1F10-49F8-574D-B695-68C57DD67382}" sibTransId="{78458A1C-5DD7-D04C-BC7C-E895266AF9E9}"/>
    <dgm:cxn modelId="{F297952C-ED61-A44C-AF15-D8C18BC4EEFE}" type="presOf" srcId="{A4A53716-E24D-6C42-B245-4D6BE7B32BD7}" destId="{83A93EEC-238B-004F-89B9-4DA0831B51F7}" srcOrd="0" destOrd="0" presId="urn:microsoft.com/office/officeart/2008/layout/RadialCluster"/>
    <dgm:cxn modelId="{3DAD9DF5-94F7-3844-9E74-741CE68DFC8F}" srcId="{A4A53716-E24D-6C42-B245-4D6BE7B32BD7}" destId="{8EFC880A-3911-6B47-A006-B0F4C9E804FB}" srcOrd="3" destOrd="0" parTransId="{D53073F6-DC0B-1E42-A2B6-6FE1AE34163E}" sibTransId="{DA022F41-E32C-4D48-B873-438314E17664}"/>
    <dgm:cxn modelId="{AF84D209-D089-D64D-BD2F-33DC7C311FD8}" type="presOf" srcId="{CF016495-9277-7143-987B-B231A1D9DBAC}" destId="{B6C7D1E2-1288-A249-A7C7-384FBAA0D7C9}" srcOrd="0" destOrd="0" presId="urn:microsoft.com/office/officeart/2008/layout/RadialCluster"/>
    <dgm:cxn modelId="{A9569B79-7977-E64A-9A93-B03C5FF57B0C}" srcId="{A4A53716-E24D-6C42-B245-4D6BE7B32BD7}" destId="{CF016495-9277-7143-987B-B231A1D9DBAC}" srcOrd="0" destOrd="0" parTransId="{3D61B14B-6A4C-3142-B6FF-F65A4E96D6CB}" sibTransId="{6C092AD6-3F24-534E-8C04-DC6993E7F289}"/>
    <dgm:cxn modelId="{E8C91570-238F-7C48-A4CD-6CBE7AF6BA74}" type="presOf" srcId="{607161F8-7102-DC4D-A1D7-5BCD1727744B}" destId="{2CF8BEC1-5DDA-0E4B-BCFD-89B5D0058BDC}" srcOrd="0" destOrd="0" presId="urn:microsoft.com/office/officeart/2008/layout/RadialCluster"/>
    <dgm:cxn modelId="{30E7C31D-1AF9-0B4C-998E-1A6DFF234D44}" type="presOf" srcId="{017EDF43-235A-9E45-8548-C688BE880DD3}" destId="{53926186-C186-A847-A2F8-4FE75BAFCA2C}" srcOrd="0" destOrd="0" presId="urn:microsoft.com/office/officeart/2008/layout/RadialCluster"/>
    <dgm:cxn modelId="{02CB92EB-1E60-EB4B-96D4-830D313CE0B1}" type="presOf" srcId="{D53073F6-DC0B-1E42-A2B6-6FE1AE34163E}" destId="{54555DDE-9657-744F-80C5-9D13F5AB989A}" srcOrd="0" destOrd="0" presId="urn:microsoft.com/office/officeart/2008/layout/RadialCluster"/>
    <dgm:cxn modelId="{FF6931E3-CCA5-F840-87A4-75160317FF83}" type="presOf" srcId="{8EFC880A-3911-6B47-A006-B0F4C9E804FB}" destId="{47F37E59-2BA1-6442-9399-6A5D937CCC17}" srcOrd="0" destOrd="0" presId="urn:microsoft.com/office/officeart/2008/layout/RadialCluster"/>
    <dgm:cxn modelId="{E8B25DE5-66CE-1F45-9B38-A4181FBBC1F3}" type="presOf" srcId="{79CF5919-CD31-3A4C-A0C9-66067E8DEF0B}" destId="{0B983D13-9616-B244-9767-663D62534803}" srcOrd="0" destOrd="0" presId="urn:microsoft.com/office/officeart/2008/layout/RadialCluster"/>
    <dgm:cxn modelId="{66ADB3F1-1235-F246-B7D1-0D4BB21C6425}" type="presOf" srcId="{C1DE004E-567E-3643-99C8-32381468A9EB}" destId="{F18906FF-3BF1-2443-A108-3952CE5BF5D9}" srcOrd="0" destOrd="0" presId="urn:microsoft.com/office/officeart/2008/layout/RadialCluster"/>
    <dgm:cxn modelId="{3C91ADB7-FCDE-9147-9BAC-9D044C39936F}" type="presOf" srcId="{3D61B14B-6A4C-3142-B6FF-F65A4E96D6CB}" destId="{F16EA18C-8019-C74D-BCC8-287AB1098442}" srcOrd="0" destOrd="0" presId="urn:microsoft.com/office/officeart/2008/layout/RadialCluster"/>
    <dgm:cxn modelId="{556892C0-721E-B149-A7F0-6C073BF4EC01}" srcId="{A4A53716-E24D-6C42-B245-4D6BE7B32BD7}" destId="{017EDF43-235A-9E45-8548-C688BE880DD3}" srcOrd="4" destOrd="0" parTransId="{73D33ABB-1009-FA4D-BD7E-8ADF2DD8118A}" sibTransId="{149A4AD6-6A5C-F34E-83E0-2156AC4B49EF}"/>
    <dgm:cxn modelId="{CB2B0499-0275-9B48-86FC-1FFF7B5EC4E7}" type="presOf" srcId="{65858E89-5ACF-7647-8973-CDB4AA15E68C}" destId="{5E6C6F52-2364-6749-80A2-6E9F5A38DEF3}" srcOrd="0" destOrd="0" presId="urn:microsoft.com/office/officeart/2008/layout/RadialCluster"/>
    <dgm:cxn modelId="{4321015A-F70B-FA4C-A306-4E1AB2B7C255}" srcId="{A4A53716-E24D-6C42-B245-4D6BE7B32BD7}" destId="{C9BE137B-230A-DC4A-9FCC-0C7BA94D0EE6}" srcOrd="2" destOrd="0" parTransId="{79CF5919-CD31-3A4C-A0C9-66067E8DEF0B}" sibTransId="{251CA7F0-FE26-8C4C-BE9F-33A0D086F889}"/>
    <dgm:cxn modelId="{B122A357-C002-4F4C-95C0-07D2275EB051}" srcId="{A4A53716-E24D-6C42-B245-4D6BE7B32BD7}" destId="{284A0E23-B2BE-874B-AD25-2834271B1D7B}" srcOrd="6" destOrd="0" parTransId="{4ACBD9F2-4D16-1C4D-8FAD-FFF05D7EED3B}" sibTransId="{80B51570-BD88-9047-98AE-9F61B5B15EB6}"/>
    <dgm:cxn modelId="{C8458345-0165-2640-8F2A-45C48D856F78}" type="presOf" srcId="{73D33ABB-1009-FA4D-BD7E-8ADF2DD8118A}" destId="{F75165B8-1C1C-A24E-98E6-4B2A07050F72}" srcOrd="0" destOrd="0" presId="urn:microsoft.com/office/officeart/2008/layout/RadialCluster"/>
    <dgm:cxn modelId="{E09F56C7-C387-564D-AC22-7AFC3203CEDF}" type="presOf" srcId="{284A0E23-B2BE-874B-AD25-2834271B1D7B}" destId="{CF4B87B7-09F7-6A46-AC74-37EF0149FACA}" srcOrd="0" destOrd="0" presId="urn:microsoft.com/office/officeart/2008/layout/RadialCluster"/>
    <dgm:cxn modelId="{FDCED192-64FC-F144-89E8-9073BE2C90B6}" srcId="{A4A53716-E24D-6C42-B245-4D6BE7B32BD7}" destId="{998E433E-7BCD-034B-91C2-F33F25E1A45A}" srcOrd="1" destOrd="0" parTransId="{65858E89-5ACF-7647-8973-CDB4AA15E68C}" sibTransId="{6E94DF5A-5ACA-B144-8823-9D8D47700F3B}"/>
    <dgm:cxn modelId="{14B1E1EC-B3D8-904F-9450-72AB21415BD3}" srcId="{C1DE004E-567E-3643-99C8-32381468A9EB}" destId="{A4A53716-E24D-6C42-B245-4D6BE7B32BD7}" srcOrd="0" destOrd="0" parTransId="{5AE2976D-B40E-1743-A3FD-D69DBE5F693D}" sibTransId="{CB5EAC00-1762-5641-A2B1-4FF3243A2967}"/>
    <dgm:cxn modelId="{B941430C-9B52-204A-8087-5B7AF063F6F7}" type="presOf" srcId="{998E433E-7BCD-034B-91C2-F33F25E1A45A}" destId="{96170A06-30CE-6742-9CD6-9F5407986543}" srcOrd="0" destOrd="0" presId="urn:microsoft.com/office/officeart/2008/layout/RadialCluster"/>
    <dgm:cxn modelId="{DBC548F3-CE8D-6B49-8EA9-533AD9FF08CA}" type="presOf" srcId="{4ACBD9F2-4D16-1C4D-8FAD-FFF05D7EED3B}" destId="{04EFD440-B0DD-7B41-BEDB-A6E2C526B96E}" srcOrd="0" destOrd="0" presId="urn:microsoft.com/office/officeart/2008/layout/RadialCluster"/>
    <dgm:cxn modelId="{9C532F69-7D28-7D44-9EB2-384805007F56}" type="presOf" srcId="{B70C1F10-49F8-574D-B695-68C57DD67382}" destId="{66F5B276-7DA8-C445-9887-66FAA5E36A37}" srcOrd="0" destOrd="0" presId="urn:microsoft.com/office/officeart/2008/layout/RadialCluster"/>
    <dgm:cxn modelId="{A7A5D316-DBD4-4E46-B992-35B0A8FE42E4}" type="presOf" srcId="{C9BE137B-230A-DC4A-9FCC-0C7BA94D0EE6}" destId="{FE92D435-F383-A542-9849-6BDF935950EE}" srcOrd="0" destOrd="0" presId="urn:microsoft.com/office/officeart/2008/layout/RadialCluster"/>
    <dgm:cxn modelId="{86B88F80-EDE6-2945-8E13-31351BC2C420}" type="presParOf" srcId="{F18906FF-3BF1-2443-A108-3952CE5BF5D9}" destId="{F15C9503-3DA4-8846-B926-B6C0D213678B}" srcOrd="0" destOrd="0" presId="urn:microsoft.com/office/officeart/2008/layout/RadialCluster"/>
    <dgm:cxn modelId="{8BF88C55-2223-2E4C-9F25-4CED0181ED72}" type="presParOf" srcId="{F15C9503-3DA4-8846-B926-B6C0D213678B}" destId="{83A93EEC-238B-004F-89B9-4DA0831B51F7}" srcOrd="0" destOrd="0" presId="urn:microsoft.com/office/officeart/2008/layout/RadialCluster"/>
    <dgm:cxn modelId="{2766D0B9-0445-AF4D-9C28-E7B1DE2A51BF}" type="presParOf" srcId="{F15C9503-3DA4-8846-B926-B6C0D213678B}" destId="{F16EA18C-8019-C74D-BCC8-287AB1098442}" srcOrd="1" destOrd="0" presId="urn:microsoft.com/office/officeart/2008/layout/RadialCluster"/>
    <dgm:cxn modelId="{4D18A35D-DC85-4B48-969F-758FBB0F357D}" type="presParOf" srcId="{F15C9503-3DA4-8846-B926-B6C0D213678B}" destId="{B6C7D1E2-1288-A249-A7C7-384FBAA0D7C9}" srcOrd="2" destOrd="0" presId="urn:microsoft.com/office/officeart/2008/layout/RadialCluster"/>
    <dgm:cxn modelId="{74EE7B56-15F0-144B-A877-453899FB8D28}" type="presParOf" srcId="{F15C9503-3DA4-8846-B926-B6C0D213678B}" destId="{5E6C6F52-2364-6749-80A2-6E9F5A38DEF3}" srcOrd="3" destOrd="0" presId="urn:microsoft.com/office/officeart/2008/layout/RadialCluster"/>
    <dgm:cxn modelId="{E8190E3D-54E7-9E46-90A8-D637BE5ED495}" type="presParOf" srcId="{F15C9503-3DA4-8846-B926-B6C0D213678B}" destId="{96170A06-30CE-6742-9CD6-9F5407986543}" srcOrd="4" destOrd="0" presId="urn:microsoft.com/office/officeart/2008/layout/RadialCluster"/>
    <dgm:cxn modelId="{26D3C6BB-902B-9548-B361-1E0757722BEE}" type="presParOf" srcId="{F15C9503-3DA4-8846-B926-B6C0D213678B}" destId="{0B983D13-9616-B244-9767-663D62534803}" srcOrd="5" destOrd="0" presId="urn:microsoft.com/office/officeart/2008/layout/RadialCluster"/>
    <dgm:cxn modelId="{53EE6ECC-322D-5D4F-890D-223C02BAF3D3}" type="presParOf" srcId="{F15C9503-3DA4-8846-B926-B6C0D213678B}" destId="{FE92D435-F383-A542-9849-6BDF935950EE}" srcOrd="6" destOrd="0" presId="urn:microsoft.com/office/officeart/2008/layout/RadialCluster"/>
    <dgm:cxn modelId="{D388404D-27CE-2F4E-BD91-68B1DFA1A54D}" type="presParOf" srcId="{F15C9503-3DA4-8846-B926-B6C0D213678B}" destId="{54555DDE-9657-744F-80C5-9D13F5AB989A}" srcOrd="7" destOrd="0" presId="urn:microsoft.com/office/officeart/2008/layout/RadialCluster"/>
    <dgm:cxn modelId="{4235E0DC-A16B-0B41-8066-0A2B2DA230DD}" type="presParOf" srcId="{F15C9503-3DA4-8846-B926-B6C0D213678B}" destId="{47F37E59-2BA1-6442-9399-6A5D937CCC17}" srcOrd="8" destOrd="0" presId="urn:microsoft.com/office/officeart/2008/layout/RadialCluster"/>
    <dgm:cxn modelId="{1AB9245E-1635-694D-9B5E-CFB6B4D4F449}" type="presParOf" srcId="{F15C9503-3DA4-8846-B926-B6C0D213678B}" destId="{F75165B8-1C1C-A24E-98E6-4B2A07050F72}" srcOrd="9" destOrd="0" presId="urn:microsoft.com/office/officeart/2008/layout/RadialCluster"/>
    <dgm:cxn modelId="{E370085F-E62B-3E4F-ACF1-C71BB4DF52C2}" type="presParOf" srcId="{F15C9503-3DA4-8846-B926-B6C0D213678B}" destId="{53926186-C186-A847-A2F8-4FE75BAFCA2C}" srcOrd="10" destOrd="0" presId="urn:microsoft.com/office/officeart/2008/layout/RadialCluster"/>
    <dgm:cxn modelId="{94CADA25-53A3-B147-A24B-C0A78D95056D}" type="presParOf" srcId="{F15C9503-3DA4-8846-B926-B6C0D213678B}" destId="{66F5B276-7DA8-C445-9887-66FAA5E36A37}" srcOrd="11" destOrd="0" presId="urn:microsoft.com/office/officeart/2008/layout/RadialCluster"/>
    <dgm:cxn modelId="{24044875-BA9D-5F4C-8C3C-1366CD8B852B}" type="presParOf" srcId="{F15C9503-3DA4-8846-B926-B6C0D213678B}" destId="{2CF8BEC1-5DDA-0E4B-BCFD-89B5D0058BDC}" srcOrd="12" destOrd="0" presId="urn:microsoft.com/office/officeart/2008/layout/RadialCluster"/>
    <dgm:cxn modelId="{00AB3ED4-420E-C54E-903C-50441DF8D26F}" type="presParOf" srcId="{F15C9503-3DA4-8846-B926-B6C0D213678B}" destId="{04EFD440-B0DD-7B41-BEDB-A6E2C526B96E}" srcOrd="13" destOrd="0" presId="urn:microsoft.com/office/officeart/2008/layout/RadialCluster"/>
    <dgm:cxn modelId="{D5B0CC87-0FA8-D249-9664-54DDE21CD5C7}" type="presParOf" srcId="{F15C9503-3DA4-8846-B926-B6C0D213678B}" destId="{CF4B87B7-09F7-6A46-AC74-37EF0149FACA}"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C919A3E-5830-B84F-90B2-3B124C10D409}"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B3B257DC-6556-124F-B4ED-6FD86170403A}">
      <dgm:prSet phldrT="[Text]" custT="1"/>
      <dgm:spPr/>
      <dgm:t>
        <a:bodyPr/>
        <a:lstStyle/>
        <a:p>
          <a:r>
            <a:rPr lang="en-US" sz="2800" b="1" i="0" dirty="0" smtClean="0">
              <a:solidFill>
                <a:schemeClr val="tx1"/>
              </a:solidFill>
            </a:rPr>
            <a:t>Research</a:t>
          </a:r>
          <a:endParaRPr lang="en-US" sz="2800" b="1" i="0" dirty="0">
            <a:solidFill>
              <a:schemeClr val="tx1"/>
            </a:solidFill>
          </a:endParaRPr>
        </a:p>
      </dgm:t>
    </dgm:pt>
    <dgm:pt modelId="{40ABE16A-E77D-1846-A9AE-D57CFF95D387}" type="parTrans" cxnId="{C08C0703-8D94-5141-B0B0-804EE6628F4E}">
      <dgm:prSet/>
      <dgm:spPr/>
      <dgm:t>
        <a:bodyPr/>
        <a:lstStyle/>
        <a:p>
          <a:endParaRPr lang="en-US"/>
        </a:p>
      </dgm:t>
    </dgm:pt>
    <dgm:pt modelId="{FA46C3E1-EF9C-0942-A478-A53388D793AB}" type="sibTrans" cxnId="{C08C0703-8D94-5141-B0B0-804EE6628F4E}">
      <dgm:prSet/>
      <dgm:spPr/>
      <dgm:t>
        <a:bodyPr/>
        <a:lstStyle/>
        <a:p>
          <a:endParaRPr lang="en-US"/>
        </a:p>
      </dgm:t>
    </dgm:pt>
    <dgm:pt modelId="{B8038631-3F82-DC4D-8A64-2DC746419327}">
      <dgm:prSet phldrT="[Text]" custT="1"/>
      <dgm:spPr/>
      <dgm:t>
        <a:bodyPr/>
        <a:lstStyle/>
        <a:p>
          <a:r>
            <a:rPr lang="en-US" sz="2800" b="1" i="0" dirty="0" smtClean="0">
              <a:solidFill>
                <a:schemeClr val="tx1"/>
              </a:solidFill>
            </a:rPr>
            <a:t>Aggregate &amp; Evaluate</a:t>
          </a:r>
          <a:endParaRPr lang="en-US" sz="2800" b="1" i="0" dirty="0">
            <a:solidFill>
              <a:schemeClr val="tx1"/>
            </a:solidFill>
          </a:endParaRPr>
        </a:p>
      </dgm:t>
    </dgm:pt>
    <dgm:pt modelId="{BF2BE157-8B1C-AF4E-AF6A-3C5BB0DE91EE}" type="parTrans" cxnId="{DD1E7C04-B34D-3248-B9A9-F41DE6748987}">
      <dgm:prSet/>
      <dgm:spPr/>
      <dgm:t>
        <a:bodyPr/>
        <a:lstStyle/>
        <a:p>
          <a:endParaRPr lang="en-US"/>
        </a:p>
      </dgm:t>
    </dgm:pt>
    <dgm:pt modelId="{651DF5A7-DA14-6843-AF25-6C7EC4227D9A}" type="sibTrans" cxnId="{DD1E7C04-B34D-3248-B9A9-F41DE6748987}">
      <dgm:prSet/>
      <dgm:spPr/>
      <dgm:t>
        <a:bodyPr/>
        <a:lstStyle/>
        <a:p>
          <a:endParaRPr lang="en-US"/>
        </a:p>
      </dgm:t>
    </dgm:pt>
    <dgm:pt modelId="{432937C8-1E2F-6E4D-8DAD-489252EEF55F}">
      <dgm:prSet phldrT="[Text]" custT="1"/>
      <dgm:spPr/>
      <dgm:t>
        <a:bodyPr/>
        <a:lstStyle/>
        <a:p>
          <a:r>
            <a:rPr lang="en-US" sz="2800" b="1" i="0" dirty="0" smtClean="0">
              <a:solidFill>
                <a:schemeClr val="tx1"/>
              </a:solidFill>
            </a:rPr>
            <a:t>Deliver</a:t>
          </a:r>
          <a:endParaRPr lang="en-US" sz="2800" b="1" i="0" dirty="0">
            <a:solidFill>
              <a:schemeClr val="tx1"/>
            </a:solidFill>
          </a:endParaRPr>
        </a:p>
      </dgm:t>
    </dgm:pt>
    <dgm:pt modelId="{A4DEB0CB-9068-814D-9877-D7EA4518ED26}" type="parTrans" cxnId="{0E50FC66-513C-FD4F-99DB-A42031CA30EB}">
      <dgm:prSet/>
      <dgm:spPr/>
      <dgm:t>
        <a:bodyPr/>
        <a:lstStyle/>
        <a:p>
          <a:endParaRPr lang="en-US"/>
        </a:p>
      </dgm:t>
    </dgm:pt>
    <dgm:pt modelId="{7DA5F522-78B3-AB47-9470-3E94389DE166}" type="sibTrans" cxnId="{0E50FC66-513C-FD4F-99DB-A42031CA30EB}">
      <dgm:prSet/>
      <dgm:spPr/>
      <dgm:t>
        <a:bodyPr/>
        <a:lstStyle/>
        <a:p>
          <a:endParaRPr lang="en-US"/>
        </a:p>
      </dgm:t>
    </dgm:pt>
    <dgm:pt modelId="{19A90776-8417-034B-9A16-75658F0EDE2E}">
      <dgm:prSet phldrT="[Text]" custT="1"/>
      <dgm:spPr/>
      <dgm:t>
        <a:bodyPr/>
        <a:lstStyle/>
        <a:p>
          <a:r>
            <a:rPr lang="en-US" sz="2800" b="1" i="0" dirty="0" smtClean="0">
              <a:solidFill>
                <a:schemeClr val="tx1"/>
              </a:solidFill>
            </a:rPr>
            <a:t>Communicate &amp; Connect</a:t>
          </a:r>
          <a:endParaRPr lang="en-US" sz="2800" b="1" i="0" dirty="0">
            <a:solidFill>
              <a:schemeClr val="tx1"/>
            </a:solidFill>
          </a:endParaRPr>
        </a:p>
      </dgm:t>
    </dgm:pt>
    <dgm:pt modelId="{57E8B280-4BBA-0349-B635-A27C51A42D42}" type="parTrans" cxnId="{27FE109F-7ABE-B24C-BEAA-EE027AA2D112}">
      <dgm:prSet/>
      <dgm:spPr/>
      <dgm:t>
        <a:bodyPr/>
        <a:lstStyle/>
        <a:p>
          <a:endParaRPr lang="en-US"/>
        </a:p>
      </dgm:t>
    </dgm:pt>
    <dgm:pt modelId="{B4CFC854-CA5B-B14A-BCE4-8AE3E32DFCF4}" type="sibTrans" cxnId="{27FE109F-7ABE-B24C-BEAA-EE027AA2D112}">
      <dgm:prSet/>
      <dgm:spPr/>
      <dgm:t>
        <a:bodyPr/>
        <a:lstStyle/>
        <a:p>
          <a:endParaRPr lang="en-US"/>
        </a:p>
      </dgm:t>
    </dgm:pt>
    <dgm:pt modelId="{2E9EAAAC-8A81-D743-9746-9B906A4DB198}" type="pres">
      <dgm:prSet presAssocID="{5C919A3E-5830-B84F-90B2-3B124C10D409}" presName="cycle" presStyleCnt="0">
        <dgm:presLayoutVars>
          <dgm:dir/>
          <dgm:resizeHandles val="exact"/>
        </dgm:presLayoutVars>
      </dgm:prSet>
      <dgm:spPr/>
      <dgm:t>
        <a:bodyPr/>
        <a:lstStyle/>
        <a:p>
          <a:endParaRPr lang="en-US"/>
        </a:p>
      </dgm:t>
    </dgm:pt>
    <dgm:pt modelId="{D844D27F-E2D0-5F43-8E9B-A4FD944B5C74}" type="pres">
      <dgm:prSet presAssocID="{B3B257DC-6556-124F-B4ED-6FD86170403A}" presName="node" presStyleLbl="node1" presStyleIdx="0" presStyleCnt="4" custScaleX="115987">
        <dgm:presLayoutVars>
          <dgm:bulletEnabled val="1"/>
        </dgm:presLayoutVars>
      </dgm:prSet>
      <dgm:spPr/>
      <dgm:t>
        <a:bodyPr/>
        <a:lstStyle/>
        <a:p>
          <a:endParaRPr lang="en-US"/>
        </a:p>
      </dgm:t>
    </dgm:pt>
    <dgm:pt modelId="{86AF3967-8B8D-F64F-9807-7771FF473345}" type="pres">
      <dgm:prSet presAssocID="{B3B257DC-6556-124F-B4ED-6FD86170403A}" presName="spNode" presStyleCnt="0"/>
      <dgm:spPr/>
    </dgm:pt>
    <dgm:pt modelId="{C72B5B65-D307-0A42-B662-2CDEF94AACB0}" type="pres">
      <dgm:prSet presAssocID="{FA46C3E1-EF9C-0942-A478-A53388D793AB}" presName="sibTrans" presStyleLbl="sibTrans1D1" presStyleIdx="0" presStyleCnt="4"/>
      <dgm:spPr/>
      <dgm:t>
        <a:bodyPr/>
        <a:lstStyle/>
        <a:p>
          <a:endParaRPr lang="en-US"/>
        </a:p>
      </dgm:t>
    </dgm:pt>
    <dgm:pt modelId="{F4CF5C9A-F8A5-B24A-8259-4F18ED66642B}" type="pres">
      <dgm:prSet presAssocID="{B8038631-3F82-DC4D-8A64-2DC746419327}" presName="node" presStyleLbl="node1" presStyleIdx="1" presStyleCnt="4" custScaleX="145395">
        <dgm:presLayoutVars>
          <dgm:bulletEnabled val="1"/>
        </dgm:presLayoutVars>
      </dgm:prSet>
      <dgm:spPr/>
      <dgm:t>
        <a:bodyPr/>
        <a:lstStyle/>
        <a:p>
          <a:endParaRPr lang="en-US"/>
        </a:p>
      </dgm:t>
    </dgm:pt>
    <dgm:pt modelId="{C54197F9-08F6-C44D-96BD-8DA07AC3C522}" type="pres">
      <dgm:prSet presAssocID="{B8038631-3F82-DC4D-8A64-2DC746419327}" presName="spNode" presStyleCnt="0"/>
      <dgm:spPr/>
    </dgm:pt>
    <dgm:pt modelId="{8B17E22D-51C6-D64B-AC0B-F9D558A6A5AA}" type="pres">
      <dgm:prSet presAssocID="{651DF5A7-DA14-6843-AF25-6C7EC4227D9A}" presName="sibTrans" presStyleLbl="sibTrans1D1" presStyleIdx="1" presStyleCnt="4"/>
      <dgm:spPr/>
      <dgm:t>
        <a:bodyPr/>
        <a:lstStyle/>
        <a:p>
          <a:endParaRPr lang="en-US"/>
        </a:p>
      </dgm:t>
    </dgm:pt>
    <dgm:pt modelId="{942ECAFE-13BA-3C4C-9E3A-AA99456042D9}" type="pres">
      <dgm:prSet presAssocID="{432937C8-1E2F-6E4D-8DAD-489252EEF55F}" presName="node" presStyleLbl="node1" presStyleIdx="2" presStyleCnt="4" custScaleX="121510">
        <dgm:presLayoutVars>
          <dgm:bulletEnabled val="1"/>
        </dgm:presLayoutVars>
      </dgm:prSet>
      <dgm:spPr/>
      <dgm:t>
        <a:bodyPr/>
        <a:lstStyle/>
        <a:p>
          <a:endParaRPr lang="en-US"/>
        </a:p>
      </dgm:t>
    </dgm:pt>
    <dgm:pt modelId="{5846C2DA-80B3-DB45-A4AC-9F19EB165E21}" type="pres">
      <dgm:prSet presAssocID="{432937C8-1E2F-6E4D-8DAD-489252EEF55F}" presName="spNode" presStyleCnt="0"/>
      <dgm:spPr/>
    </dgm:pt>
    <dgm:pt modelId="{69DE574F-AAF4-6E4F-B5FD-260EBD925314}" type="pres">
      <dgm:prSet presAssocID="{7DA5F522-78B3-AB47-9470-3E94389DE166}" presName="sibTrans" presStyleLbl="sibTrans1D1" presStyleIdx="2" presStyleCnt="4"/>
      <dgm:spPr/>
      <dgm:t>
        <a:bodyPr/>
        <a:lstStyle/>
        <a:p>
          <a:endParaRPr lang="en-US"/>
        </a:p>
      </dgm:t>
    </dgm:pt>
    <dgm:pt modelId="{BAA3BEAF-474A-2A40-96A1-AF62C1DDBC7E}" type="pres">
      <dgm:prSet presAssocID="{19A90776-8417-034B-9A16-75658F0EDE2E}" presName="node" presStyleLbl="node1" presStyleIdx="3" presStyleCnt="4" custScaleX="145395">
        <dgm:presLayoutVars>
          <dgm:bulletEnabled val="1"/>
        </dgm:presLayoutVars>
      </dgm:prSet>
      <dgm:spPr/>
      <dgm:t>
        <a:bodyPr/>
        <a:lstStyle/>
        <a:p>
          <a:endParaRPr lang="en-US"/>
        </a:p>
      </dgm:t>
    </dgm:pt>
    <dgm:pt modelId="{E369BB68-30CE-A44C-94A4-7A843D39494D}" type="pres">
      <dgm:prSet presAssocID="{19A90776-8417-034B-9A16-75658F0EDE2E}" presName="spNode" presStyleCnt="0"/>
      <dgm:spPr/>
    </dgm:pt>
    <dgm:pt modelId="{46AE92E3-169A-B645-A57D-5C141DF100C2}" type="pres">
      <dgm:prSet presAssocID="{B4CFC854-CA5B-B14A-BCE4-8AE3E32DFCF4}" presName="sibTrans" presStyleLbl="sibTrans1D1" presStyleIdx="3" presStyleCnt="4"/>
      <dgm:spPr/>
      <dgm:t>
        <a:bodyPr/>
        <a:lstStyle/>
        <a:p>
          <a:endParaRPr lang="en-US"/>
        </a:p>
      </dgm:t>
    </dgm:pt>
  </dgm:ptLst>
  <dgm:cxnLst>
    <dgm:cxn modelId="{DD1E7C04-B34D-3248-B9A9-F41DE6748987}" srcId="{5C919A3E-5830-B84F-90B2-3B124C10D409}" destId="{B8038631-3F82-DC4D-8A64-2DC746419327}" srcOrd="1" destOrd="0" parTransId="{BF2BE157-8B1C-AF4E-AF6A-3C5BB0DE91EE}" sibTransId="{651DF5A7-DA14-6843-AF25-6C7EC4227D9A}"/>
    <dgm:cxn modelId="{C08C0703-8D94-5141-B0B0-804EE6628F4E}" srcId="{5C919A3E-5830-B84F-90B2-3B124C10D409}" destId="{B3B257DC-6556-124F-B4ED-6FD86170403A}" srcOrd="0" destOrd="0" parTransId="{40ABE16A-E77D-1846-A9AE-D57CFF95D387}" sibTransId="{FA46C3E1-EF9C-0942-A478-A53388D793AB}"/>
    <dgm:cxn modelId="{02E17E6C-CB79-EB4D-BD64-9A7BF5E3BB76}" type="presOf" srcId="{5C919A3E-5830-B84F-90B2-3B124C10D409}" destId="{2E9EAAAC-8A81-D743-9746-9B906A4DB198}" srcOrd="0" destOrd="0" presId="urn:microsoft.com/office/officeart/2005/8/layout/cycle5"/>
    <dgm:cxn modelId="{27FE109F-7ABE-B24C-BEAA-EE027AA2D112}" srcId="{5C919A3E-5830-B84F-90B2-3B124C10D409}" destId="{19A90776-8417-034B-9A16-75658F0EDE2E}" srcOrd="3" destOrd="0" parTransId="{57E8B280-4BBA-0349-B635-A27C51A42D42}" sibTransId="{B4CFC854-CA5B-B14A-BCE4-8AE3E32DFCF4}"/>
    <dgm:cxn modelId="{01A8582A-C314-D547-B061-EBD89B154CCD}" type="presOf" srcId="{432937C8-1E2F-6E4D-8DAD-489252EEF55F}" destId="{942ECAFE-13BA-3C4C-9E3A-AA99456042D9}" srcOrd="0" destOrd="0" presId="urn:microsoft.com/office/officeart/2005/8/layout/cycle5"/>
    <dgm:cxn modelId="{2775BB3E-1BD6-364A-8D33-91BAEF26C3D5}" type="presOf" srcId="{B8038631-3F82-DC4D-8A64-2DC746419327}" destId="{F4CF5C9A-F8A5-B24A-8259-4F18ED66642B}" srcOrd="0" destOrd="0" presId="urn:microsoft.com/office/officeart/2005/8/layout/cycle5"/>
    <dgm:cxn modelId="{0E50FC66-513C-FD4F-99DB-A42031CA30EB}" srcId="{5C919A3E-5830-B84F-90B2-3B124C10D409}" destId="{432937C8-1E2F-6E4D-8DAD-489252EEF55F}" srcOrd="2" destOrd="0" parTransId="{A4DEB0CB-9068-814D-9877-D7EA4518ED26}" sibTransId="{7DA5F522-78B3-AB47-9470-3E94389DE166}"/>
    <dgm:cxn modelId="{1EB84D9D-0F78-794F-94D3-AF912F7D1011}" type="presOf" srcId="{7DA5F522-78B3-AB47-9470-3E94389DE166}" destId="{69DE574F-AAF4-6E4F-B5FD-260EBD925314}" srcOrd="0" destOrd="0" presId="urn:microsoft.com/office/officeart/2005/8/layout/cycle5"/>
    <dgm:cxn modelId="{034477C0-D5D2-234D-98A0-CEFD5328EB7D}" type="presOf" srcId="{B3B257DC-6556-124F-B4ED-6FD86170403A}" destId="{D844D27F-E2D0-5F43-8E9B-A4FD944B5C74}" srcOrd="0" destOrd="0" presId="urn:microsoft.com/office/officeart/2005/8/layout/cycle5"/>
    <dgm:cxn modelId="{C6C76625-52BC-D940-A92B-F92161C0388B}" type="presOf" srcId="{19A90776-8417-034B-9A16-75658F0EDE2E}" destId="{BAA3BEAF-474A-2A40-96A1-AF62C1DDBC7E}" srcOrd="0" destOrd="0" presId="urn:microsoft.com/office/officeart/2005/8/layout/cycle5"/>
    <dgm:cxn modelId="{7EBA29A6-730F-0A4F-8150-433D6FACD653}" type="presOf" srcId="{651DF5A7-DA14-6843-AF25-6C7EC4227D9A}" destId="{8B17E22D-51C6-D64B-AC0B-F9D558A6A5AA}" srcOrd="0" destOrd="0" presId="urn:microsoft.com/office/officeart/2005/8/layout/cycle5"/>
    <dgm:cxn modelId="{075F1536-A169-2749-9380-425DF10352D8}" type="presOf" srcId="{FA46C3E1-EF9C-0942-A478-A53388D793AB}" destId="{C72B5B65-D307-0A42-B662-2CDEF94AACB0}" srcOrd="0" destOrd="0" presId="urn:microsoft.com/office/officeart/2005/8/layout/cycle5"/>
    <dgm:cxn modelId="{EA24C25C-F0BF-B642-B334-8C98774BFC06}" type="presOf" srcId="{B4CFC854-CA5B-B14A-BCE4-8AE3E32DFCF4}" destId="{46AE92E3-169A-B645-A57D-5C141DF100C2}" srcOrd="0" destOrd="0" presId="urn:microsoft.com/office/officeart/2005/8/layout/cycle5"/>
    <dgm:cxn modelId="{2BA6637F-3518-764B-8376-D9CF179B65B2}" type="presParOf" srcId="{2E9EAAAC-8A81-D743-9746-9B906A4DB198}" destId="{D844D27F-E2D0-5F43-8E9B-A4FD944B5C74}" srcOrd="0" destOrd="0" presId="urn:microsoft.com/office/officeart/2005/8/layout/cycle5"/>
    <dgm:cxn modelId="{998CC036-F661-194E-B392-8C89895DFA73}" type="presParOf" srcId="{2E9EAAAC-8A81-D743-9746-9B906A4DB198}" destId="{86AF3967-8B8D-F64F-9807-7771FF473345}" srcOrd="1" destOrd="0" presId="urn:microsoft.com/office/officeart/2005/8/layout/cycle5"/>
    <dgm:cxn modelId="{29720F5E-4B3D-A54F-9220-54E7096CEE24}" type="presParOf" srcId="{2E9EAAAC-8A81-D743-9746-9B906A4DB198}" destId="{C72B5B65-D307-0A42-B662-2CDEF94AACB0}" srcOrd="2" destOrd="0" presId="urn:microsoft.com/office/officeart/2005/8/layout/cycle5"/>
    <dgm:cxn modelId="{0945C17B-4870-0144-9302-45FDBBCD797F}" type="presParOf" srcId="{2E9EAAAC-8A81-D743-9746-9B906A4DB198}" destId="{F4CF5C9A-F8A5-B24A-8259-4F18ED66642B}" srcOrd="3" destOrd="0" presId="urn:microsoft.com/office/officeart/2005/8/layout/cycle5"/>
    <dgm:cxn modelId="{208CAF49-3ED2-6949-8CDD-ACB6054B5835}" type="presParOf" srcId="{2E9EAAAC-8A81-D743-9746-9B906A4DB198}" destId="{C54197F9-08F6-C44D-96BD-8DA07AC3C522}" srcOrd="4" destOrd="0" presId="urn:microsoft.com/office/officeart/2005/8/layout/cycle5"/>
    <dgm:cxn modelId="{4231FF26-48B3-DE40-AED4-125706F878AF}" type="presParOf" srcId="{2E9EAAAC-8A81-D743-9746-9B906A4DB198}" destId="{8B17E22D-51C6-D64B-AC0B-F9D558A6A5AA}" srcOrd="5" destOrd="0" presId="urn:microsoft.com/office/officeart/2005/8/layout/cycle5"/>
    <dgm:cxn modelId="{A4725F58-5CBE-4B47-85B2-931095898F24}" type="presParOf" srcId="{2E9EAAAC-8A81-D743-9746-9B906A4DB198}" destId="{942ECAFE-13BA-3C4C-9E3A-AA99456042D9}" srcOrd="6" destOrd="0" presId="urn:microsoft.com/office/officeart/2005/8/layout/cycle5"/>
    <dgm:cxn modelId="{B8AB8DA3-CA5F-C243-87B3-D3300AB58A6E}" type="presParOf" srcId="{2E9EAAAC-8A81-D743-9746-9B906A4DB198}" destId="{5846C2DA-80B3-DB45-A4AC-9F19EB165E21}" srcOrd="7" destOrd="0" presId="urn:microsoft.com/office/officeart/2005/8/layout/cycle5"/>
    <dgm:cxn modelId="{13DFF796-487E-CA47-B6C4-438482356A6B}" type="presParOf" srcId="{2E9EAAAC-8A81-D743-9746-9B906A4DB198}" destId="{69DE574F-AAF4-6E4F-B5FD-260EBD925314}" srcOrd="8" destOrd="0" presId="urn:microsoft.com/office/officeart/2005/8/layout/cycle5"/>
    <dgm:cxn modelId="{55A50A12-C9EB-A348-81E6-E19B9C932103}" type="presParOf" srcId="{2E9EAAAC-8A81-D743-9746-9B906A4DB198}" destId="{BAA3BEAF-474A-2A40-96A1-AF62C1DDBC7E}" srcOrd="9" destOrd="0" presId="urn:microsoft.com/office/officeart/2005/8/layout/cycle5"/>
    <dgm:cxn modelId="{C0234AF5-B99E-8940-8525-930DA78C9CE4}" type="presParOf" srcId="{2E9EAAAC-8A81-D743-9746-9B906A4DB198}" destId="{E369BB68-30CE-A44C-94A4-7A843D39494D}" srcOrd="10" destOrd="0" presId="urn:microsoft.com/office/officeart/2005/8/layout/cycle5"/>
    <dgm:cxn modelId="{84B734DD-7657-CF45-BDB7-C73AD5DBEF44}" type="presParOf" srcId="{2E9EAAAC-8A81-D743-9746-9B906A4DB198}" destId="{46AE92E3-169A-B645-A57D-5C141DF100C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9AB91F5-9B3B-DF41-B7CE-C78BDADB2462}" type="doc">
      <dgm:prSet loTypeId="urn:microsoft.com/office/officeart/2005/8/layout/cycle3" loCatId="cycle" qsTypeId="urn:microsoft.com/office/officeart/2005/8/quickstyle/simple4" qsCatId="simple" csTypeId="urn:microsoft.com/office/officeart/2005/8/colors/accent4_4" csCatId="accent4" phldr="1"/>
      <dgm:spPr/>
      <dgm:t>
        <a:bodyPr/>
        <a:lstStyle/>
        <a:p>
          <a:endParaRPr lang="en-US"/>
        </a:p>
      </dgm:t>
    </dgm:pt>
    <dgm:pt modelId="{E6B37D39-D28E-734C-819C-18714C435315}">
      <dgm:prSet phldrT="[Text]"/>
      <dgm:spPr/>
      <dgm:t>
        <a:bodyPr/>
        <a:lstStyle/>
        <a:p>
          <a:r>
            <a:rPr lang="en-US" b="1" i="0" dirty="0" smtClean="0"/>
            <a:t>Select a Need or Target Group</a:t>
          </a:r>
          <a:endParaRPr lang="en-US" b="1" i="0" dirty="0"/>
        </a:p>
      </dgm:t>
    </dgm:pt>
    <dgm:pt modelId="{9F086D44-E88B-F349-A375-90CC17E26408}" type="parTrans" cxnId="{04B54C97-0907-824F-BE2A-B41C235B51DA}">
      <dgm:prSet/>
      <dgm:spPr/>
      <dgm:t>
        <a:bodyPr/>
        <a:lstStyle/>
        <a:p>
          <a:endParaRPr lang="en-US"/>
        </a:p>
      </dgm:t>
    </dgm:pt>
    <dgm:pt modelId="{0DAB57DE-28D0-A549-A520-3A848194059E}" type="sibTrans" cxnId="{04B54C97-0907-824F-BE2A-B41C235B51DA}">
      <dgm:prSet/>
      <dgm:spPr/>
      <dgm:t>
        <a:bodyPr/>
        <a:lstStyle/>
        <a:p>
          <a:endParaRPr lang="en-US"/>
        </a:p>
      </dgm:t>
    </dgm:pt>
    <dgm:pt modelId="{9F9D17D9-A5CA-0246-BA8C-013FC902B4B5}">
      <dgm:prSet phldrT="[Text]"/>
      <dgm:spPr/>
      <dgm:t>
        <a:bodyPr/>
        <a:lstStyle/>
        <a:p>
          <a:r>
            <a:rPr lang="en-US" b="1" i="0" dirty="0" smtClean="0"/>
            <a:t>Consult Strategies</a:t>
          </a:r>
          <a:endParaRPr lang="en-US" b="1" i="0" dirty="0"/>
        </a:p>
      </dgm:t>
    </dgm:pt>
    <dgm:pt modelId="{E67B9345-4E86-AC44-90DB-29E607F9425F}" type="parTrans" cxnId="{E80A7F7D-3C84-0846-A776-8A7C39DB5DE7}">
      <dgm:prSet/>
      <dgm:spPr/>
      <dgm:t>
        <a:bodyPr/>
        <a:lstStyle/>
        <a:p>
          <a:endParaRPr lang="en-US"/>
        </a:p>
      </dgm:t>
    </dgm:pt>
    <dgm:pt modelId="{99D27D07-7369-1E46-A403-00ECFADF0EE0}" type="sibTrans" cxnId="{E80A7F7D-3C84-0846-A776-8A7C39DB5DE7}">
      <dgm:prSet/>
      <dgm:spPr/>
      <dgm:t>
        <a:bodyPr/>
        <a:lstStyle/>
        <a:p>
          <a:endParaRPr lang="en-US"/>
        </a:p>
      </dgm:t>
    </dgm:pt>
    <dgm:pt modelId="{396C60A4-BFA4-0F4A-8699-8546B6AAE353}">
      <dgm:prSet phldrT="[Text]"/>
      <dgm:spPr/>
      <dgm:t>
        <a:bodyPr/>
        <a:lstStyle/>
        <a:p>
          <a:r>
            <a:rPr lang="en-US" b="1" i="0" dirty="0" smtClean="0"/>
            <a:t>Generate Ideas</a:t>
          </a:r>
          <a:endParaRPr lang="en-US" b="1" i="0" dirty="0"/>
        </a:p>
      </dgm:t>
    </dgm:pt>
    <dgm:pt modelId="{23F09392-2650-204B-8080-E5F4BA758052}" type="parTrans" cxnId="{257C298B-63E7-4946-BD2E-463F344AE718}">
      <dgm:prSet/>
      <dgm:spPr/>
      <dgm:t>
        <a:bodyPr/>
        <a:lstStyle/>
        <a:p>
          <a:endParaRPr lang="en-US"/>
        </a:p>
      </dgm:t>
    </dgm:pt>
    <dgm:pt modelId="{C5D23A4D-A47A-B14A-8980-01D7DF72890A}" type="sibTrans" cxnId="{257C298B-63E7-4946-BD2E-463F344AE718}">
      <dgm:prSet/>
      <dgm:spPr/>
      <dgm:t>
        <a:bodyPr/>
        <a:lstStyle/>
        <a:p>
          <a:endParaRPr lang="en-US"/>
        </a:p>
      </dgm:t>
    </dgm:pt>
    <dgm:pt modelId="{644E99CF-5A12-DC49-84AD-1083C23080A3}">
      <dgm:prSet phldrT="[Text]"/>
      <dgm:spPr/>
      <dgm:t>
        <a:bodyPr/>
        <a:lstStyle/>
        <a:p>
          <a:r>
            <a:rPr lang="en-US" b="1" i="0" dirty="0" smtClean="0"/>
            <a:t>Evaluate Ideas</a:t>
          </a:r>
          <a:endParaRPr lang="en-US" b="1" i="0" dirty="0"/>
        </a:p>
      </dgm:t>
    </dgm:pt>
    <dgm:pt modelId="{0D091A49-29D9-784F-8F2E-A888F8258F29}" type="parTrans" cxnId="{AB26A27D-1798-234F-9FB2-AAFB917BDD56}">
      <dgm:prSet/>
      <dgm:spPr/>
      <dgm:t>
        <a:bodyPr/>
        <a:lstStyle/>
        <a:p>
          <a:endParaRPr lang="en-US"/>
        </a:p>
      </dgm:t>
    </dgm:pt>
    <dgm:pt modelId="{B31D0C08-5541-6746-99F9-159503AC0E96}" type="sibTrans" cxnId="{AB26A27D-1798-234F-9FB2-AAFB917BDD56}">
      <dgm:prSet/>
      <dgm:spPr/>
      <dgm:t>
        <a:bodyPr/>
        <a:lstStyle/>
        <a:p>
          <a:endParaRPr lang="en-US"/>
        </a:p>
      </dgm:t>
    </dgm:pt>
    <dgm:pt modelId="{B0C3EA3E-4438-3C44-97A9-5DFFE19B69E3}">
      <dgm:prSet phldrT="[Text]"/>
      <dgm:spPr/>
      <dgm:t>
        <a:bodyPr/>
        <a:lstStyle/>
        <a:p>
          <a:r>
            <a:rPr lang="en-US" b="1" i="0" dirty="0" smtClean="0"/>
            <a:t>Design an Implementation Plan</a:t>
          </a:r>
          <a:endParaRPr lang="en-US" b="1" i="0" dirty="0"/>
        </a:p>
      </dgm:t>
    </dgm:pt>
    <dgm:pt modelId="{0BCC7D40-BD8D-EF4B-B11C-22EE927707B8}" type="parTrans" cxnId="{56A55A19-F99A-814C-9C2E-B08E250529E8}">
      <dgm:prSet/>
      <dgm:spPr/>
      <dgm:t>
        <a:bodyPr/>
        <a:lstStyle/>
        <a:p>
          <a:endParaRPr lang="en-US"/>
        </a:p>
      </dgm:t>
    </dgm:pt>
    <dgm:pt modelId="{C629211A-ACF5-854E-8080-8B684BCCD33A}" type="sibTrans" cxnId="{56A55A19-F99A-814C-9C2E-B08E250529E8}">
      <dgm:prSet/>
      <dgm:spPr/>
      <dgm:t>
        <a:bodyPr/>
        <a:lstStyle/>
        <a:p>
          <a:endParaRPr lang="en-US"/>
        </a:p>
      </dgm:t>
    </dgm:pt>
    <dgm:pt modelId="{CD74D52D-F8D5-154B-A5FD-6BDD131E421D}">
      <dgm:prSet phldrT="[Text]"/>
      <dgm:spPr/>
      <dgm:t>
        <a:bodyPr/>
        <a:lstStyle/>
        <a:p>
          <a:r>
            <a:rPr lang="en-US" b="1" i="0" dirty="0" smtClean="0"/>
            <a:t>Pilot the Innovation</a:t>
          </a:r>
          <a:endParaRPr lang="en-US" b="1" i="0" dirty="0"/>
        </a:p>
      </dgm:t>
    </dgm:pt>
    <dgm:pt modelId="{203B4AAB-BD82-F24C-8CBF-1859B82F3F05}" type="parTrans" cxnId="{29873383-4A82-E34B-9A2A-75BD454F86CE}">
      <dgm:prSet/>
      <dgm:spPr/>
      <dgm:t>
        <a:bodyPr/>
        <a:lstStyle/>
        <a:p>
          <a:endParaRPr lang="en-US"/>
        </a:p>
      </dgm:t>
    </dgm:pt>
    <dgm:pt modelId="{6A9418A5-55D7-694B-B231-CCDA3D7D22E4}" type="sibTrans" cxnId="{29873383-4A82-E34B-9A2A-75BD454F86CE}">
      <dgm:prSet/>
      <dgm:spPr/>
      <dgm:t>
        <a:bodyPr/>
        <a:lstStyle/>
        <a:p>
          <a:endParaRPr lang="en-US"/>
        </a:p>
      </dgm:t>
    </dgm:pt>
    <dgm:pt modelId="{5325F62F-F4AE-434F-8793-C28159FD791D}">
      <dgm:prSet phldrT="[Text]"/>
      <dgm:spPr/>
      <dgm:t>
        <a:bodyPr/>
        <a:lstStyle/>
        <a:p>
          <a:r>
            <a:rPr lang="en-US" b="1" i="0" dirty="0" smtClean="0"/>
            <a:t>Scale-Up the Innovation</a:t>
          </a:r>
          <a:endParaRPr lang="en-US" b="1" i="0" dirty="0"/>
        </a:p>
      </dgm:t>
    </dgm:pt>
    <dgm:pt modelId="{780D7A6B-BD10-DA44-A481-36592A403396}" type="parTrans" cxnId="{2DEC74FE-112B-A14D-A627-4F4198829F9E}">
      <dgm:prSet/>
      <dgm:spPr/>
      <dgm:t>
        <a:bodyPr/>
        <a:lstStyle/>
        <a:p>
          <a:endParaRPr lang="en-US"/>
        </a:p>
      </dgm:t>
    </dgm:pt>
    <dgm:pt modelId="{D9426C87-7511-6044-87F6-88A5EEC4DFEC}" type="sibTrans" cxnId="{2DEC74FE-112B-A14D-A627-4F4198829F9E}">
      <dgm:prSet/>
      <dgm:spPr/>
      <dgm:t>
        <a:bodyPr/>
        <a:lstStyle/>
        <a:p>
          <a:endParaRPr lang="en-US"/>
        </a:p>
      </dgm:t>
    </dgm:pt>
    <dgm:pt modelId="{EE0C181E-A65B-ED49-9891-BBF1A5F3E4BF}" type="pres">
      <dgm:prSet presAssocID="{C9AB91F5-9B3B-DF41-B7CE-C78BDADB2462}" presName="Name0" presStyleCnt="0">
        <dgm:presLayoutVars>
          <dgm:dir/>
          <dgm:resizeHandles val="exact"/>
        </dgm:presLayoutVars>
      </dgm:prSet>
      <dgm:spPr/>
      <dgm:t>
        <a:bodyPr/>
        <a:lstStyle/>
        <a:p>
          <a:endParaRPr lang="en-US"/>
        </a:p>
      </dgm:t>
    </dgm:pt>
    <dgm:pt modelId="{11B411BD-92C6-5345-A52B-216C2C89B005}" type="pres">
      <dgm:prSet presAssocID="{C9AB91F5-9B3B-DF41-B7CE-C78BDADB2462}" presName="cycle" presStyleCnt="0"/>
      <dgm:spPr/>
      <dgm:t>
        <a:bodyPr/>
        <a:lstStyle/>
        <a:p>
          <a:endParaRPr lang="en-US"/>
        </a:p>
      </dgm:t>
    </dgm:pt>
    <dgm:pt modelId="{8E803F4D-CAF8-AB46-A440-9B3B6019A21D}" type="pres">
      <dgm:prSet presAssocID="{E6B37D39-D28E-734C-819C-18714C435315}" presName="nodeFirstNode" presStyleLbl="node1" presStyleIdx="0" presStyleCnt="7">
        <dgm:presLayoutVars>
          <dgm:bulletEnabled val="1"/>
        </dgm:presLayoutVars>
      </dgm:prSet>
      <dgm:spPr/>
      <dgm:t>
        <a:bodyPr/>
        <a:lstStyle/>
        <a:p>
          <a:endParaRPr lang="en-US"/>
        </a:p>
      </dgm:t>
    </dgm:pt>
    <dgm:pt modelId="{3D7F3312-3581-904E-AA02-36D1C0A99B07}" type="pres">
      <dgm:prSet presAssocID="{0DAB57DE-28D0-A549-A520-3A848194059E}" presName="sibTransFirstNode" presStyleLbl="bgShp" presStyleIdx="0" presStyleCnt="1"/>
      <dgm:spPr/>
      <dgm:t>
        <a:bodyPr/>
        <a:lstStyle/>
        <a:p>
          <a:endParaRPr lang="en-US"/>
        </a:p>
      </dgm:t>
    </dgm:pt>
    <dgm:pt modelId="{2B216B2E-60A3-7B42-B083-C57D9154E0CA}" type="pres">
      <dgm:prSet presAssocID="{9F9D17D9-A5CA-0246-BA8C-013FC902B4B5}" presName="nodeFollowingNodes" presStyleLbl="node1" presStyleIdx="1" presStyleCnt="7">
        <dgm:presLayoutVars>
          <dgm:bulletEnabled val="1"/>
        </dgm:presLayoutVars>
      </dgm:prSet>
      <dgm:spPr/>
      <dgm:t>
        <a:bodyPr/>
        <a:lstStyle/>
        <a:p>
          <a:endParaRPr lang="en-US"/>
        </a:p>
      </dgm:t>
    </dgm:pt>
    <dgm:pt modelId="{27BFA23A-EF16-B449-85C1-E699CBA8CC3B}" type="pres">
      <dgm:prSet presAssocID="{396C60A4-BFA4-0F4A-8699-8546B6AAE353}" presName="nodeFollowingNodes" presStyleLbl="node1" presStyleIdx="2" presStyleCnt="7">
        <dgm:presLayoutVars>
          <dgm:bulletEnabled val="1"/>
        </dgm:presLayoutVars>
      </dgm:prSet>
      <dgm:spPr/>
      <dgm:t>
        <a:bodyPr/>
        <a:lstStyle/>
        <a:p>
          <a:endParaRPr lang="en-US"/>
        </a:p>
      </dgm:t>
    </dgm:pt>
    <dgm:pt modelId="{499C8F6C-CE46-F143-8CE5-4DDAC9DAE91A}" type="pres">
      <dgm:prSet presAssocID="{644E99CF-5A12-DC49-84AD-1083C23080A3}" presName="nodeFollowingNodes" presStyleLbl="node1" presStyleIdx="3" presStyleCnt="7">
        <dgm:presLayoutVars>
          <dgm:bulletEnabled val="1"/>
        </dgm:presLayoutVars>
      </dgm:prSet>
      <dgm:spPr/>
      <dgm:t>
        <a:bodyPr/>
        <a:lstStyle/>
        <a:p>
          <a:endParaRPr lang="en-US"/>
        </a:p>
      </dgm:t>
    </dgm:pt>
    <dgm:pt modelId="{88847305-59E8-7340-AD00-1EB452CEF6D1}" type="pres">
      <dgm:prSet presAssocID="{B0C3EA3E-4438-3C44-97A9-5DFFE19B69E3}" presName="nodeFollowingNodes" presStyleLbl="node1" presStyleIdx="4" presStyleCnt="7">
        <dgm:presLayoutVars>
          <dgm:bulletEnabled val="1"/>
        </dgm:presLayoutVars>
      </dgm:prSet>
      <dgm:spPr/>
      <dgm:t>
        <a:bodyPr/>
        <a:lstStyle/>
        <a:p>
          <a:endParaRPr lang="en-US"/>
        </a:p>
      </dgm:t>
    </dgm:pt>
    <dgm:pt modelId="{1FE15A8A-AC57-D749-87C8-140F50928158}" type="pres">
      <dgm:prSet presAssocID="{CD74D52D-F8D5-154B-A5FD-6BDD131E421D}" presName="nodeFollowingNodes" presStyleLbl="node1" presStyleIdx="5" presStyleCnt="7">
        <dgm:presLayoutVars>
          <dgm:bulletEnabled val="1"/>
        </dgm:presLayoutVars>
      </dgm:prSet>
      <dgm:spPr/>
      <dgm:t>
        <a:bodyPr/>
        <a:lstStyle/>
        <a:p>
          <a:endParaRPr lang="en-US"/>
        </a:p>
      </dgm:t>
    </dgm:pt>
    <dgm:pt modelId="{F00CCC8D-75B0-004D-9AAA-4C27D24134F3}" type="pres">
      <dgm:prSet presAssocID="{5325F62F-F4AE-434F-8793-C28159FD791D}" presName="nodeFollowingNodes" presStyleLbl="node1" presStyleIdx="6" presStyleCnt="7">
        <dgm:presLayoutVars>
          <dgm:bulletEnabled val="1"/>
        </dgm:presLayoutVars>
      </dgm:prSet>
      <dgm:spPr/>
      <dgm:t>
        <a:bodyPr/>
        <a:lstStyle/>
        <a:p>
          <a:endParaRPr lang="en-US"/>
        </a:p>
      </dgm:t>
    </dgm:pt>
  </dgm:ptLst>
  <dgm:cxnLst>
    <dgm:cxn modelId="{EFE4A74D-870C-DD49-AFA5-F78688F53054}" type="presOf" srcId="{644E99CF-5A12-DC49-84AD-1083C23080A3}" destId="{499C8F6C-CE46-F143-8CE5-4DDAC9DAE91A}" srcOrd="0" destOrd="0" presId="urn:microsoft.com/office/officeart/2005/8/layout/cycle3"/>
    <dgm:cxn modelId="{29873383-4A82-E34B-9A2A-75BD454F86CE}" srcId="{C9AB91F5-9B3B-DF41-B7CE-C78BDADB2462}" destId="{CD74D52D-F8D5-154B-A5FD-6BDD131E421D}" srcOrd="5" destOrd="0" parTransId="{203B4AAB-BD82-F24C-8CBF-1859B82F3F05}" sibTransId="{6A9418A5-55D7-694B-B231-CCDA3D7D22E4}"/>
    <dgm:cxn modelId="{A466CAE9-BC1D-4B49-942B-7DFF47AFC138}" type="presOf" srcId="{C9AB91F5-9B3B-DF41-B7CE-C78BDADB2462}" destId="{EE0C181E-A65B-ED49-9891-BBF1A5F3E4BF}" srcOrd="0" destOrd="0" presId="urn:microsoft.com/office/officeart/2005/8/layout/cycle3"/>
    <dgm:cxn modelId="{257C298B-63E7-4946-BD2E-463F344AE718}" srcId="{C9AB91F5-9B3B-DF41-B7CE-C78BDADB2462}" destId="{396C60A4-BFA4-0F4A-8699-8546B6AAE353}" srcOrd="2" destOrd="0" parTransId="{23F09392-2650-204B-8080-E5F4BA758052}" sibTransId="{C5D23A4D-A47A-B14A-8980-01D7DF72890A}"/>
    <dgm:cxn modelId="{ADFBCC65-2013-0C4F-8086-AA802110AB3E}" type="presOf" srcId="{0DAB57DE-28D0-A549-A520-3A848194059E}" destId="{3D7F3312-3581-904E-AA02-36D1C0A99B07}" srcOrd="0" destOrd="0" presId="urn:microsoft.com/office/officeart/2005/8/layout/cycle3"/>
    <dgm:cxn modelId="{92A1D9AE-6C3D-C945-A986-37E9F58AD7EF}" type="presOf" srcId="{CD74D52D-F8D5-154B-A5FD-6BDD131E421D}" destId="{1FE15A8A-AC57-D749-87C8-140F50928158}" srcOrd="0" destOrd="0" presId="urn:microsoft.com/office/officeart/2005/8/layout/cycle3"/>
    <dgm:cxn modelId="{0D316869-D04C-8246-9F4C-BE9A0298D215}" type="presOf" srcId="{5325F62F-F4AE-434F-8793-C28159FD791D}" destId="{F00CCC8D-75B0-004D-9AAA-4C27D24134F3}" srcOrd="0" destOrd="0" presId="urn:microsoft.com/office/officeart/2005/8/layout/cycle3"/>
    <dgm:cxn modelId="{56A55A19-F99A-814C-9C2E-B08E250529E8}" srcId="{C9AB91F5-9B3B-DF41-B7CE-C78BDADB2462}" destId="{B0C3EA3E-4438-3C44-97A9-5DFFE19B69E3}" srcOrd="4" destOrd="0" parTransId="{0BCC7D40-BD8D-EF4B-B11C-22EE927707B8}" sibTransId="{C629211A-ACF5-854E-8080-8B684BCCD33A}"/>
    <dgm:cxn modelId="{04B54C97-0907-824F-BE2A-B41C235B51DA}" srcId="{C9AB91F5-9B3B-DF41-B7CE-C78BDADB2462}" destId="{E6B37D39-D28E-734C-819C-18714C435315}" srcOrd="0" destOrd="0" parTransId="{9F086D44-E88B-F349-A375-90CC17E26408}" sibTransId="{0DAB57DE-28D0-A549-A520-3A848194059E}"/>
    <dgm:cxn modelId="{9BB1BFBD-CCD2-6F46-998E-2D511977EAF8}" type="presOf" srcId="{396C60A4-BFA4-0F4A-8699-8546B6AAE353}" destId="{27BFA23A-EF16-B449-85C1-E699CBA8CC3B}" srcOrd="0" destOrd="0" presId="urn:microsoft.com/office/officeart/2005/8/layout/cycle3"/>
    <dgm:cxn modelId="{3FB380EC-F60F-954B-9C9E-F14EAAF0A8C1}" type="presOf" srcId="{9F9D17D9-A5CA-0246-BA8C-013FC902B4B5}" destId="{2B216B2E-60A3-7B42-B083-C57D9154E0CA}" srcOrd="0" destOrd="0" presId="urn:microsoft.com/office/officeart/2005/8/layout/cycle3"/>
    <dgm:cxn modelId="{2DEC74FE-112B-A14D-A627-4F4198829F9E}" srcId="{C9AB91F5-9B3B-DF41-B7CE-C78BDADB2462}" destId="{5325F62F-F4AE-434F-8793-C28159FD791D}" srcOrd="6" destOrd="0" parTransId="{780D7A6B-BD10-DA44-A481-36592A403396}" sibTransId="{D9426C87-7511-6044-87F6-88A5EEC4DFEC}"/>
    <dgm:cxn modelId="{AB26A27D-1798-234F-9FB2-AAFB917BDD56}" srcId="{C9AB91F5-9B3B-DF41-B7CE-C78BDADB2462}" destId="{644E99CF-5A12-DC49-84AD-1083C23080A3}" srcOrd="3" destOrd="0" parTransId="{0D091A49-29D9-784F-8F2E-A888F8258F29}" sibTransId="{B31D0C08-5541-6746-99F9-159503AC0E96}"/>
    <dgm:cxn modelId="{2528977B-AEB4-3247-9A16-CC7F1B0F664E}" type="presOf" srcId="{B0C3EA3E-4438-3C44-97A9-5DFFE19B69E3}" destId="{88847305-59E8-7340-AD00-1EB452CEF6D1}" srcOrd="0" destOrd="0" presId="urn:microsoft.com/office/officeart/2005/8/layout/cycle3"/>
    <dgm:cxn modelId="{DFAC3FA3-F0B2-9A4C-8C59-13B1DF88EAC4}" type="presOf" srcId="{E6B37D39-D28E-734C-819C-18714C435315}" destId="{8E803F4D-CAF8-AB46-A440-9B3B6019A21D}" srcOrd="0" destOrd="0" presId="urn:microsoft.com/office/officeart/2005/8/layout/cycle3"/>
    <dgm:cxn modelId="{E80A7F7D-3C84-0846-A776-8A7C39DB5DE7}" srcId="{C9AB91F5-9B3B-DF41-B7CE-C78BDADB2462}" destId="{9F9D17D9-A5CA-0246-BA8C-013FC902B4B5}" srcOrd="1" destOrd="0" parTransId="{E67B9345-4E86-AC44-90DB-29E607F9425F}" sibTransId="{99D27D07-7369-1E46-A403-00ECFADF0EE0}"/>
    <dgm:cxn modelId="{F790A98D-52F7-CB4D-9279-64932B01B34B}" type="presParOf" srcId="{EE0C181E-A65B-ED49-9891-BBF1A5F3E4BF}" destId="{11B411BD-92C6-5345-A52B-216C2C89B005}" srcOrd="0" destOrd="0" presId="urn:microsoft.com/office/officeart/2005/8/layout/cycle3"/>
    <dgm:cxn modelId="{EF0524B8-F62E-8441-BFF7-600F0E993175}" type="presParOf" srcId="{11B411BD-92C6-5345-A52B-216C2C89B005}" destId="{8E803F4D-CAF8-AB46-A440-9B3B6019A21D}" srcOrd="0" destOrd="0" presId="urn:microsoft.com/office/officeart/2005/8/layout/cycle3"/>
    <dgm:cxn modelId="{4F4C34A8-6F37-2943-B9D0-676887DB10B2}" type="presParOf" srcId="{11B411BD-92C6-5345-A52B-216C2C89B005}" destId="{3D7F3312-3581-904E-AA02-36D1C0A99B07}" srcOrd="1" destOrd="0" presId="urn:microsoft.com/office/officeart/2005/8/layout/cycle3"/>
    <dgm:cxn modelId="{463DDC20-6AA7-CF49-A551-4267D98087D1}" type="presParOf" srcId="{11B411BD-92C6-5345-A52B-216C2C89B005}" destId="{2B216B2E-60A3-7B42-B083-C57D9154E0CA}" srcOrd="2" destOrd="0" presId="urn:microsoft.com/office/officeart/2005/8/layout/cycle3"/>
    <dgm:cxn modelId="{9558DF91-5EE0-A94B-A31F-789A61644014}" type="presParOf" srcId="{11B411BD-92C6-5345-A52B-216C2C89B005}" destId="{27BFA23A-EF16-B449-85C1-E699CBA8CC3B}" srcOrd="3" destOrd="0" presId="urn:microsoft.com/office/officeart/2005/8/layout/cycle3"/>
    <dgm:cxn modelId="{BAC45E73-EFD5-234D-B290-C166127FA635}" type="presParOf" srcId="{11B411BD-92C6-5345-A52B-216C2C89B005}" destId="{499C8F6C-CE46-F143-8CE5-4DDAC9DAE91A}" srcOrd="4" destOrd="0" presId="urn:microsoft.com/office/officeart/2005/8/layout/cycle3"/>
    <dgm:cxn modelId="{6384EED5-0469-3140-A047-1B49B0F838C9}" type="presParOf" srcId="{11B411BD-92C6-5345-A52B-216C2C89B005}" destId="{88847305-59E8-7340-AD00-1EB452CEF6D1}" srcOrd="5" destOrd="0" presId="urn:microsoft.com/office/officeart/2005/8/layout/cycle3"/>
    <dgm:cxn modelId="{AC270346-22FE-F648-A6AA-6C2512007C6C}" type="presParOf" srcId="{11B411BD-92C6-5345-A52B-216C2C89B005}" destId="{1FE15A8A-AC57-D749-87C8-140F50928158}" srcOrd="6" destOrd="0" presId="urn:microsoft.com/office/officeart/2005/8/layout/cycle3"/>
    <dgm:cxn modelId="{536041DB-47C2-954E-9523-97A793E5B238}" type="presParOf" srcId="{11B411BD-92C6-5345-A52B-216C2C89B005}" destId="{F00CCC8D-75B0-004D-9AAA-4C27D24134F3}"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accent1_2" csCatId="accent1" phldr="1"/>
      <dgm:spPr/>
      <dgm:t>
        <a:bodyPr/>
        <a:lstStyle/>
        <a:p>
          <a:endParaRPr lang="en-US"/>
        </a:p>
      </dgm:t>
    </dgm:pt>
    <dgm:pt modelId="{2BBD81FB-FE57-0947-B823-D3D3059888A4}">
      <dgm:prSet phldrT="[Text]"/>
      <dgm:spPr/>
      <dgm:t>
        <a:bodyPr/>
        <a:lstStyle/>
        <a:p>
          <a:r>
            <a:rPr lang="en-US" b="1" i="0" dirty="0" smtClean="0">
              <a:solidFill>
                <a:schemeClr val="tx1"/>
              </a:solidFill>
            </a:rPr>
            <a:t>Scenario 3 Unaffiliated &amp; Uninterested </a:t>
          </a:r>
          <a:endParaRPr lang="en-US" b="1" i="0" dirty="0">
            <a:solidFill>
              <a:schemeClr val="tx1"/>
            </a:solidFill>
          </a:endParaRPr>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dirty="0" smtClean="0">
              <a:solidFill>
                <a:schemeClr val="tx1"/>
              </a:solidFill>
            </a:rPr>
            <a:t>Scenario 1 Vibrant Faith &amp; Active Engagement</a:t>
          </a:r>
          <a:endParaRPr lang="en-US" b="1" i="0" dirty="0">
            <a:solidFill>
              <a:schemeClr val="tx1"/>
            </a:solidFill>
          </a:endParaRPr>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solidFill>
                <a:schemeClr val="tx1"/>
              </a:solidFill>
            </a:rPr>
            <a:t>Scenario 4 Uncommitted &amp; Participating</a:t>
          </a:r>
          <a:endParaRPr lang="en-US" b="1" i="0" dirty="0">
            <a:solidFill>
              <a:schemeClr val="tx1"/>
            </a:solidFill>
          </a:endParaRPr>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dirty="0" smtClean="0">
              <a:solidFill>
                <a:schemeClr val="tx1"/>
              </a:solidFill>
            </a:rPr>
            <a:t>Scenario 2 Spiritual but Not Religious</a:t>
          </a:r>
          <a:endParaRPr lang="en-US" b="1" i="0" dirty="0">
            <a:solidFill>
              <a:schemeClr val="tx1"/>
            </a:solidFill>
          </a:endParaRPr>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D919DB6B-C45C-BB4A-9CD4-9FDEB53ADF6B}" type="presOf" srcId="{AD2F95E8-49B3-5744-83FC-2DF80AA45C76}" destId="{746BA59F-A3F3-AD4C-A69A-D6A8A10A5EE4}" srcOrd="0" destOrd="0" presId="urn:microsoft.com/office/officeart/2005/8/layout/matrix2"/>
    <dgm:cxn modelId="{024F2D6C-411A-8142-B126-6131EB3ED684}" type="presOf" srcId="{469E7DD0-EAE9-354B-9B69-4A1EE4EAA821}" destId="{AE4DFE1C-9407-9047-AE16-939E85884196}"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FA8469DD-BF84-644E-8693-AD2E3D5B6A91}" type="presOf" srcId="{5004D3CC-D408-AB4F-A6C5-A3B6753A1F7A}" destId="{18C7F47C-30AD-0342-838E-91A768C34D0F}" srcOrd="0" destOrd="0" presId="urn:microsoft.com/office/officeart/2005/8/layout/matrix2"/>
    <dgm:cxn modelId="{663A5419-2934-B74F-8590-752AE65BA185}" type="presOf" srcId="{002A698F-61F2-E142-A3ED-FCF99689E561}" destId="{8F49A73A-D3B4-544F-AA7C-0CAF0F470597}"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FF56EEAC-5F91-1E46-8F7A-D4B2C0A0B9AF}" type="presOf" srcId="{2BBD81FB-FE57-0947-B823-D3D3059888A4}" destId="{9E381E28-4D00-A447-8302-36E437A35945}" srcOrd="0" destOrd="0" presId="urn:microsoft.com/office/officeart/2005/8/layout/matrix2"/>
    <dgm:cxn modelId="{84F0AEE9-F8D2-424D-9D73-02A2CB0EA84E}" srcId="{469E7DD0-EAE9-354B-9B69-4A1EE4EAA821}" destId="{2BBD81FB-FE57-0947-B823-D3D3059888A4}" srcOrd="2" destOrd="0" parTransId="{8435ECFD-9519-7A46-A718-07BC1532E821}" sibTransId="{97845607-CF96-4042-8453-ACA9D7B75BE0}"/>
    <dgm:cxn modelId="{D9D19FE1-EBB3-8744-8504-58CB641FB9BA}" type="presParOf" srcId="{AE4DFE1C-9407-9047-AE16-939E85884196}" destId="{C73A6604-0AD2-6245-9969-C7AB13D0D400}" srcOrd="0" destOrd="0" presId="urn:microsoft.com/office/officeart/2005/8/layout/matrix2"/>
    <dgm:cxn modelId="{01E4903E-A026-A845-8A4B-F90BBCBBBDBE}" type="presParOf" srcId="{AE4DFE1C-9407-9047-AE16-939E85884196}" destId="{746BA59F-A3F3-AD4C-A69A-D6A8A10A5EE4}" srcOrd="1" destOrd="0" presId="urn:microsoft.com/office/officeart/2005/8/layout/matrix2"/>
    <dgm:cxn modelId="{EDD08D32-FF56-6440-9D1A-58307BFF3D34}" type="presParOf" srcId="{AE4DFE1C-9407-9047-AE16-939E85884196}" destId="{8F49A73A-D3B4-544F-AA7C-0CAF0F470597}" srcOrd="2" destOrd="0" presId="urn:microsoft.com/office/officeart/2005/8/layout/matrix2"/>
    <dgm:cxn modelId="{56EBA184-EDFD-1A40-A58F-1D6BCE71DA42}" type="presParOf" srcId="{AE4DFE1C-9407-9047-AE16-939E85884196}" destId="{9E381E28-4D00-A447-8302-36E437A35945}" srcOrd="3" destOrd="0" presId="urn:microsoft.com/office/officeart/2005/8/layout/matrix2"/>
    <dgm:cxn modelId="{81ECA6B8-1F79-F544-A0E5-1CA3FD7B1488}"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9E7DD0-EAE9-354B-9B69-4A1EE4EAA821}" type="doc">
      <dgm:prSet loTypeId="urn:microsoft.com/office/officeart/2005/8/layout/matrix2" loCatId="" qsTypeId="urn:microsoft.com/office/officeart/2005/8/quickstyle/simple4" qsCatId="simple" csTypeId="urn:microsoft.com/office/officeart/2005/8/colors/accent4_2" csCatId="accent4" phldr="1"/>
      <dgm:spPr/>
      <dgm:t>
        <a:bodyPr/>
        <a:lstStyle/>
        <a:p>
          <a:endParaRPr lang="en-US"/>
        </a:p>
      </dgm:t>
    </dgm:pt>
    <dgm:pt modelId="{2BBD81FB-FE57-0947-B823-D3D3059888A4}">
      <dgm:prSet phldrT="[Text]"/>
      <dgm:spPr/>
      <dgm:t>
        <a:bodyPr/>
        <a:lstStyle/>
        <a:p>
          <a:r>
            <a:rPr lang="en-US" b="1" i="0" smtClean="0"/>
            <a:t>Scenario 3 Unaffiliated &amp; Uninterested </a:t>
          </a:r>
          <a:endParaRPr lang="en-US" b="1" i="0" dirty="0"/>
        </a:p>
      </dgm:t>
    </dgm:pt>
    <dgm:pt modelId="{97845607-CF96-4042-8453-ACA9D7B75BE0}" type="sibTrans" cxnId="{84F0AEE9-F8D2-424D-9D73-02A2CB0EA84E}">
      <dgm:prSet/>
      <dgm:spPr/>
      <dgm:t>
        <a:bodyPr/>
        <a:lstStyle/>
        <a:p>
          <a:endParaRPr lang="en-US"/>
        </a:p>
      </dgm:t>
    </dgm:pt>
    <dgm:pt modelId="{8435ECFD-9519-7A46-A718-07BC1532E821}" type="parTrans" cxnId="{84F0AEE9-F8D2-424D-9D73-02A2CB0EA84E}">
      <dgm:prSet/>
      <dgm:spPr/>
      <dgm:t>
        <a:bodyPr/>
        <a:lstStyle/>
        <a:p>
          <a:endParaRPr lang="en-US"/>
        </a:p>
      </dgm:t>
    </dgm:pt>
    <dgm:pt modelId="{002A698F-61F2-E142-A3ED-FCF99689E561}">
      <dgm:prSet phldrT="[Text]"/>
      <dgm:spPr/>
      <dgm:t>
        <a:bodyPr/>
        <a:lstStyle/>
        <a:p>
          <a:r>
            <a:rPr lang="en-US" b="1" i="0" smtClean="0"/>
            <a:t>Scenario 1 Vibrant Faith &amp; Active Engagement</a:t>
          </a:r>
          <a:endParaRPr lang="en-US" b="1" i="0" dirty="0"/>
        </a:p>
      </dgm:t>
    </dgm:pt>
    <dgm:pt modelId="{180F8E19-63BD-F142-8F12-F1850F56A2CD}" type="sibTrans" cxnId="{605EDE3D-D77A-2147-8608-CEF433B12BEE}">
      <dgm:prSet/>
      <dgm:spPr/>
      <dgm:t>
        <a:bodyPr/>
        <a:lstStyle/>
        <a:p>
          <a:endParaRPr lang="en-US"/>
        </a:p>
      </dgm:t>
    </dgm:pt>
    <dgm:pt modelId="{66B0CDE0-0852-D94E-848A-AB21AF1EE49E}" type="parTrans" cxnId="{605EDE3D-D77A-2147-8608-CEF433B12BEE}">
      <dgm:prSet/>
      <dgm:spPr/>
      <dgm:t>
        <a:bodyPr/>
        <a:lstStyle/>
        <a:p>
          <a:endParaRPr lang="en-US"/>
        </a:p>
      </dgm:t>
    </dgm:pt>
    <dgm:pt modelId="{AD2F95E8-49B3-5744-83FC-2DF80AA45C76}">
      <dgm:prSet phldrT="[Text]"/>
      <dgm:spPr/>
      <dgm:t>
        <a:bodyPr/>
        <a:lstStyle/>
        <a:p>
          <a:r>
            <a:rPr lang="en-US" b="1" i="0" dirty="0" smtClean="0"/>
            <a:t>Scenario 4 Uncommitted &amp; Participating</a:t>
          </a:r>
          <a:endParaRPr lang="en-US" b="1" i="0" dirty="0"/>
        </a:p>
      </dgm:t>
    </dgm:pt>
    <dgm:pt modelId="{B64B4FF4-207D-F245-9EF2-FFA6A53DCE49}" type="sibTrans" cxnId="{FDDBDFAB-5947-E94D-9EF2-0C75168CF2E0}">
      <dgm:prSet/>
      <dgm:spPr/>
      <dgm:t>
        <a:bodyPr/>
        <a:lstStyle/>
        <a:p>
          <a:endParaRPr lang="en-US"/>
        </a:p>
      </dgm:t>
    </dgm:pt>
    <dgm:pt modelId="{EBCA59AF-5F7A-204B-BB7C-7AEEF9975059}" type="parTrans" cxnId="{FDDBDFAB-5947-E94D-9EF2-0C75168CF2E0}">
      <dgm:prSet/>
      <dgm:spPr/>
      <dgm:t>
        <a:bodyPr/>
        <a:lstStyle/>
        <a:p>
          <a:endParaRPr lang="en-US"/>
        </a:p>
      </dgm:t>
    </dgm:pt>
    <dgm:pt modelId="{5004D3CC-D408-AB4F-A6C5-A3B6753A1F7A}">
      <dgm:prSet phldrT="[Text]"/>
      <dgm:spPr/>
      <dgm:t>
        <a:bodyPr/>
        <a:lstStyle/>
        <a:p>
          <a:r>
            <a:rPr lang="en-US" b="1" i="0" smtClean="0"/>
            <a:t>Scenario 2 Spiritual but Not Religious</a:t>
          </a:r>
          <a:endParaRPr lang="en-US" b="1" i="0" dirty="0"/>
        </a:p>
      </dgm:t>
    </dgm:pt>
    <dgm:pt modelId="{BEC09A01-3BE5-2343-8241-3971F1391C0B}" type="parTrans" cxnId="{DBDE3DBE-E213-9640-8C5E-BB9385723313}">
      <dgm:prSet/>
      <dgm:spPr/>
      <dgm:t>
        <a:bodyPr/>
        <a:lstStyle/>
        <a:p>
          <a:endParaRPr lang="en-US"/>
        </a:p>
      </dgm:t>
    </dgm:pt>
    <dgm:pt modelId="{2C8A0732-6A89-B249-9754-4B381C5CF173}" type="sibTrans" cxnId="{DBDE3DBE-E213-9640-8C5E-BB9385723313}">
      <dgm:prSet/>
      <dgm:spPr/>
      <dgm:t>
        <a:bodyPr/>
        <a:lstStyle/>
        <a:p>
          <a:endParaRPr lang="en-US"/>
        </a:p>
      </dgm:t>
    </dgm:pt>
    <dgm:pt modelId="{AE4DFE1C-9407-9047-AE16-939E85884196}" type="pres">
      <dgm:prSet presAssocID="{469E7DD0-EAE9-354B-9B69-4A1EE4EAA821}" presName="matrix" presStyleCnt="0">
        <dgm:presLayoutVars>
          <dgm:chMax val="1"/>
          <dgm:dir/>
          <dgm:resizeHandles val="exact"/>
        </dgm:presLayoutVars>
      </dgm:prSet>
      <dgm:spPr/>
      <dgm:t>
        <a:bodyPr/>
        <a:lstStyle/>
        <a:p>
          <a:endParaRPr lang="en-US"/>
        </a:p>
      </dgm:t>
    </dgm:pt>
    <dgm:pt modelId="{C73A6604-0AD2-6245-9969-C7AB13D0D400}" type="pres">
      <dgm:prSet presAssocID="{469E7DD0-EAE9-354B-9B69-4A1EE4EAA821}" presName="axisShape" presStyleLbl="bgShp" presStyleIdx="0" presStyleCnt="1"/>
      <dgm:spPr/>
      <dgm:t>
        <a:bodyPr/>
        <a:lstStyle/>
        <a:p>
          <a:endParaRPr lang="en-US"/>
        </a:p>
      </dgm:t>
    </dgm:pt>
    <dgm:pt modelId="{746BA59F-A3F3-AD4C-A69A-D6A8A10A5EE4}" type="pres">
      <dgm:prSet presAssocID="{469E7DD0-EAE9-354B-9B69-4A1EE4EAA821}" presName="rect1" presStyleLbl="node1" presStyleIdx="0" presStyleCnt="4">
        <dgm:presLayoutVars>
          <dgm:chMax val="0"/>
          <dgm:chPref val="0"/>
          <dgm:bulletEnabled val="1"/>
        </dgm:presLayoutVars>
      </dgm:prSet>
      <dgm:spPr/>
      <dgm:t>
        <a:bodyPr/>
        <a:lstStyle/>
        <a:p>
          <a:endParaRPr lang="en-US"/>
        </a:p>
      </dgm:t>
    </dgm:pt>
    <dgm:pt modelId="{8F49A73A-D3B4-544F-AA7C-0CAF0F470597}" type="pres">
      <dgm:prSet presAssocID="{469E7DD0-EAE9-354B-9B69-4A1EE4EAA821}" presName="rect2" presStyleLbl="node1" presStyleIdx="1" presStyleCnt="4">
        <dgm:presLayoutVars>
          <dgm:chMax val="0"/>
          <dgm:chPref val="0"/>
          <dgm:bulletEnabled val="1"/>
        </dgm:presLayoutVars>
      </dgm:prSet>
      <dgm:spPr/>
      <dgm:t>
        <a:bodyPr/>
        <a:lstStyle/>
        <a:p>
          <a:endParaRPr lang="en-US"/>
        </a:p>
      </dgm:t>
    </dgm:pt>
    <dgm:pt modelId="{9E381E28-4D00-A447-8302-36E437A35945}" type="pres">
      <dgm:prSet presAssocID="{469E7DD0-EAE9-354B-9B69-4A1EE4EAA821}" presName="rect3" presStyleLbl="node1" presStyleIdx="2" presStyleCnt="4">
        <dgm:presLayoutVars>
          <dgm:chMax val="0"/>
          <dgm:chPref val="0"/>
          <dgm:bulletEnabled val="1"/>
        </dgm:presLayoutVars>
      </dgm:prSet>
      <dgm:spPr/>
      <dgm:t>
        <a:bodyPr/>
        <a:lstStyle/>
        <a:p>
          <a:endParaRPr lang="en-US"/>
        </a:p>
      </dgm:t>
    </dgm:pt>
    <dgm:pt modelId="{18C7F47C-30AD-0342-838E-91A768C34D0F}" type="pres">
      <dgm:prSet presAssocID="{469E7DD0-EAE9-354B-9B69-4A1EE4EAA821}" presName="rect4" presStyleLbl="node1" presStyleIdx="3" presStyleCnt="4">
        <dgm:presLayoutVars>
          <dgm:chMax val="0"/>
          <dgm:chPref val="0"/>
          <dgm:bulletEnabled val="1"/>
        </dgm:presLayoutVars>
      </dgm:prSet>
      <dgm:spPr/>
      <dgm:t>
        <a:bodyPr/>
        <a:lstStyle/>
        <a:p>
          <a:endParaRPr lang="en-US"/>
        </a:p>
      </dgm:t>
    </dgm:pt>
  </dgm:ptLst>
  <dgm:cxnLst>
    <dgm:cxn modelId="{605EDE3D-D77A-2147-8608-CEF433B12BEE}" srcId="{469E7DD0-EAE9-354B-9B69-4A1EE4EAA821}" destId="{002A698F-61F2-E142-A3ED-FCF99689E561}" srcOrd="1" destOrd="0" parTransId="{66B0CDE0-0852-D94E-848A-AB21AF1EE49E}" sibTransId="{180F8E19-63BD-F142-8F12-F1850F56A2CD}"/>
    <dgm:cxn modelId="{167ACAA3-B353-0642-8791-6EB74D28EA61}" type="presOf" srcId="{469E7DD0-EAE9-354B-9B69-4A1EE4EAA821}" destId="{AE4DFE1C-9407-9047-AE16-939E85884196}" srcOrd="0" destOrd="0" presId="urn:microsoft.com/office/officeart/2005/8/layout/matrix2"/>
    <dgm:cxn modelId="{9E093899-79C4-9F43-93C7-B879E84C221D}" type="presOf" srcId="{2BBD81FB-FE57-0947-B823-D3D3059888A4}" destId="{9E381E28-4D00-A447-8302-36E437A35945}" srcOrd="0" destOrd="0" presId="urn:microsoft.com/office/officeart/2005/8/layout/matrix2"/>
    <dgm:cxn modelId="{33ACC9F8-193F-6443-8435-5157AD98B6DC}" type="presOf" srcId="{AD2F95E8-49B3-5744-83FC-2DF80AA45C76}" destId="{746BA59F-A3F3-AD4C-A69A-D6A8A10A5EE4}" srcOrd="0" destOrd="0" presId="urn:microsoft.com/office/officeart/2005/8/layout/matrix2"/>
    <dgm:cxn modelId="{ED8A8798-F69F-B141-BE19-1612B119A2FE}" type="presOf" srcId="{002A698F-61F2-E142-A3ED-FCF99689E561}" destId="{8F49A73A-D3B4-544F-AA7C-0CAF0F470597}" srcOrd="0" destOrd="0" presId="urn:microsoft.com/office/officeart/2005/8/layout/matrix2"/>
    <dgm:cxn modelId="{DBDE3DBE-E213-9640-8C5E-BB9385723313}" srcId="{469E7DD0-EAE9-354B-9B69-4A1EE4EAA821}" destId="{5004D3CC-D408-AB4F-A6C5-A3B6753A1F7A}" srcOrd="3" destOrd="0" parTransId="{BEC09A01-3BE5-2343-8241-3971F1391C0B}" sibTransId="{2C8A0732-6A89-B249-9754-4B381C5CF173}"/>
    <dgm:cxn modelId="{4B557101-8A36-9D47-AA5E-86C69A71993C}" type="presOf" srcId="{5004D3CC-D408-AB4F-A6C5-A3B6753A1F7A}" destId="{18C7F47C-30AD-0342-838E-91A768C34D0F}" srcOrd="0" destOrd="0" presId="urn:microsoft.com/office/officeart/2005/8/layout/matrix2"/>
    <dgm:cxn modelId="{FDDBDFAB-5947-E94D-9EF2-0C75168CF2E0}" srcId="{469E7DD0-EAE9-354B-9B69-4A1EE4EAA821}" destId="{AD2F95E8-49B3-5744-83FC-2DF80AA45C76}" srcOrd="0" destOrd="0" parTransId="{EBCA59AF-5F7A-204B-BB7C-7AEEF9975059}" sibTransId="{B64B4FF4-207D-F245-9EF2-FFA6A53DCE49}"/>
    <dgm:cxn modelId="{84F0AEE9-F8D2-424D-9D73-02A2CB0EA84E}" srcId="{469E7DD0-EAE9-354B-9B69-4A1EE4EAA821}" destId="{2BBD81FB-FE57-0947-B823-D3D3059888A4}" srcOrd="2" destOrd="0" parTransId="{8435ECFD-9519-7A46-A718-07BC1532E821}" sibTransId="{97845607-CF96-4042-8453-ACA9D7B75BE0}"/>
    <dgm:cxn modelId="{3DC3E955-17C0-3343-B89D-7C84A24E4801}" type="presParOf" srcId="{AE4DFE1C-9407-9047-AE16-939E85884196}" destId="{C73A6604-0AD2-6245-9969-C7AB13D0D400}" srcOrd="0" destOrd="0" presId="urn:microsoft.com/office/officeart/2005/8/layout/matrix2"/>
    <dgm:cxn modelId="{57122699-30ED-9D44-BE05-F3FF160FA3D8}" type="presParOf" srcId="{AE4DFE1C-9407-9047-AE16-939E85884196}" destId="{746BA59F-A3F3-AD4C-A69A-D6A8A10A5EE4}" srcOrd="1" destOrd="0" presId="urn:microsoft.com/office/officeart/2005/8/layout/matrix2"/>
    <dgm:cxn modelId="{B1A7228B-60D6-044A-A2A4-B360F87ADA05}" type="presParOf" srcId="{AE4DFE1C-9407-9047-AE16-939E85884196}" destId="{8F49A73A-D3B4-544F-AA7C-0CAF0F470597}" srcOrd="2" destOrd="0" presId="urn:microsoft.com/office/officeart/2005/8/layout/matrix2"/>
    <dgm:cxn modelId="{62CDB8D6-3E37-FC4D-824E-852F650EFE19}" type="presParOf" srcId="{AE4DFE1C-9407-9047-AE16-939E85884196}" destId="{9E381E28-4D00-A447-8302-36E437A35945}" srcOrd="3" destOrd="0" presId="urn:microsoft.com/office/officeart/2005/8/layout/matrix2"/>
    <dgm:cxn modelId="{EBC379DB-1AB2-E145-8FE6-6BD98F93D349}" type="presParOf" srcId="{AE4DFE1C-9407-9047-AE16-939E85884196}" destId="{18C7F47C-30AD-0342-838E-91A768C34D0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D28057-198C-1049-AC8B-60496D3153D7}" type="doc">
      <dgm:prSet loTypeId="urn:microsoft.com/office/officeart/2005/8/layout/cycle3" loCatId="" qsTypeId="urn:microsoft.com/office/officeart/2005/8/quickstyle/simple4" qsCatId="simple" csTypeId="urn:microsoft.com/office/officeart/2005/8/colors/accent4_2" csCatId="accent4" phldr="1"/>
      <dgm:spPr/>
      <dgm:t>
        <a:bodyPr/>
        <a:lstStyle/>
        <a:p>
          <a:endParaRPr lang="en-US"/>
        </a:p>
      </dgm:t>
    </dgm:pt>
    <dgm:pt modelId="{E8B60910-848C-B34A-95BA-E583FD83A552}">
      <dgm:prSet phldrT="[Text]"/>
      <dgm:spPr/>
      <dgm:t>
        <a:bodyPr/>
        <a:lstStyle/>
        <a:p>
          <a:r>
            <a:rPr lang="en-US" b="1" i="0" u="none" dirty="0" smtClean="0">
              <a:latin typeface="+mj-lt"/>
            </a:rPr>
            <a:t>Assessing Spiritual Growth</a:t>
          </a:r>
          <a:endParaRPr lang="en-US" dirty="0"/>
        </a:p>
      </dgm:t>
    </dgm:pt>
    <dgm:pt modelId="{47747CD1-C54E-8E49-9D1A-2B65C09816EA}" type="parTrans" cxnId="{3D8C63F1-D9D1-4C40-A776-39A0D439182F}">
      <dgm:prSet/>
      <dgm:spPr/>
      <dgm:t>
        <a:bodyPr/>
        <a:lstStyle/>
        <a:p>
          <a:endParaRPr lang="en-US"/>
        </a:p>
      </dgm:t>
    </dgm:pt>
    <dgm:pt modelId="{4B0564CF-2B9C-4946-9B7E-1EEDFB440BFE}" type="sibTrans" cxnId="{3D8C63F1-D9D1-4C40-A776-39A0D439182F}">
      <dgm:prSet/>
      <dgm:spPr/>
      <dgm:t>
        <a:bodyPr/>
        <a:lstStyle/>
        <a:p>
          <a:endParaRPr lang="en-US"/>
        </a:p>
      </dgm:t>
    </dgm:pt>
    <dgm:pt modelId="{3497EE84-0945-6849-B371-CC9C3ACCD728}">
      <dgm:prSet phldrT="[Text]"/>
      <dgm:spPr/>
      <dgm:t>
        <a:bodyPr/>
        <a:lstStyle/>
        <a:p>
          <a:r>
            <a:rPr lang="en-US" b="1" i="0" u="none" dirty="0">
              <a:latin typeface="+mj-lt"/>
            </a:rPr>
            <a:t>Working with a Mentor/Guide</a:t>
          </a:r>
        </a:p>
      </dgm:t>
    </dgm:pt>
    <dgm:pt modelId="{6C649D27-0B15-0D40-9A92-3242E6C9DA8A}" type="parTrans" cxnId="{610634C8-0B64-6946-BD2F-24DB04BE42C1}">
      <dgm:prSet/>
      <dgm:spPr/>
      <dgm:t>
        <a:bodyPr/>
        <a:lstStyle/>
        <a:p>
          <a:endParaRPr lang="en-US"/>
        </a:p>
      </dgm:t>
    </dgm:pt>
    <dgm:pt modelId="{6707C096-FBD1-6841-8541-BD54C3095D62}" type="sibTrans" cxnId="{610634C8-0B64-6946-BD2F-24DB04BE42C1}">
      <dgm:prSet/>
      <dgm:spPr/>
      <dgm:t>
        <a:bodyPr/>
        <a:lstStyle/>
        <a:p>
          <a:endParaRPr lang="en-US"/>
        </a:p>
      </dgm:t>
    </dgm:pt>
    <dgm:pt modelId="{5124F692-FE87-3C4D-B782-81DCD79B40F7}">
      <dgm:prSet phldrT="[Text]"/>
      <dgm:spPr/>
      <dgm:t>
        <a:bodyPr/>
        <a:lstStyle/>
        <a:p>
          <a:r>
            <a:rPr lang="en-US" b="1" i="0" u="none" dirty="0">
              <a:latin typeface="+mj-lt"/>
            </a:rPr>
            <a:t>Finding Resources on the Network</a:t>
          </a:r>
        </a:p>
      </dgm:t>
    </dgm:pt>
    <dgm:pt modelId="{7C8B0F55-59B7-8B44-A76A-121F20A36A6D}" type="parTrans" cxnId="{37665570-14E7-2F41-A497-A9B48BCE0EF7}">
      <dgm:prSet/>
      <dgm:spPr/>
      <dgm:t>
        <a:bodyPr/>
        <a:lstStyle/>
        <a:p>
          <a:endParaRPr lang="en-US"/>
        </a:p>
      </dgm:t>
    </dgm:pt>
    <dgm:pt modelId="{A2448E79-9258-674F-8751-0FD6A9DA6AF7}" type="sibTrans" cxnId="{37665570-14E7-2F41-A497-A9B48BCE0EF7}">
      <dgm:prSet/>
      <dgm:spPr/>
      <dgm:t>
        <a:bodyPr/>
        <a:lstStyle/>
        <a:p>
          <a:endParaRPr lang="en-US"/>
        </a:p>
      </dgm:t>
    </dgm:pt>
    <dgm:pt modelId="{CDA6F954-AF6E-1F41-961C-B12D0AF1BDF5}">
      <dgm:prSet phldrT="[Text]"/>
      <dgm:spPr/>
      <dgm:t>
        <a:bodyPr/>
        <a:lstStyle/>
        <a:p>
          <a:r>
            <a:rPr lang="en-US" b="1" i="0" u="none" dirty="0">
              <a:latin typeface="+mj-lt"/>
            </a:rPr>
            <a:t>Engaging in Formation</a:t>
          </a:r>
        </a:p>
      </dgm:t>
    </dgm:pt>
    <dgm:pt modelId="{D21311FA-BB9B-4142-A8B8-DBDB3206D909}" type="parTrans" cxnId="{76DDE8E8-AF37-9A40-A103-A30D279E3EC6}">
      <dgm:prSet/>
      <dgm:spPr/>
      <dgm:t>
        <a:bodyPr/>
        <a:lstStyle/>
        <a:p>
          <a:endParaRPr lang="en-US"/>
        </a:p>
      </dgm:t>
    </dgm:pt>
    <dgm:pt modelId="{09C5F909-9D5C-4849-9EAB-50744CBAF9F4}" type="sibTrans" cxnId="{76DDE8E8-AF37-9A40-A103-A30D279E3EC6}">
      <dgm:prSet/>
      <dgm:spPr/>
      <dgm:t>
        <a:bodyPr/>
        <a:lstStyle/>
        <a:p>
          <a:endParaRPr lang="en-US"/>
        </a:p>
      </dgm:t>
    </dgm:pt>
    <dgm:pt modelId="{157C9FD1-F797-F247-B3B9-C60D18FFEA94}">
      <dgm:prSet phldrT="[Text]"/>
      <dgm:spPr/>
      <dgm:t>
        <a:bodyPr/>
        <a:lstStyle/>
        <a:p>
          <a:r>
            <a:rPr lang="en-US" b="1" i="0" u="none" dirty="0">
              <a:latin typeface="+mj-lt"/>
            </a:rPr>
            <a:t>Sharing with the Community</a:t>
          </a:r>
        </a:p>
      </dgm:t>
    </dgm:pt>
    <dgm:pt modelId="{3129A9BB-9D93-214F-B098-938B474E36B7}" type="parTrans" cxnId="{E848EA19-096D-3F4D-A9A9-817BCE24C38D}">
      <dgm:prSet/>
      <dgm:spPr/>
      <dgm:t>
        <a:bodyPr/>
        <a:lstStyle/>
        <a:p>
          <a:endParaRPr lang="en-US"/>
        </a:p>
      </dgm:t>
    </dgm:pt>
    <dgm:pt modelId="{820DF145-41A3-734F-B1C6-22C353942A17}" type="sibTrans" cxnId="{E848EA19-096D-3F4D-A9A9-817BCE24C38D}">
      <dgm:prSet/>
      <dgm:spPr/>
      <dgm:t>
        <a:bodyPr/>
        <a:lstStyle/>
        <a:p>
          <a:endParaRPr lang="en-US"/>
        </a:p>
      </dgm:t>
    </dgm:pt>
    <dgm:pt modelId="{2D07980D-3409-F64B-975E-CC532D2886B0}">
      <dgm:prSet phldrT="[Text]"/>
      <dgm:spPr/>
      <dgm:t>
        <a:bodyPr/>
        <a:lstStyle/>
        <a:p>
          <a:r>
            <a:rPr lang="en-US" b="1" i="0" u="none" dirty="0">
              <a:latin typeface="+mj-lt"/>
            </a:rPr>
            <a:t>Reflecting on Growth and Identifying New Needs</a:t>
          </a:r>
        </a:p>
      </dgm:t>
    </dgm:pt>
    <dgm:pt modelId="{0A686279-97A2-2641-BB84-EED483B941FC}" type="parTrans" cxnId="{6ED13F53-B15F-B24E-9440-60703A3C6582}">
      <dgm:prSet/>
      <dgm:spPr/>
      <dgm:t>
        <a:bodyPr/>
        <a:lstStyle/>
        <a:p>
          <a:endParaRPr lang="en-US"/>
        </a:p>
      </dgm:t>
    </dgm:pt>
    <dgm:pt modelId="{E16DD860-2E69-9246-A1B3-299DFCCBC729}" type="sibTrans" cxnId="{6ED13F53-B15F-B24E-9440-60703A3C6582}">
      <dgm:prSet/>
      <dgm:spPr/>
      <dgm:t>
        <a:bodyPr/>
        <a:lstStyle/>
        <a:p>
          <a:endParaRPr lang="en-US"/>
        </a:p>
      </dgm:t>
    </dgm:pt>
    <dgm:pt modelId="{BAF0978B-607E-B04B-B89B-005BA3B395BA}" type="pres">
      <dgm:prSet presAssocID="{FCD28057-198C-1049-AC8B-60496D3153D7}" presName="Name0" presStyleCnt="0">
        <dgm:presLayoutVars>
          <dgm:dir/>
          <dgm:resizeHandles val="exact"/>
        </dgm:presLayoutVars>
      </dgm:prSet>
      <dgm:spPr/>
      <dgm:t>
        <a:bodyPr/>
        <a:lstStyle/>
        <a:p>
          <a:endParaRPr lang="en-US"/>
        </a:p>
      </dgm:t>
    </dgm:pt>
    <dgm:pt modelId="{5669024E-BC10-E84B-A660-76744FABC11B}" type="pres">
      <dgm:prSet presAssocID="{FCD28057-198C-1049-AC8B-60496D3153D7}" presName="cycle" presStyleCnt="0"/>
      <dgm:spPr/>
      <dgm:t>
        <a:bodyPr/>
        <a:lstStyle/>
        <a:p>
          <a:endParaRPr lang="en-US"/>
        </a:p>
      </dgm:t>
    </dgm:pt>
    <dgm:pt modelId="{6992B2CD-3E5A-B54F-A489-FD66A7980035}" type="pres">
      <dgm:prSet presAssocID="{E8B60910-848C-B34A-95BA-E583FD83A552}" presName="nodeFirstNode" presStyleLbl="node1" presStyleIdx="0" presStyleCnt="6">
        <dgm:presLayoutVars>
          <dgm:bulletEnabled val="1"/>
        </dgm:presLayoutVars>
      </dgm:prSet>
      <dgm:spPr/>
      <dgm:t>
        <a:bodyPr/>
        <a:lstStyle/>
        <a:p>
          <a:endParaRPr lang="en-US"/>
        </a:p>
      </dgm:t>
    </dgm:pt>
    <dgm:pt modelId="{64CB8D5B-95FB-944C-B1BF-5D10609A712D}" type="pres">
      <dgm:prSet presAssocID="{4B0564CF-2B9C-4946-9B7E-1EEDFB440BFE}" presName="sibTransFirstNode" presStyleLbl="bgShp" presStyleIdx="0" presStyleCnt="1"/>
      <dgm:spPr/>
      <dgm:t>
        <a:bodyPr/>
        <a:lstStyle/>
        <a:p>
          <a:endParaRPr lang="en-US"/>
        </a:p>
      </dgm:t>
    </dgm:pt>
    <dgm:pt modelId="{5B957545-86BD-1447-B66E-FC8AD6C5D179}" type="pres">
      <dgm:prSet presAssocID="{3497EE84-0945-6849-B371-CC9C3ACCD728}" presName="nodeFollowingNodes" presStyleLbl="node1" presStyleIdx="1" presStyleCnt="6">
        <dgm:presLayoutVars>
          <dgm:bulletEnabled val="1"/>
        </dgm:presLayoutVars>
      </dgm:prSet>
      <dgm:spPr/>
      <dgm:t>
        <a:bodyPr/>
        <a:lstStyle/>
        <a:p>
          <a:endParaRPr lang="en-US"/>
        </a:p>
      </dgm:t>
    </dgm:pt>
    <dgm:pt modelId="{AA35CA16-CD11-E945-A6B5-3E95140C4366}" type="pres">
      <dgm:prSet presAssocID="{5124F692-FE87-3C4D-B782-81DCD79B40F7}" presName="nodeFollowingNodes" presStyleLbl="node1" presStyleIdx="2" presStyleCnt="6">
        <dgm:presLayoutVars>
          <dgm:bulletEnabled val="1"/>
        </dgm:presLayoutVars>
      </dgm:prSet>
      <dgm:spPr/>
      <dgm:t>
        <a:bodyPr/>
        <a:lstStyle/>
        <a:p>
          <a:endParaRPr lang="en-US"/>
        </a:p>
      </dgm:t>
    </dgm:pt>
    <dgm:pt modelId="{0B1DAE84-C0AC-D94B-B4A2-11534A697F0E}" type="pres">
      <dgm:prSet presAssocID="{CDA6F954-AF6E-1F41-961C-B12D0AF1BDF5}" presName="nodeFollowingNodes" presStyleLbl="node1" presStyleIdx="3" presStyleCnt="6">
        <dgm:presLayoutVars>
          <dgm:bulletEnabled val="1"/>
        </dgm:presLayoutVars>
      </dgm:prSet>
      <dgm:spPr/>
      <dgm:t>
        <a:bodyPr/>
        <a:lstStyle/>
        <a:p>
          <a:endParaRPr lang="en-US"/>
        </a:p>
      </dgm:t>
    </dgm:pt>
    <dgm:pt modelId="{447FD8B1-3C63-C949-882C-EDC813DC259D}" type="pres">
      <dgm:prSet presAssocID="{157C9FD1-F797-F247-B3B9-C60D18FFEA94}" presName="nodeFollowingNodes" presStyleLbl="node1" presStyleIdx="4" presStyleCnt="6">
        <dgm:presLayoutVars>
          <dgm:bulletEnabled val="1"/>
        </dgm:presLayoutVars>
      </dgm:prSet>
      <dgm:spPr/>
      <dgm:t>
        <a:bodyPr/>
        <a:lstStyle/>
        <a:p>
          <a:endParaRPr lang="en-US"/>
        </a:p>
      </dgm:t>
    </dgm:pt>
    <dgm:pt modelId="{37B740A3-091F-E34F-8CDC-E479C8C2C0EC}" type="pres">
      <dgm:prSet presAssocID="{2D07980D-3409-F64B-975E-CC532D2886B0}" presName="nodeFollowingNodes" presStyleLbl="node1" presStyleIdx="5" presStyleCnt="6">
        <dgm:presLayoutVars>
          <dgm:bulletEnabled val="1"/>
        </dgm:presLayoutVars>
      </dgm:prSet>
      <dgm:spPr/>
      <dgm:t>
        <a:bodyPr/>
        <a:lstStyle/>
        <a:p>
          <a:endParaRPr lang="en-US"/>
        </a:p>
      </dgm:t>
    </dgm:pt>
  </dgm:ptLst>
  <dgm:cxnLst>
    <dgm:cxn modelId="{A4A957AD-CFA9-854C-A1C0-0D761244C248}" type="presOf" srcId="{2D07980D-3409-F64B-975E-CC532D2886B0}" destId="{37B740A3-091F-E34F-8CDC-E479C8C2C0EC}" srcOrd="0" destOrd="0" presId="urn:microsoft.com/office/officeart/2005/8/layout/cycle3"/>
    <dgm:cxn modelId="{76DDE8E8-AF37-9A40-A103-A30D279E3EC6}" srcId="{FCD28057-198C-1049-AC8B-60496D3153D7}" destId="{CDA6F954-AF6E-1F41-961C-B12D0AF1BDF5}" srcOrd="3" destOrd="0" parTransId="{D21311FA-BB9B-4142-A8B8-DBDB3206D909}" sibTransId="{09C5F909-9D5C-4849-9EAB-50744CBAF9F4}"/>
    <dgm:cxn modelId="{E848EA19-096D-3F4D-A9A9-817BCE24C38D}" srcId="{FCD28057-198C-1049-AC8B-60496D3153D7}" destId="{157C9FD1-F797-F247-B3B9-C60D18FFEA94}" srcOrd="4" destOrd="0" parTransId="{3129A9BB-9D93-214F-B098-938B474E36B7}" sibTransId="{820DF145-41A3-734F-B1C6-22C353942A17}"/>
    <dgm:cxn modelId="{DB6AA6D5-D938-984C-A4C5-436DCEA81EB0}" type="presOf" srcId="{E8B60910-848C-B34A-95BA-E583FD83A552}" destId="{6992B2CD-3E5A-B54F-A489-FD66A7980035}" srcOrd="0" destOrd="0" presId="urn:microsoft.com/office/officeart/2005/8/layout/cycle3"/>
    <dgm:cxn modelId="{5AF4153F-4446-574C-A145-E7C439FE9956}" type="presOf" srcId="{4B0564CF-2B9C-4946-9B7E-1EEDFB440BFE}" destId="{64CB8D5B-95FB-944C-B1BF-5D10609A712D}" srcOrd="0" destOrd="0" presId="urn:microsoft.com/office/officeart/2005/8/layout/cycle3"/>
    <dgm:cxn modelId="{5EE9E0F8-0F2B-5D48-98DB-EAAF5DB06AD2}" type="presOf" srcId="{3497EE84-0945-6849-B371-CC9C3ACCD728}" destId="{5B957545-86BD-1447-B66E-FC8AD6C5D179}" srcOrd="0" destOrd="0" presId="urn:microsoft.com/office/officeart/2005/8/layout/cycle3"/>
    <dgm:cxn modelId="{B94A840B-C3B7-9348-8AB2-36487F7F92CA}" type="presOf" srcId="{FCD28057-198C-1049-AC8B-60496D3153D7}" destId="{BAF0978B-607E-B04B-B89B-005BA3B395BA}" srcOrd="0" destOrd="0" presId="urn:microsoft.com/office/officeart/2005/8/layout/cycle3"/>
    <dgm:cxn modelId="{3D8C63F1-D9D1-4C40-A776-39A0D439182F}" srcId="{FCD28057-198C-1049-AC8B-60496D3153D7}" destId="{E8B60910-848C-B34A-95BA-E583FD83A552}" srcOrd="0" destOrd="0" parTransId="{47747CD1-C54E-8E49-9D1A-2B65C09816EA}" sibTransId="{4B0564CF-2B9C-4946-9B7E-1EEDFB440BFE}"/>
    <dgm:cxn modelId="{314ACF43-2D2E-C241-99DE-17BF24EAC53D}" type="presOf" srcId="{CDA6F954-AF6E-1F41-961C-B12D0AF1BDF5}" destId="{0B1DAE84-C0AC-D94B-B4A2-11534A697F0E}" srcOrd="0" destOrd="0" presId="urn:microsoft.com/office/officeart/2005/8/layout/cycle3"/>
    <dgm:cxn modelId="{A739701E-9C2E-2149-95A2-A71E8D48D86A}" type="presOf" srcId="{157C9FD1-F797-F247-B3B9-C60D18FFEA94}" destId="{447FD8B1-3C63-C949-882C-EDC813DC259D}" srcOrd="0" destOrd="0" presId="urn:microsoft.com/office/officeart/2005/8/layout/cycle3"/>
    <dgm:cxn modelId="{610634C8-0B64-6946-BD2F-24DB04BE42C1}" srcId="{FCD28057-198C-1049-AC8B-60496D3153D7}" destId="{3497EE84-0945-6849-B371-CC9C3ACCD728}" srcOrd="1" destOrd="0" parTransId="{6C649D27-0B15-0D40-9A92-3242E6C9DA8A}" sibTransId="{6707C096-FBD1-6841-8541-BD54C3095D62}"/>
    <dgm:cxn modelId="{EAE08823-5B21-9E4E-8C42-C63F25B8751A}" type="presOf" srcId="{5124F692-FE87-3C4D-B782-81DCD79B40F7}" destId="{AA35CA16-CD11-E945-A6B5-3E95140C4366}" srcOrd="0" destOrd="0" presId="urn:microsoft.com/office/officeart/2005/8/layout/cycle3"/>
    <dgm:cxn modelId="{37665570-14E7-2F41-A497-A9B48BCE0EF7}" srcId="{FCD28057-198C-1049-AC8B-60496D3153D7}" destId="{5124F692-FE87-3C4D-B782-81DCD79B40F7}" srcOrd="2" destOrd="0" parTransId="{7C8B0F55-59B7-8B44-A76A-121F20A36A6D}" sibTransId="{A2448E79-9258-674F-8751-0FD6A9DA6AF7}"/>
    <dgm:cxn modelId="{6ED13F53-B15F-B24E-9440-60703A3C6582}" srcId="{FCD28057-198C-1049-AC8B-60496D3153D7}" destId="{2D07980D-3409-F64B-975E-CC532D2886B0}" srcOrd="5" destOrd="0" parTransId="{0A686279-97A2-2641-BB84-EED483B941FC}" sibTransId="{E16DD860-2E69-9246-A1B3-299DFCCBC729}"/>
    <dgm:cxn modelId="{F6583E87-74A2-A44F-BC9D-41456AEEFDFB}" type="presParOf" srcId="{BAF0978B-607E-B04B-B89B-005BA3B395BA}" destId="{5669024E-BC10-E84B-A660-76744FABC11B}" srcOrd="0" destOrd="0" presId="urn:microsoft.com/office/officeart/2005/8/layout/cycle3"/>
    <dgm:cxn modelId="{D93E9BF4-3D91-1248-AFF0-A53134A5AB55}" type="presParOf" srcId="{5669024E-BC10-E84B-A660-76744FABC11B}" destId="{6992B2CD-3E5A-B54F-A489-FD66A7980035}" srcOrd="0" destOrd="0" presId="urn:microsoft.com/office/officeart/2005/8/layout/cycle3"/>
    <dgm:cxn modelId="{EE733DB0-582D-2443-9F57-08D8D3A58588}" type="presParOf" srcId="{5669024E-BC10-E84B-A660-76744FABC11B}" destId="{64CB8D5B-95FB-944C-B1BF-5D10609A712D}" srcOrd="1" destOrd="0" presId="urn:microsoft.com/office/officeart/2005/8/layout/cycle3"/>
    <dgm:cxn modelId="{4196EF0A-5B66-074A-8A6E-000B2DC13FB7}" type="presParOf" srcId="{5669024E-BC10-E84B-A660-76744FABC11B}" destId="{5B957545-86BD-1447-B66E-FC8AD6C5D179}" srcOrd="2" destOrd="0" presId="urn:microsoft.com/office/officeart/2005/8/layout/cycle3"/>
    <dgm:cxn modelId="{2459BCEE-E15A-2442-8126-46A75782DF03}" type="presParOf" srcId="{5669024E-BC10-E84B-A660-76744FABC11B}" destId="{AA35CA16-CD11-E945-A6B5-3E95140C4366}" srcOrd="3" destOrd="0" presId="urn:microsoft.com/office/officeart/2005/8/layout/cycle3"/>
    <dgm:cxn modelId="{ED48970A-86ED-914C-8B0D-7B9D8D26BD53}" type="presParOf" srcId="{5669024E-BC10-E84B-A660-76744FABC11B}" destId="{0B1DAE84-C0AC-D94B-B4A2-11534A697F0E}" srcOrd="4" destOrd="0" presId="urn:microsoft.com/office/officeart/2005/8/layout/cycle3"/>
    <dgm:cxn modelId="{C32C5C6B-F1F4-CC4D-B334-3819244012FA}" type="presParOf" srcId="{5669024E-BC10-E84B-A660-76744FABC11B}" destId="{447FD8B1-3C63-C949-882C-EDC813DC259D}" srcOrd="5" destOrd="0" presId="urn:microsoft.com/office/officeart/2005/8/layout/cycle3"/>
    <dgm:cxn modelId="{1A2F885D-BBA7-E14D-8E11-C6E1D35B63F8}" type="presParOf" srcId="{5669024E-BC10-E84B-A660-76744FABC11B}" destId="{37B740A3-091F-E34F-8CDC-E479C8C2C0EC}"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F9CC0E-A8ED-C649-AF98-F0364F8EC597}" type="doc">
      <dgm:prSet loTypeId="urn:microsoft.com/office/officeart/2008/layout/RadialCluster" loCatId="" qsTypeId="urn:microsoft.com/office/officeart/2005/8/quickstyle/simple4" qsCatId="simple" csTypeId="urn:microsoft.com/office/officeart/2005/8/colors/accent5_2" csCatId="accent5" phldr="1"/>
      <dgm:spPr/>
      <dgm:t>
        <a:bodyPr/>
        <a:lstStyle/>
        <a:p>
          <a:endParaRPr lang="en-US"/>
        </a:p>
      </dgm:t>
    </dgm:pt>
    <dgm:pt modelId="{8608B3FD-D904-B644-BD75-EDBEE5EE49A2}">
      <dgm:prSet phldrT="[Text]"/>
      <dgm:spPr/>
      <dgm:t>
        <a:bodyPr/>
        <a:lstStyle/>
        <a:p>
          <a:r>
            <a:rPr lang="en-US" dirty="0" smtClean="0"/>
            <a:t>Face-to-Face</a:t>
          </a:r>
          <a:br>
            <a:rPr lang="en-US" dirty="0" smtClean="0"/>
          </a:br>
          <a:r>
            <a:rPr lang="en-US" dirty="0" smtClean="0"/>
            <a:t>&amp; Virtual</a:t>
          </a:r>
          <a:endParaRPr lang="en-US" dirty="0"/>
        </a:p>
      </dgm:t>
    </dgm:pt>
    <dgm:pt modelId="{DEA8C63A-0446-7D4B-86E0-25F46F579C24}" type="parTrans" cxnId="{39C5F598-ACC7-9549-BB40-694A4C708440}">
      <dgm:prSet/>
      <dgm:spPr/>
      <dgm:t>
        <a:bodyPr/>
        <a:lstStyle/>
        <a:p>
          <a:endParaRPr lang="en-US"/>
        </a:p>
      </dgm:t>
    </dgm:pt>
    <dgm:pt modelId="{023089BD-5348-7F44-8533-FF26326A00DC}" type="sibTrans" cxnId="{39C5F598-ACC7-9549-BB40-694A4C708440}">
      <dgm:prSet/>
      <dgm:spPr/>
      <dgm:t>
        <a:bodyPr/>
        <a:lstStyle/>
        <a:p>
          <a:endParaRPr lang="en-US"/>
        </a:p>
      </dgm:t>
    </dgm:pt>
    <dgm:pt modelId="{47B92EE1-8B20-A541-8230-A6A6D9C860D5}">
      <dgm:prSet phldrT="[Text]"/>
      <dgm:spPr/>
      <dgm:t>
        <a:bodyPr/>
        <a:lstStyle/>
        <a:p>
          <a:r>
            <a:rPr lang="en-US" dirty="0" smtClean="0"/>
            <a:t>On Your Own</a:t>
          </a:r>
          <a:endParaRPr lang="en-US" dirty="0"/>
        </a:p>
      </dgm:t>
    </dgm:pt>
    <dgm:pt modelId="{8FFDC331-5B31-8346-8E18-3809FDB81782}" type="parTrans" cxnId="{322BBBFD-7EAC-2744-9DC4-387571A9E5D9}">
      <dgm:prSet/>
      <dgm:spPr/>
      <dgm:t>
        <a:bodyPr/>
        <a:lstStyle/>
        <a:p>
          <a:endParaRPr lang="en-US"/>
        </a:p>
      </dgm:t>
    </dgm:pt>
    <dgm:pt modelId="{31E5D69F-700B-E741-8C75-31F35C182180}" type="sibTrans" cxnId="{322BBBFD-7EAC-2744-9DC4-387571A9E5D9}">
      <dgm:prSet/>
      <dgm:spPr/>
      <dgm:t>
        <a:bodyPr/>
        <a:lstStyle/>
        <a:p>
          <a:endParaRPr lang="en-US"/>
        </a:p>
      </dgm:t>
    </dgm:pt>
    <dgm:pt modelId="{B35C54CF-CBBD-FA4B-843B-B6130EBE8ADB}">
      <dgm:prSet phldrT="[Text]"/>
      <dgm:spPr/>
      <dgm:t>
        <a:bodyPr/>
        <a:lstStyle/>
        <a:p>
          <a:r>
            <a:rPr lang="en-US" dirty="0" smtClean="0"/>
            <a:t>Small Group</a:t>
          </a:r>
          <a:endParaRPr lang="en-US" dirty="0"/>
        </a:p>
      </dgm:t>
    </dgm:pt>
    <dgm:pt modelId="{CAEE65C4-DB22-7C4F-B48A-004B445B51EC}" type="parTrans" cxnId="{69A11B92-F8DE-464F-B9D0-BBD4B09F5455}">
      <dgm:prSet/>
      <dgm:spPr/>
      <dgm:t>
        <a:bodyPr/>
        <a:lstStyle/>
        <a:p>
          <a:endParaRPr lang="en-US"/>
        </a:p>
      </dgm:t>
    </dgm:pt>
    <dgm:pt modelId="{A477A43D-CE87-6640-9D0E-8599F14CF7F6}" type="sibTrans" cxnId="{69A11B92-F8DE-464F-B9D0-BBD4B09F5455}">
      <dgm:prSet/>
      <dgm:spPr/>
      <dgm:t>
        <a:bodyPr/>
        <a:lstStyle/>
        <a:p>
          <a:endParaRPr lang="en-US"/>
        </a:p>
      </dgm:t>
    </dgm:pt>
    <dgm:pt modelId="{2E46BC38-4308-1648-B940-DE96036AECD2}">
      <dgm:prSet phldrT="[Text]"/>
      <dgm:spPr/>
      <dgm:t>
        <a:bodyPr/>
        <a:lstStyle/>
        <a:p>
          <a:r>
            <a:rPr lang="en-US" dirty="0" smtClean="0"/>
            <a:t>Large Group</a:t>
          </a:r>
          <a:endParaRPr lang="en-US" dirty="0"/>
        </a:p>
      </dgm:t>
    </dgm:pt>
    <dgm:pt modelId="{0C169D1C-3DF8-6A44-A4B2-054AB68C8D83}" type="parTrans" cxnId="{3A5D9893-BB33-B341-A4DA-529245D24F7C}">
      <dgm:prSet/>
      <dgm:spPr/>
      <dgm:t>
        <a:bodyPr/>
        <a:lstStyle/>
        <a:p>
          <a:endParaRPr lang="en-US"/>
        </a:p>
      </dgm:t>
    </dgm:pt>
    <dgm:pt modelId="{CC1C495C-FDB8-1042-B680-81F2F621B283}" type="sibTrans" cxnId="{3A5D9893-BB33-B341-A4DA-529245D24F7C}">
      <dgm:prSet/>
      <dgm:spPr/>
      <dgm:t>
        <a:bodyPr/>
        <a:lstStyle/>
        <a:p>
          <a:endParaRPr lang="en-US"/>
        </a:p>
      </dgm:t>
    </dgm:pt>
    <dgm:pt modelId="{F90ADD12-D0AD-4044-9B37-A86263C9E473}">
      <dgm:prSet phldrT="[Text]"/>
      <dgm:spPr/>
      <dgm:t>
        <a:bodyPr/>
        <a:lstStyle/>
        <a:p>
          <a:r>
            <a:rPr lang="en-US" dirty="0" smtClean="0"/>
            <a:t>Mentored</a:t>
          </a:r>
          <a:endParaRPr lang="en-US" dirty="0"/>
        </a:p>
      </dgm:t>
    </dgm:pt>
    <dgm:pt modelId="{2530FF7B-1C47-174B-AB4A-88B4312893BA}" type="parTrans" cxnId="{F5FD33B5-E773-B343-85CF-C6493CAFF369}">
      <dgm:prSet/>
      <dgm:spPr/>
      <dgm:t>
        <a:bodyPr/>
        <a:lstStyle/>
        <a:p>
          <a:endParaRPr lang="en-US"/>
        </a:p>
      </dgm:t>
    </dgm:pt>
    <dgm:pt modelId="{99C3AD04-E88B-4F49-A9BD-2D35E1500C3C}" type="sibTrans" cxnId="{F5FD33B5-E773-B343-85CF-C6493CAFF369}">
      <dgm:prSet/>
      <dgm:spPr/>
      <dgm:t>
        <a:bodyPr/>
        <a:lstStyle/>
        <a:p>
          <a:endParaRPr lang="en-US"/>
        </a:p>
      </dgm:t>
    </dgm:pt>
    <dgm:pt modelId="{FA6898E0-6C9D-254E-95A5-47D259DB2A98}">
      <dgm:prSet phldrT="[Text]"/>
      <dgm:spPr/>
      <dgm:t>
        <a:bodyPr/>
        <a:lstStyle/>
        <a:p>
          <a:r>
            <a:rPr lang="en-US" dirty="0" smtClean="0"/>
            <a:t>Church Community</a:t>
          </a:r>
          <a:endParaRPr lang="en-US" dirty="0"/>
        </a:p>
      </dgm:t>
    </dgm:pt>
    <dgm:pt modelId="{FB2EC5F3-3BFC-644A-967C-6D02873A15C6}" type="parTrans" cxnId="{1630F2B5-6D7C-574E-8CDC-24FF5C7FA6D1}">
      <dgm:prSet/>
      <dgm:spPr/>
      <dgm:t>
        <a:bodyPr/>
        <a:lstStyle/>
        <a:p>
          <a:endParaRPr lang="en-US"/>
        </a:p>
      </dgm:t>
    </dgm:pt>
    <dgm:pt modelId="{E236B566-DDF4-CE42-A840-C36AE8D38FBC}" type="sibTrans" cxnId="{1630F2B5-6D7C-574E-8CDC-24FF5C7FA6D1}">
      <dgm:prSet/>
      <dgm:spPr/>
      <dgm:t>
        <a:bodyPr/>
        <a:lstStyle/>
        <a:p>
          <a:endParaRPr lang="en-US"/>
        </a:p>
      </dgm:t>
    </dgm:pt>
    <dgm:pt modelId="{830FA5AD-AB73-9148-A27A-EDD14A2C7844}">
      <dgm:prSet phldrT="[Text]"/>
      <dgm:spPr/>
      <dgm:t>
        <a:bodyPr/>
        <a:lstStyle/>
        <a:p>
          <a:r>
            <a:rPr lang="en-US" dirty="0" smtClean="0"/>
            <a:t>Community &amp; World</a:t>
          </a:r>
          <a:endParaRPr lang="en-US" dirty="0"/>
        </a:p>
      </dgm:t>
    </dgm:pt>
    <dgm:pt modelId="{F38AD9BA-C2D8-054A-99C3-0F6B30569F32}" type="parTrans" cxnId="{C460571B-BCAB-0641-9CBC-70E97D293CD2}">
      <dgm:prSet/>
      <dgm:spPr/>
      <dgm:t>
        <a:bodyPr/>
        <a:lstStyle/>
        <a:p>
          <a:endParaRPr lang="en-US"/>
        </a:p>
      </dgm:t>
    </dgm:pt>
    <dgm:pt modelId="{A88BED79-E903-7941-B1DF-2AB0FB47381F}" type="sibTrans" cxnId="{C460571B-BCAB-0641-9CBC-70E97D293CD2}">
      <dgm:prSet/>
      <dgm:spPr/>
      <dgm:t>
        <a:bodyPr/>
        <a:lstStyle/>
        <a:p>
          <a:endParaRPr lang="en-US"/>
        </a:p>
      </dgm:t>
    </dgm:pt>
    <dgm:pt modelId="{DD47E3FB-C02A-4042-9CBD-2F0BA0038198}">
      <dgm:prSet phldrT="[Text]"/>
      <dgm:spPr/>
      <dgm:t>
        <a:bodyPr/>
        <a:lstStyle/>
        <a:p>
          <a:r>
            <a:rPr lang="en-US" dirty="0" smtClean="0"/>
            <a:t>@Home</a:t>
          </a:r>
          <a:endParaRPr lang="en-US" dirty="0"/>
        </a:p>
      </dgm:t>
    </dgm:pt>
    <dgm:pt modelId="{735B167E-9206-EF46-B705-DEAC57EF193D}" type="parTrans" cxnId="{65755159-2030-744D-BE26-42997C1FF031}">
      <dgm:prSet/>
      <dgm:spPr/>
      <dgm:t>
        <a:bodyPr/>
        <a:lstStyle/>
        <a:p>
          <a:endParaRPr lang="en-US"/>
        </a:p>
      </dgm:t>
    </dgm:pt>
    <dgm:pt modelId="{B4F5DF85-79E5-D841-A236-6AA89727BDF4}" type="sibTrans" cxnId="{65755159-2030-744D-BE26-42997C1FF031}">
      <dgm:prSet/>
      <dgm:spPr/>
      <dgm:t>
        <a:bodyPr/>
        <a:lstStyle/>
        <a:p>
          <a:endParaRPr lang="en-US"/>
        </a:p>
      </dgm:t>
    </dgm:pt>
    <dgm:pt modelId="{3140DFB6-BB95-B348-BE26-85DAADB344BC}" type="pres">
      <dgm:prSet presAssocID="{8CF9CC0E-A8ED-C649-AF98-F0364F8EC597}" presName="Name0" presStyleCnt="0">
        <dgm:presLayoutVars>
          <dgm:chMax val="1"/>
          <dgm:chPref val="1"/>
          <dgm:dir/>
          <dgm:animOne val="branch"/>
          <dgm:animLvl val="lvl"/>
        </dgm:presLayoutVars>
      </dgm:prSet>
      <dgm:spPr/>
      <dgm:t>
        <a:bodyPr/>
        <a:lstStyle/>
        <a:p>
          <a:endParaRPr lang="en-US"/>
        </a:p>
      </dgm:t>
    </dgm:pt>
    <dgm:pt modelId="{359D2422-D1C6-2E49-8161-7AB3F6CBE4E9}" type="pres">
      <dgm:prSet presAssocID="{8608B3FD-D904-B644-BD75-EDBEE5EE49A2}" presName="singleCycle" presStyleCnt="0"/>
      <dgm:spPr/>
      <dgm:t>
        <a:bodyPr/>
        <a:lstStyle/>
        <a:p>
          <a:endParaRPr lang="en-US"/>
        </a:p>
      </dgm:t>
    </dgm:pt>
    <dgm:pt modelId="{1DCEC12F-9DEF-964A-AA48-2D53CD55B420}" type="pres">
      <dgm:prSet presAssocID="{8608B3FD-D904-B644-BD75-EDBEE5EE49A2}" presName="singleCenter" presStyleLbl="node1" presStyleIdx="0" presStyleCnt="8" custScaleX="140961" custScaleY="63447">
        <dgm:presLayoutVars>
          <dgm:chMax val="7"/>
          <dgm:chPref val="7"/>
        </dgm:presLayoutVars>
      </dgm:prSet>
      <dgm:spPr/>
      <dgm:t>
        <a:bodyPr/>
        <a:lstStyle/>
        <a:p>
          <a:endParaRPr lang="en-US"/>
        </a:p>
      </dgm:t>
    </dgm:pt>
    <dgm:pt modelId="{F4386B5E-8BD9-C640-8D78-7FC2E03836FD}" type="pres">
      <dgm:prSet presAssocID="{8FFDC331-5B31-8346-8E18-3809FDB81782}" presName="Name56" presStyleLbl="parChTrans1D2" presStyleIdx="0" presStyleCnt="7"/>
      <dgm:spPr/>
      <dgm:t>
        <a:bodyPr/>
        <a:lstStyle/>
        <a:p>
          <a:endParaRPr lang="en-US"/>
        </a:p>
      </dgm:t>
    </dgm:pt>
    <dgm:pt modelId="{44450BA2-362C-5240-9DE6-75414E9D604F}" type="pres">
      <dgm:prSet presAssocID="{47B92EE1-8B20-A541-8230-A6A6D9C860D5}" presName="text0" presStyleLbl="node1" presStyleIdx="1" presStyleCnt="8" custScaleX="148907">
        <dgm:presLayoutVars>
          <dgm:bulletEnabled val="1"/>
        </dgm:presLayoutVars>
      </dgm:prSet>
      <dgm:spPr/>
      <dgm:t>
        <a:bodyPr/>
        <a:lstStyle/>
        <a:p>
          <a:endParaRPr lang="en-US"/>
        </a:p>
      </dgm:t>
    </dgm:pt>
    <dgm:pt modelId="{A765CC9B-8671-0146-8C65-FC0A279F0891}" type="pres">
      <dgm:prSet presAssocID="{2530FF7B-1C47-174B-AB4A-88B4312893BA}" presName="Name56" presStyleLbl="parChTrans1D2" presStyleIdx="1" presStyleCnt="7"/>
      <dgm:spPr/>
      <dgm:t>
        <a:bodyPr/>
        <a:lstStyle/>
        <a:p>
          <a:endParaRPr lang="en-US"/>
        </a:p>
      </dgm:t>
    </dgm:pt>
    <dgm:pt modelId="{7CBCE355-51F2-2948-9614-9DFB6B9DFC8B}" type="pres">
      <dgm:prSet presAssocID="{F90ADD12-D0AD-4044-9B37-A86263C9E473}" presName="text0" presStyleLbl="node1" presStyleIdx="2" presStyleCnt="8" custScaleX="148379" custRadScaleRad="149048" custRadScaleInc="50363">
        <dgm:presLayoutVars>
          <dgm:bulletEnabled val="1"/>
        </dgm:presLayoutVars>
      </dgm:prSet>
      <dgm:spPr/>
      <dgm:t>
        <a:bodyPr/>
        <a:lstStyle/>
        <a:p>
          <a:endParaRPr lang="en-US"/>
        </a:p>
      </dgm:t>
    </dgm:pt>
    <dgm:pt modelId="{55B858F8-BF59-3842-A459-35691DDC1F9C}" type="pres">
      <dgm:prSet presAssocID="{735B167E-9206-EF46-B705-DEAC57EF193D}" presName="Name56" presStyleLbl="parChTrans1D2" presStyleIdx="2" presStyleCnt="7"/>
      <dgm:spPr/>
      <dgm:t>
        <a:bodyPr/>
        <a:lstStyle/>
        <a:p>
          <a:endParaRPr lang="en-US"/>
        </a:p>
      </dgm:t>
    </dgm:pt>
    <dgm:pt modelId="{B5DB5FE5-A300-7847-91BD-897B4B43751F}" type="pres">
      <dgm:prSet presAssocID="{DD47E3FB-C02A-4042-9CBD-2F0BA0038198}" presName="text0" presStyleLbl="node1" presStyleIdx="3" presStyleCnt="8" custScaleX="154076" custScaleY="100254" custRadScaleRad="149209" custRadScaleInc="-6292">
        <dgm:presLayoutVars>
          <dgm:bulletEnabled val="1"/>
        </dgm:presLayoutVars>
      </dgm:prSet>
      <dgm:spPr/>
      <dgm:t>
        <a:bodyPr/>
        <a:lstStyle/>
        <a:p>
          <a:endParaRPr lang="en-US"/>
        </a:p>
      </dgm:t>
    </dgm:pt>
    <dgm:pt modelId="{188F7110-2EAD-7648-B4A6-423789D6DCDB}" type="pres">
      <dgm:prSet presAssocID="{CAEE65C4-DB22-7C4F-B48A-004B445B51EC}" presName="Name56" presStyleLbl="parChTrans1D2" presStyleIdx="3" presStyleCnt="7"/>
      <dgm:spPr/>
      <dgm:t>
        <a:bodyPr/>
        <a:lstStyle/>
        <a:p>
          <a:endParaRPr lang="en-US"/>
        </a:p>
      </dgm:t>
    </dgm:pt>
    <dgm:pt modelId="{43262BB8-6ED7-B34C-B11C-95E289AAB074}" type="pres">
      <dgm:prSet presAssocID="{B35C54CF-CBBD-FA4B-843B-B6130EBE8ADB}" presName="text0" presStyleLbl="node1" presStyleIdx="4" presStyleCnt="8" custScaleX="145494" custRadScaleRad="103094" custRadScaleInc="-19917">
        <dgm:presLayoutVars>
          <dgm:bulletEnabled val="1"/>
        </dgm:presLayoutVars>
      </dgm:prSet>
      <dgm:spPr/>
      <dgm:t>
        <a:bodyPr/>
        <a:lstStyle/>
        <a:p>
          <a:endParaRPr lang="en-US"/>
        </a:p>
      </dgm:t>
    </dgm:pt>
    <dgm:pt modelId="{82F10700-3F84-444E-96EC-868772EC67CC}" type="pres">
      <dgm:prSet presAssocID="{0C169D1C-3DF8-6A44-A4B2-054AB68C8D83}" presName="Name56" presStyleLbl="parChTrans1D2" presStyleIdx="4" presStyleCnt="7"/>
      <dgm:spPr/>
      <dgm:t>
        <a:bodyPr/>
        <a:lstStyle/>
        <a:p>
          <a:endParaRPr lang="en-US"/>
        </a:p>
      </dgm:t>
    </dgm:pt>
    <dgm:pt modelId="{0773DFAB-7395-864F-A7C6-4FA19BD7F08F}" type="pres">
      <dgm:prSet presAssocID="{2E46BC38-4308-1648-B940-DE96036AECD2}" presName="text0" presStyleLbl="node1" presStyleIdx="5" presStyleCnt="8" custScaleX="151753" custRadScaleRad="107887" custRadScaleInc="41181">
        <dgm:presLayoutVars>
          <dgm:bulletEnabled val="1"/>
        </dgm:presLayoutVars>
      </dgm:prSet>
      <dgm:spPr/>
      <dgm:t>
        <a:bodyPr/>
        <a:lstStyle/>
        <a:p>
          <a:endParaRPr lang="en-US"/>
        </a:p>
      </dgm:t>
    </dgm:pt>
    <dgm:pt modelId="{F4AC6BED-6423-4041-9CE4-8E2F7A833E4D}" type="pres">
      <dgm:prSet presAssocID="{FB2EC5F3-3BFC-644A-967C-6D02873A15C6}" presName="Name56" presStyleLbl="parChTrans1D2" presStyleIdx="5" presStyleCnt="7"/>
      <dgm:spPr/>
      <dgm:t>
        <a:bodyPr/>
        <a:lstStyle/>
        <a:p>
          <a:endParaRPr lang="en-US"/>
        </a:p>
      </dgm:t>
    </dgm:pt>
    <dgm:pt modelId="{12544BBD-BE53-3D40-9592-D1923EC0BA44}" type="pres">
      <dgm:prSet presAssocID="{FA6898E0-6C9D-254E-95A5-47D259DB2A98}" presName="text0" presStyleLbl="node1" presStyleIdx="6" presStyleCnt="8" custScaleX="167204" custScaleY="106678" custRadScaleRad="148915" custRadScaleInc="18169">
        <dgm:presLayoutVars>
          <dgm:bulletEnabled val="1"/>
        </dgm:presLayoutVars>
      </dgm:prSet>
      <dgm:spPr/>
      <dgm:t>
        <a:bodyPr/>
        <a:lstStyle/>
        <a:p>
          <a:endParaRPr lang="en-US"/>
        </a:p>
      </dgm:t>
    </dgm:pt>
    <dgm:pt modelId="{8EA45281-E5F6-2244-BAEF-0CBFF3EFB94A}" type="pres">
      <dgm:prSet presAssocID="{F38AD9BA-C2D8-054A-99C3-0F6B30569F32}" presName="Name56" presStyleLbl="parChTrans1D2" presStyleIdx="6" presStyleCnt="7"/>
      <dgm:spPr/>
      <dgm:t>
        <a:bodyPr/>
        <a:lstStyle/>
        <a:p>
          <a:endParaRPr lang="en-US"/>
        </a:p>
      </dgm:t>
    </dgm:pt>
    <dgm:pt modelId="{DC7279F0-7AD7-154E-B414-6AD7AD1B3924}" type="pres">
      <dgm:prSet presAssocID="{830FA5AD-AB73-9148-A27A-EDD14A2C7844}" presName="text0" presStyleLbl="node1" presStyleIdx="7" presStyleCnt="8" custScaleX="170981" custScaleY="113020" custRadScaleRad="140302" custRadScaleInc="-15417">
        <dgm:presLayoutVars>
          <dgm:bulletEnabled val="1"/>
        </dgm:presLayoutVars>
      </dgm:prSet>
      <dgm:spPr/>
      <dgm:t>
        <a:bodyPr/>
        <a:lstStyle/>
        <a:p>
          <a:endParaRPr lang="en-US"/>
        </a:p>
      </dgm:t>
    </dgm:pt>
  </dgm:ptLst>
  <dgm:cxnLst>
    <dgm:cxn modelId="{1630F2B5-6D7C-574E-8CDC-24FF5C7FA6D1}" srcId="{8608B3FD-D904-B644-BD75-EDBEE5EE49A2}" destId="{FA6898E0-6C9D-254E-95A5-47D259DB2A98}" srcOrd="5" destOrd="0" parTransId="{FB2EC5F3-3BFC-644A-967C-6D02873A15C6}" sibTransId="{E236B566-DDF4-CE42-A840-C36AE8D38FBC}"/>
    <dgm:cxn modelId="{F3E2D66B-AA6C-7D4A-BBBE-8E7C10017C59}" type="presOf" srcId="{2530FF7B-1C47-174B-AB4A-88B4312893BA}" destId="{A765CC9B-8671-0146-8C65-FC0A279F0891}" srcOrd="0" destOrd="0" presId="urn:microsoft.com/office/officeart/2008/layout/RadialCluster"/>
    <dgm:cxn modelId="{502EE2D5-6D31-3844-B3BF-9095014969BE}" type="presOf" srcId="{0C169D1C-3DF8-6A44-A4B2-054AB68C8D83}" destId="{82F10700-3F84-444E-96EC-868772EC67CC}" srcOrd="0" destOrd="0" presId="urn:microsoft.com/office/officeart/2008/layout/RadialCluster"/>
    <dgm:cxn modelId="{C460571B-BCAB-0641-9CBC-70E97D293CD2}" srcId="{8608B3FD-D904-B644-BD75-EDBEE5EE49A2}" destId="{830FA5AD-AB73-9148-A27A-EDD14A2C7844}" srcOrd="6" destOrd="0" parTransId="{F38AD9BA-C2D8-054A-99C3-0F6B30569F32}" sibTransId="{A88BED79-E903-7941-B1DF-2AB0FB47381F}"/>
    <dgm:cxn modelId="{16E4A1DE-78CF-6D43-A233-49C3998B537F}" type="presOf" srcId="{DD47E3FB-C02A-4042-9CBD-2F0BA0038198}" destId="{B5DB5FE5-A300-7847-91BD-897B4B43751F}" srcOrd="0" destOrd="0" presId="urn:microsoft.com/office/officeart/2008/layout/RadialCluster"/>
    <dgm:cxn modelId="{F5FD33B5-E773-B343-85CF-C6493CAFF369}" srcId="{8608B3FD-D904-B644-BD75-EDBEE5EE49A2}" destId="{F90ADD12-D0AD-4044-9B37-A86263C9E473}" srcOrd="1" destOrd="0" parTransId="{2530FF7B-1C47-174B-AB4A-88B4312893BA}" sibTransId="{99C3AD04-E88B-4F49-A9BD-2D35E1500C3C}"/>
    <dgm:cxn modelId="{1F0B6AEB-656C-ED41-919F-90215152C9EE}" type="presOf" srcId="{47B92EE1-8B20-A541-8230-A6A6D9C860D5}" destId="{44450BA2-362C-5240-9DE6-75414E9D604F}" srcOrd="0" destOrd="0" presId="urn:microsoft.com/office/officeart/2008/layout/RadialCluster"/>
    <dgm:cxn modelId="{1A88393A-8B8F-6642-A8C8-7D509B29049C}" type="presOf" srcId="{8608B3FD-D904-B644-BD75-EDBEE5EE49A2}" destId="{1DCEC12F-9DEF-964A-AA48-2D53CD55B420}" srcOrd="0" destOrd="0" presId="urn:microsoft.com/office/officeart/2008/layout/RadialCluster"/>
    <dgm:cxn modelId="{7F9524F9-7DC6-2C4B-AEBE-4DA14038D0F3}" type="presOf" srcId="{8FFDC331-5B31-8346-8E18-3809FDB81782}" destId="{F4386B5E-8BD9-C640-8D78-7FC2E03836FD}" srcOrd="0" destOrd="0" presId="urn:microsoft.com/office/officeart/2008/layout/RadialCluster"/>
    <dgm:cxn modelId="{ADAB968B-BB59-D44A-BAB7-75723225B104}" type="presOf" srcId="{F38AD9BA-C2D8-054A-99C3-0F6B30569F32}" destId="{8EA45281-E5F6-2244-BAEF-0CBFF3EFB94A}" srcOrd="0" destOrd="0" presId="urn:microsoft.com/office/officeart/2008/layout/RadialCluster"/>
    <dgm:cxn modelId="{CF9BBC40-91C6-B44F-B101-3D864E0695C1}" type="presOf" srcId="{8CF9CC0E-A8ED-C649-AF98-F0364F8EC597}" destId="{3140DFB6-BB95-B348-BE26-85DAADB344BC}" srcOrd="0" destOrd="0" presId="urn:microsoft.com/office/officeart/2008/layout/RadialCluster"/>
    <dgm:cxn modelId="{35DE2C06-5AA3-4A48-A5DE-DB3B2719B8C9}" type="presOf" srcId="{B35C54CF-CBBD-FA4B-843B-B6130EBE8ADB}" destId="{43262BB8-6ED7-B34C-B11C-95E289AAB074}" srcOrd="0" destOrd="0" presId="urn:microsoft.com/office/officeart/2008/layout/RadialCluster"/>
    <dgm:cxn modelId="{39C5F598-ACC7-9549-BB40-694A4C708440}" srcId="{8CF9CC0E-A8ED-C649-AF98-F0364F8EC597}" destId="{8608B3FD-D904-B644-BD75-EDBEE5EE49A2}" srcOrd="0" destOrd="0" parTransId="{DEA8C63A-0446-7D4B-86E0-25F46F579C24}" sibTransId="{023089BD-5348-7F44-8533-FF26326A00DC}"/>
    <dgm:cxn modelId="{3EEEC401-61F3-C347-B0DC-8DAECDBAB903}" type="presOf" srcId="{FB2EC5F3-3BFC-644A-967C-6D02873A15C6}" destId="{F4AC6BED-6423-4041-9CE4-8E2F7A833E4D}" srcOrd="0" destOrd="0" presId="urn:microsoft.com/office/officeart/2008/layout/RadialCluster"/>
    <dgm:cxn modelId="{3A5D9893-BB33-B341-A4DA-529245D24F7C}" srcId="{8608B3FD-D904-B644-BD75-EDBEE5EE49A2}" destId="{2E46BC38-4308-1648-B940-DE96036AECD2}" srcOrd="4" destOrd="0" parTransId="{0C169D1C-3DF8-6A44-A4B2-054AB68C8D83}" sibTransId="{CC1C495C-FDB8-1042-B680-81F2F621B283}"/>
    <dgm:cxn modelId="{322BBBFD-7EAC-2744-9DC4-387571A9E5D9}" srcId="{8608B3FD-D904-B644-BD75-EDBEE5EE49A2}" destId="{47B92EE1-8B20-A541-8230-A6A6D9C860D5}" srcOrd="0" destOrd="0" parTransId="{8FFDC331-5B31-8346-8E18-3809FDB81782}" sibTransId="{31E5D69F-700B-E741-8C75-31F35C182180}"/>
    <dgm:cxn modelId="{6B9187A6-39D2-874A-AE15-B80F13CC495B}" type="presOf" srcId="{830FA5AD-AB73-9148-A27A-EDD14A2C7844}" destId="{DC7279F0-7AD7-154E-B414-6AD7AD1B3924}" srcOrd="0" destOrd="0" presId="urn:microsoft.com/office/officeart/2008/layout/RadialCluster"/>
    <dgm:cxn modelId="{65755159-2030-744D-BE26-42997C1FF031}" srcId="{8608B3FD-D904-B644-BD75-EDBEE5EE49A2}" destId="{DD47E3FB-C02A-4042-9CBD-2F0BA0038198}" srcOrd="2" destOrd="0" parTransId="{735B167E-9206-EF46-B705-DEAC57EF193D}" sibTransId="{B4F5DF85-79E5-D841-A236-6AA89727BDF4}"/>
    <dgm:cxn modelId="{B209506F-B86A-D346-A4A2-9E5F7BDBE952}" type="presOf" srcId="{2E46BC38-4308-1648-B940-DE96036AECD2}" destId="{0773DFAB-7395-864F-A7C6-4FA19BD7F08F}" srcOrd="0" destOrd="0" presId="urn:microsoft.com/office/officeart/2008/layout/RadialCluster"/>
    <dgm:cxn modelId="{CFFCC88B-208C-124E-89E5-6D6E21F22867}" type="presOf" srcId="{F90ADD12-D0AD-4044-9B37-A86263C9E473}" destId="{7CBCE355-51F2-2948-9614-9DFB6B9DFC8B}" srcOrd="0" destOrd="0" presId="urn:microsoft.com/office/officeart/2008/layout/RadialCluster"/>
    <dgm:cxn modelId="{0DD6D59B-9219-064E-B3A5-8874BCEEEDD9}" type="presOf" srcId="{735B167E-9206-EF46-B705-DEAC57EF193D}" destId="{55B858F8-BF59-3842-A459-35691DDC1F9C}" srcOrd="0" destOrd="0" presId="urn:microsoft.com/office/officeart/2008/layout/RadialCluster"/>
    <dgm:cxn modelId="{F6166F84-B9D8-D645-9F8B-1F171A7F4E41}" type="presOf" srcId="{FA6898E0-6C9D-254E-95A5-47D259DB2A98}" destId="{12544BBD-BE53-3D40-9592-D1923EC0BA44}" srcOrd="0" destOrd="0" presId="urn:microsoft.com/office/officeart/2008/layout/RadialCluster"/>
    <dgm:cxn modelId="{69A11B92-F8DE-464F-B9D0-BBD4B09F5455}" srcId="{8608B3FD-D904-B644-BD75-EDBEE5EE49A2}" destId="{B35C54CF-CBBD-FA4B-843B-B6130EBE8ADB}" srcOrd="3" destOrd="0" parTransId="{CAEE65C4-DB22-7C4F-B48A-004B445B51EC}" sibTransId="{A477A43D-CE87-6640-9D0E-8599F14CF7F6}"/>
    <dgm:cxn modelId="{8A0F44AD-2A37-B94A-9BB2-0D4DDAA8B9C4}" type="presOf" srcId="{CAEE65C4-DB22-7C4F-B48A-004B445B51EC}" destId="{188F7110-2EAD-7648-B4A6-423789D6DCDB}" srcOrd="0" destOrd="0" presId="urn:microsoft.com/office/officeart/2008/layout/RadialCluster"/>
    <dgm:cxn modelId="{2D78C250-271D-3A44-A5E7-6D6FB64FC112}" type="presParOf" srcId="{3140DFB6-BB95-B348-BE26-85DAADB344BC}" destId="{359D2422-D1C6-2E49-8161-7AB3F6CBE4E9}" srcOrd="0" destOrd="0" presId="urn:microsoft.com/office/officeart/2008/layout/RadialCluster"/>
    <dgm:cxn modelId="{94859027-B0A6-374A-A41F-4C93AEE1428F}" type="presParOf" srcId="{359D2422-D1C6-2E49-8161-7AB3F6CBE4E9}" destId="{1DCEC12F-9DEF-964A-AA48-2D53CD55B420}" srcOrd="0" destOrd="0" presId="urn:microsoft.com/office/officeart/2008/layout/RadialCluster"/>
    <dgm:cxn modelId="{B24A8AB4-651A-B944-A867-568C5C385B7E}" type="presParOf" srcId="{359D2422-D1C6-2E49-8161-7AB3F6CBE4E9}" destId="{F4386B5E-8BD9-C640-8D78-7FC2E03836FD}" srcOrd="1" destOrd="0" presId="urn:microsoft.com/office/officeart/2008/layout/RadialCluster"/>
    <dgm:cxn modelId="{74549C38-90E6-A941-BE57-6671E89476CC}" type="presParOf" srcId="{359D2422-D1C6-2E49-8161-7AB3F6CBE4E9}" destId="{44450BA2-362C-5240-9DE6-75414E9D604F}" srcOrd="2" destOrd="0" presId="urn:microsoft.com/office/officeart/2008/layout/RadialCluster"/>
    <dgm:cxn modelId="{B461A39A-3DBD-5B47-BEA9-D1A2D5FECC48}" type="presParOf" srcId="{359D2422-D1C6-2E49-8161-7AB3F6CBE4E9}" destId="{A765CC9B-8671-0146-8C65-FC0A279F0891}" srcOrd="3" destOrd="0" presId="urn:microsoft.com/office/officeart/2008/layout/RadialCluster"/>
    <dgm:cxn modelId="{64B6996D-2336-284A-958C-9BAC0B98F55B}" type="presParOf" srcId="{359D2422-D1C6-2E49-8161-7AB3F6CBE4E9}" destId="{7CBCE355-51F2-2948-9614-9DFB6B9DFC8B}" srcOrd="4" destOrd="0" presId="urn:microsoft.com/office/officeart/2008/layout/RadialCluster"/>
    <dgm:cxn modelId="{1808D6C2-764B-094E-BC42-54261022E6C6}" type="presParOf" srcId="{359D2422-D1C6-2E49-8161-7AB3F6CBE4E9}" destId="{55B858F8-BF59-3842-A459-35691DDC1F9C}" srcOrd="5" destOrd="0" presId="urn:microsoft.com/office/officeart/2008/layout/RadialCluster"/>
    <dgm:cxn modelId="{8D80EDF2-7924-DD47-8FFE-DE32BBEACDA6}" type="presParOf" srcId="{359D2422-D1C6-2E49-8161-7AB3F6CBE4E9}" destId="{B5DB5FE5-A300-7847-91BD-897B4B43751F}" srcOrd="6" destOrd="0" presId="urn:microsoft.com/office/officeart/2008/layout/RadialCluster"/>
    <dgm:cxn modelId="{429A8F7C-23F2-D045-B2FC-B84B2B71F2C9}" type="presParOf" srcId="{359D2422-D1C6-2E49-8161-7AB3F6CBE4E9}" destId="{188F7110-2EAD-7648-B4A6-423789D6DCDB}" srcOrd="7" destOrd="0" presId="urn:microsoft.com/office/officeart/2008/layout/RadialCluster"/>
    <dgm:cxn modelId="{6294AD0B-CF52-B244-A2C9-F285A89855F4}" type="presParOf" srcId="{359D2422-D1C6-2E49-8161-7AB3F6CBE4E9}" destId="{43262BB8-6ED7-B34C-B11C-95E289AAB074}" srcOrd="8" destOrd="0" presId="urn:microsoft.com/office/officeart/2008/layout/RadialCluster"/>
    <dgm:cxn modelId="{74DBA3F2-6E9A-9B45-98C9-E0078D00764B}" type="presParOf" srcId="{359D2422-D1C6-2E49-8161-7AB3F6CBE4E9}" destId="{82F10700-3F84-444E-96EC-868772EC67CC}" srcOrd="9" destOrd="0" presId="urn:microsoft.com/office/officeart/2008/layout/RadialCluster"/>
    <dgm:cxn modelId="{F1068211-6E1A-AA49-A5A8-F7170214D4D6}" type="presParOf" srcId="{359D2422-D1C6-2E49-8161-7AB3F6CBE4E9}" destId="{0773DFAB-7395-864F-A7C6-4FA19BD7F08F}" srcOrd="10" destOrd="0" presId="urn:microsoft.com/office/officeart/2008/layout/RadialCluster"/>
    <dgm:cxn modelId="{BBE06DBF-2AD5-DC4F-80DF-B3124E4DFD60}" type="presParOf" srcId="{359D2422-D1C6-2E49-8161-7AB3F6CBE4E9}" destId="{F4AC6BED-6423-4041-9CE4-8E2F7A833E4D}" srcOrd="11" destOrd="0" presId="urn:microsoft.com/office/officeart/2008/layout/RadialCluster"/>
    <dgm:cxn modelId="{BCB76FC4-7AD9-FB46-9C44-B94AE7421A3C}" type="presParOf" srcId="{359D2422-D1C6-2E49-8161-7AB3F6CBE4E9}" destId="{12544BBD-BE53-3D40-9592-D1923EC0BA44}" srcOrd="12" destOrd="0" presId="urn:microsoft.com/office/officeart/2008/layout/RadialCluster"/>
    <dgm:cxn modelId="{06F8DF45-49AF-3649-A92D-3CC61B0ECDEA}" type="presParOf" srcId="{359D2422-D1C6-2E49-8161-7AB3F6CBE4E9}" destId="{8EA45281-E5F6-2244-BAEF-0CBFF3EFB94A}" srcOrd="13" destOrd="0" presId="urn:microsoft.com/office/officeart/2008/layout/RadialCluster"/>
    <dgm:cxn modelId="{AEF84CF8-C06E-5440-8053-4FE5C9CB3406}" type="presParOf" srcId="{359D2422-D1C6-2E49-8161-7AB3F6CBE4E9}" destId="{DC7279F0-7AD7-154E-B414-6AD7AD1B3924}" srcOrd="14"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15EAD30-5F40-FF4A-BFE8-394A07787601}" type="doc">
      <dgm:prSet loTypeId="urn:microsoft.com/office/officeart/2005/8/layout/radial2" loCatId="relationship" qsTypeId="urn:microsoft.com/office/officeart/2005/8/quickstyle/simple4" qsCatId="simple" csTypeId="urn:microsoft.com/office/officeart/2005/8/colors/colorful3" csCatId="colorful" phldr="1"/>
      <dgm:spPr/>
      <dgm:t>
        <a:bodyPr/>
        <a:lstStyle/>
        <a:p>
          <a:endParaRPr lang="en-US"/>
        </a:p>
      </dgm:t>
    </dgm:pt>
    <dgm:pt modelId="{DD1521DB-AA10-2B4D-88FC-5F57AF6D5B35}">
      <dgm:prSet phldrT="[Text]"/>
      <dgm:spPr/>
      <dgm:t>
        <a:bodyPr/>
        <a:lstStyle/>
        <a:p>
          <a:r>
            <a:rPr lang="en-US" dirty="0" smtClean="0"/>
            <a:t>Activity</a:t>
          </a:r>
          <a:endParaRPr lang="en-US" dirty="0"/>
        </a:p>
      </dgm:t>
    </dgm:pt>
    <dgm:pt modelId="{993E1C6E-E004-7E4F-9BDD-12C0B5B40598}" type="parTrans" cxnId="{EE097C45-16B1-8148-B2FB-993C898B6CC1}">
      <dgm:prSet/>
      <dgm:spPr/>
      <dgm:t>
        <a:bodyPr/>
        <a:lstStyle/>
        <a:p>
          <a:endParaRPr lang="en-US"/>
        </a:p>
      </dgm:t>
    </dgm:pt>
    <dgm:pt modelId="{951AB428-5276-4A43-BF5F-8BD6A153C6E7}" type="sibTrans" cxnId="{EE097C45-16B1-8148-B2FB-993C898B6CC1}">
      <dgm:prSet/>
      <dgm:spPr/>
      <dgm:t>
        <a:bodyPr/>
        <a:lstStyle/>
        <a:p>
          <a:endParaRPr lang="en-US"/>
        </a:p>
      </dgm:t>
    </dgm:pt>
    <dgm:pt modelId="{A73A4D56-8CCF-9347-B6A7-AC6F61F216A7}">
      <dgm:prSet phldrT="[Text]"/>
      <dgm:spPr/>
      <dgm:t>
        <a:bodyPr/>
        <a:lstStyle/>
        <a:p>
          <a:r>
            <a:rPr lang="en-US" dirty="0" smtClean="0"/>
            <a:t>Activity</a:t>
          </a:r>
          <a:endParaRPr lang="en-US" dirty="0"/>
        </a:p>
      </dgm:t>
    </dgm:pt>
    <dgm:pt modelId="{EEDEEAB4-E298-0949-A572-17874B167965}" type="parTrans" cxnId="{FE2A583F-5A4E-CF4B-8E27-2FC67CDEB534}">
      <dgm:prSet/>
      <dgm:spPr/>
      <dgm:t>
        <a:bodyPr/>
        <a:lstStyle/>
        <a:p>
          <a:endParaRPr lang="en-US"/>
        </a:p>
      </dgm:t>
    </dgm:pt>
    <dgm:pt modelId="{BEEC1DE2-4430-5544-BA5B-1899BD0BD3B3}" type="sibTrans" cxnId="{FE2A583F-5A4E-CF4B-8E27-2FC67CDEB534}">
      <dgm:prSet/>
      <dgm:spPr/>
      <dgm:t>
        <a:bodyPr/>
        <a:lstStyle/>
        <a:p>
          <a:endParaRPr lang="en-US"/>
        </a:p>
      </dgm:t>
    </dgm:pt>
    <dgm:pt modelId="{C362AC3A-02AA-5C46-8011-BF67C3C64D57}">
      <dgm:prSet phldrT="[Text]"/>
      <dgm:spPr/>
      <dgm:t>
        <a:bodyPr/>
        <a:lstStyle/>
        <a:p>
          <a:r>
            <a:rPr lang="en-US" dirty="0" smtClean="0"/>
            <a:t>Activity</a:t>
          </a:r>
          <a:endParaRPr lang="en-US" dirty="0"/>
        </a:p>
      </dgm:t>
    </dgm:pt>
    <dgm:pt modelId="{ABBA8712-4151-0148-A835-C3AA8637BCDB}" type="parTrans" cxnId="{4C658903-5EB9-DD4C-B730-5562626F23B9}">
      <dgm:prSet/>
      <dgm:spPr/>
      <dgm:t>
        <a:bodyPr/>
        <a:lstStyle/>
        <a:p>
          <a:endParaRPr lang="en-US"/>
        </a:p>
      </dgm:t>
    </dgm:pt>
    <dgm:pt modelId="{4916C825-1E44-104E-AF3F-EBC7B39235EB}" type="sibTrans" cxnId="{4C658903-5EB9-DD4C-B730-5562626F23B9}">
      <dgm:prSet/>
      <dgm:spPr/>
      <dgm:t>
        <a:bodyPr/>
        <a:lstStyle/>
        <a:p>
          <a:endParaRPr lang="en-US"/>
        </a:p>
      </dgm:t>
    </dgm:pt>
    <dgm:pt modelId="{3D2F302D-3CC7-2348-837D-F993E1EE345F}" type="pres">
      <dgm:prSet presAssocID="{015EAD30-5F40-FF4A-BFE8-394A07787601}" presName="composite" presStyleCnt="0">
        <dgm:presLayoutVars>
          <dgm:chMax val="5"/>
          <dgm:dir/>
          <dgm:animLvl val="ctr"/>
          <dgm:resizeHandles val="exact"/>
        </dgm:presLayoutVars>
      </dgm:prSet>
      <dgm:spPr/>
      <dgm:t>
        <a:bodyPr/>
        <a:lstStyle/>
        <a:p>
          <a:endParaRPr lang="en-US"/>
        </a:p>
      </dgm:t>
    </dgm:pt>
    <dgm:pt modelId="{E6433F5C-E79F-3244-A4BD-B44D3E22D69F}" type="pres">
      <dgm:prSet presAssocID="{015EAD30-5F40-FF4A-BFE8-394A07787601}" presName="cycle" presStyleCnt="0"/>
      <dgm:spPr/>
      <dgm:t>
        <a:bodyPr/>
        <a:lstStyle/>
        <a:p>
          <a:endParaRPr lang="en-US"/>
        </a:p>
      </dgm:t>
    </dgm:pt>
    <dgm:pt modelId="{048ECB4C-65B3-844E-968B-E2F3CDEB3957}" type="pres">
      <dgm:prSet presAssocID="{015EAD30-5F40-FF4A-BFE8-394A07787601}" presName="centerShape" presStyleCnt="0"/>
      <dgm:spPr/>
      <dgm:t>
        <a:bodyPr/>
        <a:lstStyle/>
        <a:p>
          <a:endParaRPr lang="en-US"/>
        </a:p>
      </dgm:t>
    </dgm:pt>
    <dgm:pt modelId="{D865ECCD-D22E-E048-A0AB-7F4AA2E7040B}" type="pres">
      <dgm:prSet presAssocID="{015EAD30-5F40-FF4A-BFE8-394A07787601}" presName="connSite" presStyleLbl="node1" presStyleIdx="0" presStyleCnt="4"/>
      <dgm:spPr/>
      <dgm:t>
        <a:bodyPr/>
        <a:lstStyle/>
        <a:p>
          <a:endParaRPr lang="en-US"/>
        </a:p>
      </dgm:t>
    </dgm:pt>
    <dgm:pt modelId="{9EB57B2F-717A-A74A-B8D5-ABEA4CC34E16}" type="pres">
      <dgm:prSet presAssocID="{015EAD30-5F40-FF4A-BFE8-394A07787601}" presName="visible" presStyleLbl="node1" presStyleIdx="0" presStyleCnt="4"/>
      <dgm:spPr/>
      <dgm:t>
        <a:bodyPr/>
        <a:lstStyle/>
        <a:p>
          <a:endParaRPr lang="en-US"/>
        </a:p>
      </dgm:t>
    </dgm:pt>
    <dgm:pt modelId="{B343B4D6-73BB-A742-A87C-DDF0F698EF36}" type="pres">
      <dgm:prSet presAssocID="{993E1C6E-E004-7E4F-9BDD-12C0B5B40598}" presName="Name25" presStyleLbl="parChTrans1D1" presStyleIdx="0" presStyleCnt="3"/>
      <dgm:spPr/>
      <dgm:t>
        <a:bodyPr/>
        <a:lstStyle/>
        <a:p>
          <a:endParaRPr lang="en-US"/>
        </a:p>
      </dgm:t>
    </dgm:pt>
    <dgm:pt modelId="{FCAE505F-E179-B34E-A19A-5B206CD011E6}" type="pres">
      <dgm:prSet presAssocID="{DD1521DB-AA10-2B4D-88FC-5F57AF6D5B35}" presName="node" presStyleCnt="0"/>
      <dgm:spPr/>
      <dgm:t>
        <a:bodyPr/>
        <a:lstStyle/>
        <a:p>
          <a:endParaRPr lang="en-US"/>
        </a:p>
      </dgm:t>
    </dgm:pt>
    <dgm:pt modelId="{DCF07E25-A1D3-204C-AD2C-3A753569452B}" type="pres">
      <dgm:prSet presAssocID="{DD1521DB-AA10-2B4D-88FC-5F57AF6D5B35}" presName="parentNode" presStyleLbl="node1" presStyleIdx="1" presStyleCnt="4">
        <dgm:presLayoutVars>
          <dgm:chMax val="1"/>
          <dgm:bulletEnabled val="1"/>
        </dgm:presLayoutVars>
      </dgm:prSet>
      <dgm:spPr/>
      <dgm:t>
        <a:bodyPr/>
        <a:lstStyle/>
        <a:p>
          <a:endParaRPr lang="en-US"/>
        </a:p>
      </dgm:t>
    </dgm:pt>
    <dgm:pt modelId="{9E3689B8-F572-C143-B2F0-5D6A191D7FB3}" type="pres">
      <dgm:prSet presAssocID="{DD1521DB-AA10-2B4D-88FC-5F57AF6D5B35}" presName="childNode" presStyleLbl="revTx" presStyleIdx="0" presStyleCnt="0">
        <dgm:presLayoutVars>
          <dgm:bulletEnabled val="1"/>
        </dgm:presLayoutVars>
      </dgm:prSet>
      <dgm:spPr/>
      <dgm:t>
        <a:bodyPr/>
        <a:lstStyle/>
        <a:p>
          <a:endParaRPr lang="en-US"/>
        </a:p>
      </dgm:t>
    </dgm:pt>
    <dgm:pt modelId="{03C2A609-A240-6247-9068-4D7D1389CEF8}" type="pres">
      <dgm:prSet presAssocID="{EEDEEAB4-E298-0949-A572-17874B167965}" presName="Name25" presStyleLbl="parChTrans1D1" presStyleIdx="1" presStyleCnt="3"/>
      <dgm:spPr/>
      <dgm:t>
        <a:bodyPr/>
        <a:lstStyle/>
        <a:p>
          <a:endParaRPr lang="en-US"/>
        </a:p>
      </dgm:t>
    </dgm:pt>
    <dgm:pt modelId="{37FD2309-CEA7-564D-814A-2B59408D4888}" type="pres">
      <dgm:prSet presAssocID="{A73A4D56-8CCF-9347-B6A7-AC6F61F216A7}" presName="node" presStyleCnt="0"/>
      <dgm:spPr/>
      <dgm:t>
        <a:bodyPr/>
        <a:lstStyle/>
        <a:p>
          <a:endParaRPr lang="en-US"/>
        </a:p>
      </dgm:t>
    </dgm:pt>
    <dgm:pt modelId="{812F85C5-7C9F-C946-9AE1-2697D7C70BD7}" type="pres">
      <dgm:prSet presAssocID="{A73A4D56-8CCF-9347-B6A7-AC6F61F216A7}" presName="parentNode" presStyleLbl="node1" presStyleIdx="2" presStyleCnt="4">
        <dgm:presLayoutVars>
          <dgm:chMax val="1"/>
          <dgm:bulletEnabled val="1"/>
        </dgm:presLayoutVars>
      </dgm:prSet>
      <dgm:spPr/>
      <dgm:t>
        <a:bodyPr/>
        <a:lstStyle/>
        <a:p>
          <a:endParaRPr lang="en-US"/>
        </a:p>
      </dgm:t>
    </dgm:pt>
    <dgm:pt modelId="{EC76D60F-CA49-F841-88BC-C9B05E3BAFF6}" type="pres">
      <dgm:prSet presAssocID="{A73A4D56-8CCF-9347-B6A7-AC6F61F216A7}" presName="childNode" presStyleLbl="revTx" presStyleIdx="0" presStyleCnt="0">
        <dgm:presLayoutVars>
          <dgm:bulletEnabled val="1"/>
        </dgm:presLayoutVars>
      </dgm:prSet>
      <dgm:spPr/>
      <dgm:t>
        <a:bodyPr/>
        <a:lstStyle/>
        <a:p>
          <a:endParaRPr lang="en-US"/>
        </a:p>
      </dgm:t>
    </dgm:pt>
    <dgm:pt modelId="{FC9CF668-0F27-6444-9F54-34C4CBA30744}" type="pres">
      <dgm:prSet presAssocID="{ABBA8712-4151-0148-A835-C3AA8637BCDB}" presName="Name25" presStyleLbl="parChTrans1D1" presStyleIdx="2" presStyleCnt="3"/>
      <dgm:spPr/>
      <dgm:t>
        <a:bodyPr/>
        <a:lstStyle/>
        <a:p>
          <a:endParaRPr lang="en-US"/>
        </a:p>
      </dgm:t>
    </dgm:pt>
    <dgm:pt modelId="{B5984DF2-3024-AF4C-A318-BFEE656C11C7}" type="pres">
      <dgm:prSet presAssocID="{C362AC3A-02AA-5C46-8011-BF67C3C64D57}" presName="node" presStyleCnt="0"/>
      <dgm:spPr/>
      <dgm:t>
        <a:bodyPr/>
        <a:lstStyle/>
        <a:p>
          <a:endParaRPr lang="en-US"/>
        </a:p>
      </dgm:t>
    </dgm:pt>
    <dgm:pt modelId="{5667A05E-84F6-1649-A1D4-F481AEADF504}" type="pres">
      <dgm:prSet presAssocID="{C362AC3A-02AA-5C46-8011-BF67C3C64D57}" presName="parentNode" presStyleLbl="node1" presStyleIdx="3" presStyleCnt="4">
        <dgm:presLayoutVars>
          <dgm:chMax val="1"/>
          <dgm:bulletEnabled val="1"/>
        </dgm:presLayoutVars>
      </dgm:prSet>
      <dgm:spPr/>
      <dgm:t>
        <a:bodyPr/>
        <a:lstStyle/>
        <a:p>
          <a:endParaRPr lang="en-US"/>
        </a:p>
      </dgm:t>
    </dgm:pt>
    <dgm:pt modelId="{1239D462-EF05-3141-98B4-0B68DCD4A0DB}" type="pres">
      <dgm:prSet presAssocID="{C362AC3A-02AA-5C46-8011-BF67C3C64D57}" presName="childNode" presStyleLbl="revTx" presStyleIdx="0" presStyleCnt="0">
        <dgm:presLayoutVars>
          <dgm:bulletEnabled val="1"/>
        </dgm:presLayoutVars>
      </dgm:prSet>
      <dgm:spPr/>
      <dgm:t>
        <a:bodyPr/>
        <a:lstStyle/>
        <a:p>
          <a:endParaRPr lang="en-US"/>
        </a:p>
      </dgm:t>
    </dgm:pt>
  </dgm:ptLst>
  <dgm:cxnLst>
    <dgm:cxn modelId="{7A7E46B7-FE47-F445-A425-527E9EBC3E43}" type="presOf" srcId="{DD1521DB-AA10-2B4D-88FC-5F57AF6D5B35}" destId="{DCF07E25-A1D3-204C-AD2C-3A753569452B}" srcOrd="0" destOrd="0" presId="urn:microsoft.com/office/officeart/2005/8/layout/radial2"/>
    <dgm:cxn modelId="{FE2A583F-5A4E-CF4B-8E27-2FC67CDEB534}" srcId="{015EAD30-5F40-FF4A-BFE8-394A07787601}" destId="{A73A4D56-8CCF-9347-B6A7-AC6F61F216A7}" srcOrd="1" destOrd="0" parTransId="{EEDEEAB4-E298-0949-A572-17874B167965}" sibTransId="{BEEC1DE2-4430-5544-BA5B-1899BD0BD3B3}"/>
    <dgm:cxn modelId="{249B08C9-C115-4648-93AD-A6157A03A933}" type="presOf" srcId="{993E1C6E-E004-7E4F-9BDD-12C0B5B40598}" destId="{B343B4D6-73BB-A742-A87C-DDF0F698EF36}" srcOrd="0" destOrd="0" presId="urn:microsoft.com/office/officeart/2005/8/layout/radial2"/>
    <dgm:cxn modelId="{9E54B2FE-697B-284F-919D-C0A8BF365C3A}" type="presOf" srcId="{EEDEEAB4-E298-0949-A572-17874B167965}" destId="{03C2A609-A240-6247-9068-4D7D1389CEF8}" srcOrd="0" destOrd="0" presId="urn:microsoft.com/office/officeart/2005/8/layout/radial2"/>
    <dgm:cxn modelId="{F3A2ECEB-80FA-3A48-8B8E-9B9CC5E118F3}" type="presOf" srcId="{015EAD30-5F40-FF4A-BFE8-394A07787601}" destId="{3D2F302D-3CC7-2348-837D-F993E1EE345F}" srcOrd="0" destOrd="0" presId="urn:microsoft.com/office/officeart/2005/8/layout/radial2"/>
    <dgm:cxn modelId="{E925DB14-CFA7-CE48-B44B-3B5E3DBBA840}" type="presOf" srcId="{A73A4D56-8CCF-9347-B6A7-AC6F61F216A7}" destId="{812F85C5-7C9F-C946-9AE1-2697D7C70BD7}" srcOrd="0" destOrd="0" presId="urn:microsoft.com/office/officeart/2005/8/layout/radial2"/>
    <dgm:cxn modelId="{EE097C45-16B1-8148-B2FB-993C898B6CC1}" srcId="{015EAD30-5F40-FF4A-BFE8-394A07787601}" destId="{DD1521DB-AA10-2B4D-88FC-5F57AF6D5B35}" srcOrd="0" destOrd="0" parTransId="{993E1C6E-E004-7E4F-9BDD-12C0B5B40598}" sibTransId="{951AB428-5276-4A43-BF5F-8BD6A153C6E7}"/>
    <dgm:cxn modelId="{58567ECB-F732-614C-A604-C384EA5B270C}" type="presOf" srcId="{ABBA8712-4151-0148-A835-C3AA8637BCDB}" destId="{FC9CF668-0F27-6444-9F54-34C4CBA30744}" srcOrd="0" destOrd="0" presId="urn:microsoft.com/office/officeart/2005/8/layout/radial2"/>
    <dgm:cxn modelId="{48F344A0-7C8A-B54D-8BD2-6C3EE44C0016}" type="presOf" srcId="{C362AC3A-02AA-5C46-8011-BF67C3C64D57}" destId="{5667A05E-84F6-1649-A1D4-F481AEADF504}" srcOrd="0" destOrd="0" presId="urn:microsoft.com/office/officeart/2005/8/layout/radial2"/>
    <dgm:cxn modelId="{4C658903-5EB9-DD4C-B730-5562626F23B9}" srcId="{015EAD30-5F40-FF4A-BFE8-394A07787601}" destId="{C362AC3A-02AA-5C46-8011-BF67C3C64D57}" srcOrd="2" destOrd="0" parTransId="{ABBA8712-4151-0148-A835-C3AA8637BCDB}" sibTransId="{4916C825-1E44-104E-AF3F-EBC7B39235EB}"/>
    <dgm:cxn modelId="{67D91164-79A7-574A-8835-14536DD79FFA}" type="presParOf" srcId="{3D2F302D-3CC7-2348-837D-F993E1EE345F}" destId="{E6433F5C-E79F-3244-A4BD-B44D3E22D69F}" srcOrd="0" destOrd="0" presId="urn:microsoft.com/office/officeart/2005/8/layout/radial2"/>
    <dgm:cxn modelId="{CE88D6B4-68A5-8040-9429-076C8914F38A}" type="presParOf" srcId="{E6433F5C-E79F-3244-A4BD-B44D3E22D69F}" destId="{048ECB4C-65B3-844E-968B-E2F3CDEB3957}" srcOrd="0" destOrd="0" presId="urn:microsoft.com/office/officeart/2005/8/layout/radial2"/>
    <dgm:cxn modelId="{FFF11829-F5F5-DF46-BCA2-69E5E76A805B}" type="presParOf" srcId="{048ECB4C-65B3-844E-968B-E2F3CDEB3957}" destId="{D865ECCD-D22E-E048-A0AB-7F4AA2E7040B}" srcOrd="0" destOrd="0" presId="urn:microsoft.com/office/officeart/2005/8/layout/radial2"/>
    <dgm:cxn modelId="{37D6AEBA-5E58-C64B-8A9F-AD93E1321B87}" type="presParOf" srcId="{048ECB4C-65B3-844E-968B-E2F3CDEB3957}" destId="{9EB57B2F-717A-A74A-B8D5-ABEA4CC34E16}" srcOrd="1" destOrd="0" presId="urn:microsoft.com/office/officeart/2005/8/layout/radial2"/>
    <dgm:cxn modelId="{60A7E1BF-A8E9-5344-BB42-B98066DD4E30}" type="presParOf" srcId="{E6433F5C-E79F-3244-A4BD-B44D3E22D69F}" destId="{B343B4D6-73BB-A742-A87C-DDF0F698EF36}" srcOrd="1" destOrd="0" presId="urn:microsoft.com/office/officeart/2005/8/layout/radial2"/>
    <dgm:cxn modelId="{5597C60B-1637-B540-AE83-E2971641CB14}" type="presParOf" srcId="{E6433F5C-E79F-3244-A4BD-B44D3E22D69F}" destId="{FCAE505F-E179-B34E-A19A-5B206CD011E6}" srcOrd="2" destOrd="0" presId="urn:microsoft.com/office/officeart/2005/8/layout/radial2"/>
    <dgm:cxn modelId="{D65E843B-A522-B546-AAF2-B5A9152C1600}" type="presParOf" srcId="{FCAE505F-E179-B34E-A19A-5B206CD011E6}" destId="{DCF07E25-A1D3-204C-AD2C-3A753569452B}" srcOrd="0" destOrd="0" presId="urn:microsoft.com/office/officeart/2005/8/layout/radial2"/>
    <dgm:cxn modelId="{D52D0E5D-4F0B-0146-81FE-CD724C7FC0A1}" type="presParOf" srcId="{FCAE505F-E179-B34E-A19A-5B206CD011E6}" destId="{9E3689B8-F572-C143-B2F0-5D6A191D7FB3}" srcOrd="1" destOrd="0" presId="urn:microsoft.com/office/officeart/2005/8/layout/radial2"/>
    <dgm:cxn modelId="{EFA8E578-FF9B-0242-A9A0-AD9F4D84E192}" type="presParOf" srcId="{E6433F5C-E79F-3244-A4BD-B44D3E22D69F}" destId="{03C2A609-A240-6247-9068-4D7D1389CEF8}" srcOrd="3" destOrd="0" presId="urn:microsoft.com/office/officeart/2005/8/layout/radial2"/>
    <dgm:cxn modelId="{154081D7-2D86-894D-B3A8-C5415EE33E78}" type="presParOf" srcId="{E6433F5C-E79F-3244-A4BD-B44D3E22D69F}" destId="{37FD2309-CEA7-564D-814A-2B59408D4888}" srcOrd="4" destOrd="0" presId="urn:microsoft.com/office/officeart/2005/8/layout/radial2"/>
    <dgm:cxn modelId="{C18692F1-40C2-204B-B5DE-3928234E1F2A}" type="presParOf" srcId="{37FD2309-CEA7-564D-814A-2B59408D4888}" destId="{812F85C5-7C9F-C946-9AE1-2697D7C70BD7}" srcOrd="0" destOrd="0" presId="urn:microsoft.com/office/officeart/2005/8/layout/radial2"/>
    <dgm:cxn modelId="{8194EAE6-D9AE-4F49-A549-D194AECA2B5A}" type="presParOf" srcId="{37FD2309-CEA7-564D-814A-2B59408D4888}" destId="{EC76D60F-CA49-F841-88BC-C9B05E3BAFF6}" srcOrd="1" destOrd="0" presId="urn:microsoft.com/office/officeart/2005/8/layout/radial2"/>
    <dgm:cxn modelId="{9B5BED76-2AE6-E143-ABB8-C82F7297E687}" type="presParOf" srcId="{E6433F5C-E79F-3244-A4BD-B44D3E22D69F}" destId="{FC9CF668-0F27-6444-9F54-34C4CBA30744}" srcOrd="5" destOrd="0" presId="urn:microsoft.com/office/officeart/2005/8/layout/radial2"/>
    <dgm:cxn modelId="{39BACDDC-536C-4447-8A6C-EEB667D9BE35}" type="presParOf" srcId="{E6433F5C-E79F-3244-A4BD-B44D3E22D69F}" destId="{B5984DF2-3024-AF4C-A318-BFEE656C11C7}" srcOrd="6" destOrd="0" presId="urn:microsoft.com/office/officeart/2005/8/layout/radial2"/>
    <dgm:cxn modelId="{2C0018E0-9668-B444-A041-F0BB66F30172}" type="presParOf" srcId="{B5984DF2-3024-AF4C-A318-BFEE656C11C7}" destId="{5667A05E-84F6-1649-A1D4-F481AEADF504}" srcOrd="0" destOrd="0" presId="urn:microsoft.com/office/officeart/2005/8/layout/radial2"/>
    <dgm:cxn modelId="{95B1D311-6156-F148-B879-6569BDE973C3}" type="presParOf" srcId="{B5984DF2-3024-AF4C-A318-BFEE656C11C7}" destId="{1239D462-EF05-3141-98B4-0B68DCD4A0DB}"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8C4135-1D68-C94F-B812-4967AD5345CE}" type="doc">
      <dgm:prSet loTypeId="urn:microsoft.com/office/officeart/2005/8/layout/radial1" loCatId="" qsTypeId="urn:microsoft.com/office/officeart/2005/8/quickstyle/simple4" qsCatId="simple" csTypeId="urn:microsoft.com/office/officeart/2005/8/colors/accent4_2" csCatId="accent4" phldr="1"/>
      <dgm:spPr/>
      <dgm:t>
        <a:bodyPr/>
        <a:lstStyle/>
        <a:p>
          <a:endParaRPr lang="en-US"/>
        </a:p>
      </dgm:t>
    </dgm:pt>
    <dgm:pt modelId="{74D711B6-44D0-564A-AA60-768F16F33165}">
      <dgm:prSet phldrT="[Text]" custT="1"/>
      <dgm:spPr/>
      <dgm:t>
        <a:bodyPr/>
        <a:lstStyle/>
        <a:p>
          <a:r>
            <a:rPr lang="en-US" sz="1800" b="1" dirty="0" smtClean="0"/>
            <a:t>Faith Formation Network</a:t>
          </a:r>
          <a:endParaRPr lang="en-US" sz="1600" b="1" dirty="0"/>
        </a:p>
      </dgm:t>
    </dgm:pt>
    <dgm:pt modelId="{DB00EE0C-C128-B04B-A5FA-AABA2DF25EE0}" type="parTrans" cxnId="{BC5B336C-B6EF-6642-974A-C4EF17C2E251}">
      <dgm:prSet/>
      <dgm:spPr/>
      <dgm:t>
        <a:bodyPr/>
        <a:lstStyle/>
        <a:p>
          <a:endParaRPr lang="en-US"/>
        </a:p>
      </dgm:t>
    </dgm:pt>
    <dgm:pt modelId="{7567EBC1-92D1-BB42-9BED-6C65B3D3B8B9}" type="sibTrans" cxnId="{BC5B336C-B6EF-6642-974A-C4EF17C2E251}">
      <dgm:prSet/>
      <dgm:spPr/>
      <dgm:t>
        <a:bodyPr/>
        <a:lstStyle/>
        <a:p>
          <a:endParaRPr lang="en-US"/>
        </a:p>
      </dgm:t>
    </dgm:pt>
    <dgm:pt modelId="{30D1067C-A3B6-2A49-AC5E-88C4A1A00035}">
      <dgm:prSet phldrT="[Text]" custT="1"/>
      <dgm:spPr/>
      <dgm:t>
        <a:bodyPr/>
        <a:lstStyle/>
        <a:p>
          <a:r>
            <a:rPr lang="en-US" sz="1400" b="1" i="0" dirty="0" smtClean="0"/>
            <a:t>Church Programs</a:t>
          </a:r>
          <a:endParaRPr lang="en-US" sz="1400" b="1" i="0" dirty="0"/>
        </a:p>
      </dgm:t>
    </dgm:pt>
    <dgm:pt modelId="{32959C6A-8B34-F749-B27F-D4D125D7479E}" type="parTrans" cxnId="{B2F882CE-D461-A344-A831-21635B984337}">
      <dgm:prSet/>
      <dgm:spPr/>
      <dgm:t>
        <a:bodyPr/>
        <a:lstStyle/>
        <a:p>
          <a:endParaRPr lang="en-US" dirty="0"/>
        </a:p>
      </dgm:t>
    </dgm:pt>
    <dgm:pt modelId="{2922661B-F73C-D648-BA39-E53B87C2FAAA}" type="sibTrans" cxnId="{B2F882CE-D461-A344-A831-21635B984337}">
      <dgm:prSet/>
      <dgm:spPr/>
      <dgm:t>
        <a:bodyPr/>
        <a:lstStyle/>
        <a:p>
          <a:endParaRPr lang="en-US"/>
        </a:p>
      </dgm:t>
    </dgm:pt>
    <dgm:pt modelId="{CA906DAF-6BDA-4245-B8DD-E128B0F3F557}">
      <dgm:prSet phldrT="[Text]" custT="1"/>
      <dgm:spPr/>
      <dgm:t>
        <a:bodyPr/>
        <a:lstStyle/>
        <a:p>
          <a:r>
            <a:rPr lang="en-US" sz="1400" b="1" i="0" dirty="0" smtClean="0"/>
            <a:t>Small Groups &amp; Support Groups</a:t>
          </a:r>
          <a:endParaRPr lang="en-US" sz="1400" b="1" i="0" dirty="0"/>
        </a:p>
      </dgm:t>
    </dgm:pt>
    <dgm:pt modelId="{50DE6114-7032-5442-BF2A-CE935DA0DCFB}" type="parTrans" cxnId="{569B25EF-E9D5-E54B-B239-1331C9C001F2}">
      <dgm:prSet/>
      <dgm:spPr/>
      <dgm:t>
        <a:bodyPr/>
        <a:lstStyle/>
        <a:p>
          <a:endParaRPr lang="en-US" dirty="0"/>
        </a:p>
      </dgm:t>
    </dgm:pt>
    <dgm:pt modelId="{B43490D1-7F4B-8641-9A4A-1477C526D401}" type="sibTrans" cxnId="{569B25EF-E9D5-E54B-B239-1331C9C001F2}">
      <dgm:prSet/>
      <dgm:spPr/>
      <dgm:t>
        <a:bodyPr/>
        <a:lstStyle/>
        <a:p>
          <a:endParaRPr lang="en-US"/>
        </a:p>
      </dgm:t>
    </dgm:pt>
    <dgm:pt modelId="{04475BFD-716C-9947-BC20-87B99E0126FB}">
      <dgm:prSet phldrT="[Text]" custT="1"/>
      <dgm:spPr/>
      <dgm:t>
        <a:bodyPr/>
        <a:lstStyle/>
        <a:p>
          <a:r>
            <a:rPr lang="en-US" sz="1400" b="1" i="0" dirty="0" smtClean="0"/>
            <a:t>Mentors</a:t>
          </a:r>
          <a:endParaRPr lang="en-US" sz="1400" b="1" i="0" dirty="0"/>
        </a:p>
      </dgm:t>
    </dgm:pt>
    <dgm:pt modelId="{0851446A-832E-F141-B4DE-C76414A68E43}" type="parTrans" cxnId="{6682630E-AD03-2E48-852A-ED1E90406216}">
      <dgm:prSet/>
      <dgm:spPr/>
      <dgm:t>
        <a:bodyPr/>
        <a:lstStyle/>
        <a:p>
          <a:endParaRPr lang="en-US" dirty="0"/>
        </a:p>
      </dgm:t>
    </dgm:pt>
    <dgm:pt modelId="{2C48A864-6EBD-774F-8345-6E9F668577A8}" type="sibTrans" cxnId="{6682630E-AD03-2E48-852A-ED1E90406216}">
      <dgm:prSet/>
      <dgm:spPr/>
      <dgm:t>
        <a:bodyPr/>
        <a:lstStyle/>
        <a:p>
          <a:endParaRPr lang="en-US"/>
        </a:p>
      </dgm:t>
    </dgm:pt>
    <dgm:pt modelId="{6E907DB7-7BF4-C744-969A-74014FE6CE8D}">
      <dgm:prSet phldrT="[Text]" custT="1"/>
      <dgm:spPr/>
      <dgm:t>
        <a:bodyPr/>
        <a:lstStyle/>
        <a:p>
          <a:r>
            <a:rPr lang="en-US" sz="1400" b="1" i="0" dirty="0" smtClean="0"/>
            <a:t>Social Media for Connection</a:t>
          </a:r>
          <a:endParaRPr lang="en-US" sz="1400" b="1" i="0" dirty="0"/>
        </a:p>
      </dgm:t>
    </dgm:pt>
    <dgm:pt modelId="{37F84579-68E4-474E-A2D9-4E9FF140448F}" type="parTrans" cxnId="{F7A6DC34-9A41-9447-AFE1-0D0609923D90}">
      <dgm:prSet/>
      <dgm:spPr/>
      <dgm:t>
        <a:bodyPr/>
        <a:lstStyle/>
        <a:p>
          <a:endParaRPr lang="en-US" dirty="0"/>
        </a:p>
      </dgm:t>
    </dgm:pt>
    <dgm:pt modelId="{C13EA180-C780-004B-9FD9-5D4A242440A4}" type="sibTrans" cxnId="{F7A6DC34-9A41-9447-AFE1-0D0609923D90}">
      <dgm:prSet/>
      <dgm:spPr/>
      <dgm:t>
        <a:bodyPr/>
        <a:lstStyle/>
        <a:p>
          <a:endParaRPr lang="en-US"/>
        </a:p>
      </dgm:t>
    </dgm:pt>
    <dgm:pt modelId="{F1B06805-D828-4344-8580-B7E01896C524}">
      <dgm:prSet phldrT="[Text]" custT="1"/>
      <dgm:spPr/>
      <dgm:t>
        <a:bodyPr/>
        <a:lstStyle/>
        <a:p>
          <a:r>
            <a:rPr lang="en-US" sz="1400" b="1" i="0" dirty="0" smtClean="0"/>
            <a:t>User-Generated Content</a:t>
          </a:r>
          <a:endParaRPr lang="en-US" sz="1400" b="1" i="0" dirty="0"/>
        </a:p>
      </dgm:t>
    </dgm:pt>
    <dgm:pt modelId="{583B9280-4E42-CD41-895B-04FFE32074F1}" type="parTrans" cxnId="{ABB24978-D0C2-154D-A5E9-03A66CCD3B81}">
      <dgm:prSet/>
      <dgm:spPr/>
      <dgm:t>
        <a:bodyPr/>
        <a:lstStyle/>
        <a:p>
          <a:endParaRPr lang="en-US" dirty="0"/>
        </a:p>
      </dgm:t>
    </dgm:pt>
    <dgm:pt modelId="{86CCAA4F-C917-6546-9AFD-FF455E8ED1C6}" type="sibTrans" cxnId="{ABB24978-D0C2-154D-A5E9-03A66CCD3B81}">
      <dgm:prSet/>
      <dgm:spPr/>
      <dgm:t>
        <a:bodyPr/>
        <a:lstStyle/>
        <a:p>
          <a:endParaRPr lang="en-US"/>
        </a:p>
      </dgm:t>
    </dgm:pt>
    <dgm:pt modelId="{29725C97-E1FD-9349-A59D-AA7E7BF0C843}">
      <dgm:prSet phldrT="[Text]" custT="1"/>
      <dgm:spPr/>
      <dgm:t>
        <a:bodyPr/>
        <a:lstStyle/>
        <a:p>
          <a:r>
            <a:rPr lang="en-US" sz="1400" b="1" i="0" dirty="0" smtClean="0"/>
            <a:t>Community Programs</a:t>
          </a:r>
          <a:endParaRPr lang="en-US" sz="1400" b="1" i="0" dirty="0"/>
        </a:p>
      </dgm:t>
    </dgm:pt>
    <dgm:pt modelId="{6A519A4B-0ECA-FB46-97A1-1E402CE13EEC}" type="parTrans" cxnId="{5AF1DEAE-764D-FD4D-A7AE-18661851B763}">
      <dgm:prSet/>
      <dgm:spPr/>
      <dgm:t>
        <a:bodyPr/>
        <a:lstStyle/>
        <a:p>
          <a:endParaRPr lang="en-US" dirty="0"/>
        </a:p>
      </dgm:t>
    </dgm:pt>
    <dgm:pt modelId="{16988DBA-CF7C-8449-B926-6869AEC00A49}" type="sibTrans" cxnId="{5AF1DEAE-764D-FD4D-A7AE-18661851B763}">
      <dgm:prSet/>
      <dgm:spPr/>
      <dgm:t>
        <a:bodyPr/>
        <a:lstStyle/>
        <a:p>
          <a:endParaRPr lang="en-US"/>
        </a:p>
      </dgm:t>
    </dgm:pt>
    <dgm:pt modelId="{FBA5B874-06B0-6A45-AC25-5141CF2499BA}">
      <dgm:prSet phldrT="[Text]" custT="1"/>
      <dgm:spPr/>
      <dgm:t>
        <a:bodyPr/>
        <a:lstStyle/>
        <a:p>
          <a:r>
            <a:rPr lang="en-US" sz="1400" b="1" i="0" dirty="0" smtClean="0"/>
            <a:t>Online Courses &amp; Activities</a:t>
          </a:r>
          <a:endParaRPr lang="en-US" sz="1400" b="1" i="0" dirty="0"/>
        </a:p>
      </dgm:t>
    </dgm:pt>
    <dgm:pt modelId="{A4B5A00E-B011-DE42-8A74-BCD38F4317CB}" type="parTrans" cxnId="{E5E69194-E66A-4A44-9CFC-4E6CBA36FDD7}">
      <dgm:prSet/>
      <dgm:spPr/>
      <dgm:t>
        <a:bodyPr/>
        <a:lstStyle/>
        <a:p>
          <a:endParaRPr lang="en-US" dirty="0"/>
        </a:p>
      </dgm:t>
    </dgm:pt>
    <dgm:pt modelId="{7831B223-3AAE-B447-B661-7B3FCD2D7EEE}" type="sibTrans" cxnId="{E5E69194-E66A-4A44-9CFC-4E6CBA36FDD7}">
      <dgm:prSet/>
      <dgm:spPr/>
      <dgm:t>
        <a:bodyPr/>
        <a:lstStyle/>
        <a:p>
          <a:endParaRPr lang="en-US"/>
        </a:p>
      </dgm:t>
    </dgm:pt>
    <dgm:pt modelId="{36FBC3B3-5D05-A041-9F43-297247F40AE6}">
      <dgm:prSet phldrT="[Text]" custT="1"/>
      <dgm:spPr/>
      <dgm:t>
        <a:bodyPr/>
        <a:lstStyle/>
        <a:p>
          <a:r>
            <a:rPr lang="en-US" sz="1400" b="1" i="0" dirty="0" smtClean="0"/>
            <a:t>Online Resources: Print, Audio, Video</a:t>
          </a:r>
          <a:endParaRPr lang="en-US" sz="1400" b="1" i="0" dirty="0"/>
        </a:p>
      </dgm:t>
    </dgm:pt>
    <dgm:pt modelId="{F2E6702D-C7A0-394E-84D8-D269EC1B2228}" type="parTrans" cxnId="{A1442F73-FEF2-4441-AD4D-8DA2D41F8BA7}">
      <dgm:prSet/>
      <dgm:spPr/>
      <dgm:t>
        <a:bodyPr/>
        <a:lstStyle/>
        <a:p>
          <a:endParaRPr lang="en-US" dirty="0"/>
        </a:p>
      </dgm:t>
    </dgm:pt>
    <dgm:pt modelId="{1B8C5953-C969-AC4C-A3CD-E8F2B29F6F0E}" type="sibTrans" cxnId="{A1442F73-FEF2-4441-AD4D-8DA2D41F8BA7}">
      <dgm:prSet/>
      <dgm:spPr/>
      <dgm:t>
        <a:bodyPr/>
        <a:lstStyle/>
        <a:p>
          <a:endParaRPr lang="en-US"/>
        </a:p>
      </dgm:t>
    </dgm:pt>
    <dgm:pt modelId="{5719262C-FCBA-4842-A351-3F1684E9F2FC}">
      <dgm:prSet phldrT="[Text]" custT="1"/>
      <dgm:spPr/>
      <dgm:t>
        <a:bodyPr/>
        <a:lstStyle/>
        <a:p>
          <a:r>
            <a:rPr lang="en-US" sz="1400" b="1" i="0" dirty="0" smtClean="0"/>
            <a:t>Apps</a:t>
          </a:r>
          <a:endParaRPr lang="en-US" sz="1400" b="1" i="0" dirty="0"/>
        </a:p>
      </dgm:t>
    </dgm:pt>
    <dgm:pt modelId="{F2919795-9E83-C446-BD84-6DF0E225F0CF}" type="parTrans" cxnId="{90845B6E-058D-3446-95AC-DB2A2EA97C6B}">
      <dgm:prSet/>
      <dgm:spPr/>
      <dgm:t>
        <a:bodyPr/>
        <a:lstStyle/>
        <a:p>
          <a:endParaRPr lang="en-US" dirty="0"/>
        </a:p>
      </dgm:t>
    </dgm:pt>
    <dgm:pt modelId="{9EE4DB78-C205-1B49-9D4F-595B4C950A52}" type="sibTrans" cxnId="{90845B6E-058D-3446-95AC-DB2A2EA97C6B}">
      <dgm:prSet/>
      <dgm:spPr/>
      <dgm:t>
        <a:bodyPr/>
        <a:lstStyle/>
        <a:p>
          <a:endParaRPr lang="en-US"/>
        </a:p>
      </dgm:t>
    </dgm:pt>
    <dgm:pt modelId="{2676D1FB-E3F6-564C-BB71-A6E4E6B088AD}">
      <dgm:prSet phldrT="[Text]" custT="1"/>
      <dgm:spPr/>
      <dgm:t>
        <a:bodyPr/>
        <a:lstStyle/>
        <a:p>
          <a:r>
            <a:rPr lang="en-US" sz="1400" b="1" i="0" dirty="0" smtClean="0"/>
            <a:t>Blogs</a:t>
          </a:r>
          <a:endParaRPr lang="en-US" sz="1400" b="1" i="0" dirty="0"/>
        </a:p>
      </dgm:t>
    </dgm:pt>
    <dgm:pt modelId="{E3E7BC77-5928-0546-BAA5-031E8AE20ED1}" type="parTrans" cxnId="{0A64DC89-A0EC-1644-B7E9-5CBD33E7AE14}">
      <dgm:prSet/>
      <dgm:spPr/>
      <dgm:t>
        <a:bodyPr/>
        <a:lstStyle/>
        <a:p>
          <a:endParaRPr lang="en-US" dirty="0"/>
        </a:p>
      </dgm:t>
    </dgm:pt>
    <dgm:pt modelId="{7E15DE17-C21C-3742-984D-618E0E11C54F}" type="sibTrans" cxnId="{0A64DC89-A0EC-1644-B7E9-5CBD33E7AE14}">
      <dgm:prSet/>
      <dgm:spPr/>
      <dgm:t>
        <a:bodyPr/>
        <a:lstStyle/>
        <a:p>
          <a:endParaRPr lang="en-US"/>
        </a:p>
      </dgm:t>
    </dgm:pt>
    <dgm:pt modelId="{384BD85D-A78B-FC4A-AC12-CA1C1E67F580}">
      <dgm:prSet phldrT="[Text]" custT="1"/>
      <dgm:spPr/>
      <dgm:t>
        <a:bodyPr/>
        <a:lstStyle/>
        <a:p>
          <a:r>
            <a:rPr lang="en-US" sz="1400" b="1" i="0" dirty="0" smtClean="0"/>
            <a:t>Video Conference</a:t>
          </a:r>
          <a:endParaRPr lang="en-US" sz="1400" b="1" i="0" dirty="0"/>
        </a:p>
      </dgm:t>
    </dgm:pt>
    <dgm:pt modelId="{6917DF9F-11A0-314B-9478-1C759AE5C7C1}" type="parTrans" cxnId="{52DE35AA-F64D-304E-A4BD-2607226254DE}">
      <dgm:prSet/>
      <dgm:spPr/>
      <dgm:t>
        <a:bodyPr/>
        <a:lstStyle/>
        <a:p>
          <a:endParaRPr lang="en-US" dirty="0"/>
        </a:p>
      </dgm:t>
    </dgm:pt>
    <dgm:pt modelId="{848D63AB-91CF-A046-95F8-7C088C9BB424}" type="sibTrans" cxnId="{52DE35AA-F64D-304E-A4BD-2607226254DE}">
      <dgm:prSet/>
      <dgm:spPr/>
      <dgm:t>
        <a:bodyPr/>
        <a:lstStyle/>
        <a:p>
          <a:endParaRPr lang="en-US"/>
        </a:p>
      </dgm:t>
    </dgm:pt>
    <dgm:pt modelId="{68F57157-587F-4646-970D-371DC704E557}" type="pres">
      <dgm:prSet presAssocID="{9B8C4135-1D68-C94F-B812-4967AD5345CE}" presName="cycle" presStyleCnt="0">
        <dgm:presLayoutVars>
          <dgm:chMax val="1"/>
          <dgm:dir/>
          <dgm:animLvl val="ctr"/>
          <dgm:resizeHandles val="exact"/>
        </dgm:presLayoutVars>
      </dgm:prSet>
      <dgm:spPr/>
      <dgm:t>
        <a:bodyPr/>
        <a:lstStyle/>
        <a:p>
          <a:endParaRPr lang="en-US"/>
        </a:p>
      </dgm:t>
    </dgm:pt>
    <dgm:pt modelId="{363D73FD-BC97-E74F-8511-E6921BCC665D}" type="pres">
      <dgm:prSet presAssocID="{74D711B6-44D0-564A-AA60-768F16F33165}" presName="centerShape" presStyleLbl="node0" presStyleIdx="0" presStyleCnt="1" custScaleX="145463" custScaleY="148412"/>
      <dgm:spPr/>
      <dgm:t>
        <a:bodyPr/>
        <a:lstStyle/>
        <a:p>
          <a:endParaRPr lang="en-US"/>
        </a:p>
      </dgm:t>
    </dgm:pt>
    <dgm:pt modelId="{7694CE64-D227-7F4B-BB13-624C0ADF29A3}" type="pres">
      <dgm:prSet presAssocID="{32959C6A-8B34-F749-B27F-D4D125D7479E}" presName="Name9" presStyleLbl="parChTrans1D2" presStyleIdx="0" presStyleCnt="11"/>
      <dgm:spPr/>
      <dgm:t>
        <a:bodyPr/>
        <a:lstStyle/>
        <a:p>
          <a:endParaRPr lang="en-US"/>
        </a:p>
      </dgm:t>
    </dgm:pt>
    <dgm:pt modelId="{A33DFAE7-D6CD-2645-8E32-7FDDD8AFF638}" type="pres">
      <dgm:prSet presAssocID="{32959C6A-8B34-F749-B27F-D4D125D7479E}" presName="connTx" presStyleLbl="parChTrans1D2" presStyleIdx="0" presStyleCnt="11"/>
      <dgm:spPr/>
      <dgm:t>
        <a:bodyPr/>
        <a:lstStyle/>
        <a:p>
          <a:endParaRPr lang="en-US"/>
        </a:p>
      </dgm:t>
    </dgm:pt>
    <dgm:pt modelId="{0532E587-F317-AB44-8C06-BEDAB677108B}" type="pres">
      <dgm:prSet presAssocID="{30D1067C-A3B6-2A49-AC5E-88C4A1A00035}" presName="node" presStyleLbl="node1" presStyleIdx="0" presStyleCnt="11" custScaleX="111522">
        <dgm:presLayoutVars>
          <dgm:bulletEnabled val="1"/>
        </dgm:presLayoutVars>
      </dgm:prSet>
      <dgm:spPr/>
      <dgm:t>
        <a:bodyPr/>
        <a:lstStyle/>
        <a:p>
          <a:endParaRPr lang="en-US"/>
        </a:p>
      </dgm:t>
    </dgm:pt>
    <dgm:pt modelId="{0B479031-9153-7C47-B75F-4D8875EE1B31}" type="pres">
      <dgm:prSet presAssocID="{50DE6114-7032-5442-BF2A-CE935DA0DCFB}" presName="Name9" presStyleLbl="parChTrans1D2" presStyleIdx="1" presStyleCnt="11"/>
      <dgm:spPr/>
      <dgm:t>
        <a:bodyPr/>
        <a:lstStyle/>
        <a:p>
          <a:endParaRPr lang="en-US"/>
        </a:p>
      </dgm:t>
    </dgm:pt>
    <dgm:pt modelId="{86897CF3-1F44-A34A-801C-0D391A6DA869}" type="pres">
      <dgm:prSet presAssocID="{50DE6114-7032-5442-BF2A-CE935DA0DCFB}" presName="connTx" presStyleLbl="parChTrans1D2" presStyleIdx="1" presStyleCnt="11"/>
      <dgm:spPr/>
      <dgm:t>
        <a:bodyPr/>
        <a:lstStyle/>
        <a:p>
          <a:endParaRPr lang="en-US"/>
        </a:p>
      </dgm:t>
    </dgm:pt>
    <dgm:pt modelId="{BF44EF0E-5989-4348-B817-2B77517D8A21}" type="pres">
      <dgm:prSet presAssocID="{CA906DAF-6BDA-4245-B8DD-E128B0F3F557}" presName="node" presStyleLbl="node1" presStyleIdx="1" presStyleCnt="11">
        <dgm:presLayoutVars>
          <dgm:bulletEnabled val="1"/>
        </dgm:presLayoutVars>
      </dgm:prSet>
      <dgm:spPr/>
      <dgm:t>
        <a:bodyPr/>
        <a:lstStyle/>
        <a:p>
          <a:endParaRPr lang="en-US"/>
        </a:p>
      </dgm:t>
    </dgm:pt>
    <dgm:pt modelId="{866F0FE9-6A0A-324D-A33B-98E3CE12D566}" type="pres">
      <dgm:prSet presAssocID="{0851446A-832E-F141-B4DE-C76414A68E43}" presName="Name9" presStyleLbl="parChTrans1D2" presStyleIdx="2" presStyleCnt="11"/>
      <dgm:spPr/>
      <dgm:t>
        <a:bodyPr/>
        <a:lstStyle/>
        <a:p>
          <a:endParaRPr lang="en-US"/>
        </a:p>
      </dgm:t>
    </dgm:pt>
    <dgm:pt modelId="{9C24AF53-E150-A94E-8787-763729DC3D64}" type="pres">
      <dgm:prSet presAssocID="{0851446A-832E-F141-B4DE-C76414A68E43}" presName="connTx" presStyleLbl="parChTrans1D2" presStyleIdx="2" presStyleCnt="11"/>
      <dgm:spPr/>
      <dgm:t>
        <a:bodyPr/>
        <a:lstStyle/>
        <a:p>
          <a:endParaRPr lang="en-US"/>
        </a:p>
      </dgm:t>
    </dgm:pt>
    <dgm:pt modelId="{6B11D57C-B710-9344-BE13-CA33FD18E13B}" type="pres">
      <dgm:prSet presAssocID="{04475BFD-716C-9947-BC20-87B99E0126FB}" presName="node" presStyleLbl="node1" presStyleIdx="2" presStyleCnt="11">
        <dgm:presLayoutVars>
          <dgm:bulletEnabled val="1"/>
        </dgm:presLayoutVars>
      </dgm:prSet>
      <dgm:spPr/>
      <dgm:t>
        <a:bodyPr/>
        <a:lstStyle/>
        <a:p>
          <a:endParaRPr lang="en-US"/>
        </a:p>
      </dgm:t>
    </dgm:pt>
    <dgm:pt modelId="{AD5849C9-5B41-C348-A35B-069099181452}" type="pres">
      <dgm:prSet presAssocID="{6A519A4B-0ECA-FB46-97A1-1E402CE13EEC}" presName="Name9" presStyleLbl="parChTrans1D2" presStyleIdx="3" presStyleCnt="11"/>
      <dgm:spPr/>
      <dgm:t>
        <a:bodyPr/>
        <a:lstStyle/>
        <a:p>
          <a:endParaRPr lang="en-US"/>
        </a:p>
      </dgm:t>
    </dgm:pt>
    <dgm:pt modelId="{9E6729FD-8281-5046-8F34-3B18E0EFC20B}" type="pres">
      <dgm:prSet presAssocID="{6A519A4B-0ECA-FB46-97A1-1E402CE13EEC}" presName="connTx" presStyleLbl="parChTrans1D2" presStyleIdx="3" presStyleCnt="11"/>
      <dgm:spPr/>
      <dgm:t>
        <a:bodyPr/>
        <a:lstStyle/>
        <a:p>
          <a:endParaRPr lang="en-US"/>
        </a:p>
      </dgm:t>
    </dgm:pt>
    <dgm:pt modelId="{0ACA2E03-060F-7A4A-A23E-EF2139A86F46}" type="pres">
      <dgm:prSet presAssocID="{29725C97-E1FD-9349-A59D-AA7E7BF0C843}" presName="node" presStyleLbl="node1" presStyleIdx="3" presStyleCnt="11" custScaleX="127066" custScaleY="104494">
        <dgm:presLayoutVars>
          <dgm:bulletEnabled val="1"/>
        </dgm:presLayoutVars>
      </dgm:prSet>
      <dgm:spPr/>
      <dgm:t>
        <a:bodyPr/>
        <a:lstStyle/>
        <a:p>
          <a:endParaRPr lang="en-US"/>
        </a:p>
      </dgm:t>
    </dgm:pt>
    <dgm:pt modelId="{1985177C-24F0-D749-BE4C-8C02E4DC43B8}" type="pres">
      <dgm:prSet presAssocID="{A4B5A00E-B011-DE42-8A74-BCD38F4317CB}" presName="Name9" presStyleLbl="parChTrans1D2" presStyleIdx="4" presStyleCnt="11"/>
      <dgm:spPr/>
      <dgm:t>
        <a:bodyPr/>
        <a:lstStyle/>
        <a:p>
          <a:endParaRPr lang="en-US"/>
        </a:p>
      </dgm:t>
    </dgm:pt>
    <dgm:pt modelId="{344CD070-6A01-404B-B61E-118B8E8E3496}" type="pres">
      <dgm:prSet presAssocID="{A4B5A00E-B011-DE42-8A74-BCD38F4317CB}" presName="connTx" presStyleLbl="parChTrans1D2" presStyleIdx="4" presStyleCnt="11"/>
      <dgm:spPr/>
      <dgm:t>
        <a:bodyPr/>
        <a:lstStyle/>
        <a:p>
          <a:endParaRPr lang="en-US"/>
        </a:p>
      </dgm:t>
    </dgm:pt>
    <dgm:pt modelId="{950CB373-DD9E-514D-8D98-E1B7C6E8E774}" type="pres">
      <dgm:prSet presAssocID="{FBA5B874-06B0-6A45-AC25-5141CF2499BA}" presName="node" presStyleLbl="node1" presStyleIdx="4" presStyleCnt="11">
        <dgm:presLayoutVars>
          <dgm:bulletEnabled val="1"/>
        </dgm:presLayoutVars>
      </dgm:prSet>
      <dgm:spPr/>
      <dgm:t>
        <a:bodyPr/>
        <a:lstStyle/>
        <a:p>
          <a:endParaRPr lang="en-US"/>
        </a:p>
      </dgm:t>
    </dgm:pt>
    <dgm:pt modelId="{9F985A84-846E-134A-9007-BC2D2251CB1B}" type="pres">
      <dgm:prSet presAssocID="{F2E6702D-C7A0-394E-84D8-D269EC1B2228}" presName="Name9" presStyleLbl="parChTrans1D2" presStyleIdx="5" presStyleCnt="11"/>
      <dgm:spPr/>
      <dgm:t>
        <a:bodyPr/>
        <a:lstStyle/>
        <a:p>
          <a:endParaRPr lang="en-US"/>
        </a:p>
      </dgm:t>
    </dgm:pt>
    <dgm:pt modelId="{D88F4DF0-E251-CE43-9C11-A74CEB1313E3}" type="pres">
      <dgm:prSet presAssocID="{F2E6702D-C7A0-394E-84D8-D269EC1B2228}" presName="connTx" presStyleLbl="parChTrans1D2" presStyleIdx="5" presStyleCnt="11"/>
      <dgm:spPr/>
      <dgm:t>
        <a:bodyPr/>
        <a:lstStyle/>
        <a:p>
          <a:endParaRPr lang="en-US"/>
        </a:p>
      </dgm:t>
    </dgm:pt>
    <dgm:pt modelId="{868EB6B2-4A36-BD48-807C-05A4C7415196}" type="pres">
      <dgm:prSet presAssocID="{36FBC3B3-5D05-A041-9F43-297247F40AE6}" presName="node" presStyleLbl="node1" presStyleIdx="5" presStyleCnt="11" custScaleX="116603" custScaleY="105689">
        <dgm:presLayoutVars>
          <dgm:bulletEnabled val="1"/>
        </dgm:presLayoutVars>
      </dgm:prSet>
      <dgm:spPr/>
      <dgm:t>
        <a:bodyPr/>
        <a:lstStyle/>
        <a:p>
          <a:endParaRPr lang="en-US"/>
        </a:p>
      </dgm:t>
    </dgm:pt>
    <dgm:pt modelId="{A6652FDB-92EE-D34E-B875-C78872704AF3}" type="pres">
      <dgm:prSet presAssocID="{6917DF9F-11A0-314B-9478-1C759AE5C7C1}" presName="Name9" presStyleLbl="parChTrans1D2" presStyleIdx="6" presStyleCnt="11"/>
      <dgm:spPr/>
      <dgm:t>
        <a:bodyPr/>
        <a:lstStyle/>
        <a:p>
          <a:endParaRPr lang="en-US"/>
        </a:p>
      </dgm:t>
    </dgm:pt>
    <dgm:pt modelId="{A6569C13-FF35-564D-966D-22ACCAFAC7E6}" type="pres">
      <dgm:prSet presAssocID="{6917DF9F-11A0-314B-9478-1C759AE5C7C1}" presName="connTx" presStyleLbl="parChTrans1D2" presStyleIdx="6" presStyleCnt="11"/>
      <dgm:spPr/>
      <dgm:t>
        <a:bodyPr/>
        <a:lstStyle/>
        <a:p>
          <a:endParaRPr lang="en-US"/>
        </a:p>
      </dgm:t>
    </dgm:pt>
    <dgm:pt modelId="{CF8DB27E-344D-8242-BC80-E53A7F4BE343}" type="pres">
      <dgm:prSet presAssocID="{384BD85D-A78B-FC4A-AC12-CA1C1E67F580}" presName="node" presStyleLbl="node1" presStyleIdx="6" presStyleCnt="11" custScaleX="123014" custScaleY="98206">
        <dgm:presLayoutVars>
          <dgm:bulletEnabled val="1"/>
        </dgm:presLayoutVars>
      </dgm:prSet>
      <dgm:spPr/>
      <dgm:t>
        <a:bodyPr/>
        <a:lstStyle/>
        <a:p>
          <a:endParaRPr lang="en-US"/>
        </a:p>
      </dgm:t>
    </dgm:pt>
    <dgm:pt modelId="{804633C9-B400-A142-B483-B56E608DB523}" type="pres">
      <dgm:prSet presAssocID="{F2919795-9E83-C446-BD84-6DF0E225F0CF}" presName="Name9" presStyleLbl="parChTrans1D2" presStyleIdx="7" presStyleCnt="11"/>
      <dgm:spPr/>
      <dgm:t>
        <a:bodyPr/>
        <a:lstStyle/>
        <a:p>
          <a:endParaRPr lang="en-US"/>
        </a:p>
      </dgm:t>
    </dgm:pt>
    <dgm:pt modelId="{67F931FF-002E-DA4D-BAF7-6B6910AAD975}" type="pres">
      <dgm:prSet presAssocID="{F2919795-9E83-C446-BD84-6DF0E225F0CF}" presName="connTx" presStyleLbl="parChTrans1D2" presStyleIdx="7" presStyleCnt="11"/>
      <dgm:spPr/>
      <dgm:t>
        <a:bodyPr/>
        <a:lstStyle/>
        <a:p>
          <a:endParaRPr lang="en-US"/>
        </a:p>
      </dgm:t>
    </dgm:pt>
    <dgm:pt modelId="{97EAC950-28E8-BC44-B820-9D71586BAF0C}" type="pres">
      <dgm:prSet presAssocID="{5719262C-FCBA-4842-A351-3F1684E9F2FC}" presName="node" presStyleLbl="node1" presStyleIdx="7" presStyleCnt="11">
        <dgm:presLayoutVars>
          <dgm:bulletEnabled val="1"/>
        </dgm:presLayoutVars>
      </dgm:prSet>
      <dgm:spPr/>
      <dgm:t>
        <a:bodyPr/>
        <a:lstStyle/>
        <a:p>
          <a:endParaRPr lang="en-US"/>
        </a:p>
      </dgm:t>
    </dgm:pt>
    <dgm:pt modelId="{86A6C3C0-9FBA-AB4B-8BCB-8F8E558AE1BB}" type="pres">
      <dgm:prSet presAssocID="{E3E7BC77-5928-0546-BAA5-031E8AE20ED1}" presName="Name9" presStyleLbl="parChTrans1D2" presStyleIdx="8" presStyleCnt="11"/>
      <dgm:spPr/>
      <dgm:t>
        <a:bodyPr/>
        <a:lstStyle/>
        <a:p>
          <a:endParaRPr lang="en-US"/>
        </a:p>
      </dgm:t>
    </dgm:pt>
    <dgm:pt modelId="{14E278A7-0197-3748-8933-AB86EA88681F}" type="pres">
      <dgm:prSet presAssocID="{E3E7BC77-5928-0546-BAA5-031E8AE20ED1}" presName="connTx" presStyleLbl="parChTrans1D2" presStyleIdx="8" presStyleCnt="11"/>
      <dgm:spPr/>
      <dgm:t>
        <a:bodyPr/>
        <a:lstStyle/>
        <a:p>
          <a:endParaRPr lang="en-US"/>
        </a:p>
      </dgm:t>
    </dgm:pt>
    <dgm:pt modelId="{1B80B76E-6C24-3E4B-BB9A-486C69B63C36}" type="pres">
      <dgm:prSet presAssocID="{2676D1FB-E3F6-564C-BB71-A6E4E6B088AD}" presName="node" presStyleLbl="node1" presStyleIdx="8" presStyleCnt="11">
        <dgm:presLayoutVars>
          <dgm:bulletEnabled val="1"/>
        </dgm:presLayoutVars>
      </dgm:prSet>
      <dgm:spPr/>
      <dgm:t>
        <a:bodyPr/>
        <a:lstStyle/>
        <a:p>
          <a:endParaRPr lang="en-US"/>
        </a:p>
      </dgm:t>
    </dgm:pt>
    <dgm:pt modelId="{2CFFE43A-C9DF-D747-98A6-6F65958F5C3F}" type="pres">
      <dgm:prSet presAssocID="{37F84579-68E4-474E-A2D9-4E9FF140448F}" presName="Name9" presStyleLbl="parChTrans1D2" presStyleIdx="9" presStyleCnt="11"/>
      <dgm:spPr/>
      <dgm:t>
        <a:bodyPr/>
        <a:lstStyle/>
        <a:p>
          <a:endParaRPr lang="en-US"/>
        </a:p>
      </dgm:t>
    </dgm:pt>
    <dgm:pt modelId="{4A21F55F-58E0-9D41-A0BD-72623807199F}" type="pres">
      <dgm:prSet presAssocID="{37F84579-68E4-474E-A2D9-4E9FF140448F}" presName="connTx" presStyleLbl="parChTrans1D2" presStyleIdx="9" presStyleCnt="11"/>
      <dgm:spPr/>
      <dgm:t>
        <a:bodyPr/>
        <a:lstStyle/>
        <a:p>
          <a:endParaRPr lang="en-US"/>
        </a:p>
      </dgm:t>
    </dgm:pt>
    <dgm:pt modelId="{8193B86C-516F-E44D-AA70-AB21B6EEB4E8}" type="pres">
      <dgm:prSet presAssocID="{6E907DB7-7BF4-C744-969A-74014FE6CE8D}" presName="node" presStyleLbl="node1" presStyleIdx="9" presStyleCnt="11" custScaleX="132589">
        <dgm:presLayoutVars>
          <dgm:bulletEnabled val="1"/>
        </dgm:presLayoutVars>
      </dgm:prSet>
      <dgm:spPr/>
      <dgm:t>
        <a:bodyPr/>
        <a:lstStyle/>
        <a:p>
          <a:endParaRPr lang="en-US"/>
        </a:p>
      </dgm:t>
    </dgm:pt>
    <dgm:pt modelId="{6C81D034-D5FB-5443-8C88-FE2A7E3DCAF1}" type="pres">
      <dgm:prSet presAssocID="{583B9280-4E42-CD41-895B-04FFE32074F1}" presName="Name9" presStyleLbl="parChTrans1D2" presStyleIdx="10" presStyleCnt="11"/>
      <dgm:spPr/>
      <dgm:t>
        <a:bodyPr/>
        <a:lstStyle/>
        <a:p>
          <a:endParaRPr lang="en-US"/>
        </a:p>
      </dgm:t>
    </dgm:pt>
    <dgm:pt modelId="{D2E483D3-2203-1243-B35D-519DBDC0E79A}" type="pres">
      <dgm:prSet presAssocID="{583B9280-4E42-CD41-895B-04FFE32074F1}" presName="connTx" presStyleLbl="parChTrans1D2" presStyleIdx="10" presStyleCnt="11"/>
      <dgm:spPr/>
      <dgm:t>
        <a:bodyPr/>
        <a:lstStyle/>
        <a:p>
          <a:endParaRPr lang="en-US"/>
        </a:p>
      </dgm:t>
    </dgm:pt>
    <dgm:pt modelId="{D0D40B1B-53BA-A84F-A011-4D4E7E8D16E2}" type="pres">
      <dgm:prSet presAssocID="{F1B06805-D828-4344-8580-B7E01896C524}" presName="node" presStyleLbl="node1" presStyleIdx="10" presStyleCnt="11" custScaleX="118778">
        <dgm:presLayoutVars>
          <dgm:bulletEnabled val="1"/>
        </dgm:presLayoutVars>
      </dgm:prSet>
      <dgm:spPr/>
      <dgm:t>
        <a:bodyPr/>
        <a:lstStyle/>
        <a:p>
          <a:endParaRPr lang="en-US"/>
        </a:p>
      </dgm:t>
    </dgm:pt>
  </dgm:ptLst>
  <dgm:cxnLst>
    <dgm:cxn modelId="{CC9D51C0-F9B8-F349-8C1E-CDEF0A4D7E41}" type="presOf" srcId="{6E907DB7-7BF4-C744-969A-74014FE6CE8D}" destId="{8193B86C-516F-E44D-AA70-AB21B6EEB4E8}" srcOrd="0" destOrd="0" presId="urn:microsoft.com/office/officeart/2005/8/layout/radial1"/>
    <dgm:cxn modelId="{5087F6A6-ABBE-C541-A1FE-6EF2BFD9B5CD}" type="presOf" srcId="{F2919795-9E83-C446-BD84-6DF0E225F0CF}" destId="{804633C9-B400-A142-B483-B56E608DB523}" srcOrd="0" destOrd="0" presId="urn:microsoft.com/office/officeart/2005/8/layout/radial1"/>
    <dgm:cxn modelId="{82A6ADE9-EC6F-F844-B319-B463B64E0EC9}" type="presOf" srcId="{74D711B6-44D0-564A-AA60-768F16F33165}" destId="{363D73FD-BC97-E74F-8511-E6921BCC665D}" srcOrd="0" destOrd="0" presId="urn:microsoft.com/office/officeart/2005/8/layout/radial1"/>
    <dgm:cxn modelId="{F2DCF4EA-FDC0-3741-998A-7B810FADC197}" type="presOf" srcId="{CA906DAF-6BDA-4245-B8DD-E128B0F3F557}" destId="{BF44EF0E-5989-4348-B817-2B77517D8A21}" srcOrd="0" destOrd="0" presId="urn:microsoft.com/office/officeart/2005/8/layout/radial1"/>
    <dgm:cxn modelId="{DA0F227A-8733-7641-85BB-E5F6527D41FF}" type="presOf" srcId="{0851446A-832E-F141-B4DE-C76414A68E43}" destId="{866F0FE9-6A0A-324D-A33B-98E3CE12D566}" srcOrd="0" destOrd="0" presId="urn:microsoft.com/office/officeart/2005/8/layout/radial1"/>
    <dgm:cxn modelId="{C2C41CB6-EDCD-B240-B4AD-F27D4F1E5286}" type="presOf" srcId="{5719262C-FCBA-4842-A351-3F1684E9F2FC}" destId="{97EAC950-28E8-BC44-B820-9D71586BAF0C}" srcOrd="0" destOrd="0" presId="urn:microsoft.com/office/officeart/2005/8/layout/radial1"/>
    <dgm:cxn modelId="{A1442F73-FEF2-4441-AD4D-8DA2D41F8BA7}" srcId="{74D711B6-44D0-564A-AA60-768F16F33165}" destId="{36FBC3B3-5D05-A041-9F43-297247F40AE6}" srcOrd="5" destOrd="0" parTransId="{F2E6702D-C7A0-394E-84D8-D269EC1B2228}" sibTransId="{1B8C5953-C969-AC4C-A3CD-E8F2B29F6F0E}"/>
    <dgm:cxn modelId="{569B25EF-E9D5-E54B-B239-1331C9C001F2}" srcId="{74D711B6-44D0-564A-AA60-768F16F33165}" destId="{CA906DAF-6BDA-4245-B8DD-E128B0F3F557}" srcOrd="1" destOrd="0" parTransId="{50DE6114-7032-5442-BF2A-CE935DA0DCFB}" sibTransId="{B43490D1-7F4B-8641-9A4A-1477C526D401}"/>
    <dgm:cxn modelId="{A55B0125-FE5D-4A49-BF9C-13E98B3DED45}" type="presOf" srcId="{F1B06805-D828-4344-8580-B7E01896C524}" destId="{D0D40B1B-53BA-A84F-A011-4D4E7E8D16E2}" srcOrd="0" destOrd="0" presId="urn:microsoft.com/office/officeart/2005/8/layout/radial1"/>
    <dgm:cxn modelId="{C96051AD-9224-E340-9F95-708E91DD7D61}" type="presOf" srcId="{A4B5A00E-B011-DE42-8A74-BCD38F4317CB}" destId="{1985177C-24F0-D749-BE4C-8C02E4DC43B8}" srcOrd="0" destOrd="0" presId="urn:microsoft.com/office/officeart/2005/8/layout/radial1"/>
    <dgm:cxn modelId="{36EFCFED-A3D3-9040-A8E5-C23ABA86B3F4}" type="presOf" srcId="{6917DF9F-11A0-314B-9478-1C759AE5C7C1}" destId="{A6569C13-FF35-564D-966D-22ACCAFAC7E6}" srcOrd="1" destOrd="0" presId="urn:microsoft.com/office/officeart/2005/8/layout/radial1"/>
    <dgm:cxn modelId="{B893AAC4-2FA6-244F-B359-B84ECF0703AA}" type="presOf" srcId="{32959C6A-8B34-F749-B27F-D4D125D7479E}" destId="{A33DFAE7-D6CD-2645-8E32-7FDDD8AFF638}" srcOrd="1" destOrd="0" presId="urn:microsoft.com/office/officeart/2005/8/layout/radial1"/>
    <dgm:cxn modelId="{BC2519B4-B8CD-A44C-A6D0-6210A9B4E1FD}" type="presOf" srcId="{384BD85D-A78B-FC4A-AC12-CA1C1E67F580}" destId="{CF8DB27E-344D-8242-BC80-E53A7F4BE343}" srcOrd="0" destOrd="0" presId="urn:microsoft.com/office/officeart/2005/8/layout/radial1"/>
    <dgm:cxn modelId="{9E4E1F43-2B8A-DE43-A106-ECEAC9CB8361}" type="presOf" srcId="{0851446A-832E-F141-B4DE-C76414A68E43}" destId="{9C24AF53-E150-A94E-8787-763729DC3D64}" srcOrd="1" destOrd="0" presId="urn:microsoft.com/office/officeart/2005/8/layout/radial1"/>
    <dgm:cxn modelId="{706079A8-2668-EA49-AD1B-70422B13F37C}" type="presOf" srcId="{FBA5B874-06B0-6A45-AC25-5141CF2499BA}" destId="{950CB373-DD9E-514D-8D98-E1B7C6E8E774}" srcOrd="0" destOrd="0" presId="urn:microsoft.com/office/officeart/2005/8/layout/radial1"/>
    <dgm:cxn modelId="{142446FE-4674-AC4B-BCC3-385EF8C1E5F2}" type="presOf" srcId="{04475BFD-716C-9947-BC20-87B99E0126FB}" destId="{6B11D57C-B710-9344-BE13-CA33FD18E13B}" srcOrd="0" destOrd="0" presId="urn:microsoft.com/office/officeart/2005/8/layout/radial1"/>
    <dgm:cxn modelId="{22F4BCF8-7F98-1B4C-B10B-2FBE4D2D4EC6}" type="presOf" srcId="{6A519A4B-0ECA-FB46-97A1-1E402CE13EEC}" destId="{AD5849C9-5B41-C348-A35B-069099181452}" srcOrd="0" destOrd="0" presId="urn:microsoft.com/office/officeart/2005/8/layout/radial1"/>
    <dgm:cxn modelId="{5AF1DEAE-764D-FD4D-A7AE-18661851B763}" srcId="{74D711B6-44D0-564A-AA60-768F16F33165}" destId="{29725C97-E1FD-9349-A59D-AA7E7BF0C843}" srcOrd="3" destOrd="0" parTransId="{6A519A4B-0ECA-FB46-97A1-1E402CE13EEC}" sibTransId="{16988DBA-CF7C-8449-B926-6869AEC00A49}"/>
    <dgm:cxn modelId="{AD93B043-5FE2-2547-99CB-EA137480D3F2}" type="presOf" srcId="{9B8C4135-1D68-C94F-B812-4967AD5345CE}" destId="{68F57157-587F-4646-970D-371DC704E557}" srcOrd="0" destOrd="0" presId="urn:microsoft.com/office/officeart/2005/8/layout/radial1"/>
    <dgm:cxn modelId="{48E773AA-B27C-A84A-9088-2CE4BC97C5DC}" type="presOf" srcId="{6A519A4B-0ECA-FB46-97A1-1E402CE13EEC}" destId="{9E6729FD-8281-5046-8F34-3B18E0EFC20B}" srcOrd="1" destOrd="0" presId="urn:microsoft.com/office/officeart/2005/8/layout/radial1"/>
    <dgm:cxn modelId="{0A64DC89-A0EC-1644-B7E9-5CBD33E7AE14}" srcId="{74D711B6-44D0-564A-AA60-768F16F33165}" destId="{2676D1FB-E3F6-564C-BB71-A6E4E6B088AD}" srcOrd="8" destOrd="0" parTransId="{E3E7BC77-5928-0546-BAA5-031E8AE20ED1}" sibTransId="{7E15DE17-C21C-3742-984D-618E0E11C54F}"/>
    <dgm:cxn modelId="{BCBFBF85-26B6-5A4E-B345-7A708CEBAF22}" type="presOf" srcId="{E3E7BC77-5928-0546-BAA5-031E8AE20ED1}" destId="{86A6C3C0-9FBA-AB4B-8BCB-8F8E558AE1BB}" srcOrd="0" destOrd="0" presId="urn:microsoft.com/office/officeart/2005/8/layout/radial1"/>
    <dgm:cxn modelId="{E5E69194-E66A-4A44-9CFC-4E6CBA36FDD7}" srcId="{74D711B6-44D0-564A-AA60-768F16F33165}" destId="{FBA5B874-06B0-6A45-AC25-5141CF2499BA}" srcOrd="4" destOrd="0" parTransId="{A4B5A00E-B011-DE42-8A74-BCD38F4317CB}" sibTransId="{7831B223-3AAE-B447-B661-7B3FCD2D7EEE}"/>
    <dgm:cxn modelId="{6682630E-AD03-2E48-852A-ED1E90406216}" srcId="{74D711B6-44D0-564A-AA60-768F16F33165}" destId="{04475BFD-716C-9947-BC20-87B99E0126FB}" srcOrd="2" destOrd="0" parTransId="{0851446A-832E-F141-B4DE-C76414A68E43}" sibTransId="{2C48A864-6EBD-774F-8345-6E9F668577A8}"/>
    <dgm:cxn modelId="{AA9D996E-8A29-7545-AA30-9B4AA2001FD3}" type="presOf" srcId="{583B9280-4E42-CD41-895B-04FFE32074F1}" destId="{D2E483D3-2203-1243-B35D-519DBDC0E79A}" srcOrd="1" destOrd="0" presId="urn:microsoft.com/office/officeart/2005/8/layout/radial1"/>
    <dgm:cxn modelId="{B2F882CE-D461-A344-A831-21635B984337}" srcId="{74D711B6-44D0-564A-AA60-768F16F33165}" destId="{30D1067C-A3B6-2A49-AC5E-88C4A1A00035}" srcOrd="0" destOrd="0" parTransId="{32959C6A-8B34-F749-B27F-D4D125D7479E}" sibTransId="{2922661B-F73C-D648-BA39-E53B87C2FAAA}"/>
    <dgm:cxn modelId="{90845B6E-058D-3446-95AC-DB2A2EA97C6B}" srcId="{74D711B6-44D0-564A-AA60-768F16F33165}" destId="{5719262C-FCBA-4842-A351-3F1684E9F2FC}" srcOrd="7" destOrd="0" parTransId="{F2919795-9E83-C446-BD84-6DF0E225F0CF}" sibTransId="{9EE4DB78-C205-1B49-9D4F-595B4C950A52}"/>
    <dgm:cxn modelId="{ABB24978-D0C2-154D-A5E9-03A66CCD3B81}" srcId="{74D711B6-44D0-564A-AA60-768F16F33165}" destId="{F1B06805-D828-4344-8580-B7E01896C524}" srcOrd="10" destOrd="0" parTransId="{583B9280-4E42-CD41-895B-04FFE32074F1}" sibTransId="{86CCAA4F-C917-6546-9AFD-FF455E8ED1C6}"/>
    <dgm:cxn modelId="{10194034-89FE-3B41-A3AC-28C040A0624B}" type="presOf" srcId="{37F84579-68E4-474E-A2D9-4E9FF140448F}" destId="{2CFFE43A-C9DF-D747-98A6-6F65958F5C3F}" srcOrd="0" destOrd="0" presId="urn:microsoft.com/office/officeart/2005/8/layout/radial1"/>
    <dgm:cxn modelId="{FA2373CB-D0E0-D64D-A8E2-403A154A4448}" type="presOf" srcId="{50DE6114-7032-5442-BF2A-CE935DA0DCFB}" destId="{0B479031-9153-7C47-B75F-4D8875EE1B31}" srcOrd="0" destOrd="0" presId="urn:microsoft.com/office/officeart/2005/8/layout/radial1"/>
    <dgm:cxn modelId="{BC5B336C-B6EF-6642-974A-C4EF17C2E251}" srcId="{9B8C4135-1D68-C94F-B812-4967AD5345CE}" destId="{74D711B6-44D0-564A-AA60-768F16F33165}" srcOrd="0" destOrd="0" parTransId="{DB00EE0C-C128-B04B-A5FA-AABA2DF25EE0}" sibTransId="{7567EBC1-92D1-BB42-9BED-6C65B3D3B8B9}"/>
    <dgm:cxn modelId="{51D0701F-C9AC-C248-A1FB-02AD12A1477B}" type="presOf" srcId="{A4B5A00E-B011-DE42-8A74-BCD38F4317CB}" destId="{344CD070-6A01-404B-B61E-118B8E8E3496}" srcOrd="1" destOrd="0" presId="urn:microsoft.com/office/officeart/2005/8/layout/radial1"/>
    <dgm:cxn modelId="{52DE35AA-F64D-304E-A4BD-2607226254DE}" srcId="{74D711B6-44D0-564A-AA60-768F16F33165}" destId="{384BD85D-A78B-FC4A-AC12-CA1C1E67F580}" srcOrd="6" destOrd="0" parTransId="{6917DF9F-11A0-314B-9478-1C759AE5C7C1}" sibTransId="{848D63AB-91CF-A046-95F8-7C088C9BB424}"/>
    <dgm:cxn modelId="{B36B1965-AC5F-DD4B-863D-B48C68629CA1}" type="presOf" srcId="{37F84579-68E4-474E-A2D9-4E9FF140448F}" destId="{4A21F55F-58E0-9D41-A0BD-72623807199F}" srcOrd="1" destOrd="0" presId="urn:microsoft.com/office/officeart/2005/8/layout/radial1"/>
    <dgm:cxn modelId="{9BA3054F-9EEA-014A-86B6-FEF4E0F6F34D}" type="presOf" srcId="{F2919795-9E83-C446-BD84-6DF0E225F0CF}" destId="{67F931FF-002E-DA4D-BAF7-6B6910AAD975}" srcOrd="1" destOrd="0" presId="urn:microsoft.com/office/officeart/2005/8/layout/radial1"/>
    <dgm:cxn modelId="{F7A6DC34-9A41-9447-AFE1-0D0609923D90}" srcId="{74D711B6-44D0-564A-AA60-768F16F33165}" destId="{6E907DB7-7BF4-C744-969A-74014FE6CE8D}" srcOrd="9" destOrd="0" parTransId="{37F84579-68E4-474E-A2D9-4E9FF140448F}" sibTransId="{C13EA180-C780-004B-9FD9-5D4A242440A4}"/>
    <dgm:cxn modelId="{89B24915-3280-7D40-9D00-AFC43DF2D504}" type="presOf" srcId="{29725C97-E1FD-9349-A59D-AA7E7BF0C843}" destId="{0ACA2E03-060F-7A4A-A23E-EF2139A86F46}" srcOrd="0" destOrd="0" presId="urn:microsoft.com/office/officeart/2005/8/layout/radial1"/>
    <dgm:cxn modelId="{1BC24C11-193D-0F4A-B824-85F0822713DD}" type="presOf" srcId="{F2E6702D-C7A0-394E-84D8-D269EC1B2228}" destId="{9F985A84-846E-134A-9007-BC2D2251CB1B}" srcOrd="0" destOrd="0" presId="urn:microsoft.com/office/officeart/2005/8/layout/radial1"/>
    <dgm:cxn modelId="{FED4F2CB-D567-854D-B440-6082D0EE9F0D}" type="presOf" srcId="{30D1067C-A3B6-2A49-AC5E-88C4A1A00035}" destId="{0532E587-F317-AB44-8C06-BEDAB677108B}" srcOrd="0" destOrd="0" presId="urn:microsoft.com/office/officeart/2005/8/layout/radial1"/>
    <dgm:cxn modelId="{5AA8253B-21FC-CF44-8BDA-EF68C8BC8F39}" type="presOf" srcId="{36FBC3B3-5D05-A041-9F43-297247F40AE6}" destId="{868EB6B2-4A36-BD48-807C-05A4C7415196}" srcOrd="0" destOrd="0" presId="urn:microsoft.com/office/officeart/2005/8/layout/radial1"/>
    <dgm:cxn modelId="{1699D260-F9EA-E04B-957E-D045550CB69D}" type="presOf" srcId="{2676D1FB-E3F6-564C-BB71-A6E4E6B088AD}" destId="{1B80B76E-6C24-3E4B-BB9A-486C69B63C36}" srcOrd="0" destOrd="0" presId="urn:microsoft.com/office/officeart/2005/8/layout/radial1"/>
    <dgm:cxn modelId="{D0095B64-7B88-C443-A906-2E61744DB329}" type="presOf" srcId="{6917DF9F-11A0-314B-9478-1C759AE5C7C1}" destId="{A6652FDB-92EE-D34E-B875-C78872704AF3}" srcOrd="0" destOrd="0" presId="urn:microsoft.com/office/officeart/2005/8/layout/radial1"/>
    <dgm:cxn modelId="{ADC231A4-4AE2-3949-A060-909B5E258CB9}" type="presOf" srcId="{583B9280-4E42-CD41-895B-04FFE32074F1}" destId="{6C81D034-D5FB-5443-8C88-FE2A7E3DCAF1}" srcOrd="0" destOrd="0" presId="urn:microsoft.com/office/officeart/2005/8/layout/radial1"/>
    <dgm:cxn modelId="{B9F95FDB-31EB-3341-A2FA-422453E0370F}" type="presOf" srcId="{F2E6702D-C7A0-394E-84D8-D269EC1B2228}" destId="{D88F4DF0-E251-CE43-9C11-A74CEB1313E3}" srcOrd="1" destOrd="0" presId="urn:microsoft.com/office/officeart/2005/8/layout/radial1"/>
    <dgm:cxn modelId="{9E83FED7-8A30-4E4E-95F0-368E80E024B5}" type="presOf" srcId="{32959C6A-8B34-F749-B27F-D4D125D7479E}" destId="{7694CE64-D227-7F4B-BB13-624C0ADF29A3}" srcOrd="0" destOrd="0" presId="urn:microsoft.com/office/officeart/2005/8/layout/radial1"/>
    <dgm:cxn modelId="{429BB92A-9C6F-194D-BD00-B97C01232526}" type="presOf" srcId="{50DE6114-7032-5442-BF2A-CE935DA0DCFB}" destId="{86897CF3-1F44-A34A-801C-0D391A6DA869}" srcOrd="1" destOrd="0" presId="urn:microsoft.com/office/officeart/2005/8/layout/radial1"/>
    <dgm:cxn modelId="{DDA78203-39E7-E041-A14F-2BDF007A3545}" type="presOf" srcId="{E3E7BC77-5928-0546-BAA5-031E8AE20ED1}" destId="{14E278A7-0197-3748-8933-AB86EA88681F}" srcOrd="1" destOrd="0" presId="urn:microsoft.com/office/officeart/2005/8/layout/radial1"/>
    <dgm:cxn modelId="{3249EF52-6D62-C248-82CD-A9E0864146DD}" type="presParOf" srcId="{68F57157-587F-4646-970D-371DC704E557}" destId="{363D73FD-BC97-E74F-8511-E6921BCC665D}" srcOrd="0" destOrd="0" presId="urn:microsoft.com/office/officeart/2005/8/layout/radial1"/>
    <dgm:cxn modelId="{FA244C3D-F965-8849-A0A9-81963C031E71}" type="presParOf" srcId="{68F57157-587F-4646-970D-371DC704E557}" destId="{7694CE64-D227-7F4B-BB13-624C0ADF29A3}" srcOrd="1" destOrd="0" presId="urn:microsoft.com/office/officeart/2005/8/layout/radial1"/>
    <dgm:cxn modelId="{4FCB3457-E7D3-9D4F-BBCA-5ECB9791542B}" type="presParOf" srcId="{7694CE64-D227-7F4B-BB13-624C0ADF29A3}" destId="{A33DFAE7-D6CD-2645-8E32-7FDDD8AFF638}" srcOrd="0" destOrd="0" presId="urn:microsoft.com/office/officeart/2005/8/layout/radial1"/>
    <dgm:cxn modelId="{036AFF26-94AF-9543-9501-456252724A1D}" type="presParOf" srcId="{68F57157-587F-4646-970D-371DC704E557}" destId="{0532E587-F317-AB44-8C06-BEDAB677108B}" srcOrd="2" destOrd="0" presId="urn:microsoft.com/office/officeart/2005/8/layout/radial1"/>
    <dgm:cxn modelId="{45CECED4-95CB-F04C-B2D6-764169B67936}" type="presParOf" srcId="{68F57157-587F-4646-970D-371DC704E557}" destId="{0B479031-9153-7C47-B75F-4D8875EE1B31}" srcOrd="3" destOrd="0" presId="urn:microsoft.com/office/officeart/2005/8/layout/radial1"/>
    <dgm:cxn modelId="{46CED8D6-53B0-D34D-B58D-C33ED2539AA2}" type="presParOf" srcId="{0B479031-9153-7C47-B75F-4D8875EE1B31}" destId="{86897CF3-1F44-A34A-801C-0D391A6DA869}" srcOrd="0" destOrd="0" presId="urn:microsoft.com/office/officeart/2005/8/layout/radial1"/>
    <dgm:cxn modelId="{B4C5E54E-9664-7B47-BEC7-2A4A834E8AB3}" type="presParOf" srcId="{68F57157-587F-4646-970D-371DC704E557}" destId="{BF44EF0E-5989-4348-B817-2B77517D8A21}" srcOrd="4" destOrd="0" presId="urn:microsoft.com/office/officeart/2005/8/layout/radial1"/>
    <dgm:cxn modelId="{24442282-679A-6142-8600-382D19834527}" type="presParOf" srcId="{68F57157-587F-4646-970D-371DC704E557}" destId="{866F0FE9-6A0A-324D-A33B-98E3CE12D566}" srcOrd="5" destOrd="0" presId="urn:microsoft.com/office/officeart/2005/8/layout/radial1"/>
    <dgm:cxn modelId="{44B06196-6DC5-7344-9814-FF3B8A9863C3}" type="presParOf" srcId="{866F0FE9-6A0A-324D-A33B-98E3CE12D566}" destId="{9C24AF53-E150-A94E-8787-763729DC3D64}" srcOrd="0" destOrd="0" presId="urn:microsoft.com/office/officeart/2005/8/layout/radial1"/>
    <dgm:cxn modelId="{FF63E27E-AE35-F149-91C1-1B42D5790D10}" type="presParOf" srcId="{68F57157-587F-4646-970D-371DC704E557}" destId="{6B11D57C-B710-9344-BE13-CA33FD18E13B}" srcOrd="6" destOrd="0" presId="urn:microsoft.com/office/officeart/2005/8/layout/radial1"/>
    <dgm:cxn modelId="{0BD12973-5734-9F4E-B672-D1FFECE841E4}" type="presParOf" srcId="{68F57157-587F-4646-970D-371DC704E557}" destId="{AD5849C9-5B41-C348-A35B-069099181452}" srcOrd="7" destOrd="0" presId="urn:microsoft.com/office/officeart/2005/8/layout/radial1"/>
    <dgm:cxn modelId="{0194D1B4-3F07-B144-8254-5CFE1647A727}" type="presParOf" srcId="{AD5849C9-5B41-C348-A35B-069099181452}" destId="{9E6729FD-8281-5046-8F34-3B18E0EFC20B}" srcOrd="0" destOrd="0" presId="urn:microsoft.com/office/officeart/2005/8/layout/radial1"/>
    <dgm:cxn modelId="{CDE55E9F-CE01-434A-926E-1CF8EC557A34}" type="presParOf" srcId="{68F57157-587F-4646-970D-371DC704E557}" destId="{0ACA2E03-060F-7A4A-A23E-EF2139A86F46}" srcOrd="8" destOrd="0" presId="urn:microsoft.com/office/officeart/2005/8/layout/radial1"/>
    <dgm:cxn modelId="{78B04633-97E2-0B43-B3B4-1567AF48E4D6}" type="presParOf" srcId="{68F57157-587F-4646-970D-371DC704E557}" destId="{1985177C-24F0-D749-BE4C-8C02E4DC43B8}" srcOrd="9" destOrd="0" presId="urn:microsoft.com/office/officeart/2005/8/layout/radial1"/>
    <dgm:cxn modelId="{D73FB8E5-63E9-3548-9C9E-7FBE45082CEF}" type="presParOf" srcId="{1985177C-24F0-D749-BE4C-8C02E4DC43B8}" destId="{344CD070-6A01-404B-B61E-118B8E8E3496}" srcOrd="0" destOrd="0" presId="urn:microsoft.com/office/officeart/2005/8/layout/radial1"/>
    <dgm:cxn modelId="{0483AC7D-9E31-7B42-9321-0289F2046C32}" type="presParOf" srcId="{68F57157-587F-4646-970D-371DC704E557}" destId="{950CB373-DD9E-514D-8D98-E1B7C6E8E774}" srcOrd="10" destOrd="0" presId="urn:microsoft.com/office/officeart/2005/8/layout/radial1"/>
    <dgm:cxn modelId="{F28E07E4-A12A-3E4D-A446-462A634BACBE}" type="presParOf" srcId="{68F57157-587F-4646-970D-371DC704E557}" destId="{9F985A84-846E-134A-9007-BC2D2251CB1B}" srcOrd="11" destOrd="0" presId="urn:microsoft.com/office/officeart/2005/8/layout/radial1"/>
    <dgm:cxn modelId="{8970C52B-612D-4E4C-B248-20F7F49F6160}" type="presParOf" srcId="{9F985A84-846E-134A-9007-BC2D2251CB1B}" destId="{D88F4DF0-E251-CE43-9C11-A74CEB1313E3}" srcOrd="0" destOrd="0" presId="urn:microsoft.com/office/officeart/2005/8/layout/radial1"/>
    <dgm:cxn modelId="{5F50EB38-6970-FE4D-8FCB-C85CF0B3DA02}" type="presParOf" srcId="{68F57157-587F-4646-970D-371DC704E557}" destId="{868EB6B2-4A36-BD48-807C-05A4C7415196}" srcOrd="12" destOrd="0" presId="urn:microsoft.com/office/officeart/2005/8/layout/radial1"/>
    <dgm:cxn modelId="{5C49F7E4-96EB-CF41-A192-3A387DBB838C}" type="presParOf" srcId="{68F57157-587F-4646-970D-371DC704E557}" destId="{A6652FDB-92EE-D34E-B875-C78872704AF3}" srcOrd="13" destOrd="0" presId="urn:microsoft.com/office/officeart/2005/8/layout/radial1"/>
    <dgm:cxn modelId="{4E460E81-45E5-734A-B6B5-4E724E730201}" type="presParOf" srcId="{A6652FDB-92EE-D34E-B875-C78872704AF3}" destId="{A6569C13-FF35-564D-966D-22ACCAFAC7E6}" srcOrd="0" destOrd="0" presId="urn:microsoft.com/office/officeart/2005/8/layout/radial1"/>
    <dgm:cxn modelId="{5C9B5884-E536-3749-86AD-61132746E137}" type="presParOf" srcId="{68F57157-587F-4646-970D-371DC704E557}" destId="{CF8DB27E-344D-8242-BC80-E53A7F4BE343}" srcOrd="14" destOrd="0" presId="urn:microsoft.com/office/officeart/2005/8/layout/radial1"/>
    <dgm:cxn modelId="{1293CBA1-288A-D046-BD0F-0576AF2EDE29}" type="presParOf" srcId="{68F57157-587F-4646-970D-371DC704E557}" destId="{804633C9-B400-A142-B483-B56E608DB523}" srcOrd="15" destOrd="0" presId="urn:microsoft.com/office/officeart/2005/8/layout/radial1"/>
    <dgm:cxn modelId="{0B32E585-B342-2040-B0E7-AA5CC1D4693B}" type="presParOf" srcId="{804633C9-B400-A142-B483-B56E608DB523}" destId="{67F931FF-002E-DA4D-BAF7-6B6910AAD975}" srcOrd="0" destOrd="0" presId="urn:microsoft.com/office/officeart/2005/8/layout/radial1"/>
    <dgm:cxn modelId="{457D7601-A87B-F84E-952C-3D7C12B37690}" type="presParOf" srcId="{68F57157-587F-4646-970D-371DC704E557}" destId="{97EAC950-28E8-BC44-B820-9D71586BAF0C}" srcOrd="16" destOrd="0" presId="urn:microsoft.com/office/officeart/2005/8/layout/radial1"/>
    <dgm:cxn modelId="{0BD49521-68CC-0941-92A4-DCE2CEC8BA44}" type="presParOf" srcId="{68F57157-587F-4646-970D-371DC704E557}" destId="{86A6C3C0-9FBA-AB4B-8BCB-8F8E558AE1BB}" srcOrd="17" destOrd="0" presId="urn:microsoft.com/office/officeart/2005/8/layout/radial1"/>
    <dgm:cxn modelId="{9029D7EE-3B0F-B447-A273-663002225CF9}" type="presParOf" srcId="{86A6C3C0-9FBA-AB4B-8BCB-8F8E558AE1BB}" destId="{14E278A7-0197-3748-8933-AB86EA88681F}" srcOrd="0" destOrd="0" presId="urn:microsoft.com/office/officeart/2005/8/layout/radial1"/>
    <dgm:cxn modelId="{E8FF5EC9-7940-DE4F-B77E-73FCA69DFD1C}" type="presParOf" srcId="{68F57157-587F-4646-970D-371DC704E557}" destId="{1B80B76E-6C24-3E4B-BB9A-486C69B63C36}" srcOrd="18" destOrd="0" presId="urn:microsoft.com/office/officeart/2005/8/layout/radial1"/>
    <dgm:cxn modelId="{D4BCB269-9853-4A44-9E35-D0ED6E698146}" type="presParOf" srcId="{68F57157-587F-4646-970D-371DC704E557}" destId="{2CFFE43A-C9DF-D747-98A6-6F65958F5C3F}" srcOrd="19" destOrd="0" presId="urn:microsoft.com/office/officeart/2005/8/layout/radial1"/>
    <dgm:cxn modelId="{E002BF19-656E-8D44-AF04-4DB3B7C8ADA2}" type="presParOf" srcId="{2CFFE43A-C9DF-D747-98A6-6F65958F5C3F}" destId="{4A21F55F-58E0-9D41-A0BD-72623807199F}" srcOrd="0" destOrd="0" presId="urn:microsoft.com/office/officeart/2005/8/layout/radial1"/>
    <dgm:cxn modelId="{3945C1A1-1534-EA46-94A7-8B2C1EEA5BD2}" type="presParOf" srcId="{68F57157-587F-4646-970D-371DC704E557}" destId="{8193B86C-516F-E44D-AA70-AB21B6EEB4E8}" srcOrd="20" destOrd="0" presId="urn:microsoft.com/office/officeart/2005/8/layout/radial1"/>
    <dgm:cxn modelId="{B0C287F4-FDA8-2A48-896D-52CDDBAEB4B1}" type="presParOf" srcId="{68F57157-587F-4646-970D-371DC704E557}" destId="{6C81D034-D5FB-5443-8C88-FE2A7E3DCAF1}" srcOrd="21" destOrd="0" presId="urn:microsoft.com/office/officeart/2005/8/layout/radial1"/>
    <dgm:cxn modelId="{9B8F0977-7B03-5246-8573-C6D2E0312677}" type="presParOf" srcId="{6C81D034-D5FB-5443-8C88-FE2A7E3DCAF1}" destId="{D2E483D3-2203-1243-B35D-519DBDC0E79A}" srcOrd="0" destOrd="0" presId="urn:microsoft.com/office/officeart/2005/8/layout/radial1"/>
    <dgm:cxn modelId="{4AB41643-0380-0F47-976B-BEC0939E0C94}" type="presParOf" srcId="{68F57157-587F-4646-970D-371DC704E557}" destId="{D0D40B1B-53BA-A84F-A011-4D4E7E8D16E2}" srcOrd="2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9E0B834-8287-ED4F-989B-A6300F4B6B85}" type="doc">
      <dgm:prSet loTypeId="urn:microsoft.com/office/officeart/2005/8/layout/matrix1" loCatId="" qsTypeId="urn:microsoft.com/office/officeart/2005/8/quickstyle/simple4" qsCatId="simple" csTypeId="urn:microsoft.com/office/officeart/2005/8/colors/accent6_2" csCatId="accent6" phldr="1"/>
      <dgm:spPr/>
      <dgm:t>
        <a:bodyPr/>
        <a:lstStyle/>
        <a:p>
          <a:endParaRPr lang="en-US"/>
        </a:p>
      </dgm:t>
    </dgm:pt>
    <dgm:pt modelId="{619664B3-ADD6-3B41-8C7B-2D8E9C7AFF28}">
      <dgm:prSet phldrT="[Text]"/>
      <dgm:spPr/>
      <dgm:t>
        <a:bodyPr/>
        <a:lstStyle/>
        <a:p>
          <a:r>
            <a:rPr lang="en-US" dirty="0" smtClean="0"/>
            <a:t>Sunday Worship</a:t>
          </a:r>
          <a:endParaRPr lang="en-US" dirty="0"/>
        </a:p>
      </dgm:t>
    </dgm:pt>
    <dgm:pt modelId="{7FDCD455-3C71-E64A-8699-57F23D5ECDC4}" type="parTrans" cxnId="{97212D81-B1EB-0C47-ACCB-805C61FCDB00}">
      <dgm:prSet/>
      <dgm:spPr/>
      <dgm:t>
        <a:bodyPr/>
        <a:lstStyle/>
        <a:p>
          <a:endParaRPr lang="en-US"/>
        </a:p>
      </dgm:t>
    </dgm:pt>
    <dgm:pt modelId="{C7DECBDE-1B1C-2646-9F19-49856A801031}" type="sibTrans" cxnId="{97212D81-B1EB-0C47-ACCB-805C61FCDB00}">
      <dgm:prSet/>
      <dgm:spPr/>
      <dgm:t>
        <a:bodyPr/>
        <a:lstStyle/>
        <a:p>
          <a:endParaRPr lang="en-US"/>
        </a:p>
      </dgm:t>
    </dgm:pt>
    <dgm:pt modelId="{AAAD3C1D-7AB9-EB44-9D6B-E8F8387C80E7}">
      <dgm:prSet phldrT="[Text]" custT="1"/>
      <dgm:spPr/>
      <dgm:t>
        <a:bodyPr/>
        <a:lstStyle/>
        <a:p>
          <a:r>
            <a:rPr lang="en-US" sz="3200" b="1" i="0" u="sng" dirty="0" smtClean="0"/>
            <a:t>Share It</a:t>
          </a:r>
          <a:r>
            <a:rPr lang="en-US" sz="3200" b="1" i="0" dirty="0" smtClean="0"/>
            <a:t/>
          </a:r>
          <a:br>
            <a:rPr lang="en-US" sz="3200" b="1" i="0" dirty="0" smtClean="0"/>
          </a:br>
          <a:r>
            <a:rPr lang="en-US" sz="2500" dirty="0" smtClean="0"/>
            <a:t>Blog/Forum</a:t>
          </a:r>
          <a:br>
            <a:rPr lang="en-US" sz="2500" dirty="0" smtClean="0"/>
          </a:br>
          <a:r>
            <a:rPr lang="en-US" sz="2500" dirty="0" smtClean="0"/>
            <a:t>After Mass</a:t>
          </a:r>
          <a:br>
            <a:rPr lang="en-US" sz="2500" dirty="0" smtClean="0"/>
          </a:br>
          <a:r>
            <a:rPr lang="en-US" sz="2500" dirty="0" smtClean="0"/>
            <a:t>In Programs</a:t>
          </a:r>
          <a:br>
            <a:rPr lang="en-US" sz="2500" dirty="0" smtClean="0"/>
          </a:br>
          <a:r>
            <a:rPr lang="en-US" sz="2500" dirty="0" smtClean="0"/>
            <a:t>Family Conversation Activity</a:t>
          </a:r>
        </a:p>
      </dgm:t>
    </dgm:pt>
    <dgm:pt modelId="{012463CC-EB05-8144-AA7C-639F3FD98112}" type="parTrans" cxnId="{ACD7F5F1-570E-B640-B375-297B48F8C470}">
      <dgm:prSet/>
      <dgm:spPr/>
      <dgm:t>
        <a:bodyPr/>
        <a:lstStyle/>
        <a:p>
          <a:endParaRPr lang="en-US"/>
        </a:p>
      </dgm:t>
    </dgm:pt>
    <dgm:pt modelId="{E0F7C374-0242-234C-B582-571253F664AB}" type="sibTrans" cxnId="{ACD7F5F1-570E-B640-B375-297B48F8C470}">
      <dgm:prSet/>
      <dgm:spPr/>
      <dgm:t>
        <a:bodyPr/>
        <a:lstStyle/>
        <a:p>
          <a:endParaRPr lang="en-US"/>
        </a:p>
      </dgm:t>
    </dgm:pt>
    <dgm:pt modelId="{15AC6EAD-4A9D-2040-BD3E-CCDE8DE43245}">
      <dgm:prSet phldrT="[Text]" custT="1"/>
      <dgm:spPr/>
      <dgm:t>
        <a:bodyPr/>
        <a:lstStyle/>
        <a:p>
          <a:r>
            <a:rPr lang="en-US" sz="3200" b="1" i="0" u="sng" dirty="0" smtClean="0"/>
            <a:t>Live It</a:t>
          </a:r>
          <a:br>
            <a:rPr lang="en-US" sz="3200" b="1" i="0" u="sng" dirty="0" smtClean="0"/>
          </a:br>
          <a:r>
            <a:rPr lang="en-US" sz="2500" dirty="0" smtClean="0"/>
            <a:t>Living the Message Daily</a:t>
          </a:r>
          <a:br>
            <a:rPr lang="en-US" sz="2500" dirty="0" smtClean="0"/>
          </a:br>
          <a:r>
            <a:rPr lang="en-US" sz="2500" dirty="0" smtClean="0"/>
            <a:t>Living Christian Practices</a:t>
          </a:r>
          <a:br>
            <a:rPr lang="en-US" sz="2500" dirty="0" smtClean="0"/>
          </a:br>
          <a:r>
            <a:rPr lang="en-US" sz="2500" dirty="0" smtClean="0"/>
            <a:t>Service Ideas for the Week </a:t>
          </a:r>
        </a:p>
      </dgm:t>
    </dgm:pt>
    <dgm:pt modelId="{155BEE5F-8B66-1846-9B4A-5450AEA235EA}" type="parTrans" cxnId="{EFAEE460-D458-B14E-A62F-DF8853114268}">
      <dgm:prSet/>
      <dgm:spPr/>
      <dgm:t>
        <a:bodyPr/>
        <a:lstStyle/>
        <a:p>
          <a:endParaRPr lang="en-US"/>
        </a:p>
      </dgm:t>
    </dgm:pt>
    <dgm:pt modelId="{7EFD7F81-C93E-C14A-BAB1-172A8D252F29}" type="sibTrans" cxnId="{EFAEE460-D458-B14E-A62F-DF8853114268}">
      <dgm:prSet/>
      <dgm:spPr/>
      <dgm:t>
        <a:bodyPr/>
        <a:lstStyle/>
        <a:p>
          <a:endParaRPr lang="en-US"/>
        </a:p>
      </dgm:t>
    </dgm:pt>
    <dgm:pt modelId="{388F1E30-4814-DE4D-917F-39595D80CD26}">
      <dgm:prSet phldrT="[Text]" custT="1"/>
      <dgm:spPr/>
      <dgm:t>
        <a:bodyPr/>
        <a:lstStyle/>
        <a:p>
          <a:endParaRPr lang="en-US" sz="3200" b="1" i="0" u="sng" dirty="0" smtClean="0"/>
        </a:p>
        <a:p>
          <a:r>
            <a:rPr lang="en-US" sz="3200" b="1" i="0" u="sng" dirty="0" smtClean="0"/>
            <a:t>Study It</a:t>
          </a:r>
          <a:br>
            <a:rPr lang="en-US" sz="3200" b="1" i="0" u="sng" dirty="0" smtClean="0"/>
          </a:br>
          <a:r>
            <a:rPr lang="en-US" sz="2500" dirty="0" smtClean="0"/>
            <a:t>Taking Faith Home Insert</a:t>
          </a:r>
          <a:br>
            <a:rPr lang="en-US" sz="2500" dirty="0" smtClean="0"/>
          </a:br>
          <a:r>
            <a:rPr lang="en-US" sz="2500" dirty="0" smtClean="0"/>
            <a:t>Homily Video + Study Guide</a:t>
          </a:r>
          <a:br>
            <a:rPr lang="en-US" sz="2500" dirty="0" smtClean="0"/>
          </a:br>
          <a:r>
            <a:rPr lang="en-US" sz="2500" dirty="0" smtClean="0"/>
            <a:t>Daily Readings</a:t>
          </a:r>
          <a:br>
            <a:rPr lang="en-US" sz="2500" dirty="0" smtClean="0"/>
          </a:br>
          <a:r>
            <a:rPr lang="en-US" sz="2500" dirty="0" smtClean="0"/>
            <a:t>Scripture Commentaries             	Online Bible Study</a:t>
          </a:r>
          <a:endParaRPr lang="en-US" sz="2500" dirty="0"/>
        </a:p>
      </dgm:t>
    </dgm:pt>
    <dgm:pt modelId="{ED54FF7E-34C0-3640-A2EF-8AFAA6325B5E}" type="sibTrans" cxnId="{DEDBC77B-9510-FE4E-90A1-10A41CB20E1C}">
      <dgm:prSet/>
      <dgm:spPr/>
      <dgm:t>
        <a:bodyPr/>
        <a:lstStyle/>
        <a:p>
          <a:endParaRPr lang="en-US"/>
        </a:p>
      </dgm:t>
    </dgm:pt>
    <dgm:pt modelId="{90637E93-15D3-9E4C-A97A-1881205452ED}" type="parTrans" cxnId="{DEDBC77B-9510-FE4E-90A1-10A41CB20E1C}">
      <dgm:prSet/>
      <dgm:spPr/>
      <dgm:t>
        <a:bodyPr/>
        <a:lstStyle/>
        <a:p>
          <a:endParaRPr lang="en-US"/>
        </a:p>
      </dgm:t>
    </dgm:pt>
    <dgm:pt modelId="{A00E3A9A-75FA-6E4D-9180-B263DF3E141A}">
      <dgm:prSet phldrT="[Text]" custT="1"/>
      <dgm:spPr/>
      <dgm:t>
        <a:bodyPr/>
        <a:lstStyle/>
        <a:p>
          <a:endParaRPr lang="en-US" sz="3200" b="1" i="0" u="sng" dirty="0" smtClean="0"/>
        </a:p>
        <a:p>
          <a:r>
            <a:rPr lang="en-US" sz="3200" b="1" i="0" u="sng" dirty="0" smtClean="0"/>
            <a:t>Pray It</a:t>
          </a:r>
          <a:br>
            <a:rPr lang="en-US" sz="3200" b="1" i="0" u="sng" dirty="0" smtClean="0"/>
          </a:br>
          <a:r>
            <a:rPr lang="en-US" sz="2400" dirty="0" smtClean="0"/>
            <a:t>Weekly Table Prayer</a:t>
          </a:r>
          <a:br>
            <a:rPr lang="en-US" sz="2400" dirty="0" smtClean="0"/>
          </a:br>
          <a:r>
            <a:rPr lang="en-US" sz="2400" dirty="0" smtClean="0"/>
            <a:t>Praying with the Saints</a:t>
          </a:r>
          <a:br>
            <a:rPr lang="en-US" sz="2400" dirty="0" smtClean="0"/>
          </a:br>
          <a:r>
            <a:rPr lang="en-US" sz="2400" dirty="0" smtClean="0"/>
            <a:t>AM &amp; PM Prayer</a:t>
          </a:r>
          <a:r>
            <a:rPr lang="en-US" sz="3000" dirty="0" smtClean="0"/>
            <a:t/>
          </a:r>
          <a:br>
            <a:rPr lang="en-US" sz="3000" dirty="0" smtClean="0"/>
          </a:br>
          <a:endParaRPr lang="en-US" sz="3000" dirty="0"/>
        </a:p>
      </dgm:t>
    </dgm:pt>
    <dgm:pt modelId="{98542F38-C853-134D-B512-5E5EE0A1925F}" type="sibTrans" cxnId="{4C131E06-D300-3845-9DF0-5D9B6D162DD0}">
      <dgm:prSet/>
      <dgm:spPr/>
      <dgm:t>
        <a:bodyPr/>
        <a:lstStyle/>
        <a:p>
          <a:endParaRPr lang="en-US"/>
        </a:p>
      </dgm:t>
    </dgm:pt>
    <dgm:pt modelId="{DB5C8506-12AF-194F-A1F0-D72A041BC348}" type="parTrans" cxnId="{4C131E06-D300-3845-9DF0-5D9B6D162DD0}">
      <dgm:prSet/>
      <dgm:spPr/>
      <dgm:t>
        <a:bodyPr/>
        <a:lstStyle/>
        <a:p>
          <a:endParaRPr lang="en-US"/>
        </a:p>
      </dgm:t>
    </dgm:pt>
    <dgm:pt modelId="{6E01F209-8489-D04E-B23B-9A3EF6FADE7F}" type="pres">
      <dgm:prSet presAssocID="{69E0B834-8287-ED4F-989B-A6300F4B6B85}" presName="diagram" presStyleCnt="0">
        <dgm:presLayoutVars>
          <dgm:chMax val="1"/>
          <dgm:dir/>
          <dgm:animLvl val="ctr"/>
          <dgm:resizeHandles val="exact"/>
        </dgm:presLayoutVars>
      </dgm:prSet>
      <dgm:spPr/>
      <dgm:t>
        <a:bodyPr/>
        <a:lstStyle/>
        <a:p>
          <a:endParaRPr lang="en-US"/>
        </a:p>
      </dgm:t>
    </dgm:pt>
    <dgm:pt modelId="{BEC80011-0A62-024C-B5D6-D878B2D37AF5}" type="pres">
      <dgm:prSet presAssocID="{69E0B834-8287-ED4F-989B-A6300F4B6B85}" presName="matrix" presStyleCnt="0"/>
      <dgm:spPr/>
      <dgm:t>
        <a:bodyPr/>
        <a:lstStyle/>
        <a:p>
          <a:endParaRPr lang="en-US"/>
        </a:p>
      </dgm:t>
    </dgm:pt>
    <dgm:pt modelId="{6DDB61CE-BBCE-2B4C-AEA5-FF97EF6DB4EC}" type="pres">
      <dgm:prSet presAssocID="{69E0B834-8287-ED4F-989B-A6300F4B6B85}" presName="tile1" presStyleLbl="node1" presStyleIdx="0" presStyleCnt="4" custScaleX="100000" custScaleY="101159"/>
      <dgm:spPr/>
      <dgm:t>
        <a:bodyPr/>
        <a:lstStyle/>
        <a:p>
          <a:endParaRPr lang="en-US"/>
        </a:p>
      </dgm:t>
    </dgm:pt>
    <dgm:pt modelId="{2B72AF1E-6350-3E45-AC19-A1B745E586B2}" type="pres">
      <dgm:prSet presAssocID="{69E0B834-8287-ED4F-989B-A6300F4B6B85}" presName="tile1text" presStyleLbl="node1" presStyleIdx="0" presStyleCnt="4">
        <dgm:presLayoutVars>
          <dgm:chMax val="0"/>
          <dgm:chPref val="0"/>
          <dgm:bulletEnabled val="1"/>
        </dgm:presLayoutVars>
      </dgm:prSet>
      <dgm:spPr/>
      <dgm:t>
        <a:bodyPr/>
        <a:lstStyle/>
        <a:p>
          <a:endParaRPr lang="en-US"/>
        </a:p>
      </dgm:t>
    </dgm:pt>
    <dgm:pt modelId="{2BFC824D-FDCA-854C-BC90-18D636013179}" type="pres">
      <dgm:prSet presAssocID="{69E0B834-8287-ED4F-989B-A6300F4B6B85}" presName="tile2" presStyleLbl="node1" presStyleIdx="1" presStyleCnt="4" custScaleY="100579"/>
      <dgm:spPr/>
      <dgm:t>
        <a:bodyPr/>
        <a:lstStyle/>
        <a:p>
          <a:endParaRPr lang="en-US"/>
        </a:p>
      </dgm:t>
    </dgm:pt>
    <dgm:pt modelId="{9155A6B3-FFD6-3F4F-BD48-C6324A845907}" type="pres">
      <dgm:prSet presAssocID="{69E0B834-8287-ED4F-989B-A6300F4B6B85}" presName="tile2text" presStyleLbl="node1" presStyleIdx="1" presStyleCnt="4">
        <dgm:presLayoutVars>
          <dgm:chMax val="0"/>
          <dgm:chPref val="0"/>
          <dgm:bulletEnabled val="1"/>
        </dgm:presLayoutVars>
      </dgm:prSet>
      <dgm:spPr/>
      <dgm:t>
        <a:bodyPr/>
        <a:lstStyle/>
        <a:p>
          <a:endParaRPr lang="en-US"/>
        </a:p>
      </dgm:t>
    </dgm:pt>
    <dgm:pt modelId="{4A486C9F-6AE2-EB44-85EC-6271CE89D4D5}" type="pres">
      <dgm:prSet presAssocID="{69E0B834-8287-ED4F-989B-A6300F4B6B85}" presName="tile3" presStyleLbl="node1" presStyleIdx="2" presStyleCnt="4"/>
      <dgm:spPr/>
      <dgm:t>
        <a:bodyPr/>
        <a:lstStyle/>
        <a:p>
          <a:endParaRPr lang="en-US"/>
        </a:p>
      </dgm:t>
    </dgm:pt>
    <dgm:pt modelId="{F43C5800-DB64-364A-9522-79E5B0945E33}" type="pres">
      <dgm:prSet presAssocID="{69E0B834-8287-ED4F-989B-A6300F4B6B85}" presName="tile3text" presStyleLbl="node1" presStyleIdx="2" presStyleCnt="4">
        <dgm:presLayoutVars>
          <dgm:chMax val="0"/>
          <dgm:chPref val="0"/>
          <dgm:bulletEnabled val="1"/>
        </dgm:presLayoutVars>
      </dgm:prSet>
      <dgm:spPr/>
      <dgm:t>
        <a:bodyPr/>
        <a:lstStyle/>
        <a:p>
          <a:endParaRPr lang="en-US"/>
        </a:p>
      </dgm:t>
    </dgm:pt>
    <dgm:pt modelId="{6A93DDA6-C72E-5840-BF04-6CA7FCC662DD}" type="pres">
      <dgm:prSet presAssocID="{69E0B834-8287-ED4F-989B-A6300F4B6B85}" presName="tile4" presStyleLbl="node1" presStyleIdx="3" presStyleCnt="4"/>
      <dgm:spPr/>
      <dgm:t>
        <a:bodyPr/>
        <a:lstStyle/>
        <a:p>
          <a:endParaRPr lang="en-US"/>
        </a:p>
      </dgm:t>
    </dgm:pt>
    <dgm:pt modelId="{99822FDB-813D-204E-B11C-7FAE08F82993}" type="pres">
      <dgm:prSet presAssocID="{69E0B834-8287-ED4F-989B-A6300F4B6B85}" presName="tile4text" presStyleLbl="node1" presStyleIdx="3" presStyleCnt="4">
        <dgm:presLayoutVars>
          <dgm:chMax val="0"/>
          <dgm:chPref val="0"/>
          <dgm:bulletEnabled val="1"/>
        </dgm:presLayoutVars>
      </dgm:prSet>
      <dgm:spPr/>
      <dgm:t>
        <a:bodyPr/>
        <a:lstStyle/>
        <a:p>
          <a:endParaRPr lang="en-US"/>
        </a:p>
      </dgm:t>
    </dgm:pt>
    <dgm:pt modelId="{B1A8A387-AF4F-184C-B506-39E61733AFED}" type="pres">
      <dgm:prSet presAssocID="{69E0B834-8287-ED4F-989B-A6300F4B6B85}" presName="centerTile" presStyleLbl="fgShp" presStyleIdx="0" presStyleCnt="1" custScaleX="90568" custScaleY="100000" custLinFactNeighborX="-1928" custLinFactNeighborY="13000">
        <dgm:presLayoutVars>
          <dgm:chMax val="0"/>
          <dgm:chPref val="0"/>
        </dgm:presLayoutVars>
      </dgm:prSet>
      <dgm:spPr/>
      <dgm:t>
        <a:bodyPr/>
        <a:lstStyle/>
        <a:p>
          <a:endParaRPr lang="en-US"/>
        </a:p>
      </dgm:t>
    </dgm:pt>
  </dgm:ptLst>
  <dgm:cxnLst>
    <dgm:cxn modelId="{ACD7F5F1-570E-B640-B375-297B48F8C470}" srcId="{619664B3-ADD6-3B41-8C7B-2D8E9C7AFF28}" destId="{AAAD3C1D-7AB9-EB44-9D6B-E8F8387C80E7}" srcOrd="0" destOrd="0" parTransId="{012463CC-EB05-8144-AA7C-639F3FD98112}" sibTransId="{E0F7C374-0242-234C-B582-571253F664AB}"/>
    <dgm:cxn modelId="{AC3FF0EE-4775-2549-B31C-BB305425C8CF}" type="presOf" srcId="{619664B3-ADD6-3B41-8C7B-2D8E9C7AFF28}" destId="{B1A8A387-AF4F-184C-B506-39E61733AFED}" srcOrd="0" destOrd="0" presId="urn:microsoft.com/office/officeart/2005/8/layout/matrix1"/>
    <dgm:cxn modelId="{E6C4C759-3009-9D4F-A3B3-3B67FA4BF364}" type="presOf" srcId="{388F1E30-4814-DE4D-917F-39595D80CD26}" destId="{9155A6B3-FFD6-3F4F-BD48-C6324A845907}" srcOrd="1" destOrd="0" presId="urn:microsoft.com/office/officeart/2005/8/layout/matrix1"/>
    <dgm:cxn modelId="{1395E241-8C17-BA48-A66F-8E947A426475}" type="presOf" srcId="{69E0B834-8287-ED4F-989B-A6300F4B6B85}" destId="{6E01F209-8489-D04E-B23B-9A3EF6FADE7F}" srcOrd="0" destOrd="0" presId="urn:microsoft.com/office/officeart/2005/8/layout/matrix1"/>
    <dgm:cxn modelId="{EFAEE460-D458-B14E-A62F-DF8853114268}" srcId="{619664B3-ADD6-3B41-8C7B-2D8E9C7AFF28}" destId="{15AC6EAD-4A9D-2040-BD3E-CCDE8DE43245}" srcOrd="2" destOrd="0" parTransId="{155BEE5F-8B66-1846-9B4A-5450AEA235EA}" sibTransId="{7EFD7F81-C93E-C14A-BAB1-172A8D252F29}"/>
    <dgm:cxn modelId="{4C131E06-D300-3845-9DF0-5D9B6D162DD0}" srcId="{619664B3-ADD6-3B41-8C7B-2D8E9C7AFF28}" destId="{A00E3A9A-75FA-6E4D-9180-B263DF3E141A}" srcOrd="3" destOrd="0" parTransId="{DB5C8506-12AF-194F-A1F0-D72A041BC348}" sibTransId="{98542F38-C853-134D-B512-5E5EE0A1925F}"/>
    <dgm:cxn modelId="{D3010FE3-2038-5646-9164-B0DC2117FEAB}" type="presOf" srcId="{AAAD3C1D-7AB9-EB44-9D6B-E8F8387C80E7}" destId="{6DDB61CE-BBCE-2B4C-AEA5-FF97EF6DB4EC}" srcOrd="0" destOrd="0" presId="urn:microsoft.com/office/officeart/2005/8/layout/matrix1"/>
    <dgm:cxn modelId="{582ED3EB-C7AC-F14F-866A-42C7CB1389D2}" type="presOf" srcId="{A00E3A9A-75FA-6E4D-9180-B263DF3E141A}" destId="{99822FDB-813D-204E-B11C-7FAE08F82993}" srcOrd="1" destOrd="0" presId="urn:microsoft.com/office/officeart/2005/8/layout/matrix1"/>
    <dgm:cxn modelId="{18E7477A-583E-7845-A146-3CD45D9CAABC}" type="presOf" srcId="{15AC6EAD-4A9D-2040-BD3E-CCDE8DE43245}" destId="{F43C5800-DB64-364A-9522-79E5B0945E33}" srcOrd="1" destOrd="0" presId="urn:microsoft.com/office/officeart/2005/8/layout/matrix1"/>
    <dgm:cxn modelId="{AF05E565-8378-5B49-BC6A-5F3C8E2DD327}" type="presOf" srcId="{A00E3A9A-75FA-6E4D-9180-B263DF3E141A}" destId="{6A93DDA6-C72E-5840-BF04-6CA7FCC662DD}" srcOrd="0" destOrd="0" presId="urn:microsoft.com/office/officeart/2005/8/layout/matrix1"/>
    <dgm:cxn modelId="{C945082A-6AE6-634F-A68C-7EB44D4C86CE}" type="presOf" srcId="{15AC6EAD-4A9D-2040-BD3E-CCDE8DE43245}" destId="{4A486C9F-6AE2-EB44-85EC-6271CE89D4D5}" srcOrd="0" destOrd="0" presId="urn:microsoft.com/office/officeart/2005/8/layout/matrix1"/>
    <dgm:cxn modelId="{DEDBC77B-9510-FE4E-90A1-10A41CB20E1C}" srcId="{619664B3-ADD6-3B41-8C7B-2D8E9C7AFF28}" destId="{388F1E30-4814-DE4D-917F-39595D80CD26}" srcOrd="1" destOrd="0" parTransId="{90637E93-15D3-9E4C-A97A-1881205452ED}" sibTransId="{ED54FF7E-34C0-3640-A2EF-8AFAA6325B5E}"/>
    <dgm:cxn modelId="{9750F6F9-B316-7B46-8D34-534B9544F2E0}" type="presOf" srcId="{388F1E30-4814-DE4D-917F-39595D80CD26}" destId="{2BFC824D-FDCA-854C-BC90-18D636013179}" srcOrd="0" destOrd="0" presId="urn:microsoft.com/office/officeart/2005/8/layout/matrix1"/>
    <dgm:cxn modelId="{97212D81-B1EB-0C47-ACCB-805C61FCDB00}" srcId="{69E0B834-8287-ED4F-989B-A6300F4B6B85}" destId="{619664B3-ADD6-3B41-8C7B-2D8E9C7AFF28}" srcOrd="0" destOrd="0" parTransId="{7FDCD455-3C71-E64A-8699-57F23D5ECDC4}" sibTransId="{C7DECBDE-1B1C-2646-9F19-49856A801031}"/>
    <dgm:cxn modelId="{FA3AA0EC-C542-AB4C-8642-5605EED1D65D}" type="presOf" srcId="{AAAD3C1D-7AB9-EB44-9D6B-E8F8387C80E7}" destId="{2B72AF1E-6350-3E45-AC19-A1B745E586B2}" srcOrd="1" destOrd="0" presId="urn:microsoft.com/office/officeart/2005/8/layout/matrix1"/>
    <dgm:cxn modelId="{23DD7009-41AF-6340-9004-098D88C3573E}" type="presParOf" srcId="{6E01F209-8489-D04E-B23B-9A3EF6FADE7F}" destId="{BEC80011-0A62-024C-B5D6-D878B2D37AF5}" srcOrd="0" destOrd="0" presId="urn:microsoft.com/office/officeart/2005/8/layout/matrix1"/>
    <dgm:cxn modelId="{5758FADE-8899-B146-BD7A-C56204EBF3D1}" type="presParOf" srcId="{BEC80011-0A62-024C-B5D6-D878B2D37AF5}" destId="{6DDB61CE-BBCE-2B4C-AEA5-FF97EF6DB4EC}" srcOrd="0" destOrd="0" presId="urn:microsoft.com/office/officeart/2005/8/layout/matrix1"/>
    <dgm:cxn modelId="{7AC2FA93-D89F-AE49-9CDC-310A81E75750}" type="presParOf" srcId="{BEC80011-0A62-024C-B5D6-D878B2D37AF5}" destId="{2B72AF1E-6350-3E45-AC19-A1B745E586B2}" srcOrd="1" destOrd="0" presId="urn:microsoft.com/office/officeart/2005/8/layout/matrix1"/>
    <dgm:cxn modelId="{E2320B33-7CCE-2E40-BF3F-A69D6CD57A61}" type="presParOf" srcId="{BEC80011-0A62-024C-B5D6-D878B2D37AF5}" destId="{2BFC824D-FDCA-854C-BC90-18D636013179}" srcOrd="2" destOrd="0" presId="urn:microsoft.com/office/officeart/2005/8/layout/matrix1"/>
    <dgm:cxn modelId="{B839F4F9-74C8-C344-98C4-BE69049BFFF6}" type="presParOf" srcId="{BEC80011-0A62-024C-B5D6-D878B2D37AF5}" destId="{9155A6B3-FFD6-3F4F-BD48-C6324A845907}" srcOrd="3" destOrd="0" presId="urn:microsoft.com/office/officeart/2005/8/layout/matrix1"/>
    <dgm:cxn modelId="{C8FB8FE3-5A5C-DB49-8B62-2398E4FB5BB3}" type="presParOf" srcId="{BEC80011-0A62-024C-B5D6-D878B2D37AF5}" destId="{4A486C9F-6AE2-EB44-85EC-6271CE89D4D5}" srcOrd="4" destOrd="0" presId="urn:microsoft.com/office/officeart/2005/8/layout/matrix1"/>
    <dgm:cxn modelId="{19679554-A9B0-5646-BE35-6BF1018B28BB}" type="presParOf" srcId="{BEC80011-0A62-024C-B5D6-D878B2D37AF5}" destId="{F43C5800-DB64-364A-9522-79E5B0945E33}" srcOrd="5" destOrd="0" presId="urn:microsoft.com/office/officeart/2005/8/layout/matrix1"/>
    <dgm:cxn modelId="{9D17ABAA-71A6-9642-B5E1-5AA8625ECFD4}" type="presParOf" srcId="{BEC80011-0A62-024C-B5D6-D878B2D37AF5}" destId="{6A93DDA6-C72E-5840-BF04-6CA7FCC662DD}" srcOrd="6" destOrd="0" presId="urn:microsoft.com/office/officeart/2005/8/layout/matrix1"/>
    <dgm:cxn modelId="{45684B1B-9271-0F49-9F75-7F4143BA34EC}" type="presParOf" srcId="{BEC80011-0A62-024C-B5D6-D878B2D37AF5}" destId="{99822FDB-813D-204E-B11C-7FAE08F82993}" srcOrd="7" destOrd="0" presId="urn:microsoft.com/office/officeart/2005/8/layout/matrix1"/>
    <dgm:cxn modelId="{0A1260A6-AFFA-A647-BC2B-B9A00E22A787}" type="presParOf" srcId="{6E01F209-8489-D04E-B23B-9A3EF6FADE7F}" destId="{B1A8A387-AF4F-184C-B506-39E61733AFED}"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C65F7-44F7-D14B-86E4-82D1B3F2BD75}">
      <dsp:nvSpPr>
        <dsp:cNvPr id="0" name=""/>
        <dsp:cNvSpPr/>
      </dsp:nvSpPr>
      <dsp:spPr>
        <a:xfrm>
          <a:off x="3800330" y="2457447"/>
          <a:ext cx="2089791" cy="1741961"/>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libri"/>
              <a:cs typeface="Calibri"/>
            </a:rPr>
            <a:t>The Changing Landscape</a:t>
          </a:r>
          <a:endParaRPr lang="en-US" sz="2200" b="1" kern="1200" dirty="0">
            <a:latin typeface="Calibri"/>
            <a:cs typeface="Calibri"/>
          </a:endParaRPr>
        </a:p>
      </dsp:txBody>
      <dsp:txXfrm>
        <a:off x="4106373" y="2712551"/>
        <a:ext cx="1477705" cy="1231753"/>
      </dsp:txXfrm>
    </dsp:sp>
    <dsp:sp modelId="{CC28DECF-2893-D744-BB00-9361BF142261}">
      <dsp:nvSpPr>
        <dsp:cNvPr id="0" name=""/>
        <dsp:cNvSpPr/>
      </dsp:nvSpPr>
      <dsp:spPr>
        <a:xfrm rot="16200000">
          <a:off x="4375081" y="1973328"/>
          <a:ext cx="940288" cy="27949"/>
        </a:xfrm>
        <a:custGeom>
          <a:avLst/>
          <a:gdLst/>
          <a:ahLst/>
          <a:cxnLst/>
          <a:rect l="0" t="0" r="0" b="0"/>
          <a:pathLst>
            <a:path>
              <a:moveTo>
                <a:pt x="0" y="13974"/>
              </a:moveTo>
              <a:lnTo>
                <a:pt x="940288"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21719" y="1963795"/>
        <a:ext cx="47014" cy="47014"/>
      </dsp:txXfrm>
    </dsp:sp>
    <dsp:sp modelId="{43E6F507-B0EE-0542-B2AF-0A8328677553}">
      <dsp:nvSpPr>
        <dsp:cNvPr id="0" name=""/>
        <dsp:cNvSpPr/>
      </dsp:nvSpPr>
      <dsp:spPr>
        <a:xfrm>
          <a:off x="3891176" y="6953"/>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No Religious Affiliation</a:t>
          </a:r>
          <a:endParaRPr lang="en-US" sz="1800" b="1" kern="1200" dirty="0">
            <a:latin typeface="Calibri"/>
            <a:cs typeface="Calibri"/>
          </a:endParaRPr>
        </a:p>
      </dsp:txBody>
      <dsp:txXfrm>
        <a:off x="4170610" y="228117"/>
        <a:ext cx="1349230" cy="1067877"/>
      </dsp:txXfrm>
    </dsp:sp>
    <dsp:sp modelId="{9A6D5D1D-371D-9148-8AA7-9E0ECC2CEF57}">
      <dsp:nvSpPr>
        <dsp:cNvPr id="0" name=""/>
        <dsp:cNvSpPr/>
      </dsp:nvSpPr>
      <dsp:spPr>
        <a:xfrm rot="19048230">
          <a:off x="5445881" y="2407604"/>
          <a:ext cx="775948" cy="27949"/>
        </a:xfrm>
        <a:custGeom>
          <a:avLst/>
          <a:gdLst/>
          <a:ahLst/>
          <a:cxnLst/>
          <a:rect l="0" t="0" r="0" b="0"/>
          <a:pathLst>
            <a:path>
              <a:moveTo>
                <a:pt x="0" y="13974"/>
              </a:moveTo>
              <a:lnTo>
                <a:pt x="775948"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14456" y="2402180"/>
        <a:ext cx="38797" cy="38797"/>
      </dsp:txXfrm>
    </dsp:sp>
    <dsp:sp modelId="{3F85F9D6-5EA2-E641-9EEE-96223C07EF80}">
      <dsp:nvSpPr>
        <dsp:cNvPr id="0" name=""/>
        <dsp:cNvSpPr/>
      </dsp:nvSpPr>
      <dsp:spPr>
        <a:xfrm>
          <a:off x="5788974" y="832516"/>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Spiritual, not Religious</a:t>
          </a:r>
          <a:endParaRPr lang="en-US" sz="1800" b="1" kern="1200" dirty="0">
            <a:latin typeface="Calibri"/>
            <a:cs typeface="Calibri"/>
          </a:endParaRPr>
        </a:p>
      </dsp:txBody>
      <dsp:txXfrm>
        <a:off x="6068408" y="1053680"/>
        <a:ext cx="1349230" cy="1067877"/>
      </dsp:txXfrm>
    </dsp:sp>
    <dsp:sp modelId="{2CC10154-609D-334C-A4B7-60D383DB5735}">
      <dsp:nvSpPr>
        <dsp:cNvPr id="0" name=""/>
        <dsp:cNvSpPr/>
      </dsp:nvSpPr>
      <dsp:spPr>
        <a:xfrm rot="21559500">
          <a:off x="5889999" y="3298965"/>
          <a:ext cx="539627" cy="27949"/>
        </a:xfrm>
        <a:custGeom>
          <a:avLst/>
          <a:gdLst/>
          <a:ahLst/>
          <a:cxnLst/>
          <a:rect l="0" t="0" r="0" b="0"/>
          <a:pathLst>
            <a:path>
              <a:moveTo>
                <a:pt x="0" y="13974"/>
              </a:moveTo>
              <a:lnTo>
                <a:pt x="539627"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146321" y="3299449"/>
        <a:ext cx="26981" cy="26981"/>
      </dsp:txXfrm>
    </dsp:sp>
    <dsp:sp modelId="{69CA0356-E921-1A40-B85D-35C72B89A78B}">
      <dsp:nvSpPr>
        <dsp:cNvPr id="0" name=""/>
        <dsp:cNvSpPr/>
      </dsp:nvSpPr>
      <dsp:spPr>
        <a:xfrm>
          <a:off x="6429501" y="2543420"/>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Church Participation </a:t>
          </a:r>
          <a:endParaRPr lang="en-US" sz="1800" b="1" kern="1200" dirty="0">
            <a:latin typeface="Calibri"/>
            <a:cs typeface="Calibri"/>
          </a:endParaRPr>
        </a:p>
      </dsp:txBody>
      <dsp:txXfrm>
        <a:off x="6708935" y="2764584"/>
        <a:ext cx="1349230" cy="1067877"/>
      </dsp:txXfrm>
    </dsp:sp>
    <dsp:sp modelId="{31566290-30EA-B941-9E23-3F54FA655789}">
      <dsp:nvSpPr>
        <dsp:cNvPr id="0" name=""/>
        <dsp:cNvSpPr/>
      </dsp:nvSpPr>
      <dsp:spPr>
        <a:xfrm rot="2550717">
          <a:off x="5435024" y="4249758"/>
          <a:ext cx="860960" cy="27949"/>
        </a:xfrm>
        <a:custGeom>
          <a:avLst/>
          <a:gdLst/>
          <a:ahLst/>
          <a:cxnLst/>
          <a:rect l="0" t="0" r="0" b="0"/>
          <a:pathLst>
            <a:path>
              <a:moveTo>
                <a:pt x="0" y="13974"/>
              </a:moveTo>
              <a:lnTo>
                <a:pt x="860960"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43981" y="4242208"/>
        <a:ext cx="43048" cy="43048"/>
      </dsp:txXfrm>
    </dsp:sp>
    <dsp:sp modelId="{D022EB0C-825C-924F-8E4E-AF7504250452}">
      <dsp:nvSpPr>
        <dsp:cNvPr id="0" name=""/>
        <dsp:cNvSpPr/>
      </dsp:nvSpPr>
      <dsp:spPr>
        <a:xfrm>
          <a:off x="5852257" y="4371077"/>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Increasing Diversity &amp; Pluralism</a:t>
          </a:r>
          <a:endParaRPr lang="en-US" sz="1800" b="1" kern="1200" dirty="0">
            <a:latin typeface="Calibri"/>
            <a:cs typeface="Calibri"/>
          </a:endParaRPr>
        </a:p>
      </dsp:txBody>
      <dsp:txXfrm>
        <a:off x="6131691" y="4592241"/>
        <a:ext cx="1349230" cy="1067877"/>
      </dsp:txXfrm>
    </dsp:sp>
    <dsp:sp modelId="{28161025-A9D9-564A-AC92-C0A680A72045}">
      <dsp:nvSpPr>
        <dsp:cNvPr id="0" name=""/>
        <dsp:cNvSpPr/>
      </dsp:nvSpPr>
      <dsp:spPr>
        <a:xfrm rot="5419170">
          <a:off x="4364097" y="4659047"/>
          <a:ext cx="947260" cy="27949"/>
        </a:xfrm>
        <a:custGeom>
          <a:avLst/>
          <a:gdLst/>
          <a:ahLst/>
          <a:cxnLst/>
          <a:rect l="0" t="0" r="0" b="0"/>
          <a:pathLst>
            <a:path>
              <a:moveTo>
                <a:pt x="0" y="13974"/>
              </a:moveTo>
              <a:lnTo>
                <a:pt x="947260"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814046" y="4649340"/>
        <a:ext cx="47363" cy="47363"/>
      </dsp:txXfrm>
    </dsp:sp>
    <dsp:sp modelId="{ED679B96-5F3F-1946-8946-BBF92852B523}">
      <dsp:nvSpPr>
        <dsp:cNvPr id="0" name=""/>
        <dsp:cNvSpPr/>
      </dsp:nvSpPr>
      <dsp:spPr>
        <a:xfrm>
          <a:off x="3876827" y="5146637"/>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Changing Marriage &amp; Family Life</a:t>
          </a:r>
          <a:endParaRPr lang="en-US" sz="1800" b="1" kern="1200" dirty="0">
            <a:latin typeface="Calibri"/>
            <a:cs typeface="Calibri"/>
          </a:endParaRPr>
        </a:p>
      </dsp:txBody>
      <dsp:txXfrm>
        <a:off x="4156261" y="5367801"/>
        <a:ext cx="1349230" cy="1067877"/>
      </dsp:txXfrm>
    </dsp:sp>
    <dsp:sp modelId="{AD4BA27D-B145-3947-B530-70942AF395AB}">
      <dsp:nvSpPr>
        <dsp:cNvPr id="0" name=""/>
        <dsp:cNvSpPr/>
      </dsp:nvSpPr>
      <dsp:spPr>
        <a:xfrm rot="8202087">
          <a:off x="3458243" y="4242552"/>
          <a:ext cx="804114" cy="27949"/>
        </a:xfrm>
        <a:custGeom>
          <a:avLst/>
          <a:gdLst/>
          <a:ahLst/>
          <a:cxnLst/>
          <a:rect l="0" t="0" r="0" b="0"/>
          <a:pathLst>
            <a:path>
              <a:moveTo>
                <a:pt x="0" y="13974"/>
              </a:moveTo>
              <a:lnTo>
                <a:pt x="804114"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40198" y="4236424"/>
        <a:ext cx="40205" cy="40205"/>
      </dsp:txXfrm>
    </dsp:sp>
    <dsp:sp modelId="{49F278BA-2D00-8A47-AE2F-C2D1A51D9B2B}">
      <dsp:nvSpPr>
        <dsp:cNvPr id="0" name=""/>
        <dsp:cNvSpPr/>
      </dsp:nvSpPr>
      <dsp:spPr>
        <a:xfrm>
          <a:off x="2000030" y="4355360"/>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Declining Religious Socialization</a:t>
          </a:r>
          <a:endParaRPr lang="en-US" sz="1800" b="1" kern="1200" dirty="0">
            <a:latin typeface="Calibri"/>
            <a:cs typeface="Calibri"/>
          </a:endParaRPr>
        </a:p>
      </dsp:txBody>
      <dsp:txXfrm>
        <a:off x="2279464" y="4576524"/>
        <a:ext cx="1349230" cy="1067877"/>
      </dsp:txXfrm>
    </dsp:sp>
    <dsp:sp modelId="{48F85910-C9EC-4F42-86E3-7CC606A92A5D}">
      <dsp:nvSpPr>
        <dsp:cNvPr id="0" name=""/>
        <dsp:cNvSpPr/>
      </dsp:nvSpPr>
      <dsp:spPr>
        <a:xfrm rot="10800000">
          <a:off x="3197255" y="3314453"/>
          <a:ext cx="603074" cy="27949"/>
        </a:xfrm>
        <a:custGeom>
          <a:avLst/>
          <a:gdLst/>
          <a:ahLst/>
          <a:cxnLst/>
          <a:rect l="0" t="0" r="0" b="0"/>
          <a:pathLst>
            <a:path>
              <a:moveTo>
                <a:pt x="0" y="13974"/>
              </a:moveTo>
              <a:lnTo>
                <a:pt x="603074"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83716" y="3313351"/>
        <a:ext cx="30153" cy="30153"/>
      </dsp:txXfrm>
    </dsp:sp>
    <dsp:sp modelId="{1A0C4BF6-EBAF-5A4E-AF24-5F82E4EF7B36}">
      <dsp:nvSpPr>
        <dsp:cNvPr id="0" name=""/>
        <dsp:cNvSpPr/>
      </dsp:nvSpPr>
      <dsp:spPr>
        <a:xfrm>
          <a:off x="1360453" y="2573869"/>
          <a:ext cx="1836802" cy="1509117"/>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Aging Baby Boomers</a:t>
          </a:r>
          <a:endParaRPr lang="en-US" sz="1800" b="1" kern="1200" dirty="0">
            <a:latin typeface="Calibri"/>
            <a:cs typeface="Calibri"/>
          </a:endParaRPr>
        </a:p>
      </dsp:txBody>
      <dsp:txXfrm>
        <a:off x="1629446" y="2794874"/>
        <a:ext cx="1298816" cy="1067107"/>
      </dsp:txXfrm>
    </dsp:sp>
    <dsp:sp modelId="{079B6124-E133-EB45-A104-1F2CB8C8A225}">
      <dsp:nvSpPr>
        <dsp:cNvPr id="0" name=""/>
        <dsp:cNvSpPr/>
      </dsp:nvSpPr>
      <dsp:spPr>
        <a:xfrm rot="13353593">
          <a:off x="3506392" y="2421640"/>
          <a:ext cx="733081" cy="27949"/>
        </a:xfrm>
        <a:custGeom>
          <a:avLst/>
          <a:gdLst/>
          <a:ahLst/>
          <a:cxnLst/>
          <a:rect l="0" t="0" r="0" b="0"/>
          <a:pathLst>
            <a:path>
              <a:moveTo>
                <a:pt x="0" y="13974"/>
              </a:moveTo>
              <a:lnTo>
                <a:pt x="733081" y="13974"/>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54606" y="2417287"/>
        <a:ext cx="36654" cy="36654"/>
      </dsp:txXfrm>
    </dsp:sp>
    <dsp:sp modelId="{E52FDAA4-21F8-A24C-BC6A-EE769447CF51}">
      <dsp:nvSpPr>
        <dsp:cNvPr id="0" name=""/>
        <dsp:cNvSpPr/>
      </dsp:nvSpPr>
      <dsp:spPr>
        <a:xfrm>
          <a:off x="2026022" y="860636"/>
          <a:ext cx="1908098" cy="1510205"/>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latin typeface="Calibri"/>
              <a:cs typeface="Calibri"/>
            </a:rPr>
            <a:t>The Rise of Digital Media &amp; the Internet</a:t>
          </a:r>
          <a:endParaRPr lang="en-US" sz="1800" b="1" kern="1200" dirty="0">
            <a:latin typeface="Calibri"/>
            <a:cs typeface="Calibri"/>
          </a:endParaRPr>
        </a:p>
      </dsp:txBody>
      <dsp:txXfrm>
        <a:off x="2305456" y="1081800"/>
        <a:ext cx="1349230" cy="10678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CF23E-00ED-CA4A-8DF0-3332D1C6D6A5}">
      <dsp:nvSpPr>
        <dsp:cNvPr id="0" name=""/>
        <dsp:cNvSpPr/>
      </dsp:nvSpPr>
      <dsp:spPr>
        <a:xfrm>
          <a:off x="3658050" y="1952786"/>
          <a:ext cx="1593424" cy="159342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en-US" sz="1800" b="1" i="0" kern="1200" dirty="0" smtClean="0">
              <a:latin typeface="+mj-lt"/>
            </a:rPr>
            <a:t>Confirmation Content &amp; Experiences</a:t>
          </a:r>
          <a:endParaRPr lang="en-US" sz="1800" kern="1200" dirty="0"/>
        </a:p>
      </dsp:txBody>
      <dsp:txXfrm>
        <a:off x="3735835" y="2030571"/>
        <a:ext cx="1437854" cy="1437854"/>
      </dsp:txXfrm>
    </dsp:sp>
    <dsp:sp modelId="{F5F51D32-F459-ED49-B1E8-79F638ABAA34}">
      <dsp:nvSpPr>
        <dsp:cNvPr id="0" name=""/>
        <dsp:cNvSpPr/>
      </dsp:nvSpPr>
      <dsp:spPr>
        <a:xfrm rot="16200000">
          <a:off x="4070778" y="1568801"/>
          <a:ext cx="767969" cy="0"/>
        </a:xfrm>
        <a:custGeom>
          <a:avLst/>
          <a:gdLst/>
          <a:ahLst/>
          <a:cxnLst/>
          <a:rect l="0" t="0" r="0" b="0"/>
          <a:pathLst>
            <a:path>
              <a:moveTo>
                <a:pt x="0" y="0"/>
              </a:moveTo>
              <a:lnTo>
                <a:pt x="76796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FB83902-D418-4449-BEA4-3009CCAA669A}">
      <dsp:nvSpPr>
        <dsp:cNvPr id="0" name=""/>
        <dsp:cNvSpPr/>
      </dsp:nvSpPr>
      <dsp:spPr>
        <a:xfrm>
          <a:off x="3555389" y="-37653"/>
          <a:ext cx="1798747" cy="122247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1. Church Program </a:t>
          </a:r>
          <a:br>
            <a:rPr lang="en-US" sz="1600" b="1" i="0" kern="1200" dirty="0" smtClean="0">
              <a:latin typeface="+mj-lt"/>
            </a:rPr>
          </a:br>
          <a:r>
            <a:rPr lang="en-US" sz="1600" b="1" i="0" kern="1200" dirty="0" smtClean="0">
              <a:latin typeface="+mj-lt"/>
            </a:rPr>
            <a:t>(current model)</a:t>
          </a:r>
          <a:endParaRPr lang="en-US" sz="1600" b="1" i="0" kern="1200" dirty="0">
            <a:latin typeface="+mj-lt"/>
          </a:endParaRPr>
        </a:p>
      </dsp:txBody>
      <dsp:txXfrm>
        <a:off x="3615065" y="22023"/>
        <a:ext cx="1679395" cy="1103118"/>
      </dsp:txXfrm>
    </dsp:sp>
    <dsp:sp modelId="{E98AC7AA-D574-9940-9E7A-B85174AC00E4}">
      <dsp:nvSpPr>
        <dsp:cNvPr id="0" name=""/>
        <dsp:cNvSpPr/>
      </dsp:nvSpPr>
      <dsp:spPr>
        <a:xfrm rot="19451309">
          <a:off x="5187037" y="1975214"/>
          <a:ext cx="681682" cy="0"/>
        </a:xfrm>
        <a:custGeom>
          <a:avLst/>
          <a:gdLst/>
          <a:ahLst/>
          <a:cxnLst/>
          <a:rect l="0" t="0" r="0" b="0"/>
          <a:pathLst>
            <a:path>
              <a:moveTo>
                <a:pt x="0" y="0"/>
              </a:moveTo>
              <a:lnTo>
                <a:pt x="681682"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07A58F6-AC93-A94A-AFA8-40E9B3E2347C}">
      <dsp:nvSpPr>
        <dsp:cNvPr id="0" name=""/>
        <dsp:cNvSpPr/>
      </dsp:nvSpPr>
      <dsp:spPr>
        <a:xfrm>
          <a:off x="5686109" y="708187"/>
          <a:ext cx="1715976" cy="106759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2. </a:t>
          </a:r>
          <a:br>
            <a:rPr lang="en-US" sz="1600" b="1" i="0" kern="1200" dirty="0" smtClean="0">
              <a:latin typeface="+mj-lt"/>
            </a:rPr>
          </a:br>
          <a:r>
            <a:rPr lang="en-US" sz="1600" b="1" i="0" kern="1200" dirty="0" smtClean="0">
              <a:latin typeface="+mj-lt"/>
            </a:rPr>
            <a:t>Small Group Program</a:t>
          </a:r>
          <a:endParaRPr lang="en-US" sz="1600" b="1" i="0" kern="1200" dirty="0">
            <a:latin typeface="+mj-lt"/>
          </a:endParaRPr>
        </a:p>
      </dsp:txBody>
      <dsp:txXfrm>
        <a:off x="5738225" y="760303"/>
        <a:ext cx="1611744" cy="963362"/>
      </dsp:txXfrm>
    </dsp:sp>
    <dsp:sp modelId="{DE415C81-73FF-6D44-99DE-B14C468EA4F7}">
      <dsp:nvSpPr>
        <dsp:cNvPr id="0" name=""/>
        <dsp:cNvSpPr/>
      </dsp:nvSpPr>
      <dsp:spPr>
        <a:xfrm rot="771429">
          <a:off x="5244340" y="2994664"/>
          <a:ext cx="569129" cy="0"/>
        </a:xfrm>
        <a:custGeom>
          <a:avLst/>
          <a:gdLst/>
          <a:ahLst/>
          <a:cxnLst/>
          <a:rect l="0" t="0" r="0" b="0"/>
          <a:pathLst>
            <a:path>
              <a:moveTo>
                <a:pt x="0" y="0"/>
              </a:moveTo>
              <a:lnTo>
                <a:pt x="56912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CBCE354-F451-8847-A000-4A334C88365D}">
      <dsp:nvSpPr>
        <dsp:cNvPr id="0" name=""/>
        <dsp:cNvSpPr/>
      </dsp:nvSpPr>
      <dsp:spPr>
        <a:xfrm>
          <a:off x="5806335" y="2439544"/>
          <a:ext cx="1539577" cy="1588281"/>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2. </a:t>
          </a:r>
          <a:br>
            <a:rPr lang="en-US" sz="1600" b="1" i="0" kern="1200" dirty="0" smtClean="0">
              <a:latin typeface="+mj-lt"/>
            </a:rPr>
          </a:br>
          <a:r>
            <a:rPr lang="en-US" sz="1600" b="1" i="0" kern="1200" dirty="0" smtClean="0">
              <a:latin typeface="+mj-lt"/>
            </a:rPr>
            <a:t>Online Small Group Program using Skype</a:t>
          </a:r>
          <a:endParaRPr lang="en-US" sz="1600" b="1" i="0" kern="1200" dirty="0">
            <a:latin typeface="+mj-lt"/>
          </a:endParaRPr>
        </a:p>
      </dsp:txBody>
      <dsp:txXfrm>
        <a:off x="5881491" y="2514700"/>
        <a:ext cx="1389265" cy="1437969"/>
      </dsp:txXfrm>
    </dsp:sp>
    <dsp:sp modelId="{8C6B3F26-8866-6546-B6AC-BC5AE5478AC6}">
      <dsp:nvSpPr>
        <dsp:cNvPr id="0" name=""/>
        <dsp:cNvSpPr/>
      </dsp:nvSpPr>
      <dsp:spPr>
        <a:xfrm rot="4058455">
          <a:off x="4601723" y="3816011"/>
          <a:ext cx="583466" cy="0"/>
        </a:xfrm>
        <a:custGeom>
          <a:avLst/>
          <a:gdLst/>
          <a:ahLst/>
          <a:cxnLst/>
          <a:rect l="0" t="0" r="0" b="0"/>
          <a:pathLst>
            <a:path>
              <a:moveTo>
                <a:pt x="0" y="0"/>
              </a:moveTo>
              <a:lnTo>
                <a:pt x="58346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75F9863-E63B-9A42-8F8B-B196A102619C}">
      <dsp:nvSpPr>
        <dsp:cNvPr id="0" name=""/>
        <dsp:cNvSpPr/>
      </dsp:nvSpPr>
      <dsp:spPr>
        <a:xfrm>
          <a:off x="4429951" y="4085811"/>
          <a:ext cx="1588110" cy="106760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3. Mentored </a:t>
          </a:r>
          <a:endParaRPr lang="en-US" sz="1600" b="1" i="0" kern="1200" dirty="0">
            <a:latin typeface="+mj-lt"/>
          </a:endParaRPr>
        </a:p>
      </dsp:txBody>
      <dsp:txXfrm>
        <a:off x="4482067" y="4137927"/>
        <a:ext cx="1483878" cy="963373"/>
      </dsp:txXfrm>
    </dsp:sp>
    <dsp:sp modelId="{00A58850-839A-FE47-9480-5B28B1DD61B4}">
      <dsp:nvSpPr>
        <dsp:cNvPr id="0" name=""/>
        <dsp:cNvSpPr/>
      </dsp:nvSpPr>
      <dsp:spPr>
        <a:xfrm rot="7653682">
          <a:off x="3607754" y="3661604"/>
          <a:ext cx="291141" cy="0"/>
        </a:xfrm>
        <a:custGeom>
          <a:avLst/>
          <a:gdLst/>
          <a:ahLst/>
          <a:cxnLst/>
          <a:rect l="0" t="0" r="0" b="0"/>
          <a:pathLst>
            <a:path>
              <a:moveTo>
                <a:pt x="0" y="0"/>
              </a:moveTo>
              <a:lnTo>
                <a:pt x="291141"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423BC4-E750-B446-B128-BDBE9C64CF70}">
      <dsp:nvSpPr>
        <dsp:cNvPr id="0" name=""/>
        <dsp:cNvSpPr/>
      </dsp:nvSpPr>
      <dsp:spPr>
        <a:xfrm>
          <a:off x="2366469" y="3776998"/>
          <a:ext cx="1613199" cy="1278273"/>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Option 4. Online Program (print &amp; video) with Regular Check-in  </a:t>
          </a:r>
          <a:endParaRPr lang="en-US" sz="1600" b="1" i="0" kern="1200" dirty="0">
            <a:latin typeface="+mj-lt"/>
          </a:endParaRPr>
        </a:p>
      </dsp:txBody>
      <dsp:txXfrm>
        <a:off x="2428869" y="3839398"/>
        <a:ext cx="1488399" cy="1153473"/>
      </dsp:txXfrm>
    </dsp:sp>
    <dsp:sp modelId="{9E599FA3-36E5-824F-9B83-035FD36F5260}">
      <dsp:nvSpPr>
        <dsp:cNvPr id="0" name=""/>
        <dsp:cNvSpPr/>
      </dsp:nvSpPr>
      <dsp:spPr>
        <a:xfrm rot="10400477">
          <a:off x="3042319" y="2878328"/>
          <a:ext cx="617814" cy="0"/>
        </a:xfrm>
        <a:custGeom>
          <a:avLst/>
          <a:gdLst/>
          <a:ahLst/>
          <a:cxnLst/>
          <a:rect l="0" t="0" r="0" b="0"/>
          <a:pathLst>
            <a:path>
              <a:moveTo>
                <a:pt x="0" y="0"/>
              </a:moveTo>
              <a:lnTo>
                <a:pt x="617814"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4CAFBD-2879-2C40-8CEC-E5986191410A}">
      <dsp:nvSpPr>
        <dsp:cNvPr id="0" name=""/>
        <dsp:cNvSpPr/>
      </dsp:nvSpPr>
      <dsp:spPr>
        <a:xfrm>
          <a:off x="1702533" y="2449153"/>
          <a:ext cx="1341870" cy="108664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Online Projects </a:t>
          </a:r>
          <a:br>
            <a:rPr lang="en-US" sz="1600" b="1" i="0" kern="1200" dirty="0" smtClean="0">
              <a:latin typeface="+mj-lt"/>
            </a:rPr>
          </a:br>
          <a:r>
            <a:rPr lang="en-US" sz="1600" b="1" i="0" kern="1200" dirty="0" smtClean="0">
              <a:latin typeface="+mj-lt"/>
            </a:rPr>
            <a:t>(everyone)</a:t>
          </a:r>
          <a:endParaRPr lang="en-US" sz="1600" b="1" i="0" kern="1200" dirty="0">
            <a:latin typeface="+mj-lt"/>
          </a:endParaRPr>
        </a:p>
      </dsp:txBody>
      <dsp:txXfrm>
        <a:off x="1755578" y="2502198"/>
        <a:ext cx="1235780" cy="980550"/>
      </dsp:txXfrm>
    </dsp:sp>
    <dsp:sp modelId="{447FFE4F-7EF9-8545-8857-56D713388796}">
      <dsp:nvSpPr>
        <dsp:cNvPr id="0" name=""/>
        <dsp:cNvSpPr/>
      </dsp:nvSpPr>
      <dsp:spPr>
        <a:xfrm rot="13114286">
          <a:off x="3446753" y="2040205"/>
          <a:ext cx="237168" cy="0"/>
        </a:xfrm>
        <a:custGeom>
          <a:avLst/>
          <a:gdLst/>
          <a:ahLst/>
          <a:cxnLst/>
          <a:rect l="0" t="0" r="0" b="0"/>
          <a:pathLst>
            <a:path>
              <a:moveTo>
                <a:pt x="0" y="0"/>
              </a:moveTo>
              <a:lnTo>
                <a:pt x="23716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7A1E91B-14D0-924D-A531-68245BD56B25}">
      <dsp:nvSpPr>
        <dsp:cNvPr id="0" name=""/>
        <dsp:cNvSpPr/>
      </dsp:nvSpPr>
      <dsp:spPr>
        <a:xfrm>
          <a:off x="2034500" y="708188"/>
          <a:ext cx="1438124" cy="1369296"/>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711200">
            <a:lnSpc>
              <a:spcPct val="90000"/>
            </a:lnSpc>
            <a:spcBef>
              <a:spcPct val="0"/>
            </a:spcBef>
            <a:spcAft>
              <a:spcPct val="35000"/>
            </a:spcAft>
          </a:pPr>
          <a:r>
            <a:rPr lang="en-US" sz="1600" b="1" i="0" kern="1200" dirty="0" smtClean="0">
              <a:latin typeface="+mj-lt"/>
            </a:rPr>
            <a:t>Social Networking Space for a Blog, Project Sharing, etc.</a:t>
          </a:r>
          <a:endParaRPr lang="en-US" sz="1600" b="1" i="0" kern="1200" dirty="0">
            <a:latin typeface="+mj-lt"/>
          </a:endParaRPr>
        </a:p>
      </dsp:txBody>
      <dsp:txXfrm>
        <a:off x="2101344" y="775032"/>
        <a:ext cx="1304436" cy="12356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1E71F-2E18-DF4C-8F9B-05FDC8D6E2D0}">
      <dsp:nvSpPr>
        <dsp:cNvPr id="0" name=""/>
        <dsp:cNvSpPr/>
      </dsp:nvSpPr>
      <dsp:spPr>
        <a:xfrm>
          <a:off x="7406" y="1473199"/>
          <a:ext cx="2213588" cy="1993901"/>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Faith Formation Before Marriage</a:t>
          </a:r>
          <a:endParaRPr lang="en-US" sz="2800" kern="1200" dirty="0"/>
        </a:p>
      </dsp:txBody>
      <dsp:txXfrm>
        <a:off x="65805" y="1531598"/>
        <a:ext cx="2096790" cy="1877103"/>
      </dsp:txXfrm>
    </dsp:sp>
    <dsp:sp modelId="{1449CDF5-84F7-8947-AC42-F73683458D46}">
      <dsp:nvSpPr>
        <dsp:cNvPr id="0" name=""/>
        <dsp:cNvSpPr/>
      </dsp:nvSpPr>
      <dsp:spPr>
        <a:xfrm>
          <a:off x="2442353" y="2195664"/>
          <a:ext cx="469280" cy="548970"/>
        </a:xfrm>
        <a:prstGeom prst="rightArrow">
          <a:avLst>
            <a:gd name="adj1" fmla="val 60000"/>
            <a:gd name="adj2" fmla="val 5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442353" y="2305458"/>
        <a:ext cx="328496" cy="329382"/>
      </dsp:txXfrm>
    </dsp:sp>
    <dsp:sp modelId="{FA257D1D-261E-A94F-AC4D-6F6416075738}">
      <dsp:nvSpPr>
        <dsp:cNvPr id="0" name=""/>
        <dsp:cNvSpPr/>
      </dsp:nvSpPr>
      <dsp:spPr>
        <a:xfrm>
          <a:off x="3106430" y="495303"/>
          <a:ext cx="2213588" cy="3949693"/>
        </a:xfrm>
        <a:prstGeom prst="roundRect">
          <a:avLst>
            <a:gd name="adj" fmla="val 10000"/>
          </a:avLst>
        </a:prstGeom>
        <a:gradFill rotWithShape="0">
          <a:gsLst>
            <a:gs pos="0">
              <a:schemeClr val="accent2">
                <a:hueOff val="4765848"/>
                <a:satOff val="9751"/>
                <a:lumOff val="3725"/>
                <a:alphaOff val="0"/>
                <a:shade val="47500"/>
                <a:satMod val="137000"/>
              </a:schemeClr>
            </a:gs>
            <a:gs pos="55000">
              <a:schemeClr val="accent2">
                <a:hueOff val="4765848"/>
                <a:satOff val="9751"/>
                <a:lumOff val="3725"/>
                <a:alphaOff val="0"/>
                <a:shade val="69000"/>
                <a:satMod val="137000"/>
              </a:schemeClr>
            </a:gs>
            <a:gs pos="100000">
              <a:schemeClr val="accent2">
                <a:hueOff val="4765848"/>
                <a:satOff val="9751"/>
                <a:lumOff val="372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Preparation for and Celebration of Marriage</a:t>
          </a:r>
          <a:endParaRPr lang="en-US" sz="2800" b="1" kern="1200" dirty="0"/>
        </a:p>
      </dsp:txBody>
      <dsp:txXfrm>
        <a:off x="3171264" y="560137"/>
        <a:ext cx="2083920" cy="3820025"/>
      </dsp:txXfrm>
    </dsp:sp>
    <dsp:sp modelId="{7230CF65-8EC1-454C-8335-E50D35DA1997}">
      <dsp:nvSpPr>
        <dsp:cNvPr id="0" name=""/>
        <dsp:cNvSpPr/>
      </dsp:nvSpPr>
      <dsp:spPr>
        <a:xfrm>
          <a:off x="5541378" y="2195664"/>
          <a:ext cx="469280" cy="548970"/>
        </a:xfrm>
        <a:prstGeom prst="rightArrow">
          <a:avLst>
            <a:gd name="adj1" fmla="val 60000"/>
            <a:gd name="adj2" fmla="val 50000"/>
          </a:avLst>
        </a:prstGeom>
        <a:gradFill rotWithShape="0">
          <a:gsLst>
            <a:gs pos="0">
              <a:schemeClr val="accent2">
                <a:hueOff val="9531696"/>
                <a:satOff val="19501"/>
                <a:lumOff val="7451"/>
                <a:alphaOff val="0"/>
                <a:shade val="47500"/>
                <a:satMod val="137000"/>
              </a:schemeClr>
            </a:gs>
            <a:gs pos="55000">
              <a:schemeClr val="accent2">
                <a:hueOff val="9531696"/>
                <a:satOff val="19501"/>
                <a:lumOff val="7451"/>
                <a:alphaOff val="0"/>
                <a:shade val="69000"/>
                <a:satMod val="137000"/>
              </a:schemeClr>
            </a:gs>
            <a:gs pos="100000">
              <a:schemeClr val="accent2">
                <a:hueOff val="9531696"/>
                <a:satOff val="19501"/>
                <a:lumOff val="7451"/>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541378" y="2305458"/>
        <a:ext cx="328496" cy="329382"/>
      </dsp:txXfrm>
    </dsp:sp>
    <dsp:sp modelId="{C90D6C3C-2756-1148-A9BA-AB0746EBFB54}">
      <dsp:nvSpPr>
        <dsp:cNvPr id="0" name=""/>
        <dsp:cNvSpPr/>
      </dsp:nvSpPr>
      <dsp:spPr>
        <a:xfrm>
          <a:off x="6205455" y="1308100"/>
          <a:ext cx="2213588" cy="2324099"/>
        </a:xfrm>
        <a:prstGeom prst="roundRect">
          <a:avLst>
            <a:gd name="adj" fmla="val 10000"/>
          </a:avLst>
        </a:prstGeom>
        <a:gradFill rotWithShape="0">
          <a:gsLst>
            <a:gs pos="0">
              <a:schemeClr val="accent2">
                <a:hueOff val="9531696"/>
                <a:satOff val="19501"/>
                <a:lumOff val="7451"/>
                <a:alphaOff val="0"/>
                <a:shade val="47500"/>
                <a:satMod val="137000"/>
              </a:schemeClr>
            </a:gs>
            <a:gs pos="55000">
              <a:schemeClr val="accent2">
                <a:hueOff val="9531696"/>
                <a:satOff val="19501"/>
                <a:lumOff val="7451"/>
                <a:alphaOff val="0"/>
                <a:shade val="69000"/>
                <a:satMod val="137000"/>
              </a:schemeClr>
            </a:gs>
            <a:gs pos="100000">
              <a:schemeClr val="accent2">
                <a:hueOff val="9531696"/>
                <a:satOff val="19501"/>
                <a:lumOff val="7451"/>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Faith Formation After Celebration of Marriage</a:t>
          </a:r>
        </a:p>
      </dsp:txBody>
      <dsp:txXfrm>
        <a:off x="6270289" y="1372934"/>
        <a:ext cx="2083920" cy="219443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2BAE2-1468-D14A-A5D1-920F0AC319F7}">
      <dsp:nvSpPr>
        <dsp:cNvPr id="0" name=""/>
        <dsp:cNvSpPr/>
      </dsp:nvSpPr>
      <dsp:spPr>
        <a:xfrm>
          <a:off x="266707" y="3022307"/>
          <a:ext cx="2407801" cy="1164345"/>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Discernment</a:t>
          </a:r>
          <a:endParaRPr lang="en-US" sz="2600" kern="1200" dirty="0"/>
        </a:p>
      </dsp:txBody>
      <dsp:txXfrm>
        <a:off x="300810" y="3056410"/>
        <a:ext cx="2339595" cy="1096139"/>
      </dsp:txXfrm>
    </dsp:sp>
    <dsp:sp modelId="{E11D5A50-60CC-8C46-89A4-93B0AE5924E2}">
      <dsp:nvSpPr>
        <dsp:cNvPr id="0" name=""/>
        <dsp:cNvSpPr/>
      </dsp:nvSpPr>
      <dsp:spPr>
        <a:xfrm rot="17480201">
          <a:off x="1729745" y="2207836"/>
          <a:ext cx="2970240" cy="26630"/>
        </a:xfrm>
        <a:custGeom>
          <a:avLst/>
          <a:gdLst/>
          <a:ahLst/>
          <a:cxnLst/>
          <a:rect l="0" t="0" r="0" b="0"/>
          <a:pathLst>
            <a:path>
              <a:moveTo>
                <a:pt x="0" y="13315"/>
              </a:moveTo>
              <a:lnTo>
                <a:pt x="2970240"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3140610" y="2146896"/>
        <a:ext cx="148512" cy="148512"/>
      </dsp:txXfrm>
    </dsp:sp>
    <dsp:sp modelId="{5499C774-B338-8046-9281-3C928C7EC956}">
      <dsp:nvSpPr>
        <dsp:cNvPr id="0" name=""/>
        <dsp:cNvSpPr/>
      </dsp:nvSpPr>
      <dsp:spPr>
        <a:xfrm>
          <a:off x="3755223" y="367145"/>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Faith Formation</a:t>
          </a:r>
          <a:endParaRPr lang="en-US" sz="2600" kern="1200" dirty="0"/>
        </a:p>
      </dsp:txBody>
      <dsp:txXfrm>
        <a:off x="3782794" y="394716"/>
        <a:ext cx="1827570" cy="886214"/>
      </dsp:txXfrm>
    </dsp:sp>
    <dsp:sp modelId="{800687B6-9FD2-F04C-A416-C2020C825C0B}">
      <dsp:nvSpPr>
        <dsp:cNvPr id="0" name=""/>
        <dsp:cNvSpPr/>
      </dsp:nvSpPr>
      <dsp:spPr>
        <a:xfrm rot="20139544">
          <a:off x="5598806" y="643071"/>
          <a:ext cx="880409" cy="26630"/>
        </a:xfrm>
        <a:custGeom>
          <a:avLst/>
          <a:gdLst/>
          <a:ahLst/>
          <a:cxnLst/>
          <a:rect l="0" t="0" r="0" b="0"/>
          <a:pathLst>
            <a:path>
              <a:moveTo>
                <a:pt x="0" y="13315"/>
              </a:moveTo>
              <a:lnTo>
                <a:pt x="880409"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17000" y="634376"/>
        <a:ext cx="44020" cy="44020"/>
      </dsp:txXfrm>
    </dsp:sp>
    <dsp:sp modelId="{20899E05-5D0B-024B-BAB7-A3B269A3AFE7}">
      <dsp:nvSpPr>
        <dsp:cNvPr id="0" name=""/>
        <dsp:cNvSpPr/>
      </dsp:nvSpPr>
      <dsp:spPr>
        <a:xfrm>
          <a:off x="6440085" y="427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S1 Faith Growth Plan</a:t>
          </a:r>
          <a:endParaRPr lang="en-US" sz="2600" kern="1200" dirty="0"/>
        </a:p>
      </dsp:txBody>
      <dsp:txXfrm>
        <a:off x="6467656" y="31842"/>
        <a:ext cx="1827570" cy="886214"/>
      </dsp:txXfrm>
    </dsp:sp>
    <dsp:sp modelId="{2E01F7D0-0293-8A44-8F09-3354B90034C5}">
      <dsp:nvSpPr>
        <dsp:cNvPr id="0" name=""/>
        <dsp:cNvSpPr/>
      </dsp:nvSpPr>
      <dsp:spPr>
        <a:xfrm rot="2513903">
          <a:off x="5500172" y="1184351"/>
          <a:ext cx="1077678" cy="26630"/>
        </a:xfrm>
        <a:custGeom>
          <a:avLst/>
          <a:gdLst/>
          <a:ahLst/>
          <a:cxnLst/>
          <a:rect l="0" t="0" r="0" b="0"/>
          <a:pathLst>
            <a:path>
              <a:moveTo>
                <a:pt x="0" y="13315"/>
              </a:moveTo>
              <a:lnTo>
                <a:pt x="1077678"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012069" y="1170725"/>
        <a:ext cx="53883" cy="53883"/>
      </dsp:txXfrm>
    </dsp:sp>
    <dsp:sp modelId="{414C839C-73A4-C245-8F31-0643862CB45B}">
      <dsp:nvSpPr>
        <dsp:cNvPr id="0" name=""/>
        <dsp:cNvSpPr/>
      </dsp:nvSpPr>
      <dsp:spPr>
        <a:xfrm>
          <a:off x="6440085" y="108683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S2 Faith Growth Plan</a:t>
          </a:r>
          <a:endParaRPr lang="en-US" sz="2600" kern="1200" dirty="0"/>
        </a:p>
      </dsp:txBody>
      <dsp:txXfrm>
        <a:off x="6467656" y="1114402"/>
        <a:ext cx="1827570" cy="886214"/>
      </dsp:txXfrm>
    </dsp:sp>
    <dsp:sp modelId="{D9C726DC-49B7-D248-93B8-C561E8750100}">
      <dsp:nvSpPr>
        <dsp:cNvPr id="0" name=""/>
        <dsp:cNvSpPr/>
      </dsp:nvSpPr>
      <dsp:spPr>
        <a:xfrm rot="3960418">
          <a:off x="5052662" y="1725631"/>
          <a:ext cx="1972696" cy="26630"/>
        </a:xfrm>
        <a:custGeom>
          <a:avLst/>
          <a:gdLst/>
          <a:ahLst/>
          <a:cxnLst/>
          <a:rect l="0" t="0" r="0" b="0"/>
          <a:pathLst>
            <a:path>
              <a:moveTo>
                <a:pt x="0" y="13315"/>
              </a:moveTo>
              <a:lnTo>
                <a:pt x="1972696" y="13315"/>
              </a:lnTo>
            </a:path>
          </a:pathLst>
        </a:custGeom>
        <a:noFill/>
        <a:ln w="6350" cap="rnd"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5989693" y="1689629"/>
        <a:ext cx="98634" cy="98634"/>
      </dsp:txXfrm>
    </dsp:sp>
    <dsp:sp modelId="{302FB7E9-0882-F246-8B35-EA604888934F}">
      <dsp:nvSpPr>
        <dsp:cNvPr id="0" name=""/>
        <dsp:cNvSpPr/>
      </dsp:nvSpPr>
      <dsp:spPr>
        <a:xfrm>
          <a:off x="6440085" y="2169391"/>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S3 Faith Growth Plan</a:t>
          </a:r>
          <a:endParaRPr lang="en-US" sz="2600" kern="1200" dirty="0"/>
        </a:p>
      </dsp:txBody>
      <dsp:txXfrm>
        <a:off x="6467656" y="2196962"/>
        <a:ext cx="1827570" cy="886214"/>
      </dsp:txXfrm>
    </dsp:sp>
    <dsp:sp modelId="{89E487A4-D320-B34F-BE31-497C95AB24EE}">
      <dsp:nvSpPr>
        <dsp:cNvPr id="0" name=""/>
        <dsp:cNvSpPr/>
      </dsp:nvSpPr>
      <dsp:spPr>
        <a:xfrm rot="18452805">
          <a:off x="2328174" y="2888145"/>
          <a:ext cx="1773383" cy="26630"/>
        </a:xfrm>
        <a:custGeom>
          <a:avLst/>
          <a:gdLst/>
          <a:ahLst/>
          <a:cxnLst/>
          <a:rect l="0" t="0" r="0" b="0"/>
          <a:pathLst>
            <a:path>
              <a:moveTo>
                <a:pt x="0" y="13315"/>
              </a:moveTo>
              <a:lnTo>
                <a:pt x="1773383"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3170531" y="2857126"/>
        <a:ext cx="88669" cy="88669"/>
      </dsp:txXfrm>
    </dsp:sp>
    <dsp:sp modelId="{DA81BFF1-AA94-7843-A347-A6AB8282E5FC}">
      <dsp:nvSpPr>
        <dsp:cNvPr id="0" name=""/>
        <dsp:cNvSpPr/>
      </dsp:nvSpPr>
      <dsp:spPr>
        <a:xfrm>
          <a:off x="3755223" y="172776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Marriage Preparation</a:t>
          </a:r>
          <a:endParaRPr lang="en-US" sz="2600" kern="1200" dirty="0"/>
        </a:p>
      </dsp:txBody>
      <dsp:txXfrm>
        <a:off x="3782794" y="1755334"/>
        <a:ext cx="1827570" cy="886214"/>
      </dsp:txXfrm>
    </dsp:sp>
    <dsp:sp modelId="{A40CB852-883D-9E4C-B2DA-C891184EF082}">
      <dsp:nvSpPr>
        <dsp:cNvPr id="0" name=""/>
        <dsp:cNvSpPr/>
      </dsp:nvSpPr>
      <dsp:spPr>
        <a:xfrm rot="21027144">
          <a:off x="2667148" y="3503030"/>
          <a:ext cx="1062713" cy="26630"/>
        </a:xfrm>
        <a:custGeom>
          <a:avLst/>
          <a:gdLst/>
          <a:ahLst/>
          <a:cxnLst/>
          <a:rect l="0" t="0" r="0" b="0"/>
          <a:pathLst>
            <a:path>
              <a:moveTo>
                <a:pt x="0" y="13315"/>
              </a:moveTo>
              <a:lnTo>
                <a:pt x="1062713"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71937" y="3489777"/>
        <a:ext cx="53135" cy="53135"/>
      </dsp:txXfrm>
    </dsp:sp>
    <dsp:sp modelId="{E2300B1A-EC26-A94A-92AB-0E633DB334E4}">
      <dsp:nvSpPr>
        <dsp:cNvPr id="0" name=""/>
        <dsp:cNvSpPr/>
      </dsp:nvSpPr>
      <dsp:spPr>
        <a:xfrm>
          <a:off x="3722502" y="295753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Mentors</a:t>
          </a:r>
          <a:endParaRPr lang="en-US" sz="2600" kern="1200" dirty="0"/>
        </a:p>
      </dsp:txBody>
      <dsp:txXfrm>
        <a:off x="3750073" y="2985104"/>
        <a:ext cx="1827570" cy="886214"/>
      </dsp:txXfrm>
    </dsp:sp>
    <dsp:sp modelId="{5BD28181-1F45-0444-984D-7F70CD871B5B}">
      <dsp:nvSpPr>
        <dsp:cNvPr id="0" name=""/>
        <dsp:cNvSpPr/>
      </dsp:nvSpPr>
      <dsp:spPr>
        <a:xfrm rot="2491970">
          <a:off x="2490274" y="4077022"/>
          <a:ext cx="1465525" cy="26630"/>
        </a:xfrm>
        <a:custGeom>
          <a:avLst/>
          <a:gdLst/>
          <a:ahLst/>
          <a:cxnLst/>
          <a:rect l="0" t="0" r="0" b="0"/>
          <a:pathLst>
            <a:path>
              <a:moveTo>
                <a:pt x="0" y="13315"/>
              </a:moveTo>
              <a:lnTo>
                <a:pt x="1465525"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186399" y="4053699"/>
        <a:ext cx="73276" cy="73276"/>
      </dsp:txXfrm>
    </dsp:sp>
    <dsp:sp modelId="{E0D399AB-6D4B-F045-9EE7-36DE40A35B1F}">
      <dsp:nvSpPr>
        <dsp:cNvPr id="0" name=""/>
        <dsp:cNvSpPr/>
      </dsp:nvSpPr>
      <dsp:spPr>
        <a:xfrm>
          <a:off x="3771565" y="4105517"/>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Support Groups</a:t>
          </a:r>
          <a:endParaRPr lang="en-US" sz="2600" kern="1200" dirty="0"/>
        </a:p>
      </dsp:txBody>
      <dsp:txXfrm>
        <a:off x="3799136" y="4133088"/>
        <a:ext cx="1827570" cy="886214"/>
      </dsp:txXfrm>
    </dsp:sp>
    <dsp:sp modelId="{6119CFAB-445C-554B-A454-7B6DDB79E094}">
      <dsp:nvSpPr>
        <dsp:cNvPr id="0" name=""/>
        <dsp:cNvSpPr/>
      </dsp:nvSpPr>
      <dsp:spPr>
        <a:xfrm rot="3779564">
          <a:off x="2015100" y="4667375"/>
          <a:ext cx="2415874" cy="26630"/>
        </a:xfrm>
        <a:custGeom>
          <a:avLst/>
          <a:gdLst/>
          <a:ahLst/>
          <a:cxnLst/>
          <a:rect l="0" t="0" r="0" b="0"/>
          <a:pathLst>
            <a:path>
              <a:moveTo>
                <a:pt x="0" y="13315"/>
              </a:moveTo>
              <a:lnTo>
                <a:pt x="2415874" y="13315"/>
              </a:lnTo>
            </a:path>
          </a:pathLst>
        </a:custGeom>
        <a:noFill/>
        <a:ln w="6350" cap="rnd"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dirty="0"/>
        </a:p>
      </dsp:txBody>
      <dsp:txXfrm>
        <a:off x="3162640" y="4620293"/>
        <a:ext cx="120793" cy="120793"/>
      </dsp:txXfrm>
    </dsp:sp>
    <dsp:sp modelId="{EDD04E72-3ED0-B449-BBD9-5A2A5DCF2842}">
      <dsp:nvSpPr>
        <dsp:cNvPr id="0" name=""/>
        <dsp:cNvSpPr/>
      </dsp:nvSpPr>
      <dsp:spPr>
        <a:xfrm>
          <a:off x="3771565" y="5286223"/>
          <a:ext cx="1882712" cy="941356"/>
        </a:xfrm>
        <a:prstGeom prst="roundRect">
          <a:avLst>
            <a:gd name="adj" fmla="val 10000"/>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Parish Website</a:t>
          </a:r>
          <a:endParaRPr lang="en-US" sz="2600" kern="1200" dirty="0"/>
        </a:p>
      </dsp:txBody>
      <dsp:txXfrm>
        <a:off x="3799136" y="5313794"/>
        <a:ext cx="1827570" cy="8862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40392-780B-6147-A59F-16151628F2E1}">
      <dsp:nvSpPr>
        <dsp:cNvPr id="0" name=""/>
        <dsp:cNvSpPr/>
      </dsp:nvSpPr>
      <dsp:spPr>
        <a:xfrm>
          <a:off x="0" y="2916973"/>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Marriage</a:t>
          </a:r>
          <a:endParaRPr lang="en-US" sz="2000" b="1" kern="1200" dirty="0"/>
        </a:p>
      </dsp:txBody>
      <dsp:txXfrm>
        <a:off x="29304" y="2946277"/>
        <a:ext cx="1942402" cy="941897"/>
      </dsp:txXfrm>
    </dsp:sp>
    <dsp:sp modelId="{E459E357-DABB-8741-B686-1FE9162F6C47}">
      <dsp:nvSpPr>
        <dsp:cNvPr id="0" name=""/>
        <dsp:cNvSpPr/>
      </dsp:nvSpPr>
      <dsp:spPr>
        <a:xfrm rot="17576687">
          <a:off x="1037246" y="1949359"/>
          <a:ext cx="3159071" cy="26604"/>
        </a:xfrm>
        <a:custGeom>
          <a:avLst/>
          <a:gdLst/>
          <a:ahLst/>
          <a:cxnLst/>
          <a:rect l="0" t="0" r="0" b="0"/>
          <a:pathLst>
            <a:path>
              <a:moveTo>
                <a:pt x="0" y="13302"/>
              </a:moveTo>
              <a:lnTo>
                <a:pt x="3159071"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88950">
            <a:lnSpc>
              <a:spcPct val="90000"/>
            </a:lnSpc>
            <a:spcBef>
              <a:spcPct val="0"/>
            </a:spcBef>
            <a:spcAft>
              <a:spcPct val="35000"/>
            </a:spcAft>
          </a:pPr>
          <a:endParaRPr lang="en-US" sz="1100" kern="1200" dirty="0"/>
        </a:p>
      </dsp:txBody>
      <dsp:txXfrm>
        <a:off x="2537805" y="1883685"/>
        <a:ext cx="157953" cy="157953"/>
      </dsp:txXfrm>
    </dsp:sp>
    <dsp:sp modelId="{91A37B3E-0911-1D4C-8713-F7C0EDFEF47F}">
      <dsp:nvSpPr>
        <dsp:cNvPr id="0" name=""/>
        <dsp:cNvSpPr/>
      </dsp:nvSpPr>
      <dsp:spPr>
        <a:xfrm>
          <a:off x="3232554" y="7845"/>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Mentors</a:t>
          </a:r>
          <a:endParaRPr lang="en-US" sz="2000" b="1" kern="1200" dirty="0"/>
        </a:p>
      </dsp:txBody>
      <dsp:txXfrm>
        <a:off x="3261858" y="37149"/>
        <a:ext cx="1942402" cy="941897"/>
      </dsp:txXfrm>
    </dsp:sp>
    <dsp:sp modelId="{8D10413F-7EDD-0844-8536-634EE0F9EC41}">
      <dsp:nvSpPr>
        <dsp:cNvPr id="0" name=""/>
        <dsp:cNvSpPr/>
      </dsp:nvSpPr>
      <dsp:spPr>
        <a:xfrm rot="18300257">
          <a:off x="1543330" y="2524650"/>
          <a:ext cx="2146902" cy="26604"/>
        </a:xfrm>
        <a:custGeom>
          <a:avLst/>
          <a:gdLst/>
          <a:ahLst/>
          <a:cxnLst/>
          <a:rect l="0" t="0" r="0" b="0"/>
          <a:pathLst>
            <a:path>
              <a:moveTo>
                <a:pt x="0" y="13302"/>
              </a:moveTo>
              <a:lnTo>
                <a:pt x="2146902"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63109" y="2484280"/>
        <a:ext cx="107345" cy="107345"/>
      </dsp:txXfrm>
    </dsp:sp>
    <dsp:sp modelId="{ED4E861B-3F2B-3A4F-9B74-9746CF1FF11F}">
      <dsp:nvSpPr>
        <dsp:cNvPr id="0" name=""/>
        <dsp:cNvSpPr/>
      </dsp:nvSpPr>
      <dsp:spPr>
        <a:xfrm>
          <a:off x="3232554" y="1158426"/>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Faith Practices</a:t>
          </a:r>
          <a:endParaRPr lang="en-US" sz="2000" b="1" kern="1200" dirty="0"/>
        </a:p>
      </dsp:txBody>
      <dsp:txXfrm>
        <a:off x="3261858" y="1187730"/>
        <a:ext cx="1942402" cy="941897"/>
      </dsp:txXfrm>
    </dsp:sp>
    <dsp:sp modelId="{D8A0B370-E0DA-4A45-84C6-F741A9DDA18F}">
      <dsp:nvSpPr>
        <dsp:cNvPr id="0" name=""/>
        <dsp:cNvSpPr/>
      </dsp:nvSpPr>
      <dsp:spPr>
        <a:xfrm rot="20599209">
          <a:off x="5212722" y="1503204"/>
          <a:ext cx="990662" cy="26604"/>
        </a:xfrm>
        <a:custGeom>
          <a:avLst/>
          <a:gdLst/>
          <a:ahLst/>
          <a:cxnLst/>
          <a:rect l="0" t="0" r="0" b="0"/>
          <a:pathLst>
            <a:path>
              <a:moveTo>
                <a:pt x="0" y="13302"/>
              </a:moveTo>
              <a:lnTo>
                <a:pt x="990662"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3287" y="1491740"/>
        <a:ext cx="49533" cy="49533"/>
      </dsp:txXfrm>
    </dsp:sp>
    <dsp:sp modelId="{7CD87B2C-ED25-1D4B-AC08-9E07F6EC9D48}">
      <dsp:nvSpPr>
        <dsp:cNvPr id="0" name=""/>
        <dsp:cNvSpPr/>
      </dsp:nvSpPr>
      <dsp:spPr>
        <a:xfrm>
          <a:off x="6182543" y="803832"/>
          <a:ext cx="2678892" cy="11410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Prayer, Rituals, Bible Reading, Service, Faith Conversations</a:t>
          </a:r>
          <a:endParaRPr lang="en-US" sz="2000" b="1" kern="1200" dirty="0"/>
        </a:p>
      </dsp:txBody>
      <dsp:txXfrm>
        <a:off x="6215962" y="837251"/>
        <a:ext cx="2612054" cy="1074167"/>
      </dsp:txXfrm>
    </dsp:sp>
    <dsp:sp modelId="{A4906DA7-AC3B-2446-A28A-0697C16EE854}">
      <dsp:nvSpPr>
        <dsp:cNvPr id="0" name=""/>
        <dsp:cNvSpPr/>
      </dsp:nvSpPr>
      <dsp:spPr>
        <a:xfrm rot="19999049">
          <a:off x="1928527" y="3098284"/>
          <a:ext cx="1361281" cy="26604"/>
        </a:xfrm>
        <a:custGeom>
          <a:avLst/>
          <a:gdLst/>
          <a:ahLst/>
          <a:cxnLst/>
          <a:rect l="0" t="0" r="0" b="0"/>
          <a:pathLst>
            <a:path>
              <a:moveTo>
                <a:pt x="0" y="13302"/>
              </a:moveTo>
              <a:lnTo>
                <a:pt x="1361281"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75136" y="3077555"/>
        <a:ext cx="68064" cy="68064"/>
      </dsp:txXfrm>
    </dsp:sp>
    <dsp:sp modelId="{50132922-49CC-1D43-9E25-D4C3923D2C8F}">
      <dsp:nvSpPr>
        <dsp:cNvPr id="0" name=""/>
        <dsp:cNvSpPr/>
      </dsp:nvSpPr>
      <dsp:spPr>
        <a:xfrm>
          <a:off x="3217326" y="2305695"/>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Continuing Formation</a:t>
          </a:r>
          <a:endParaRPr lang="en-US" sz="2000" b="1" kern="1200" dirty="0"/>
        </a:p>
      </dsp:txBody>
      <dsp:txXfrm>
        <a:off x="3246630" y="2334999"/>
        <a:ext cx="1942402" cy="941897"/>
      </dsp:txXfrm>
    </dsp:sp>
    <dsp:sp modelId="{687B3F1A-3407-3A49-9379-F24F2650E249}">
      <dsp:nvSpPr>
        <dsp:cNvPr id="0" name=""/>
        <dsp:cNvSpPr/>
      </dsp:nvSpPr>
      <dsp:spPr>
        <a:xfrm rot="12566">
          <a:off x="5218333" y="2794301"/>
          <a:ext cx="905983" cy="26604"/>
        </a:xfrm>
        <a:custGeom>
          <a:avLst/>
          <a:gdLst/>
          <a:ahLst/>
          <a:cxnLst/>
          <a:rect l="0" t="0" r="0" b="0"/>
          <a:pathLst>
            <a:path>
              <a:moveTo>
                <a:pt x="0" y="13302"/>
              </a:moveTo>
              <a:lnTo>
                <a:pt x="905983"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48675" y="2784954"/>
        <a:ext cx="45299" cy="45299"/>
      </dsp:txXfrm>
    </dsp:sp>
    <dsp:sp modelId="{D1243A0E-81BF-C14E-8FD8-1157F1D76787}">
      <dsp:nvSpPr>
        <dsp:cNvPr id="0" name=""/>
        <dsp:cNvSpPr/>
      </dsp:nvSpPr>
      <dsp:spPr>
        <a:xfrm>
          <a:off x="6124314" y="2451393"/>
          <a:ext cx="2678892" cy="715731"/>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Theology, Scripture, Spirituality</a:t>
          </a:r>
          <a:endParaRPr lang="en-US" sz="2000" b="1" kern="1200" dirty="0"/>
        </a:p>
      </dsp:txBody>
      <dsp:txXfrm>
        <a:off x="6145277" y="2472356"/>
        <a:ext cx="2636966" cy="673805"/>
      </dsp:txXfrm>
    </dsp:sp>
    <dsp:sp modelId="{A580B720-F1F2-A341-920A-99FACCCB71D7}">
      <dsp:nvSpPr>
        <dsp:cNvPr id="0" name=""/>
        <dsp:cNvSpPr/>
      </dsp:nvSpPr>
      <dsp:spPr>
        <a:xfrm rot="1426687">
          <a:off x="1943890" y="3675231"/>
          <a:ext cx="1345782" cy="26604"/>
        </a:xfrm>
        <a:custGeom>
          <a:avLst/>
          <a:gdLst/>
          <a:ahLst/>
          <a:cxnLst/>
          <a:rect l="0" t="0" r="0" b="0"/>
          <a:pathLst>
            <a:path>
              <a:moveTo>
                <a:pt x="0" y="13302"/>
              </a:moveTo>
              <a:lnTo>
                <a:pt x="1345782"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583137" y="3654888"/>
        <a:ext cx="67289" cy="67289"/>
      </dsp:txXfrm>
    </dsp:sp>
    <dsp:sp modelId="{7CD1F4AA-C75B-264B-9D63-740DC9C350E2}">
      <dsp:nvSpPr>
        <dsp:cNvPr id="0" name=""/>
        <dsp:cNvSpPr/>
      </dsp:nvSpPr>
      <dsp:spPr>
        <a:xfrm>
          <a:off x="3232554" y="3459587"/>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Married Life Tasks &amp; Issues</a:t>
          </a:r>
          <a:endParaRPr lang="en-US" sz="2000" b="1" kern="1200" dirty="0"/>
        </a:p>
      </dsp:txBody>
      <dsp:txXfrm>
        <a:off x="3261858" y="3488891"/>
        <a:ext cx="1942402" cy="941897"/>
      </dsp:txXfrm>
    </dsp:sp>
    <dsp:sp modelId="{D206DF04-B6AE-9045-B97E-0CB29F95EE85}">
      <dsp:nvSpPr>
        <dsp:cNvPr id="0" name=""/>
        <dsp:cNvSpPr/>
      </dsp:nvSpPr>
      <dsp:spPr>
        <a:xfrm rot="163052">
          <a:off x="5233040" y="3968619"/>
          <a:ext cx="931457" cy="26604"/>
        </a:xfrm>
        <a:custGeom>
          <a:avLst/>
          <a:gdLst/>
          <a:ahLst/>
          <a:cxnLst/>
          <a:rect l="0" t="0" r="0" b="0"/>
          <a:pathLst>
            <a:path>
              <a:moveTo>
                <a:pt x="0" y="13302"/>
              </a:moveTo>
              <a:lnTo>
                <a:pt x="931457" y="13302"/>
              </a:lnTo>
            </a:path>
          </a:pathLst>
        </a:custGeom>
        <a:noFill/>
        <a:ln w="6350" cap="rnd" cmpd="sng" algn="ctr">
          <a:solidFill>
            <a:schemeClr val="accent6">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75482" y="3958635"/>
        <a:ext cx="46572" cy="46572"/>
      </dsp:txXfrm>
    </dsp:sp>
    <dsp:sp modelId="{F4709D5D-3129-704D-AB09-ECF5B8979A95}">
      <dsp:nvSpPr>
        <dsp:cNvPr id="0" name=""/>
        <dsp:cNvSpPr/>
      </dsp:nvSpPr>
      <dsp:spPr>
        <a:xfrm>
          <a:off x="6163974" y="3503750"/>
          <a:ext cx="2652939"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Courses, Workshops, Online Resources </a:t>
          </a:r>
          <a:endParaRPr lang="en-US" sz="2000" b="1" kern="1200" dirty="0"/>
        </a:p>
      </dsp:txBody>
      <dsp:txXfrm>
        <a:off x="6193278" y="3533054"/>
        <a:ext cx="2594331" cy="941897"/>
      </dsp:txXfrm>
    </dsp:sp>
    <dsp:sp modelId="{87620636-F1FC-8B49-85ED-40262D1FE550}">
      <dsp:nvSpPr>
        <dsp:cNvPr id="0" name=""/>
        <dsp:cNvSpPr/>
      </dsp:nvSpPr>
      <dsp:spPr>
        <a:xfrm rot="3194385">
          <a:off x="1587868" y="4228235"/>
          <a:ext cx="2057828" cy="26604"/>
        </a:xfrm>
        <a:custGeom>
          <a:avLst/>
          <a:gdLst/>
          <a:ahLst/>
          <a:cxnLst/>
          <a:rect l="0" t="0" r="0" b="0"/>
          <a:pathLst>
            <a:path>
              <a:moveTo>
                <a:pt x="0" y="13302"/>
              </a:moveTo>
              <a:lnTo>
                <a:pt x="2057828"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dirty="0"/>
        </a:p>
      </dsp:txBody>
      <dsp:txXfrm>
        <a:off x="2565336" y="4190091"/>
        <a:ext cx="102891" cy="102891"/>
      </dsp:txXfrm>
    </dsp:sp>
    <dsp:sp modelId="{D7DD03F1-48B5-8B4B-A333-21400FD8C251}">
      <dsp:nvSpPr>
        <dsp:cNvPr id="0" name=""/>
        <dsp:cNvSpPr/>
      </dsp:nvSpPr>
      <dsp:spPr>
        <a:xfrm>
          <a:off x="3232554" y="4565596"/>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Support Groups</a:t>
          </a:r>
          <a:endParaRPr lang="en-US" sz="2000" b="1" kern="1200" dirty="0"/>
        </a:p>
      </dsp:txBody>
      <dsp:txXfrm>
        <a:off x="3261858" y="4594900"/>
        <a:ext cx="1942402" cy="941897"/>
      </dsp:txXfrm>
    </dsp:sp>
    <dsp:sp modelId="{43530D22-FE20-EE42-9E69-02DB742F779C}">
      <dsp:nvSpPr>
        <dsp:cNvPr id="0" name=""/>
        <dsp:cNvSpPr/>
      </dsp:nvSpPr>
      <dsp:spPr>
        <a:xfrm rot="3944111">
          <a:off x="1118388" y="4769943"/>
          <a:ext cx="2996788" cy="26604"/>
        </a:xfrm>
        <a:custGeom>
          <a:avLst/>
          <a:gdLst/>
          <a:ahLst/>
          <a:cxnLst/>
          <a:rect l="0" t="0" r="0" b="0"/>
          <a:pathLst>
            <a:path>
              <a:moveTo>
                <a:pt x="0" y="13302"/>
              </a:moveTo>
              <a:lnTo>
                <a:pt x="2996788" y="13302"/>
              </a:lnTo>
            </a:path>
          </a:pathLst>
        </a:custGeom>
        <a:noFill/>
        <a:ln w="6350" cap="rnd" cmpd="sng" algn="ctr">
          <a:solidFill>
            <a:schemeClr val="accent6">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41862" y="4708326"/>
        <a:ext cx="149839" cy="149839"/>
      </dsp:txXfrm>
    </dsp:sp>
    <dsp:sp modelId="{7C9349F3-E4E6-994B-8BB7-6C3D3B392831}">
      <dsp:nvSpPr>
        <dsp:cNvPr id="0" name=""/>
        <dsp:cNvSpPr/>
      </dsp:nvSpPr>
      <dsp:spPr>
        <a:xfrm>
          <a:off x="3232554" y="5649013"/>
          <a:ext cx="2001010" cy="1000505"/>
        </a:xfrm>
        <a:prstGeom prst="roundRect">
          <a:avLst>
            <a:gd name="adj" fmla="val 10000"/>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Quarterly Couple Gatherings</a:t>
          </a:r>
          <a:endParaRPr lang="en-US" sz="2000" b="1" kern="1200" dirty="0"/>
        </a:p>
      </dsp:txBody>
      <dsp:txXfrm>
        <a:off x="3261858" y="5678317"/>
        <a:ext cx="1942402" cy="9418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31E71F-2E18-DF4C-8F9B-05FDC8D6E2D0}">
      <dsp:nvSpPr>
        <dsp:cNvPr id="0" name=""/>
        <dsp:cNvSpPr/>
      </dsp:nvSpPr>
      <dsp:spPr>
        <a:xfrm>
          <a:off x="7406" y="1473199"/>
          <a:ext cx="2213588" cy="1993901"/>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Faith Formation Before Baptism</a:t>
          </a:r>
          <a:endParaRPr lang="en-US" sz="2800" b="1" kern="1200" dirty="0"/>
        </a:p>
      </dsp:txBody>
      <dsp:txXfrm>
        <a:off x="65805" y="1531598"/>
        <a:ext cx="2096790" cy="1877103"/>
      </dsp:txXfrm>
    </dsp:sp>
    <dsp:sp modelId="{1449CDF5-84F7-8947-AC42-F73683458D46}">
      <dsp:nvSpPr>
        <dsp:cNvPr id="0" name=""/>
        <dsp:cNvSpPr/>
      </dsp:nvSpPr>
      <dsp:spPr>
        <a:xfrm>
          <a:off x="2442353" y="2195664"/>
          <a:ext cx="469280" cy="548970"/>
        </a:xfrm>
        <a:prstGeom prst="rightArrow">
          <a:avLst>
            <a:gd name="adj1" fmla="val 60000"/>
            <a:gd name="adj2" fmla="val 5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2442353" y="2305458"/>
        <a:ext cx="328496" cy="329382"/>
      </dsp:txXfrm>
    </dsp:sp>
    <dsp:sp modelId="{FA257D1D-261E-A94F-AC4D-6F6416075738}">
      <dsp:nvSpPr>
        <dsp:cNvPr id="0" name=""/>
        <dsp:cNvSpPr/>
      </dsp:nvSpPr>
      <dsp:spPr>
        <a:xfrm>
          <a:off x="3106430" y="495303"/>
          <a:ext cx="2213588" cy="3949693"/>
        </a:xfrm>
        <a:prstGeom prst="roundRect">
          <a:avLst>
            <a:gd name="adj" fmla="val 10000"/>
          </a:avLst>
        </a:prstGeom>
        <a:gradFill rotWithShape="0">
          <a:gsLst>
            <a:gs pos="0">
              <a:schemeClr val="accent3">
                <a:hueOff val="-6901799"/>
                <a:satOff val="-18192"/>
                <a:lumOff val="-4706"/>
                <a:alphaOff val="0"/>
                <a:shade val="47500"/>
                <a:satMod val="137000"/>
              </a:schemeClr>
            </a:gs>
            <a:gs pos="55000">
              <a:schemeClr val="accent3">
                <a:hueOff val="-6901799"/>
                <a:satOff val="-18192"/>
                <a:lumOff val="-4706"/>
                <a:alphaOff val="0"/>
                <a:shade val="69000"/>
                <a:satMod val="137000"/>
              </a:schemeClr>
            </a:gs>
            <a:gs pos="100000">
              <a:schemeClr val="accent3">
                <a:hueOff val="-6901799"/>
                <a:satOff val="-18192"/>
                <a:lumOff val="-4706"/>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t>Preparation for and Celebration of Baptism</a:t>
          </a:r>
          <a:endParaRPr lang="en-US" sz="2800" b="1" kern="1200" dirty="0"/>
        </a:p>
      </dsp:txBody>
      <dsp:txXfrm>
        <a:off x="3171264" y="560137"/>
        <a:ext cx="2083920" cy="3820025"/>
      </dsp:txXfrm>
    </dsp:sp>
    <dsp:sp modelId="{7230CF65-8EC1-454C-8335-E50D35DA1997}">
      <dsp:nvSpPr>
        <dsp:cNvPr id="0" name=""/>
        <dsp:cNvSpPr/>
      </dsp:nvSpPr>
      <dsp:spPr>
        <a:xfrm>
          <a:off x="5541378" y="2195664"/>
          <a:ext cx="469280" cy="548970"/>
        </a:xfrm>
        <a:prstGeom prst="rightArrow">
          <a:avLst>
            <a:gd name="adj1" fmla="val 60000"/>
            <a:gd name="adj2" fmla="val 5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a:off x="5541378" y="2305458"/>
        <a:ext cx="328496" cy="329382"/>
      </dsp:txXfrm>
    </dsp:sp>
    <dsp:sp modelId="{C90D6C3C-2756-1148-A9BA-AB0746EBFB54}">
      <dsp:nvSpPr>
        <dsp:cNvPr id="0" name=""/>
        <dsp:cNvSpPr/>
      </dsp:nvSpPr>
      <dsp:spPr>
        <a:xfrm>
          <a:off x="6205455" y="1308100"/>
          <a:ext cx="2213588" cy="2324099"/>
        </a:xfrm>
        <a:prstGeom prst="roundRect">
          <a:avLst>
            <a:gd name="adj" fmla="val 10000"/>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b="1" kern="1200" dirty="0" smtClean="0"/>
            <a:t>Faith Formation After Celebration of Baptism</a:t>
          </a:r>
        </a:p>
      </dsp:txBody>
      <dsp:txXfrm>
        <a:off x="6270289" y="1372934"/>
        <a:ext cx="2083920" cy="219443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02BAE2-1468-D14A-A5D1-920F0AC319F7}">
      <dsp:nvSpPr>
        <dsp:cNvPr id="0" name=""/>
        <dsp:cNvSpPr/>
      </dsp:nvSpPr>
      <dsp:spPr>
        <a:xfrm>
          <a:off x="0" y="2427866"/>
          <a:ext cx="2634240" cy="1273844"/>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Calibri"/>
            </a:rPr>
            <a:t>Discernment</a:t>
          </a:r>
          <a:endParaRPr lang="en-US" sz="2400" kern="1200" dirty="0">
            <a:latin typeface="Calibri"/>
          </a:endParaRPr>
        </a:p>
      </dsp:txBody>
      <dsp:txXfrm>
        <a:off x="37310" y="2465176"/>
        <a:ext cx="2559620" cy="1199224"/>
      </dsp:txXfrm>
    </dsp:sp>
    <dsp:sp modelId="{800687B6-9FD2-F04C-A416-C2020C825C0B}">
      <dsp:nvSpPr>
        <dsp:cNvPr id="0" name=""/>
        <dsp:cNvSpPr/>
      </dsp:nvSpPr>
      <dsp:spPr>
        <a:xfrm rot="94987">
          <a:off x="2634122" y="3058811"/>
          <a:ext cx="617695" cy="29019"/>
        </a:xfrm>
        <a:custGeom>
          <a:avLst/>
          <a:gdLst/>
          <a:ahLst/>
          <a:cxnLst/>
          <a:rect l="0" t="0" r="0" b="0"/>
          <a:pathLst>
            <a:path>
              <a:moveTo>
                <a:pt x="0" y="14509"/>
              </a:moveTo>
              <a:lnTo>
                <a:pt x="617695" y="14509"/>
              </a:lnTo>
            </a:path>
          </a:pathLst>
        </a:custGeom>
        <a:noFill/>
        <a:ln w="6350" cap="rnd" cmpd="sng" algn="ctr">
          <a:solidFill>
            <a:schemeClr val="accent3">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927528" y="3057879"/>
        <a:ext cx="30884" cy="30884"/>
      </dsp:txXfrm>
    </dsp:sp>
    <dsp:sp modelId="{20899E05-5D0B-024B-BAB7-A3B269A3AFE7}">
      <dsp:nvSpPr>
        <dsp:cNvPr id="0" name=""/>
        <dsp:cNvSpPr/>
      </dsp:nvSpPr>
      <dsp:spPr>
        <a:xfrm>
          <a:off x="3251700" y="1185392"/>
          <a:ext cx="2059770" cy="3792923"/>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a:rPr>
            <a:t>Parent Faith Growth Plans: </a:t>
          </a:r>
          <a:br>
            <a:rPr lang="en-US" sz="2000" kern="1200" dirty="0" smtClean="0">
              <a:latin typeface="Calibri"/>
            </a:rPr>
          </a:br>
          <a:r>
            <a:rPr lang="en-US" sz="2000" kern="1200" dirty="0" smtClean="0">
              <a:latin typeface="Calibri"/>
            </a:rPr>
            <a:t>S1, S2, S3, S4</a:t>
          </a:r>
          <a:br>
            <a:rPr lang="en-US" sz="2000" kern="1200" dirty="0" smtClean="0">
              <a:latin typeface="Calibri"/>
            </a:rPr>
          </a:br>
          <a:r>
            <a:rPr lang="en-US" sz="2000" kern="1200" dirty="0" smtClean="0">
              <a:latin typeface="Calibri"/>
            </a:rPr>
            <a:t/>
          </a:r>
          <a:br>
            <a:rPr lang="en-US" sz="2000" kern="1200" dirty="0" smtClean="0">
              <a:latin typeface="Calibri"/>
            </a:rPr>
          </a:br>
          <a:r>
            <a:rPr lang="en-US" sz="2000" kern="1200" dirty="0" smtClean="0">
              <a:latin typeface="Calibri"/>
            </a:rPr>
            <a:t/>
          </a:r>
          <a:br>
            <a:rPr lang="en-US" sz="2000" kern="1200" dirty="0" smtClean="0">
              <a:latin typeface="Calibri"/>
            </a:rPr>
          </a:br>
          <a:r>
            <a:rPr lang="en-US" sz="2000" kern="1200" dirty="0" smtClean="0">
              <a:latin typeface="Calibri"/>
            </a:rPr>
            <a:t/>
          </a:r>
          <a:br>
            <a:rPr lang="en-US" sz="2000" kern="1200" dirty="0" smtClean="0">
              <a:latin typeface="Calibri"/>
            </a:rPr>
          </a:br>
          <a:r>
            <a:rPr lang="en-US" sz="2000" kern="1200" dirty="0" smtClean="0">
              <a:latin typeface="Calibri"/>
            </a:rPr>
            <a:t/>
          </a:r>
          <a:br>
            <a:rPr lang="en-US" sz="2000" kern="1200" dirty="0" smtClean="0">
              <a:latin typeface="Calibri"/>
            </a:rPr>
          </a:br>
          <a:r>
            <a:rPr lang="en-US" sz="2000" kern="1200" dirty="0" smtClean="0">
              <a:latin typeface="Calibri"/>
            </a:rPr>
            <a:t>Family Faith Growth Plans: </a:t>
          </a:r>
          <a:br>
            <a:rPr lang="en-US" sz="2000" kern="1200" dirty="0" smtClean="0">
              <a:latin typeface="Calibri"/>
            </a:rPr>
          </a:br>
          <a:r>
            <a:rPr lang="en-US" sz="2000" kern="1200" dirty="0" smtClean="0">
              <a:latin typeface="Calibri"/>
            </a:rPr>
            <a:t>S1, S2, S3, S4</a:t>
          </a:r>
          <a:endParaRPr lang="en-US" sz="2000" kern="1200" dirty="0">
            <a:latin typeface="Calibri"/>
          </a:endParaRPr>
        </a:p>
      </dsp:txBody>
      <dsp:txXfrm>
        <a:off x="3312029" y="1245721"/>
        <a:ext cx="1939112" cy="3672265"/>
      </dsp:txXfrm>
    </dsp:sp>
    <dsp:sp modelId="{D8051EA1-42B2-E74B-AADD-9276E007648B}">
      <dsp:nvSpPr>
        <dsp:cNvPr id="0" name=""/>
        <dsp:cNvSpPr/>
      </dsp:nvSpPr>
      <dsp:spPr>
        <a:xfrm rot="17292776">
          <a:off x="4405357" y="1815300"/>
          <a:ext cx="2636156" cy="29019"/>
        </a:xfrm>
        <a:custGeom>
          <a:avLst/>
          <a:gdLst/>
          <a:ahLst/>
          <a:cxnLst/>
          <a:rect l="0" t="0" r="0" b="0"/>
          <a:pathLst>
            <a:path>
              <a:moveTo>
                <a:pt x="0" y="14509"/>
              </a:moveTo>
              <a:lnTo>
                <a:pt x="2636156" y="14509"/>
              </a:lnTo>
            </a:path>
          </a:pathLst>
        </a:custGeom>
        <a:noFill/>
        <a:ln w="6350" cap="rnd" cmpd="sng" algn="ctr">
          <a:solidFill>
            <a:schemeClr val="accent3">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5657531" y="1763905"/>
        <a:ext cx="131807" cy="131807"/>
      </dsp:txXfrm>
    </dsp:sp>
    <dsp:sp modelId="{C7E7D5DA-7211-E042-95B5-4BE15E497C83}">
      <dsp:nvSpPr>
        <dsp:cNvPr id="0" name=""/>
        <dsp:cNvSpPr/>
      </dsp:nvSpPr>
      <dsp:spPr>
        <a:xfrm>
          <a:off x="6135400" y="62822"/>
          <a:ext cx="2059770" cy="1029885"/>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a:rPr>
            <a:t>Mentors</a:t>
          </a:r>
          <a:endParaRPr lang="en-US" sz="2000" kern="1200" dirty="0">
            <a:latin typeface="Calibri"/>
          </a:endParaRPr>
        </a:p>
      </dsp:txBody>
      <dsp:txXfrm>
        <a:off x="6165564" y="92986"/>
        <a:ext cx="1999442" cy="969557"/>
      </dsp:txXfrm>
    </dsp:sp>
    <dsp:sp modelId="{43B55208-D621-5E49-9F76-09B1D72707AF}">
      <dsp:nvSpPr>
        <dsp:cNvPr id="0" name=""/>
        <dsp:cNvSpPr/>
      </dsp:nvSpPr>
      <dsp:spPr>
        <a:xfrm rot="70677">
          <a:off x="5311384" y="3075815"/>
          <a:ext cx="824103" cy="29019"/>
        </a:xfrm>
        <a:custGeom>
          <a:avLst/>
          <a:gdLst/>
          <a:ahLst/>
          <a:cxnLst/>
          <a:rect l="0" t="0" r="0" b="0"/>
          <a:pathLst>
            <a:path>
              <a:moveTo>
                <a:pt x="0" y="14509"/>
              </a:moveTo>
              <a:lnTo>
                <a:pt x="824103" y="14509"/>
              </a:lnTo>
            </a:path>
          </a:pathLst>
        </a:custGeom>
        <a:noFill/>
        <a:ln w="6350" cap="rnd" cmpd="sng" algn="ctr">
          <a:solidFill>
            <a:schemeClr val="accent3">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02833" y="3069722"/>
        <a:ext cx="41205" cy="41205"/>
      </dsp:txXfrm>
    </dsp:sp>
    <dsp:sp modelId="{5B7F4C7A-C3B0-B041-AFA0-FFCEF26C04FC}">
      <dsp:nvSpPr>
        <dsp:cNvPr id="0" name=""/>
        <dsp:cNvSpPr/>
      </dsp:nvSpPr>
      <dsp:spPr>
        <a:xfrm>
          <a:off x="6135400" y="1904999"/>
          <a:ext cx="2059770" cy="2387593"/>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a:rPr>
            <a:t>On Your Own</a:t>
          </a:r>
          <a:br>
            <a:rPr lang="en-US" sz="2000" kern="1200" dirty="0" smtClean="0">
              <a:latin typeface="Calibri"/>
            </a:rPr>
          </a:br>
          <a:r>
            <a:rPr lang="en-US" sz="2000" kern="1200" dirty="0" smtClean="0">
              <a:latin typeface="Calibri"/>
            </a:rPr>
            <a:t>At Home</a:t>
          </a:r>
          <a:br>
            <a:rPr lang="en-US" sz="2000" kern="1200" dirty="0" smtClean="0">
              <a:latin typeface="Calibri"/>
            </a:rPr>
          </a:br>
          <a:r>
            <a:rPr lang="en-US" sz="2000" kern="1200" dirty="0" smtClean="0">
              <a:latin typeface="Calibri"/>
            </a:rPr>
            <a:t>Small Group</a:t>
          </a:r>
          <a:br>
            <a:rPr lang="en-US" sz="2000" kern="1200" dirty="0" smtClean="0">
              <a:latin typeface="Calibri"/>
            </a:rPr>
          </a:br>
          <a:r>
            <a:rPr lang="en-US" sz="2000" kern="1200" dirty="0" smtClean="0">
              <a:latin typeface="Calibri"/>
            </a:rPr>
            <a:t>Large Group</a:t>
          </a:r>
          <a:br>
            <a:rPr lang="en-US" sz="2000" kern="1200" dirty="0" smtClean="0">
              <a:latin typeface="Calibri"/>
            </a:rPr>
          </a:br>
          <a:r>
            <a:rPr lang="en-US" sz="2000" kern="1200" dirty="0" smtClean="0">
              <a:latin typeface="Calibri"/>
            </a:rPr>
            <a:t>In Church</a:t>
          </a:r>
          <a:br>
            <a:rPr lang="en-US" sz="2000" kern="1200" dirty="0" smtClean="0">
              <a:latin typeface="Calibri"/>
            </a:rPr>
          </a:br>
          <a:r>
            <a:rPr lang="en-US" sz="2000" kern="1200" dirty="0" smtClean="0">
              <a:latin typeface="Calibri"/>
            </a:rPr>
            <a:t>In Community</a:t>
          </a:r>
          <a:endParaRPr lang="en-US" sz="2000" kern="1200" dirty="0">
            <a:latin typeface="Calibri"/>
          </a:endParaRPr>
        </a:p>
      </dsp:txBody>
      <dsp:txXfrm>
        <a:off x="6195729" y="1965328"/>
        <a:ext cx="1939112" cy="2266935"/>
      </dsp:txXfrm>
    </dsp:sp>
    <dsp:sp modelId="{6F68F7F4-C4B9-874D-9430-4B7E3D905149}">
      <dsp:nvSpPr>
        <dsp:cNvPr id="0" name=""/>
        <dsp:cNvSpPr/>
      </dsp:nvSpPr>
      <dsp:spPr>
        <a:xfrm rot="4184364">
          <a:off x="4486037" y="4251910"/>
          <a:ext cx="2525385" cy="29019"/>
        </a:xfrm>
        <a:custGeom>
          <a:avLst/>
          <a:gdLst/>
          <a:ahLst/>
          <a:cxnLst/>
          <a:rect l="0" t="0" r="0" b="0"/>
          <a:pathLst>
            <a:path>
              <a:moveTo>
                <a:pt x="0" y="14509"/>
              </a:moveTo>
              <a:lnTo>
                <a:pt x="2525385" y="14509"/>
              </a:lnTo>
            </a:path>
          </a:pathLst>
        </a:custGeom>
        <a:noFill/>
        <a:ln w="6350" cap="rnd" cmpd="sng" algn="ctr">
          <a:solidFill>
            <a:schemeClr val="accent3">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en-US" sz="900" kern="1200" dirty="0"/>
        </a:p>
      </dsp:txBody>
      <dsp:txXfrm>
        <a:off x="5685595" y="4203286"/>
        <a:ext cx="126269" cy="126269"/>
      </dsp:txXfrm>
    </dsp:sp>
    <dsp:sp modelId="{9C9E1470-5C60-5E41-815B-AF592F9FFE94}">
      <dsp:nvSpPr>
        <dsp:cNvPr id="0" name=""/>
        <dsp:cNvSpPr/>
      </dsp:nvSpPr>
      <dsp:spPr>
        <a:xfrm>
          <a:off x="6185988" y="4936044"/>
          <a:ext cx="2059770" cy="1029885"/>
        </a:xfrm>
        <a:prstGeom prst="roundRect">
          <a:avLst>
            <a:gd name="adj" fmla="val 10000"/>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latin typeface="Calibri"/>
            </a:rPr>
            <a:t>Online Resource Center</a:t>
          </a:r>
          <a:endParaRPr lang="en-US" sz="2000" kern="1200" dirty="0">
            <a:latin typeface="Calibri"/>
          </a:endParaRPr>
        </a:p>
      </dsp:txBody>
      <dsp:txXfrm>
        <a:off x="6216152" y="4966208"/>
        <a:ext cx="1999442" cy="96955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E40392-780B-6147-A59F-16151628F2E1}">
      <dsp:nvSpPr>
        <dsp:cNvPr id="0" name=""/>
        <dsp:cNvSpPr/>
      </dsp:nvSpPr>
      <dsp:spPr>
        <a:xfrm>
          <a:off x="226614" y="2883808"/>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Baptism</a:t>
          </a:r>
          <a:endParaRPr lang="en-US" sz="1700" b="0" i="0" kern="1200" dirty="0">
            <a:latin typeface="Calibri"/>
          </a:endParaRPr>
        </a:p>
      </dsp:txBody>
      <dsp:txXfrm>
        <a:off x="255946" y="2913140"/>
        <a:ext cx="1944302" cy="942819"/>
      </dsp:txXfrm>
    </dsp:sp>
    <dsp:sp modelId="{E459E357-DABB-8741-B686-1FE9162F6C47}">
      <dsp:nvSpPr>
        <dsp:cNvPr id="0" name=""/>
        <dsp:cNvSpPr/>
      </dsp:nvSpPr>
      <dsp:spPr>
        <a:xfrm rot="17132988">
          <a:off x="1135846" y="1931602"/>
          <a:ext cx="2988655" cy="26630"/>
        </a:xfrm>
        <a:custGeom>
          <a:avLst/>
          <a:gdLst/>
          <a:ahLst/>
          <a:cxnLst/>
          <a:rect l="0" t="0" r="0" b="0"/>
          <a:pathLst>
            <a:path>
              <a:moveTo>
                <a:pt x="0" y="13315"/>
              </a:moveTo>
              <a:lnTo>
                <a:pt x="2988655"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55457" y="1870201"/>
        <a:ext cx="149432" cy="149432"/>
      </dsp:txXfrm>
    </dsp:sp>
    <dsp:sp modelId="{91A37B3E-0911-1D4C-8713-F7C0EDFEF47F}">
      <dsp:nvSpPr>
        <dsp:cNvPr id="0" name=""/>
        <dsp:cNvSpPr/>
      </dsp:nvSpPr>
      <dsp:spPr>
        <a:xfrm>
          <a:off x="3030766" y="4544"/>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Mentors</a:t>
          </a:r>
          <a:endParaRPr lang="en-US" sz="1700" b="0" i="0" kern="1200" dirty="0">
            <a:latin typeface="Calibri"/>
          </a:endParaRPr>
        </a:p>
      </dsp:txBody>
      <dsp:txXfrm>
        <a:off x="3060098" y="33876"/>
        <a:ext cx="1944302" cy="942819"/>
      </dsp:txXfrm>
    </dsp:sp>
    <dsp:sp modelId="{8D10413F-7EDD-0844-8536-634EE0F9EC41}">
      <dsp:nvSpPr>
        <dsp:cNvPr id="0" name=""/>
        <dsp:cNvSpPr/>
      </dsp:nvSpPr>
      <dsp:spPr>
        <a:xfrm rot="17692822">
          <a:off x="1678023" y="2507455"/>
          <a:ext cx="1904299" cy="26630"/>
        </a:xfrm>
        <a:custGeom>
          <a:avLst/>
          <a:gdLst/>
          <a:ahLst/>
          <a:cxnLst/>
          <a:rect l="0" t="0" r="0" b="0"/>
          <a:pathLst>
            <a:path>
              <a:moveTo>
                <a:pt x="0" y="13315"/>
              </a:moveTo>
              <a:lnTo>
                <a:pt x="1904299"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82566" y="2473163"/>
        <a:ext cx="95214" cy="95214"/>
      </dsp:txXfrm>
    </dsp:sp>
    <dsp:sp modelId="{ED4E861B-3F2B-3A4F-9B74-9746CF1FF11F}">
      <dsp:nvSpPr>
        <dsp:cNvPr id="0" name=""/>
        <dsp:cNvSpPr/>
      </dsp:nvSpPr>
      <dsp:spPr>
        <a:xfrm>
          <a:off x="3030766" y="1156250"/>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Faith Practices </a:t>
          </a:r>
          <a:br>
            <a:rPr lang="en-US" sz="1700" b="0" i="0" kern="1200" dirty="0" smtClean="0">
              <a:latin typeface="Calibri"/>
            </a:rPr>
          </a:br>
          <a:r>
            <a:rPr lang="en-US" sz="1700" b="0" i="0" kern="1200" dirty="0" smtClean="0">
              <a:latin typeface="Calibri"/>
            </a:rPr>
            <a:t>@ Home</a:t>
          </a:r>
          <a:endParaRPr lang="en-US" sz="1700" b="0" i="0" kern="1200" dirty="0">
            <a:latin typeface="Calibri"/>
          </a:endParaRPr>
        </a:p>
      </dsp:txBody>
      <dsp:txXfrm>
        <a:off x="3060098" y="1185582"/>
        <a:ext cx="1944302" cy="942819"/>
      </dsp:txXfrm>
    </dsp:sp>
    <dsp:sp modelId="{D8A0B370-E0DA-4A45-84C6-F741A9DDA18F}">
      <dsp:nvSpPr>
        <dsp:cNvPr id="0" name=""/>
        <dsp:cNvSpPr/>
      </dsp:nvSpPr>
      <dsp:spPr>
        <a:xfrm>
          <a:off x="5033733" y="1643676"/>
          <a:ext cx="801186" cy="26630"/>
        </a:xfrm>
        <a:custGeom>
          <a:avLst/>
          <a:gdLst/>
          <a:ahLst/>
          <a:cxnLst/>
          <a:rect l="0" t="0" r="0" b="0"/>
          <a:pathLst>
            <a:path>
              <a:moveTo>
                <a:pt x="0" y="13315"/>
              </a:moveTo>
              <a:lnTo>
                <a:pt x="801186" y="13315"/>
              </a:lnTo>
            </a:path>
          </a:pathLst>
        </a:custGeom>
        <a:noFill/>
        <a:ln w="48000" cap="flat" cmpd="thickThin"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14296" y="1636962"/>
        <a:ext cx="40059" cy="40059"/>
      </dsp:txXfrm>
    </dsp:sp>
    <dsp:sp modelId="{7CD87B2C-ED25-1D4B-AC08-9E07F6EC9D48}">
      <dsp:nvSpPr>
        <dsp:cNvPr id="0" name=""/>
        <dsp:cNvSpPr/>
      </dsp:nvSpPr>
      <dsp:spPr>
        <a:xfrm>
          <a:off x="5834919" y="1156250"/>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Prayer, Rituals, Bible, Family Conversation, Service</a:t>
          </a:r>
          <a:endParaRPr lang="en-US" sz="1700" b="0" i="0" kern="1200" dirty="0">
            <a:latin typeface="Calibri"/>
          </a:endParaRPr>
        </a:p>
      </dsp:txBody>
      <dsp:txXfrm>
        <a:off x="5864251" y="1185582"/>
        <a:ext cx="1944302" cy="942819"/>
      </dsp:txXfrm>
    </dsp:sp>
    <dsp:sp modelId="{E6F61527-C295-E14F-AC86-42077299D3DF}">
      <dsp:nvSpPr>
        <dsp:cNvPr id="0" name=""/>
        <dsp:cNvSpPr/>
      </dsp:nvSpPr>
      <dsp:spPr>
        <a:xfrm rot="19457599">
          <a:off x="2136841" y="3083308"/>
          <a:ext cx="986664" cy="26630"/>
        </a:xfrm>
        <a:custGeom>
          <a:avLst/>
          <a:gdLst/>
          <a:ahLst/>
          <a:cxnLst/>
          <a:rect l="0" t="0" r="0" b="0"/>
          <a:pathLst>
            <a:path>
              <a:moveTo>
                <a:pt x="0" y="13315"/>
              </a:moveTo>
              <a:lnTo>
                <a:pt x="986664"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5507" y="3071957"/>
        <a:ext cx="49333" cy="49333"/>
      </dsp:txXfrm>
    </dsp:sp>
    <dsp:sp modelId="{D052DDC3-64DA-024E-8813-2FB5BE9367BD}">
      <dsp:nvSpPr>
        <dsp:cNvPr id="0" name=""/>
        <dsp:cNvSpPr/>
      </dsp:nvSpPr>
      <dsp:spPr>
        <a:xfrm>
          <a:off x="3030766" y="2307955"/>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Parent Faith Formation &amp; Parenting Skills</a:t>
          </a:r>
          <a:endParaRPr lang="en-US" sz="1700" b="0" i="0" kern="1200" dirty="0">
            <a:latin typeface="Calibri"/>
          </a:endParaRPr>
        </a:p>
      </dsp:txBody>
      <dsp:txXfrm>
        <a:off x="3060098" y="2337287"/>
        <a:ext cx="1944302" cy="942819"/>
      </dsp:txXfrm>
    </dsp:sp>
    <dsp:sp modelId="{A4906DA7-AC3B-2446-A28A-0697C16EE854}">
      <dsp:nvSpPr>
        <dsp:cNvPr id="0" name=""/>
        <dsp:cNvSpPr/>
      </dsp:nvSpPr>
      <dsp:spPr>
        <a:xfrm>
          <a:off x="5033733" y="2795381"/>
          <a:ext cx="801186" cy="26630"/>
        </a:xfrm>
        <a:custGeom>
          <a:avLst/>
          <a:gdLst/>
          <a:ahLst/>
          <a:cxnLst/>
          <a:rect l="0" t="0" r="0" b="0"/>
          <a:pathLst>
            <a:path>
              <a:moveTo>
                <a:pt x="0" y="13315"/>
              </a:moveTo>
              <a:lnTo>
                <a:pt x="801186" y="13315"/>
              </a:lnTo>
            </a:path>
          </a:pathLst>
        </a:custGeom>
        <a:noFill/>
        <a:ln w="48000" cap="flat" cmpd="thickThin"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14296" y="2788667"/>
        <a:ext cx="40059" cy="40059"/>
      </dsp:txXfrm>
    </dsp:sp>
    <dsp:sp modelId="{50132922-49CC-1D43-9E25-D4C3923D2C8F}">
      <dsp:nvSpPr>
        <dsp:cNvPr id="0" name=""/>
        <dsp:cNvSpPr/>
      </dsp:nvSpPr>
      <dsp:spPr>
        <a:xfrm>
          <a:off x="5834919" y="2307955"/>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 Workshops Courses</a:t>
          </a:r>
          <a:br>
            <a:rPr lang="en-US" sz="1700" b="0" i="0" kern="1200" dirty="0" smtClean="0">
              <a:latin typeface="Calibri"/>
            </a:rPr>
          </a:br>
          <a:r>
            <a:rPr lang="en-US" sz="1700" b="0" i="0" kern="1200" dirty="0" smtClean="0">
              <a:latin typeface="Calibri"/>
            </a:rPr>
            <a:t>Online Resources</a:t>
          </a:r>
          <a:br>
            <a:rPr lang="en-US" sz="1700" b="0" i="0" kern="1200" dirty="0" smtClean="0">
              <a:latin typeface="Calibri"/>
            </a:rPr>
          </a:br>
          <a:r>
            <a:rPr lang="en-US" sz="1700" b="0" i="0" kern="1200" dirty="0" smtClean="0">
              <a:latin typeface="Calibri"/>
            </a:rPr>
            <a:t>Support Groups</a:t>
          </a:r>
          <a:endParaRPr lang="en-US" sz="1700" b="0" i="0" kern="1200" dirty="0">
            <a:latin typeface="Calibri"/>
          </a:endParaRPr>
        </a:p>
      </dsp:txBody>
      <dsp:txXfrm>
        <a:off x="5864251" y="2337287"/>
        <a:ext cx="1944302" cy="942819"/>
      </dsp:txXfrm>
    </dsp:sp>
    <dsp:sp modelId="{8E4D83A4-3579-9144-81FA-A80508FA6219}">
      <dsp:nvSpPr>
        <dsp:cNvPr id="0" name=""/>
        <dsp:cNvSpPr/>
      </dsp:nvSpPr>
      <dsp:spPr>
        <a:xfrm rot="2142401">
          <a:off x="2136841" y="3659160"/>
          <a:ext cx="986664" cy="26630"/>
        </a:xfrm>
        <a:custGeom>
          <a:avLst/>
          <a:gdLst/>
          <a:ahLst/>
          <a:cxnLst/>
          <a:rect l="0" t="0" r="0" b="0"/>
          <a:pathLst>
            <a:path>
              <a:moveTo>
                <a:pt x="0" y="13315"/>
              </a:moveTo>
              <a:lnTo>
                <a:pt x="986664"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2605507" y="3647809"/>
        <a:ext cx="49333" cy="49333"/>
      </dsp:txXfrm>
    </dsp:sp>
    <dsp:sp modelId="{1BFCC38F-1062-DD44-BE7F-0A191978BC99}">
      <dsp:nvSpPr>
        <dsp:cNvPr id="0" name=""/>
        <dsp:cNvSpPr/>
      </dsp:nvSpPr>
      <dsp:spPr>
        <a:xfrm>
          <a:off x="3030766" y="3572378"/>
          <a:ext cx="2002966" cy="776049"/>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Milestones</a:t>
          </a:r>
          <a:endParaRPr lang="en-US" sz="1700" b="0" i="0" kern="1200" dirty="0">
            <a:latin typeface="Calibri"/>
          </a:endParaRPr>
        </a:p>
      </dsp:txBody>
      <dsp:txXfrm>
        <a:off x="3053496" y="3595108"/>
        <a:ext cx="1957506" cy="730589"/>
      </dsp:txXfrm>
    </dsp:sp>
    <dsp:sp modelId="{787D0263-FC15-B74A-B1CD-5B97A9230B2D}">
      <dsp:nvSpPr>
        <dsp:cNvPr id="0" name=""/>
        <dsp:cNvSpPr/>
      </dsp:nvSpPr>
      <dsp:spPr>
        <a:xfrm>
          <a:off x="5033733" y="3947087"/>
          <a:ext cx="801186" cy="26630"/>
        </a:xfrm>
        <a:custGeom>
          <a:avLst/>
          <a:gdLst/>
          <a:ahLst/>
          <a:cxnLst/>
          <a:rect l="0" t="0" r="0" b="0"/>
          <a:pathLst>
            <a:path>
              <a:moveTo>
                <a:pt x="0" y="13315"/>
              </a:moveTo>
              <a:lnTo>
                <a:pt x="801186" y="13315"/>
              </a:lnTo>
            </a:path>
          </a:pathLst>
        </a:custGeom>
        <a:noFill/>
        <a:ln w="48000" cap="flat" cmpd="thickThin"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14296" y="3940373"/>
        <a:ext cx="40059" cy="40059"/>
      </dsp:txXfrm>
    </dsp:sp>
    <dsp:sp modelId="{7C012220-3B21-5340-9625-9D81BC9D6857}">
      <dsp:nvSpPr>
        <dsp:cNvPr id="0" name=""/>
        <dsp:cNvSpPr/>
      </dsp:nvSpPr>
      <dsp:spPr>
        <a:xfrm>
          <a:off x="5834919" y="3459661"/>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Baptism Anniversary, First Prayers, Start of School</a:t>
          </a:r>
          <a:endParaRPr lang="en-US" sz="1700" b="0" i="0" kern="1200" dirty="0">
            <a:latin typeface="Calibri"/>
          </a:endParaRPr>
        </a:p>
      </dsp:txBody>
      <dsp:txXfrm>
        <a:off x="5864251" y="3488993"/>
        <a:ext cx="1944302" cy="942819"/>
      </dsp:txXfrm>
    </dsp:sp>
    <dsp:sp modelId="{87620636-F1FC-8B49-85ED-40262D1FE550}">
      <dsp:nvSpPr>
        <dsp:cNvPr id="0" name=""/>
        <dsp:cNvSpPr/>
      </dsp:nvSpPr>
      <dsp:spPr>
        <a:xfrm rot="3907178">
          <a:off x="1678023" y="4235013"/>
          <a:ext cx="1904299" cy="26630"/>
        </a:xfrm>
        <a:custGeom>
          <a:avLst/>
          <a:gdLst/>
          <a:ahLst/>
          <a:cxnLst/>
          <a:rect l="0" t="0" r="0" b="0"/>
          <a:pathLst>
            <a:path>
              <a:moveTo>
                <a:pt x="0" y="13315"/>
              </a:moveTo>
              <a:lnTo>
                <a:pt x="1904299"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dirty="0"/>
        </a:p>
      </dsp:txBody>
      <dsp:txXfrm>
        <a:off x="2582566" y="4200721"/>
        <a:ext cx="95214" cy="95214"/>
      </dsp:txXfrm>
    </dsp:sp>
    <dsp:sp modelId="{D7DD03F1-48B5-8B4B-A333-21400FD8C251}">
      <dsp:nvSpPr>
        <dsp:cNvPr id="0" name=""/>
        <dsp:cNvSpPr/>
      </dsp:nvSpPr>
      <dsp:spPr>
        <a:xfrm>
          <a:off x="3030766" y="4611366"/>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Family Learning Programs </a:t>
          </a:r>
          <a:endParaRPr lang="en-US" sz="1700" b="0" i="0" kern="1200" dirty="0">
            <a:latin typeface="Calibri"/>
          </a:endParaRPr>
        </a:p>
      </dsp:txBody>
      <dsp:txXfrm>
        <a:off x="3060098" y="4640698"/>
        <a:ext cx="1944302" cy="942819"/>
      </dsp:txXfrm>
    </dsp:sp>
    <dsp:sp modelId="{43530D22-FE20-EE42-9E69-02DB742F779C}">
      <dsp:nvSpPr>
        <dsp:cNvPr id="0" name=""/>
        <dsp:cNvSpPr/>
      </dsp:nvSpPr>
      <dsp:spPr>
        <a:xfrm rot="21597937">
          <a:off x="5033732" y="5098552"/>
          <a:ext cx="801186" cy="26630"/>
        </a:xfrm>
        <a:custGeom>
          <a:avLst/>
          <a:gdLst/>
          <a:ahLst/>
          <a:cxnLst/>
          <a:rect l="0" t="0" r="0" b="0"/>
          <a:pathLst>
            <a:path>
              <a:moveTo>
                <a:pt x="0" y="13315"/>
              </a:moveTo>
              <a:lnTo>
                <a:pt x="801186" y="13315"/>
              </a:lnTo>
            </a:path>
          </a:pathLst>
        </a:custGeom>
        <a:noFill/>
        <a:ln w="48000" cap="flat" cmpd="thickThin"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14296" y="5091838"/>
        <a:ext cx="40059" cy="40059"/>
      </dsp:txXfrm>
    </dsp:sp>
    <dsp:sp modelId="{7C9349F3-E4E6-994B-8BB7-6C3D3B392831}">
      <dsp:nvSpPr>
        <dsp:cNvPr id="0" name=""/>
        <dsp:cNvSpPr/>
      </dsp:nvSpPr>
      <dsp:spPr>
        <a:xfrm>
          <a:off x="5834919" y="4610886"/>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Church Gatherings</a:t>
          </a:r>
          <a:br>
            <a:rPr lang="en-US" sz="1700" b="0" i="0" kern="1200" dirty="0" smtClean="0">
              <a:latin typeface="Calibri"/>
            </a:rPr>
          </a:br>
          <a:r>
            <a:rPr lang="en-US" sz="1700" b="0" i="0" kern="1200" dirty="0" smtClean="0">
              <a:latin typeface="Calibri"/>
            </a:rPr>
            <a:t>Small Groups</a:t>
          </a:r>
          <a:br>
            <a:rPr lang="en-US" sz="1700" b="0" i="0" kern="1200" dirty="0" smtClean="0">
              <a:latin typeface="Calibri"/>
            </a:rPr>
          </a:br>
          <a:r>
            <a:rPr lang="en-US" sz="1700" b="0" i="0" kern="1200" dirty="0" smtClean="0">
              <a:latin typeface="Calibri"/>
            </a:rPr>
            <a:t>Workshops</a:t>
          </a:r>
          <a:endParaRPr lang="en-US" sz="1700" b="0" i="0" kern="1200" dirty="0">
            <a:latin typeface="Calibri"/>
          </a:endParaRPr>
        </a:p>
      </dsp:txBody>
      <dsp:txXfrm>
        <a:off x="5864251" y="4640218"/>
        <a:ext cx="1944302" cy="942819"/>
      </dsp:txXfrm>
    </dsp:sp>
    <dsp:sp modelId="{D7656944-E0C5-AD49-A61F-F8BE043007B2}">
      <dsp:nvSpPr>
        <dsp:cNvPr id="0" name=""/>
        <dsp:cNvSpPr/>
      </dsp:nvSpPr>
      <dsp:spPr>
        <a:xfrm rot="4467012">
          <a:off x="1135846" y="4810866"/>
          <a:ext cx="2988655" cy="26630"/>
        </a:xfrm>
        <a:custGeom>
          <a:avLst/>
          <a:gdLst/>
          <a:ahLst/>
          <a:cxnLst/>
          <a:rect l="0" t="0" r="0" b="0"/>
          <a:pathLst>
            <a:path>
              <a:moveTo>
                <a:pt x="0" y="13315"/>
              </a:moveTo>
              <a:lnTo>
                <a:pt x="2988655" y="13315"/>
              </a:lnTo>
            </a:path>
          </a:pathLst>
        </a:custGeom>
        <a:noFill/>
        <a:ln w="48000" cap="flat" cmpd="thickThin"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55457" y="4749465"/>
        <a:ext cx="149432" cy="149432"/>
      </dsp:txXfrm>
    </dsp:sp>
    <dsp:sp modelId="{D6878401-9B94-1546-8136-0F3B0B46901D}">
      <dsp:nvSpPr>
        <dsp:cNvPr id="0" name=""/>
        <dsp:cNvSpPr/>
      </dsp:nvSpPr>
      <dsp:spPr>
        <a:xfrm>
          <a:off x="3030766" y="5763072"/>
          <a:ext cx="2002966" cy="1001483"/>
        </a:xfrm>
        <a:prstGeom prst="roundRect">
          <a:avLst>
            <a:gd name="adj" fmla="val 10000"/>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n-US" sz="1700" b="0" i="0" kern="1200" dirty="0" smtClean="0">
              <a:latin typeface="Calibri"/>
            </a:rPr>
            <a:t>Parent/Family Online Resource Center</a:t>
          </a:r>
          <a:endParaRPr lang="en-US" sz="1700" b="0" i="0" kern="1200" dirty="0">
            <a:latin typeface="Calibri"/>
          </a:endParaRPr>
        </a:p>
      </dsp:txBody>
      <dsp:txXfrm>
        <a:off x="3060098" y="5792404"/>
        <a:ext cx="1944302" cy="9428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590702" y="1918718"/>
          <a:ext cx="1999633" cy="1612386"/>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latin typeface="+mj-lt"/>
            </a:rPr>
            <a:t>Adult Faith Formation</a:t>
          </a:r>
          <a:endParaRPr lang="en-US" sz="2000" kern="1200" dirty="0"/>
        </a:p>
      </dsp:txBody>
      <dsp:txXfrm>
        <a:off x="3883541" y="2154846"/>
        <a:ext cx="1413955" cy="1140130"/>
      </dsp:txXfrm>
    </dsp:sp>
    <dsp:sp modelId="{3D47AD88-113F-F84A-9401-344D44FC7888}">
      <dsp:nvSpPr>
        <dsp:cNvPr id="0" name=""/>
        <dsp:cNvSpPr/>
      </dsp:nvSpPr>
      <dsp:spPr>
        <a:xfrm rot="16200000">
          <a:off x="4160682" y="1478678"/>
          <a:ext cx="859673" cy="20405"/>
        </a:xfrm>
        <a:custGeom>
          <a:avLst/>
          <a:gdLst/>
          <a:ahLst/>
          <a:cxnLst/>
          <a:rect l="0" t="0" r="0" b="0"/>
          <a:pathLst>
            <a:path>
              <a:moveTo>
                <a:pt x="0" y="10202"/>
              </a:moveTo>
              <a:lnTo>
                <a:pt x="8596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69027" y="1467389"/>
        <a:ext cx="42983" cy="42983"/>
      </dsp:txXfrm>
    </dsp:sp>
    <dsp:sp modelId="{F6C4B767-07F0-EB45-98B5-FD27BC40E18B}">
      <dsp:nvSpPr>
        <dsp:cNvPr id="0" name=""/>
        <dsp:cNvSpPr/>
      </dsp:nvSpPr>
      <dsp:spPr>
        <a:xfrm>
          <a:off x="4072213" y="22434"/>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Online Courses</a:t>
          </a:r>
          <a:endParaRPr lang="en-US" sz="1400" b="1" i="0" kern="1200" dirty="0">
            <a:latin typeface="+mj-lt"/>
          </a:endParaRPr>
        </a:p>
      </dsp:txBody>
      <dsp:txXfrm>
        <a:off x="4224021" y="174242"/>
        <a:ext cx="732995" cy="732995"/>
      </dsp:txXfrm>
    </dsp:sp>
    <dsp:sp modelId="{0D9CAD42-66EB-0643-B0AA-F4F8A6509E36}">
      <dsp:nvSpPr>
        <dsp:cNvPr id="0" name=""/>
        <dsp:cNvSpPr/>
      </dsp:nvSpPr>
      <dsp:spPr>
        <a:xfrm rot="18360000">
          <a:off x="4936698" y="1706624"/>
          <a:ext cx="772473" cy="20405"/>
        </a:xfrm>
        <a:custGeom>
          <a:avLst/>
          <a:gdLst/>
          <a:ahLst/>
          <a:cxnLst/>
          <a:rect l="0" t="0" r="0" b="0"/>
          <a:pathLst>
            <a:path>
              <a:moveTo>
                <a:pt x="0" y="10202"/>
              </a:moveTo>
              <a:lnTo>
                <a:pt x="7724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03623" y="1697515"/>
        <a:ext cx="38623" cy="38623"/>
      </dsp:txXfrm>
    </dsp:sp>
    <dsp:sp modelId="{FE05DA49-9A46-014C-9D85-8C5AC2EEAA94}">
      <dsp:nvSpPr>
        <dsp:cNvPr id="0" name=""/>
        <dsp:cNvSpPr/>
      </dsp:nvSpPr>
      <dsp:spPr>
        <a:xfrm>
          <a:off x="5235671" y="439573"/>
          <a:ext cx="1277343"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Audio &amp; Video Programs</a:t>
          </a:r>
          <a:endParaRPr lang="en-US" sz="1400" b="1" i="0" kern="1200" dirty="0">
            <a:latin typeface="+mj-lt"/>
          </a:endParaRPr>
        </a:p>
      </dsp:txBody>
      <dsp:txXfrm>
        <a:off x="5422734" y="591381"/>
        <a:ext cx="903217" cy="732995"/>
      </dsp:txXfrm>
    </dsp:sp>
    <dsp:sp modelId="{0119C8B5-7E34-1842-A5E1-3C77E9E6339D}">
      <dsp:nvSpPr>
        <dsp:cNvPr id="0" name=""/>
        <dsp:cNvSpPr/>
      </dsp:nvSpPr>
      <dsp:spPr>
        <a:xfrm rot="20520000">
          <a:off x="5500972" y="2306659"/>
          <a:ext cx="690784" cy="20405"/>
        </a:xfrm>
        <a:custGeom>
          <a:avLst/>
          <a:gdLst/>
          <a:ahLst/>
          <a:cxnLst/>
          <a:rect l="0" t="0" r="0" b="0"/>
          <a:pathLst>
            <a:path>
              <a:moveTo>
                <a:pt x="0" y="10202"/>
              </a:moveTo>
              <a:lnTo>
                <a:pt x="690784"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829095" y="2299592"/>
        <a:ext cx="34539" cy="34539"/>
      </dsp:txXfrm>
    </dsp:sp>
    <dsp:sp modelId="{BAB2684A-5D6C-3C4B-901B-945A3732F212}">
      <dsp:nvSpPr>
        <dsp:cNvPr id="0" name=""/>
        <dsp:cNvSpPr/>
      </dsp:nvSpPr>
      <dsp:spPr>
        <a:xfrm>
          <a:off x="6149484" y="1531659"/>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Books &amp; Book Clubs</a:t>
          </a:r>
          <a:endParaRPr lang="en-US" sz="1400" b="1" i="0" kern="1200" dirty="0">
            <a:latin typeface="+mj-lt"/>
          </a:endParaRPr>
        </a:p>
      </dsp:txBody>
      <dsp:txXfrm>
        <a:off x="6301292" y="1683467"/>
        <a:ext cx="732995" cy="732995"/>
      </dsp:txXfrm>
    </dsp:sp>
    <dsp:sp modelId="{83949B63-1B1B-CD4B-A761-CEDDC2B778E1}">
      <dsp:nvSpPr>
        <dsp:cNvPr id="0" name=""/>
        <dsp:cNvSpPr/>
      </dsp:nvSpPr>
      <dsp:spPr>
        <a:xfrm rot="1080000">
          <a:off x="5502998" y="3109967"/>
          <a:ext cx="608005" cy="20405"/>
        </a:xfrm>
        <a:custGeom>
          <a:avLst/>
          <a:gdLst/>
          <a:ahLst/>
          <a:cxnLst/>
          <a:rect l="0" t="0" r="0" b="0"/>
          <a:pathLst>
            <a:path>
              <a:moveTo>
                <a:pt x="0" y="10202"/>
              </a:moveTo>
              <a:lnTo>
                <a:pt x="608005"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91801" y="3104970"/>
        <a:ext cx="30400" cy="30400"/>
      </dsp:txXfrm>
    </dsp:sp>
    <dsp:sp modelId="{37F244EF-8A17-3D4F-B829-D36B8D23BA8F}">
      <dsp:nvSpPr>
        <dsp:cNvPr id="0" name=""/>
        <dsp:cNvSpPr/>
      </dsp:nvSpPr>
      <dsp:spPr>
        <a:xfrm>
          <a:off x="6055453" y="2881552"/>
          <a:ext cx="1224673"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Transitions</a:t>
          </a:r>
          <a:endParaRPr lang="en-US" sz="1400" b="1" i="0" kern="1200" dirty="0">
            <a:latin typeface="+mj-lt"/>
          </a:endParaRPr>
        </a:p>
      </dsp:txBody>
      <dsp:txXfrm>
        <a:off x="6234802" y="3033360"/>
        <a:ext cx="865975" cy="732995"/>
      </dsp:txXfrm>
    </dsp:sp>
    <dsp:sp modelId="{1276B8D8-0879-4547-BC52-EED83542B190}">
      <dsp:nvSpPr>
        <dsp:cNvPr id="0" name=""/>
        <dsp:cNvSpPr/>
      </dsp:nvSpPr>
      <dsp:spPr>
        <a:xfrm rot="3240000">
          <a:off x="4929779" y="3736371"/>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312649" y="3726423"/>
        <a:ext cx="40302" cy="40302"/>
      </dsp:txXfrm>
    </dsp:sp>
    <dsp:sp modelId="{D8345182-DC4D-4842-AFB5-10B805B2FAA7}">
      <dsp:nvSpPr>
        <dsp:cNvPr id="0" name=""/>
        <dsp:cNvSpPr/>
      </dsp:nvSpPr>
      <dsp:spPr>
        <a:xfrm>
          <a:off x="5356037" y="3973638"/>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Prayer &amp; Spiritual Practices</a:t>
          </a:r>
          <a:endParaRPr lang="en-US" sz="1400" b="1" i="0" kern="1200" dirty="0">
            <a:latin typeface="+mj-lt"/>
          </a:endParaRPr>
        </a:p>
      </dsp:txBody>
      <dsp:txXfrm>
        <a:off x="5507845" y="4125446"/>
        <a:ext cx="732995" cy="732995"/>
      </dsp:txXfrm>
    </dsp:sp>
    <dsp:sp modelId="{58497C71-C46E-4647-9F35-F586BAFD85AA}">
      <dsp:nvSpPr>
        <dsp:cNvPr id="0" name=""/>
        <dsp:cNvSpPr/>
      </dsp:nvSpPr>
      <dsp:spPr>
        <a:xfrm rot="5400000">
          <a:off x="4160682" y="3950738"/>
          <a:ext cx="859673" cy="20405"/>
        </a:xfrm>
        <a:custGeom>
          <a:avLst/>
          <a:gdLst/>
          <a:ahLst/>
          <a:cxnLst/>
          <a:rect l="0" t="0" r="0" b="0"/>
          <a:pathLst>
            <a:path>
              <a:moveTo>
                <a:pt x="0" y="10202"/>
              </a:moveTo>
              <a:lnTo>
                <a:pt x="859673"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569027" y="3939449"/>
        <a:ext cx="42983" cy="42983"/>
      </dsp:txXfrm>
    </dsp:sp>
    <dsp:sp modelId="{EB4FB976-2598-1A44-9A40-11290CBDC86C}">
      <dsp:nvSpPr>
        <dsp:cNvPr id="0" name=""/>
        <dsp:cNvSpPr/>
      </dsp:nvSpPr>
      <dsp:spPr>
        <a:xfrm>
          <a:off x="4072213" y="4390777"/>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Justice &amp; Service</a:t>
          </a:r>
          <a:endParaRPr lang="en-US" sz="1400" b="1" i="0" kern="1200" dirty="0">
            <a:latin typeface="+mj-lt"/>
          </a:endParaRPr>
        </a:p>
      </dsp:txBody>
      <dsp:txXfrm>
        <a:off x="4224021" y="4542585"/>
        <a:ext cx="732995" cy="732995"/>
      </dsp:txXfrm>
    </dsp:sp>
    <dsp:sp modelId="{2ECA9611-4884-AB43-A446-D51649998FA5}">
      <dsp:nvSpPr>
        <dsp:cNvPr id="0" name=""/>
        <dsp:cNvSpPr/>
      </dsp:nvSpPr>
      <dsp:spPr>
        <a:xfrm rot="7560000">
          <a:off x="3445216" y="3736371"/>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28086" y="3726423"/>
        <a:ext cx="40302" cy="40302"/>
      </dsp:txXfrm>
    </dsp:sp>
    <dsp:sp modelId="{A1CFB6AF-409A-B945-B98F-6343817DEB04}">
      <dsp:nvSpPr>
        <dsp:cNvPr id="0" name=""/>
        <dsp:cNvSpPr/>
      </dsp:nvSpPr>
      <dsp:spPr>
        <a:xfrm>
          <a:off x="2788389" y="3973638"/>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Small Group Studies</a:t>
          </a:r>
          <a:endParaRPr lang="en-US" sz="1400" b="1" i="0" kern="1200" dirty="0">
            <a:latin typeface="+mj-lt"/>
          </a:endParaRPr>
        </a:p>
      </dsp:txBody>
      <dsp:txXfrm>
        <a:off x="2940197" y="4125446"/>
        <a:ext cx="732995" cy="732995"/>
      </dsp:txXfrm>
    </dsp:sp>
    <dsp:sp modelId="{E1542277-5DA6-0043-8829-DCFEB3FE8B5B}">
      <dsp:nvSpPr>
        <dsp:cNvPr id="0" name=""/>
        <dsp:cNvSpPr/>
      </dsp:nvSpPr>
      <dsp:spPr>
        <a:xfrm rot="9720000">
          <a:off x="2989281" y="3122757"/>
          <a:ext cx="690784" cy="20405"/>
        </a:xfrm>
        <a:custGeom>
          <a:avLst/>
          <a:gdLst/>
          <a:ahLst/>
          <a:cxnLst/>
          <a:rect l="0" t="0" r="0" b="0"/>
          <a:pathLst>
            <a:path>
              <a:moveTo>
                <a:pt x="0" y="10202"/>
              </a:moveTo>
              <a:lnTo>
                <a:pt x="690784"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17403" y="3115690"/>
        <a:ext cx="34539" cy="34539"/>
      </dsp:txXfrm>
    </dsp:sp>
    <dsp:sp modelId="{01EF9F7E-2C33-174C-9536-1E5FAB4AEBA2}">
      <dsp:nvSpPr>
        <dsp:cNvPr id="0" name=""/>
        <dsp:cNvSpPr/>
      </dsp:nvSpPr>
      <dsp:spPr>
        <a:xfrm>
          <a:off x="1994942" y="2881552"/>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Life Tasks &amp; Issues</a:t>
          </a:r>
          <a:endParaRPr lang="en-US" sz="1400" b="1" i="0" kern="1200" dirty="0">
            <a:latin typeface="+mj-lt"/>
          </a:endParaRPr>
        </a:p>
      </dsp:txBody>
      <dsp:txXfrm>
        <a:off x="2146750" y="3033360"/>
        <a:ext cx="732995" cy="732995"/>
      </dsp:txXfrm>
    </dsp:sp>
    <dsp:sp modelId="{85039B51-3954-1545-A2BB-C72856EF04AB}">
      <dsp:nvSpPr>
        <dsp:cNvPr id="0" name=""/>
        <dsp:cNvSpPr/>
      </dsp:nvSpPr>
      <dsp:spPr>
        <a:xfrm rot="11880000">
          <a:off x="3100584" y="2324288"/>
          <a:ext cx="576689" cy="20405"/>
        </a:xfrm>
        <a:custGeom>
          <a:avLst/>
          <a:gdLst/>
          <a:ahLst/>
          <a:cxnLst/>
          <a:rect l="0" t="0" r="0" b="0"/>
          <a:pathLst>
            <a:path>
              <a:moveTo>
                <a:pt x="0" y="10202"/>
              </a:moveTo>
              <a:lnTo>
                <a:pt x="576689"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74511" y="2320073"/>
        <a:ext cx="28834" cy="28834"/>
      </dsp:txXfrm>
    </dsp:sp>
    <dsp:sp modelId="{715E39E7-71F5-0645-9F58-6B02871AA8CD}">
      <dsp:nvSpPr>
        <dsp:cNvPr id="0" name=""/>
        <dsp:cNvSpPr/>
      </dsp:nvSpPr>
      <dsp:spPr>
        <a:xfrm>
          <a:off x="1863873" y="1531659"/>
          <a:ext cx="1298749"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Extended Learning Programs</a:t>
          </a:r>
          <a:endParaRPr lang="en-US" sz="1400" b="1" i="0" kern="1200" dirty="0">
            <a:latin typeface="+mj-lt"/>
          </a:endParaRPr>
        </a:p>
      </dsp:txBody>
      <dsp:txXfrm>
        <a:off x="2054070" y="1683467"/>
        <a:ext cx="918355" cy="732995"/>
      </dsp:txXfrm>
    </dsp:sp>
    <dsp:sp modelId="{393D9FEA-5625-F94A-AEF0-0E2C760C59C2}">
      <dsp:nvSpPr>
        <dsp:cNvPr id="0" name=""/>
        <dsp:cNvSpPr/>
      </dsp:nvSpPr>
      <dsp:spPr>
        <a:xfrm rot="14040000">
          <a:off x="3445216" y="1693045"/>
          <a:ext cx="806042" cy="20405"/>
        </a:xfrm>
        <a:custGeom>
          <a:avLst/>
          <a:gdLst/>
          <a:ahLst/>
          <a:cxnLst/>
          <a:rect l="0" t="0" r="0" b="0"/>
          <a:pathLst>
            <a:path>
              <a:moveTo>
                <a:pt x="0" y="10202"/>
              </a:moveTo>
              <a:lnTo>
                <a:pt x="806042" y="10202"/>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828086" y="1683097"/>
        <a:ext cx="40302" cy="40302"/>
      </dsp:txXfrm>
    </dsp:sp>
    <dsp:sp modelId="{79D05352-D84D-DB48-9D5D-D19E46C6F957}">
      <dsp:nvSpPr>
        <dsp:cNvPr id="0" name=""/>
        <dsp:cNvSpPr/>
      </dsp:nvSpPr>
      <dsp:spPr>
        <a:xfrm>
          <a:off x="2788389" y="439573"/>
          <a:ext cx="1036611" cy="1036611"/>
        </a:xfrm>
        <a:prstGeom prst="ellipse">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Faith in Art Tours</a:t>
          </a:r>
          <a:endParaRPr lang="en-US" sz="1400" b="1" i="0" kern="1200" dirty="0">
            <a:latin typeface="+mj-lt"/>
          </a:endParaRPr>
        </a:p>
      </dsp:txBody>
      <dsp:txXfrm>
        <a:off x="2940197" y="591381"/>
        <a:ext cx="732995" cy="7329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DB7E-7082-F347-ACBE-CB118B99727E}">
      <dsp:nvSpPr>
        <dsp:cNvPr id="0" name=""/>
        <dsp:cNvSpPr/>
      </dsp:nvSpPr>
      <dsp:spPr>
        <a:xfrm>
          <a:off x="3345396" y="2010116"/>
          <a:ext cx="1886406" cy="152108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i="0" kern="1200" dirty="0" smtClean="0">
              <a:solidFill>
                <a:schemeClr val="tx1"/>
              </a:solidFill>
              <a:latin typeface="+mj-lt"/>
            </a:rPr>
            <a:t>Young Adult Faith Formation</a:t>
          </a:r>
          <a:endParaRPr lang="en-US" sz="2000" kern="1200" dirty="0">
            <a:solidFill>
              <a:schemeClr val="tx1"/>
            </a:solidFill>
          </a:endParaRPr>
        </a:p>
      </dsp:txBody>
      <dsp:txXfrm>
        <a:off x="3621654" y="2232874"/>
        <a:ext cx="1333890" cy="1075570"/>
      </dsp:txXfrm>
    </dsp:sp>
    <dsp:sp modelId="{D6B1EC15-4A61-C24E-A27A-B6EFFE42F09E}">
      <dsp:nvSpPr>
        <dsp:cNvPr id="0" name=""/>
        <dsp:cNvSpPr/>
      </dsp:nvSpPr>
      <dsp:spPr>
        <a:xfrm rot="16200000">
          <a:off x="3783952" y="1495844"/>
          <a:ext cx="1009294" cy="19250"/>
        </a:xfrm>
        <a:custGeom>
          <a:avLst/>
          <a:gdLst/>
          <a:ahLst/>
          <a:cxnLst/>
          <a:rect l="0" t="0" r="0" b="0"/>
          <a:pathLst>
            <a:path>
              <a:moveTo>
                <a:pt x="0" y="9625"/>
              </a:moveTo>
              <a:lnTo>
                <a:pt x="1009294"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263367" y="1480237"/>
        <a:ext cx="50464" cy="50464"/>
      </dsp:txXfrm>
    </dsp:sp>
    <dsp:sp modelId="{FFF221AC-67C8-394D-9991-03759DFA1705}">
      <dsp:nvSpPr>
        <dsp:cNvPr id="0" name=""/>
        <dsp:cNvSpPr/>
      </dsp:nvSpPr>
      <dsp:spPr>
        <a:xfrm>
          <a:off x="3799642" y="22908"/>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Small Group Studies</a:t>
          </a:r>
          <a:endParaRPr lang="en-US" sz="1400" b="1" i="0" kern="1200" dirty="0">
            <a:solidFill>
              <a:schemeClr val="tx1"/>
            </a:solidFill>
            <a:latin typeface="+mj-lt"/>
          </a:endParaRPr>
        </a:p>
      </dsp:txBody>
      <dsp:txXfrm>
        <a:off x="3942854" y="166120"/>
        <a:ext cx="691490" cy="691490"/>
      </dsp:txXfrm>
    </dsp:sp>
    <dsp:sp modelId="{5F16158F-5065-2245-AB21-DCD65C64F32F}">
      <dsp:nvSpPr>
        <dsp:cNvPr id="0" name=""/>
        <dsp:cNvSpPr/>
      </dsp:nvSpPr>
      <dsp:spPr>
        <a:xfrm rot="18163636">
          <a:off x="4538384" y="1748471"/>
          <a:ext cx="801900" cy="19250"/>
        </a:xfrm>
        <a:custGeom>
          <a:avLst/>
          <a:gdLst/>
          <a:ahLst/>
          <a:cxnLst/>
          <a:rect l="0" t="0" r="0" b="0"/>
          <a:pathLst>
            <a:path>
              <a:moveTo>
                <a:pt x="0" y="9625"/>
              </a:moveTo>
              <a:lnTo>
                <a:pt x="80190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919286" y="1738049"/>
        <a:ext cx="40095" cy="40095"/>
      </dsp:txXfrm>
    </dsp:sp>
    <dsp:sp modelId="{F16E807F-7E50-F54E-961A-409151BC9B7E}">
      <dsp:nvSpPr>
        <dsp:cNvPr id="0" name=""/>
        <dsp:cNvSpPr/>
      </dsp:nvSpPr>
      <dsp:spPr>
        <a:xfrm>
          <a:off x="4868000" y="210891"/>
          <a:ext cx="1283590" cy="1319098"/>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Weekly Gathering &amp; Worship</a:t>
          </a:r>
          <a:endParaRPr lang="en-US" sz="1400" b="1" i="0" kern="1200" dirty="0">
            <a:solidFill>
              <a:schemeClr val="tx1"/>
            </a:solidFill>
            <a:latin typeface="+mj-lt"/>
          </a:endParaRPr>
        </a:p>
      </dsp:txBody>
      <dsp:txXfrm>
        <a:off x="5055977" y="404068"/>
        <a:ext cx="907636" cy="932744"/>
      </dsp:txXfrm>
    </dsp:sp>
    <dsp:sp modelId="{3D47AD88-113F-F84A-9401-344D44FC7888}">
      <dsp:nvSpPr>
        <dsp:cNvPr id="0" name=""/>
        <dsp:cNvSpPr/>
      </dsp:nvSpPr>
      <dsp:spPr>
        <a:xfrm rot="20156384">
          <a:off x="5073998" y="2206088"/>
          <a:ext cx="915021" cy="19250"/>
        </a:xfrm>
        <a:custGeom>
          <a:avLst/>
          <a:gdLst/>
          <a:ahLst/>
          <a:cxnLst/>
          <a:rect l="0" t="0" r="0" b="0"/>
          <a:pathLst>
            <a:path>
              <a:moveTo>
                <a:pt x="0" y="9625"/>
              </a:moveTo>
              <a:lnTo>
                <a:pt x="91502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08633" y="2192837"/>
        <a:ext cx="45751" cy="45751"/>
      </dsp:txXfrm>
    </dsp:sp>
    <dsp:sp modelId="{F6C4B767-07F0-EB45-98B5-FD27BC40E18B}">
      <dsp:nvSpPr>
        <dsp:cNvPr id="0" name=""/>
        <dsp:cNvSpPr/>
      </dsp:nvSpPr>
      <dsp:spPr>
        <a:xfrm>
          <a:off x="5803703" y="1256100"/>
          <a:ext cx="1563860"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Life Issues Workshops &amp; Online Resources</a:t>
          </a:r>
          <a:endParaRPr lang="en-US" sz="1400" b="1" i="0" kern="1200" dirty="0">
            <a:solidFill>
              <a:schemeClr val="tx1"/>
            </a:solidFill>
            <a:latin typeface="+mj-lt"/>
          </a:endParaRPr>
        </a:p>
      </dsp:txBody>
      <dsp:txXfrm>
        <a:off x="6032725" y="1399312"/>
        <a:ext cx="1105816" cy="691490"/>
      </dsp:txXfrm>
    </dsp:sp>
    <dsp:sp modelId="{0119C8B5-7E34-1842-A5E1-3C77E9E6339D}">
      <dsp:nvSpPr>
        <dsp:cNvPr id="0" name=""/>
        <dsp:cNvSpPr/>
      </dsp:nvSpPr>
      <dsp:spPr>
        <a:xfrm rot="384490">
          <a:off x="5221170" y="2894777"/>
          <a:ext cx="516483" cy="19250"/>
        </a:xfrm>
        <a:custGeom>
          <a:avLst/>
          <a:gdLst/>
          <a:ahLst/>
          <a:cxnLst/>
          <a:rect l="0" t="0" r="0" b="0"/>
          <a:pathLst>
            <a:path>
              <a:moveTo>
                <a:pt x="0" y="9625"/>
              </a:moveTo>
              <a:lnTo>
                <a:pt x="516483"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66500" y="2891490"/>
        <a:ext cx="25824" cy="25824"/>
      </dsp:txXfrm>
    </dsp:sp>
    <dsp:sp modelId="{BAB2684A-5D6C-3C4B-901B-945A3732F212}">
      <dsp:nvSpPr>
        <dsp:cNvPr id="0" name=""/>
        <dsp:cNvSpPr/>
      </dsp:nvSpPr>
      <dsp:spPr>
        <a:xfrm>
          <a:off x="5704563" y="2547385"/>
          <a:ext cx="2201949" cy="1011916"/>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Prayer &amp; Spiritual Practices (online, small groups, retreats)</a:t>
          </a:r>
          <a:endParaRPr lang="en-US" sz="1400" b="1" i="0" kern="1200" dirty="0">
            <a:solidFill>
              <a:schemeClr val="tx1"/>
            </a:solidFill>
            <a:latin typeface="+mj-lt"/>
          </a:endParaRPr>
        </a:p>
      </dsp:txBody>
      <dsp:txXfrm>
        <a:off x="6027031" y="2695577"/>
        <a:ext cx="1557013" cy="715532"/>
      </dsp:txXfrm>
    </dsp:sp>
    <dsp:sp modelId="{48775EBC-2665-6445-8EE1-236CA7F176E4}">
      <dsp:nvSpPr>
        <dsp:cNvPr id="0" name=""/>
        <dsp:cNvSpPr/>
      </dsp:nvSpPr>
      <dsp:spPr>
        <a:xfrm rot="2006355">
          <a:off x="4925020" y="3553509"/>
          <a:ext cx="1127281" cy="19250"/>
        </a:xfrm>
        <a:custGeom>
          <a:avLst/>
          <a:gdLst/>
          <a:ahLst/>
          <a:cxnLst/>
          <a:rect l="0" t="0" r="0" b="0"/>
          <a:pathLst>
            <a:path>
              <a:moveTo>
                <a:pt x="0" y="9625"/>
              </a:moveTo>
              <a:lnTo>
                <a:pt x="112728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60479" y="3534953"/>
        <a:ext cx="56364" cy="56364"/>
      </dsp:txXfrm>
    </dsp:sp>
    <dsp:sp modelId="{941FE440-8237-B142-99F1-F63313C8DCB8}">
      <dsp:nvSpPr>
        <dsp:cNvPr id="0" name=""/>
        <dsp:cNvSpPr/>
      </dsp:nvSpPr>
      <dsp:spPr>
        <a:xfrm>
          <a:off x="5539252" y="3780289"/>
          <a:ext cx="2037376"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Justice &amp; Service Projects (local and global)</a:t>
          </a:r>
          <a:endParaRPr lang="en-US" sz="1400" b="1" i="0" kern="1200" dirty="0">
            <a:solidFill>
              <a:schemeClr val="tx1"/>
            </a:solidFill>
            <a:latin typeface="+mj-lt"/>
          </a:endParaRPr>
        </a:p>
      </dsp:txBody>
      <dsp:txXfrm>
        <a:off x="5837619" y="3923501"/>
        <a:ext cx="1440642" cy="691490"/>
      </dsp:txXfrm>
    </dsp:sp>
    <dsp:sp modelId="{4AB7FF02-A5FB-9141-A1D3-31EA82705002}">
      <dsp:nvSpPr>
        <dsp:cNvPr id="0" name=""/>
        <dsp:cNvSpPr/>
      </dsp:nvSpPr>
      <dsp:spPr>
        <a:xfrm rot="4418182">
          <a:off x="4147308" y="3980149"/>
          <a:ext cx="998510" cy="19250"/>
        </a:xfrm>
        <a:custGeom>
          <a:avLst/>
          <a:gdLst/>
          <a:ahLst/>
          <a:cxnLst/>
          <a:rect l="0" t="0" r="0" b="0"/>
          <a:pathLst>
            <a:path>
              <a:moveTo>
                <a:pt x="0" y="9625"/>
              </a:moveTo>
              <a:lnTo>
                <a:pt x="99851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621601" y="3964812"/>
        <a:ext cx="49925" cy="49925"/>
      </dsp:txXfrm>
    </dsp:sp>
    <dsp:sp modelId="{F6E610F7-C443-844D-ADA7-B50082C05BEC}">
      <dsp:nvSpPr>
        <dsp:cNvPr id="0" name=""/>
        <dsp:cNvSpPr/>
      </dsp:nvSpPr>
      <dsp:spPr>
        <a:xfrm>
          <a:off x="4436018" y="4449000"/>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Online Courses</a:t>
          </a:r>
          <a:endParaRPr lang="en-US" sz="1400" b="1" i="0" kern="1200" dirty="0">
            <a:solidFill>
              <a:schemeClr val="tx1"/>
            </a:solidFill>
            <a:latin typeface="+mj-lt"/>
          </a:endParaRPr>
        </a:p>
      </dsp:txBody>
      <dsp:txXfrm>
        <a:off x="4579230" y="4592212"/>
        <a:ext cx="691490" cy="691490"/>
      </dsp:txXfrm>
    </dsp:sp>
    <dsp:sp modelId="{399E59BC-F399-9242-B1E7-F3492F9D5316}">
      <dsp:nvSpPr>
        <dsp:cNvPr id="0" name=""/>
        <dsp:cNvSpPr/>
      </dsp:nvSpPr>
      <dsp:spPr>
        <a:xfrm rot="6381818">
          <a:off x="3435713" y="3976905"/>
          <a:ext cx="991747" cy="19250"/>
        </a:xfrm>
        <a:custGeom>
          <a:avLst/>
          <a:gdLst/>
          <a:ahLst/>
          <a:cxnLst/>
          <a:rect l="0" t="0" r="0" b="0"/>
          <a:pathLst>
            <a:path>
              <a:moveTo>
                <a:pt x="0" y="9625"/>
              </a:moveTo>
              <a:lnTo>
                <a:pt x="991747"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906793" y="3961736"/>
        <a:ext cx="49587" cy="49587"/>
      </dsp:txXfrm>
    </dsp:sp>
    <dsp:sp modelId="{387DF9FD-6935-AD42-94DF-FC6589160F3D}">
      <dsp:nvSpPr>
        <dsp:cNvPr id="0" name=""/>
        <dsp:cNvSpPr/>
      </dsp:nvSpPr>
      <dsp:spPr>
        <a:xfrm>
          <a:off x="3049715" y="4449000"/>
          <a:ext cx="1205015"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i="0" kern="1200" dirty="0" smtClean="0">
              <a:solidFill>
                <a:schemeClr val="tx1"/>
              </a:solidFill>
              <a:latin typeface="+mj-lt"/>
            </a:rPr>
            <a:t>Online Audio &amp; Video Programs</a:t>
          </a:r>
          <a:endParaRPr lang="en-US" sz="1200" b="1" i="0" kern="1200" dirty="0">
            <a:solidFill>
              <a:schemeClr val="tx1"/>
            </a:solidFill>
            <a:latin typeface="+mj-lt"/>
          </a:endParaRPr>
        </a:p>
      </dsp:txBody>
      <dsp:txXfrm>
        <a:off x="3226185" y="4592212"/>
        <a:ext cx="852075" cy="691490"/>
      </dsp:txXfrm>
    </dsp:sp>
    <dsp:sp modelId="{2ECA9611-4884-AB43-A446-D51649998FA5}">
      <dsp:nvSpPr>
        <dsp:cNvPr id="0" name=""/>
        <dsp:cNvSpPr/>
      </dsp:nvSpPr>
      <dsp:spPr>
        <a:xfrm rot="8345455">
          <a:off x="2838735" y="3618916"/>
          <a:ext cx="919631" cy="19250"/>
        </a:xfrm>
        <a:custGeom>
          <a:avLst/>
          <a:gdLst/>
          <a:ahLst/>
          <a:cxnLst/>
          <a:rect l="0" t="0" r="0" b="0"/>
          <a:pathLst>
            <a:path>
              <a:moveTo>
                <a:pt x="0" y="9625"/>
              </a:moveTo>
              <a:lnTo>
                <a:pt x="91963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275559" y="3605551"/>
        <a:ext cx="45981" cy="45981"/>
      </dsp:txXfrm>
    </dsp:sp>
    <dsp:sp modelId="{A1CFB6AF-409A-B945-B98F-6343817DEB04}">
      <dsp:nvSpPr>
        <dsp:cNvPr id="0" name=""/>
        <dsp:cNvSpPr/>
      </dsp:nvSpPr>
      <dsp:spPr>
        <a:xfrm>
          <a:off x="2092559" y="3760898"/>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Third Place Café</a:t>
          </a:r>
          <a:endParaRPr lang="en-US" sz="1400" b="1" i="0" kern="1200" dirty="0">
            <a:solidFill>
              <a:schemeClr val="tx1"/>
            </a:solidFill>
            <a:latin typeface="+mj-lt"/>
          </a:endParaRPr>
        </a:p>
      </dsp:txBody>
      <dsp:txXfrm>
        <a:off x="2235771" y="3904110"/>
        <a:ext cx="691490" cy="691490"/>
      </dsp:txXfrm>
    </dsp:sp>
    <dsp:sp modelId="{4A1FE004-9044-BF4A-B0AA-FCA0255C3797}">
      <dsp:nvSpPr>
        <dsp:cNvPr id="0" name=""/>
        <dsp:cNvSpPr/>
      </dsp:nvSpPr>
      <dsp:spPr>
        <a:xfrm rot="10309091">
          <a:off x="2532543" y="2953725"/>
          <a:ext cx="831731" cy="19250"/>
        </a:xfrm>
        <a:custGeom>
          <a:avLst/>
          <a:gdLst/>
          <a:ahLst/>
          <a:cxnLst/>
          <a:rect l="0" t="0" r="0" b="0"/>
          <a:pathLst>
            <a:path>
              <a:moveTo>
                <a:pt x="0" y="9625"/>
              </a:moveTo>
              <a:lnTo>
                <a:pt x="83173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27615" y="2942556"/>
        <a:ext cx="41586" cy="41586"/>
      </dsp:txXfrm>
    </dsp:sp>
    <dsp:sp modelId="{B6978DC5-B967-644A-B580-5A68E845BFF2}">
      <dsp:nvSpPr>
        <dsp:cNvPr id="0" name=""/>
        <dsp:cNvSpPr/>
      </dsp:nvSpPr>
      <dsp:spPr>
        <a:xfrm>
          <a:off x="1563838" y="2603162"/>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Alpha Course</a:t>
          </a:r>
          <a:endParaRPr lang="en-US" sz="1400" b="1" i="0" kern="1200" dirty="0">
            <a:solidFill>
              <a:schemeClr val="tx1"/>
            </a:solidFill>
            <a:latin typeface="+mj-lt"/>
          </a:endParaRPr>
        </a:p>
      </dsp:txBody>
      <dsp:txXfrm>
        <a:off x="1707050" y="2746374"/>
        <a:ext cx="691490" cy="691490"/>
      </dsp:txXfrm>
    </dsp:sp>
    <dsp:sp modelId="{BFF489DF-282C-7045-AECC-BE19584B39DA}">
      <dsp:nvSpPr>
        <dsp:cNvPr id="0" name=""/>
        <dsp:cNvSpPr/>
      </dsp:nvSpPr>
      <dsp:spPr>
        <a:xfrm rot="12129500">
          <a:off x="2456208" y="2224219"/>
          <a:ext cx="1028450" cy="19250"/>
        </a:xfrm>
        <a:custGeom>
          <a:avLst/>
          <a:gdLst/>
          <a:ahLst/>
          <a:cxnLst/>
          <a:rect l="0" t="0" r="0" b="0"/>
          <a:pathLst>
            <a:path>
              <a:moveTo>
                <a:pt x="0" y="9625"/>
              </a:moveTo>
              <a:lnTo>
                <a:pt x="1028450"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2944722" y="2208133"/>
        <a:ext cx="51422" cy="51422"/>
      </dsp:txXfrm>
    </dsp:sp>
    <dsp:sp modelId="{C78EAC0E-EE7E-3149-8B6A-8EF405AEC494}">
      <dsp:nvSpPr>
        <dsp:cNvPr id="0" name=""/>
        <dsp:cNvSpPr/>
      </dsp:nvSpPr>
      <dsp:spPr>
        <a:xfrm>
          <a:off x="1124348" y="1112505"/>
          <a:ext cx="1430610" cy="1321670"/>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Cross-generational Experiences (worship, service, mentoring)</a:t>
          </a:r>
          <a:endParaRPr lang="en-US" sz="1400" b="1" i="0" kern="1200" dirty="0">
            <a:solidFill>
              <a:schemeClr val="tx1"/>
            </a:solidFill>
            <a:latin typeface="+mj-lt"/>
          </a:endParaRPr>
        </a:p>
      </dsp:txBody>
      <dsp:txXfrm>
        <a:off x="1333856" y="1306059"/>
        <a:ext cx="1011594" cy="934562"/>
      </dsp:txXfrm>
    </dsp:sp>
    <dsp:sp modelId="{EADCC2DF-2E51-5746-8845-EC330E229BD7}">
      <dsp:nvSpPr>
        <dsp:cNvPr id="0" name=""/>
        <dsp:cNvSpPr/>
      </dsp:nvSpPr>
      <dsp:spPr>
        <a:xfrm rot="14236364">
          <a:off x="3109617" y="1678962"/>
          <a:ext cx="967151" cy="19250"/>
        </a:xfrm>
        <a:custGeom>
          <a:avLst/>
          <a:gdLst/>
          <a:ahLst/>
          <a:cxnLst/>
          <a:rect l="0" t="0" r="0" b="0"/>
          <a:pathLst>
            <a:path>
              <a:moveTo>
                <a:pt x="0" y="9625"/>
              </a:moveTo>
              <a:lnTo>
                <a:pt x="967151" y="9625"/>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569014" y="1664408"/>
        <a:ext cx="48357" cy="48357"/>
      </dsp:txXfrm>
    </dsp:sp>
    <dsp:sp modelId="{E53378A4-D3B3-F748-BFA3-46E94862D38C}">
      <dsp:nvSpPr>
        <dsp:cNvPr id="0" name=""/>
        <dsp:cNvSpPr/>
      </dsp:nvSpPr>
      <dsp:spPr>
        <a:xfrm>
          <a:off x="2578445" y="381483"/>
          <a:ext cx="977914" cy="97791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solidFill>
                <a:schemeClr val="tx1"/>
              </a:solidFill>
              <a:latin typeface="+mj-lt"/>
            </a:rPr>
            <a:t>Social Network &amp; Blog</a:t>
          </a:r>
          <a:endParaRPr lang="en-US" sz="1400" b="1" i="0" kern="1200" dirty="0">
            <a:solidFill>
              <a:schemeClr val="tx1"/>
            </a:solidFill>
            <a:latin typeface="+mj-lt"/>
          </a:endParaRPr>
        </a:p>
      </dsp:txBody>
      <dsp:txXfrm>
        <a:off x="2721657" y="524695"/>
        <a:ext cx="691490" cy="6914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3E378E-9FE9-2046-8942-B8FA7002EE1E}">
      <dsp:nvSpPr>
        <dsp:cNvPr id="0" name=""/>
        <dsp:cNvSpPr/>
      </dsp:nvSpPr>
      <dsp:spPr>
        <a:xfrm>
          <a:off x="3055881" y="3017616"/>
          <a:ext cx="2117836" cy="2117836"/>
        </a:xfrm>
        <a:prstGeom prst="ellipse">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1" i="0" kern="1200" dirty="0" smtClean="0">
              <a:solidFill>
                <a:schemeClr val="tx1"/>
              </a:solidFill>
            </a:rPr>
            <a:t>Whole Church Theme</a:t>
          </a:r>
          <a:endParaRPr lang="en-US" sz="3500" b="1" i="0" kern="1200" dirty="0">
            <a:solidFill>
              <a:schemeClr val="tx1"/>
            </a:solidFill>
          </a:endParaRPr>
        </a:p>
      </dsp:txBody>
      <dsp:txXfrm>
        <a:off x="3366031" y="3327766"/>
        <a:ext cx="1497536" cy="1497536"/>
      </dsp:txXfrm>
    </dsp:sp>
    <dsp:sp modelId="{6D0499AB-E830-844E-9F84-680B7F30129D}">
      <dsp:nvSpPr>
        <dsp:cNvPr id="0" name=""/>
        <dsp:cNvSpPr/>
      </dsp:nvSpPr>
      <dsp:spPr>
        <a:xfrm rot="10800000">
          <a:off x="1006602" y="3774743"/>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0DACBCE-54AF-8849-B5FE-168CF44C7B1B}">
      <dsp:nvSpPr>
        <dsp:cNvPr id="0" name=""/>
        <dsp:cNvSpPr/>
      </dsp:nvSpPr>
      <dsp:spPr>
        <a:xfrm>
          <a:off x="630" y="3271757"/>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On Your Own  (Print, Audio, Video, Online Resources &amp; Courses)</a:t>
          </a:r>
          <a:endParaRPr lang="en-US" sz="1900" b="1" i="0" kern="1200" dirty="0">
            <a:solidFill>
              <a:schemeClr val="tx1"/>
            </a:solidFill>
          </a:endParaRPr>
        </a:p>
      </dsp:txBody>
      <dsp:txXfrm>
        <a:off x="47772" y="3318899"/>
        <a:ext cx="1917660" cy="1515271"/>
      </dsp:txXfrm>
    </dsp:sp>
    <dsp:sp modelId="{3CE3871C-1F6C-9C40-BEFA-F90EDD9BB383}">
      <dsp:nvSpPr>
        <dsp:cNvPr id="0" name=""/>
        <dsp:cNvSpPr/>
      </dsp:nvSpPr>
      <dsp:spPr>
        <a:xfrm rot="13344631">
          <a:off x="1498766" y="2303527"/>
          <a:ext cx="2010881"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8510DC8-5703-CF44-993D-D99D68875C39}">
      <dsp:nvSpPr>
        <dsp:cNvPr id="0" name=""/>
        <dsp:cNvSpPr/>
      </dsp:nvSpPr>
      <dsp:spPr>
        <a:xfrm>
          <a:off x="686706" y="1122434"/>
          <a:ext cx="2150305"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Small Group Course </a:t>
          </a:r>
          <a:br>
            <a:rPr lang="en-US" sz="1900" b="1" i="0" kern="1200" dirty="0" smtClean="0">
              <a:solidFill>
                <a:schemeClr val="tx1"/>
              </a:solidFill>
            </a:rPr>
          </a:br>
          <a:r>
            <a:rPr lang="en-US" sz="1900" b="1" i="0" kern="1200" dirty="0" smtClean="0">
              <a:solidFill>
                <a:schemeClr val="tx1"/>
              </a:solidFill>
            </a:rPr>
            <a:t>(online &amp; </a:t>
          </a:r>
          <a:r>
            <a:rPr lang="en-US" sz="1900" b="1" i="0" kern="1200" dirty="0" smtClean="0">
              <a:solidFill>
                <a:srgbClr val="000000"/>
              </a:solidFill>
            </a:rPr>
            <a:t>physical </a:t>
          </a:r>
          <a:r>
            <a:rPr lang="en-US" sz="1900" b="1" i="0" kern="1200" dirty="0" smtClean="0">
              <a:solidFill>
                <a:schemeClr val="tx1"/>
              </a:solidFill>
            </a:rPr>
            <a:t>settings)</a:t>
          </a:r>
          <a:endParaRPr lang="en-US" sz="1900" b="1" i="0" kern="1200" dirty="0">
            <a:solidFill>
              <a:schemeClr val="tx1"/>
            </a:solidFill>
          </a:endParaRPr>
        </a:p>
      </dsp:txBody>
      <dsp:txXfrm>
        <a:off x="733848" y="1169576"/>
        <a:ext cx="2056021" cy="1515271"/>
      </dsp:txXfrm>
    </dsp:sp>
    <dsp:sp modelId="{BB0992C2-F715-814B-9CAD-4DA1CC79AD5F}">
      <dsp:nvSpPr>
        <dsp:cNvPr id="0" name=""/>
        <dsp:cNvSpPr/>
      </dsp:nvSpPr>
      <dsp:spPr>
        <a:xfrm rot="16200000">
          <a:off x="3146515" y="1634829"/>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1BFB4A0-6AC6-D44F-9B39-659AF8B706AE}">
      <dsp:nvSpPr>
        <dsp:cNvPr id="0" name=""/>
        <dsp:cNvSpPr/>
      </dsp:nvSpPr>
      <dsp:spPr>
        <a:xfrm>
          <a:off x="3108827" y="163559"/>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Family @Home (Online Resources)</a:t>
          </a:r>
          <a:endParaRPr lang="en-US" sz="1900" b="1" i="0" kern="1200" dirty="0">
            <a:solidFill>
              <a:schemeClr val="tx1"/>
            </a:solidFill>
          </a:endParaRPr>
        </a:p>
      </dsp:txBody>
      <dsp:txXfrm>
        <a:off x="3155969" y="210701"/>
        <a:ext cx="1917660" cy="1515271"/>
      </dsp:txXfrm>
    </dsp:sp>
    <dsp:sp modelId="{C5B86DA0-8F4E-6947-B351-FB47B1FE9CFA}">
      <dsp:nvSpPr>
        <dsp:cNvPr id="0" name=""/>
        <dsp:cNvSpPr/>
      </dsp:nvSpPr>
      <dsp:spPr>
        <a:xfrm rot="18900000">
          <a:off x="4659662" y="2261596"/>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3AAFEA7-28F3-664F-AE48-FA61D1639354}">
      <dsp:nvSpPr>
        <dsp:cNvPr id="0" name=""/>
        <dsp:cNvSpPr/>
      </dsp:nvSpPr>
      <dsp:spPr>
        <a:xfrm>
          <a:off x="5306655" y="1073929"/>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Adult 4-Week Lecture Series @ Church</a:t>
          </a:r>
        </a:p>
        <a:p>
          <a:pPr lvl="0" algn="ctr" defTabSz="844550">
            <a:lnSpc>
              <a:spcPct val="90000"/>
            </a:lnSpc>
            <a:spcBef>
              <a:spcPct val="0"/>
            </a:spcBef>
            <a:spcAft>
              <a:spcPct val="35000"/>
            </a:spcAft>
          </a:pPr>
          <a:r>
            <a:rPr lang="en-US" sz="1900" b="1" i="0" kern="1200" dirty="0" smtClean="0">
              <a:solidFill>
                <a:schemeClr val="tx1"/>
              </a:solidFill>
            </a:rPr>
            <a:t>(Videotaped &amp; online)</a:t>
          </a:r>
          <a:endParaRPr lang="en-US" sz="1900" b="1" i="0" kern="1200" dirty="0">
            <a:solidFill>
              <a:schemeClr val="tx1"/>
            </a:solidFill>
          </a:endParaRPr>
        </a:p>
      </dsp:txBody>
      <dsp:txXfrm>
        <a:off x="5353797" y="1121071"/>
        <a:ext cx="1917660" cy="1515271"/>
      </dsp:txXfrm>
    </dsp:sp>
    <dsp:sp modelId="{375C57EF-1CAE-AE4C-835D-D950FC083BAF}">
      <dsp:nvSpPr>
        <dsp:cNvPr id="0" name=""/>
        <dsp:cNvSpPr/>
      </dsp:nvSpPr>
      <dsp:spPr>
        <a:xfrm>
          <a:off x="5286428" y="3774743"/>
          <a:ext cx="1936569" cy="603583"/>
        </a:xfrm>
        <a:prstGeom prst="leftArrow">
          <a:avLst>
            <a:gd name="adj1" fmla="val 60000"/>
            <a:gd name="adj2" fmla="val 50000"/>
          </a:avLst>
        </a:prstGeom>
        <a:solidFill>
          <a:schemeClr val="accent1">
            <a:tint val="60000"/>
            <a:hueOff val="0"/>
            <a:satOff val="0"/>
            <a:lumOff val="0"/>
            <a:alphaOff val="0"/>
          </a:schemeClr>
        </a:solidFill>
        <a:ln>
          <a:noFill/>
        </a:ln>
        <a:effectLst>
          <a:outerShdw blurRad="45000" dist="25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3A7DC93-038F-2649-B0BC-1FEF4B5422FD}">
      <dsp:nvSpPr>
        <dsp:cNvPr id="0" name=""/>
        <dsp:cNvSpPr/>
      </dsp:nvSpPr>
      <dsp:spPr>
        <a:xfrm>
          <a:off x="6217025" y="3271757"/>
          <a:ext cx="2011944" cy="1609555"/>
        </a:xfrm>
        <a:prstGeom prst="roundRect">
          <a:avLst>
            <a:gd name="adj" fmla="val 10000"/>
          </a:avLst>
        </a:prstGeom>
        <a:solidFill>
          <a:schemeClr val="accent1">
            <a:hueOff val="0"/>
            <a:satOff val="0"/>
            <a:lumOff val="0"/>
            <a:alphaOff val="0"/>
          </a:schemeClr>
        </a:solidFill>
        <a:ln w="48500" cap="flat" cmpd="thickThin" algn="ctr">
          <a:solidFill>
            <a:schemeClr val="lt1">
              <a:hueOff val="0"/>
              <a:satOff val="0"/>
              <a:lumOff val="0"/>
              <a:alphaOff val="0"/>
            </a:schemeClr>
          </a:solidFill>
          <a:prstDash val="solid"/>
        </a:ln>
        <a:effectLst>
          <a:outerShdw blurRad="45000" dist="25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b="1" i="0" kern="1200" dirty="0" smtClean="0">
              <a:solidFill>
                <a:schemeClr val="tx1"/>
              </a:solidFill>
            </a:rPr>
            <a:t>Age Group Programs: Children &amp; Youth</a:t>
          </a:r>
          <a:endParaRPr lang="en-US" sz="1900" b="1" i="0" kern="1200" dirty="0">
            <a:solidFill>
              <a:schemeClr val="tx1"/>
            </a:solidFill>
          </a:endParaRPr>
        </a:p>
      </dsp:txBody>
      <dsp:txXfrm>
        <a:off x="6264167" y="3318899"/>
        <a:ext cx="1917660" cy="1515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38A8E-0B92-E341-8B21-1D1AFE38C737}">
      <dsp:nvSpPr>
        <dsp:cNvPr id="0" name=""/>
        <dsp:cNvSpPr/>
      </dsp:nvSpPr>
      <dsp:spPr>
        <a:xfrm>
          <a:off x="2688259" y="2012041"/>
          <a:ext cx="1922664" cy="1922664"/>
        </a:xfrm>
        <a:prstGeom prst="ellipse">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dirty="0" smtClean="0"/>
            <a:t>Faith</a:t>
          </a:r>
          <a:endParaRPr lang="en-US" sz="4800" kern="1200" dirty="0"/>
        </a:p>
      </dsp:txBody>
      <dsp:txXfrm>
        <a:off x="2969827" y="2293609"/>
        <a:ext cx="1359528" cy="1359528"/>
      </dsp:txXfrm>
    </dsp:sp>
    <dsp:sp modelId="{4F0A5140-5689-1749-9494-FDB32DBA7A7F}">
      <dsp:nvSpPr>
        <dsp:cNvPr id="0" name=""/>
        <dsp:cNvSpPr/>
      </dsp:nvSpPr>
      <dsp:spPr>
        <a:xfrm rot="11700000">
          <a:off x="1236356" y="2244176"/>
          <a:ext cx="1428681" cy="547959"/>
        </a:xfrm>
        <a:prstGeom prst="leftArrow">
          <a:avLst>
            <a:gd name="adj1" fmla="val 60000"/>
            <a:gd name="adj2" fmla="val 50000"/>
          </a:avLst>
        </a:prstGeom>
        <a:gradFill rotWithShape="0">
          <a:gsLst>
            <a:gs pos="0">
              <a:schemeClr val="accent2">
                <a:tint val="60000"/>
                <a:hueOff val="0"/>
                <a:satOff val="0"/>
                <a:lumOff val="0"/>
                <a:alphaOff val="0"/>
                <a:shade val="47500"/>
                <a:satMod val="137000"/>
              </a:schemeClr>
            </a:gs>
            <a:gs pos="55000">
              <a:schemeClr val="accent2">
                <a:tint val="60000"/>
                <a:hueOff val="0"/>
                <a:satOff val="0"/>
                <a:lumOff val="0"/>
                <a:alphaOff val="0"/>
                <a:shade val="69000"/>
                <a:satMod val="137000"/>
              </a:schemeClr>
            </a:gs>
            <a:gs pos="100000">
              <a:schemeClr val="accent2">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D4953536-5620-7246-841D-825E7B9F809D}">
      <dsp:nvSpPr>
        <dsp:cNvPr id="0" name=""/>
        <dsp:cNvSpPr/>
      </dsp:nvSpPr>
      <dsp:spPr>
        <a:xfrm>
          <a:off x="347431" y="1602658"/>
          <a:ext cx="1826531" cy="1461225"/>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Parental Faith</a:t>
          </a:r>
          <a:endParaRPr lang="en-US" sz="2800" kern="1200" dirty="0"/>
        </a:p>
      </dsp:txBody>
      <dsp:txXfrm>
        <a:off x="390229" y="1645456"/>
        <a:ext cx="1740935" cy="1375629"/>
      </dsp:txXfrm>
    </dsp:sp>
    <dsp:sp modelId="{0F41555F-C66C-4F4E-9407-6A0FD87B2DEE}">
      <dsp:nvSpPr>
        <dsp:cNvPr id="0" name=""/>
        <dsp:cNvSpPr/>
      </dsp:nvSpPr>
      <dsp:spPr>
        <a:xfrm rot="14700000">
          <a:off x="2191939" y="1105357"/>
          <a:ext cx="1428681" cy="547959"/>
        </a:xfrm>
        <a:prstGeom prst="leftArrow">
          <a:avLst>
            <a:gd name="adj1" fmla="val 60000"/>
            <a:gd name="adj2" fmla="val 50000"/>
          </a:avLst>
        </a:prstGeom>
        <a:gradFill rotWithShape="0">
          <a:gsLst>
            <a:gs pos="0">
              <a:schemeClr val="accent2">
                <a:tint val="60000"/>
                <a:hueOff val="0"/>
                <a:satOff val="0"/>
                <a:lumOff val="0"/>
                <a:alphaOff val="0"/>
                <a:shade val="47500"/>
                <a:satMod val="137000"/>
              </a:schemeClr>
            </a:gs>
            <a:gs pos="55000">
              <a:schemeClr val="accent2">
                <a:tint val="60000"/>
                <a:hueOff val="0"/>
                <a:satOff val="0"/>
                <a:lumOff val="0"/>
                <a:alphaOff val="0"/>
                <a:shade val="69000"/>
                <a:satMod val="137000"/>
              </a:schemeClr>
            </a:gs>
            <a:gs pos="100000">
              <a:schemeClr val="accent2">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CEDD41E4-58A5-2748-BA6D-46765422B765}">
      <dsp:nvSpPr>
        <dsp:cNvPr id="0" name=""/>
        <dsp:cNvSpPr/>
      </dsp:nvSpPr>
      <dsp:spPr>
        <a:xfrm>
          <a:off x="1691121" y="1312"/>
          <a:ext cx="1826531" cy="1461225"/>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Parental Modeling &amp; Teaching</a:t>
          </a:r>
          <a:endParaRPr lang="en-US" sz="2800" kern="1200" dirty="0"/>
        </a:p>
      </dsp:txBody>
      <dsp:txXfrm>
        <a:off x="1733919" y="44110"/>
        <a:ext cx="1740935" cy="1375629"/>
      </dsp:txXfrm>
    </dsp:sp>
    <dsp:sp modelId="{581D5EA0-8CB0-D344-896E-19CEEB35EFC6}">
      <dsp:nvSpPr>
        <dsp:cNvPr id="0" name=""/>
        <dsp:cNvSpPr/>
      </dsp:nvSpPr>
      <dsp:spPr>
        <a:xfrm rot="17700000">
          <a:off x="3678561" y="1105357"/>
          <a:ext cx="1428681" cy="547959"/>
        </a:xfrm>
        <a:prstGeom prst="leftArrow">
          <a:avLst>
            <a:gd name="adj1" fmla="val 60000"/>
            <a:gd name="adj2" fmla="val 50000"/>
          </a:avLst>
        </a:prstGeom>
        <a:gradFill rotWithShape="0">
          <a:gsLst>
            <a:gs pos="0">
              <a:schemeClr val="accent2">
                <a:tint val="60000"/>
                <a:hueOff val="0"/>
                <a:satOff val="0"/>
                <a:lumOff val="0"/>
                <a:alphaOff val="0"/>
                <a:shade val="47500"/>
                <a:satMod val="137000"/>
              </a:schemeClr>
            </a:gs>
            <a:gs pos="55000">
              <a:schemeClr val="accent2">
                <a:tint val="60000"/>
                <a:hueOff val="0"/>
                <a:satOff val="0"/>
                <a:lumOff val="0"/>
                <a:alphaOff val="0"/>
                <a:shade val="69000"/>
                <a:satMod val="137000"/>
              </a:schemeClr>
            </a:gs>
            <a:gs pos="100000">
              <a:schemeClr val="accent2">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4005CA30-08D0-9144-87FE-737094F012AB}">
      <dsp:nvSpPr>
        <dsp:cNvPr id="0" name=""/>
        <dsp:cNvSpPr/>
      </dsp:nvSpPr>
      <dsp:spPr>
        <a:xfrm>
          <a:off x="3781530" y="1312"/>
          <a:ext cx="1826531" cy="1461225"/>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Prayer</a:t>
          </a:r>
          <a:endParaRPr lang="en-US" sz="2800" kern="1200" dirty="0"/>
        </a:p>
      </dsp:txBody>
      <dsp:txXfrm>
        <a:off x="3824328" y="44110"/>
        <a:ext cx="1740935" cy="1375629"/>
      </dsp:txXfrm>
    </dsp:sp>
    <dsp:sp modelId="{9F4939E3-0E40-9740-BE6A-89F0AF1FCCF8}">
      <dsp:nvSpPr>
        <dsp:cNvPr id="0" name=""/>
        <dsp:cNvSpPr/>
      </dsp:nvSpPr>
      <dsp:spPr>
        <a:xfrm rot="20700000">
          <a:off x="4634144" y="2244176"/>
          <a:ext cx="1428681" cy="547959"/>
        </a:xfrm>
        <a:prstGeom prst="leftArrow">
          <a:avLst>
            <a:gd name="adj1" fmla="val 60000"/>
            <a:gd name="adj2" fmla="val 50000"/>
          </a:avLst>
        </a:prstGeom>
        <a:gradFill rotWithShape="0">
          <a:gsLst>
            <a:gs pos="0">
              <a:schemeClr val="accent2">
                <a:tint val="60000"/>
                <a:hueOff val="0"/>
                <a:satOff val="0"/>
                <a:lumOff val="0"/>
                <a:alphaOff val="0"/>
                <a:shade val="47500"/>
                <a:satMod val="137000"/>
              </a:schemeClr>
            </a:gs>
            <a:gs pos="55000">
              <a:schemeClr val="accent2">
                <a:tint val="60000"/>
                <a:hueOff val="0"/>
                <a:satOff val="0"/>
                <a:lumOff val="0"/>
                <a:alphaOff val="0"/>
                <a:shade val="69000"/>
                <a:satMod val="137000"/>
              </a:schemeClr>
            </a:gs>
            <a:gs pos="100000">
              <a:schemeClr val="accent2">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196B9675-8CA0-E344-8584-3819FF6F304B}">
      <dsp:nvSpPr>
        <dsp:cNvPr id="0" name=""/>
        <dsp:cNvSpPr/>
      </dsp:nvSpPr>
      <dsp:spPr>
        <a:xfrm>
          <a:off x="5125219" y="1602658"/>
          <a:ext cx="1826531" cy="1461225"/>
        </a:xfrm>
        <a:prstGeom prst="roundRect">
          <a:avLst>
            <a:gd name="adj" fmla="val 10000"/>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1244600">
            <a:lnSpc>
              <a:spcPct val="90000"/>
            </a:lnSpc>
            <a:spcBef>
              <a:spcPct val="0"/>
            </a:spcBef>
            <a:spcAft>
              <a:spcPct val="35000"/>
            </a:spcAft>
          </a:pPr>
          <a:r>
            <a:rPr lang="en-US" sz="2800" kern="1200" dirty="0" smtClean="0"/>
            <a:t>Scripture Reading</a:t>
          </a:r>
          <a:endParaRPr lang="en-US" sz="2800" kern="1200" dirty="0"/>
        </a:p>
      </dsp:txBody>
      <dsp:txXfrm>
        <a:off x="5168017" y="1645456"/>
        <a:ext cx="1740935" cy="137562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A93EEC-238B-004F-89B9-4DA0831B51F7}">
      <dsp:nvSpPr>
        <dsp:cNvPr id="0" name=""/>
        <dsp:cNvSpPr/>
      </dsp:nvSpPr>
      <dsp:spPr>
        <a:xfrm>
          <a:off x="3831255" y="1851820"/>
          <a:ext cx="1556687" cy="155668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b="1" i="0" kern="1200" dirty="0" smtClean="0">
              <a:latin typeface="+mj-lt"/>
            </a:rPr>
            <a:t>Monthly Gathering</a:t>
          </a:r>
          <a:endParaRPr lang="en-US" sz="2300" kern="1200" dirty="0"/>
        </a:p>
      </dsp:txBody>
      <dsp:txXfrm>
        <a:off x="3907246" y="1927811"/>
        <a:ext cx="1404705" cy="1404705"/>
      </dsp:txXfrm>
    </dsp:sp>
    <dsp:sp modelId="{F16EA18C-8019-C74D-BCC8-287AB1098442}">
      <dsp:nvSpPr>
        <dsp:cNvPr id="0" name=""/>
        <dsp:cNvSpPr/>
      </dsp:nvSpPr>
      <dsp:spPr>
        <a:xfrm rot="16200000">
          <a:off x="4179348" y="1421570"/>
          <a:ext cx="860500" cy="0"/>
        </a:xfrm>
        <a:custGeom>
          <a:avLst/>
          <a:gdLst/>
          <a:ahLst/>
          <a:cxnLst/>
          <a:rect l="0" t="0" r="0" b="0"/>
          <a:pathLst>
            <a:path>
              <a:moveTo>
                <a:pt x="0" y="0"/>
              </a:moveTo>
              <a:lnTo>
                <a:pt x="860500"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C7D1E2-1288-A249-A7C7-384FBAA0D7C9}">
      <dsp:nvSpPr>
        <dsp:cNvPr id="0" name=""/>
        <dsp:cNvSpPr/>
      </dsp:nvSpPr>
      <dsp:spPr>
        <a:xfrm>
          <a:off x="3954915" y="17509"/>
          <a:ext cx="1309367" cy="97380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Talk About It: Conversation Questions </a:t>
          </a:r>
          <a:endParaRPr lang="en-US" sz="1500" b="1" i="0" kern="1200" dirty="0">
            <a:latin typeface="+mj-lt"/>
          </a:endParaRPr>
        </a:p>
      </dsp:txBody>
      <dsp:txXfrm>
        <a:off x="4002452" y="65046"/>
        <a:ext cx="1214293" cy="878735"/>
      </dsp:txXfrm>
    </dsp:sp>
    <dsp:sp modelId="{5E6C6F52-2364-6749-80A2-6E9F5A38DEF3}">
      <dsp:nvSpPr>
        <dsp:cNvPr id="0" name=""/>
        <dsp:cNvSpPr/>
      </dsp:nvSpPr>
      <dsp:spPr>
        <a:xfrm rot="19175107">
          <a:off x="5312022" y="1761128"/>
          <a:ext cx="636306" cy="0"/>
        </a:xfrm>
        <a:custGeom>
          <a:avLst/>
          <a:gdLst/>
          <a:ahLst/>
          <a:cxnLst/>
          <a:rect l="0" t="0" r="0" b="0"/>
          <a:pathLst>
            <a:path>
              <a:moveTo>
                <a:pt x="0" y="0"/>
              </a:moveTo>
              <a:lnTo>
                <a:pt x="636306"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6170A06-30CE-6742-9CD6-9F5407986543}">
      <dsp:nvSpPr>
        <dsp:cNvPr id="0" name=""/>
        <dsp:cNvSpPr/>
      </dsp:nvSpPr>
      <dsp:spPr>
        <a:xfrm>
          <a:off x="5872407" y="418392"/>
          <a:ext cx="1258814" cy="120104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lvl="0" algn="ctr" defTabSz="577850">
            <a:lnSpc>
              <a:spcPct val="90000"/>
            </a:lnSpc>
            <a:spcBef>
              <a:spcPct val="0"/>
            </a:spcBef>
            <a:spcAft>
              <a:spcPct val="35000"/>
            </a:spcAft>
          </a:pPr>
          <a:r>
            <a:rPr lang="en-US" sz="1300" b="1" i="0" kern="1200" dirty="0" smtClean="0">
              <a:latin typeface="+mj-lt"/>
            </a:rPr>
            <a:t>Learn More: Watch a Video, Listen to a Talk, Read an Article </a:t>
          </a:r>
          <a:endParaRPr lang="en-US" sz="1300" b="1" i="0" kern="1200" dirty="0">
            <a:latin typeface="+mj-lt"/>
          </a:endParaRPr>
        </a:p>
      </dsp:txBody>
      <dsp:txXfrm>
        <a:off x="5931037" y="477022"/>
        <a:ext cx="1141554" cy="1083784"/>
      </dsp:txXfrm>
    </dsp:sp>
    <dsp:sp modelId="{0B983D13-9616-B244-9767-663D62534803}">
      <dsp:nvSpPr>
        <dsp:cNvPr id="0" name=""/>
        <dsp:cNvSpPr/>
      </dsp:nvSpPr>
      <dsp:spPr>
        <a:xfrm rot="771429">
          <a:off x="5378240" y="2893930"/>
          <a:ext cx="773991" cy="0"/>
        </a:xfrm>
        <a:custGeom>
          <a:avLst/>
          <a:gdLst/>
          <a:ahLst/>
          <a:cxnLst/>
          <a:rect l="0" t="0" r="0" b="0"/>
          <a:pathLst>
            <a:path>
              <a:moveTo>
                <a:pt x="0" y="0"/>
              </a:moveTo>
              <a:lnTo>
                <a:pt x="773991"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E92D435-F383-A542-9849-6BDF935950EE}">
      <dsp:nvSpPr>
        <dsp:cNvPr id="0" name=""/>
        <dsp:cNvSpPr/>
      </dsp:nvSpPr>
      <dsp:spPr>
        <a:xfrm>
          <a:off x="6142528" y="2459580"/>
          <a:ext cx="1079046" cy="1287215"/>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Live It: Action Project for the Month</a:t>
          </a:r>
          <a:endParaRPr lang="en-US" sz="1500" b="1" i="0" kern="1200" dirty="0">
            <a:latin typeface="+mj-lt"/>
          </a:endParaRPr>
        </a:p>
      </dsp:txBody>
      <dsp:txXfrm>
        <a:off x="6195203" y="2512255"/>
        <a:ext cx="973696" cy="1181865"/>
      </dsp:txXfrm>
    </dsp:sp>
    <dsp:sp modelId="{54555DDE-9657-744F-80C5-9D13F5AB989A}">
      <dsp:nvSpPr>
        <dsp:cNvPr id="0" name=""/>
        <dsp:cNvSpPr/>
      </dsp:nvSpPr>
      <dsp:spPr>
        <a:xfrm rot="3857143">
          <a:off x="4823938" y="3663928"/>
          <a:ext cx="566991" cy="0"/>
        </a:xfrm>
        <a:custGeom>
          <a:avLst/>
          <a:gdLst/>
          <a:ahLst/>
          <a:cxnLst/>
          <a:rect l="0" t="0" r="0" b="0"/>
          <a:pathLst>
            <a:path>
              <a:moveTo>
                <a:pt x="0" y="0"/>
              </a:moveTo>
              <a:lnTo>
                <a:pt x="566991"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7F37E59-2BA1-6442-9399-6A5D937CCC17}">
      <dsp:nvSpPr>
        <dsp:cNvPr id="0" name=""/>
        <dsp:cNvSpPr/>
      </dsp:nvSpPr>
      <dsp:spPr>
        <a:xfrm>
          <a:off x="4892059" y="3919349"/>
          <a:ext cx="1279736" cy="125209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Pray: Prayers for the Month, Table Prayers on the Theme</a:t>
          </a:r>
          <a:endParaRPr lang="en-US" sz="1400" b="1" i="0" kern="1200" dirty="0">
            <a:latin typeface="+mj-lt"/>
          </a:endParaRPr>
        </a:p>
      </dsp:txBody>
      <dsp:txXfrm>
        <a:off x="4953181" y="3980471"/>
        <a:ext cx="1157492" cy="1129853"/>
      </dsp:txXfrm>
    </dsp:sp>
    <dsp:sp modelId="{F75165B8-1C1C-A24E-98E6-4B2A07050F72}">
      <dsp:nvSpPr>
        <dsp:cNvPr id="0" name=""/>
        <dsp:cNvSpPr/>
      </dsp:nvSpPr>
      <dsp:spPr>
        <a:xfrm rot="6942857">
          <a:off x="3738979" y="3720033"/>
          <a:ext cx="691534" cy="0"/>
        </a:xfrm>
        <a:custGeom>
          <a:avLst/>
          <a:gdLst/>
          <a:ahLst/>
          <a:cxnLst/>
          <a:rect l="0" t="0" r="0" b="0"/>
          <a:pathLst>
            <a:path>
              <a:moveTo>
                <a:pt x="0" y="0"/>
              </a:moveTo>
              <a:lnTo>
                <a:pt x="691534"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926186-C186-A847-A2F8-4FE75BAFCA2C}">
      <dsp:nvSpPr>
        <dsp:cNvPr id="0" name=""/>
        <dsp:cNvSpPr/>
      </dsp:nvSpPr>
      <dsp:spPr>
        <a:xfrm>
          <a:off x="2925937" y="4031558"/>
          <a:ext cx="1522667" cy="1027679"/>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Children Center: Projects, Activities, and Stories</a:t>
          </a:r>
          <a:endParaRPr lang="en-US" sz="1500" b="1" i="0" kern="1200" dirty="0">
            <a:latin typeface="+mj-lt"/>
          </a:endParaRPr>
        </a:p>
      </dsp:txBody>
      <dsp:txXfrm>
        <a:off x="2976104" y="4081725"/>
        <a:ext cx="1422333" cy="927345"/>
      </dsp:txXfrm>
    </dsp:sp>
    <dsp:sp modelId="{66F5B276-7DA8-C445-9887-66FAA5E36A37}">
      <dsp:nvSpPr>
        <dsp:cNvPr id="0" name=""/>
        <dsp:cNvSpPr/>
      </dsp:nvSpPr>
      <dsp:spPr>
        <a:xfrm rot="10028571">
          <a:off x="3143133" y="2885348"/>
          <a:ext cx="696858" cy="0"/>
        </a:xfrm>
        <a:custGeom>
          <a:avLst/>
          <a:gdLst/>
          <a:ahLst/>
          <a:cxnLst/>
          <a:rect l="0" t="0" r="0" b="0"/>
          <a:pathLst>
            <a:path>
              <a:moveTo>
                <a:pt x="0" y="0"/>
              </a:moveTo>
              <a:lnTo>
                <a:pt x="696858"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CF8BEC1-5DDA-0E4B-BCFD-89B5D0058BDC}">
      <dsp:nvSpPr>
        <dsp:cNvPr id="0" name=""/>
        <dsp:cNvSpPr/>
      </dsp:nvSpPr>
      <dsp:spPr>
        <a:xfrm>
          <a:off x="1922424" y="2367453"/>
          <a:ext cx="1229444" cy="1471467"/>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666750">
            <a:lnSpc>
              <a:spcPct val="90000"/>
            </a:lnSpc>
            <a:spcBef>
              <a:spcPct val="0"/>
            </a:spcBef>
            <a:spcAft>
              <a:spcPct val="35000"/>
            </a:spcAft>
          </a:pPr>
          <a:r>
            <a:rPr lang="en-US" sz="1500" b="1" i="0" kern="1200" dirty="0" smtClean="0">
              <a:latin typeface="+mj-lt"/>
            </a:rPr>
            <a:t>Parents Center: </a:t>
          </a:r>
          <a:br>
            <a:rPr lang="en-US" sz="1500" b="1" i="0" kern="1200" dirty="0" smtClean="0">
              <a:latin typeface="+mj-lt"/>
            </a:rPr>
          </a:br>
          <a:r>
            <a:rPr lang="en-US" sz="1500" b="1" i="0" kern="1200" dirty="0" smtClean="0">
              <a:latin typeface="+mj-lt"/>
            </a:rPr>
            <a:t>How-to helps (video, audio, print)</a:t>
          </a:r>
          <a:endParaRPr lang="en-US" sz="1500" b="1" i="0" kern="1200" dirty="0">
            <a:latin typeface="+mj-lt"/>
          </a:endParaRPr>
        </a:p>
      </dsp:txBody>
      <dsp:txXfrm>
        <a:off x="1982441" y="2427470"/>
        <a:ext cx="1109410" cy="1351433"/>
      </dsp:txXfrm>
    </dsp:sp>
    <dsp:sp modelId="{04EFD440-B0DD-7B41-BEDB-A6E2C526B96E}">
      <dsp:nvSpPr>
        <dsp:cNvPr id="0" name=""/>
        <dsp:cNvSpPr/>
      </dsp:nvSpPr>
      <dsp:spPr>
        <a:xfrm rot="12868509">
          <a:off x="3276742" y="1923671"/>
          <a:ext cx="607895" cy="0"/>
        </a:xfrm>
        <a:custGeom>
          <a:avLst/>
          <a:gdLst/>
          <a:ahLst/>
          <a:cxnLst/>
          <a:rect l="0" t="0" r="0" b="0"/>
          <a:pathLst>
            <a:path>
              <a:moveTo>
                <a:pt x="0" y="0"/>
              </a:moveTo>
              <a:lnTo>
                <a:pt x="607895" y="0"/>
              </a:lnTo>
            </a:path>
          </a:pathLst>
        </a:custGeom>
        <a:noFill/>
        <a:ln w="6350" cap="rnd"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4B87B7-09F7-6A46-AC74-37EF0149FACA}">
      <dsp:nvSpPr>
        <dsp:cNvPr id="0" name=""/>
        <dsp:cNvSpPr/>
      </dsp:nvSpPr>
      <dsp:spPr>
        <a:xfrm>
          <a:off x="1849248" y="644984"/>
          <a:ext cx="1480875" cy="119644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US" sz="1400" b="1" i="0" kern="1200" dirty="0" smtClean="0">
              <a:latin typeface="+mj-lt"/>
            </a:rPr>
            <a:t>Share What Your  Learning: Write a Blog Entry, Create &amp; Share a Video or Project</a:t>
          </a:r>
          <a:endParaRPr lang="en-US" sz="1400" b="1" i="0" kern="1200" dirty="0">
            <a:latin typeface="+mj-lt"/>
          </a:endParaRPr>
        </a:p>
      </dsp:txBody>
      <dsp:txXfrm>
        <a:off x="1907654" y="703390"/>
        <a:ext cx="1364063" cy="107963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4D27F-E2D0-5F43-8E9B-A4FD944B5C74}">
      <dsp:nvSpPr>
        <dsp:cNvPr id="0" name=""/>
        <dsp:cNvSpPr/>
      </dsp:nvSpPr>
      <dsp:spPr>
        <a:xfrm>
          <a:off x="3505200" y="687"/>
          <a:ext cx="2133598"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Research</a:t>
          </a:r>
          <a:endParaRPr lang="en-US" sz="2800" b="1" i="0" kern="1200" dirty="0">
            <a:solidFill>
              <a:schemeClr val="tx1"/>
            </a:solidFill>
          </a:endParaRPr>
        </a:p>
      </dsp:txBody>
      <dsp:txXfrm>
        <a:off x="3563569" y="59056"/>
        <a:ext cx="2016860" cy="1078947"/>
      </dsp:txXfrm>
    </dsp:sp>
    <dsp:sp modelId="{C72B5B65-D307-0A42-B662-2CDEF94AACB0}">
      <dsp:nvSpPr>
        <dsp:cNvPr id="0" name=""/>
        <dsp:cNvSpPr/>
      </dsp:nvSpPr>
      <dsp:spPr>
        <a:xfrm>
          <a:off x="2594585" y="598530"/>
          <a:ext cx="3954828" cy="3954828"/>
        </a:xfrm>
        <a:custGeom>
          <a:avLst/>
          <a:gdLst/>
          <a:ahLst/>
          <a:cxnLst/>
          <a:rect l="0" t="0" r="0" b="0"/>
          <a:pathLst>
            <a:path>
              <a:moveTo>
                <a:pt x="3260097" y="472458"/>
              </a:moveTo>
              <a:arcTo wR="1977414" hR="1977414" stAng="18626469"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4CF5C9A-F8A5-B24A-8259-4F18ED66642B}">
      <dsp:nvSpPr>
        <dsp:cNvPr id="0" name=""/>
        <dsp:cNvSpPr/>
      </dsp:nvSpPr>
      <dsp:spPr>
        <a:xfrm>
          <a:off x="5212132"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Aggregate &amp; Evaluate</a:t>
          </a:r>
          <a:endParaRPr lang="en-US" sz="2800" b="1" i="0" kern="1200" dirty="0">
            <a:solidFill>
              <a:schemeClr val="tx1"/>
            </a:solidFill>
          </a:endParaRPr>
        </a:p>
      </dsp:txBody>
      <dsp:txXfrm>
        <a:off x="5270501" y="2036470"/>
        <a:ext cx="2557825" cy="1078947"/>
      </dsp:txXfrm>
    </dsp:sp>
    <dsp:sp modelId="{8B17E22D-51C6-D64B-AC0B-F9D558A6A5AA}">
      <dsp:nvSpPr>
        <dsp:cNvPr id="0" name=""/>
        <dsp:cNvSpPr/>
      </dsp:nvSpPr>
      <dsp:spPr>
        <a:xfrm>
          <a:off x="2594585" y="598530"/>
          <a:ext cx="3954828" cy="3954828"/>
        </a:xfrm>
        <a:custGeom>
          <a:avLst/>
          <a:gdLst/>
          <a:ahLst/>
          <a:cxnLst/>
          <a:rect l="0" t="0" r="0" b="0"/>
          <a:pathLst>
            <a:path>
              <a:moveTo>
                <a:pt x="3768728" y="2814887"/>
              </a:moveTo>
              <a:arcTo wR="1977414" hR="1977414" stAng="1503419"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942ECAFE-13BA-3C4C-9E3A-AA99456042D9}">
      <dsp:nvSpPr>
        <dsp:cNvPr id="0" name=""/>
        <dsp:cNvSpPr/>
      </dsp:nvSpPr>
      <dsp:spPr>
        <a:xfrm>
          <a:off x="3454402" y="3955516"/>
          <a:ext cx="2235195"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Deliver</a:t>
          </a:r>
          <a:endParaRPr lang="en-US" sz="2800" b="1" i="0" kern="1200" dirty="0">
            <a:solidFill>
              <a:schemeClr val="tx1"/>
            </a:solidFill>
          </a:endParaRPr>
        </a:p>
      </dsp:txBody>
      <dsp:txXfrm>
        <a:off x="3512771" y="4013885"/>
        <a:ext cx="2118457" cy="1078947"/>
      </dsp:txXfrm>
    </dsp:sp>
    <dsp:sp modelId="{69DE574F-AAF4-6E4F-B5FD-260EBD925314}">
      <dsp:nvSpPr>
        <dsp:cNvPr id="0" name=""/>
        <dsp:cNvSpPr/>
      </dsp:nvSpPr>
      <dsp:spPr>
        <a:xfrm>
          <a:off x="2594585" y="598530"/>
          <a:ext cx="3954828" cy="3954828"/>
        </a:xfrm>
        <a:custGeom>
          <a:avLst/>
          <a:gdLst/>
          <a:ahLst/>
          <a:cxnLst/>
          <a:rect l="0" t="0" r="0" b="0"/>
          <a:pathLst>
            <a:path>
              <a:moveTo>
                <a:pt x="657502" y="3449827"/>
              </a:moveTo>
              <a:arcTo wR="1977414" hR="1977414" stAng="7912436" swAng="1384145"/>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AA3BEAF-474A-2A40-96A1-AF62C1DDBC7E}">
      <dsp:nvSpPr>
        <dsp:cNvPr id="0" name=""/>
        <dsp:cNvSpPr/>
      </dsp:nvSpPr>
      <dsp:spPr>
        <a:xfrm>
          <a:off x="1257303" y="1978101"/>
          <a:ext cx="2674563" cy="1195685"/>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0" kern="1200" dirty="0" smtClean="0">
              <a:solidFill>
                <a:schemeClr val="tx1"/>
              </a:solidFill>
            </a:rPr>
            <a:t>Communicate &amp; Connect</a:t>
          </a:r>
          <a:endParaRPr lang="en-US" sz="2800" b="1" i="0" kern="1200" dirty="0">
            <a:solidFill>
              <a:schemeClr val="tx1"/>
            </a:solidFill>
          </a:endParaRPr>
        </a:p>
      </dsp:txBody>
      <dsp:txXfrm>
        <a:off x="1315672" y="2036470"/>
        <a:ext cx="2557825" cy="1078947"/>
      </dsp:txXfrm>
    </dsp:sp>
    <dsp:sp modelId="{46AE92E3-169A-B645-A57D-5C141DF100C2}">
      <dsp:nvSpPr>
        <dsp:cNvPr id="0" name=""/>
        <dsp:cNvSpPr/>
      </dsp:nvSpPr>
      <dsp:spPr>
        <a:xfrm>
          <a:off x="2594585" y="598530"/>
          <a:ext cx="3954828" cy="3954828"/>
        </a:xfrm>
        <a:custGeom>
          <a:avLst/>
          <a:gdLst/>
          <a:ahLst/>
          <a:cxnLst/>
          <a:rect l="0" t="0" r="0" b="0"/>
          <a:pathLst>
            <a:path>
              <a:moveTo>
                <a:pt x="190998" y="1129543"/>
              </a:moveTo>
              <a:arcTo wR="1977414" hR="1977414" stAng="12323401" swAng="1450130"/>
            </a:path>
          </a:pathLst>
        </a:custGeom>
        <a:noFill/>
        <a:ln w="635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7F3312-3581-904E-AA02-36D1C0A99B07}">
      <dsp:nvSpPr>
        <dsp:cNvPr id="0" name=""/>
        <dsp:cNvSpPr/>
      </dsp:nvSpPr>
      <dsp:spPr>
        <a:xfrm>
          <a:off x="1350371" y="-36821"/>
          <a:ext cx="5884456" cy="5884456"/>
        </a:xfrm>
        <a:prstGeom prst="circularArrow">
          <a:avLst>
            <a:gd name="adj1" fmla="val 5544"/>
            <a:gd name="adj2" fmla="val 330680"/>
            <a:gd name="adj3" fmla="val 14498099"/>
            <a:gd name="adj4" fmla="val 16960348"/>
            <a:gd name="adj5" fmla="val 5757"/>
          </a:avLst>
        </a:prstGeom>
        <a:solidFill>
          <a:schemeClr val="accent4">
            <a:tint val="55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8E803F4D-CAF8-AB46-A440-9B3B6019A21D}">
      <dsp:nvSpPr>
        <dsp:cNvPr id="0" name=""/>
        <dsp:cNvSpPr/>
      </dsp:nvSpPr>
      <dsp:spPr>
        <a:xfrm>
          <a:off x="3365121" y="2299"/>
          <a:ext cx="1854956" cy="927478"/>
        </a:xfrm>
        <a:prstGeom prst="roundRect">
          <a:avLst/>
        </a:prstGeom>
        <a:gradFill rotWithShape="0">
          <a:gsLst>
            <a:gs pos="0">
              <a:schemeClr val="accent4">
                <a:shade val="50000"/>
                <a:hueOff val="0"/>
                <a:satOff val="0"/>
                <a:lumOff val="0"/>
                <a:alphaOff val="0"/>
                <a:shade val="47500"/>
                <a:satMod val="137000"/>
              </a:schemeClr>
            </a:gs>
            <a:gs pos="55000">
              <a:schemeClr val="accent4">
                <a:shade val="50000"/>
                <a:hueOff val="0"/>
                <a:satOff val="0"/>
                <a:lumOff val="0"/>
                <a:alphaOff val="0"/>
                <a:shade val="69000"/>
                <a:satMod val="137000"/>
              </a:schemeClr>
            </a:gs>
            <a:gs pos="100000">
              <a:schemeClr val="accent4">
                <a:shade val="5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Select a Need or Target Group</a:t>
          </a:r>
          <a:endParaRPr lang="en-US" sz="1700" b="1" i="0" kern="1200" dirty="0"/>
        </a:p>
      </dsp:txBody>
      <dsp:txXfrm>
        <a:off x="3410397" y="47575"/>
        <a:ext cx="1764404" cy="836926"/>
      </dsp:txXfrm>
    </dsp:sp>
    <dsp:sp modelId="{2B216B2E-60A3-7B42-B083-C57D9154E0CA}">
      <dsp:nvSpPr>
        <dsp:cNvPr id="0" name=""/>
        <dsp:cNvSpPr/>
      </dsp:nvSpPr>
      <dsp:spPr>
        <a:xfrm>
          <a:off x="5327020" y="947100"/>
          <a:ext cx="1854956" cy="927478"/>
        </a:xfrm>
        <a:prstGeom prst="roundRect">
          <a:avLst/>
        </a:prstGeom>
        <a:gradFill rotWithShape="0">
          <a:gsLst>
            <a:gs pos="0">
              <a:schemeClr val="accent4">
                <a:shade val="50000"/>
                <a:hueOff val="-6936"/>
                <a:satOff val="29"/>
                <a:lumOff val="11298"/>
                <a:alphaOff val="0"/>
                <a:shade val="47500"/>
                <a:satMod val="137000"/>
              </a:schemeClr>
            </a:gs>
            <a:gs pos="55000">
              <a:schemeClr val="accent4">
                <a:shade val="50000"/>
                <a:hueOff val="-6936"/>
                <a:satOff val="29"/>
                <a:lumOff val="11298"/>
                <a:alphaOff val="0"/>
                <a:shade val="69000"/>
                <a:satMod val="137000"/>
              </a:schemeClr>
            </a:gs>
            <a:gs pos="100000">
              <a:schemeClr val="accent4">
                <a:shade val="50000"/>
                <a:hueOff val="-6936"/>
                <a:satOff val="29"/>
                <a:lumOff val="11298"/>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Consult Strategies</a:t>
          </a:r>
          <a:endParaRPr lang="en-US" sz="1700" b="1" i="0" kern="1200" dirty="0"/>
        </a:p>
      </dsp:txBody>
      <dsp:txXfrm>
        <a:off x="5372296" y="992376"/>
        <a:ext cx="1764404" cy="836926"/>
      </dsp:txXfrm>
    </dsp:sp>
    <dsp:sp modelId="{27BFA23A-EF16-B449-85C1-E699CBA8CC3B}">
      <dsp:nvSpPr>
        <dsp:cNvPr id="0" name=""/>
        <dsp:cNvSpPr/>
      </dsp:nvSpPr>
      <dsp:spPr>
        <a:xfrm>
          <a:off x="5811569" y="3070048"/>
          <a:ext cx="1854956" cy="927478"/>
        </a:xfrm>
        <a:prstGeom prst="roundRect">
          <a:avLst/>
        </a:prstGeom>
        <a:gradFill rotWithShape="0">
          <a:gsLst>
            <a:gs pos="0">
              <a:schemeClr val="accent4">
                <a:shade val="50000"/>
                <a:hueOff val="-13872"/>
                <a:satOff val="58"/>
                <a:lumOff val="22597"/>
                <a:alphaOff val="0"/>
                <a:shade val="47500"/>
                <a:satMod val="137000"/>
              </a:schemeClr>
            </a:gs>
            <a:gs pos="55000">
              <a:schemeClr val="accent4">
                <a:shade val="50000"/>
                <a:hueOff val="-13872"/>
                <a:satOff val="58"/>
                <a:lumOff val="22597"/>
                <a:alphaOff val="0"/>
                <a:shade val="69000"/>
                <a:satMod val="137000"/>
              </a:schemeClr>
            </a:gs>
            <a:gs pos="100000">
              <a:schemeClr val="accent4">
                <a:shade val="50000"/>
                <a:hueOff val="-13872"/>
                <a:satOff val="58"/>
                <a:lumOff val="2259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Generate Ideas</a:t>
          </a:r>
          <a:endParaRPr lang="en-US" sz="1700" b="1" i="0" kern="1200" dirty="0"/>
        </a:p>
      </dsp:txBody>
      <dsp:txXfrm>
        <a:off x="5856845" y="3115324"/>
        <a:ext cx="1764404" cy="836926"/>
      </dsp:txXfrm>
    </dsp:sp>
    <dsp:sp modelId="{499C8F6C-CE46-F143-8CE5-4DDAC9DAE91A}">
      <dsp:nvSpPr>
        <dsp:cNvPr id="0" name=""/>
        <dsp:cNvSpPr/>
      </dsp:nvSpPr>
      <dsp:spPr>
        <a:xfrm>
          <a:off x="4453893" y="4772520"/>
          <a:ext cx="1854956" cy="927478"/>
        </a:xfrm>
        <a:prstGeom prst="roundRect">
          <a:avLst/>
        </a:prstGeom>
        <a:gradFill rotWithShape="0">
          <a:gsLst>
            <a:gs pos="0">
              <a:schemeClr val="accent4">
                <a:shade val="50000"/>
                <a:hueOff val="-20808"/>
                <a:satOff val="87"/>
                <a:lumOff val="33895"/>
                <a:alphaOff val="0"/>
                <a:shade val="47500"/>
                <a:satMod val="137000"/>
              </a:schemeClr>
            </a:gs>
            <a:gs pos="55000">
              <a:schemeClr val="accent4">
                <a:shade val="50000"/>
                <a:hueOff val="-20808"/>
                <a:satOff val="87"/>
                <a:lumOff val="33895"/>
                <a:alphaOff val="0"/>
                <a:shade val="69000"/>
                <a:satMod val="137000"/>
              </a:schemeClr>
            </a:gs>
            <a:gs pos="100000">
              <a:schemeClr val="accent4">
                <a:shade val="50000"/>
                <a:hueOff val="-20808"/>
                <a:satOff val="87"/>
                <a:lumOff val="3389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Evaluate Ideas</a:t>
          </a:r>
          <a:endParaRPr lang="en-US" sz="1700" b="1" i="0" kern="1200" dirty="0"/>
        </a:p>
      </dsp:txBody>
      <dsp:txXfrm>
        <a:off x="4499169" y="4817796"/>
        <a:ext cx="1764404" cy="836926"/>
      </dsp:txXfrm>
    </dsp:sp>
    <dsp:sp modelId="{88847305-59E8-7340-AD00-1EB452CEF6D1}">
      <dsp:nvSpPr>
        <dsp:cNvPr id="0" name=""/>
        <dsp:cNvSpPr/>
      </dsp:nvSpPr>
      <dsp:spPr>
        <a:xfrm>
          <a:off x="2276349" y="4772520"/>
          <a:ext cx="1854956" cy="927478"/>
        </a:xfrm>
        <a:prstGeom prst="roundRect">
          <a:avLst/>
        </a:prstGeom>
        <a:gradFill rotWithShape="0">
          <a:gsLst>
            <a:gs pos="0">
              <a:schemeClr val="accent4">
                <a:shade val="50000"/>
                <a:hueOff val="-20808"/>
                <a:satOff val="87"/>
                <a:lumOff val="33895"/>
                <a:alphaOff val="0"/>
                <a:shade val="47500"/>
                <a:satMod val="137000"/>
              </a:schemeClr>
            </a:gs>
            <a:gs pos="55000">
              <a:schemeClr val="accent4">
                <a:shade val="50000"/>
                <a:hueOff val="-20808"/>
                <a:satOff val="87"/>
                <a:lumOff val="33895"/>
                <a:alphaOff val="0"/>
                <a:shade val="69000"/>
                <a:satMod val="137000"/>
              </a:schemeClr>
            </a:gs>
            <a:gs pos="100000">
              <a:schemeClr val="accent4">
                <a:shade val="50000"/>
                <a:hueOff val="-20808"/>
                <a:satOff val="87"/>
                <a:lumOff val="3389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Design an Implementation Plan</a:t>
          </a:r>
          <a:endParaRPr lang="en-US" sz="1700" b="1" i="0" kern="1200" dirty="0"/>
        </a:p>
      </dsp:txBody>
      <dsp:txXfrm>
        <a:off x="2321625" y="4817796"/>
        <a:ext cx="1764404" cy="836926"/>
      </dsp:txXfrm>
    </dsp:sp>
    <dsp:sp modelId="{1FE15A8A-AC57-D749-87C8-140F50928158}">
      <dsp:nvSpPr>
        <dsp:cNvPr id="0" name=""/>
        <dsp:cNvSpPr/>
      </dsp:nvSpPr>
      <dsp:spPr>
        <a:xfrm>
          <a:off x="918673" y="3070048"/>
          <a:ext cx="1854956" cy="927478"/>
        </a:xfrm>
        <a:prstGeom prst="roundRect">
          <a:avLst/>
        </a:prstGeom>
        <a:gradFill rotWithShape="0">
          <a:gsLst>
            <a:gs pos="0">
              <a:schemeClr val="accent4">
                <a:shade val="50000"/>
                <a:hueOff val="-13872"/>
                <a:satOff val="58"/>
                <a:lumOff val="22597"/>
                <a:alphaOff val="0"/>
                <a:shade val="47500"/>
                <a:satMod val="137000"/>
              </a:schemeClr>
            </a:gs>
            <a:gs pos="55000">
              <a:schemeClr val="accent4">
                <a:shade val="50000"/>
                <a:hueOff val="-13872"/>
                <a:satOff val="58"/>
                <a:lumOff val="22597"/>
                <a:alphaOff val="0"/>
                <a:shade val="69000"/>
                <a:satMod val="137000"/>
              </a:schemeClr>
            </a:gs>
            <a:gs pos="100000">
              <a:schemeClr val="accent4">
                <a:shade val="50000"/>
                <a:hueOff val="-13872"/>
                <a:satOff val="58"/>
                <a:lumOff val="2259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Pilot the Innovation</a:t>
          </a:r>
          <a:endParaRPr lang="en-US" sz="1700" b="1" i="0" kern="1200" dirty="0"/>
        </a:p>
      </dsp:txBody>
      <dsp:txXfrm>
        <a:off x="963949" y="3115324"/>
        <a:ext cx="1764404" cy="836926"/>
      </dsp:txXfrm>
    </dsp:sp>
    <dsp:sp modelId="{F00CCC8D-75B0-004D-9AAA-4C27D24134F3}">
      <dsp:nvSpPr>
        <dsp:cNvPr id="0" name=""/>
        <dsp:cNvSpPr/>
      </dsp:nvSpPr>
      <dsp:spPr>
        <a:xfrm>
          <a:off x="1403222" y="947100"/>
          <a:ext cx="1854956" cy="927478"/>
        </a:xfrm>
        <a:prstGeom prst="roundRect">
          <a:avLst/>
        </a:prstGeom>
        <a:gradFill rotWithShape="0">
          <a:gsLst>
            <a:gs pos="0">
              <a:schemeClr val="accent4">
                <a:shade val="50000"/>
                <a:hueOff val="-6936"/>
                <a:satOff val="29"/>
                <a:lumOff val="11298"/>
                <a:alphaOff val="0"/>
                <a:shade val="47500"/>
                <a:satMod val="137000"/>
              </a:schemeClr>
            </a:gs>
            <a:gs pos="55000">
              <a:schemeClr val="accent4">
                <a:shade val="50000"/>
                <a:hueOff val="-6936"/>
                <a:satOff val="29"/>
                <a:lumOff val="11298"/>
                <a:alphaOff val="0"/>
                <a:shade val="69000"/>
                <a:satMod val="137000"/>
              </a:schemeClr>
            </a:gs>
            <a:gs pos="100000">
              <a:schemeClr val="accent4">
                <a:shade val="50000"/>
                <a:hueOff val="-6936"/>
                <a:satOff val="29"/>
                <a:lumOff val="11298"/>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i="0" kern="1200" dirty="0" smtClean="0"/>
            <a:t>Scale-Up the Innovation</a:t>
          </a:r>
          <a:endParaRPr lang="en-US" sz="1700" b="1" i="0" kern="1200" dirty="0"/>
        </a:p>
      </dsp:txBody>
      <dsp:txXfrm>
        <a:off x="1448498" y="992376"/>
        <a:ext cx="1764404" cy="8369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2209406" y="0"/>
          <a:ext cx="5265457" cy="526545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2551660" y="342254"/>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4 Uncommitted &amp; Participating</a:t>
          </a:r>
          <a:endParaRPr lang="en-US" sz="2200" b="1" i="0" kern="1200" dirty="0">
            <a:solidFill>
              <a:schemeClr val="tx1"/>
            </a:solidFill>
          </a:endParaRPr>
        </a:p>
      </dsp:txBody>
      <dsp:txXfrm>
        <a:off x="2654475" y="445069"/>
        <a:ext cx="1900552" cy="1900552"/>
      </dsp:txXfrm>
    </dsp:sp>
    <dsp:sp modelId="{8F49A73A-D3B4-544F-AA7C-0CAF0F470597}">
      <dsp:nvSpPr>
        <dsp:cNvPr id="0" name=""/>
        <dsp:cNvSpPr/>
      </dsp:nvSpPr>
      <dsp:spPr>
        <a:xfrm>
          <a:off x="5026425" y="342254"/>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1 Vibrant Faith &amp; Active Engagement</a:t>
          </a:r>
          <a:endParaRPr lang="en-US" sz="2200" b="1" i="0" kern="1200" dirty="0">
            <a:solidFill>
              <a:schemeClr val="tx1"/>
            </a:solidFill>
          </a:endParaRPr>
        </a:p>
      </dsp:txBody>
      <dsp:txXfrm>
        <a:off x="5129240" y="445069"/>
        <a:ext cx="1900552" cy="1900552"/>
      </dsp:txXfrm>
    </dsp:sp>
    <dsp:sp modelId="{9E381E28-4D00-A447-8302-36E437A35945}">
      <dsp:nvSpPr>
        <dsp:cNvPr id="0" name=""/>
        <dsp:cNvSpPr/>
      </dsp:nvSpPr>
      <dsp:spPr>
        <a:xfrm>
          <a:off x="2551660" y="2817019"/>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3 Unaffiliated &amp; Uninterested </a:t>
          </a:r>
          <a:endParaRPr lang="en-US" sz="2200" b="1" i="0" kern="1200" dirty="0">
            <a:solidFill>
              <a:schemeClr val="tx1"/>
            </a:solidFill>
          </a:endParaRPr>
        </a:p>
      </dsp:txBody>
      <dsp:txXfrm>
        <a:off x="2654475" y="2919834"/>
        <a:ext cx="1900552" cy="1900552"/>
      </dsp:txXfrm>
    </dsp:sp>
    <dsp:sp modelId="{18C7F47C-30AD-0342-838E-91A768C34D0F}">
      <dsp:nvSpPr>
        <dsp:cNvPr id="0" name=""/>
        <dsp:cNvSpPr/>
      </dsp:nvSpPr>
      <dsp:spPr>
        <a:xfrm>
          <a:off x="5026425" y="2817019"/>
          <a:ext cx="2106182" cy="2106182"/>
        </a:xfrm>
        <a:prstGeom prst="roundRect">
          <a:avLst/>
        </a:prstGeom>
        <a:gradFill rotWithShape="0">
          <a:gsLst>
            <a:gs pos="0">
              <a:schemeClr val="accent1">
                <a:hueOff val="0"/>
                <a:satOff val="0"/>
                <a:lumOff val="0"/>
                <a:alphaOff val="0"/>
                <a:shade val="47500"/>
                <a:satMod val="137000"/>
              </a:schemeClr>
            </a:gs>
            <a:gs pos="55000">
              <a:schemeClr val="accent1">
                <a:hueOff val="0"/>
                <a:satOff val="0"/>
                <a:lumOff val="0"/>
                <a:alphaOff val="0"/>
                <a:shade val="69000"/>
                <a:satMod val="137000"/>
              </a:schemeClr>
            </a:gs>
            <a:gs pos="100000">
              <a:schemeClr val="accent1">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solidFill>
                <a:schemeClr val="tx1"/>
              </a:solidFill>
            </a:rPr>
            <a:t>Scenario 2 Spiritual but Not Religious</a:t>
          </a:r>
          <a:endParaRPr lang="en-US" sz="2200" b="1" i="0" kern="1200" dirty="0">
            <a:solidFill>
              <a:schemeClr val="tx1"/>
            </a:solidFill>
          </a:endParaRPr>
        </a:p>
      </dsp:txBody>
      <dsp:txXfrm>
        <a:off x="5129240" y="2919834"/>
        <a:ext cx="1900552" cy="19005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3A6604-0AD2-6245-9969-C7AB13D0D400}">
      <dsp:nvSpPr>
        <dsp:cNvPr id="0" name=""/>
        <dsp:cNvSpPr/>
      </dsp:nvSpPr>
      <dsp:spPr>
        <a:xfrm>
          <a:off x="1186889" y="0"/>
          <a:ext cx="5265457" cy="5265457"/>
        </a:xfrm>
        <a:prstGeom prst="quadArrow">
          <a:avLst>
            <a:gd name="adj1" fmla="val 2000"/>
            <a:gd name="adj2" fmla="val 4000"/>
            <a:gd name="adj3" fmla="val 5000"/>
          </a:avLst>
        </a:prstGeom>
        <a:solidFill>
          <a:schemeClr val="accent4">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746BA59F-A3F3-AD4C-A69A-D6A8A10A5EE4}">
      <dsp:nvSpPr>
        <dsp:cNvPr id="0" name=""/>
        <dsp:cNvSpPr/>
      </dsp:nvSpPr>
      <dsp:spPr>
        <a:xfrm>
          <a:off x="1529144" y="342254"/>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dirty="0" smtClean="0"/>
            <a:t>Scenario 4 Uncommitted &amp; Participating</a:t>
          </a:r>
          <a:endParaRPr lang="en-US" sz="2200" b="1" i="0" kern="1200" dirty="0"/>
        </a:p>
      </dsp:txBody>
      <dsp:txXfrm>
        <a:off x="1631959" y="445069"/>
        <a:ext cx="1900552" cy="1900552"/>
      </dsp:txXfrm>
    </dsp:sp>
    <dsp:sp modelId="{8F49A73A-D3B4-544F-AA7C-0CAF0F470597}">
      <dsp:nvSpPr>
        <dsp:cNvPr id="0" name=""/>
        <dsp:cNvSpPr/>
      </dsp:nvSpPr>
      <dsp:spPr>
        <a:xfrm>
          <a:off x="4003908" y="342254"/>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1 Vibrant Faith &amp; Active Engagement</a:t>
          </a:r>
          <a:endParaRPr lang="en-US" sz="2200" b="1" i="0" kern="1200" dirty="0"/>
        </a:p>
      </dsp:txBody>
      <dsp:txXfrm>
        <a:off x="4106723" y="445069"/>
        <a:ext cx="1900552" cy="1900552"/>
      </dsp:txXfrm>
    </dsp:sp>
    <dsp:sp modelId="{9E381E28-4D00-A447-8302-36E437A35945}">
      <dsp:nvSpPr>
        <dsp:cNvPr id="0" name=""/>
        <dsp:cNvSpPr/>
      </dsp:nvSpPr>
      <dsp:spPr>
        <a:xfrm>
          <a:off x="1529144" y="2817019"/>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3 Unaffiliated &amp; Uninterested </a:t>
          </a:r>
          <a:endParaRPr lang="en-US" sz="2200" b="1" i="0" kern="1200" dirty="0"/>
        </a:p>
      </dsp:txBody>
      <dsp:txXfrm>
        <a:off x="1631959" y="2919834"/>
        <a:ext cx="1900552" cy="1900552"/>
      </dsp:txXfrm>
    </dsp:sp>
    <dsp:sp modelId="{18C7F47C-30AD-0342-838E-91A768C34D0F}">
      <dsp:nvSpPr>
        <dsp:cNvPr id="0" name=""/>
        <dsp:cNvSpPr/>
      </dsp:nvSpPr>
      <dsp:spPr>
        <a:xfrm>
          <a:off x="4003908" y="2817019"/>
          <a:ext cx="2106182" cy="2106182"/>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i="0" kern="1200" smtClean="0"/>
            <a:t>Scenario 2 Spiritual but Not Religious</a:t>
          </a:r>
          <a:endParaRPr lang="en-US" sz="2200" b="1" i="0" kern="1200" dirty="0"/>
        </a:p>
      </dsp:txBody>
      <dsp:txXfrm>
        <a:off x="4106723" y="2919834"/>
        <a:ext cx="1900552" cy="19005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B8D5B-95FB-944C-B1BF-5D10609A712D}">
      <dsp:nvSpPr>
        <dsp:cNvPr id="0" name=""/>
        <dsp:cNvSpPr/>
      </dsp:nvSpPr>
      <dsp:spPr>
        <a:xfrm>
          <a:off x="1872273" y="-3835"/>
          <a:ext cx="5297687" cy="5297687"/>
        </a:xfrm>
        <a:prstGeom prst="circularArrow">
          <a:avLst>
            <a:gd name="adj1" fmla="val 5274"/>
            <a:gd name="adj2" fmla="val 312630"/>
            <a:gd name="adj3" fmla="val 14217245"/>
            <a:gd name="adj4" fmla="val 17133392"/>
            <a:gd name="adj5" fmla="val 5477"/>
          </a:avLst>
        </a:prstGeom>
        <a:solidFill>
          <a:schemeClr val="accent4">
            <a:tint val="40000"/>
            <a:hueOff val="0"/>
            <a:satOff val="0"/>
            <a:lumOff val="0"/>
            <a:alphaOff val="0"/>
          </a:schemeClr>
        </a:solidFill>
        <a:ln>
          <a:noFill/>
        </a:ln>
        <a:effectLst>
          <a:outerShdw blurRad="39000" dist="25400" dir="5400000" rotWithShape="0">
            <a:srgbClr val="000000">
              <a:alpha val="38000"/>
            </a:srgbClr>
          </a:outerShdw>
        </a:effectLst>
      </dsp:spPr>
      <dsp:style>
        <a:lnRef idx="0">
          <a:scrgbClr r="0" g="0" b="0"/>
        </a:lnRef>
        <a:fillRef idx="1">
          <a:scrgbClr r="0" g="0" b="0"/>
        </a:fillRef>
        <a:effectRef idx="2">
          <a:scrgbClr r="0" g="0" b="0"/>
        </a:effectRef>
        <a:fontRef idx="minor"/>
      </dsp:style>
    </dsp:sp>
    <dsp:sp modelId="{6992B2CD-3E5A-B54F-A489-FD66A7980035}">
      <dsp:nvSpPr>
        <dsp:cNvPr id="0" name=""/>
        <dsp:cNvSpPr/>
      </dsp:nvSpPr>
      <dsp:spPr>
        <a:xfrm>
          <a:off x="3507839" y="2453"/>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smtClean="0">
              <a:latin typeface="+mj-lt"/>
            </a:rPr>
            <a:t>Assessing Spiritual Growth</a:t>
          </a:r>
          <a:endParaRPr lang="en-US" sz="1500" kern="1200" dirty="0"/>
        </a:p>
      </dsp:txBody>
      <dsp:txXfrm>
        <a:off x="3557303" y="51917"/>
        <a:ext cx="1927627" cy="914349"/>
      </dsp:txXfrm>
    </dsp:sp>
    <dsp:sp modelId="{5B957545-86BD-1447-B66E-FC8AD6C5D179}">
      <dsp:nvSpPr>
        <dsp:cNvPr id="0" name=""/>
        <dsp:cNvSpPr/>
      </dsp:nvSpPr>
      <dsp:spPr>
        <a:xfrm>
          <a:off x="536906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Working with a Mentor/Guide</a:t>
          </a:r>
        </a:p>
      </dsp:txBody>
      <dsp:txXfrm>
        <a:off x="5418533" y="1126498"/>
        <a:ext cx="1927627" cy="914349"/>
      </dsp:txXfrm>
    </dsp:sp>
    <dsp:sp modelId="{AA35CA16-CD11-E945-A6B5-3E95140C4366}">
      <dsp:nvSpPr>
        <dsp:cNvPr id="0" name=""/>
        <dsp:cNvSpPr/>
      </dsp:nvSpPr>
      <dsp:spPr>
        <a:xfrm>
          <a:off x="536906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Finding Resources on the Network</a:t>
          </a:r>
        </a:p>
      </dsp:txBody>
      <dsp:txXfrm>
        <a:off x="5418533" y="3275661"/>
        <a:ext cx="1927627" cy="914349"/>
      </dsp:txXfrm>
    </dsp:sp>
    <dsp:sp modelId="{0B1DAE84-C0AC-D94B-B4A2-11534A697F0E}">
      <dsp:nvSpPr>
        <dsp:cNvPr id="0" name=""/>
        <dsp:cNvSpPr/>
      </dsp:nvSpPr>
      <dsp:spPr>
        <a:xfrm>
          <a:off x="3507839" y="4300779"/>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Engaging in Formation</a:t>
          </a:r>
        </a:p>
      </dsp:txBody>
      <dsp:txXfrm>
        <a:off x="3557303" y="4350243"/>
        <a:ext cx="1927627" cy="914349"/>
      </dsp:txXfrm>
    </dsp:sp>
    <dsp:sp modelId="{447FD8B1-3C63-C949-882C-EDC813DC259D}">
      <dsp:nvSpPr>
        <dsp:cNvPr id="0" name=""/>
        <dsp:cNvSpPr/>
      </dsp:nvSpPr>
      <dsp:spPr>
        <a:xfrm>
          <a:off x="1646609" y="3226197"/>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Sharing with the Community</a:t>
          </a:r>
        </a:p>
      </dsp:txBody>
      <dsp:txXfrm>
        <a:off x="1696073" y="3275661"/>
        <a:ext cx="1927627" cy="914349"/>
      </dsp:txXfrm>
    </dsp:sp>
    <dsp:sp modelId="{37B740A3-091F-E34F-8CDC-E479C8C2C0EC}">
      <dsp:nvSpPr>
        <dsp:cNvPr id="0" name=""/>
        <dsp:cNvSpPr/>
      </dsp:nvSpPr>
      <dsp:spPr>
        <a:xfrm>
          <a:off x="1646609" y="1077034"/>
          <a:ext cx="2026555" cy="1013277"/>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i="0" u="none" kern="1200" dirty="0">
              <a:latin typeface="+mj-lt"/>
            </a:rPr>
            <a:t>Reflecting on Growth and Identifying New Needs</a:t>
          </a:r>
        </a:p>
      </dsp:txBody>
      <dsp:txXfrm>
        <a:off x="1696073" y="1126498"/>
        <a:ext cx="1927627" cy="9143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EC12F-9DEF-964A-AA48-2D53CD55B420}">
      <dsp:nvSpPr>
        <dsp:cNvPr id="0" name=""/>
        <dsp:cNvSpPr/>
      </dsp:nvSpPr>
      <dsp:spPr>
        <a:xfrm>
          <a:off x="3538767" y="2144267"/>
          <a:ext cx="2133012" cy="960075"/>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6040" tIns="66040" rIns="66040" bIns="66040" numCol="1" spcCol="1270" anchor="ctr" anchorCtr="0">
          <a:noAutofit/>
        </a:bodyPr>
        <a:lstStyle/>
        <a:p>
          <a:pPr lvl="0" algn="ctr" defTabSz="1155700">
            <a:lnSpc>
              <a:spcPct val="90000"/>
            </a:lnSpc>
            <a:spcBef>
              <a:spcPct val="0"/>
            </a:spcBef>
            <a:spcAft>
              <a:spcPct val="35000"/>
            </a:spcAft>
          </a:pPr>
          <a:r>
            <a:rPr lang="en-US" sz="2600" kern="1200" dirty="0" smtClean="0"/>
            <a:t>Face-to-Face</a:t>
          </a:r>
          <a:br>
            <a:rPr lang="en-US" sz="2600" kern="1200" dirty="0" smtClean="0"/>
          </a:br>
          <a:r>
            <a:rPr lang="en-US" sz="2600" kern="1200" dirty="0" smtClean="0"/>
            <a:t>&amp; Virtual</a:t>
          </a:r>
          <a:endParaRPr lang="en-US" sz="2600" kern="1200" dirty="0"/>
        </a:p>
      </dsp:txBody>
      <dsp:txXfrm>
        <a:off x="3585634" y="2191134"/>
        <a:ext cx="2039278" cy="866341"/>
      </dsp:txXfrm>
    </dsp:sp>
    <dsp:sp modelId="{F4386B5E-8BD9-C640-8D78-7FC2E03836FD}">
      <dsp:nvSpPr>
        <dsp:cNvPr id="0" name=""/>
        <dsp:cNvSpPr/>
      </dsp:nvSpPr>
      <dsp:spPr>
        <a:xfrm rot="16200000">
          <a:off x="4065574" y="1604568"/>
          <a:ext cx="1079398" cy="0"/>
        </a:xfrm>
        <a:custGeom>
          <a:avLst/>
          <a:gdLst/>
          <a:ahLst/>
          <a:cxnLst/>
          <a:rect l="0" t="0" r="0" b="0"/>
          <a:pathLst>
            <a:path>
              <a:moveTo>
                <a:pt x="0" y="0"/>
              </a:moveTo>
              <a:lnTo>
                <a:pt x="107939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4450BA2-362C-5240-9DE6-75414E9D604F}">
      <dsp:nvSpPr>
        <dsp:cNvPr id="0" name=""/>
        <dsp:cNvSpPr/>
      </dsp:nvSpPr>
      <dsp:spPr>
        <a:xfrm>
          <a:off x="3850435" y="51029"/>
          <a:ext cx="1509678"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On Your Own</a:t>
          </a:r>
          <a:endParaRPr lang="en-US" sz="2700" kern="1200" dirty="0"/>
        </a:p>
      </dsp:txBody>
      <dsp:txXfrm>
        <a:off x="3899927" y="100521"/>
        <a:ext cx="1410694" cy="914855"/>
      </dsp:txXfrm>
    </dsp:sp>
    <dsp:sp modelId="{A765CC9B-8671-0146-8C65-FC0A279F0891}">
      <dsp:nvSpPr>
        <dsp:cNvPr id="0" name=""/>
        <dsp:cNvSpPr/>
      </dsp:nvSpPr>
      <dsp:spPr>
        <a:xfrm rot="20062743">
          <a:off x="5550424" y="1898753"/>
          <a:ext cx="1135547" cy="0"/>
        </a:xfrm>
        <a:custGeom>
          <a:avLst/>
          <a:gdLst/>
          <a:ahLst/>
          <a:cxnLst/>
          <a:rect l="0" t="0" r="0" b="0"/>
          <a:pathLst>
            <a:path>
              <a:moveTo>
                <a:pt x="0" y="0"/>
              </a:moveTo>
              <a:lnTo>
                <a:pt x="1135547"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BCE355-51F2-2948-9614-9DFB6B9DFC8B}">
      <dsp:nvSpPr>
        <dsp:cNvPr id="0" name=""/>
        <dsp:cNvSpPr/>
      </dsp:nvSpPr>
      <dsp:spPr>
        <a:xfrm>
          <a:off x="6630145" y="785606"/>
          <a:ext cx="1504325"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Mentored</a:t>
          </a:r>
          <a:endParaRPr lang="en-US" sz="2400" kern="1200" dirty="0"/>
        </a:p>
      </dsp:txBody>
      <dsp:txXfrm>
        <a:off x="6679637" y="835098"/>
        <a:ext cx="1405341" cy="914855"/>
      </dsp:txXfrm>
    </dsp:sp>
    <dsp:sp modelId="{55B858F8-BF59-3842-A459-35691DDC1F9C}">
      <dsp:nvSpPr>
        <dsp:cNvPr id="0" name=""/>
        <dsp:cNvSpPr/>
      </dsp:nvSpPr>
      <dsp:spPr>
        <a:xfrm rot="674352">
          <a:off x="5660278" y="2953134"/>
          <a:ext cx="1199516" cy="0"/>
        </a:xfrm>
        <a:custGeom>
          <a:avLst/>
          <a:gdLst/>
          <a:ahLst/>
          <a:cxnLst/>
          <a:rect l="0" t="0" r="0" b="0"/>
          <a:pathLst>
            <a:path>
              <a:moveTo>
                <a:pt x="0" y="0"/>
              </a:moveTo>
              <a:lnTo>
                <a:pt x="119951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DB5FE5-A300-7847-91BD-897B4B43751F}">
      <dsp:nvSpPr>
        <dsp:cNvPr id="0" name=""/>
        <dsp:cNvSpPr/>
      </dsp:nvSpPr>
      <dsp:spPr>
        <a:xfrm>
          <a:off x="6848292" y="2717028"/>
          <a:ext cx="1562083" cy="1016414"/>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660" tIns="73660" rIns="73660" bIns="73660" numCol="1" spcCol="1270" anchor="ctr" anchorCtr="0">
          <a:noAutofit/>
        </a:bodyPr>
        <a:lstStyle/>
        <a:p>
          <a:pPr lvl="0" algn="ctr" defTabSz="1289050">
            <a:lnSpc>
              <a:spcPct val="90000"/>
            </a:lnSpc>
            <a:spcBef>
              <a:spcPct val="0"/>
            </a:spcBef>
            <a:spcAft>
              <a:spcPct val="35000"/>
            </a:spcAft>
          </a:pPr>
          <a:r>
            <a:rPr lang="en-US" sz="2900" kern="1200" dirty="0" smtClean="0"/>
            <a:t>@Home</a:t>
          </a:r>
          <a:endParaRPr lang="en-US" sz="2900" kern="1200" dirty="0"/>
        </a:p>
      </dsp:txBody>
      <dsp:txXfrm>
        <a:off x="6897909" y="2766645"/>
        <a:ext cx="1462849" cy="917180"/>
      </dsp:txXfrm>
    </dsp:sp>
    <dsp:sp modelId="{188F7110-2EAD-7648-B4A6-423789D6DCDB}">
      <dsp:nvSpPr>
        <dsp:cNvPr id="0" name=""/>
        <dsp:cNvSpPr/>
      </dsp:nvSpPr>
      <dsp:spPr>
        <a:xfrm rot="3549852">
          <a:off x="4652798" y="3525440"/>
          <a:ext cx="980846" cy="0"/>
        </a:xfrm>
        <a:custGeom>
          <a:avLst/>
          <a:gdLst/>
          <a:ahLst/>
          <a:cxnLst/>
          <a:rect l="0" t="0" r="0" b="0"/>
          <a:pathLst>
            <a:path>
              <a:moveTo>
                <a:pt x="0" y="0"/>
              </a:moveTo>
              <a:lnTo>
                <a:pt x="980846"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3262BB8-6ED7-B34C-B11C-95E289AAB074}">
      <dsp:nvSpPr>
        <dsp:cNvPr id="0" name=""/>
        <dsp:cNvSpPr/>
      </dsp:nvSpPr>
      <dsp:spPr>
        <a:xfrm>
          <a:off x="4959678" y="3946537"/>
          <a:ext cx="1475075"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Small Group</a:t>
          </a:r>
          <a:endParaRPr lang="en-US" sz="2700" kern="1200" dirty="0"/>
        </a:p>
      </dsp:txBody>
      <dsp:txXfrm>
        <a:off x="5009170" y="3996029"/>
        <a:ext cx="1376091" cy="914855"/>
      </dsp:txXfrm>
    </dsp:sp>
    <dsp:sp modelId="{82F10700-3F84-444E-96EC-868772EC67CC}">
      <dsp:nvSpPr>
        <dsp:cNvPr id="0" name=""/>
        <dsp:cNvSpPr/>
      </dsp:nvSpPr>
      <dsp:spPr>
        <a:xfrm rot="7578221">
          <a:off x="3452870" y="3509162"/>
          <a:ext cx="1004649" cy="0"/>
        </a:xfrm>
        <a:custGeom>
          <a:avLst/>
          <a:gdLst/>
          <a:ahLst/>
          <a:cxnLst/>
          <a:rect l="0" t="0" r="0" b="0"/>
          <a:pathLst>
            <a:path>
              <a:moveTo>
                <a:pt x="0" y="0"/>
              </a:moveTo>
              <a:lnTo>
                <a:pt x="100464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773DFAB-7395-864F-A7C6-4FA19BD7F08F}">
      <dsp:nvSpPr>
        <dsp:cNvPr id="0" name=""/>
        <dsp:cNvSpPr/>
      </dsp:nvSpPr>
      <dsp:spPr>
        <a:xfrm>
          <a:off x="2516100" y="3913980"/>
          <a:ext cx="1538531" cy="1013839"/>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1200150">
            <a:lnSpc>
              <a:spcPct val="90000"/>
            </a:lnSpc>
            <a:spcBef>
              <a:spcPct val="0"/>
            </a:spcBef>
            <a:spcAft>
              <a:spcPct val="35000"/>
            </a:spcAft>
          </a:pPr>
          <a:r>
            <a:rPr lang="en-US" sz="2700" kern="1200" dirty="0" smtClean="0"/>
            <a:t>Large Group</a:t>
          </a:r>
          <a:endParaRPr lang="en-US" sz="2700" kern="1200" dirty="0"/>
        </a:p>
      </dsp:txBody>
      <dsp:txXfrm>
        <a:off x="2565592" y="3963472"/>
        <a:ext cx="1439547" cy="914855"/>
      </dsp:txXfrm>
    </dsp:sp>
    <dsp:sp modelId="{F4AC6BED-6423-4041-9CE4-8E2F7A833E4D}">
      <dsp:nvSpPr>
        <dsp:cNvPr id="0" name=""/>
        <dsp:cNvSpPr/>
      </dsp:nvSpPr>
      <dsp:spPr>
        <a:xfrm rot="10308893">
          <a:off x="2401272" y="2859097"/>
          <a:ext cx="1143318" cy="0"/>
        </a:xfrm>
        <a:custGeom>
          <a:avLst/>
          <a:gdLst/>
          <a:ahLst/>
          <a:cxnLst/>
          <a:rect l="0" t="0" r="0" b="0"/>
          <a:pathLst>
            <a:path>
              <a:moveTo>
                <a:pt x="0" y="0"/>
              </a:moveTo>
              <a:lnTo>
                <a:pt x="1143318"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2544BBD-BE53-3D40-9592-D1923EC0BA44}">
      <dsp:nvSpPr>
        <dsp:cNvPr id="0" name=""/>
        <dsp:cNvSpPr/>
      </dsp:nvSpPr>
      <dsp:spPr>
        <a:xfrm>
          <a:off x="711915" y="2521628"/>
          <a:ext cx="1695180" cy="1081543"/>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smtClean="0"/>
            <a:t>Church Community</a:t>
          </a:r>
          <a:endParaRPr lang="en-US" sz="2300" kern="1200" dirty="0"/>
        </a:p>
      </dsp:txBody>
      <dsp:txXfrm>
        <a:off x="764712" y="2574425"/>
        <a:ext cx="1589586" cy="975949"/>
      </dsp:txXfrm>
    </dsp:sp>
    <dsp:sp modelId="{8EA45281-E5F6-2244-BAEF-0CBFF3EFB94A}">
      <dsp:nvSpPr>
        <dsp:cNvPr id="0" name=""/>
        <dsp:cNvSpPr/>
      </dsp:nvSpPr>
      <dsp:spPr>
        <a:xfrm rot="12876423">
          <a:off x="2956905" y="1847471"/>
          <a:ext cx="1045159" cy="0"/>
        </a:xfrm>
        <a:custGeom>
          <a:avLst/>
          <a:gdLst/>
          <a:ahLst/>
          <a:cxnLst/>
          <a:rect l="0" t="0" r="0" b="0"/>
          <a:pathLst>
            <a:path>
              <a:moveTo>
                <a:pt x="0" y="0"/>
              </a:moveTo>
              <a:lnTo>
                <a:pt x="1045159" y="0"/>
              </a:lnTo>
            </a:path>
          </a:pathLst>
        </a:custGeom>
        <a:noFill/>
        <a:ln w="6350" cap="rnd" cmpd="sng" algn="ctr">
          <a:solidFill>
            <a:schemeClr val="accent5">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7279F0-7AD7-154E-B414-6AD7AD1B3924}">
      <dsp:nvSpPr>
        <dsp:cNvPr id="0" name=""/>
        <dsp:cNvSpPr/>
      </dsp:nvSpPr>
      <dsp:spPr>
        <a:xfrm>
          <a:off x="1352353" y="404833"/>
          <a:ext cx="1733473" cy="1145841"/>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en-US" sz="2400" kern="1200" dirty="0" smtClean="0"/>
            <a:t>Community &amp; World</a:t>
          </a:r>
          <a:endParaRPr lang="en-US" sz="2400" kern="1200" dirty="0"/>
        </a:p>
      </dsp:txBody>
      <dsp:txXfrm>
        <a:off x="1408288" y="460768"/>
        <a:ext cx="1621603" cy="10339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CF668-0F27-6444-9F54-34C4CBA30744}">
      <dsp:nvSpPr>
        <dsp:cNvPr id="0" name=""/>
        <dsp:cNvSpPr/>
      </dsp:nvSpPr>
      <dsp:spPr>
        <a:xfrm rot="2563070">
          <a:off x="2139062" y="3094178"/>
          <a:ext cx="666780" cy="57041"/>
        </a:xfrm>
        <a:custGeom>
          <a:avLst/>
          <a:gdLst/>
          <a:ahLst/>
          <a:cxnLst/>
          <a:rect l="0" t="0" r="0" b="0"/>
          <a:pathLst>
            <a:path>
              <a:moveTo>
                <a:pt x="0" y="28520"/>
              </a:moveTo>
              <a:lnTo>
                <a:pt x="666780"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3C2A609-A240-6247-9068-4D7D1389CEF8}">
      <dsp:nvSpPr>
        <dsp:cNvPr id="0" name=""/>
        <dsp:cNvSpPr/>
      </dsp:nvSpPr>
      <dsp:spPr>
        <a:xfrm>
          <a:off x="2227509" y="2181279"/>
          <a:ext cx="741853" cy="57041"/>
        </a:xfrm>
        <a:custGeom>
          <a:avLst/>
          <a:gdLst/>
          <a:ahLst/>
          <a:cxnLst/>
          <a:rect l="0" t="0" r="0" b="0"/>
          <a:pathLst>
            <a:path>
              <a:moveTo>
                <a:pt x="0" y="28520"/>
              </a:moveTo>
              <a:lnTo>
                <a:pt x="741853"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43B4D6-73BB-A742-A87C-DDF0F698EF36}">
      <dsp:nvSpPr>
        <dsp:cNvPr id="0" name=""/>
        <dsp:cNvSpPr/>
      </dsp:nvSpPr>
      <dsp:spPr>
        <a:xfrm rot="19036930">
          <a:off x="2139062" y="1268380"/>
          <a:ext cx="666780" cy="57041"/>
        </a:xfrm>
        <a:custGeom>
          <a:avLst/>
          <a:gdLst/>
          <a:ahLst/>
          <a:cxnLst/>
          <a:rect l="0" t="0" r="0" b="0"/>
          <a:pathLst>
            <a:path>
              <a:moveTo>
                <a:pt x="0" y="28520"/>
              </a:moveTo>
              <a:lnTo>
                <a:pt x="666780" y="28520"/>
              </a:lnTo>
            </a:path>
          </a:pathLst>
        </a:custGeom>
        <a:noFill/>
        <a:ln w="6350"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EB57B2F-717A-A74A-B8D5-ABEA4CC34E16}">
      <dsp:nvSpPr>
        <dsp:cNvPr id="0" name=""/>
        <dsp:cNvSpPr/>
      </dsp:nvSpPr>
      <dsp:spPr>
        <a:xfrm>
          <a:off x="421286" y="1147316"/>
          <a:ext cx="2124967" cy="2124967"/>
        </a:xfrm>
        <a:prstGeom prst="ellipse">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sp>
    <dsp:sp modelId="{DCF07E25-A1D3-204C-AD2C-3A753569452B}">
      <dsp:nvSpPr>
        <dsp:cNvPr id="0" name=""/>
        <dsp:cNvSpPr/>
      </dsp:nvSpPr>
      <dsp:spPr>
        <a:xfrm>
          <a:off x="2548271" y="775"/>
          <a:ext cx="1274980" cy="1274980"/>
        </a:xfrm>
        <a:prstGeom prst="ellipse">
          <a:avLst/>
        </a:prstGeom>
        <a:gradFill rotWithShape="0">
          <a:gsLst>
            <a:gs pos="0">
              <a:schemeClr val="accent3">
                <a:hueOff val="-4601200"/>
                <a:satOff val="-12128"/>
                <a:lumOff val="-3137"/>
                <a:alphaOff val="0"/>
                <a:shade val="47500"/>
                <a:satMod val="137000"/>
              </a:schemeClr>
            </a:gs>
            <a:gs pos="55000">
              <a:schemeClr val="accent3">
                <a:hueOff val="-4601200"/>
                <a:satOff val="-12128"/>
                <a:lumOff val="-3137"/>
                <a:alphaOff val="0"/>
                <a:shade val="69000"/>
                <a:satMod val="137000"/>
              </a:schemeClr>
            </a:gs>
            <a:gs pos="100000">
              <a:schemeClr val="accent3">
                <a:hueOff val="-4601200"/>
                <a:satOff val="-12128"/>
                <a:lumOff val="-3137"/>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2734987" y="187491"/>
        <a:ext cx="901548" cy="901548"/>
      </dsp:txXfrm>
    </dsp:sp>
    <dsp:sp modelId="{812F85C5-7C9F-C946-9AE1-2697D7C70BD7}">
      <dsp:nvSpPr>
        <dsp:cNvPr id="0" name=""/>
        <dsp:cNvSpPr/>
      </dsp:nvSpPr>
      <dsp:spPr>
        <a:xfrm>
          <a:off x="2969363" y="1572309"/>
          <a:ext cx="1274980" cy="1274980"/>
        </a:xfrm>
        <a:prstGeom prst="ellipse">
          <a:avLst/>
        </a:prstGeom>
        <a:gradFill rotWithShape="0">
          <a:gsLst>
            <a:gs pos="0">
              <a:schemeClr val="accent3">
                <a:hueOff val="-9202399"/>
                <a:satOff val="-24257"/>
                <a:lumOff val="-6275"/>
                <a:alphaOff val="0"/>
                <a:shade val="47500"/>
                <a:satMod val="137000"/>
              </a:schemeClr>
            </a:gs>
            <a:gs pos="55000">
              <a:schemeClr val="accent3">
                <a:hueOff val="-9202399"/>
                <a:satOff val="-24257"/>
                <a:lumOff val="-6275"/>
                <a:alphaOff val="0"/>
                <a:shade val="69000"/>
                <a:satMod val="137000"/>
              </a:schemeClr>
            </a:gs>
            <a:gs pos="100000">
              <a:schemeClr val="accent3">
                <a:hueOff val="-9202399"/>
                <a:satOff val="-24257"/>
                <a:lumOff val="-6275"/>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3156079" y="1759025"/>
        <a:ext cx="901548" cy="901548"/>
      </dsp:txXfrm>
    </dsp:sp>
    <dsp:sp modelId="{5667A05E-84F6-1649-A1D4-F481AEADF504}">
      <dsp:nvSpPr>
        <dsp:cNvPr id="0" name=""/>
        <dsp:cNvSpPr/>
      </dsp:nvSpPr>
      <dsp:spPr>
        <a:xfrm>
          <a:off x="2548271" y="3143843"/>
          <a:ext cx="1274980" cy="1274980"/>
        </a:xfrm>
        <a:prstGeom prst="ellipse">
          <a:avLst/>
        </a:prstGeom>
        <a:gradFill rotWithShape="0">
          <a:gsLst>
            <a:gs pos="0">
              <a:schemeClr val="accent3">
                <a:hueOff val="-13803598"/>
                <a:satOff val="-36385"/>
                <a:lumOff val="-9412"/>
                <a:alphaOff val="0"/>
                <a:shade val="47500"/>
                <a:satMod val="137000"/>
              </a:schemeClr>
            </a:gs>
            <a:gs pos="55000">
              <a:schemeClr val="accent3">
                <a:hueOff val="-13803598"/>
                <a:satOff val="-36385"/>
                <a:lumOff val="-9412"/>
                <a:alphaOff val="0"/>
                <a:shade val="69000"/>
                <a:satMod val="137000"/>
              </a:schemeClr>
            </a:gs>
            <a:gs pos="100000">
              <a:schemeClr val="accent3">
                <a:hueOff val="-13803598"/>
                <a:satOff val="-36385"/>
                <a:lumOff val="-9412"/>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a:lnSpc>
              <a:spcPct val="90000"/>
            </a:lnSpc>
            <a:spcBef>
              <a:spcPct val="0"/>
            </a:spcBef>
            <a:spcAft>
              <a:spcPct val="35000"/>
            </a:spcAft>
          </a:pPr>
          <a:r>
            <a:rPr lang="en-US" sz="2100" kern="1200" dirty="0" smtClean="0"/>
            <a:t>Activity</a:t>
          </a:r>
          <a:endParaRPr lang="en-US" sz="2100" kern="1200" dirty="0"/>
        </a:p>
      </dsp:txBody>
      <dsp:txXfrm>
        <a:off x="2734987" y="3330559"/>
        <a:ext cx="901548" cy="9015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3D73FD-BC97-E74F-8511-E6921BCC665D}">
      <dsp:nvSpPr>
        <dsp:cNvPr id="0" name=""/>
        <dsp:cNvSpPr/>
      </dsp:nvSpPr>
      <dsp:spPr>
        <a:xfrm>
          <a:off x="3739110" y="2176705"/>
          <a:ext cx="1523995" cy="1554891"/>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Faith Formation Network</a:t>
          </a:r>
          <a:endParaRPr lang="en-US" sz="1600" b="1" kern="1200" dirty="0"/>
        </a:p>
      </dsp:txBody>
      <dsp:txXfrm>
        <a:off x="3962294" y="2404414"/>
        <a:ext cx="1077627" cy="1099473"/>
      </dsp:txXfrm>
    </dsp:sp>
    <dsp:sp modelId="{7694CE64-D227-7F4B-BB13-624C0ADF29A3}">
      <dsp:nvSpPr>
        <dsp:cNvPr id="0" name=""/>
        <dsp:cNvSpPr/>
      </dsp:nvSpPr>
      <dsp:spPr>
        <a:xfrm rot="16200000">
          <a:off x="3941900" y="1607185"/>
          <a:ext cx="1118416" cy="20623"/>
        </a:xfrm>
        <a:custGeom>
          <a:avLst/>
          <a:gdLst/>
          <a:ahLst/>
          <a:cxnLst/>
          <a:rect l="0" t="0" r="0" b="0"/>
          <a:pathLst>
            <a:path>
              <a:moveTo>
                <a:pt x="0" y="10311"/>
              </a:moveTo>
              <a:lnTo>
                <a:pt x="1118416"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473147" y="1589537"/>
        <a:ext cx="55920" cy="55920"/>
      </dsp:txXfrm>
    </dsp:sp>
    <dsp:sp modelId="{0532E587-F317-AB44-8C06-BEDAB677108B}">
      <dsp:nvSpPr>
        <dsp:cNvPr id="0" name=""/>
        <dsp:cNvSpPr/>
      </dsp:nvSpPr>
      <dsp:spPr>
        <a:xfrm>
          <a:off x="3916908" y="10603"/>
          <a:ext cx="1168400"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Church Programs</a:t>
          </a:r>
          <a:endParaRPr lang="en-US" sz="1400" b="1" i="0" kern="1200" dirty="0"/>
        </a:p>
      </dsp:txBody>
      <dsp:txXfrm>
        <a:off x="4088016" y="164033"/>
        <a:ext cx="826184" cy="740826"/>
      </dsp:txXfrm>
    </dsp:sp>
    <dsp:sp modelId="{0B479031-9153-7C47-B75F-4D8875EE1B31}">
      <dsp:nvSpPr>
        <dsp:cNvPr id="0" name=""/>
        <dsp:cNvSpPr/>
      </dsp:nvSpPr>
      <dsp:spPr>
        <a:xfrm rot="18163636">
          <a:off x="4660996" y="1821314"/>
          <a:ext cx="1123028" cy="20623"/>
        </a:xfrm>
        <a:custGeom>
          <a:avLst/>
          <a:gdLst/>
          <a:ahLst/>
          <a:cxnLst/>
          <a:rect l="0" t="0" r="0" b="0"/>
          <a:pathLst>
            <a:path>
              <a:moveTo>
                <a:pt x="0" y="10311"/>
              </a:moveTo>
              <a:lnTo>
                <a:pt x="1123028"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194435" y="1803551"/>
        <a:ext cx="56151" cy="56151"/>
      </dsp:txXfrm>
    </dsp:sp>
    <dsp:sp modelId="{BF44EF0E-5989-4348-B817-2B77517D8A21}">
      <dsp:nvSpPr>
        <dsp:cNvPr id="0" name=""/>
        <dsp:cNvSpPr/>
      </dsp:nvSpPr>
      <dsp:spPr>
        <a:xfrm>
          <a:off x="5285456" y="394723"/>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Small Groups &amp; Support Groups</a:t>
          </a:r>
          <a:endParaRPr lang="en-US" sz="1400" b="1" i="0" kern="1200" dirty="0"/>
        </a:p>
      </dsp:txBody>
      <dsp:txXfrm>
        <a:off x="5438886" y="548153"/>
        <a:ext cx="740826" cy="740826"/>
      </dsp:txXfrm>
    </dsp:sp>
    <dsp:sp modelId="{866F0FE9-6A0A-324D-A33B-98E3CE12D566}">
      <dsp:nvSpPr>
        <dsp:cNvPr id="0" name=""/>
        <dsp:cNvSpPr/>
      </dsp:nvSpPr>
      <dsp:spPr>
        <a:xfrm rot="20127273">
          <a:off x="5145496" y="2391242"/>
          <a:ext cx="1131264" cy="20623"/>
        </a:xfrm>
        <a:custGeom>
          <a:avLst/>
          <a:gdLst/>
          <a:ahLst/>
          <a:cxnLst/>
          <a:rect l="0" t="0" r="0" b="0"/>
          <a:pathLst>
            <a:path>
              <a:moveTo>
                <a:pt x="0" y="10311"/>
              </a:moveTo>
              <a:lnTo>
                <a:pt x="1131264"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682846" y="2373272"/>
        <a:ext cx="56563" cy="56563"/>
      </dsp:txXfrm>
    </dsp:sp>
    <dsp:sp modelId="{6B11D57C-B710-9344-BE13-CA33FD18E13B}">
      <dsp:nvSpPr>
        <dsp:cNvPr id="0" name=""/>
        <dsp:cNvSpPr/>
      </dsp:nvSpPr>
      <dsp:spPr>
        <a:xfrm>
          <a:off x="6178306" y="1425126"/>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Mentors</a:t>
          </a:r>
          <a:endParaRPr lang="en-US" sz="1400" b="1" i="0" kern="1200" dirty="0"/>
        </a:p>
      </dsp:txBody>
      <dsp:txXfrm>
        <a:off x="6331736" y="1578556"/>
        <a:ext cx="740826" cy="740826"/>
      </dsp:txXfrm>
    </dsp:sp>
    <dsp:sp modelId="{AD5849C9-5B41-C348-A35B-069099181452}">
      <dsp:nvSpPr>
        <dsp:cNvPr id="0" name=""/>
        <dsp:cNvSpPr/>
      </dsp:nvSpPr>
      <dsp:spPr>
        <a:xfrm rot="490909">
          <a:off x="5250587" y="3123127"/>
          <a:ext cx="994980" cy="20623"/>
        </a:xfrm>
        <a:custGeom>
          <a:avLst/>
          <a:gdLst/>
          <a:ahLst/>
          <a:cxnLst/>
          <a:rect l="0" t="0" r="0" b="0"/>
          <a:pathLst>
            <a:path>
              <a:moveTo>
                <a:pt x="0" y="10311"/>
              </a:moveTo>
              <a:lnTo>
                <a:pt x="994980"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23202" y="3108564"/>
        <a:ext cx="49749" cy="49749"/>
      </dsp:txXfrm>
    </dsp:sp>
    <dsp:sp modelId="{0ACA2E03-060F-7A4A-A23E-EF2139A86F46}">
      <dsp:nvSpPr>
        <dsp:cNvPr id="0" name=""/>
        <dsp:cNvSpPr/>
      </dsp:nvSpPr>
      <dsp:spPr>
        <a:xfrm>
          <a:off x="6230558" y="2751127"/>
          <a:ext cx="1331252" cy="1094769"/>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Community Programs</a:t>
          </a:r>
          <a:endParaRPr lang="en-US" sz="1400" b="1" i="0" kern="1200" dirty="0"/>
        </a:p>
      </dsp:txBody>
      <dsp:txXfrm>
        <a:off x="6425515" y="2911452"/>
        <a:ext cx="941338" cy="774119"/>
      </dsp:txXfrm>
    </dsp:sp>
    <dsp:sp modelId="{1985177C-24F0-D749-BE4C-8C02E4DC43B8}">
      <dsp:nvSpPr>
        <dsp:cNvPr id="0" name=""/>
        <dsp:cNvSpPr/>
      </dsp:nvSpPr>
      <dsp:spPr>
        <a:xfrm rot="2454545">
          <a:off x="4944230" y="3816236"/>
          <a:ext cx="1127353" cy="20623"/>
        </a:xfrm>
        <a:custGeom>
          <a:avLst/>
          <a:gdLst/>
          <a:ahLst/>
          <a:cxnLst/>
          <a:rect l="0" t="0" r="0" b="0"/>
          <a:pathLst>
            <a:path>
              <a:moveTo>
                <a:pt x="0" y="10311"/>
              </a:moveTo>
              <a:lnTo>
                <a:pt x="112735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479723" y="3798364"/>
        <a:ext cx="56367" cy="56367"/>
      </dsp:txXfrm>
    </dsp:sp>
    <dsp:sp modelId="{950CB373-DD9E-514D-8D98-E1B7C6E8E774}">
      <dsp:nvSpPr>
        <dsp:cNvPr id="0" name=""/>
        <dsp:cNvSpPr/>
      </dsp:nvSpPr>
      <dsp:spPr>
        <a:xfrm>
          <a:off x="5805956"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Online Courses &amp; Activities</a:t>
          </a:r>
          <a:endParaRPr lang="en-US" sz="1400" b="1" i="0" kern="1200" dirty="0"/>
        </a:p>
      </dsp:txBody>
      <dsp:txXfrm>
        <a:off x="5959386" y="4168308"/>
        <a:ext cx="740826" cy="740826"/>
      </dsp:txXfrm>
    </dsp:sp>
    <dsp:sp modelId="{9F985A84-846E-134A-9007-BC2D2251CB1B}">
      <dsp:nvSpPr>
        <dsp:cNvPr id="0" name=""/>
        <dsp:cNvSpPr/>
      </dsp:nvSpPr>
      <dsp:spPr>
        <a:xfrm rot="4418182">
          <a:off x="4329797" y="4209547"/>
          <a:ext cx="1085912" cy="20623"/>
        </a:xfrm>
        <a:custGeom>
          <a:avLst/>
          <a:gdLst/>
          <a:ahLst/>
          <a:cxnLst/>
          <a:rect l="0" t="0" r="0" b="0"/>
          <a:pathLst>
            <a:path>
              <a:moveTo>
                <a:pt x="0" y="10311"/>
              </a:moveTo>
              <a:lnTo>
                <a:pt x="1085912"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4845605" y="4192711"/>
        <a:ext cx="54295" cy="54295"/>
      </dsp:txXfrm>
    </dsp:sp>
    <dsp:sp modelId="{868EB6B2-4A36-BD48-807C-05A4C7415196}">
      <dsp:nvSpPr>
        <dsp:cNvPr id="0" name=""/>
        <dsp:cNvSpPr/>
      </dsp:nvSpPr>
      <dsp:spPr>
        <a:xfrm>
          <a:off x="4572001" y="4722197"/>
          <a:ext cx="1221633" cy="1107288"/>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Online Resources: Print, Audio, Video</a:t>
          </a:r>
          <a:endParaRPr lang="en-US" sz="1400" b="1" i="0" kern="1200" dirty="0"/>
        </a:p>
      </dsp:txBody>
      <dsp:txXfrm>
        <a:off x="4750905" y="4884356"/>
        <a:ext cx="863825" cy="782970"/>
      </dsp:txXfrm>
    </dsp:sp>
    <dsp:sp modelId="{A6652FDB-92EE-D34E-B875-C78872704AF3}">
      <dsp:nvSpPr>
        <dsp:cNvPr id="0" name=""/>
        <dsp:cNvSpPr/>
      </dsp:nvSpPr>
      <dsp:spPr>
        <a:xfrm rot="6381818">
          <a:off x="3563695" y="4226623"/>
          <a:ext cx="1121506" cy="20623"/>
        </a:xfrm>
        <a:custGeom>
          <a:avLst/>
          <a:gdLst/>
          <a:ahLst/>
          <a:cxnLst/>
          <a:rect l="0" t="0" r="0" b="0"/>
          <a:pathLst>
            <a:path>
              <a:moveTo>
                <a:pt x="0" y="10311"/>
              </a:moveTo>
              <a:lnTo>
                <a:pt x="1121506"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96411" y="4208897"/>
        <a:ext cx="56075" cy="56075"/>
      </dsp:txXfrm>
    </dsp:sp>
    <dsp:sp modelId="{CF8DB27E-344D-8242-BC80-E53A7F4BE343}">
      <dsp:nvSpPr>
        <dsp:cNvPr id="0" name=""/>
        <dsp:cNvSpPr/>
      </dsp:nvSpPr>
      <dsp:spPr>
        <a:xfrm>
          <a:off x="3174998" y="4761396"/>
          <a:ext cx="1288800" cy="1028890"/>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Video Conference</a:t>
          </a:r>
          <a:endParaRPr lang="en-US" sz="1400" b="1" i="0" kern="1200" dirty="0"/>
        </a:p>
      </dsp:txBody>
      <dsp:txXfrm>
        <a:off x="3363738" y="4912073"/>
        <a:ext cx="911320" cy="727536"/>
      </dsp:txXfrm>
    </dsp:sp>
    <dsp:sp modelId="{804633C9-B400-A142-B483-B56E608DB523}">
      <dsp:nvSpPr>
        <dsp:cNvPr id="0" name=""/>
        <dsp:cNvSpPr/>
      </dsp:nvSpPr>
      <dsp:spPr>
        <a:xfrm rot="8345455">
          <a:off x="2930632" y="3816236"/>
          <a:ext cx="1127353" cy="20623"/>
        </a:xfrm>
        <a:custGeom>
          <a:avLst/>
          <a:gdLst/>
          <a:ahLst/>
          <a:cxnLst/>
          <a:rect l="0" t="0" r="0" b="0"/>
          <a:pathLst>
            <a:path>
              <a:moveTo>
                <a:pt x="0" y="10311"/>
              </a:moveTo>
              <a:lnTo>
                <a:pt x="112735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66125" y="3798364"/>
        <a:ext cx="56367" cy="56367"/>
      </dsp:txXfrm>
    </dsp:sp>
    <dsp:sp modelId="{97EAC950-28E8-BC44-B820-9D71586BAF0C}">
      <dsp:nvSpPr>
        <dsp:cNvPr id="0" name=""/>
        <dsp:cNvSpPr/>
      </dsp:nvSpPr>
      <dsp:spPr>
        <a:xfrm>
          <a:off x="2148573" y="401487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Apps</a:t>
          </a:r>
          <a:endParaRPr lang="en-US" sz="1400" b="1" i="0" kern="1200" dirty="0"/>
        </a:p>
      </dsp:txBody>
      <dsp:txXfrm>
        <a:off x="2302003" y="4168308"/>
        <a:ext cx="740826" cy="740826"/>
      </dsp:txXfrm>
    </dsp:sp>
    <dsp:sp modelId="{86A6C3C0-9FBA-AB4B-8BCB-8F8E558AE1BB}">
      <dsp:nvSpPr>
        <dsp:cNvPr id="0" name=""/>
        <dsp:cNvSpPr/>
      </dsp:nvSpPr>
      <dsp:spPr>
        <a:xfrm rot="10309091">
          <a:off x="2618774" y="3132988"/>
          <a:ext cx="1133560" cy="20623"/>
        </a:xfrm>
        <a:custGeom>
          <a:avLst/>
          <a:gdLst/>
          <a:ahLst/>
          <a:cxnLst/>
          <a:rect l="0" t="0" r="0" b="0"/>
          <a:pathLst>
            <a:path>
              <a:moveTo>
                <a:pt x="0" y="10311"/>
              </a:moveTo>
              <a:lnTo>
                <a:pt x="1133560"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157215" y="3114960"/>
        <a:ext cx="56678" cy="56678"/>
      </dsp:txXfrm>
    </dsp:sp>
    <dsp:sp modelId="{1B80B76E-6C24-3E4B-BB9A-486C69B63C36}">
      <dsp:nvSpPr>
        <dsp:cNvPr id="0" name=""/>
        <dsp:cNvSpPr/>
      </dsp:nvSpPr>
      <dsp:spPr>
        <a:xfrm>
          <a:off x="1582189" y="2774668"/>
          <a:ext cx="104768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Blogs</a:t>
          </a:r>
          <a:endParaRPr lang="en-US" sz="1400" b="1" i="0" kern="1200" dirty="0"/>
        </a:p>
      </dsp:txBody>
      <dsp:txXfrm>
        <a:off x="1735619" y="2928098"/>
        <a:ext cx="740826" cy="740826"/>
      </dsp:txXfrm>
    </dsp:sp>
    <dsp:sp modelId="{2CFFE43A-C9DF-D747-98A6-6F65958F5C3F}">
      <dsp:nvSpPr>
        <dsp:cNvPr id="0" name=""/>
        <dsp:cNvSpPr/>
      </dsp:nvSpPr>
      <dsp:spPr>
        <a:xfrm rot="12272727">
          <a:off x="2848923" y="2418100"/>
          <a:ext cx="1001954" cy="20623"/>
        </a:xfrm>
        <a:custGeom>
          <a:avLst/>
          <a:gdLst/>
          <a:ahLst/>
          <a:cxnLst/>
          <a:rect l="0" t="0" r="0" b="0"/>
          <a:pathLst>
            <a:path>
              <a:moveTo>
                <a:pt x="0" y="10311"/>
              </a:moveTo>
              <a:lnTo>
                <a:pt x="1001954"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324851" y="2403363"/>
        <a:ext cx="50097" cy="50097"/>
      </dsp:txXfrm>
    </dsp:sp>
    <dsp:sp modelId="{8193B86C-516F-E44D-AA70-AB21B6EEB4E8}">
      <dsp:nvSpPr>
        <dsp:cNvPr id="0" name=""/>
        <dsp:cNvSpPr/>
      </dsp:nvSpPr>
      <dsp:spPr>
        <a:xfrm>
          <a:off x="1605508" y="1425126"/>
          <a:ext cx="1389116"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Social Media for Connection</a:t>
          </a:r>
          <a:endParaRPr lang="en-US" sz="1400" b="1" i="0" kern="1200" dirty="0"/>
        </a:p>
      </dsp:txBody>
      <dsp:txXfrm>
        <a:off x="1808939" y="1578556"/>
        <a:ext cx="982254" cy="740826"/>
      </dsp:txXfrm>
    </dsp:sp>
    <dsp:sp modelId="{6C81D034-D5FB-5443-8C88-FE2A7E3DCAF1}">
      <dsp:nvSpPr>
        <dsp:cNvPr id="0" name=""/>
        <dsp:cNvSpPr/>
      </dsp:nvSpPr>
      <dsp:spPr>
        <a:xfrm rot="14236364">
          <a:off x="3236544" y="1831336"/>
          <a:ext cx="1099203" cy="20623"/>
        </a:xfrm>
        <a:custGeom>
          <a:avLst/>
          <a:gdLst/>
          <a:ahLst/>
          <a:cxnLst/>
          <a:rect l="0" t="0" r="0" b="0"/>
          <a:pathLst>
            <a:path>
              <a:moveTo>
                <a:pt x="0" y="10311"/>
              </a:moveTo>
              <a:lnTo>
                <a:pt x="1099203" y="10311"/>
              </a:lnTo>
            </a:path>
          </a:pathLst>
        </a:custGeom>
        <a:noFill/>
        <a:ln w="6350" cap="rnd"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758665" y="1814168"/>
        <a:ext cx="54960" cy="54960"/>
      </dsp:txXfrm>
    </dsp:sp>
    <dsp:sp modelId="{D0D40B1B-53BA-A84F-A011-4D4E7E8D16E2}">
      <dsp:nvSpPr>
        <dsp:cNvPr id="0" name=""/>
        <dsp:cNvSpPr/>
      </dsp:nvSpPr>
      <dsp:spPr>
        <a:xfrm>
          <a:off x="2570706" y="394723"/>
          <a:ext cx="1244420" cy="1047686"/>
        </a:xfrm>
        <a:prstGeom prst="ellipse">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b="1" i="0" kern="1200" dirty="0" smtClean="0"/>
            <a:t>User-Generated Content</a:t>
          </a:r>
          <a:endParaRPr lang="en-US" sz="1400" b="1" i="0" kern="1200" dirty="0"/>
        </a:p>
      </dsp:txBody>
      <dsp:txXfrm>
        <a:off x="2752947" y="548153"/>
        <a:ext cx="879938" cy="7408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DB61CE-BBCE-2B4C-AEA5-FF97EF6DB4EC}">
      <dsp:nvSpPr>
        <dsp:cNvPr id="0" name=""/>
        <dsp:cNvSpPr/>
      </dsp:nvSpPr>
      <dsp:spPr>
        <a:xfrm rot="16200000">
          <a:off x="912380" y="-919740"/>
          <a:ext cx="2569438"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Share It</a:t>
          </a:r>
          <a:r>
            <a:rPr lang="en-US" sz="3200" b="1" i="0" kern="1200" dirty="0" smtClean="0"/>
            <a:t/>
          </a:r>
          <a:br>
            <a:rPr lang="en-US" sz="3200" b="1" i="0" kern="1200" dirty="0" smtClean="0"/>
          </a:br>
          <a:r>
            <a:rPr lang="en-US" sz="2500" kern="1200" dirty="0" smtClean="0"/>
            <a:t>Blog/Forum</a:t>
          </a:r>
          <a:br>
            <a:rPr lang="en-US" sz="2500" kern="1200" dirty="0" smtClean="0"/>
          </a:br>
          <a:r>
            <a:rPr lang="en-US" sz="2500" kern="1200" dirty="0" smtClean="0"/>
            <a:t>After Mass</a:t>
          </a:r>
          <a:br>
            <a:rPr lang="en-US" sz="2500" kern="1200" dirty="0" smtClean="0"/>
          </a:br>
          <a:r>
            <a:rPr lang="en-US" sz="2500" kern="1200" dirty="0" smtClean="0"/>
            <a:t>In Programs</a:t>
          </a:r>
          <a:br>
            <a:rPr lang="en-US" sz="2500" kern="1200" dirty="0" smtClean="0"/>
          </a:br>
          <a:r>
            <a:rPr lang="en-US" sz="2500" kern="1200" dirty="0" smtClean="0"/>
            <a:t>Family Conversation Activity</a:t>
          </a:r>
        </a:p>
      </dsp:txBody>
      <dsp:txXfrm rot="5400000">
        <a:off x="-1" y="-7359"/>
        <a:ext cx="4394200" cy="1927078"/>
      </dsp:txXfrm>
    </dsp:sp>
    <dsp:sp modelId="{2BFC824D-FDCA-854C-BC90-18D636013179}">
      <dsp:nvSpPr>
        <dsp:cNvPr id="0" name=""/>
        <dsp:cNvSpPr/>
      </dsp:nvSpPr>
      <dsp:spPr>
        <a:xfrm>
          <a:off x="4394200" y="6"/>
          <a:ext cx="4394200" cy="2554706"/>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Study It</a:t>
          </a:r>
          <a:br>
            <a:rPr lang="en-US" sz="3200" b="1" i="0" u="sng" kern="1200" dirty="0" smtClean="0"/>
          </a:br>
          <a:r>
            <a:rPr lang="en-US" sz="2500" kern="1200" dirty="0" smtClean="0"/>
            <a:t>Taking Faith Home Insert</a:t>
          </a:r>
          <a:br>
            <a:rPr lang="en-US" sz="2500" kern="1200" dirty="0" smtClean="0"/>
          </a:br>
          <a:r>
            <a:rPr lang="en-US" sz="2500" kern="1200" dirty="0" smtClean="0"/>
            <a:t>Homily Video + Study Guide</a:t>
          </a:r>
          <a:br>
            <a:rPr lang="en-US" sz="2500" kern="1200" dirty="0" smtClean="0"/>
          </a:br>
          <a:r>
            <a:rPr lang="en-US" sz="2500" kern="1200" dirty="0" smtClean="0"/>
            <a:t>Daily Readings</a:t>
          </a:r>
          <a:br>
            <a:rPr lang="en-US" sz="2500" kern="1200" dirty="0" smtClean="0"/>
          </a:br>
          <a:r>
            <a:rPr lang="en-US" sz="2500" kern="1200" dirty="0" smtClean="0"/>
            <a:t>Scripture Commentaries             	Online Bible Study</a:t>
          </a:r>
          <a:endParaRPr lang="en-US" sz="2500" kern="1200" dirty="0"/>
        </a:p>
      </dsp:txBody>
      <dsp:txXfrm>
        <a:off x="4394200" y="6"/>
        <a:ext cx="4394200" cy="1916029"/>
      </dsp:txXfrm>
    </dsp:sp>
    <dsp:sp modelId="{4A486C9F-6AE2-EB44-85EC-6271CE89D4D5}">
      <dsp:nvSpPr>
        <dsp:cNvPr id="0" name=""/>
        <dsp:cNvSpPr/>
      </dsp:nvSpPr>
      <dsp:spPr>
        <a:xfrm rot="10800000">
          <a:off x="0" y="2547359"/>
          <a:ext cx="4394200" cy="25400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0" u="sng" kern="1200" dirty="0" smtClean="0"/>
            <a:t>Live It</a:t>
          </a:r>
          <a:br>
            <a:rPr lang="en-US" sz="3200" b="1" i="0" u="sng" kern="1200" dirty="0" smtClean="0"/>
          </a:br>
          <a:r>
            <a:rPr lang="en-US" sz="2500" kern="1200" dirty="0" smtClean="0"/>
            <a:t>Living the Message Daily</a:t>
          </a:r>
          <a:br>
            <a:rPr lang="en-US" sz="2500" kern="1200" dirty="0" smtClean="0"/>
          </a:br>
          <a:r>
            <a:rPr lang="en-US" sz="2500" kern="1200" dirty="0" smtClean="0"/>
            <a:t>Living Christian Practices</a:t>
          </a:r>
          <a:br>
            <a:rPr lang="en-US" sz="2500" kern="1200" dirty="0" smtClean="0"/>
          </a:br>
          <a:r>
            <a:rPr lang="en-US" sz="2500" kern="1200" dirty="0" smtClean="0"/>
            <a:t>Service Ideas for the Week </a:t>
          </a:r>
        </a:p>
      </dsp:txBody>
      <dsp:txXfrm rot="10800000">
        <a:off x="0" y="3182359"/>
        <a:ext cx="4394200" cy="1905000"/>
      </dsp:txXfrm>
    </dsp:sp>
    <dsp:sp modelId="{6A93DDA6-C72E-5840-BF04-6CA7FCC662DD}">
      <dsp:nvSpPr>
        <dsp:cNvPr id="0" name=""/>
        <dsp:cNvSpPr/>
      </dsp:nvSpPr>
      <dsp:spPr>
        <a:xfrm rot="5400000">
          <a:off x="5321300" y="1620259"/>
          <a:ext cx="2540000" cy="4394200"/>
        </a:xfrm>
        <a:prstGeom prst="round1Rect">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endParaRPr lang="en-US" sz="3200" b="1" i="0" u="sng" kern="1200" dirty="0" smtClean="0"/>
        </a:p>
        <a:p>
          <a:pPr lvl="0" algn="ctr" defTabSz="1422400">
            <a:lnSpc>
              <a:spcPct val="90000"/>
            </a:lnSpc>
            <a:spcBef>
              <a:spcPct val="0"/>
            </a:spcBef>
            <a:spcAft>
              <a:spcPct val="35000"/>
            </a:spcAft>
          </a:pPr>
          <a:r>
            <a:rPr lang="en-US" sz="3200" b="1" i="0" u="sng" kern="1200" dirty="0" smtClean="0"/>
            <a:t>Pray It</a:t>
          </a:r>
          <a:br>
            <a:rPr lang="en-US" sz="3200" b="1" i="0" u="sng" kern="1200" dirty="0" smtClean="0"/>
          </a:br>
          <a:r>
            <a:rPr lang="en-US" sz="2400" kern="1200" dirty="0" smtClean="0"/>
            <a:t>Weekly Table Prayer</a:t>
          </a:r>
          <a:br>
            <a:rPr lang="en-US" sz="2400" kern="1200" dirty="0" smtClean="0"/>
          </a:br>
          <a:r>
            <a:rPr lang="en-US" sz="2400" kern="1200" dirty="0" smtClean="0"/>
            <a:t>Praying with the Saints</a:t>
          </a:r>
          <a:br>
            <a:rPr lang="en-US" sz="2400" kern="1200" dirty="0" smtClean="0"/>
          </a:br>
          <a:r>
            <a:rPr lang="en-US" sz="2400" kern="1200" dirty="0" smtClean="0"/>
            <a:t>AM &amp; PM Prayer</a:t>
          </a:r>
          <a:r>
            <a:rPr lang="en-US" sz="3000" kern="1200" dirty="0" smtClean="0"/>
            <a:t/>
          </a:r>
          <a:br>
            <a:rPr lang="en-US" sz="3000" kern="1200" dirty="0" smtClean="0"/>
          </a:br>
          <a:endParaRPr lang="en-US" sz="3000" kern="1200" dirty="0"/>
        </a:p>
      </dsp:txBody>
      <dsp:txXfrm rot="-5400000">
        <a:off x="4394200" y="3182359"/>
        <a:ext cx="4394200" cy="1905000"/>
      </dsp:txXfrm>
    </dsp:sp>
    <dsp:sp modelId="{B1A8A387-AF4F-184C-B506-39E61733AFED}">
      <dsp:nvSpPr>
        <dsp:cNvPr id="0" name=""/>
        <dsp:cNvSpPr/>
      </dsp:nvSpPr>
      <dsp:spPr>
        <a:xfrm>
          <a:off x="3149446" y="2070100"/>
          <a:ext cx="2387843" cy="1270000"/>
        </a:xfrm>
        <a:prstGeom prst="roundRect">
          <a:avLst/>
        </a:prstGeom>
        <a:gradFill rotWithShape="0">
          <a:gsLst>
            <a:gs pos="0">
              <a:schemeClr val="accent6">
                <a:tint val="60000"/>
                <a:hueOff val="0"/>
                <a:satOff val="0"/>
                <a:lumOff val="0"/>
                <a:alphaOff val="0"/>
                <a:shade val="47500"/>
                <a:satMod val="137000"/>
              </a:schemeClr>
            </a:gs>
            <a:gs pos="55000">
              <a:schemeClr val="accent6">
                <a:tint val="60000"/>
                <a:hueOff val="0"/>
                <a:satOff val="0"/>
                <a:lumOff val="0"/>
                <a:alphaOff val="0"/>
                <a:shade val="69000"/>
                <a:satMod val="137000"/>
              </a:schemeClr>
            </a:gs>
            <a:gs pos="100000">
              <a:schemeClr val="accent6">
                <a:tint val="60000"/>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Sunday Worship</a:t>
          </a:r>
          <a:endParaRPr lang="en-US" sz="3200" kern="1200" dirty="0"/>
        </a:p>
      </dsp:txBody>
      <dsp:txXfrm>
        <a:off x="3211442" y="2132096"/>
        <a:ext cx="2263851" cy="114600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3416DB-3B5F-5A4C-A680-56A868C4A5AF}" type="slidenum">
              <a:rPr lang="en-US" smtClean="0"/>
              <a:pPr/>
              <a:t>‹#›</a:t>
            </a:fld>
            <a:endParaRPr lang="en-US" dirty="0"/>
          </a:p>
        </p:txBody>
      </p:sp>
    </p:spTree>
    <p:extLst>
      <p:ext uri="{BB962C8B-B14F-4D97-AF65-F5344CB8AC3E}">
        <p14:creationId xmlns:p14="http://schemas.microsoft.com/office/powerpoint/2010/main" val="21788547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740DF3-AFDC-4A40-B6EB-325F5DB3928A}" type="slidenum">
              <a:rPr lang="en-US" smtClean="0"/>
              <a:pPr/>
              <a:t>‹#›</a:t>
            </a:fld>
            <a:endParaRPr lang="en-US" dirty="0"/>
          </a:p>
        </p:txBody>
      </p:sp>
    </p:spTree>
    <p:extLst>
      <p:ext uri="{BB962C8B-B14F-4D97-AF65-F5344CB8AC3E}">
        <p14:creationId xmlns:p14="http://schemas.microsoft.com/office/powerpoint/2010/main" val="11075570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Slide Number Placeholder 4"/>
          <p:cNvSpPr>
            <a:spLocks noGrp="1"/>
          </p:cNvSpPr>
          <p:nvPr>
            <p:ph type="sldNum" sz="quarter" idx="11"/>
          </p:nvPr>
        </p:nvSpPr>
        <p:spPr/>
        <p:txBody>
          <a:bodyPr/>
          <a:lstStyle/>
          <a:p>
            <a:fld id="{BA740DF3-AFDC-4A40-B6EB-325F5DB3928A}"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8F8B29-F71E-CB4B-ACD6-7B1783D370D2}" type="slidenum">
              <a:rPr lang="en-US" smtClean="0"/>
              <a:t>4</a:t>
            </a:fld>
            <a:endParaRPr lang="en-US" dirty="0"/>
          </a:p>
        </p:txBody>
      </p:sp>
    </p:spTree>
    <p:extLst>
      <p:ext uri="{BB962C8B-B14F-4D97-AF65-F5344CB8AC3E}">
        <p14:creationId xmlns:p14="http://schemas.microsoft.com/office/powerpoint/2010/main" val="292244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1C266E-59AD-DC4D-B833-77F115B57CF2}" type="slidenum">
              <a:rPr lang="en-US" smtClean="0"/>
              <a:pPr/>
              <a:t>18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22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48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740DF3-AFDC-4A40-B6EB-325F5DB3928A}" type="slidenum">
              <a:rPr lang="en-US" smtClean="0"/>
              <a:pPr/>
              <a:t>58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2D1A577A-36A9-C54F-A418-8176EDF16BA3}" type="datetime1">
              <a:rPr lang="en-US" smtClean="0"/>
              <a:pPr/>
              <a:t>10/21/11</a:t>
            </a:fld>
            <a:endParaRPr lang="en-US" dirty="0"/>
          </a:p>
        </p:txBody>
      </p:sp>
      <p:sp>
        <p:nvSpPr>
          <p:cNvPr id="5" name="Footer Placeholder 4"/>
          <p:cNvSpPr>
            <a:spLocks noGrp="1"/>
          </p:cNvSpPr>
          <p:nvPr>
            <p:ph type="ftr" sz="quarter" idx="11"/>
          </p:nvPr>
        </p:nvSpPr>
        <p:spPr/>
        <p:txBody>
          <a:bodyPr/>
          <a:lstStyle/>
          <a:p>
            <a:endParaRPr kumimoji="0" lang="en-US" dirty="0"/>
          </a:p>
        </p:txBody>
      </p:sp>
      <p:sp>
        <p:nvSpPr>
          <p:cNvPr id="6" name="Slide Number Placeholder 5"/>
          <p:cNvSpPr>
            <a:spLocks noGrp="1"/>
          </p:cNvSpPr>
          <p:nvPr>
            <p:ph type="sldNum" sz="quarter" idx="12"/>
          </p:nvPr>
        </p:nvSpPr>
        <p:spPr/>
        <p:txBody>
          <a:bodyPr/>
          <a:lstStyle/>
          <a:p>
            <a:fld id="{D5BBC35B-A44B-4119-B8DA-DE9E3DFADA20}" type="slidenum">
              <a:rPr kumimoji="0" lang="en-US" smtClean="0"/>
              <a:pPr/>
              <a:t>‹#›</a:t>
            </a:fld>
            <a:endParaRPr kumimoji="0" lang="en-US" dirty="0">
              <a:solidFill>
                <a:srgbClr val="FFFFFF"/>
              </a:solidFill>
            </a:endParaRPr>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E80C3BE-0127-5A4C-AE05-11500A0F5945}" type="datetime1">
              <a:rPr lang="en-US" smtClean="0"/>
              <a:pPr/>
              <a:t>10/21/11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7E39140-55FC-604A-9E24-8281C8349E4B}" type="datetime1">
              <a:rPr lang="en-US" smtClean="0"/>
              <a:pPr/>
              <a:t>10/21/11</a:t>
            </a:fld>
            <a:endParaRPr lang="en-US" dirty="0"/>
          </a:p>
        </p:txBody>
      </p:sp>
      <p:sp>
        <p:nvSpPr>
          <p:cNvPr id="5" name="Footer Placeholder 4"/>
          <p:cNvSpPr>
            <a:spLocks noGrp="1"/>
          </p:cNvSpPr>
          <p:nvPr>
            <p:ph type="ftr" sz="quarter" idx="11"/>
          </p:nvPr>
        </p:nvSpPr>
        <p:spPr>
          <a:xfrm>
            <a:off x="2640597" y="6377459"/>
            <a:ext cx="3836404" cy="365125"/>
          </a:xfrm>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AFECBD-88E5-3447-8256-EDC25EE6F823}" type="datetime1">
              <a:rPr lang="en-US" smtClean="0"/>
              <a:pPr/>
              <a:t>10/21/11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CE99264-C6D5-0B47-B5FF-FC1BAE6C398C}" type="datetime1">
              <a:rPr lang="en-US" smtClean="0"/>
              <a:pPr/>
              <a:t>10/21/11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8CFD7C-5133-4F31-B8DD-48811D9CC472}"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3D740D-4FEB-A244-9DAF-1E5CDDF83AC4}" type="datetime1">
              <a:rPr lang="en-US" smtClean="0"/>
              <a:pPr/>
              <a:t>10/21/11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A161180-C90C-B34E-8296-4A03C8037209}" type="datetime1">
              <a:rPr lang="en-US" smtClean="0"/>
              <a:pPr/>
              <a:t>10/21/11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420101-1E6B-0046-BBEC-9DCF69B5642D}" type="datetime1">
              <a:rPr lang="en-US" smtClean="0"/>
              <a:pPr/>
              <a:t>10/21/11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C906A-F6C2-BC40-93B8-F07B3F998A46}" type="datetime1">
              <a:rPr lang="en-US" smtClean="0"/>
              <a:pPr/>
              <a:t>10/21/11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99E9572-0473-254F-83A6-8BD48D2F2CCE}"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AA10D24-CDFB-6A49-BA98-42DEDD7402B9}" type="datetime1">
              <a:rPr lang="en-US" smtClean="0"/>
              <a:pPr/>
              <a:t>10/21/11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BBC35B-A44B-4119-B8DA-DE9E3DFADA20}" type="slidenum">
              <a:rPr kumimoji="0" lang="en-US" smtClean="0"/>
              <a:pPr/>
              <a:t>‹#›</a:t>
            </a:fld>
            <a:endParaRPr kumimoji="0"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D0F18CC2-D034-7B4D-AFB5-4A2F448ABECA}" type="datetime1">
              <a:rPr lang="en-US" smtClean="0"/>
              <a:pPr/>
              <a:t>10/21/11</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D99E9572-0473-254F-83A6-8BD48D2F2CC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B8A08889-4883-F243-825D-FED87446085D}" type="datetime1">
              <a:rPr lang="en-US" smtClean="0"/>
              <a:pPr/>
              <a:t>10/21/11</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D99E9572-0473-254F-83A6-8BD48D2F2C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sldNum="0"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gif"/></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8.xml"/><Relationship Id="rId2" Type="http://schemas.openxmlformats.org/officeDocument/2006/relationships/image" Target="../media/image79.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8.xml"/><Relationship Id="rId4" Type="http://schemas.openxmlformats.org/officeDocument/2006/relationships/diagramQuickStyle" Target="../diagrams/quickStyle18.xml"/><Relationship Id="rId5" Type="http://schemas.openxmlformats.org/officeDocument/2006/relationships/diagramColors" Target="../diagrams/colors18.xml"/><Relationship Id="rId6" Type="http://schemas.microsoft.com/office/2007/relationships/diagramDrawing" Target="../diagrams/drawing18.xml"/><Relationship Id="rId1" Type="http://schemas.openxmlformats.org/officeDocument/2006/relationships/slideLayout" Target="../slideLayouts/slideLayout2.xml"/><Relationship Id="rId2" Type="http://schemas.openxmlformats.org/officeDocument/2006/relationships/diagramData" Target="../diagrams/data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9.xml"/><Relationship Id="rId4" Type="http://schemas.openxmlformats.org/officeDocument/2006/relationships/diagramQuickStyle" Target="../diagrams/quickStyle19.xml"/><Relationship Id="rId5" Type="http://schemas.openxmlformats.org/officeDocument/2006/relationships/diagramColors" Target="../diagrams/colors19.xml"/><Relationship Id="rId6" Type="http://schemas.microsoft.com/office/2007/relationships/diagramDrawing" Target="../diagrams/drawing19.xml"/><Relationship Id="rId1" Type="http://schemas.openxmlformats.org/officeDocument/2006/relationships/slideLayout" Target="../slideLayouts/slideLayout2.xml"/><Relationship Id="rId2" Type="http://schemas.openxmlformats.org/officeDocument/2006/relationships/diagramData" Target="../diagrams/data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20.xml"/><Relationship Id="rId4" Type="http://schemas.openxmlformats.org/officeDocument/2006/relationships/diagramQuickStyle" Target="../diagrams/quickStyle20.xml"/><Relationship Id="rId5" Type="http://schemas.openxmlformats.org/officeDocument/2006/relationships/diagramColors" Target="../diagrams/colors20.xml"/><Relationship Id="rId6" Type="http://schemas.microsoft.com/office/2007/relationships/diagramDrawing" Target="../diagrams/drawing20.xml"/><Relationship Id="rId1" Type="http://schemas.openxmlformats.org/officeDocument/2006/relationships/slideLayout" Target="../slideLayouts/slideLayout2.xml"/><Relationship Id="rId2" Type="http://schemas.openxmlformats.org/officeDocument/2006/relationships/diagramData" Target="../diagrams/data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1.xml"/><Relationship Id="rId4" Type="http://schemas.openxmlformats.org/officeDocument/2006/relationships/diagramQuickStyle" Target="../diagrams/quickStyle21.xml"/><Relationship Id="rId5" Type="http://schemas.openxmlformats.org/officeDocument/2006/relationships/diagramColors" Target="../diagrams/colors21.xml"/><Relationship Id="rId6" Type="http://schemas.microsoft.com/office/2007/relationships/diagramDrawing" Target="../diagrams/drawing21.xml"/><Relationship Id="rId1" Type="http://schemas.openxmlformats.org/officeDocument/2006/relationships/slideLayout" Target="../slideLayouts/slideLayout2.xml"/><Relationship Id="rId2" Type="http://schemas.openxmlformats.org/officeDocument/2006/relationships/diagramData" Target="../diagrams/data2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2.xml"/><Relationship Id="rId4" Type="http://schemas.openxmlformats.org/officeDocument/2006/relationships/diagramQuickStyle" Target="../diagrams/quickStyle22.xml"/><Relationship Id="rId5" Type="http://schemas.openxmlformats.org/officeDocument/2006/relationships/diagramColors" Target="../diagrams/colors22.xml"/><Relationship Id="rId6" Type="http://schemas.microsoft.com/office/2007/relationships/diagramDrawing" Target="../diagrams/drawing22.xml"/><Relationship Id="rId1" Type="http://schemas.openxmlformats.org/officeDocument/2006/relationships/slideLayout" Target="../slideLayouts/slideLayout2.xml"/><Relationship Id="rId2" Type="http://schemas.openxmlformats.org/officeDocument/2006/relationships/diagramData" Target="../diagrams/data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0.jpeg"/><Relationship Id="rId5" Type="http://schemas.openxmlformats.org/officeDocument/2006/relationships/image" Target="../media/image11.pn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diagramData" Target="../diagrams/data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diagramData" Target="../diagrams/data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2.xml"/><Relationship Id="rId2" Type="http://schemas.openxmlformats.org/officeDocument/2006/relationships/diagramData" Target="../diagrams/data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1" Type="http://schemas.openxmlformats.org/officeDocument/2006/relationships/slideLayout" Target="../slideLayouts/slideLayout2.xml"/><Relationship Id="rId2" Type="http://schemas.openxmlformats.org/officeDocument/2006/relationships/diagramData" Target="../diagrams/data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diagramData" Target="../diagrams/data1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4" Type="http://schemas.openxmlformats.org/officeDocument/2006/relationships/diagramQuickStyle" Target="../diagrams/quickStyle11.xml"/><Relationship Id="rId5" Type="http://schemas.openxmlformats.org/officeDocument/2006/relationships/diagramColors" Target="../diagrams/colors11.xml"/><Relationship Id="rId6" Type="http://schemas.microsoft.com/office/2007/relationships/diagramDrawing" Target="../diagrams/drawing11.xml"/><Relationship Id="rId1" Type="http://schemas.openxmlformats.org/officeDocument/2006/relationships/slideLayout" Target="../slideLayouts/slideLayout2.xml"/><Relationship Id="rId2"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3.xml"/><Relationship Id="rId4" Type="http://schemas.openxmlformats.org/officeDocument/2006/relationships/diagramQuickStyle" Target="../diagrams/quickStyle13.xml"/><Relationship Id="rId5" Type="http://schemas.openxmlformats.org/officeDocument/2006/relationships/diagramColors" Target="../diagrams/colors13.xml"/><Relationship Id="rId6" Type="http://schemas.microsoft.com/office/2007/relationships/diagramDrawing" Target="../diagrams/drawing13.xml"/><Relationship Id="rId1" Type="http://schemas.openxmlformats.org/officeDocument/2006/relationships/slideLayout" Target="../slideLayouts/slideLayout7.xml"/><Relationship Id="rId2" Type="http://schemas.openxmlformats.org/officeDocument/2006/relationships/diagramData" Target="../diagrams/data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4.xml"/><Relationship Id="rId4" Type="http://schemas.openxmlformats.org/officeDocument/2006/relationships/diagramQuickStyle" Target="../diagrams/quickStyle14.xml"/><Relationship Id="rId5" Type="http://schemas.openxmlformats.org/officeDocument/2006/relationships/diagramColors" Target="../diagrams/colors14.xml"/><Relationship Id="rId6"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diagramData" Target="../diagrams/data14.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diagramData" Target="../diagrams/data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 Id="rId3" Type="http://schemas.openxmlformats.org/officeDocument/2006/relationships/image" Target="../media/image3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 Id="rId3" Type="http://schemas.openxmlformats.org/officeDocument/2006/relationships/image" Target="../media/image4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image" Target="../media/image4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g"/></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jpeg"/><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7.xml"/><Relationship Id="rId4" Type="http://schemas.openxmlformats.org/officeDocument/2006/relationships/diagramQuickStyle" Target="../diagrams/quickStyle17.xml"/><Relationship Id="rId5" Type="http://schemas.openxmlformats.org/officeDocument/2006/relationships/diagramColors" Target="../diagrams/colors17.xml"/><Relationship Id="rId6" Type="http://schemas.microsoft.com/office/2007/relationships/diagramDrawing" Target="../diagrams/drawing17.xml"/><Relationship Id="rId1" Type="http://schemas.openxmlformats.org/officeDocument/2006/relationships/slideLayout" Target="../slideLayouts/slideLayout2.xml"/><Relationship Id="rId2" Type="http://schemas.openxmlformats.org/officeDocument/2006/relationships/diagramData" Target="../diagrams/data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88.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g"/><Relationship Id="rId8" Type="http://schemas.openxmlformats.org/officeDocument/2006/relationships/image" Target="../media/image68.jpg"/><Relationship Id="rId9" Type="http://schemas.openxmlformats.org/officeDocument/2006/relationships/image" Target="../media/image69.png"/><Relationship Id="rId10"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042" y="877824"/>
            <a:ext cx="7778540" cy="1458671"/>
          </a:xfrm>
        </p:spPr>
        <p:txBody>
          <a:bodyPr>
            <a:normAutofit/>
          </a:bodyPr>
          <a:lstStyle/>
          <a:p>
            <a:pPr algn="ctr"/>
            <a:r>
              <a:rPr lang="en-US" sz="4400" dirty="0" smtClean="0"/>
              <a:t>Faith Formation </a:t>
            </a:r>
            <a:br>
              <a:rPr lang="en-US" sz="4400" dirty="0" smtClean="0"/>
            </a:br>
            <a:r>
              <a:rPr lang="en-US" sz="4400" dirty="0" smtClean="0"/>
              <a:t>for the 21</a:t>
            </a:r>
            <a:r>
              <a:rPr lang="en-US" sz="4400" baseline="30000" dirty="0" smtClean="0"/>
              <a:t>st</a:t>
            </a:r>
            <a:r>
              <a:rPr lang="en-US" sz="4400" dirty="0" smtClean="0"/>
              <a:t> Century</a:t>
            </a:r>
            <a:endParaRPr lang="en-US" sz="4400" dirty="0"/>
          </a:p>
        </p:txBody>
      </p:sp>
      <p:pic>
        <p:nvPicPr>
          <p:cNvPr id="3" name="Picture Placeholder 29" descr="FF2020_Logo_colorBurst_prin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75027" y="2996766"/>
            <a:ext cx="3279263" cy="3295288"/>
          </a:xfrm>
          <a:prstGeom prst="rect">
            <a:avLst/>
          </a:prstGeom>
          <a:solidFill>
            <a:schemeClr val="bg2">
              <a:shade val="75000"/>
            </a:schemeClr>
          </a:solidFill>
        </p:spPr>
      </p:pic>
      <p:sp>
        <p:nvSpPr>
          <p:cNvPr id="4" name="Title 3"/>
          <p:cNvSpPr txBox="1">
            <a:spLocks/>
          </p:cNvSpPr>
          <p:nvPr/>
        </p:nvSpPr>
        <p:spPr>
          <a:xfrm>
            <a:off x="4304198" y="2996766"/>
            <a:ext cx="4449657" cy="3099233"/>
          </a:xfrm>
          <a:prstGeom prst="rect">
            <a:avLst/>
          </a:prstGeom>
        </p:spPr>
        <p:txBody>
          <a:bodyPr vert="horz" lIns="91440" tIns="0" rIns="91440" bIns="0" rtlCol="0" anchor="b">
            <a:noAutofit/>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700" b="1" kern="1200" cap="none" baseline="0">
                <a:solidFill>
                  <a:schemeClr val="accent1">
                    <a:satMod val="150000"/>
                  </a:schemeClr>
                </a:solidFill>
                <a:effectLst/>
                <a:latin typeface="+mj-lt"/>
                <a:ea typeface="+mj-ea"/>
                <a:cs typeface="+mj-cs"/>
              </a:defRPr>
            </a:lvl1pPr>
          </a:lstStyle>
          <a:p>
            <a:pPr algn="ctr"/>
            <a:r>
              <a:rPr lang="en-US" sz="2800" dirty="0" smtClean="0">
                <a:solidFill>
                  <a:schemeClr val="tx1"/>
                </a:solidFill>
              </a:rPr>
              <a:t>John Roberto</a:t>
            </a:r>
          </a:p>
          <a:p>
            <a:pPr algn="ctr"/>
            <a:r>
              <a:rPr lang="en-US" sz="2800" dirty="0" smtClean="0">
                <a:solidFill>
                  <a:schemeClr val="tx1"/>
                </a:solidFill>
              </a:rPr>
              <a:t>LifelongFaith Associates</a:t>
            </a:r>
          </a:p>
          <a:p>
            <a:pPr algn="ctr"/>
            <a:r>
              <a:rPr lang="en-US" sz="2800" dirty="0" smtClean="0">
                <a:solidFill>
                  <a:schemeClr val="tx1"/>
                </a:solidFill>
              </a:rPr>
              <a:t>www.lifelongfaith.com</a:t>
            </a:r>
          </a:p>
          <a:p>
            <a:pPr algn="ctr"/>
            <a:endParaRPr lang="en-US" sz="2800" dirty="0" smtClean="0">
              <a:solidFill>
                <a:schemeClr val="tx1"/>
              </a:solidFill>
            </a:endParaRPr>
          </a:p>
          <a:p>
            <a:pPr algn="ctr"/>
            <a:r>
              <a:rPr lang="en-US" sz="2800" dirty="0" smtClean="0">
                <a:solidFill>
                  <a:schemeClr val="tx1"/>
                </a:solidFill>
              </a:rPr>
              <a:t>jroberto@lifelongfaith.com</a:t>
            </a:r>
            <a:br>
              <a:rPr lang="en-US" sz="2800" dirty="0" smtClean="0">
                <a:solidFill>
                  <a:schemeClr val="tx1"/>
                </a:solidFill>
              </a:rPr>
            </a:br>
            <a:r>
              <a:rPr lang="en-US" sz="2800" dirty="0" smtClean="0">
                <a:solidFill>
                  <a:schemeClr val="tx1"/>
                </a:solidFill>
              </a:rPr>
              <a:t>jrlifelong@gmail.com</a:t>
            </a:r>
          </a:p>
          <a:p>
            <a:pPr algn="ctr"/>
            <a:endParaRPr lang="en-US" sz="28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Religious Socialization</a:t>
            </a:r>
            <a:endParaRPr lang="en-US" dirty="0"/>
          </a:p>
        </p:txBody>
      </p:sp>
      <p:sp>
        <p:nvSpPr>
          <p:cNvPr id="3" name="Content Placeholder 2"/>
          <p:cNvSpPr>
            <a:spLocks noGrp="1"/>
          </p:cNvSpPr>
          <p:nvPr>
            <p:ph idx="1"/>
          </p:nvPr>
        </p:nvSpPr>
        <p:spPr>
          <a:xfrm>
            <a:off x="498474" y="1584560"/>
            <a:ext cx="7556313" cy="4931019"/>
          </a:xfrm>
        </p:spPr>
        <p:txBody>
          <a:bodyPr>
            <a:normAutofit/>
          </a:bodyPr>
          <a:lstStyle/>
          <a:p>
            <a:pPr marL="733806" indent="-514350">
              <a:buFont typeface="Wingdings" charset="2"/>
              <a:buChar char="Ø"/>
            </a:pPr>
            <a:r>
              <a:rPr lang="en-US" sz="3200" b="1" dirty="0" smtClean="0">
                <a:solidFill>
                  <a:schemeClr val="accent6"/>
                </a:solidFill>
              </a:rPr>
              <a:t>Parent </a:t>
            </a:r>
            <a:r>
              <a:rPr lang="en-US" sz="3200" b="1" dirty="0">
                <a:solidFill>
                  <a:schemeClr val="accent6"/>
                </a:solidFill>
              </a:rPr>
              <a:t>Influence</a:t>
            </a:r>
            <a:r>
              <a:rPr lang="en-US" sz="3200" dirty="0"/>
              <a:t>: The single most important social influence on the religious and spiritual lives of adolescents is their parents. </a:t>
            </a:r>
          </a:p>
          <a:p>
            <a:pPr marL="733806" indent="-514350">
              <a:buFont typeface="Wingdings" charset="2"/>
              <a:buChar char="Ø"/>
            </a:pPr>
            <a:r>
              <a:rPr lang="en-US" sz="3200" b="1" dirty="0">
                <a:solidFill>
                  <a:srgbClr val="C64847"/>
                </a:solidFill>
              </a:rPr>
              <a:t>Embedded Family Religious Practices</a:t>
            </a:r>
            <a:r>
              <a:rPr lang="en-US" sz="3200" dirty="0"/>
              <a:t>: Effective religious socialization comes about through specific religious activities that are firmly intertwined with the daily habits of family life</a:t>
            </a:r>
          </a:p>
        </p:txBody>
      </p:sp>
    </p:spTree>
    <p:extLst>
      <p:ext uri="{BB962C8B-B14F-4D97-AF65-F5344CB8AC3E}">
        <p14:creationId xmlns:p14="http://schemas.microsoft.com/office/powerpoint/2010/main" val="1798832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Example: Pathways to a Deeper Faith</a:t>
            </a:r>
            <a:endParaRPr lang="en-US" dirty="0"/>
          </a:p>
        </p:txBody>
      </p:sp>
      <p:sp>
        <p:nvSpPr>
          <p:cNvPr id="6" name="Content Placeholder 5"/>
          <p:cNvSpPr>
            <a:spLocks noGrp="1"/>
          </p:cNvSpPr>
          <p:nvPr>
            <p:ph sz="half" idx="2"/>
          </p:nvPr>
        </p:nvSpPr>
        <p:spPr>
          <a:xfrm>
            <a:off x="3352800" y="1773936"/>
            <a:ext cx="5334000" cy="4817364"/>
          </a:xfrm>
        </p:spPr>
        <p:txBody>
          <a:bodyPr>
            <a:normAutofit/>
          </a:bodyPr>
          <a:lstStyle/>
          <a:p>
            <a:pPr marL="633222" indent="-514350">
              <a:buFont typeface="+mj-lt"/>
              <a:buAutoNum type="arabicPeriod"/>
            </a:pPr>
            <a:r>
              <a:rPr lang="en-US" sz="3200" dirty="0" smtClean="0"/>
              <a:t>Spirituality</a:t>
            </a:r>
            <a:r>
              <a:rPr lang="en-US" sz="3200" dirty="0"/>
              <a:t>: What’s the Buzz?</a:t>
            </a:r>
          </a:p>
          <a:p>
            <a:pPr marL="633222" indent="-514350">
              <a:spcBef>
                <a:spcPts val="800"/>
              </a:spcBef>
              <a:buFont typeface="+mj-lt"/>
              <a:buAutoNum type="arabicPeriod"/>
            </a:pPr>
            <a:r>
              <a:rPr lang="en-US" sz="3200" dirty="0" smtClean="0"/>
              <a:t>Who </a:t>
            </a:r>
            <a:r>
              <a:rPr lang="en-US" sz="3200" dirty="0"/>
              <a:t>is Jesus?</a:t>
            </a:r>
          </a:p>
          <a:p>
            <a:pPr marL="633222" indent="-514350">
              <a:spcBef>
                <a:spcPts val="800"/>
              </a:spcBef>
              <a:buFont typeface="+mj-lt"/>
              <a:buAutoNum type="arabicPeriod"/>
            </a:pPr>
            <a:r>
              <a:rPr lang="en-US" sz="3200" dirty="0" smtClean="0"/>
              <a:t>Do </a:t>
            </a:r>
            <a:r>
              <a:rPr lang="en-US" sz="3200" dirty="0"/>
              <a:t>We Need the Spirit?</a:t>
            </a:r>
          </a:p>
          <a:p>
            <a:pPr marL="633222" indent="-514350">
              <a:spcBef>
                <a:spcPts val="800"/>
              </a:spcBef>
              <a:buFont typeface="+mj-lt"/>
              <a:buAutoNum type="arabicPeriod"/>
            </a:pPr>
            <a:r>
              <a:rPr lang="en-US" sz="3200" dirty="0" smtClean="0"/>
              <a:t>Can </a:t>
            </a:r>
            <a:r>
              <a:rPr lang="en-US" sz="3200" dirty="0"/>
              <a:t>I Accept God’s Mercy?</a:t>
            </a:r>
          </a:p>
          <a:p>
            <a:pPr marL="633222" indent="-514350">
              <a:spcBef>
                <a:spcPts val="800"/>
              </a:spcBef>
              <a:buFont typeface="+mj-lt"/>
              <a:buAutoNum type="arabicPeriod"/>
            </a:pPr>
            <a:r>
              <a:rPr lang="en-US" sz="3200" dirty="0" smtClean="0"/>
              <a:t>Can </a:t>
            </a:r>
            <a:r>
              <a:rPr lang="en-US" sz="3200" dirty="0"/>
              <a:t>Mass Make My Life Meaningful?</a:t>
            </a:r>
          </a:p>
          <a:p>
            <a:pPr marL="633222" indent="-514350">
              <a:spcBef>
                <a:spcPts val="800"/>
              </a:spcBef>
              <a:buFont typeface="+mj-lt"/>
              <a:buAutoNum type="arabicPeriod"/>
            </a:pPr>
            <a:r>
              <a:rPr lang="en-US" sz="3200" dirty="0" smtClean="0"/>
              <a:t>The </a:t>
            </a:r>
            <a:r>
              <a:rPr lang="en-US" sz="3200" dirty="0"/>
              <a:t>Church and Me</a:t>
            </a:r>
          </a:p>
        </p:txBody>
      </p:sp>
      <p:pic>
        <p:nvPicPr>
          <p:cNvPr id="7" name="Content Placeholder 7" descr="AF-Logo.gif"/>
          <p:cNvPicPr>
            <a:picLocks noChangeAspect="1"/>
          </p:cNvPicPr>
          <p:nvPr/>
        </p:nvPicPr>
        <p:blipFill>
          <a:blip r:embed="rId2" cstate="email">
            <a:extLst>
              <a:ext uri="{28A0092B-C50C-407E-A947-70E740481C1C}">
                <a14:useLocalDpi xmlns:a14="http://schemas.microsoft.com/office/drawing/2010/main"/>
              </a:ext>
            </a:extLst>
          </a:blip>
          <a:srcRect t="-36980" b="-36980"/>
          <a:stretch>
            <a:fillRect/>
          </a:stretch>
        </p:blipFill>
        <p:spPr>
          <a:xfrm>
            <a:off x="309640" y="2260602"/>
            <a:ext cx="3043160" cy="34845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2412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idx="1"/>
          </p:nvPr>
        </p:nvSpPr>
        <p:spPr>
          <a:xfrm>
            <a:off x="1249980" y="1508909"/>
            <a:ext cx="6654018" cy="741384"/>
          </a:xfrm>
        </p:spPr>
        <p:txBody>
          <a:bodyPr>
            <a:noAutofit/>
          </a:bodyPr>
          <a:lstStyle/>
          <a:p>
            <a:pPr marL="457200" indent="-457200" algn="ctr">
              <a:buNone/>
            </a:pPr>
            <a:r>
              <a:rPr lang="en-US" sz="3600" dirty="0" smtClean="0">
                <a:solidFill>
                  <a:schemeClr val="bg1"/>
                </a:solidFill>
              </a:rPr>
              <a:t>Apprenticeship Processes</a:t>
            </a:r>
          </a:p>
          <a:p>
            <a:pPr marL="457200" indent="-457200">
              <a:buNone/>
            </a:pPr>
            <a:endParaRPr lang="en-US" sz="3000" dirty="0" smtClean="0"/>
          </a:p>
        </p:txBody>
      </p:sp>
      <p:pic>
        <p:nvPicPr>
          <p:cNvPr id="6" name="Picture 5" descr="835317_1_ftc_dp.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920" y="2518598"/>
            <a:ext cx="2617075" cy="3930952"/>
          </a:xfrm>
          <a:prstGeom prst="rect">
            <a:avLst/>
          </a:prstGeom>
          <a:ln>
            <a:solidFill>
              <a:schemeClr val="tx1"/>
            </a:solidFill>
          </a:ln>
        </p:spPr>
      </p:pic>
      <p:pic>
        <p:nvPicPr>
          <p:cNvPr id="7" name="Picture 6" descr="978080106841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000" y="2518598"/>
            <a:ext cx="2615180" cy="4047302"/>
          </a:xfrm>
          <a:prstGeom prst="rect">
            <a:avLst/>
          </a:prstGeom>
        </p:spPr>
      </p:pic>
      <p:sp>
        <p:nvSpPr>
          <p:cNvPr id="11" name="Title 1"/>
          <p:cNvSpPr txBox="1">
            <a:spLocks/>
          </p:cNvSpPr>
          <p:nvPr/>
        </p:nvSpPr>
        <p:spPr>
          <a:xfrm>
            <a:off x="3059546" y="0"/>
            <a:ext cx="5868928" cy="1343564"/>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accent1">
                    <a:satMod val="150000"/>
                  </a:schemeClr>
                </a:solidFill>
                <a:effectLst/>
                <a:uLnTx/>
                <a:uFillTx/>
                <a:latin typeface="+mj-lt"/>
                <a:ea typeface="+mj-ea"/>
                <a:cs typeface="+mj-cs"/>
              </a:rPr>
              <a:t>Apprenticeships in Discipleship</a:t>
            </a:r>
            <a:endParaRPr kumimoji="0" lang="en-US" sz="4000" b="0"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pic>
        <p:nvPicPr>
          <p:cNvPr id="13" name="Picture 12" descr="51J7LyZ8IUL._SS500_.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47658" y="2491593"/>
            <a:ext cx="2666226" cy="407430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Empowering the Community to Share their Faith</a:t>
            </a:r>
            <a:endParaRPr lang="en-US" dirty="0"/>
          </a:p>
        </p:txBody>
      </p:sp>
      <p:pic>
        <p:nvPicPr>
          <p:cNvPr id="10" name="Content Placeholder 4" descr="unbinding_the_gospel.jpg"/>
          <p:cNvPicPr>
            <a:picLocks noGrp="1" noChangeAspect="1"/>
          </p:cNvPicPr>
          <p:nvPr>
            <p:ph idx="1"/>
          </p:nvPr>
        </p:nvPicPr>
        <p:blipFill>
          <a:blip r:embed="rId2" cstate="email">
            <a:extLst>
              <a:ext uri="{28A0092B-C50C-407E-A947-70E740481C1C}">
                <a14:useLocalDpi xmlns:a14="http://schemas.microsoft.com/office/drawing/2010/main"/>
              </a:ext>
            </a:extLst>
          </a:blip>
          <a:srcRect l="-41310" r="-41310"/>
          <a:stretch>
            <a:fillRect/>
          </a:stretch>
        </p:blipFill>
        <p:spPr>
          <a:xfrm>
            <a:off x="1016000" y="1527175"/>
            <a:ext cx="6654800" cy="5218113"/>
          </a:xfr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a:xfrm>
            <a:off x="457200" y="1600201"/>
            <a:ext cx="8229600" cy="4800600"/>
          </a:xfrm>
        </p:spPr>
        <p:txBody>
          <a:bodyPr>
            <a:noAutofit/>
          </a:bodyPr>
          <a:lstStyle/>
          <a:p>
            <a:pPr lvl="0" hangingPunct="0"/>
            <a:r>
              <a:rPr lang="en-US" sz="2600" b="1" dirty="0" smtClean="0">
                <a:solidFill>
                  <a:schemeClr val="accent6"/>
                </a:solidFill>
              </a:rPr>
              <a:t>Step One. Church Leader’s Study: </a:t>
            </a:r>
            <a:r>
              <a:rPr lang="en-US" sz="2600" b="1" i="1" dirty="0" smtClean="0">
                <a:solidFill>
                  <a:schemeClr val="accent6"/>
                </a:solidFill>
              </a:rPr>
              <a:t>Unbinding the Gospel</a:t>
            </a:r>
            <a:endParaRPr lang="en-US" sz="2600" b="1" dirty="0" smtClean="0">
              <a:solidFill>
                <a:schemeClr val="accent6"/>
              </a:solidFill>
            </a:endParaRPr>
          </a:p>
          <a:p>
            <a:pPr lvl="0" hangingPunct="0"/>
            <a:r>
              <a:rPr lang="en-US" sz="2600" b="1" dirty="0" smtClean="0">
                <a:solidFill>
                  <a:schemeClr val="accent6"/>
                </a:solidFill>
              </a:rPr>
              <a:t>Step Two: All-Church Saturation Study: </a:t>
            </a:r>
            <a:r>
              <a:rPr lang="en-US" sz="2600" b="1" i="1" dirty="0" smtClean="0">
                <a:solidFill>
                  <a:schemeClr val="accent6"/>
                </a:solidFill>
              </a:rPr>
              <a:t>Unbinding Your Heart: 40 Days of Prayer &amp; Faith Sharing</a:t>
            </a:r>
            <a:r>
              <a:rPr lang="en-US" sz="2600" b="1" dirty="0" smtClean="0">
                <a:solidFill>
                  <a:schemeClr val="accent6"/>
                </a:solidFill>
              </a:rPr>
              <a:t>. </a:t>
            </a:r>
          </a:p>
          <a:p>
            <a:pPr lvl="1" hangingPunct="0">
              <a:spcBef>
                <a:spcPts val="0"/>
              </a:spcBef>
            </a:pPr>
            <a:r>
              <a:rPr lang="en-US" sz="2600" dirty="0" smtClean="0"/>
              <a:t>six-week, church-wide, small group E-vent! </a:t>
            </a:r>
          </a:p>
          <a:p>
            <a:pPr lvl="1" hangingPunct="0">
              <a:spcBef>
                <a:spcPts val="0"/>
              </a:spcBef>
            </a:pPr>
            <a:r>
              <a:rPr lang="en-US" sz="2600" dirty="0" smtClean="0"/>
              <a:t>pray each day’s scripture and prayer exercise and work with a prayer partner</a:t>
            </a:r>
          </a:p>
          <a:p>
            <a:pPr lvl="1" hangingPunct="0">
              <a:spcBef>
                <a:spcPts val="0"/>
              </a:spcBef>
            </a:pPr>
            <a:r>
              <a:rPr lang="en-US" sz="2600" dirty="0" smtClean="0"/>
              <a:t>study a chapter of the book with their small group</a:t>
            </a:r>
          </a:p>
          <a:p>
            <a:pPr lvl="1" hangingPunct="0">
              <a:spcBef>
                <a:spcPts val="0"/>
              </a:spcBef>
            </a:pPr>
            <a:r>
              <a:rPr lang="en-US" sz="2600" dirty="0" smtClean="0"/>
              <a:t>worship with sermons, music, and prayers centered on the week’s chapter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sz="4800" b="0" dirty="0"/>
              <a:t>Empowering the Community to Share their </a:t>
            </a:r>
            <a:r>
              <a:rPr lang="en-US" sz="4800" b="0" dirty="0" smtClean="0"/>
              <a:t>Faith</a:t>
            </a:r>
            <a:endParaRPr lang="en-US" dirty="0"/>
          </a:p>
        </p:txBody>
      </p:sp>
      <p:sp>
        <p:nvSpPr>
          <p:cNvPr id="8" name="Content Placeholder 7"/>
          <p:cNvSpPr>
            <a:spLocks noGrp="1"/>
          </p:cNvSpPr>
          <p:nvPr>
            <p:ph idx="1"/>
          </p:nvPr>
        </p:nvSpPr>
        <p:spPr/>
        <p:txBody>
          <a:bodyPr>
            <a:normAutofit/>
          </a:bodyPr>
          <a:lstStyle/>
          <a:p>
            <a:r>
              <a:rPr lang="en-US" sz="2600" b="1" dirty="0" smtClean="0">
                <a:solidFill>
                  <a:srgbClr val="C64847"/>
                </a:solidFill>
              </a:rPr>
              <a:t>Step Three: An Experiment in Prayer and Community: </a:t>
            </a:r>
            <a:r>
              <a:rPr lang="en-US" sz="2600" b="1" i="1" dirty="0" smtClean="0">
                <a:solidFill>
                  <a:srgbClr val="C64847"/>
                </a:solidFill>
              </a:rPr>
              <a:t>Unbinding Your Soul</a:t>
            </a:r>
            <a:r>
              <a:rPr lang="en-US" sz="2600" b="1" dirty="0" smtClean="0">
                <a:solidFill>
                  <a:srgbClr val="C64847"/>
                </a:solidFill>
              </a:rPr>
              <a:t>. </a:t>
            </a:r>
          </a:p>
          <a:p>
            <a:pPr lvl="1">
              <a:spcBef>
                <a:spcPts val="0"/>
              </a:spcBef>
            </a:pPr>
            <a:r>
              <a:rPr lang="en-US" sz="2600" dirty="0" smtClean="0"/>
              <a:t>a no-obligation experience of substantial spiritual discussion, prayer and community for people who aren’t connected with a church  </a:t>
            </a:r>
          </a:p>
          <a:p>
            <a:pPr lvl="1">
              <a:spcBef>
                <a:spcPts val="0"/>
              </a:spcBef>
            </a:pPr>
            <a:r>
              <a:rPr lang="en-US" sz="2600" dirty="0" smtClean="0"/>
              <a:t>church members invite their friends into a four-week small group experience with short study chapters, an individual prayer journal, prayer partner activities, and group exercises. </a:t>
            </a:r>
            <a:endParaRPr lang="en-US" sz="26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482600"/>
            <a:ext cx="8013192" cy="2006599"/>
          </a:xfrm>
        </p:spPr>
        <p:txBody>
          <a:bodyPr>
            <a:normAutofit/>
          </a:bodyPr>
          <a:lstStyle/>
          <a:p>
            <a:pPr algn="ctr"/>
            <a:r>
              <a:rPr lang="en-US" dirty="0" smtClean="0"/>
              <a:t>Illustrations of a </a:t>
            </a:r>
            <a:br>
              <a:rPr lang="en-US" dirty="0" smtClean="0"/>
            </a:br>
            <a:r>
              <a:rPr lang="en-US" dirty="0" smtClean="0"/>
              <a:t>Network Approach</a:t>
            </a:r>
            <a:endParaRPr lang="en-US" dirty="0"/>
          </a:p>
        </p:txBody>
      </p:sp>
    </p:spTree>
    <p:extLst>
      <p:ext uri="{BB962C8B-B14F-4D97-AF65-F5344CB8AC3E}">
        <p14:creationId xmlns:p14="http://schemas.microsoft.com/office/powerpoint/2010/main" val="1279838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Faith Formation with Young Adults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21253245"/>
              </p:ext>
            </p:extLst>
          </p:nvPr>
        </p:nvGraphicFramePr>
        <p:xfrm>
          <a:off x="0" y="1408176"/>
          <a:ext cx="9144000" cy="544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9576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0045" y="406400"/>
            <a:ext cx="7756508" cy="5969000"/>
          </a:xfrm>
          <a:prstGeom prst="rect">
            <a:avLst/>
          </a:prstGeom>
        </p:spPr>
      </p:pic>
    </p:spTree>
    <p:extLst>
      <p:ext uri="{BB962C8B-B14F-4D97-AF65-F5344CB8AC3E}">
        <p14:creationId xmlns:p14="http://schemas.microsoft.com/office/powerpoint/2010/main" val="3703561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Busted Halo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100" y="431799"/>
            <a:ext cx="7683500" cy="6011116"/>
          </a:xfrm>
          <a:prstGeom prst="rect">
            <a:avLst/>
          </a:prstGeom>
        </p:spPr>
      </p:pic>
    </p:spTree>
    <p:extLst>
      <p:ext uri="{BB962C8B-B14F-4D97-AF65-F5344CB8AC3E}">
        <p14:creationId xmlns:p14="http://schemas.microsoft.com/office/powerpoint/2010/main" val="9307404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Offer Faith Formation on One Theme in a Variety of Formats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99991662"/>
              </p:ext>
            </p:extLst>
          </p:nvPr>
        </p:nvGraphicFramePr>
        <p:xfrm>
          <a:off x="457200" y="1558988"/>
          <a:ext cx="8229600" cy="5299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335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Socialization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2336850"/>
              </p:ext>
            </p:extLst>
          </p:nvPr>
        </p:nvGraphicFramePr>
        <p:xfrm>
          <a:off x="995342" y="2843316"/>
          <a:ext cx="7299183" cy="3936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09180" y="1470068"/>
            <a:ext cx="7485346" cy="1200328"/>
          </a:xfrm>
          <a:prstGeom prst="rect">
            <a:avLst/>
          </a:prstGeom>
          <a:noFill/>
        </p:spPr>
        <p:txBody>
          <a:bodyPr wrap="square" rtlCol="0">
            <a:spAutoFit/>
          </a:bodyPr>
          <a:lstStyle/>
          <a:p>
            <a:pPr marL="0" lvl="2" algn="ctr"/>
            <a:r>
              <a:rPr lang="en-US" sz="2400" b="1" i="1" dirty="0"/>
              <a:t>The single most important </a:t>
            </a:r>
            <a:r>
              <a:rPr lang="en-US" sz="2400" b="1" i="1" dirty="0" smtClean="0"/>
              <a:t>influence </a:t>
            </a:r>
            <a:r>
              <a:rPr lang="en-US" sz="2400" b="1" i="1" dirty="0"/>
              <a:t>on the religious and spiritual lives of </a:t>
            </a:r>
            <a:r>
              <a:rPr lang="en-US" sz="2400" b="1" i="1" dirty="0" smtClean="0"/>
              <a:t>children, teens, and emerging adults is </a:t>
            </a:r>
            <a:r>
              <a:rPr lang="en-US" sz="2400" b="1" i="1" dirty="0"/>
              <a:t>their parents</a:t>
            </a:r>
            <a:r>
              <a:rPr lang="en-US" sz="2400" b="1" i="1" dirty="0" smtClean="0"/>
              <a:t>.</a:t>
            </a:r>
            <a:endParaRPr lang="en-US" sz="2400" b="1" i="1" dirty="0"/>
          </a:p>
        </p:txBody>
      </p:sp>
    </p:spTree>
    <p:extLst>
      <p:ext uri="{BB962C8B-B14F-4D97-AF65-F5344CB8AC3E}">
        <p14:creationId xmlns:p14="http://schemas.microsoft.com/office/powerpoint/2010/main" val="333706303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433064" cy="1252728"/>
          </a:xfrm>
        </p:spPr>
        <p:txBody>
          <a:bodyPr>
            <a:noAutofit/>
          </a:bodyPr>
          <a:lstStyle/>
          <a:p>
            <a:r>
              <a:rPr lang="en-US" sz="3400" dirty="0"/>
              <a:t>Extend Monthly Family or Intergenerational Faith </a:t>
            </a:r>
            <a:r>
              <a:rPr lang="en-US" sz="3400" dirty="0" smtClean="0"/>
              <a:t>Formation</a:t>
            </a:r>
            <a:r>
              <a:rPr lang="en-US" sz="3400" dirty="0"/>
              <a:t> </a:t>
            </a:r>
            <a:r>
              <a:rPr lang="en-US" sz="3400" dirty="0" smtClean="0"/>
              <a:t>throughout </a:t>
            </a:r>
            <a:r>
              <a:rPr lang="en-US" sz="3400" dirty="0"/>
              <a:t>the Month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3744168"/>
              </p:ext>
            </p:extLst>
          </p:nvPr>
        </p:nvGraphicFramePr>
        <p:xfrm>
          <a:off x="0" y="1563201"/>
          <a:ext cx="9144000" cy="5188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47591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normAutofit fontScale="90000"/>
          </a:bodyPr>
          <a:lstStyle/>
          <a:p>
            <a:pPr algn="ctr"/>
            <a:r>
              <a:rPr lang="en-US" dirty="0" smtClean="0"/>
              <a:t>The Emerging Role of the </a:t>
            </a:r>
            <a:br>
              <a:rPr lang="en-US" dirty="0" smtClean="0"/>
            </a:br>
            <a:r>
              <a:rPr lang="en-US" dirty="0" smtClean="0"/>
              <a:t>Faith Formation Curator</a:t>
            </a:r>
            <a:endParaRPr lang="en-US" dirty="0"/>
          </a:p>
        </p:txBody>
      </p:sp>
    </p:spTree>
    <p:extLst>
      <p:ext uri="{BB962C8B-B14F-4D97-AF65-F5344CB8AC3E}">
        <p14:creationId xmlns:p14="http://schemas.microsoft.com/office/powerpoint/2010/main" val="41551182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r>
              <a:rPr lang="en-US" dirty="0" smtClean="0"/>
              <a:t>Shifting </a:t>
            </a:r>
            <a:r>
              <a:rPr lang="en-US" dirty="0"/>
              <a:t>from </a:t>
            </a:r>
            <a:r>
              <a:rPr lang="en-US" b="1" i="1" dirty="0">
                <a:solidFill>
                  <a:srgbClr val="E66C7D"/>
                </a:solidFill>
              </a:rPr>
              <a:t>providing</a:t>
            </a:r>
            <a:r>
              <a:rPr lang="en-US" dirty="0"/>
              <a:t> religious content and </a:t>
            </a:r>
            <a:r>
              <a:rPr lang="en-US" dirty="0" smtClean="0"/>
              <a:t>programming to </a:t>
            </a:r>
            <a:r>
              <a:rPr lang="en-US" b="1" i="1" dirty="0" smtClean="0">
                <a:solidFill>
                  <a:srgbClr val="E66C7D"/>
                </a:solidFill>
              </a:rPr>
              <a:t>curating</a:t>
            </a:r>
            <a:r>
              <a:rPr lang="en-US" dirty="0" smtClean="0"/>
              <a:t> religious content and experiences for all ages</a:t>
            </a:r>
          </a:p>
          <a:p>
            <a:pPr marL="118872" indent="0">
              <a:buNone/>
            </a:pPr>
            <a:endParaRPr lang="en-US" sz="1200" dirty="0" smtClean="0"/>
          </a:p>
          <a:p>
            <a:r>
              <a:rPr lang="en-US" b="1" i="1" dirty="0" smtClean="0">
                <a:solidFill>
                  <a:schemeClr val="accent3"/>
                </a:solidFill>
              </a:rPr>
              <a:t>A content curator is someone who continually finds, groups, organizes, and shares the best and most relevant content on a specific subject to match the needs of a specific audience.</a:t>
            </a:r>
            <a:r>
              <a:rPr lang="en-US" dirty="0" smtClean="0">
                <a:solidFill>
                  <a:schemeClr val="accent3"/>
                </a:solidFill>
              </a:rPr>
              <a:t> </a:t>
            </a:r>
          </a:p>
          <a:p>
            <a:endParaRPr lang="en-US" dirty="0"/>
          </a:p>
        </p:txBody>
      </p:sp>
    </p:spTree>
    <p:extLst>
      <p:ext uri="{BB962C8B-B14F-4D97-AF65-F5344CB8AC3E}">
        <p14:creationId xmlns:p14="http://schemas.microsoft.com/office/powerpoint/2010/main" val="714825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Faith Formation Curator</a:t>
            </a:r>
            <a:endParaRPr lang="en-US" dirty="0"/>
          </a:p>
        </p:txBody>
      </p:sp>
      <p:sp>
        <p:nvSpPr>
          <p:cNvPr id="3" name="Content Placeholder 2"/>
          <p:cNvSpPr>
            <a:spLocks noGrp="1"/>
          </p:cNvSpPr>
          <p:nvPr>
            <p:ph idx="1"/>
          </p:nvPr>
        </p:nvSpPr>
        <p:spPr>
          <a:xfrm>
            <a:off x="457200" y="1558989"/>
            <a:ext cx="8229600" cy="4841812"/>
          </a:xfrm>
        </p:spPr>
        <p:txBody>
          <a:bodyPr>
            <a:normAutofit/>
          </a:bodyPr>
          <a:lstStyle/>
          <a:p>
            <a:pPr marL="118872" indent="0" algn="ctr">
              <a:buNone/>
            </a:pPr>
            <a:r>
              <a:rPr lang="en-US" b="1" i="1" dirty="0" smtClean="0">
                <a:solidFill>
                  <a:schemeClr val="accent3"/>
                </a:solidFill>
              </a:rPr>
              <a:t>What would you curate?</a:t>
            </a:r>
          </a:p>
          <a:p>
            <a:r>
              <a:rPr lang="en-US" b="1" dirty="0" smtClean="0">
                <a:solidFill>
                  <a:srgbClr val="000000"/>
                </a:solidFill>
              </a:rPr>
              <a:t>Congregational Programs &amp; Activities</a:t>
            </a:r>
          </a:p>
          <a:p>
            <a:r>
              <a:rPr lang="en-US" b="1" dirty="0" smtClean="0">
                <a:solidFill>
                  <a:srgbClr val="000000"/>
                </a:solidFill>
              </a:rPr>
              <a:t>Community Programs &amp; Activities</a:t>
            </a:r>
          </a:p>
          <a:p>
            <a:r>
              <a:rPr lang="en-US" b="1" dirty="0" smtClean="0">
                <a:solidFill>
                  <a:srgbClr val="000000"/>
                </a:solidFill>
              </a:rPr>
              <a:t>People Resources</a:t>
            </a:r>
          </a:p>
          <a:p>
            <a:r>
              <a:rPr lang="en-US" b="1" dirty="0" smtClean="0">
                <a:solidFill>
                  <a:srgbClr val="000000"/>
                </a:solidFill>
              </a:rPr>
              <a:t>Print Resources</a:t>
            </a:r>
          </a:p>
          <a:p>
            <a:r>
              <a:rPr lang="en-US" b="1" dirty="0" smtClean="0">
                <a:solidFill>
                  <a:srgbClr val="000000"/>
                </a:solidFill>
              </a:rPr>
              <a:t>Audio &amp; Video Resources</a:t>
            </a:r>
          </a:p>
          <a:p>
            <a:r>
              <a:rPr lang="en-US" b="1" dirty="0" smtClean="0">
                <a:solidFill>
                  <a:srgbClr val="000000"/>
                </a:solidFill>
              </a:rPr>
              <a:t>Art, Drama, and Music Resources</a:t>
            </a:r>
          </a:p>
          <a:p>
            <a:r>
              <a:rPr lang="en-US" b="1" dirty="0" smtClean="0">
                <a:solidFill>
                  <a:srgbClr val="000000"/>
                </a:solidFill>
              </a:rPr>
              <a:t>Online Content: Websites, Courses, Blogs </a:t>
            </a:r>
          </a:p>
          <a:p>
            <a:r>
              <a:rPr lang="en-US" b="1" dirty="0" smtClean="0">
                <a:solidFill>
                  <a:srgbClr val="000000"/>
                </a:solidFill>
              </a:rPr>
              <a:t>Apps &amp; Digital Resources</a:t>
            </a:r>
          </a:p>
          <a:p>
            <a:endParaRPr lang="en-US" b="1" dirty="0" smtClean="0">
              <a:solidFill>
                <a:srgbClr val="000000"/>
              </a:solidFill>
            </a:endParaRPr>
          </a:p>
        </p:txBody>
      </p:sp>
    </p:spTree>
    <p:extLst>
      <p:ext uri="{BB962C8B-B14F-4D97-AF65-F5344CB8AC3E}">
        <p14:creationId xmlns:p14="http://schemas.microsoft.com/office/powerpoint/2010/main" val="132516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Process of Curation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594271"/>
              </p:ext>
            </p:extLst>
          </p:nvPr>
        </p:nvGraphicFramePr>
        <p:xfrm>
          <a:off x="0" y="1548664"/>
          <a:ext cx="9144000" cy="5151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30133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PR Musi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8001" y="360996"/>
            <a:ext cx="8170333" cy="6085122"/>
          </a:xfrm>
          <a:prstGeom prst="rect">
            <a:avLst/>
          </a:prstGeom>
        </p:spPr>
      </p:pic>
    </p:spTree>
    <p:extLst>
      <p:ext uri="{BB962C8B-B14F-4D97-AF65-F5344CB8AC3E}">
        <p14:creationId xmlns:p14="http://schemas.microsoft.com/office/powerpoint/2010/main" val="16697831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NY Times.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7715" y="444500"/>
            <a:ext cx="7665085" cy="5860628"/>
          </a:xfrm>
          <a:prstGeom prst="rect">
            <a:avLst/>
          </a:prstGeom>
        </p:spPr>
      </p:pic>
    </p:spTree>
    <p:extLst>
      <p:ext uri="{BB962C8B-B14F-4D97-AF65-F5344CB8AC3E}">
        <p14:creationId xmlns:p14="http://schemas.microsoft.com/office/powerpoint/2010/main" val="1419729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Faith and Leadership.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7870" y="340706"/>
            <a:ext cx="7795309" cy="6157350"/>
          </a:xfrm>
          <a:prstGeom prst="rect">
            <a:avLst/>
          </a:prstGeom>
        </p:spPr>
      </p:pic>
    </p:spTree>
    <p:extLst>
      <p:ext uri="{BB962C8B-B14F-4D97-AF65-F5344CB8AC3E}">
        <p14:creationId xmlns:p14="http://schemas.microsoft.com/office/powerpoint/2010/main" val="1169815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8" y="563950"/>
            <a:ext cx="8013192" cy="1574595"/>
          </a:xfrm>
        </p:spPr>
        <p:txBody>
          <a:bodyPr/>
          <a:lstStyle/>
          <a:p>
            <a:pPr algn="ctr"/>
            <a:r>
              <a:rPr lang="en-US" dirty="0" smtClean="0"/>
              <a:t>Designing Innovations</a:t>
            </a:r>
            <a:endParaRPr lang="en-US" dirty="0"/>
          </a:p>
        </p:txBody>
      </p:sp>
    </p:spTree>
    <p:extLst>
      <p:ext uri="{BB962C8B-B14F-4D97-AF65-F5344CB8AC3E}">
        <p14:creationId xmlns:p14="http://schemas.microsoft.com/office/powerpoint/2010/main" val="313639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7884" y="39108"/>
            <a:ext cx="8229600" cy="771652"/>
          </a:xfrm>
        </p:spPr>
        <p:txBody>
          <a:bodyPr>
            <a:normAutofit fontScale="90000"/>
          </a:bodyPr>
          <a:lstStyle/>
          <a:p>
            <a:r>
              <a:rPr lang="en-US" dirty="0" smtClean="0"/>
              <a:t>Design Process for an New Initiative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97339117"/>
              </p:ext>
            </p:extLst>
          </p:nvPr>
        </p:nvGraphicFramePr>
        <p:xfrm>
          <a:off x="63500" y="927100"/>
          <a:ext cx="8585200" cy="5702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04882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Socialization</a:t>
            </a:r>
            <a:endParaRPr lang="en-US" dirty="0"/>
          </a:p>
        </p:txBody>
      </p:sp>
      <p:sp>
        <p:nvSpPr>
          <p:cNvPr id="3" name="Content Placeholder 2"/>
          <p:cNvSpPr>
            <a:spLocks noGrp="1"/>
          </p:cNvSpPr>
          <p:nvPr>
            <p:ph idx="1"/>
          </p:nvPr>
        </p:nvSpPr>
        <p:spPr>
          <a:xfrm>
            <a:off x="734484" y="1573323"/>
            <a:ext cx="7556313" cy="4841114"/>
          </a:xfrm>
        </p:spPr>
        <p:txBody>
          <a:bodyPr>
            <a:normAutofit/>
          </a:bodyPr>
          <a:lstStyle/>
          <a:p>
            <a:pPr marL="0" indent="0" algn="ctr">
              <a:buNone/>
            </a:pPr>
            <a:r>
              <a:rPr lang="en-US" sz="3200" i="1" dirty="0"/>
              <a:t>Children and teenagers “teenagers with seriously religious parents are more likely that those without such parents to have been trained in their lives to think, feel, believe, and act as serious religious believers, and that that training “sticks” with them even when the leave home and enter emerging adulthood”</a:t>
            </a:r>
          </a:p>
          <a:p>
            <a:pPr marL="0" indent="0" algn="ctr">
              <a:buNone/>
            </a:pPr>
            <a:r>
              <a:rPr lang="en-US" sz="2200" dirty="0" smtClean="0"/>
              <a:t>(</a:t>
            </a:r>
            <a:r>
              <a:rPr lang="en-US" sz="2200" i="1" dirty="0"/>
              <a:t>Souls in Transition: The Religious &amp; Spiritual Lives of Emerging Adults </a:t>
            </a:r>
            <a:r>
              <a:rPr lang="en-US" sz="2200" dirty="0"/>
              <a:t>by Christian Smith with Patricia Snell) </a:t>
            </a:r>
          </a:p>
          <a:p>
            <a:pPr marL="0" indent="0">
              <a:buNone/>
            </a:pPr>
            <a:endParaRPr lang="en-US" dirty="0"/>
          </a:p>
        </p:txBody>
      </p:sp>
    </p:spTree>
    <p:extLst>
      <p:ext uri="{BB962C8B-B14F-4D97-AF65-F5344CB8AC3E}">
        <p14:creationId xmlns:p14="http://schemas.microsoft.com/office/powerpoint/2010/main" val="20456870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Designing a New Initiative</a:t>
            </a:r>
            <a:endParaRPr lang="en-US" dirty="0"/>
          </a:p>
        </p:txBody>
      </p:sp>
      <p:sp>
        <p:nvSpPr>
          <p:cNvPr id="3" name="Content Placeholder 2"/>
          <p:cNvSpPr>
            <a:spLocks noGrp="1"/>
          </p:cNvSpPr>
          <p:nvPr>
            <p:ph idx="1"/>
          </p:nvPr>
        </p:nvSpPr>
        <p:spPr>
          <a:xfrm>
            <a:off x="417199" y="1533267"/>
            <a:ext cx="8413043" cy="5117216"/>
          </a:xfrm>
        </p:spPr>
        <p:txBody>
          <a:bodyPr>
            <a:normAutofit fontScale="77500" lnSpcReduction="20000"/>
          </a:bodyPr>
          <a:lstStyle/>
          <a:p>
            <a:pPr>
              <a:buNone/>
            </a:pPr>
            <a:r>
              <a:rPr lang="en-US" sz="3871" dirty="0" smtClean="0"/>
              <a:t>Step 1. Select a priority need.</a:t>
            </a:r>
          </a:p>
          <a:p>
            <a:pPr>
              <a:buNone/>
            </a:pPr>
            <a:r>
              <a:rPr lang="en-US" sz="3871" dirty="0" smtClean="0"/>
              <a:t>Step 2. Consult the Faith Formation 2020 Strategies. </a:t>
            </a:r>
          </a:p>
          <a:p>
            <a:pPr>
              <a:buNone/>
            </a:pPr>
            <a:r>
              <a:rPr lang="en-US" sz="3871" dirty="0" smtClean="0"/>
              <a:t>Step 3. Generate creative ideas. </a:t>
            </a:r>
          </a:p>
          <a:p>
            <a:pPr>
              <a:buNone/>
            </a:pPr>
            <a:r>
              <a:rPr lang="en-US" sz="3871" dirty="0" smtClean="0"/>
              <a:t>Step 4. Evaluate the ideas. </a:t>
            </a:r>
          </a:p>
          <a:p>
            <a:pPr>
              <a:buNone/>
            </a:pPr>
            <a:r>
              <a:rPr lang="en-US" sz="3871" dirty="0" smtClean="0"/>
              <a:t>Step 5. Design an implementation plan.</a:t>
            </a:r>
          </a:p>
          <a:p>
            <a:pPr>
              <a:buNone/>
            </a:pPr>
            <a:r>
              <a:rPr lang="en-US" sz="3871" dirty="0" smtClean="0"/>
              <a:t>Step 5. Implement the initiative through small scale prototyping.</a:t>
            </a:r>
          </a:p>
          <a:p>
            <a:pPr>
              <a:buNone/>
            </a:pPr>
            <a:r>
              <a:rPr lang="en-US" sz="3871" dirty="0" smtClean="0"/>
              <a:t>Step 6. Implement the initiative through small scale prototyping.</a:t>
            </a:r>
          </a:p>
          <a:p>
            <a:pPr>
              <a:buNone/>
            </a:pPr>
            <a:r>
              <a:rPr lang="en-US" sz="3871" dirty="0" smtClean="0"/>
              <a:t>Step 7. Implement the initiative with a wider audience and continue evaluation and improvements. </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226538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Process</a:t>
            </a:r>
            <a:endParaRPr lang="en-US" dirty="0"/>
          </a:p>
        </p:txBody>
      </p:sp>
      <p:sp>
        <p:nvSpPr>
          <p:cNvPr id="3" name="Content Placeholder 2"/>
          <p:cNvSpPr>
            <a:spLocks noGrp="1"/>
          </p:cNvSpPr>
          <p:nvPr>
            <p:ph idx="1"/>
          </p:nvPr>
        </p:nvSpPr>
        <p:spPr>
          <a:xfrm>
            <a:off x="417199" y="1533267"/>
            <a:ext cx="8413043" cy="5117216"/>
          </a:xfrm>
        </p:spPr>
        <p:txBody>
          <a:bodyPr>
            <a:normAutofit/>
          </a:bodyPr>
          <a:lstStyle/>
          <a:p>
            <a:pPr>
              <a:buNone/>
            </a:pPr>
            <a:r>
              <a:rPr lang="en-US" dirty="0" smtClean="0"/>
              <a:t>Step 1. Select a priority need.</a:t>
            </a:r>
          </a:p>
          <a:p>
            <a:pPr>
              <a:spcBef>
                <a:spcPts val="1200"/>
              </a:spcBef>
              <a:buNone/>
            </a:pPr>
            <a:r>
              <a:rPr lang="en-US" dirty="0" smtClean="0"/>
              <a:t>Step 2. Consult the Faith Formation 2020 </a:t>
            </a:r>
            <a:r>
              <a:rPr lang="en-US" dirty="0"/>
              <a:t>s</a:t>
            </a:r>
            <a:r>
              <a:rPr lang="en-US" dirty="0" smtClean="0"/>
              <a:t>trategies &amp; consult the resources you have available: people, parish, organizations, the community, print and media, online, etc. </a:t>
            </a:r>
          </a:p>
          <a:p>
            <a:pPr>
              <a:spcBef>
                <a:spcPts val="1200"/>
              </a:spcBef>
              <a:buNone/>
            </a:pPr>
            <a:r>
              <a:rPr lang="en-US" dirty="0" smtClean="0"/>
              <a:t>Step 3. Generate creative ideas. </a:t>
            </a:r>
          </a:p>
          <a:p>
            <a:pPr>
              <a:spcBef>
                <a:spcPts val="1200"/>
              </a:spcBef>
              <a:buNone/>
            </a:pPr>
            <a:r>
              <a:rPr lang="en-US" dirty="0" smtClean="0"/>
              <a:t>Step 4. Evaluate the ideas. </a:t>
            </a:r>
          </a:p>
          <a:p>
            <a:pPr>
              <a:buNone/>
            </a:pPr>
            <a:endParaRPr lang="en-US" dirty="0" smtClean="0"/>
          </a:p>
          <a:p>
            <a:pPr>
              <a:buNone/>
            </a:pPr>
            <a:endParaRPr lang="en-US" dirty="0"/>
          </a:p>
        </p:txBody>
      </p:sp>
    </p:spTree>
    <p:extLst>
      <p:ext uri="{BB962C8B-B14F-4D97-AF65-F5344CB8AC3E}">
        <p14:creationId xmlns:p14="http://schemas.microsoft.com/office/powerpoint/2010/main" val="2114174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tretch>
            <a:fillRect/>
          </a:stretch>
        </p:blipFill>
        <p:spPr>
          <a:xfrm>
            <a:off x="355600" y="1181100"/>
            <a:ext cx="8331200" cy="5524500"/>
          </a:xfrm>
          <a:prstGeom prst="rect">
            <a:avLst/>
          </a:prstGeom>
          <a:ln>
            <a:noFill/>
          </a:ln>
          <a:effectLst>
            <a:outerShdw blurRad="190500" algn="tl" rotWithShape="0">
              <a:srgbClr val="000000">
                <a:alpha val="70000"/>
              </a:srgbClr>
            </a:outerShdw>
          </a:effectLst>
        </p:spPr>
      </p:pic>
      <p:sp>
        <p:nvSpPr>
          <p:cNvPr id="5" name="Title 4"/>
          <p:cNvSpPr>
            <a:spLocks noGrp="1"/>
          </p:cNvSpPr>
          <p:nvPr>
            <p:ph type="title"/>
          </p:nvPr>
        </p:nvSpPr>
        <p:spPr>
          <a:xfrm>
            <a:off x="457200" y="155448"/>
            <a:ext cx="8229600" cy="860552"/>
          </a:xfrm>
        </p:spPr>
        <p:txBody>
          <a:bodyPr/>
          <a:lstStyle/>
          <a:p>
            <a:r>
              <a:rPr lang="en-US" dirty="0" smtClean="0"/>
              <a:t>Generating Ideas</a:t>
            </a:r>
            <a:endParaRPr lang="en-US" dirty="0"/>
          </a:p>
        </p:txBody>
      </p:sp>
    </p:spTree>
    <p:extLst>
      <p:ext uri="{BB962C8B-B14F-4D97-AF65-F5344CB8AC3E}">
        <p14:creationId xmlns:p14="http://schemas.microsoft.com/office/powerpoint/2010/main" val="253139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Process</a:t>
            </a:r>
            <a:endParaRPr lang="en-US" dirty="0"/>
          </a:p>
        </p:txBody>
      </p:sp>
      <p:sp>
        <p:nvSpPr>
          <p:cNvPr id="3" name="Content Placeholder 2"/>
          <p:cNvSpPr>
            <a:spLocks noGrp="1"/>
          </p:cNvSpPr>
          <p:nvPr>
            <p:ph idx="1"/>
          </p:nvPr>
        </p:nvSpPr>
        <p:spPr>
          <a:xfrm>
            <a:off x="282231" y="1533267"/>
            <a:ext cx="8705728" cy="5197180"/>
          </a:xfrm>
        </p:spPr>
        <p:txBody>
          <a:bodyPr>
            <a:normAutofit fontScale="62500" lnSpcReduction="20000"/>
          </a:bodyPr>
          <a:lstStyle/>
          <a:p>
            <a:pPr>
              <a:buNone/>
            </a:pPr>
            <a:r>
              <a:rPr lang="en-US" sz="5100" dirty="0" smtClean="0"/>
              <a:t>Step 5. Design an implementation plan.</a:t>
            </a:r>
          </a:p>
          <a:p>
            <a:pPr lvl="1" indent="-457200">
              <a:buFont typeface="Wingdings" charset="2"/>
              <a:buChar char="Ø"/>
            </a:pPr>
            <a:r>
              <a:rPr lang="en-US" sz="4200" dirty="0" smtClean="0"/>
              <a:t>How </a:t>
            </a:r>
            <a:r>
              <a:rPr lang="en-US" sz="4200" dirty="0"/>
              <a:t>many of the six faith formation models will be utilized?</a:t>
            </a:r>
          </a:p>
          <a:p>
            <a:pPr lvl="1" indent="-457200">
              <a:buFont typeface="Wingdings" charset="2"/>
              <a:buChar char="Ø"/>
            </a:pPr>
            <a:r>
              <a:rPr lang="en-US" sz="4200" dirty="0"/>
              <a:t>What are the dates and times?</a:t>
            </a:r>
          </a:p>
          <a:p>
            <a:pPr lvl="1" indent="-457200">
              <a:buFont typeface="Wingdings" charset="2"/>
              <a:buChar char="Ø"/>
            </a:pPr>
            <a:r>
              <a:rPr lang="en-US" sz="4200" dirty="0"/>
              <a:t>What is the location: physical/facility and/or online/website?</a:t>
            </a:r>
          </a:p>
          <a:p>
            <a:pPr lvl="1" indent="-457200">
              <a:buFont typeface="Wingdings" charset="2"/>
              <a:buChar char="Ø"/>
            </a:pPr>
            <a:r>
              <a:rPr lang="en-US" sz="4200" dirty="0"/>
              <a:t>What are the implementation steps and target dates (timeline) for completing each step. </a:t>
            </a:r>
          </a:p>
          <a:p>
            <a:pPr lvl="1" indent="-457200">
              <a:buFont typeface="Wingdings" charset="2"/>
              <a:buChar char="Ø"/>
            </a:pPr>
            <a:r>
              <a:rPr lang="en-US" sz="4200" dirty="0"/>
              <a:t>What resources will you need to implement the initiative.</a:t>
            </a:r>
          </a:p>
          <a:p>
            <a:pPr lvl="1" indent="-457200">
              <a:buFont typeface="Wingdings" charset="2"/>
              <a:buChar char="Ø"/>
            </a:pPr>
            <a:r>
              <a:rPr lang="en-US" sz="4200" dirty="0"/>
              <a:t>How much will the initiative cost? </a:t>
            </a:r>
          </a:p>
          <a:p>
            <a:pPr lvl="1" indent="-457200">
              <a:buFont typeface="Wingdings" charset="2"/>
              <a:buChar char="Ø"/>
            </a:pPr>
            <a:r>
              <a:rPr lang="en-US" sz="4200" dirty="0"/>
              <a:t>How many leaders will you need to implement the initiative, how you will find them, and how you will prepare them?</a:t>
            </a:r>
          </a:p>
          <a:p>
            <a:pPr>
              <a:buNone/>
            </a:pPr>
            <a:endParaRPr lang="en-US" sz="4200" dirty="0" smtClean="0"/>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39451610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Process</a:t>
            </a:r>
            <a:endParaRPr lang="en-US" dirty="0"/>
          </a:p>
        </p:txBody>
      </p:sp>
      <p:sp>
        <p:nvSpPr>
          <p:cNvPr id="3" name="Content Placeholder 2"/>
          <p:cNvSpPr>
            <a:spLocks noGrp="1"/>
          </p:cNvSpPr>
          <p:nvPr>
            <p:ph idx="1"/>
          </p:nvPr>
        </p:nvSpPr>
        <p:spPr>
          <a:xfrm>
            <a:off x="417199" y="1533267"/>
            <a:ext cx="8413043" cy="5117216"/>
          </a:xfrm>
        </p:spPr>
        <p:txBody>
          <a:bodyPr>
            <a:normAutofit/>
          </a:bodyPr>
          <a:lstStyle/>
          <a:p>
            <a:pPr>
              <a:buNone/>
            </a:pPr>
            <a:r>
              <a:rPr lang="en-US" dirty="0" smtClean="0"/>
              <a:t>Step 6. Implement the initiative through small scale prototyping.</a:t>
            </a:r>
          </a:p>
          <a:p>
            <a:pPr>
              <a:buNone/>
            </a:pPr>
            <a:r>
              <a:rPr lang="en-US" dirty="0" smtClean="0"/>
              <a:t>Step 7. Implement the initiative with a wider audience and continue evaluation and improvements. </a:t>
            </a:r>
          </a:p>
          <a:p>
            <a:pPr>
              <a:buNone/>
            </a:pPr>
            <a:endParaRPr lang="en-US" dirty="0" smtClean="0"/>
          </a:p>
          <a:p>
            <a:pPr>
              <a:buFont typeface="Wingdings" charset="2"/>
              <a:buChar char="Ø"/>
            </a:pPr>
            <a:r>
              <a:rPr lang="en-US" dirty="0"/>
              <a:t>Develop an online faith formation center for connecting people to each other and to the resources of the Lifelong Faith Formation Network. </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4146477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US" dirty="0" smtClean="0"/>
              <a:t>Parish Website: Planning Checklist</a:t>
            </a:r>
            <a:endParaRPr lang="en-US" dirty="0"/>
          </a:p>
        </p:txBody>
      </p:sp>
      <p:sp>
        <p:nvSpPr>
          <p:cNvPr id="2" name="Content Placeholder 1"/>
          <p:cNvSpPr>
            <a:spLocks noGrp="1"/>
          </p:cNvSpPr>
          <p:nvPr>
            <p:ph idx="1"/>
          </p:nvPr>
        </p:nvSpPr>
        <p:spPr>
          <a:xfrm>
            <a:off x="310213" y="1521426"/>
            <a:ext cx="8513003" cy="5225773"/>
          </a:xfrm>
        </p:spPr>
        <p:txBody>
          <a:bodyPr>
            <a:normAutofit fontScale="70000" lnSpcReduction="20000"/>
          </a:bodyPr>
          <a:lstStyle/>
          <a:p>
            <a:pPr marL="633222" lvl="0" indent="-514350" hangingPunct="0">
              <a:buFont typeface="+mj-lt"/>
              <a:buAutoNum type="arabicPeriod"/>
            </a:pPr>
            <a:r>
              <a:rPr lang="en-US" sz="3900" dirty="0" smtClean="0"/>
              <a:t>Who </a:t>
            </a:r>
            <a:r>
              <a:rPr lang="en-US" sz="3900" dirty="0"/>
              <a:t>is the audience? </a:t>
            </a:r>
          </a:p>
          <a:p>
            <a:pPr marL="633222" lvl="0" indent="-514350" hangingPunct="0">
              <a:buFont typeface="+mj-lt"/>
              <a:buAutoNum type="arabicPeriod"/>
            </a:pPr>
            <a:r>
              <a:rPr lang="en-US" sz="3900" dirty="0"/>
              <a:t>Planning—visit other sites. </a:t>
            </a:r>
          </a:p>
          <a:p>
            <a:pPr marL="633222" lvl="0" indent="-514350" hangingPunct="0">
              <a:buFont typeface="+mj-lt"/>
              <a:buAutoNum type="arabicPeriod"/>
            </a:pPr>
            <a:r>
              <a:rPr lang="en-US" sz="3900" dirty="0"/>
              <a:t>Reflect on what you are: what are your core values and how do you want to say that? </a:t>
            </a:r>
          </a:p>
          <a:p>
            <a:pPr marL="633222" lvl="0" indent="-514350" hangingPunct="0">
              <a:buFont typeface="+mj-lt"/>
              <a:buAutoNum type="arabicPeriod"/>
            </a:pPr>
            <a:r>
              <a:rPr lang="en-US" sz="3900" dirty="0"/>
              <a:t>Define a reasonable scope and get buy-in from stake-holders in the congregation. </a:t>
            </a:r>
          </a:p>
          <a:p>
            <a:pPr marL="633222" lvl="0" indent="-514350" hangingPunct="0">
              <a:buFont typeface="+mj-lt"/>
              <a:buAutoNum type="arabicPeriod"/>
            </a:pPr>
            <a:r>
              <a:rPr lang="en-US" sz="3900" dirty="0"/>
              <a:t>Do an easy survey of your audience—what are they looking for, what do they expect? </a:t>
            </a:r>
          </a:p>
          <a:p>
            <a:pPr marL="633222" lvl="0" indent="-514350" hangingPunct="0">
              <a:buFont typeface="+mj-lt"/>
              <a:buAutoNum type="arabicPeriod"/>
            </a:pPr>
            <a:r>
              <a:rPr lang="en-US" sz="3900" dirty="0"/>
              <a:t>Decide on the types of content to include </a:t>
            </a:r>
            <a:r>
              <a:rPr lang="en-US" sz="3900" dirty="0" smtClean="0"/>
              <a:t>(+ </a:t>
            </a:r>
            <a:r>
              <a:rPr lang="en-US" sz="3900" dirty="0"/>
              <a:t>graphics).</a:t>
            </a:r>
          </a:p>
          <a:p>
            <a:pPr marL="633222" lvl="0" indent="-514350" hangingPunct="0">
              <a:buFont typeface="+mj-lt"/>
              <a:buAutoNum type="arabicPeriod"/>
            </a:pPr>
            <a:r>
              <a:rPr lang="en-US" sz="3900" dirty="0"/>
              <a:t>Map out your basic navigation (7 buckets is about all a person can digest).</a:t>
            </a:r>
          </a:p>
          <a:p>
            <a:pPr marL="633222" lvl="0" indent="-514350" hangingPunct="0">
              <a:buFont typeface="+mj-lt"/>
              <a:buAutoNum type="arabicPeriod"/>
            </a:pPr>
            <a:r>
              <a:rPr lang="en-US" sz="3900" dirty="0"/>
              <a:t>Pick the technology or platform. </a:t>
            </a:r>
          </a:p>
          <a:p>
            <a:pPr marL="633222" lvl="0" indent="-514350" hangingPunct="0">
              <a:buFont typeface="+mj-lt"/>
              <a:buAutoNum type="arabicPeriod"/>
            </a:pPr>
            <a:r>
              <a:rPr lang="en-US" sz="3900" dirty="0"/>
              <a:t>Create the design. </a:t>
            </a:r>
          </a:p>
          <a:p>
            <a:pPr marL="633222" lvl="0" indent="-514350" hangingPunct="0">
              <a:buFont typeface="+mj-lt"/>
              <a:buAutoNum type="arabicPeriod"/>
            </a:pPr>
            <a:r>
              <a:rPr lang="en-US" sz="3900" dirty="0"/>
              <a:t>Build your content </a:t>
            </a:r>
            <a:r>
              <a:rPr lang="en-US" sz="3900" dirty="0" smtClean="0"/>
              <a:t>.</a:t>
            </a:r>
            <a:endParaRPr lang="en-US" sz="3900" dirty="0"/>
          </a:p>
          <a:p>
            <a:pPr marL="633222" lvl="0" indent="-514350" hangingPunct="0">
              <a:buFont typeface="+mj-lt"/>
              <a:buAutoNum type="arabicPeriod"/>
            </a:pPr>
            <a:r>
              <a:rPr lang="en-US" sz="3900" dirty="0"/>
              <a:t>Release the site.</a:t>
            </a:r>
          </a:p>
          <a:p>
            <a:endParaRPr lang="en-US" dirty="0"/>
          </a:p>
        </p:txBody>
      </p:sp>
    </p:spTree>
    <p:extLst>
      <p:ext uri="{BB962C8B-B14F-4D97-AF65-F5344CB8AC3E}">
        <p14:creationId xmlns:p14="http://schemas.microsoft.com/office/powerpoint/2010/main" val="3880205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2500" y="160583"/>
            <a:ext cx="7327900" cy="6488427"/>
          </a:xfrm>
          <a:prstGeom prst="rect">
            <a:avLst/>
          </a:prstGeom>
        </p:spPr>
      </p:pic>
    </p:spTree>
    <p:extLst>
      <p:ext uri="{BB962C8B-B14F-4D97-AF65-F5344CB8AC3E}">
        <p14:creationId xmlns:p14="http://schemas.microsoft.com/office/powerpoint/2010/main" val="3806121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Baby Boomers</a:t>
            </a:r>
            <a:endParaRPr lang="en-US" dirty="0"/>
          </a:p>
        </p:txBody>
      </p:sp>
      <p:sp>
        <p:nvSpPr>
          <p:cNvPr id="3" name="Content Placeholder 2"/>
          <p:cNvSpPr>
            <a:spLocks noGrp="1"/>
          </p:cNvSpPr>
          <p:nvPr>
            <p:ph idx="1"/>
          </p:nvPr>
        </p:nvSpPr>
        <p:spPr>
          <a:xfrm>
            <a:off x="498474" y="1845175"/>
            <a:ext cx="7408555" cy="4670403"/>
          </a:xfrm>
        </p:spPr>
        <p:txBody>
          <a:bodyPr>
            <a:noAutofit/>
          </a:bodyPr>
          <a:lstStyle/>
          <a:p>
            <a:pPr marL="697230" indent="-514350">
              <a:buFont typeface="Wingdings" charset="2"/>
              <a:buChar char="Ø"/>
            </a:pPr>
            <a:r>
              <a:rPr lang="en-US" sz="2800" dirty="0" smtClean="0"/>
              <a:t>Every </a:t>
            </a:r>
            <a:r>
              <a:rPr lang="en-US" sz="2800" dirty="0"/>
              <a:t>day for the next 19 years, about 10,000 </a:t>
            </a:r>
            <a:r>
              <a:rPr lang="en-US" sz="2800" dirty="0" smtClean="0"/>
              <a:t>Boomers will turn 65. </a:t>
            </a:r>
            <a:endParaRPr lang="en-US" sz="2800" dirty="0"/>
          </a:p>
          <a:p>
            <a:pPr marL="697230" indent="-514350">
              <a:buFont typeface="Wingdings" charset="2"/>
              <a:buChar char="Ø"/>
            </a:pPr>
            <a:r>
              <a:rPr lang="en-US" sz="2800" dirty="0" smtClean="0"/>
              <a:t>A </a:t>
            </a:r>
            <a:r>
              <a:rPr lang="en-US" sz="2800" dirty="0"/>
              <a:t>new stage of life between adult </a:t>
            </a:r>
            <a:r>
              <a:rPr lang="en-US" sz="2800" dirty="0" smtClean="0"/>
              <a:t>midlife – typically </a:t>
            </a:r>
            <a:r>
              <a:rPr lang="en-US" sz="2800" dirty="0"/>
              <a:t>focused on career and child-</a:t>
            </a:r>
            <a:r>
              <a:rPr lang="en-US" sz="2800" dirty="0" smtClean="0"/>
              <a:t>rearing – and </a:t>
            </a:r>
            <a:r>
              <a:rPr lang="en-US" sz="2800" dirty="0"/>
              <a:t>old age, traditionally marked by increasing frailty and decline. This new stage </a:t>
            </a:r>
            <a:r>
              <a:rPr lang="en-US" sz="2800" dirty="0" smtClean="0"/>
              <a:t>(60s-70s) is </a:t>
            </a:r>
            <a:r>
              <a:rPr lang="en-US" sz="2800" dirty="0"/>
              <a:t>characterized by generally good health, relative financial stability, and an active, engaged lifestyle. </a:t>
            </a:r>
          </a:p>
        </p:txBody>
      </p:sp>
    </p:spTree>
    <p:extLst>
      <p:ext uri="{BB962C8B-B14F-4D97-AF65-F5344CB8AC3E}">
        <p14:creationId xmlns:p14="http://schemas.microsoft.com/office/powerpoint/2010/main" val="37885441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&amp; Shifts </a:t>
            </a:r>
            <a:endParaRPr lang="en-US" dirty="0"/>
          </a:p>
        </p:txBody>
      </p:sp>
      <p:sp>
        <p:nvSpPr>
          <p:cNvPr id="3" name="Content Placeholder 2"/>
          <p:cNvSpPr>
            <a:spLocks noGrp="1"/>
          </p:cNvSpPr>
          <p:nvPr>
            <p:ph idx="1"/>
          </p:nvPr>
        </p:nvSpPr>
        <p:spPr>
          <a:xfrm>
            <a:off x="284163" y="1408176"/>
            <a:ext cx="8574087" cy="5300561"/>
          </a:xfrm>
        </p:spPr>
        <p:txBody>
          <a:bodyPr>
            <a:normAutofit/>
          </a:bodyPr>
          <a:lstStyle/>
          <a:p>
            <a:pPr marL="514350" indent="-514350">
              <a:spcBef>
                <a:spcPts val="600"/>
              </a:spcBef>
              <a:buClr>
                <a:schemeClr val="accent6"/>
              </a:buClr>
              <a:buSzPct val="100000"/>
              <a:buFont typeface="+mj-lt"/>
              <a:buAutoNum type="arabicPeriod"/>
            </a:pPr>
            <a:r>
              <a:rPr lang="en-US" sz="2800" dirty="0" smtClean="0"/>
              <a:t>Increasing number of “Nones”</a:t>
            </a:r>
          </a:p>
          <a:p>
            <a:pPr marL="514350" indent="-514350">
              <a:spcBef>
                <a:spcPts val="600"/>
              </a:spcBef>
              <a:buClr>
                <a:schemeClr val="accent6"/>
              </a:buClr>
              <a:buSzPct val="100000"/>
              <a:buFont typeface="+mj-lt"/>
              <a:buAutoNum type="arabicPeriod"/>
            </a:pPr>
            <a:r>
              <a:rPr lang="en-US" sz="2800" dirty="0" smtClean="0"/>
              <a:t>Increasing number of “Spiritual but not Religious” </a:t>
            </a:r>
          </a:p>
          <a:p>
            <a:pPr marL="514350" indent="-514350">
              <a:spcBef>
                <a:spcPts val="600"/>
              </a:spcBef>
              <a:buClr>
                <a:schemeClr val="accent6"/>
              </a:buClr>
              <a:buSzPct val="100000"/>
              <a:buFont typeface="+mj-lt"/>
              <a:buAutoNum type="arabicPeriod"/>
            </a:pPr>
            <a:r>
              <a:rPr lang="en-US" sz="2800" dirty="0" smtClean="0"/>
              <a:t>Accepting and embracing diversity</a:t>
            </a:r>
            <a:r>
              <a:rPr lang="en-US" sz="2800" dirty="0"/>
              <a:t>: culturally, sexually, </a:t>
            </a:r>
            <a:r>
              <a:rPr lang="en-US" sz="2800" dirty="0" smtClean="0"/>
              <a:t>and in family </a:t>
            </a:r>
            <a:r>
              <a:rPr lang="en-US" sz="2800" dirty="0"/>
              <a:t>structures </a:t>
            </a:r>
          </a:p>
          <a:p>
            <a:pPr marL="514350" indent="-514350">
              <a:spcBef>
                <a:spcPts val="600"/>
              </a:spcBef>
              <a:buClr>
                <a:schemeClr val="accent6"/>
              </a:buClr>
              <a:buSzPct val="100000"/>
              <a:buFont typeface="+mj-lt"/>
              <a:buAutoNum type="arabicPeriod"/>
            </a:pPr>
            <a:r>
              <a:rPr lang="en-US" sz="2800" dirty="0" smtClean="0"/>
              <a:t>Declining participation in Sunday worship and sacraments/rites of passage (marriage, baptism)</a:t>
            </a:r>
          </a:p>
          <a:p>
            <a:pPr marL="514350" indent="-514350">
              <a:spcBef>
                <a:spcPts val="600"/>
              </a:spcBef>
              <a:buClr>
                <a:schemeClr val="accent6"/>
              </a:buClr>
              <a:buSzPct val="100000"/>
              <a:buFont typeface="+mj-lt"/>
              <a:buAutoNum type="arabicPeriod"/>
            </a:pPr>
            <a:r>
              <a:rPr lang="en-US" sz="2800" dirty="0" smtClean="0"/>
              <a:t>Living together, marrying later, and having children later </a:t>
            </a:r>
          </a:p>
          <a:p>
            <a:pPr marL="514350" indent="-514350">
              <a:spcBef>
                <a:spcPts val="600"/>
              </a:spcBef>
              <a:buClr>
                <a:schemeClr val="accent6"/>
              </a:buClr>
              <a:buSzPct val="100000"/>
              <a:buFont typeface="+mj-lt"/>
              <a:buAutoNum type="arabicPeriod"/>
            </a:pPr>
            <a:r>
              <a:rPr lang="en-US" sz="2800" dirty="0" smtClean="0"/>
              <a:t>Declining levels of family faith practice &amp; socialization</a:t>
            </a:r>
            <a:endParaRPr lang="en-US" sz="2800" dirty="0"/>
          </a:p>
        </p:txBody>
      </p:sp>
    </p:spTree>
    <p:extLst>
      <p:ext uri="{BB962C8B-B14F-4D97-AF65-F5344CB8AC3E}">
        <p14:creationId xmlns:p14="http://schemas.microsoft.com/office/powerpoint/2010/main" val="1821076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Generational Shifts </a:t>
            </a:r>
          </a:p>
        </p:txBody>
      </p:sp>
      <p:sp>
        <p:nvSpPr>
          <p:cNvPr id="3" name="Content Placeholder 2"/>
          <p:cNvSpPr>
            <a:spLocks noGrp="1"/>
          </p:cNvSpPr>
          <p:nvPr>
            <p:ph idx="1"/>
          </p:nvPr>
        </p:nvSpPr>
        <p:spPr>
          <a:xfrm>
            <a:off x="419100" y="1609085"/>
            <a:ext cx="8439150" cy="4931415"/>
          </a:xfrm>
        </p:spPr>
        <p:txBody>
          <a:bodyPr>
            <a:normAutofit lnSpcReduction="10000"/>
          </a:bodyPr>
          <a:lstStyle/>
          <a:p>
            <a:pPr>
              <a:buClr>
                <a:schemeClr val="accent1"/>
              </a:buClr>
            </a:pPr>
            <a:r>
              <a:rPr lang="en-US" sz="3200" dirty="0" smtClean="0"/>
              <a:t>Significant </a:t>
            </a:r>
            <a:r>
              <a:rPr lang="en-US" sz="3200" b="1" dirty="0" smtClean="0">
                <a:solidFill>
                  <a:schemeClr val="accent6"/>
                </a:solidFill>
              </a:rPr>
              <a:t>Generational Change </a:t>
            </a:r>
            <a:r>
              <a:rPr lang="en-US" sz="3200" dirty="0" smtClean="0"/>
              <a:t>began in the early 1990s among the younger generations and is</a:t>
            </a:r>
            <a:r>
              <a:rPr lang="en-US" sz="3200" dirty="0"/>
              <a:t> </a:t>
            </a:r>
            <a:r>
              <a:rPr lang="en-US" sz="3200" dirty="0" smtClean="0"/>
              <a:t>influencing society and the older generations</a:t>
            </a:r>
          </a:p>
          <a:p>
            <a:pPr>
              <a:buClr>
                <a:schemeClr val="accent1"/>
              </a:buClr>
            </a:pPr>
            <a:r>
              <a:rPr lang="en-US" sz="3200" dirty="0" smtClean="0"/>
              <a:t>These trends are having a significant impact on a </a:t>
            </a:r>
            <a:r>
              <a:rPr lang="en-US" sz="3200" b="1" dirty="0" smtClean="0">
                <a:solidFill>
                  <a:schemeClr val="accent6"/>
                </a:solidFill>
              </a:rPr>
              <a:t>Life Cycle </a:t>
            </a:r>
            <a:r>
              <a:rPr lang="en-US" sz="3200" dirty="0" smtClean="0"/>
              <a:t>approach to faith formation and church life, in general.</a:t>
            </a:r>
          </a:p>
          <a:p>
            <a:pPr lvl="1">
              <a:buClr>
                <a:schemeClr val="accent2"/>
              </a:buClr>
            </a:pPr>
            <a:r>
              <a:rPr lang="en-US" sz="3000" dirty="0"/>
              <a:t>f</a:t>
            </a:r>
            <a:r>
              <a:rPr lang="en-US" sz="3000" dirty="0" smtClean="0"/>
              <a:t>ewer marriages – marrying later – fewer baptisms – fewer young families – lower Sunday worship attendance……..</a:t>
            </a:r>
            <a:endParaRPr lang="en-US" sz="3000" dirty="0"/>
          </a:p>
        </p:txBody>
      </p:sp>
    </p:spTree>
    <p:extLst>
      <p:ext uri="{BB962C8B-B14F-4D97-AF65-F5344CB8AC3E}">
        <p14:creationId xmlns:p14="http://schemas.microsoft.com/office/powerpoint/2010/main" val="25868307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Interpreting</a:t>
            </a:r>
            <a:endParaRPr lang="en-US" dirty="0"/>
          </a:p>
        </p:txBody>
      </p:sp>
    </p:spTree>
    <p:extLst>
      <p:ext uri="{BB962C8B-B14F-4D97-AF65-F5344CB8AC3E}">
        <p14:creationId xmlns:p14="http://schemas.microsoft.com/office/powerpoint/2010/main" val="25269357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a:noAutofit/>
          </a:bodyPr>
          <a:lstStyle/>
          <a:p>
            <a:r>
              <a:rPr lang="en-US" sz="4000" dirty="0" smtClean="0"/>
              <a:t>4 Scenarios</a:t>
            </a:r>
            <a:endParaRPr lang="en-US" sz="4000" dirty="0"/>
          </a:p>
        </p:txBody>
      </p:sp>
      <p:sp>
        <p:nvSpPr>
          <p:cNvPr id="8" name="Content Placeholder 7"/>
          <p:cNvSpPr>
            <a:spLocks noGrp="1"/>
          </p:cNvSpPr>
          <p:nvPr>
            <p:ph idx="1"/>
          </p:nvPr>
        </p:nvSpPr>
        <p:spPr>
          <a:xfrm>
            <a:off x="2286001" y="1529217"/>
            <a:ext cx="6654018" cy="5068681"/>
          </a:xfrm>
        </p:spPr>
        <p:txBody>
          <a:bodyPr>
            <a:normAutofit fontScale="85000" lnSpcReduction="10000"/>
          </a:bodyPr>
          <a:lstStyle/>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trends in U.S. culture lead people to become </a:t>
            </a:r>
            <a:r>
              <a:rPr lang="en-US" sz="3000" b="1" i="1" u="sng" dirty="0" smtClean="0">
                <a:latin typeface="Constantia"/>
                <a:cs typeface="Constantia"/>
              </a:rPr>
              <a:t>more receptive </a:t>
            </a:r>
            <a:r>
              <a:rPr lang="en-US" sz="3000" b="1" dirty="0" smtClean="0">
                <a:latin typeface="Constantia"/>
                <a:cs typeface="Constantia"/>
              </a:rPr>
              <a:t>to organized religion, and in particular Christianity </a:t>
            </a:r>
            <a:r>
              <a:rPr lang="en-US" sz="3000" b="1" u="sng" dirty="0" smtClean="0">
                <a:latin typeface="Constantia"/>
                <a:cs typeface="Constantia"/>
              </a:rPr>
              <a:t>or</a:t>
            </a:r>
            <a:r>
              <a:rPr lang="en-US" sz="3000" b="1" dirty="0" smtClean="0">
                <a:latin typeface="Constantia"/>
                <a:cs typeface="Constantia"/>
              </a:rPr>
              <a:t> will trends lead people to become </a:t>
            </a:r>
            <a:r>
              <a:rPr lang="en-US" sz="3000" b="1" i="1" u="sng" dirty="0" smtClean="0">
                <a:latin typeface="Constantia"/>
                <a:cs typeface="Constantia"/>
              </a:rPr>
              <a:t>more resistant </a:t>
            </a:r>
            <a:r>
              <a:rPr lang="en-US" sz="3000" b="1" dirty="0" smtClean="0">
                <a:latin typeface="Constantia"/>
                <a:cs typeface="Constantia"/>
              </a:rPr>
              <a:t>to organized religion and Christianity?</a:t>
            </a:r>
          </a:p>
          <a:p>
            <a:pPr marL="457200" indent="-457200" fontAlgn="base" hangingPunct="0">
              <a:lnSpc>
                <a:spcPct val="110000"/>
              </a:lnSpc>
              <a:spcBef>
                <a:spcPts val="1200"/>
              </a:spcBef>
              <a:buFont typeface="+mj-lt"/>
              <a:buAutoNum type="arabicPeriod"/>
            </a:pPr>
            <a:r>
              <a:rPr lang="en-US" sz="3000" b="1" dirty="0" smtClean="0">
                <a:latin typeface="Constantia"/>
                <a:cs typeface="Constantia"/>
              </a:rPr>
              <a:t>Will people’s hunger for and openness to  God and the spiritual life </a:t>
            </a:r>
            <a:r>
              <a:rPr lang="en-US" sz="3000" b="1" i="1" u="sng" dirty="0" smtClean="0">
                <a:latin typeface="Constantia"/>
                <a:cs typeface="Constantia"/>
              </a:rPr>
              <a:t>increase</a:t>
            </a:r>
            <a:r>
              <a:rPr lang="en-US" sz="3000" b="1" dirty="0" smtClean="0">
                <a:latin typeface="Constantia"/>
                <a:cs typeface="Constantia"/>
              </a:rPr>
              <a:t> over the next decade </a:t>
            </a:r>
            <a:r>
              <a:rPr lang="en-US" sz="3000" b="1" u="sng" dirty="0" smtClean="0">
                <a:latin typeface="Constantia"/>
                <a:cs typeface="Constantia"/>
              </a:rPr>
              <a:t>or</a:t>
            </a:r>
            <a:r>
              <a:rPr lang="en-US" sz="3000" b="1" dirty="0" smtClean="0">
                <a:latin typeface="Constantia"/>
                <a:cs typeface="Constantia"/>
              </a:rPr>
              <a:t> will people’s hunger for and openness to God and the spiritual life </a:t>
            </a:r>
            <a:r>
              <a:rPr lang="en-US" sz="3000" b="1" i="1" u="sng" dirty="0" smtClean="0">
                <a:latin typeface="Constantia"/>
                <a:cs typeface="Constantia"/>
              </a:rPr>
              <a:t>decrease</a:t>
            </a:r>
            <a:r>
              <a:rPr lang="en-US" sz="3000" b="1" dirty="0" smtClean="0"/>
              <a:t>.</a:t>
            </a:r>
          </a:p>
        </p:txBody>
      </p:sp>
      <p:pic>
        <p:nvPicPr>
          <p:cNvPr id="9" name="Content Placeholder 6" descr="FF2020_Logo_colorBurst_web.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
        <p:nvSpPr>
          <p:cNvPr id="5" name="TextBox 4"/>
          <p:cNvSpPr txBox="1"/>
          <p:nvPr/>
        </p:nvSpPr>
        <p:spPr>
          <a:xfrm>
            <a:off x="3111500" y="485178"/>
            <a:ext cx="5715000" cy="707886"/>
          </a:xfrm>
          <a:prstGeom prst="rect">
            <a:avLst/>
          </a:prstGeom>
          <a:noFill/>
        </p:spPr>
        <p:txBody>
          <a:bodyPr wrap="square" rtlCol="0">
            <a:spAutoFit/>
          </a:bodyPr>
          <a:lstStyle/>
          <a:p>
            <a:r>
              <a:rPr lang="en-US" sz="4000" dirty="0" smtClean="0">
                <a:solidFill>
                  <a:schemeClr val="accent1">
                    <a:lumMod val="60000"/>
                    <a:lumOff val="40000"/>
                  </a:schemeClr>
                </a:solidFill>
              </a:rPr>
              <a:t>Two Critical  Uncertainties </a:t>
            </a:r>
            <a:endParaRPr lang="en-US" sz="4000" dirty="0">
              <a:solidFill>
                <a:schemeClr val="accent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2000" cy="1252728"/>
          </a:xfrm>
        </p:spPr>
        <p:txBody>
          <a:bodyPr>
            <a:normAutofit/>
          </a:bodyPr>
          <a:lstStyle/>
          <a:p>
            <a:pPr algn="ctr"/>
            <a:r>
              <a:rPr lang="en-US" dirty="0" smtClean="0"/>
              <a:t>Faith Formation 2020 Matrix</a:t>
            </a:r>
            <a:endParaRPr lang="en-US" dirty="0"/>
          </a:p>
        </p:txBody>
      </p:sp>
      <p:sp>
        <p:nvSpPr>
          <p:cNvPr id="3" name="Content Placeholder 2"/>
          <p:cNvSpPr>
            <a:spLocks noGrp="1"/>
          </p:cNvSpPr>
          <p:nvPr>
            <p:ph idx="1"/>
          </p:nvPr>
        </p:nvSpPr>
        <p:spPr>
          <a:xfrm>
            <a:off x="320005" y="1560577"/>
            <a:ext cx="8486795" cy="5221223"/>
          </a:xfrm>
        </p:spPr>
        <p:txBody>
          <a:bodyPr>
            <a:normAutofit lnSpcReduction="10000"/>
          </a:bodyPr>
          <a:lstStyle/>
          <a:p>
            <a:pPr marL="633222" indent="-514350" algn="ctr">
              <a:buNone/>
            </a:pPr>
            <a:r>
              <a:rPr lang="en-US" sz="2700" b="1" dirty="0" smtClean="0">
                <a:solidFill>
                  <a:srgbClr val="D9253E"/>
                </a:solidFill>
              </a:rPr>
              <a:t>Dominant Cultural Attitude toward Organized Religion</a:t>
            </a:r>
          </a:p>
          <a:p>
            <a:pPr marL="633222" indent="-514350" algn="ctr">
              <a:buNone/>
            </a:pPr>
            <a:r>
              <a:rPr lang="en-US" sz="2800" b="1" dirty="0" smtClean="0"/>
              <a:t>Receptive </a:t>
            </a:r>
          </a:p>
          <a:p>
            <a:pPr marL="633222" indent="-514350" algn="ctr">
              <a:buNone/>
            </a:pPr>
            <a:endParaRPr lang="en-US" sz="2800" b="1" dirty="0" smtClean="0"/>
          </a:p>
          <a:p>
            <a:pPr marL="633222" indent="-514350" algn="ctr">
              <a:buNone/>
            </a:pPr>
            <a:endParaRPr lang="en-US" sz="2800" b="1" dirty="0" smtClean="0"/>
          </a:p>
          <a:p>
            <a:pPr marL="633222" indent="-514350" algn="ctr">
              <a:buNone/>
            </a:pPr>
            <a:endParaRPr lang="en-US" sz="2800" b="1" dirty="0" smtClean="0"/>
          </a:p>
          <a:p>
            <a:pPr marL="633222" indent="-514350">
              <a:buNone/>
            </a:pPr>
            <a:endParaRPr lang="en-US" sz="2800" b="1" dirty="0" smtClean="0"/>
          </a:p>
          <a:p>
            <a:pPr marL="633222" indent="-514350">
              <a:buNone/>
            </a:pPr>
            <a:r>
              <a:rPr lang="en-US" sz="2800" b="1" dirty="0" smtClean="0"/>
              <a:t>                Low					   High</a:t>
            </a:r>
          </a:p>
          <a:p>
            <a:pPr marL="0" indent="0">
              <a:buNone/>
            </a:pPr>
            <a:r>
              <a:rPr lang="en-US" sz="2919" b="1" dirty="0" smtClean="0">
                <a:solidFill>
                  <a:srgbClr val="D9253E"/>
                </a:solidFill>
              </a:rPr>
              <a:t>               </a:t>
            </a:r>
            <a:r>
              <a:rPr lang="en-US" sz="2700" b="1" dirty="0" smtClean="0">
                <a:solidFill>
                  <a:srgbClr val="D9253E"/>
                </a:solidFill>
              </a:rPr>
              <a:t>People’s Hunger for    God and the Spiritual Life</a:t>
            </a:r>
          </a:p>
          <a:p>
            <a:pPr marL="633222" indent="-514350">
              <a:buNone/>
            </a:pPr>
            <a:endParaRPr lang="en-US" sz="2800" b="1" dirty="0" smtClean="0"/>
          </a:p>
          <a:p>
            <a:pPr marL="633222" indent="-514350" algn="ctr">
              <a:buNone/>
            </a:pPr>
            <a:endParaRPr lang="en-US" sz="2800" b="1" dirty="0" smtClean="0"/>
          </a:p>
          <a:p>
            <a:pPr marL="633222" indent="-514350" algn="ctr">
              <a:buNone/>
            </a:pPr>
            <a:r>
              <a:rPr lang="en-US" sz="2800" b="1" dirty="0" smtClean="0"/>
              <a:t> </a:t>
            </a:r>
          </a:p>
          <a:p>
            <a:pPr marL="633222" indent="-514350" algn="ctr">
              <a:buNone/>
            </a:pPr>
            <a:r>
              <a:rPr lang="en-US" sz="2800" b="1" dirty="0" smtClean="0"/>
              <a:t>Resistant</a:t>
            </a:r>
          </a:p>
        </p:txBody>
      </p:sp>
      <p:cxnSp>
        <p:nvCxnSpPr>
          <p:cNvPr id="5" name="Straight Connector 4"/>
          <p:cNvCxnSpPr/>
          <p:nvPr/>
        </p:nvCxnSpPr>
        <p:spPr>
          <a:xfrm>
            <a:off x="2418087" y="4196247"/>
            <a:ext cx="4393646" cy="1588"/>
          </a:xfrm>
          <a:prstGeom prst="line">
            <a:avLst/>
          </a:prstGeom>
          <a:ln w="1016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2932179" y="4197041"/>
            <a:ext cx="3265995" cy="1588"/>
          </a:xfrm>
          <a:prstGeom prst="line">
            <a:avLst/>
          </a:prstGeom>
          <a:ln w="101600" cap="flat">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8474" y="395194"/>
            <a:ext cx="7556313" cy="756866"/>
          </a:xfrm>
        </p:spPr>
        <p:txBody>
          <a:bodyPr>
            <a:normAutofit fontScale="90000"/>
          </a:bodyPr>
          <a:lstStyle/>
          <a:p>
            <a:pPr algn="ctr"/>
            <a:r>
              <a:rPr lang="en-US" dirty="0" smtClean="0"/>
              <a:t>Four Scenarios for the Future</a:t>
            </a:r>
            <a:endParaRPr lang="en-US" dirty="0"/>
          </a:p>
        </p:txBody>
      </p:sp>
      <p:pic>
        <p:nvPicPr>
          <p:cNvPr id="7" name="Picture 6" descr="4 Scenarios Chart.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4599" y="1114359"/>
            <a:ext cx="6388101" cy="5553142"/>
          </a:xfrm>
          <a:prstGeom prst="rect">
            <a:avLst/>
          </a:prstGeom>
        </p:spPr>
      </p:pic>
    </p:spTree>
    <p:extLst>
      <p:ext uri="{BB962C8B-B14F-4D97-AF65-F5344CB8AC3E}">
        <p14:creationId xmlns:p14="http://schemas.microsoft.com/office/powerpoint/2010/main" val="6475273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normAutofit/>
          </a:bodyPr>
          <a:lstStyle/>
          <a:p>
            <a:pPr marL="576072" indent="-457200">
              <a:buSzPct val="100000"/>
              <a:buFont typeface="+mj-lt"/>
              <a:buAutoNum type="arabicPeriod"/>
            </a:pPr>
            <a:r>
              <a:rPr lang="en-US" sz="3200" dirty="0"/>
              <a:t>Significant driving forces influencing faith formation</a:t>
            </a:r>
          </a:p>
          <a:p>
            <a:pPr marL="576072" indent="-457200">
              <a:buSzPct val="100000"/>
              <a:buFont typeface="+mj-lt"/>
              <a:buAutoNum type="arabicPeriod"/>
            </a:pPr>
            <a:r>
              <a:rPr lang="en-US" sz="3200" dirty="0"/>
              <a:t>Four scenarios for envisioning the future of faith formation in a congregation.</a:t>
            </a:r>
          </a:p>
          <a:p>
            <a:pPr marL="576072" indent="-457200">
              <a:buSzPct val="100000"/>
              <a:buFont typeface="+mj-lt"/>
              <a:buAutoNum type="arabicPeriod"/>
            </a:pPr>
            <a:r>
              <a:rPr lang="en-US" sz="3200" dirty="0" smtClean="0"/>
              <a:t>Application of the four scenarios to faith formation in a congregation</a:t>
            </a:r>
          </a:p>
          <a:p>
            <a:pPr marL="576072" indent="-457200">
              <a:buSzPct val="100000"/>
              <a:buFont typeface="+mj-lt"/>
              <a:buAutoNum type="arabicPeriod"/>
            </a:pPr>
            <a:r>
              <a:rPr lang="en-US" dirty="0" smtClean="0"/>
              <a:t>New  role for faith formation leaders </a:t>
            </a:r>
            <a:endParaRPr lang="en-US" sz="3200" dirty="0"/>
          </a:p>
        </p:txBody>
      </p:sp>
    </p:spTree>
    <p:extLst>
      <p:ext uri="{BB962C8B-B14F-4D97-AF65-F5344CB8AC3E}">
        <p14:creationId xmlns:p14="http://schemas.microsoft.com/office/powerpoint/2010/main" val="10186348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Scenarios for the Future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002571"/>
              </p:ext>
            </p:extLst>
          </p:nvPr>
        </p:nvGraphicFramePr>
        <p:xfrm>
          <a:off x="260164" y="1532549"/>
          <a:ext cx="9684269"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6" descr="FF2020_Logo_colorBurst_web.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60164" y="1604593"/>
            <a:ext cx="1741748" cy="1741794"/>
          </a:xfrm>
          <a:prstGeom prst="rect">
            <a:avLst/>
          </a:prstGeom>
        </p:spPr>
      </p:pic>
    </p:spTree>
    <p:extLst>
      <p:ext uri="{BB962C8B-B14F-4D97-AF65-F5344CB8AC3E}">
        <p14:creationId xmlns:p14="http://schemas.microsoft.com/office/powerpoint/2010/main" val="4287329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Assessing </a:t>
            </a:r>
            <a:endParaRPr lang="en-US" dirty="0"/>
          </a:p>
        </p:txBody>
      </p:sp>
      <p:sp>
        <p:nvSpPr>
          <p:cNvPr id="3" name="Content Placeholder 2"/>
          <p:cNvSpPr>
            <a:spLocks noGrp="1"/>
          </p:cNvSpPr>
          <p:nvPr>
            <p:ph idx="1"/>
          </p:nvPr>
        </p:nvSpPr>
        <p:spPr>
          <a:xfrm>
            <a:off x="457200" y="1540113"/>
            <a:ext cx="8229600" cy="4860688"/>
          </a:xfrm>
        </p:spPr>
        <p:txBody>
          <a:bodyPr>
            <a:normAutofit/>
          </a:bodyPr>
          <a:lstStyle/>
          <a:p>
            <a:r>
              <a:rPr lang="en-US" dirty="0" smtClean="0"/>
              <a:t>Viewed through the lens of the 4 Scenarios, </a:t>
            </a:r>
            <a:r>
              <a:rPr lang="en-US" u="sng" dirty="0" smtClean="0"/>
              <a:t>who</a:t>
            </a:r>
            <a:r>
              <a:rPr lang="en-US" dirty="0" smtClean="0"/>
              <a:t> is being served by current faith formation programming? </a:t>
            </a:r>
          </a:p>
          <a:p>
            <a:r>
              <a:rPr lang="en-US" dirty="0" smtClean="0"/>
              <a:t>Who is </a:t>
            </a:r>
            <a:r>
              <a:rPr lang="en-US" u="sng" dirty="0" smtClean="0"/>
              <a:t>not</a:t>
            </a:r>
            <a:r>
              <a:rPr lang="en-US" dirty="0" smtClean="0"/>
              <a:t>? </a:t>
            </a:r>
          </a:p>
          <a:p>
            <a:pPr>
              <a:buNone/>
            </a:pPr>
            <a:endParaRPr lang="en-US" dirty="0" smtClean="0"/>
          </a:p>
          <a:p>
            <a:pPr lvl="0"/>
            <a:r>
              <a:rPr lang="en-US" dirty="0" smtClean="0"/>
              <a:t>Where are the greatest needs or gaps? </a:t>
            </a:r>
          </a:p>
          <a:p>
            <a:pPr lvl="0"/>
            <a:r>
              <a:rPr lang="en-US" dirty="0" smtClean="0"/>
              <a:t>What are the priority areas for growth and improvement?</a:t>
            </a:r>
          </a:p>
        </p:txBody>
      </p:sp>
    </p:spTree>
    <p:extLst>
      <p:ext uri="{BB962C8B-B14F-4D97-AF65-F5344CB8AC3E}">
        <p14:creationId xmlns:p14="http://schemas.microsoft.com/office/powerpoint/2010/main" val="9027181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485985314"/>
              </p:ext>
            </p:extLst>
          </p:nvPr>
        </p:nvGraphicFramePr>
        <p:xfrm>
          <a:off x="387867" y="304027"/>
          <a:ext cx="8282382" cy="6045973"/>
        </p:xfrm>
        <a:graphic>
          <a:graphicData uri="http://schemas.openxmlformats.org/drawingml/2006/table">
            <a:tbl>
              <a:tblPr firstRow="1" bandRow="1">
                <a:tableStyleId>{69CF1AB2-1976-4502-BF36-3FF5EA218861}</a:tableStyleId>
              </a:tblPr>
              <a:tblGrid>
                <a:gridCol w="4260333"/>
                <a:gridCol w="4022049"/>
              </a:tblGrid>
              <a:tr h="31780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u="sng" dirty="0" smtClean="0">
                          <a:latin typeface="Calibri"/>
                          <a:cs typeface="Calibri"/>
                        </a:rPr>
                        <a:t>Scenario #4</a:t>
                      </a:r>
                    </a:p>
                    <a:p>
                      <a:pPr marL="548640" indent="-457200" algn="l">
                        <a:buFontTx/>
                        <a:buNone/>
                      </a:pPr>
                      <a:r>
                        <a:rPr lang="en-US" sz="2400" b="0" dirty="0" smtClean="0">
                          <a:latin typeface="Calibri"/>
                          <a:cs typeface="Calibri"/>
                        </a:rPr>
                        <a:t>+ </a:t>
                      </a:r>
                      <a:r>
                        <a:rPr lang="en-US" sz="2400" b="0" baseline="0" dirty="0" smtClean="0">
                          <a:latin typeface="Calibri"/>
                          <a:cs typeface="Calibri"/>
                        </a:rPr>
                        <a:t>Marriage &amp; FF</a:t>
                      </a:r>
                    </a:p>
                    <a:p>
                      <a:pPr marL="548640" indent="-457200" algn="l">
                        <a:buFontTx/>
                        <a:buNone/>
                      </a:pPr>
                      <a:r>
                        <a:rPr lang="en-US" sz="2400" b="0" baseline="0" dirty="0" smtClean="0">
                          <a:latin typeface="Calibri"/>
                          <a:cs typeface="Calibri"/>
                        </a:rPr>
                        <a:t>+ Baptism &amp; FF</a:t>
                      </a:r>
                    </a:p>
                    <a:p>
                      <a:pPr marL="548640" indent="-457200" algn="l">
                        <a:buFontTx/>
                        <a:buNone/>
                      </a:pPr>
                      <a:r>
                        <a:rPr lang="en-US" sz="2400" b="0" baseline="0" dirty="0" smtClean="0">
                          <a:latin typeface="Calibri"/>
                          <a:cs typeface="Calibri"/>
                        </a:rPr>
                        <a:t>+ Family faith formation in the 1</a:t>
                      </a:r>
                      <a:r>
                        <a:rPr lang="en-US" sz="2400" b="0" baseline="30000" dirty="0" smtClean="0">
                          <a:latin typeface="Calibri"/>
                          <a:cs typeface="Calibri"/>
                        </a:rPr>
                        <a:t>st</a:t>
                      </a:r>
                      <a:r>
                        <a:rPr lang="en-US" sz="2400" b="0" baseline="0" dirty="0" smtClean="0">
                          <a:latin typeface="Calibri"/>
                          <a:cs typeface="Calibri"/>
                        </a:rPr>
                        <a:t> decade of life</a:t>
                      </a:r>
                    </a:p>
                    <a:p>
                      <a:pPr marL="548640" indent="-457200" algn="l">
                        <a:buFontTx/>
                        <a:buNone/>
                      </a:pPr>
                      <a:r>
                        <a:rPr lang="en-US" sz="2400" b="0" baseline="0" dirty="0" smtClean="0">
                          <a:latin typeface="Calibri"/>
                          <a:cs typeface="Calibri"/>
                        </a:rPr>
                        <a:t>+ Milestones faith formation</a:t>
                      </a:r>
                    </a:p>
                    <a:p>
                      <a:pPr marL="548640" indent="-457200" algn="l">
                        <a:buFontTx/>
                        <a:buNone/>
                      </a:pPr>
                      <a:r>
                        <a:rPr lang="en-US" sz="2400" b="0" dirty="0" smtClean="0">
                          <a:latin typeface="Calibri"/>
                          <a:cs typeface="Calibri"/>
                        </a:rPr>
                        <a:t>+ Pathways</a:t>
                      </a:r>
                      <a:r>
                        <a:rPr lang="en-US" sz="2400" b="0" baseline="0" dirty="0" smtClean="0">
                          <a:latin typeface="Calibri"/>
                          <a:cs typeface="Calibri"/>
                        </a:rPr>
                        <a:t> to deepen faith &amp; engagement</a:t>
                      </a: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c>
                  <a:txBody>
                    <a:bodyPr/>
                    <a:lstStyle/>
                    <a:p>
                      <a:pPr algn="ctr"/>
                      <a:r>
                        <a:rPr lang="en-US" sz="2400" u="sng" dirty="0" smtClean="0">
                          <a:latin typeface="Calibri"/>
                          <a:cs typeface="Calibri"/>
                        </a:rPr>
                        <a:t>Scenario #1</a:t>
                      </a:r>
                    </a:p>
                    <a:p>
                      <a:pPr marL="548640" indent="-457200" algn="l">
                        <a:buFontTx/>
                        <a:buNone/>
                      </a:pPr>
                      <a:r>
                        <a:rPr lang="en-US" sz="2400" b="0" dirty="0" smtClean="0">
                          <a:latin typeface="Calibri"/>
                          <a:cs typeface="Calibri"/>
                        </a:rPr>
                        <a:t>+ </a:t>
                      </a:r>
                      <a:r>
                        <a:rPr lang="en-US" sz="2400" b="0" baseline="0" dirty="0" smtClean="0">
                          <a:latin typeface="Calibri"/>
                          <a:cs typeface="Calibri"/>
                        </a:rPr>
                        <a:t>Millennial Generation</a:t>
                      </a:r>
                    </a:p>
                    <a:p>
                      <a:pPr marL="548640" indent="-457200" algn="l">
                        <a:buFontTx/>
                        <a:buNone/>
                      </a:pPr>
                      <a:r>
                        <a:rPr lang="en-US" sz="2400" b="0" baseline="0" dirty="0" smtClean="0">
                          <a:latin typeface="Calibri"/>
                          <a:cs typeface="Calibri"/>
                        </a:rPr>
                        <a:t>+ Marriage &amp; FF</a:t>
                      </a:r>
                    </a:p>
                    <a:p>
                      <a:pPr marL="548640" indent="-457200" algn="l">
                        <a:buFontTx/>
                        <a:buNone/>
                      </a:pPr>
                      <a:r>
                        <a:rPr lang="en-US" sz="2400" b="0" baseline="0" dirty="0" smtClean="0">
                          <a:latin typeface="Calibri"/>
                          <a:cs typeface="Calibri"/>
                        </a:rPr>
                        <a:t>+ Baptism &amp; FF</a:t>
                      </a:r>
                    </a:p>
                    <a:p>
                      <a:pPr marL="548640" indent="-457200" algn="l">
                        <a:buFontTx/>
                        <a:buNone/>
                      </a:pPr>
                      <a:r>
                        <a:rPr lang="en-US" sz="2400" b="0" baseline="0" dirty="0" smtClean="0">
                          <a:latin typeface="Calibri"/>
                          <a:cs typeface="Calibri"/>
                        </a:rPr>
                        <a:t>+ Baby Boomers FF</a:t>
                      </a:r>
                    </a:p>
                    <a:p>
                      <a:pPr marL="548640" indent="-457200" algn="l">
                        <a:buFontTx/>
                        <a:buNone/>
                      </a:pPr>
                      <a:r>
                        <a:rPr lang="en-US" sz="2400" b="0" baseline="0" dirty="0" smtClean="0">
                          <a:latin typeface="Calibri"/>
                          <a:cs typeface="Calibri"/>
                        </a:rPr>
                        <a:t>+ Empowering people to share their faith</a:t>
                      </a: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r>
              <a:tr h="286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latin typeface="Calibri"/>
                          <a:cs typeface="Calibri"/>
                        </a:rPr>
                        <a:t>Scenario #3</a:t>
                      </a:r>
                    </a:p>
                    <a:p>
                      <a:pPr marL="457200" indent="-457200" algn="l">
                        <a:buFontTx/>
                        <a:buNone/>
                      </a:pPr>
                      <a:r>
                        <a:rPr lang="en-US" sz="2400" b="0" dirty="0" smtClean="0">
                          <a:latin typeface="Calibri"/>
                          <a:cs typeface="Calibri"/>
                        </a:rPr>
                        <a:t>+ Third Place settings</a:t>
                      </a:r>
                    </a:p>
                    <a:p>
                      <a:pPr marL="457200" indent="-457200" algn="l">
                        <a:buFontTx/>
                        <a:buNone/>
                      </a:pPr>
                      <a:r>
                        <a:rPr lang="en-US" sz="2400" b="0" dirty="0" smtClean="0">
                          <a:latin typeface="Calibri"/>
                          <a:cs typeface="Calibri"/>
                        </a:rPr>
                        <a:t>+ Family life center</a:t>
                      </a:r>
                    </a:p>
                    <a:p>
                      <a:pPr marL="457200" indent="-457200" algn="l">
                        <a:buFontTx/>
                        <a:buNone/>
                      </a:pPr>
                      <a:r>
                        <a:rPr lang="en-US" sz="2400" b="0" baseline="0" dirty="0" smtClean="0">
                          <a:latin typeface="Calibri"/>
                          <a:cs typeface="Calibri"/>
                        </a:rPr>
                        <a:t>+ Events (movie nights, concerts, festivals)</a:t>
                      </a:r>
                    </a:p>
                    <a:p>
                      <a:pPr marL="457200" indent="-457200" algn="l">
                        <a:buFontTx/>
                        <a:buNone/>
                      </a:pPr>
                      <a:r>
                        <a:rPr lang="en-US" sz="2400" b="0" baseline="0" dirty="0" smtClean="0">
                          <a:latin typeface="Calibri"/>
                          <a:cs typeface="Calibri"/>
                        </a:rPr>
                        <a:t>+ Community-based ministry (service, recovery ministry)</a:t>
                      </a:r>
                      <a:endParaRPr lang="en-US" sz="2400" b="0" dirty="0">
                        <a:latin typeface="Calibri"/>
                        <a:cs typeface="Calibri"/>
                      </a:endParaRP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u="sng" dirty="0" smtClean="0">
                          <a:latin typeface="Calibri"/>
                          <a:cs typeface="Calibri"/>
                        </a:rPr>
                        <a:t>Scenario #2</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a:t>
                      </a:r>
                      <a:r>
                        <a:rPr lang="en-US" sz="2400" b="0" dirty="0" smtClean="0">
                          <a:latin typeface="Calibri"/>
                          <a:cs typeface="Calibri"/>
                        </a:rPr>
                        <a:t>Third Place settings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dirty="0" smtClean="0">
                          <a:latin typeface="Calibri"/>
                          <a:cs typeface="Calibri"/>
                        </a:rPr>
                        <a:t>+ Targeting 20-30 year</a:t>
                      </a:r>
                      <a:r>
                        <a:rPr lang="en-US" sz="2400" b="0" baseline="0" dirty="0" smtClean="0">
                          <a:latin typeface="Calibri"/>
                          <a:cs typeface="Calibri"/>
                        </a:rPr>
                        <a:t> olds</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Service: local - global</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Spiritual formation</a:t>
                      </a:r>
                    </a:p>
                    <a:p>
                      <a:pPr marL="457200" marR="0" indent="-457200" algn="l" defTabSz="914400" rtl="0" eaLnBrk="1" fontAlgn="auto" latinLnBrk="0" hangingPunct="1">
                        <a:lnSpc>
                          <a:spcPct val="100000"/>
                        </a:lnSpc>
                        <a:spcBef>
                          <a:spcPts val="0"/>
                        </a:spcBef>
                        <a:spcAft>
                          <a:spcPts val="0"/>
                        </a:spcAft>
                        <a:buClrTx/>
                        <a:buSzTx/>
                        <a:buFontTx/>
                        <a:buNone/>
                        <a:tabLst/>
                        <a:defRPr/>
                      </a:pPr>
                      <a:r>
                        <a:rPr lang="en-US" sz="2400" b="0" baseline="0" dirty="0" smtClean="0">
                          <a:latin typeface="Calibri"/>
                          <a:cs typeface="Calibri"/>
                        </a:rPr>
                        <a:t>+ Pathways to deepen faith &amp; engagement</a:t>
                      </a:r>
                      <a:endParaRPr lang="en-US" sz="2400" b="1" dirty="0" smtClean="0">
                        <a:latin typeface="Calibri"/>
                        <a:cs typeface="Calibri"/>
                      </a:endParaRPr>
                    </a:p>
                  </a:txBody>
                  <a:tcPr>
                    <a:lnL w="38100" cap="flat" cmpd="sng" algn="ctr">
                      <a:solidFill>
                        <a:srgbClr val="990000"/>
                      </a:solidFill>
                      <a:prstDash val="solid"/>
                      <a:round/>
                      <a:headEnd type="none" w="med" len="med"/>
                      <a:tailEnd type="none" w="med" len="med"/>
                    </a:lnL>
                    <a:lnR w="38100" cap="flat" cmpd="sng" algn="ctr">
                      <a:solidFill>
                        <a:srgbClr val="990000"/>
                      </a:solidFill>
                      <a:prstDash val="solid"/>
                      <a:round/>
                      <a:headEnd type="none" w="med" len="med"/>
                      <a:tailEnd type="none" w="med" len="med"/>
                    </a:lnR>
                    <a:lnT w="38100" cap="flat" cmpd="sng" algn="ctr">
                      <a:solidFill>
                        <a:srgbClr val="990000"/>
                      </a:solidFill>
                      <a:prstDash val="solid"/>
                      <a:round/>
                      <a:headEnd type="none" w="med" len="med"/>
                      <a:tailEnd type="none" w="med" len="med"/>
                    </a:lnT>
                    <a:lnB w="38100" cap="flat" cmpd="sng" algn="ctr">
                      <a:solidFill>
                        <a:srgbClr val="99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9427597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Changing</a:t>
            </a:r>
            <a:endParaRPr lang="en-US" dirty="0"/>
          </a:p>
        </p:txBody>
      </p:sp>
    </p:spTree>
    <p:extLst>
      <p:ext uri="{BB962C8B-B14F-4D97-AF65-F5344CB8AC3E}">
        <p14:creationId xmlns:p14="http://schemas.microsoft.com/office/powerpoint/2010/main" val="17858933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Challenge of Adaptive Change</a:t>
            </a:r>
            <a:endParaRPr lang="en-US" dirty="0"/>
          </a:p>
        </p:txBody>
      </p:sp>
      <p:sp>
        <p:nvSpPr>
          <p:cNvPr id="3" name="Content Placeholder 2"/>
          <p:cNvSpPr>
            <a:spLocks noGrp="1"/>
          </p:cNvSpPr>
          <p:nvPr>
            <p:ph idx="1"/>
          </p:nvPr>
        </p:nvSpPr>
        <p:spPr>
          <a:xfrm>
            <a:off x="1130202" y="1905634"/>
            <a:ext cx="7076747" cy="3992563"/>
          </a:xfrm>
        </p:spPr>
        <p:txBody>
          <a:bodyPr>
            <a:normAutofit/>
          </a:bodyPr>
          <a:lstStyle/>
          <a:p>
            <a:pPr marL="0" indent="0" algn="ctr">
              <a:buNone/>
            </a:pPr>
            <a:r>
              <a:rPr lang="en-US" sz="3200" i="1" dirty="0">
                <a:latin typeface="Georgia"/>
                <a:cs typeface="Georgia"/>
              </a:rPr>
              <a:t>“The significant problems we face today cannot be solved at the same level of thinking we were at when we created them.” </a:t>
            </a:r>
            <a:endParaRPr lang="en-US" sz="3200" i="1" dirty="0" smtClean="0">
              <a:latin typeface="Georgia"/>
              <a:cs typeface="Georgia"/>
            </a:endParaRPr>
          </a:p>
          <a:p>
            <a:pPr marL="0" indent="0" algn="ctr">
              <a:buNone/>
            </a:pPr>
            <a:endParaRPr lang="en-US" sz="3200" i="1" dirty="0" smtClean="0">
              <a:latin typeface="Georgia"/>
              <a:cs typeface="Georgia"/>
            </a:endParaRPr>
          </a:p>
          <a:p>
            <a:pPr marL="0" indent="0" algn="ctr">
              <a:buNone/>
            </a:pPr>
            <a:r>
              <a:rPr lang="en-US" sz="3200" dirty="0" smtClean="0">
                <a:latin typeface="Georgia"/>
                <a:cs typeface="Georgia"/>
              </a:rPr>
              <a:t>Albert Einstein</a:t>
            </a:r>
            <a:endParaRPr lang="en-US" sz="3200" i="1" dirty="0">
              <a:latin typeface="Georgia"/>
              <a:cs typeface="Georgia"/>
            </a:endParaRPr>
          </a:p>
        </p:txBody>
      </p:sp>
    </p:spTree>
    <p:extLst>
      <p:ext uri="{BB962C8B-B14F-4D97-AF65-F5344CB8AC3E}">
        <p14:creationId xmlns:p14="http://schemas.microsoft.com/office/powerpoint/2010/main" val="24376177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Technical Problems</a:t>
            </a:r>
            <a:endParaRPr lang="en-US" sz="4400" dirty="0"/>
          </a:p>
        </p:txBody>
      </p:sp>
      <p:sp>
        <p:nvSpPr>
          <p:cNvPr id="3" name="Content Placeholder 2"/>
          <p:cNvSpPr>
            <a:spLocks noGrp="1"/>
          </p:cNvSpPr>
          <p:nvPr>
            <p:ph idx="1"/>
          </p:nvPr>
        </p:nvSpPr>
        <p:spPr>
          <a:xfrm>
            <a:off x="371391" y="1549400"/>
            <a:ext cx="8486859" cy="5148345"/>
          </a:xfrm>
        </p:spPr>
        <p:txBody>
          <a:bodyPr>
            <a:normAutofit/>
          </a:bodyPr>
          <a:lstStyle/>
          <a:p>
            <a:pPr>
              <a:spcBef>
                <a:spcPts val="600"/>
              </a:spcBef>
              <a:buClr>
                <a:schemeClr val="accent1"/>
              </a:buClr>
            </a:pPr>
            <a:r>
              <a:rPr lang="en-US" sz="2800" b="1" i="1" dirty="0" smtClean="0">
                <a:solidFill>
                  <a:schemeClr val="accent6"/>
                </a:solidFill>
              </a:rPr>
              <a:t>Technical </a:t>
            </a:r>
            <a:r>
              <a:rPr lang="en-US" sz="2800" b="1" i="1" dirty="0">
                <a:solidFill>
                  <a:schemeClr val="accent6"/>
                </a:solidFill>
              </a:rPr>
              <a:t>problems</a:t>
            </a:r>
            <a:r>
              <a:rPr lang="en-US" sz="2800" b="1" dirty="0">
                <a:solidFill>
                  <a:schemeClr val="accent6"/>
                </a:solidFill>
              </a:rPr>
              <a:t> </a:t>
            </a:r>
            <a:r>
              <a:rPr lang="en-US" sz="2800" dirty="0"/>
              <a:t>(even though they may be complex) can be solved with knowledge and procedures already in hand.</a:t>
            </a:r>
          </a:p>
          <a:p>
            <a:pPr>
              <a:spcBef>
                <a:spcPts val="600"/>
              </a:spcBef>
              <a:buClr>
                <a:schemeClr val="accent1"/>
              </a:buClr>
            </a:pPr>
            <a:r>
              <a:rPr lang="en-US" sz="2800" dirty="0" smtClean="0"/>
              <a:t>Leadership </a:t>
            </a:r>
            <a:r>
              <a:rPr lang="en-US" sz="2800" dirty="0"/>
              <a:t>would be an easy and safe undertaking if organizations and communities only faced problems for which they already knew the solutions. Everyday, people have problems for which they do, in fact, have the necessary know-how and procedures</a:t>
            </a:r>
            <a:r>
              <a:rPr lang="en-US" sz="2800" dirty="0" smtClean="0"/>
              <a:t>—</a:t>
            </a:r>
            <a:r>
              <a:rPr lang="en-US" sz="2800" i="1" dirty="0" smtClean="0"/>
              <a:t>technical </a:t>
            </a:r>
            <a:r>
              <a:rPr lang="en-US" sz="2800" i="1" dirty="0"/>
              <a:t>problems</a:t>
            </a:r>
            <a:r>
              <a:rPr lang="en-US" sz="2800" dirty="0"/>
              <a:t>. </a:t>
            </a:r>
            <a:endParaRPr lang="en-US" sz="2800" dirty="0" smtClean="0"/>
          </a:p>
        </p:txBody>
      </p:sp>
    </p:spTree>
    <p:extLst>
      <p:ext uri="{BB962C8B-B14F-4D97-AF65-F5344CB8AC3E}">
        <p14:creationId xmlns:p14="http://schemas.microsoft.com/office/powerpoint/2010/main" val="28360349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Challenges</a:t>
            </a:r>
            <a:endParaRPr lang="en-US" dirty="0"/>
          </a:p>
        </p:txBody>
      </p:sp>
      <p:sp>
        <p:nvSpPr>
          <p:cNvPr id="3" name="Content Placeholder 2"/>
          <p:cNvSpPr>
            <a:spLocks noGrp="1"/>
          </p:cNvSpPr>
          <p:nvPr>
            <p:ph idx="1"/>
          </p:nvPr>
        </p:nvSpPr>
        <p:spPr>
          <a:xfrm>
            <a:off x="395351" y="1509776"/>
            <a:ext cx="8462899" cy="5265606"/>
          </a:xfrm>
        </p:spPr>
        <p:txBody>
          <a:bodyPr>
            <a:normAutofit lnSpcReduction="10000"/>
          </a:bodyPr>
          <a:lstStyle/>
          <a:p>
            <a:pPr>
              <a:spcBef>
                <a:spcPts val="600"/>
              </a:spcBef>
              <a:buClr>
                <a:schemeClr val="accent1"/>
              </a:buClr>
            </a:pPr>
            <a:r>
              <a:rPr lang="en-US" sz="2600" b="1" i="1" dirty="0" smtClean="0">
                <a:solidFill>
                  <a:srgbClr val="C64847"/>
                </a:solidFill>
              </a:rPr>
              <a:t>Adaptive challenges</a:t>
            </a:r>
            <a:r>
              <a:rPr lang="en-US" sz="2600" b="1" dirty="0" smtClean="0">
                <a:solidFill>
                  <a:srgbClr val="C64847"/>
                </a:solidFill>
              </a:rPr>
              <a:t> </a:t>
            </a:r>
            <a:r>
              <a:rPr lang="en-US" sz="2600" dirty="0" smtClean="0"/>
              <a:t>require experiments, new discoveries, and adjustments from numerous places in the organization. </a:t>
            </a:r>
          </a:p>
          <a:p>
            <a:pPr>
              <a:spcBef>
                <a:spcPts val="600"/>
              </a:spcBef>
              <a:buClr>
                <a:schemeClr val="accent1"/>
              </a:buClr>
            </a:pPr>
            <a:r>
              <a:rPr lang="en-US" sz="2600" dirty="0" smtClean="0"/>
              <a:t>Without learning new ways—changing attitudes, values, and deep-seated behaviors—people cannot make the adaptive leap necessary to thrive in the new environment. </a:t>
            </a:r>
            <a:r>
              <a:rPr lang="en-US" sz="2600" i="1" dirty="0" smtClean="0"/>
              <a:t>Adaptive challenges</a:t>
            </a:r>
            <a:r>
              <a:rPr lang="en-US" sz="2600" dirty="0" smtClean="0"/>
              <a:t> call for changes of heart and mind—the transformation of long-standing habits and deeply held assumptions and values.</a:t>
            </a:r>
          </a:p>
          <a:p>
            <a:pPr marL="0" indent="0">
              <a:spcBef>
                <a:spcPts val="0"/>
              </a:spcBef>
              <a:buNone/>
            </a:pPr>
            <a:endParaRPr lang="en-US" sz="1300" dirty="0" smtClean="0"/>
          </a:p>
          <a:p>
            <a:pPr marL="0" indent="0" algn="ctr">
              <a:spcBef>
                <a:spcPts val="0"/>
              </a:spcBef>
              <a:buNone/>
            </a:pPr>
            <a:r>
              <a:rPr lang="en-US" sz="2600" dirty="0" smtClean="0"/>
              <a:t>Leadership </a:t>
            </a:r>
            <a:r>
              <a:rPr lang="en-US" sz="2600" dirty="0"/>
              <a:t>is “</a:t>
            </a:r>
            <a:r>
              <a:rPr lang="en-US" sz="2600" i="1" dirty="0"/>
              <a:t>the activity of mobilizing people to tackle the toughest problems and do the adaptive work necessary to achieve progress</a:t>
            </a:r>
            <a:r>
              <a:rPr lang="en-US" sz="2600" dirty="0"/>
              <a:t>.” </a:t>
            </a:r>
            <a:endParaRPr lang="en-US" sz="2600" dirty="0" smtClean="0"/>
          </a:p>
          <a:p>
            <a:pPr marL="0" indent="0" algn="ctr">
              <a:spcBef>
                <a:spcPts val="0"/>
              </a:spcBef>
              <a:buNone/>
            </a:pPr>
            <a:r>
              <a:rPr lang="en-US" sz="2600" dirty="0" smtClean="0"/>
              <a:t>(Ronald Heifetz </a:t>
            </a:r>
            <a:r>
              <a:rPr lang="en-US" sz="2600" dirty="0"/>
              <a:t>and </a:t>
            </a:r>
            <a:r>
              <a:rPr lang="en-US" sz="2600" dirty="0" smtClean="0"/>
              <a:t>Martin Linsky)</a:t>
            </a:r>
          </a:p>
        </p:txBody>
      </p:sp>
    </p:spTree>
    <p:extLst>
      <p:ext uri="{BB962C8B-B14F-4D97-AF65-F5344CB8AC3E}">
        <p14:creationId xmlns:p14="http://schemas.microsoft.com/office/powerpoint/2010/main" val="9797159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Emerging</a:t>
            </a:r>
            <a:endParaRPr lang="en-US" dirty="0"/>
          </a:p>
        </p:txBody>
      </p:sp>
    </p:spTree>
    <p:extLst>
      <p:ext uri="{BB962C8B-B14F-4D97-AF65-F5344CB8AC3E}">
        <p14:creationId xmlns:p14="http://schemas.microsoft.com/office/powerpoint/2010/main" val="37529814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21</a:t>
            </a:r>
            <a:r>
              <a:rPr lang="en-US" baseline="30000" dirty="0" smtClean="0"/>
              <a:t>st</a:t>
            </a:r>
            <a:r>
              <a:rPr lang="en-US" dirty="0" smtClean="0"/>
              <a:t> Century Faith Formation </a:t>
            </a:r>
            <a:endParaRPr lang="en-US" dirty="0"/>
          </a:p>
        </p:txBody>
      </p:sp>
      <p:sp>
        <p:nvSpPr>
          <p:cNvPr id="5" name="Content Placeholder 4"/>
          <p:cNvSpPr>
            <a:spLocks noGrp="1"/>
          </p:cNvSpPr>
          <p:nvPr>
            <p:ph idx="1"/>
          </p:nvPr>
        </p:nvSpPr>
        <p:spPr>
          <a:xfrm>
            <a:off x="457200" y="1562101"/>
            <a:ext cx="8229600" cy="4838700"/>
          </a:xfrm>
        </p:spPr>
        <p:txBody>
          <a:bodyPr/>
          <a:lstStyle/>
          <a:p>
            <a:pPr marL="0" indent="0" algn="ctr">
              <a:buSzPct val="100000"/>
              <a:buNone/>
            </a:pPr>
            <a:r>
              <a:rPr lang="en-US" b="1" i="1" dirty="0" smtClean="0">
                <a:solidFill>
                  <a:srgbClr val="C64847"/>
                </a:solidFill>
              </a:rPr>
              <a:t>What could a 21</a:t>
            </a:r>
            <a:r>
              <a:rPr lang="en-US" b="1" i="1" baseline="30000" dirty="0" smtClean="0">
                <a:solidFill>
                  <a:srgbClr val="C64847"/>
                </a:solidFill>
              </a:rPr>
              <a:t>st</a:t>
            </a:r>
            <a:r>
              <a:rPr lang="en-US" b="1" i="1" dirty="0" smtClean="0">
                <a:solidFill>
                  <a:srgbClr val="C64847"/>
                </a:solidFill>
              </a:rPr>
              <a:t> century approach to faith formation look like?</a:t>
            </a:r>
          </a:p>
          <a:p>
            <a:pPr marL="0" indent="0" algn="ctr">
              <a:buSzPct val="100000"/>
              <a:buNone/>
            </a:pPr>
            <a:endParaRPr lang="en-US" sz="1200" b="1" i="1" dirty="0" smtClean="0">
              <a:solidFill>
                <a:srgbClr val="C64847"/>
              </a:solidFill>
            </a:endParaRPr>
          </a:p>
          <a:p>
            <a:pPr marL="457200" indent="-457200">
              <a:buSzPct val="100000"/>
              <a:buFont typeface="Wingdings" charset="2"/>
              <a:buChar char=""/>
            </a:pPr>
            <a:r>
              <a:rPr lang="en-US" dirty="0" smtClean="0"/>
              <a:t>How would we address the diversity of people’s religious and spiritual needs today? </a:t>
            </a:r>
          </a:p>
          <a:p>
            <a:pPr marL="457200" indent="-457200">
              <a:buSzPct val="100000"/>
              <a:buFont typeface="Wingdings" charset="2"/>
              <a:buChar char=""/>
            </a:pPr>
            <a:r>
              <a:rPr lang="en-US" dirty="0" smtClean="0"/>
              <a:t>How would we engage people? How would we reach people? </a:t>
            </a:r>
          </a:p>
          <a:p>
            <a:pPr marL="457200" indent="-457200">
              <a:buSzPct val="100000"/>
              <a:buFont typeface="Wingdings" charset="2"/>
              <a:buChar char=""/>
            </a:pPr>
            <a:r>
              <a:rPr lang="en-US" dirty="0" smtClean="0"/>
              <a:t>What technologies would we use?</a:t>
            </a:r>
          </a:p>
          <a:p>
            <a:pPr marL="457200" indent="-457200">
              <a:buSzPct val="100000"/>
              <a:buFont typeface="Wingdings" charset="2"/>
              <a:buChar char=""/>
            </a:pPr>
            <a:r>
              <a:rPr lang="en-US" dirty="0" smtClean="0"/>
              <a:t>What resources would we access? </a:t>
            </a:r>
          </a:p>
          <a:p>
            <a:pPr marL="457200" indent="-457200">
              <a:buSzPct val="100000"/>
              <a:buFont typeface="Wingdings" charset="2"/>
              <a:buChar char=""/>
            </a:pPr>
            <a:endParaRPr lang="en-US" dirty="0"/>
          </a:p>
        </p:txBody>
      </p:sp>
    </p:spTree>
    <p:extLst>
      <p:ext uri="{BB962C8B-B14F-4D97-AF65-F5344CB8AC3E}">
        <p14:creationId xmlns:p14="http://schemas.microsoft.com/office/powerpoint/2010/main" val="16328204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Printing Press</a:t>
            </a:r>
            <a:br>
              <a:rPr lang="en-US" dirty="0" smtClean="0"/>
            </a:br>
            <a:r>
              <a:rPr lang="en-US" dirty="0" smtClean="0"/>
              <a:t>Johannes Gutenberg</a:t>
            </a:r>
            <a:endParaRPr lang="en-US" dirty="0"/>
          </a:p>
        </p:txBody>
      </p:sp>
      <p:pic>
        <p:nvPicPr>
          <p:cNvPr id="5" name="Picture 4"/>
          <p:cNvPicPr>
            <a:picLocks noChangeAspect="1"/>
          </p:cNvPicPr>
          <p:nvPr/>
        </p:nvPicPr>
        <p:blipFill>
          <a:blip r:embed="rId2"/>
          <a:stretch>
            <a:fillRect/>
          </a:stretch>
        </p:blipFill>
        <p:spPr>
          <a:xfrm>
            <a:off x="2324100" y="1651000"/>
            <a:ext cx="4178300" cy="5080000"/>
          </a:xfrm>
          <a:prstGeom prst="rect">
            <a:avLst/>
          </a:prstGeom>
        </p:spPr>
      </p:pic>
    </p:spTree>
    <p:extLst>
      <p:ext uri="{BB962C8B-B14F-4D97-AF65-F5344CB8AC3E}">
        <p14:creationId xmlns:p14="http://schemas.microsoft.com/office/powerpoint/2010/main" val="8191470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559" y="862231"/>
            <a:ext cx="8013192" cy="1295574"/>
          </a:xfrm>
        </p:spPr>
        <p:txBody>
          <a:bodyPr/>
          <a:lstStyle/>
          <a:p>
            <a:pPr algn="ctr"/>
            <a:r>
              <a:rPr lang="en-US" dirty="0" smtClean="0"/>
              <a:t>Trends</a:t>
            </a:r>
            <a:endParaRPr lang="en-US" dirty="0"/>
          </a:p>
        </p:txBody>
      </p:sp>
    </p:spTree>
    <p:extLst>
      <p:ext uri="{BB962C8B-B14F-4D97-AF65-F5344CB8AC3E}">
        <p14:creationId xmlns:p14="http://schemas.microsoft.com/office/powerpoint/2010/main" val="15903454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First Book</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28529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New “Book”</a:t>
            </a:r>
            <a:endParaRPr lang="en-US" dirty="0"/>
          </a:p>
        </p:txBody>
      </p:sp>
      <p:pic>
        <p:nvPicPr>
          <p:cNvPr id="5" name="Content Placeholder 4" descr="whymac_macosx_4_20101216.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29745" y="2195576"/>
            <a:ext cx="9014255" cy="4040124"/>
          </a:xfrm>
        </p:spPr>
      </p:pic>
    </p:spTree>
    <p:extLst>
      <p:ext uri="{BB962C8B-B14F-4D97-AF65-F5344CB8AC3E}">
        <p14:creationId xmlns:p14="http://schemas.microsoft.com/office/powerpoint/2010/main" val="19101357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hero2008100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42900" y="852488"/>
            <a:ext cx="4275316" cy="4876800"/>
          </a:xfrm>
          <a:prstGeom prst="rect">
            <a:avLst/>
          </a:prstGeom>
        </p:spPr>
      </p:pic>
      <p:pic>
        <p:nvPicPr>
          <p:cNvPr id="4" name="Picture 3" descr="welcome_3.gif"/>
          <p:cNvPicPr>
            <a:picLocks noChangeAspect="1"/>
          </p:cNvPicPr>
          <p:nvPr/>
        </p:nvPicPr>
        <p:blipFill>
          <a:blip r:embed="rId3"/>
          <a:stretch>
            <a:fillRect/>
          </a:stretch>
        </p:blipFill>
        <p:spPr>
          <a:xfrm>
            <a:off x="5735901" y="1889124"/>
            <a:ext cx="3006197" cy="1423988"/>
          </a:xfrm>
          <a:prstGeom prst="rect">
            <a:avLst/>
          </a:prstGeom>
        </p:spPr>
      </p:pic>
      <p:pic>
        <p:nvPicPr>
          <p:cNvPr id="5" name="Content Placeholder 6" descr="images 5.jpg"/>
          <p:cNvPicPr>
            <a:picLocks noChangeAspect="1"/>
          </p:cNvPicPr>
          <p:nvPr/>
        </p:nvPicPr>
        <p:blipFill>
          <a:blip r:embed="rId4" cstate="email">
            <a:extLst>
              <a:ext uri="{28A0092B-C50C-407E-A947-70E740481C1C}">
                <a14:useLocalDpi xmlns:a14="http://schemas.microsoft.com/office/drawing/2010/main"/>
              </a:ext>
            </a:extLst>
          </a:blip>
          <a:srcRect l="-1067" r="-1067"/>
          <a:stretch>
            <a:fillRect/>
          </a:stretch>
        </p:blipFill>
        <p:spPr>
          <a:xfrm>
            <a:off x="5080000" y="3667254"/>
            <a:ext cx="2831809" cy="1482854"/>
          </a:xfrm>
          <a:prstGeom prst="rect">
            <a:avLst/>
          </a:prstGeom>
        </p:spPr>
      </p:pic>
      <p:pic>
        <p:nvPicPr>
          <p:cNvPr id="6" name="Picture 5" descr="twitter.png"/>
          <p:cNvPicPr>
            <a:picLocks noChangeAspect="1"/>
          </p:cNvPicPr>
          <p:nvPr/>
        </p:nvPicPr>
        <p:blipFill>
          <a:blip r:embed="rId5"/>
          <a:stretch>
            <a:fillRect/>
          </a:stretch>
        </p:blipFill>
        <p:spPr>
          <a:xfrm>
            <a:off x="6075098" y="5505450"/>
            <a:ext cx="2667000" cy="622300"/>
          </a:xfrm>
          <a:prstGeom prst="rect">
            <a:avLst/>
          </a:prstGeom>
        </p:spPr>
      </p:pic>
      <p:pic>
        <p:nvPicPr>
          <p:cNvPr id="9" name="Picture 8" descr="google.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080000" y="437832"/>
            <a:ext cx="2891116" cy="1143000"/>
          </a:xfrm>
          <a:prstGeom prst="rect">
            <a:avLst/>
          </a:prstGeom>
        </p:spPr>
      </p:pic>
    </p:spTree>
    <p:extLst>
      <p:ext uri="{BB962C8B-B14F-4D97-AF65-F5344CB8AC3E}">
        <p14:creationId xmlns:p14="http://schemas.microsoft.com/office/powerpoint/2010/main" val="28101813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Network.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4400" y="381000"/>
            <a:ext cx="4775200" cy="6096000"/>
          </a:xfrm>
          <a:prstGeom prst="rect">
            <a:avLst/>
          </a:prstGeom>
        </p:spPr>
      </p:pic>
    </p:spTree>
    <p:extLst>
      <p:ext uri="{BB962C8B-B14F-4D97-AF65-F5344CB8AC3E}">
        <p14:creationId xmlns:p14="http://schemas.microsoft.com/office/powerpoint/2010/main" val="946557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Scenarios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6930536"/>
              </p:ext>
            </p:extLst>
          </p:nvPr>
        </p:nvGraphicFramePr>
        <p:xfrm>
          <a:off x="755465" y="1532549"/>
          <a:ext cx="7639236" cy="5265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05071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Significant Shift</a:t>
            </a:r>
            <a:endParaRPr lang="en-US" dirty="0"/>
          </a:p>
        </p:txBody>
      </p:sp>
      <p:sp>
        <p:nvSpPr>
          <p:cNvPr id="3" name="Content Placeholder 2"/>
          <p:cNvSpPr>
            <a:spLocks noGrp="1"/>
          </p:cNvSpPr>
          <p:nvPr>
            <p:ph idx="1"/>
          </p:nvPr>
        </p:nvSpPr>
        <p:spPr>
          <a:xfrm>
            <a:off x="423322" y="1569313"/>
            <a:ext cx="8366728" cy="4831488"/>
          </a:xfrm>
        </p:spPr>
        <p:txBody>
          <a:bodyPr>
            <a:normAutofit lnSpcReduction="10000"/>
          </a:bodyPr>
          <a:lstStyle/>
          <a:p>
            <a:pPr marL="118872" indent="0" algn="ctr">
              <a:buNone/>
            </a:pPr>
            <a:r>
              <a:rPr lang="en-US" dirty="0"/>
              <a:t>Shifting </a:t>
            </a:r>
            <a:r>
              <a:rPr lang="en-US" dirty="0" smtClean="0"/>
              <a:t>from. . .  </a:t>
            </a:r>
          </a:p>
          <a:p>
            <a:pPr marL="118872" indent="0" algn="ctr">
              <a:buNone/>
            </a:pPr>
            <a:endParaRPr lang="en-US" sz="1200" dirty="0" smtClean="0"/>
          </a:p>
          <a:p>
            <a:pPr marL="118872" indent="0" algn="ctr">
              <a:buNone/>
            </a:pPr>
            <a:r>
              <a:rPr lang="en-US" b="1" dirty="0" smtClean="0">
                <a:solidFill>
                  <a:schemeClr val="accent6"/>
                </a:solidFill>
              </a:rPr>
              <a:t>“</a:t>
            </a:r>
            <a:r>
              <a:rPr lang="en-US" b="1" dirty="0">
                <a:solidFill>
                  <a:schemeClr val="accent6"/>
                </a:solidFill>
              </a:rPr>
              <a:t>One Size Fits All” </a:t>
            </a:r>
            <a:r>
              <a:rPr lang="en-US" b="1" dirty="0" smtClean="0">
                <a:solidFill>
                  <a:schemeClr val="accent6"/>
                </a:solidFill>
              </a:rPr>
              <a:t>Curriculum &amp; Programming</a:t>
            </a:r>
          </a:p>
          <a:p>
            <a:pPr marL="118872" indent="0" algn="ctr">
              <a:buNone/>
            </a:pPr>
            <a:r>
              <a:rPr lang="en-US" dirty="0" smtClean="0"/>
              <a:t>to </a:t>
            </a:r>
          </a:p>
          <a:p>
            <a:pPr marL="118872" indent="0" algn="ctr">
              <a:buNone/>
            </a:pPr>
            <a:r>
              <a:rPr lang="en-US" b="1" dirty="0" smtClean="0">
                <a:solidFill>
                  <a:schemeClr val="accent6"/>
                </a:solidFill>
              </a:rPr>
              <a:t>A Network of Personalized </a:t>
            </a:r>
            <a:r>
              <a:rPr lang="en-US" b="1" dirty="0">
                <a:solidFill>
                  <a:schemeClr val="accent6"/>
                </a:solidFill>
              </a:rPr>
              <a:t>&amp; Customized Faith Formation </a:t>
            </a:r>
            <a:r>
              <a:rPr lang="en-US" b="1" dirty="0" smtClean="0">
                <a:solidFill>
                  <a:schemeClr val="accent6"/>
                </a:solidFill>
              </a:rPr>
              <a:t>Activities &amp; Resources</a:t>
            </a:r>
            <a:endParaRPr lang="en-US" b="1" dirty="0">
              <a:solidFill>
                <a:schemeClr val="accent6"/>
              </a:solidFill>
            </a:endParaRPr>
          </a:p>
          <a:p>
            <a:pPr marL="118872" indent="0" algn="ctr">
              <a:buNone/>
            </a:pPr>
            <a:r>
              <a:rPr lang="en-US" i="1" dirty="0"/>
              <a:t>f</a:t>
            </a:r>
            <a:r>
              <a:rPr lang="en-US" i="1" dirty="0" smtClean="0"/>
              <a:t>ocusing on </a:t>
            </a:r>
            <a:r>
              <a:rPr lang="en-US" i="1" dirty="0"/>
              <a:t>addressing people’s spiritual and religious growth by offering a wide variety of religious content and </a:t>
            </a:r>
            <a:r>
              <a:rPr lang="en-US" i="1" dirty="0" smtClean="0"/>
              <a:t>experiences</a:t>
            </a:r>
          </a:p>
          <a:p>
            <a:pPr marL="118872" indent="0" algn="ctr">
              <a:buNone/>
            </a:pPr>
            <a:endParaRPr lang="en-US" sz="1200" dirty="0" smtClean="0"/>
          </a:p>
          <a:p>
            <a:pPr marL="118872" indent="0" algn="ctr">
              <a:buNone/>
            </a:pPr>
            <a:r>
              <a:rPr lang="en-US" dirty="0" smtClean="0"/>
              <a:t>“</a:t>
            </a:r>
            <a:r>
              <a:rPr lang="en-US" b="1" i="1" dirty="0">
                <a:solidFill>
                  <a:schemeClr val="accent6"/>
                </a:solidFill>
              </a:rPr>
              <a:t>D</a:t>
            </a:r>
            <a:r>
              <a:rPr lang="en-US" b="1" i="1" dirty="0" smtClean="0">
                <a:solidFill>
                  <a:schemeClr val="accent6"/>
                </a:solidFill>
              </a:rPr>
              <a:t>ifferentiated </a:t>
            </a:r>
            <a:r>
              <a:rPr lang="en-US" b="1" i="1" dirty="0">
                <a:solidFill>
                  <a:schemeClr val="accent6"/>
                </a:solidFill>
              </a:rPr>
              <a:t>F</a:t>
            </a:r>
            <a:r>
              <a:rPr lang="en-US" b="1" i="1" dirty="0" smtClean="0">
                <a:solidFill>
                  <a:schemeClr val="accent6"/>
                </a:solidFill>
              </a:rPr>
              <a:t>aith </a:t>
            </a:r>
            <a:r>
              <a:rPr lang="en-US" b="1" i="1" dirty="0">
                <a:solidFill>
                  <a:schemeClr val="accent6"/>
                </a:solidFill>
              </a:rPr>
              <a:t>F</a:t>
            </a:r>
            <a:r>
              <a:rPr lang="en-US" b="1" i="1" dirty="0" smtClean="0">
                <a:solidFill>
                  <a:schemeClr val="accent6"/>
                </a:solidFill>
              </a:rPr>
              <a:t>ormation</a:t>
            </a:r>
            <a:r>
              <a:rPr lang="en-US" dirty="0" smtClean="0"/>
              <a:t>”</a:t>
            </a:r>
            <a:endParaRPr lang="en-US" dirty="0"/>
          </a:p>
          <a:p>
            <a:endParaRPr lang="en-US" dirty="0"/>
          </a:p>
        </p:txBody>
      </p:sp>
    </p:spTree>
    <p:extLst>
      <p:ext uri="{BB962C8B-B14F-4D97-AF65-F5344CB8AC3E}">
        <p14:creationId xmlns:p14="http://schemas.microsoft.com/office/powerpoint/2010/main" val="766656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Features </a:t>
            </a:r>
            <a:endParaRPr lang="en-US" dirty="0"/>
          </a:p>
        </p:txBody>
      </p:sp>
      <p:sp>
        <p:nvSpPr>
          <p:cNvPr id="5" name="Content Placeholder 4"/>
          <p:cNvSpPr>
            <a:spLocks noGrp="1"/>
          </p:cNvSpPr>
          <p:nvPr>
            <p:ph idx="1"/>
          </p:nvPr>
        </p:nvSpPr>
        <p:spPr>
          <a:xfrm>
            <a:off x="457200" y="1536700"/>
            <a:ext cx="8229600" cy="5054599"/>
          </a:xfrm>
        </p:spPr>
        <p:txBody>
          <a:bodyPr>
            <a:normAutofit/>
          </a:bodyPr>
          <a:lstStyle/>
          <a:p>
            <a:pPr lvl="0">
              <a:spcBef>
                <a:spcPts val="600"/>
              </a:spcBef>
              <a:buFont typeface="Wingdings" charset="2"/>
              <a:buChar char=""/>
            </a:pPr>
            <a:r>
              <a:rPr lang="en-US" b="1" dirty="0" smtClean="0"/>
              <a:t>Address </a:t>
            </a:r>
            <a:r>
              <a:rPr lang="en-US" b="1" dirty="0"/>
              <a:t>the diverse </a:t>
            </a:r>
            <a:r>
              <a:rPr lang="en-US" b="1" dirty="0" smtClean="0"/>
              <a:t>spiritual </a:t>
            </a:r>
            <a:r>
              <a:rPr lang="en-US" b="1" dirty="0"/>
              <a:t>and religious </a:t>
            </a:r>
            <a:r>
              <a:rPr lang="en-US" b="1" dirty="0" smtClean="0"/>
              <a:t>needs</a:t>
            </a:r>
            <a:r>
              <a:rPr lang="en-US" b="1" dirty="0"/>
              <a:t> </a:t>
            </a:r>
            <a:r>
              <a:rPr lang="en-US" b="1" dirty="0" smtClean="0"/>
              <a:t>with a </a:t>
            </a:r>
            <a:r>
              <a:rPr lang="en-US" b="1" dirty="0"/>
              <a:t>variety of content, programs, activities, and </a:t>
            </a:r>
            <a:r>
              <a:rPr lang="en-US" b="1" dirty="0" smtClean="0"/>
              <a:t>resources.</a:t>
            </a:r>
          </a:p>
          <a:p>
            <a:pPr>
              <a:spcBef>
                <a:spcPts val="600"/>
              </a:spcBef>
              <a:buFont typeface="Wingdings" charset="2"/>
              <a:buChar char=""/>
            </a:pPr>
            <a:r>
              <a:rPr lang="en-US" b="1" dirty="0"/>
              <a:t>Guide individuals and families in discerning their spiritual and religious needs and creating personal </a:t>
            </a:r>
            <a:r>
              <a:rPr lang="en-US" b="1" dirty="0" smtClean="0"/>
              <a:t>plans </a:t>
            </a:r>
            <a:r>
              <a:rPr lang="en-US" b="1" dirty="0"/>
              <a:t>for faith growth and learning</a:t>
            </a:r>
            <a:r>
              <a:rPr lang="en-US" b="1" dirty="0" smtClean="0"/>
              <a:t>.</a:t>
            </a:r>
            <a:endParaRPr lang="en-US" b="1" dirty="0"/>
          </a:p>
        </p:txBody>
      </p:sp>
    </p:spTree>
    <p:extLst>
      <p:ext uri="{BB962C8B-B14F-4D97-AF65-F5344CB8AC3E}">
        <p14:creationId xmlns:p14="http://schemas.microsoft.com/office/powerpoint/2010/main" val="38916640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Process for a Developing a Personalized Faith Growth </a:t>
            </a:r>
            <a:r>
              <a:rPr lang="en-US" dirty="0" smtClean="0"/>
              <a:t>Plan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75114"/>
              </p:ext>
            </p:extLst>
          </p:nvPr>
        </p:nvGraphicFramePr>
        <p:xfrm>
          <a:off x="0" y="1541491"/>
          <a:ext cx="9042234" cy="5316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140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ssessSEPT08_Page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85868"/>
            <a:ext cx="8928807" cy="5755337"/>
          </a:xfrm>
          <a:prstGeom prst="rect">
            <a:avLst/>
          </a:prstGeom>
        </p:spPr>
      </p:pic>
    </p:spTree>
    <p:extLst>
      <p:ext uri="{BB962C8B-B14F-4D97-AF65-F5344CB8AC3E}">
        <p14:creationId xmlns:p14="http://schemas.microsoft.com/office/powerpoint/2010/main" val="16720724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ssessSEPT08.tiff"/>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07597" y="470647"/>
            <a:ext cx="8982616" cy="5916706"/>
          </a:xfrm>
          <a:prstGeom prst="rect">
            <a:avLst/>
          </a:prstGeom>
        </p:spPr>
      </p:pic>
    </p:spTree>
    <p:extLst>
      <p:ext uri="{BB962C8B-B14F-4D97-AF65-F5344CB8AC3E}">
        <p14:creationId xmlns:p14="http://schemas.microsoft.com/office/powerpoint/2010/main" val="38137842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2510690378"/>
              </p:ext>
            </p:extLst>
          </p:nvPr>
        </p:nvGraphicFramePr>
        <p:xfrm>
          <a:off x="-271377" y="86845"/>
          <a:ext cx="9726101" cy="6656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73963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Features</a:t>
            </a:r>
            <a:endParaRPr lang="en-US" dirty="0"/>
          </a:p>
        </p:txBody>
      </p:sp>
      <p:sp>
        <p:nvSpPr>
          <p:cNvPr id="4" name="Content Placeholder 3"/>
          <p:cNvSpPr>
            <a:spLocks noGrp="1"/>
          </p:cNvSpPr>
          <p:nvPr>
            <p:ph idx="1"/>
          </p:nvPr>
        </p:nvSpPr>
        <p:spPr>
          <a:xfrm>
            <a:off x="635000" y="1512458"/>
            <a:ext cx="8051800" cy="5045359"/>
          </a:xfrm>
        </p:spPr>
        <p:txBody>
          <a:bodyPr>
            <a:normAutofit/>
          </a:bodyPr>
          <a:lstStyle/>
          <a:p>
            <a:pPr marL="457200" lvl="0" indent="-457200">
              <a:buFont typeface="Wingdings" charset="2"/>
              <a:buChar char=""/>
            </a:pPr>
            <a:r>
              <a:rPr lang="en-US" sz="3000" b="1" dirty="0" smtClean="0"/>
              <a:t>Utilize a variety of faith formation models to address the diverse life tasks, religious and spiritual needs, and interests of people: </a:t>
            </a:r>
          </a:p>
          <a:p>
            <a:pPr marL="1191006" lvl="2" indent="-514350">
              <a:buSzPct val="100000"/>
              <a:buFont typeface="Wingdings" charset="2"/>
              <a:buChar char="Ø"/>
            </a:pPr>
            <a:r>
              <a:rPr lang="en-US" sz="3000" dirty="0" smtClean="0"/>
              <a:t>on your own</a:t>
            </a:r>
          </a:p>
          <a:p>
            <a:pPr marL="1191006" lvl="2" indent="-514350">
              <a:buSzPct val="100000"/>
              <a:buFont typeface="Wingdings" charset="2"/>
              <a:buChar char="Ø"/>
            </a:pPr>
            <a:r>
              <a:rPr lang="en-US" sz="3000" dirty="0" smtClean="0"/>
              <a:t>at home</a:t>
            </a:r>
          </a:p>
          <a:p>
            <a:pPr marL="1191006" lvl="2" indent="-514350">
              <a:buSzPct val="100000"/>
              <a:buFont typeface="Wingdings" charset="2"/>
              <a:buChar char="Ø"/>
            </a:pPr>
            <a:r>
              <a:rPr lang="en-US" sz="3000" dirty="0" smtClean="0"/>
              <a:t>in small groups</a:t>
            </a:r>
          </a:p>
          <a:p>
            <a:pPr marL="1191006" lvl="2" indent="-514350">
              <a:buSzPct val="100000"/>
              <a:buFont typeface="Wingdings" charset="2"/>
              <a:buChar char="Ø"/>
            </a:pPr>
            <a:r>
              <a:rPr lang="en-US" sz="3000" dirty="0" smtClean="0"/>
              <a:t>in large groups</a:t>
            </a:r>
          </a:p>
          <a:p>
            <a:pPr marL="1191006" lvl="2" indent="-514350">
              <a:buSzPct val="100000"/>
              <a:buFont typeface="Wingdings" charset="2"/>
              <a:buChar char="Ø"/>
            </a:pPr>
            <a:r>
              <a:rPr lang="en-US" sz="3000" dirty="0" smtClean="0"/>
              <a:t>in the congregation</a:t>
            </a:r>
          </a:p>
          <a:p>
            <a:pPr marL="1191006" lvl="2" indent="-514350">
              <a:buSzPct val="100000"/>
              <a:buFont typeface="Wingdings" charset="2"/>
              <a:buChar char="Ø"/>
            </a:pPr>
            <a:r>
              <a:rPr lang="en-US" sz="3000" dirty="0" smtClean="0"/>
              <a:t>in the community and world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Models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5467379"/>
              </p:ext>
            </p:extLst>
          </p:nvPr>
        </p:nvGraphicFramePr>
        <p:xfrm>
          <a:off x="1" y="1733749"/>
          <a:ext cx="9144000" cy="5043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6033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Faith Formation Models</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91190151"/>
              </p:ext>
            </p:extLst>
          </p:nvPr>
        </p:nvGraphicFramePr>
        <p:xfrm>
          <a:off x="381000" y="1828800"/>
          <a:ext cx="67056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5118507" y="1558700"/>
            <a:ext cx="3720693" cy="5201423"/>
          </a:xfrm>
          <a:prstGeom prst="rect">
            <a:avLst/>
          </a:prstGeom>
          <a:noFill/>
        </p:spPr>
        <p:txBody>
          <a:bodyPr wrap="square" rtlCol="0">
            <a:spAutoFit/>
          </a:bodyPr>
          <a:lstStyle/>
          <a:p>
            <a:pPr>
              <a:buFont typeface="Arial"/>
              <a:buChar char="•"/>
            </a:pPr>
            <a:r>
              <a:rPr lang="en-US" sz="3200" dirty="0" smtClean="0"/>
              <a:t> Face-to-Face</a:t>
            </a:r>
          </a:p>
          <a:p>
            <a:pPr>
              <a:buFont typeface="Arial"/>
              <a:buChar char="•"/>
            </a:pPr>
            <a:r>
              <a:rPr lang="en-US" sz="3200" dirty="0" smtClean="0"/>
              <a:t> Virtual</a:t>
            </a:r>
          </a:p>
          <a:p>
            <a:endParaRPr lang="en-US" sz="1200" dirty="0" smtClean="0"/>
          </a:p>
          <a:p>
            <a:pPr marL="514350" indent="-514350">
              <a:buFont typeface="+mj-lt"/>
              <a:buAutoNum type="arabicPeriod"/>
            </a:pPr>
            <a:r>
              <a:rPr lang="en-US" sz="3200" dirty="0" smtClean="0"/>
              <a:t>On Your Own</a:t>
            </a:r>
          </a:p>
          <a:p>
            <a:pPr marL="514350" indent="-514350">
              <a:buFont typeface="+mj-lt"/>
              <a:buAutoNum type="arabicPeriod"/>
            </a:pPr>
            <a:r>
              <a:rPr lang="en-US" sz="3200" dirty="0" smtClean="0"/>
              <a:t>Mentored</a:t>
            </a:r>
          </a:p>
          <a:p>
            <a:pPr marL="514350" indent="-514350">
              <a:buFont typeface="+mj-lt"/>
              <a:buAutoNum type="arabicPeriod"/>
            </a:pPr>
            <a:r>
              <a:rPr lang="en-US" sz="3200" dirty="0" smtClean="0"/>
              <a:t>At Home</a:t>
            </a:r>
          </a:p>
          <a:p>
            <a:pPr marL="514350" indent="-514350">
              <a:buFont typeface="+mj-lt"/>
              <a:buAutoNum type="arabicPeriod"/>
            </a:pPr>
            <a:r>
              <a:rPr lang="en-US" sz="3200" dirty="0" smtClean="0"/>
              <a:t>In Small Group</a:t>
            </a:r>
          </a:p>
          <a:p>
            <a:pPr marL="514350" indent="-514350">
              <a:buFont typeface="+mj-lt"/>
              <a:buAutoNum type="arabicPeriod"/>
            </a:pPr>
            <a:r>
              <a:rPr lang="en-US" sz="3200" dirty="0" smtClean="0"/>
              <a:t>In Large Group</a:t>
            </a:r>
          </a:p>
          <a:p>
            <a:pPr marL="514350" indent="-514350">
              <a:buFont typeface="+mj-lt"/>
              <a:buAutoNum type="arabicPeriod"/>
            </a:pPr>
            <a:r>
              <a:rPr lang="en-US" sz="3200" dirty="0" smtClean="0"/>
              <a:t>In Church</a:t>
            </a:r>
          </a:p>
          <a:p>
            <a:pPr marL="514350" indent="-514350">
              <a:buFont typeface="+mj-lt"/>
              <a:buAutoNum type="arabicPeriod"/>
            </a:pPr>
            <a:r>
              <a:rPr lang="en-US" sz="3200" dirty="0" smtClean="0"/>
              <a:t>In Community &amp; World</a:t>
            </a:r>
          </a:p>
        </p:txBody>
      </p:sp>
      <p:sp>
        <p:nvSpPr>
          <p:cNvPr id="3" name="TextBox 2"/>
          <p:cNvSpPr txBox="1"/>
          <p:nvPr/>
        </p:nvSpPr>
        <p:spPr>
          <a:xfrm>
            <a:off x="959720" y="3325385"/>
            <a:ext cx="1832193" cy="1477328"/>
          </a:xfrm>
          <a:prstGeom prst="rect">
            <a:avLst/>
          </a:prstGeom>
          <a:noFill/>
        </p:spPr>
        <p:txBody>
          <a:bodyPr wrap="square" rtlCol="0">
            <a:spAutoFit/>
          </a:bodyPr>
          <a:lstStyle/>
          <a:p>
            <a:pPr algn="ctr"/>
            <a:r>
              <a:rPr lang="en-US" b="1" dirty="0" smtClean="0"/>
              <a:t>Spiritual &amp; Religious Needs</a:t>
            </a:r>
          </a:p>
          <a:p>
            <a:pPr algn="ctr"/>
            <a:endParaRPr lang="en-US" b="1" dirty="0"/>
          </a:p>
          <a:p>
            <a:pPr algn="ctr"/>
            <a:r>
              <a:rPr lang="en-US" b="1" dirty="0" smtClean="0"/>
              <a:t>Topics or Themes</a:t>
            </a:r>
            <a:endParaRPr lang="en-US" b="1" dirty="0"/>
          </a:p>
        </p:txBody>
      </p:sp>
    </p:spTree>
    <p:extLst>
      <p:ext uri="{BB962C8B-B14F-4D97-AF65-F5344CB8AC3E}">
        <p14:creationId xmlns:p14="http://schemas.microsoft.com/office/powerpoint/2010/main" val="2294629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55448"/>
            <a:ext cx="8229600" cy="835152"/>
          </a:xfrm>
        </p:spPr>
        <p:txBody>
          <a:bodyPr>
            <a:normAutofit/>
          </a:bodyPr>
          <a:lstStyle/>
          <a:p>
            <a:pPr algn="ctr"/>
            <a:r>
              <a:rPr lang="en-US" dirty="0" smtClean="0"/>
              <a:t>A Network Approach</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21816571"/>
              </p:ext>
            </p:extLst>
          </p:nvPr>
        </p:nvGraphicFramePr>
        <p:xfrm>
          <a:off x="0" y="990601"/>
          <a:ext cx="9144000" cy="58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77381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My Jewish Learning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5575" y="423370"/>
            <a:ext cx="7687613" cy="5894569"/>
          </a:xfrm>
          <a:prstGeom prst="rect">
            <a:avLst/>
          </a:prstGeom>
        </p:spPr>
      </p:pic>
    </p:spTree>
    <p:extLst>
      <p:ext uri="{BB962C8B-B14F-4D97-AF65-F5344CB8AC3E}">
        <p14:creationId xmlns:p14="http://schemas.microsoft.com/office/powerpoint/2010/main" val="30075986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Extend Worship into Everyday Life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14388643"/>
              </p:ext>
            </p:extLst>
          </p:nvPr>
        </p:nvGraphicFramePr>
        <p:xfrm>
          <a:off x="190500" y="1612901"/>
          <a:ext cx="87884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3718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389644" cy="1252728"/>
          </a:xfrm>
        </p:spPr>
        <p:txBody>
          <a:bodyPr>
            <a:noAutofit/>
          </a:bodyPr>
          <a:lstStyle/>
          <a:p>
            <a:r>
              <a:rPr lang="en-US" sz="3600" dirty="0"/>
              <a:t>Transform a “One-Size-Fits-All Faith” </a:t>
            </a:r>
            <a:r>
              <a:rPr lang="en-US" sz="3600" dirty="0" smtClean="0"/>
              <a:t>into a </a:t>
            </a:r>
            <a:r>
              <a:rPr lang="en-US" sz="3600" dirty="0"/>
              <a:t>Variety of Faith Formation Formats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72817774"/>
              </p:ext>
            </p:extLst>
          </p:nvPr>
        </p:nvGraphicFramePr>
        <p:xfrm>
          <a:off x="135620" y="1546585"/>
          <a:ext cx="9008380" cy="5311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38646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2528640"/>
              </p:ext>
            </p:extLst>
          </p:nvPr>
        </p:nvGraphicFramePr>
        <p:xfrm>
          <a:off x="431801" y="1714500"/>
          <a:ext cx="8426450" cy="494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2610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572823506"/>
              </p:ext>
            </p:extLst>
          </p:nvPr>
        </p:nvGraphicFramePr>
        <p:xfrm>
          <a:off x="88900" y="304800"/>
          <a:ext cx="8966199" cy="6362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Couples before Marriage</a:t>
            </a:r>
          </a:p>
        </p:txBody>
      </p:sp>
    </p:spTree>
    <p:extLst>
      <p:ext uri="{BB962C8B-B14F-4D97-AF65-F5344CB8AC3E}">
        <p14:creationId xmlns:p14="http://schemas.microsoft.com/office/powerpoint/2010/main" val="198604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374394077"/>
              </p:ext>
            </p:extLst>
          </p:nvPr>
        </p:nvGraphicFramePr>
        <p:xfrm>
          <a:off x="241299" y="88900"/>
          <a:ext cx="9144001"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50011" y="499069"/>
            <a:ext cx="2600071" cy="1754327"/>
          </a:xfrm>
          <a:prstGeom prst="rect">
            <a:avLst/>
          </a:prstGeom>
          <a:noFill/>
        </p:spPr>
        <p:txBody>
          <a:bodyPr wrap="square" rtlCol="0">
            <a:spAutoFit/>
          </a:bodyPr>
          <a:lstStyle/>
          <a:p>
            <a:r>
              <a:rPr lang="en-US" sz="3600" b="1" dirty="0" smtClean="0">
                <a:solidFill>
                  <a:schemeClr val="bg1"/>
                </a:solidFill>
                <a:latin typeface="+mj-lt"/>
              </a:rPr>
              <a:t>Newly Married Couples</a:t>
            </a:r>
          </a:p>
        </p:txBody>
      </p:sp>
    </p:spTree>
    <p:extLst>
      <p:ext uri="{BB962C8B-B14F-4D97-AF65-F5344CB8AC3E}">
        <p14:creationId xmlns:p14="http://schemas.microsoft.com/office/powerpoint/2010/main" val="8142611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Religious Affiliation</a:t>
            </a:r>
            <a:endParaRPr lang="en-US" dirty="0"/>
          </a:p>
        </p:txBody>
      </p:sp>
      <p:sp>
        <p:nvSpPr>
          <p:cNvPr id="3" name="Content Placeholder 2"/>
          <p:cNvSpPr>
            <a:spLocks noGrp="1"/>
          </p:cNvSpPr>
          <p:nvPr>
            <p:ph idx="1"/>
          </p:nvPr>
        </p:nvSpPr>
        <p:spPr/>
        <p:txBody>
          <a:bodyPr>
            <a:normAutofit/>
          </a:bodyPr>
          <a:lstStyle/>
          <a:p>
            <a:pPr marL="733806" indent="-514350">
              <a:buFont typeface="Wingdings" charset="2"/>
              <a:buChar char="Ø"/>
            </a:pPr>
            <a:r>
              <a:rPr lang="en-US" sz="3200" dirty="0"/>
              <a:t>15% of all Americans claim no religious affiliation </a:t>
            </a:r>
          </a:p>
          <a:p>
            <a:pPr marL="733806" indent="-514350">
              <a:buFont typeface="Wingdings" charset="2"/>
              <a:buChar char="Ø"/>
            </a:pPr>
            <a:r>
              <a:rPr lang="en-US" sz="3200" dirty="0"/>
              <a:t>25% of all 18-29 </a:t>
            </a:r>
            <a:r>
              <a:rPr lang="en-US" sz="3200" dirty="0" smtClean="0"/>
              <a:t>years</a:t>
            </a:r>
            <a:endParaRPr lang="en-US" sz="3200" dirty="0"/>
          </a:p>
        </p:txBody>
      </p:sp>
    </p:spTree>
    <p:extLst>
      <p:ext uri="{BB962C8B-B14F-4D97-AF65-F5344CB8AC3E}">
        <p14:creationId xmlns:p14="http://schemas.microsoft.com/office/powerpoint/2010/main" val="42028443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01700" y="421316"/>
            <a:ext cx="7340600" cy="5966190"/>
          </a:xfrm>
          <a:prstGeom prst="rect">
            <a:avLst/>
          </a:prstGeom>
        </p:spPr>
      </p:pic>
    </p:spTree>
    <p:extLst>
      <p:ext uri="{BB962C8B-B14F-4D97-AF65-F5344CB8AC3E}">
        <p14:creationId xmlns:p14="http://schemas.microsoft.com/office/powerpoint/2010/main" val="38499981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8300" y="241299"/>
            <a:ext cx="8420100" cy="6264955"/>
          </a:xfrm>
          <a:prstGeom prst="rect">
            <a:avLst/>
          </a:prstGeom>
        </p:spPr>
      </p:pic>
    </p:spTree>
    <p:extLst>
      <p:ext uri="{BB962C8B-B14F-4D97-AF65-F5344CB8AC3E}">
        <p14:creationId xmlns:p14="http://schemas.microsoft.com/office/powerpoint/2010/main" val="12434061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535769"/>
            <a:ext cx="5261026" cy="3997285"/>
          </a:xfrm>
          <a:prstGeom prst="rect">
            <a:avLst/>
          </a:prstGeom>
        </p:spPr>
      </p:pic>
      <p:pic>
        <p:nvPicPr>
          <p:cNvPr id="4" name="Picture 3" descr="screen-capture-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51669" y="166183"/>
            <a:ext cx="5692331" cy="4368229"/>
          </a:xfrm>
          <a:prstGeom prst="rect">
            <a:avLst/>
          </a:prstGeom>
        </p:spPr>
      </p:pic>
      <p:sp>
        <p:nvSpPr>
          <p:cNvPr id="5" name="TextBox 4"/>
          <p:cNvSpPr txBox="1"/>
          <p:nvPr/>
        </p:nvSpPr>
        <p:spPr>
          <a:xfrm>
            <a:off x="32565" y="42277"/>
            <a:ext cx="2160257" cy="1323439"/>
          </a:xfrm>
          <a:prstGeom prst="rect">
            <a:avLst/>
          </a:prstGeom>
          <a:noFill/>
        </p:spPr>
        <p:txBody>
          <a:bodyPr wrap="square" rtlCol="0">
            <a:spAutoFit/>
          </a:bodyPr>
          <a:lstStyle/>
          <a:p>
            <a:r>
              <a:rPr lang="en-US" sz="4000" b="1" dirty="0" smtClean="0">
                <a:solidFill>
                  <a:schemeClr val="bg1"/>
                </a:solidFill>
              </a:rPr>
              <a:t>For Your Marriage</a:t>
            </a:r>
            <a:endParaRPr lang="en-US" sz="4000" b="1" dirty="0">
              <a:solidFill>
                <a:schemeClr val="bg1"/>
              </a:solidFill>
            </a:endParaRPr>
          </a:p>
        </p:txBody>
      </p:sp>
    </p:spTree>
    <p:extLst>
      <p:ext uri="{BB962C8B-B14F-4D97-AF65-F5344CB8AC3E}">
        <p14:creationId xmlns:p14="http://schemas.microsoft.com/office/powerpoint/2010/main" val="22150743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9500" y="181169"/>
            <a:ext cx="6807200" cy="6529356"/>
          </a:xfrm>
          <a:prstGeom prst="rect">
            <a:avLst/>
          </a:prstGeom>
        </p:spPr>
      </p:pic>
    </p:spTree>
    <p:extLst>
      <p:ext uri="{BB962C8B-B14F-4D97-AF65-F5344CB8AC3E}">
        <p14:creationId xmlns:p14="http://schemas.microsoft.com/office/powerpoint/2010/main" val="24999292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4.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6400" y="204309"/>
            <a:ext cx="5943600" cy="6412391"/>
          </a:xfrm>
          <a:prstGeom prst="rect">
            <a:avLst/>
          </a:prstGeom>
        </p:spPr>
      </p:pic>
    </p:spTree>
    <p:extLst>
      <p:ext uri="{BB962C8B-B14F-4D97-AF65-F5344CB8AC3E}">
        <p14:creationId xmlns:p14="http://schemas.microsoft.com/office/powerpoint/2010/main" val="33988350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5900" y="317499"/>
            <a:ext cx="6261100" cy="6196561"/>
          </a:xfrm>
          <a:prstGeom prst="rect">
            <a:avLst/>
          </a:prstGeom>
        </p:spPr>
      </p:pic>
    </p:spTree>
    <p:extLst>
      <p:ext uri="{BB962C8B-B14F-4D97-AF65-F5344CB8AC3E}">
        <p14:creationId xmlns:p14="http://schemas.microsoft.com/office/powerpoint/2010/main" val="38707809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4401" y="435039"/>
            <a:ext cx="7302500" cy="5648261"/>
          </a:xfrm>
          <a:prstGeom prst="rect">
            <a:avLst/>
          </a:prstGeom>
        </p:spPr>
      </p:pic>
    </p:spTree>
    <p:extLst>
      <p:ext uri="{BB962C8B-B14F-4D97-AF65-F5344CB8AC3E}">
        <p14:creationId xmlns:p14="http://schemas.microsoft.com/office/powerpoint/2010/main" val="15957186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52801863"/>
              </p:ext>
            </p:extLst>
          </p:nvPr>
        </p:nvGraphicFramePr>
        <p:xfrm>
          <a:off x="431801" y="1714500"/>
          <a:ext cx="8426450" cy="4940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6136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938640213"/>
              </p:ext>
            </p:extLst>
          </p:nvPr>
        </p:nvGraphicFramePr>
        <p:xfrm>
          <a:off x="457201" y="241300"/>
          <a:ext cx="8420100" cy="638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0011" y="105369"/>
            <a:ext cx="2877389" cy="2308324"/>
          </a:xfrm>
          <a:prstGeom prst="rect">
            <a:avLst/>
          </a:prstGeom>
          <a:noFill/>
        </p:spPr>
        <p:txBody>
          <a:bodyPr wrap="square" rtlCol="0">
            <a:spAutoFit/>
          </a:bodyPr>
          <a:lstStyle/>
          <a:p>
            <a:r>
              <a:rPr lang="en-US" sz="3600" b="1" dirty="0" smtClean="0">
                <a:solidFill>
                  <a:srgbClr val="FFFFFF"/>
                </a:solidFill>
                <a:latin typeface="+mj-lt"/>
              </a:rPr>
              <a:t>Families in the First Decade of Life</a:t>
            </a:r>
          </a:p>
        </p:txBody>
      </p:sp>
    </p:spTree>
    <p:extLst>
      <p:ext uri="{BB962C8B-B14F-4D97-AF65-F5344CB8AC3E}">
        <p14:creationId xmlns:p14="http://schemas.microsoft.com/office/powerpoint/2010/main" val="8787684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28189580"/>
              </p:ext>
            </p:extLst>
          </p:nvPr>
        </p:nvGraphicFramePr>
        <p:xfrm>
          <a:off x="1079500" y="76200"/>
          <a:ext cx="8064500" cy="6769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4411" y="88900"/>
            <a:ext cx="2978989" cy="2308324"/>
          </a:xfrm>
          <a:prstGeom prst="rect">
            <a:avLst/>
          </a:prstGeom>
          <a:noFill/>
        </p:spPr>
        <p:txBody>
          <a:bodyPr wrap="square" rtlCol="0">
            <a:spAutoFit/>
          </a:bodyPr>
          <a:lstStyle/>
          <a:p>
            <a:r>
              <a:rPr lang="en-US" sz="3600" dirty="0" smtClean="0">
                <a:solidFill>
                  <a:schemeClr val="bg1"/>
                </a:solidFill>
              </a:rPr>
              <a:t>Families in the First Decade of Life </a:t>
            </a:r>
            <a:endParaRPr lang="en-US" sz="3600" dirty="0">
              <a:solidFill>
                <a:schemeClr val="bg1"/>
              </a:solidFill>
            </a:endParaRPr>
          </a:p>
        </p:txBody>
      </p:sp>
    </p:spTree>
    <p:extLst>
      <p:ext uri="{BB962C8B-B14F-4D97-AF65-F5344CB8AC3E}">
        <p14:creationId xmlns:p14="http://schemas.microsoft.com/office/powerpoint/2010/main" val="500370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 but not Religious</a:t>
            </a:r>
            <a:endParaRPr lang="en-US" dirty="0"/>
          </a:p>
        </p:txBody>
      </p:sp>
      <p:sp>
        <p:nvSpPr>
          <p:cNvPr id="3" name="Content Placeholder 2"/>
          <p:cNvSpPr>
            <a:spLocks noGrp="1"/>
          </p:cNvSpPr>
          <p:nvPr>
            <p:ph idx="1"/>
          </p:nvPr>
        </p:nvSpPr>
        <p:spPr/>
        <p:txBody>
          <a:bodyPr>
            <a:normAutofit/>
          </a:bodyPr>
          <a:lstStyle/>
          <a:p>
            <a:pPr marL="457200" lvl="2" indent="-457200">
              <a:spcBef>
                <a:spcPts val="2000"/>
              </a:spcBef>
              <a:buFont typeface="Wingdings" charset="2"/>
              <a:buChar char="Ø"/>
            </a:pPr>
            <a:r>
              <a:rPr lang="en-US" sz="3200" dirty="0"/>
              <a:t>Today, 18% of 18-39 year olds say that are “spiritual, but not religious” compared to only 11% a decade ago. </a:t>
            </a:r>
          </a:p>
        </p:txBody>
      </p:sp>
    </p:spTree>
    <p:extLst>
      <p:ext uri="{BB962C8B-B14F-4D97-AF65-F5344CB8AC3E}">
        <p14:creationId xmlns:p14="http://schemas.microsoft.com/office/powerpoint/2010/main" val="41758552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Faith5PostCard.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159000" y="201725"/>
            <a:ext cx="4671024" cy="6408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76437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2257845" y="1981200"/>
            <a:ext cx="6600405" cy="4291573"/>
          </a:xfrm>
        </p:spPr>
        <p:txBody>
          <a:bodyPr>
            <a:normAutofit/>
          </a:bodyPr>
          <a:lstStyle/>
          <a:p>
            <a:pPr>
              <a:lnSpc>
                <a:spcPct val="80000"/>
              </a:lnSpc>
              <a:buFontTx/>
              <a:buNone/>
            </a:pPr>
            <a:r>
              <a:rPr lang="en-US" sz="2800" b="1" dirty="0">
                <a:solidFill>
                  <a:schemeClr val="accent1"/>
                </a:solidFill>
              </a:rPr>
              <a:t>Stone 1: Raising a Healthy Baby</a:t>
            </a:r>
          </a:p>
          <a:p>
            <a:pPr>
              <a:lnSpc>
                <a:spcPct val="80000"/>
              </a:lnSpc>
              <a:buClr>
                <a:schemeClr val="accent2"/>
              </a:buClr>
            </a:pPr>
            <a:r>
              <a:rPr lang="en-US" sz="2600" dirty="0"/>
              <a:t>physical, emotional and spiritual needs of infants and their parents; nightly blessing as a family faith practice.</a:t>
            </a:r>
          </a:p>
          <a:p>
            <a:pPr>
              <a:lnSpc>
                <a:spcPct val="80000"/>
              </a:lnSpc>
              <a:buFontTx/>
              <a:buNone/>
            </a:pPr>
            <a:endParaRPr lang="en-US" sz="2600" b="1" dirty="0" smtClean="0"/>
          </a:p>
          <a:p>
            <a:pPr>
              <a:lnSpc>
                <a:spcPct val="80000"/>
              </a:lnSpc>
              <a:buFontTx/>
              <a:buNone/>
            </a:pPr>
            <a:endParaRPr lang="en-US" sz="2600" b="1" dirty="0"/>
          </a:p>
          <a:p>
            <a:pPr>
              <a:lnSpc>
                <a:spcPct val="80000"/>
              </a:lnSpc>
              <a:buFontTx/>
              <a:buNone/>
            </a:pPr>
            <a:r>
              <a:rPr lang="en-US" sz="2800" b="1" dirty="0">
                <a:solidFill>
                  <a:schemeClr val="accent1"/>
                </a:solidFill>
              </a:rPr>
              <a:t>Stone 2: Raising a Healthy Preschooler</a:t>
            </a:r>
            <a:r>
              <a:rPr lang="en-US" sz="2400" dirty="0">
                <a:solidFill>
                  <a:schemeClr val="accent1"/>
                </a:solidFill>
              </a:rPr>
              <a:t> </a:t>
            </a:r>
          </a:p>
          <a:p>
            <a:pPr>
              <a:lnSpc>
                <a:spcPct val="80000"/>
              </a:lnSpc>
              <a:buClr>
                <a:schemeClr val="accent2"/>
              </a:buClr>
            </a:pPr>
            <a:r>
              <a:rPr lang="en-US" sz="2600" dirty="0"/>
              <a:t>physical, emotional and spiritual needs of preschoolers and their parents; add prayer to the nightly blessing as a faith practice</a:t>
            </a:r>
          </a:p>
        </p:txBody>
      </p:sp>
      <p:pic>
        <p:nvPicPr>
          <p:cNvPr id="107524" name="Picture 4" descr="FSS01_thumb"/>
          <p:cNvPicPr>
            <a:picLocks noChangeAspect="1" noChangeArrowheads="1"/>
          </p:cNvPicPr>
          <p:nvPr/>
        </p:nvPicPr>
        <p:blipFill>
          <a:blip r:embed="rId2"/>
          <a:srcRect/>
          <a:stretch>
            <a:fillRect/>
          </a:stretch>
        </p:blipFill>
        <p:spPr bwMode="auto">
          <a:xfrm>
            <a:off x="660400" y="1981200"/>
            <a:ext cx="1473200" cy="1981200"/>
          </a:xfrm>
          <a:prstGeom prst="rect">
            <a:avLst/>
          </a:prstGeom>
          <a:noFill/>
        </p:spPr>
      </p:pic>
      <p:pic>
        <p:nvPicPr>
          <p:cNvPr id="107525" name="Picture 5" descr="FSS02_thumb"/>
          <p:cNvPicPr>
            <a:picLocks noChangeAspect="1" noChangeArrowheads="1"/>
          </p:cNvPicPr>
          <p:nvPr/>
        </p:nvPicPr>
        <p:blipFill>
          <a:blip r:embed="rId3"/>
          <a:srcRect/>
          <a:stretch>
            <a:fillRect/>
          </a:stretch>
        </p:blipFill>
        <p:spPr bwMode="auto">
          <a:xfrm>
            <a:off x="681038" y="4295775"/>
            <a:ext cx="1452562" cy="1952625"/>
          </a:xfrm>
          <a:prstGeom prst="rect">
            <a:avLst/>
          </a:prstGeom>
          <a:noFill/>
        </p:spPr>
      </p:pic>
      <p:sp>
        <p:nvSpPr>
          <p:cNvPr id="2" name="Title 1"/>
          <p:cNvSpPr>
            <a:spLocks noGrp="1"/>
          </p:cNvSpPr>
          <p:nvPr>
            <p:ph type="title"/>
          </p:nvPr>
        </p:nvSpPr>
        <p:spPr/>
        <p:txBody>
          <a:bodyPr>
            <a:normAutofit fontScale="90000"/>
          </a:bodyPr>
          <a:lstStyle/>
          <a:p>
            <a:r>
              <a:rPr lang="en-US" dirty="0" smtClean="0"/>
              <a:t>Milestones (Faith Stepping Stones)</a:t>
            </a:r>
            <a:endParaRPr lang="en-US" dirty="0"/>
          </a:p>
        </p:txBody>
      </p:sp>
    </p:spTree>
    <p:extLst>
      <p:ext uri="{BB962C8B-B14F-4D97-AF65-F5344CB8AC3E}">
        <p14:creationId xmlns:p14="http://schemas.microsoft.com/office/powerpoint/2010/main" val="190092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sz="half" idx="2"/>
          </p:nvPr>
        </p:nvSpPr>
        <p:spPr>
          <a:xfrm>
            <a:off x="2420670" y="1758601"/>
            <a:ext cx="6437580" cy="4885001"/>
          </a:xfrm>
        </p:spPr>
        <p:txBody>
          <a:bodyPr>
            <a:noAutofit/>
          </a:bodyPr>
          <a:lstStyle/>
          <a:p>
            <a:pPr>
              <a:lnSpc>
                <a:spcPct val="80000"/>
              </a:lnSpc>
              <a:buFontTx/>
              <a:buNone/>
            </a:pPr>
            <a:r>
              <a:rPr lang="en-US" sz="2800" b="1" dirty="0">
                <a:solidFill>
                  <a:schemeClr val="accent1"/>
                </a:solidFill>
              </a:rPr>
              <a:t>Stone 3: Entry Into School</a:t>
            </a:r>
          </a:p>
          <a:p>
            <a:pPr>
              <a:lnSpc>
                <a:spcPct val="80000"/>
              </a:lnSpc>
              <a:buClr>
                <a:schemeClr val="accent2"/>
              </a:buClr>
            </a:pPr>
            <a:r>
              <a:rPr lang="en-US" sz="2800" dirty="0"/>
              <a:t>physical, emotional and spiritual needs of kindergarteners and their parents; share highs &amp; lows with children and add it to their nightly prayers and </a:t>
            </a:r>
            <a:r>
              <a:rPr lang="en-US" sz="2800" dirty="0" smtClean="0"/>
              <a:t>blessing</a:t>
            </a:r>
          </a:p>
          <a:p>
            <a:pPr marL="118872" indent="0">
              <a:lnSpc>
                <a:spcPct val="80000"/>
              </a:lnSpc>
              <a:buClr>
                <a:schemeClr val="accent2"/>
              </a:buClr>
              <a:buNone/>
            </a:pPr>
            <a:endParaRPr lang="en-US" sz="2800" b="1" dirty="0"/>
          </a:p>
          <a:p>
            <a:pPr>
              <a:lnSpc>
                <a:spcPct val="80000"/>
              </a:lnSpc>
              <a:buFontTx/>
              <a:buNone/>
            </a:pPr>
            <a:r>
              <a:rPr lang="en-US" sz="2800" b="1" dirty="0">
                <a:solidFill>
                  <a:schemeClr val="accent1"/>
                </a:solidFill>
              </a:rPr>
              <a:t>Stone 4: My Bible</a:t>
            </a:r>
            <a:r>
              <a:rPr lang="en-US" sz="2800" dirty="0">
                <a:solidFill>
                  <a:schemeClr val="accent1"/>
                </a:solidFill>
              </a:rPr>
              <a:t> </a:t>
            </a:r>
          </a:p>
          <a:p>
            <a:pPr>
              <a:lnSpc>
                <a:spcPct val="80000"/>
              </a:lnSpc>
              <a:buClr>
                <a:schemeClr val="accent2"/>
              </a:buClr>
            </a:pPr>
            <a:r>
              <a:rPr lang="en-US" sz="2800" dirty="0"/>
              <a:t>120 key verses in young readers’ Bibles; reading a Bible verse nightly, continue with highs &amp; lows, prayer and blessing nightly</a:t>
            </a:r>
          </a:p>
        </p:txBody>
      </p:sp>
      <p:pic>
        <p:nvPicPr>
          <p:cNvPr id="108548" name="Picture 4" descr="FSS03_thumb"/>
          <p:cNvPicPr>
            <a:picLocks noChangeAspect="1" noChangeArrowheads="1"/>
          </p:cNvPicPr>
          <p:nvPr/>
        </p:nvPicPr>
        <p:blipFill>
          <a:blip r:embed="rId2"/>
          <a:srcRect/>
          <a:stretch>
            <a:fillRect/>
          </a:stretch>
        </p:blipFill>
        <p:spPr bwMode="auto">
          <a:xfrm>
            <a:off x="762000" y="1905000"/>
            <a:ext cx="1528763" cy="2057400"/>
          </a:xfrm>
          <a:prstGeom prst="rect">
            <a:avLst/>
          </a:prstGeom>
          <a:noFill/>
        </p:spPr>
      </p:pic>
      <p:pic>
        <p:nvPicPr>
          <p:cNvPr id="108549" name="Picture 5" descr="FSS04_thumb"/>
          <p:cNvPicPr>
            <a:picLocks noChangeAspect="1" noChangeArrowheads="1"/>
          </p:cNvPicPr>
          <p:nvPr/>
        </p:nvPicPr>
        <p:blipFill>
          <a:blip r:embed="rId3"/>
          <a:srcRect/>
          <a:stretch>
            <a:fillRect/>
          </a:stretch>
        </p:blipFill>
        <p:spPr bwMode="auto">
          <a:xfrm>
            <a:off x="762000" y="4267200"/>
            <a:ext cx="1530350" cy="2057400"/>
          </a:xfrm>
          <a:prstGeom prst="rect">
            <a:avLst/>
          </a:prstGeom>
          <a:noFill/>
        </p:spPr>
      </p:pic>
      <p:sp>
        <p:nvSpPr>
          <p:cNvPr id="2" name="Title 1"/>
          <p:cNvSpPr>
            <a:spLocks noGrp="1"/>
          </p:cNvSpPr>
          <p:nvPr>
            <p:ph type="title"/>
          </p:nvPr>
        </p:nvSpPr>
        <p:spPr/>
        <p:txBody>
          <a:bodyPr>
            <a:normAutofit fontScale="90000"/>
          </a:bodyPr>
          <a:lstStyle/>
          <a:p>
            <a:r>
              <a:rPr lang="en-US" dirty="0" smtClean="0"/>
              <a:t>Milestones (Faith Stepping Stones)</a:t>
            </a:r>
            <a:endParaRPr lang="en-US" dirty="0"/>
          </a:p>
        </p:txBody>
      </p:sp>
    </p:spTree>
    <p:extLst>
      <p:ext uri="{BB962C8B-B14F-4D97-AF65-F5344CB8AC3E}">
        <p14:creationId xmlns:p14="http://schemas.microsoft.com/office/powerpoint/2010/main" val="29552057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09600" y="622300"/>
            <a:ext cx="7753350" cy="749300"/>
          </a:xfrm>
        </p:spPr>
        <p:txBody>
          <a:bodyPr>
            <a:normAutofit fontScale="90000"/>
          </a:bodyPr>
          <a:lstStyle/>
          <a:p>
            <a:r>
              <a:rPr lang="en-US" dirty="0" smtClean="0">
                <a:solidFill>
                  <a:schemeClr val="accent1"/>
                </a:solidFill>
              </a:rPr>
              <a:t>Faith </a:t>
            </a:r>
            <a:r>
              <a:rPr lang="en-US" dirty="0">
                <a:solidFill>
                  <a:schemeClr val="accent1"/>
                </a:solidFill>
              </a:rPr>
              <a:t>Stepping Stones</a:t>
            </a:r>
          </a:p>
        </p:txBody>
      </p:sp>
      <p:sp>
        <p:nvSpPr>
          <p:cNvPr id="109571" name="Rectangle 3"/>
          <p:cNvSpPr>
            <a:spLocks noGrp="1" noChangeArrowheads="1"/>
          </p:cNvSpPr>
          <p:nvPr>
            <p:ph type="body" sz="half" idx="2"/>
          </p:nvPr>
        </p:nvSpPr>
        <p:spPr>
          <a:xfrm>
            <a:off x="2743200" y="1828800"/>
            <a:ext cx="5715000" cy="4953000"/>
          </a:xfrm>
        </p:spPr>
        <p:txBody>
          <a:bodyPr>
            <a:normAutofit/>
          </a:bodyPr>
          <a:lstStyle/>
          <a:p>
            <a:pPr>
              <a:lnSpc>
                <a:spcPct val="80000"/>
              </a:lnSpc>
              <a:buFontTx/>
              <a:buNone/>
            </a:pPr>
            <a:r>
              <a:rPr lang="en-US" b="1" dirty="0">
                <a:solidFill>
                  <a:schemeClr val="accent1"/>
                </a:solidFill>
              </a:rPr>
              <a:t>Stone 5: Livin’ Forgiven</a:t>
            </a:r>
          </a:p>
          <a:p>
            <a:pPr>
              <a:lnSpc>
                <a:spcPct val="80000"/>
              </a:lnSpc>
            </a:pPr>
            <a:r>
              <a:rPr lang="en-US" sz="2400" dirty="0"/>
              <a:t>Passover to Lord’s Supper, with nightly confession and absolution added to the faith practices of Bible reading, highs &amp; lows, prayer and </a:t>
            </a:r>
            <a:r>
              <a:rPr lang="en-US" sz="2400" dirty="0" smtClean="0"/>
              <a:t>blessing</a:t>
            </a:r>
            <a:endParaRPr lang="en-US" sz="2200" dirty="0"/>
          </a:p>
          <a:p>
            <a:pPr marL="118872" indent="0">
              <a:lnSpc>
                <a:spcPct val="80000"/>
              </a:lnSpc>
              <a:buNone/>
            </a:pPr>
            <a:endParaRPr lang="en-US" sz="2200" b="1" dirty="0"/>
          </a:p>
          <a:p>
            <a:pPr marL="118872" indent="0">
              <a:lnSpc>
                <a:spcPct val="80000"/>
              </a:lnSpc>
              <a:buNone/>
            </a:pPr>
            <a:endParaRPr lang="en-US" sz="2200" b="1" dirty="0"/>
          </a:p>
          <a:p>
            <a:pPr marL="118872" indent="0">
              <a:lnSpc>
                <a:spcPct val="80000"/>
              </a:lnSpc>
              <a:buNone/>
            </a:pPr>
            <a:endParaRPr lang="en-US" sz="1600" b="1" dirty="0"/>
          </a:p>
          <a:p>
            <a:pPr>
              <a:lnSpc>
                <a:spcPct val="80000"/>
              </a:lnSpc>
              <a:buFontTx/>
              <a:buNone/>
            </a:pPr>
            <a:r>
              <a:rPr lang="en-US" b="1" dirty="0">
                <a:solidFill>
                  <a:schemeClr val="accent1"/>
                </a:solidFill>
              </a:rPr>
              <a:t>Stone 6: Surviving Adolescence</a:t>
            </a:r>
            <a:r>
              <a:rPr lang="en-US" sz="2200" dirty="0"/>
              <a:t> </a:t>
            </a:r>
          </a:p>
          <a:p>
            <a:pPr>
              <a:lnSpc>
                <a:spcPct val="80000"/>
              </a:lnSpc>
            </a:pPr>
            <a:r>
              <a:rPr lang="en-US" sz="2400" dirty="0"/>
              <a:t>theological reflection (i.e. setting the Bible verse and the highs &amp; lows of the day together to ask “What is God saying to us today?”), adding to confession/ absolution, Bible reading, highs &amp; lows, prayer and blessing continue</a:t>
            </a:r>
          </a:p>
        </p:txBody>
      </p:sp>
      <p:pic>
        <p:nvPicPr>
          <p:cNvPr id="109572" name="Picture 4" descr="FSS05_thumb"/>
          <p:cNvPicPr>
            <a:picLocks noChangeAspect="1" noChangeArrowheads="1"/>
          </p:cNvPicPr>
          <p:nvPr/>
        </p:nvPicPr>
        <p:blipFill>
          <a:blip r:embed="rId2"/>
          <a:srcRect/>
          <a:stretch>
            <a:fillRect/>
          </a:stretch>
        </p:blipFill>
        <p:spPr bwMode="auto">
          <a:xfrm>
            <a:off x="685800" y="1905000"/>
            <a:ext cx="1643063" cy="2209800"/>
          </a:xfrm>
          <a:prstGeom prst="rect">
            <a:avLst/>
          </a:prstGeom>
          <a:noFill/>
        </p:spPr>
      </p:pic>
      <p:pic>
        <p:nvPicPr>
          <p:cNvPr id="109573" name="Picture 5" descr="FSS06_thumb"/>
          <p:cNvPicPr>
            <a:picLocks noChangeAspect="1" noChangeArrowheads="1"/>
          </p:cNvPicPr>
          <p:nvPr/>
        </p:nvPicPr>
        <p:blipFill>
          <a:blip r:embed="rId3"/>
          <a:srcRect/>
          <a:stretch>
            <a:fillRect/>
          </a:stretch>
        </p:blipFill>
        <p:spPr bwMode="auto">
          <a:xfrm>
            <a:off x="663575" y="4295775"/>
            <a:ext cx="1622425" cy="2181225"/>
          </a:xfrm>
          <a:prstGeom prst="rect">
            <a:avLst/>
          </a:prstGeom>
          <a:noFill/>
        </p:spPr>
      </p:pic>
    </p:spTree>
    <p:extLst>
      <p:ext uri="{BB962C8B-B14F-4D97-AF65-F5344CB8AC3E}">
        <p14:creationId xmlns:p14="http://schemas.microsoft.com/office/powerpoint/2010/main" val="120371042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609600" y="546100"/>
            <a:ext cx="7753350" cy="749300"/>
          </a:xfrm>
        </p:spPr>
        <p:txBody>
          <a:bodyPr>
            <a:normAutofit fontScale="90000"/>
          </a:bodyPr>
          <a:lstStyle/>
          <a:p>
            <a:r>
              <a:rPr lang="en-US" dirty="0" smtClean="0">
                <a:solidFill>
                  <a:schemeClr val="accent1"/>
                </a:solidFill>
              </a:rPr>
              <a:t>Faith </a:t>
            </a:r>
            <a:r>
              <a:rPr lang="en-US" dirty="0">
                <a:solidFill>
                  <a:schemeClr val="accent1"/>
                </a:solidFill>
              </a:rPr>
              <a:t>Stepping Stones</a:t>
            </a:r>
          </a:p>
        </p:txBody>
      </p:sp>
      <p:sp>
        <p:nvSpPr>
          <p:cNvPr id="110595" name="Rectangle 3"/>
          <p:cNvSpPr>
            <a:spLocks noGrp="1" noChangeArrowheads="1"/>
          </p:cNvSpPr>
          <p:nvPr>
            <p:ph type="body" sz="half" idx="2"/>
          </p:nvPr>
        </p:nvSpPr>
        <p:spPr>
          <a:xfrm>
            <a:off x="2476500" y="1651000"/>
            <a:ext cx="6210300" cy="4978400"/>
          </a:xfrm>
        </p:spPr>
        <p:txBody>
          <a:bodyPr>
            <a:normAutofit/>
          </a:bodyPr>
          <a:lstStyle/>
          <a:p>
            <a:pPr>
              <a:buFontTx/>
              <a:buNone/>
            </a:pPr>
            <a:r>
              <a:rPr lang="en-US" b="1" dirty="0">
                <a:solidFill>
                  <a:schemeClr val="accent1"/>
                </a:solidFill>
              </a:rPr>
              <a:t>Stone 7: Confirmation As Ordination</a:t>
            </a:r>
            <a:r>
              <a:rPr lang="en-US" dirty="0"/>
              <a:t> </a:t>
            </a:r>
          </a:p>
          <a:p>
            <a:r>
              <a:rPr lang="en-US" sz="2600" dirty="0"/>
              <a:t>youth and parents look at their confession, their confirmation, and their call.</a:t>
            </a:r>
          </a:p>
          <a:p>
            <a:pPr>
              <a:buFontTx/>
              <a:buNone/>
            </a:pPr>
            <a:endParaRPr lang="en-US" sz="2400" b="1" dirty="0" smtClean="0"/>
          </a:p>
          <a:p>
            <a:pPr>
              <a:buFontTx/>
              <a:buNone/>
            </a:pPr>
            <a:endParaRPr lang="en-US" sz="2400" b="1" dirty="0"/>
          </a:p>
          <a:p>
            <a:pPr>
              <a:buFontTx/>
              <a:buNone/>
            </a:pPr>
            <a:r>
              <a:rPr lang="en-US" b="1" dirty="0">
                <a:solidFill>
                  <a:schemeClr val="accent1"/>
                </a:solidFill>
              </a:rPr>
              <a:t>Stone 8: Graduation Blessing</a:t>
            </a:r>
            <a:r>
              <a:rPr lang="en-US" dirty="0">
                <a:solidFill>
                  <a:schemeClr val="accent1"/>
                </a:solidFill>
              </a:rPr>
              <a:t> </a:t>
            </a:r>
          </a:p>
          <a:p>
            <a:r>
              <a:rPr lang="en-US" sz="2600" dirty="0"/>
              <a:t>seniors and their parents look back God’s blessings, look to the moment, and look to the future of their new callings</a:t>
            </a:r>
          </a:p>
        </p:txBody>
      </p:sp>
      <p:pic>
        <p:nvPicPr>
          <p:cNvPr id="110596" name="Picture 4" descr="FSS07_thumb"/>
          <p:cNvPicPr>
            <a:picLocks noChangeAspect="1" noChangeArrowheads="1"/>
          </p:cNvPicPr>
          <p:nvPr/>
        </p:nvPicPr>
        <p:blipFill>
          <a:blip r:embed="rId2"/>
          <a:srcRect/>
          <a:stretch>
            <a:fillRect/>
          </a:stretch>
        </p:blipFill>
        <p:spPr bwMode="auto">
          <a:xfrm>
            <a:off x="781050" y="1905000"/>
            <a:ext cx="1530350" cy="2057400"/>
          </a:xfrm>
          <a:prstGeom prst="rect">
            <a:avLst/>
          </a:prstGeom>
          <a:noFill/>
        </p:spPr>
      </p:pic>
      <p:pic>
        <p:nvPicPr>
          <p:cNvPr id="110597" name="Picture 5" descr="FSS08_thumb"/>
          <p:cNvPicPr>
            <a:picLocks noChangeAspect="1" noChangeArrowheads="1"/>
          </p:cNvPicPr>
          <p:nvPr/>
        </p:nvPicPr>
        <p:blipFill>
          <a:blip r:embed="rId3"/>
          <a:srcRect/>
          <a:stretch>
            <a:fillRect/>
          </a:stretch>
        </p:blipFill>
        <p:spPr bwMode="auto">
          <a:xfrm>
            <a:off x="762000" y="4343400"/>
            <a:ext cx="1530350" cy="2057400"/>
          </a:xfrm>
          <a:prstGeom prst="rect">
            <a:avLst/>
          </a:prstGeom>
          <a:noFill/>
        </p:spPr>
      </p:pic>
    </p:spTree>
    <p:extLst>
      <p:ext uri="{BB962C8B-B14F-4D97-AF65-F5344CB8AC3E}">
        <p14:creationId xmlns:p14="http://schemas.microsoft.com/office/powerpoint/2010/main" val="30707408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17" y="355600"/>
            <a:ext cx="7334471" cy="6375317"/>
          </a:xfrm>
          <a:prstGeom prst="rect">
            <a:avLst/>
          </a:prstGeom>
        </p:spPr>
      </p:pic>
    </p:spTree>
    <p:extLst>
      <p:ext uri="{BB962C8B-B14F-4D97-AF65-F5344CB8AC3E}">
        <p14:creationId xmlns:p14="http://schemas.microsoft.com/office/powerpoint/2010/main" val="25255659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4675" y="178051"/>
            <a:ext cx="5436252" cy="6490905"/>
          </a:xfrm>
          <a:prstGeom prst="rect">
            <a:avLst/>
          </a:prstGeom>
        </p:spPr>
      </p:pic>
    </p:spTree>
    <p:extLst>
      <p:ext uri="{BB962C8B-B14F-4D97-AF65-F5344CB8AC3E}">
        <p14:creationId xmlns:p14="http://schemas.microsoft.com/office/powerpoint/2010/main" val="462098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0.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122" y="441688"/>
            <a:ext cx="7755578" cy="5969586"/>
          </a:xfrm>
          <a:prstGeom prst="rect">
            <a:avLst/>
          </a:prstGeom>
        </p:spPr>
      </p:pic>
    </p:spTree>
    <p:extLst>
      <p:ext uri="{BB962C8B-B14F-4D97-AF65-F5344CB8AC3E}">
        <p14:creationId xmlns:p14="http://schemas.microsoft.com/office/powerpoint/2010/main" val="30269028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60705" y="482600"/>
            <a:ext cx="7572095" cy="5892800"/>
          </a:xfrm>
          <a:prstGeom prst="rect">
            <a:avLst/>
          </a:prstGeom>
        </p:spPr>
      </p:pic>
    </p:spTree>
    <p:extLst>
      <p:ext uri="{BB962C8B-B14F-4D97-AF65-F5344CB8AC3E}">
        <p14:creationId xmlns:p14="http://schemas.microsoft.com/office/powerpoint/2010/main" val="33638995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1" y="430321"/>
            <a:ext cx="8242300" cy="5973950"/>
          </a:xfrm>
          <a:prstGeom prst="rect">
            <a:avLst/>
          </a:prstGeom>
        </p:spPr>
      </p:pic>
    </p:spTree>
    <p:extLst>
      <p:ext uri="{BB962C8B-B14F-4D97-AF65-F5344CB8AC3E}">
        <p14:creationId xmlns:p14="http://schemas.microsoft.com/office/powerpoint/2010/main" val="21386784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in Churches</a:t>
            </a:r>
            <a:endParaRPr lang="en-US" dirty="0"/>
          </a:p>
        </p:txBody>
      </p:sp>
      <p:sp>
        <p:nvSpPr>
          <p:cNvPr id="3" name="Content Placeholder 2"/>
          <p:cNvSpPr>
            <a:spLocks noGrp="1"/>
          </p:cNvSpPr>
          <p:nvPr>
            <p:ph idx="1"/>
          </p:nvPr>
        </p:nvSpPr>
        <p:spPr/>
        <p:txBody>
          <a:bodyPr>
            <a:normAutofit/>
          </a:bodyPr>
          <a:lstStyle/>
          <a:p>
            <a:pPr marL="457200" indent="-457200">
              <a:buFont typeface="Wingdings" charset="2"/>
              <a:buChar char="Ø"/>
            </a:pPr>
            <a:r>
              <a:rPr lang="en-US" sz="3200" dirty="0" smtClean="0"/>
              <a:t>Declining worship attendance</a:t>
            </a:r>
          </a:p>
          <a:p>
            <a:pPr marL="457200" indent="-457200">
              <a:buFont typeface="Wingdings" charset="2"/>
              <a:buChar char="Ø"/>
            </a:pPr>
            <a:r>
              <a:rPr lang="en-US" sz="3200" dirty="0" smtClean="0"/>
              <a:t>Declining </a:t>
            </a:r>
            <a:r>
              <a:rPr lang="en-US" sz="3200" dirty="0"/>
              <a:t>participation in celebration of sacraments &amp; rites of </a:t>
            </a:r>
            <a:r>
              <a:rPr lang="en-US" sz="3200" dirty="0" smtClean="0"/>
              <a:t>passage</a:t>
            </a:r>
            <a:endParaRPr lang="en-US" sz="3200" dirty="0"/>
          </a:p>
        </p:txBody>
      </p:sp>
    </p:spTree>
    <p:extLst>
      <p:ext uri="{BB962C8B-B14F-4D97-AF65-F5344CB8AC3E}">
        <p14:creationId xmlns:p14="http://schemas.microsoft.com/office/powerpoint/2010/main" val="27912647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3.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9559" y="454388"/>
            <a:ext cx="7404329" cy="5958834"/>
          </a:xfrm>
          <a:prstGeom prst="rect">
            <a:avLst/>
          </a:prstGeom>
        </p:spPr>
      </p:pic>
    </p:spTree>
    <p:extLst>
      <p:ext uri="{BB962C8B-B14F-4D97-AF65-F5344CB8AC3E}">
        <p14:creationId xmlns:p14="http://schemas.microsoft.com/office/powerpoint/2010/main" val="10270989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18354" y="88900"/>
            <a:ext cx="5499100" cy="4338429"/>
          </a:xfrm>
          <a:prstGeom prst="rect">
            <a:avLst/>
          </a:prstGeom>
        </p:spPr>
      </p:pic>
      <p:pic>
        <p:nvPicPr>
          <p:cNvPr id="5" name="Picture 4" descr="screen-capture-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18354" y="3111500"/>
            <a:ext cx="5499100" cy="3632200"/>
          </a:xfrm>
          <a:prstGeom prst="rect">
            <a:avLst/>
          </a:prstGeom>
        </p:spPr>
      </p:pic>
    </p:spTree>
    <p:extLst>
      <p:ext uri="{BB962C8B-B14F-4D97-AF65-F5344CB8AC3E}">
        <p14:creationId xmlns:p14="http://schemas.microsoft.com/office/powerpoint/2010/main" val="25541607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5.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3527" y="403086"/>
            <a:ext cx="7596509" cy="6068634"/>
          </a:xfrm>
          <a:prstGeom prst="rect">
            <a:avLst/>
          </a:prstGeom>
        </p:spPr>
      </p:pic>
    </p:spTree>
    <p:extLst>
      <p:ext uri="{BB962C8B-B14F-4D97-AF65-F5344CB8AC3E}">
        <p14:creationId xmlns:p14="http://schemas.microsoft.com/office/powerpoint/2010/main" val="37524136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31800" y="249274"/>
            <a:ext cx="6599466" cy="6473207"/>
          </a:xfrm>
          <a:prstGeom prst="rect">
            <a:avLst/>
          </a:prstGeom>
        </p:spPr>
      </p:pic>
    </p:spTree>
    <p:extLst>
      <p:ext uri="{BB962C8B-B14F-4D97-AF65-F5344CB8AC3E}">
        <p14:creationId xmlns:p14="http://schemas.microsoft.com/office/powerpoint/2010/main" val="23983099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3800" y="4134352"/>
            <a:ext cx="3739198" cy="2342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2015" y="4010428"/>
            <a:ext cx="3869971" cy="2559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3800" y="1531189"/>
            <a:ext cx="3739198" cy="240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2015" y="1531189"/>
            <a:ext cx="3869971" cy="2215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498474" y="191994"/>
            <a:ext cx="7556313" cy="1116106"/>
          </a:xfrm>
        </p:spPr>
        <p:txBody>
          <a:bodyPr/>
          <a:lstStyle/>
          <a:p>
            <a:r>
              <a:rPr lang="en-US" dirty="0" smtClean="0">
                <a:solidFill>
                  <a:srgbClr val="FFFFFF"/>
                </a:solidFill>
              </a:rPr>
              <a:t>Family Faith Formation</a:t>
            </a:r>
            <a:endParaRPr lang="en-US" dirty="0">
              <a:solidFill>
                <a:srgbClr val="FFFFFF"/>
              </a:solidFill>
            </a:endParaRPr>
          </a:p>
        </p:txBody>
      </p:sp>
    </p:spTree>
    <p:extLst>
      <p:ext uri="{BB962C8B-B14F-4D97-AF65-F5344CB8AC3E}">
        <p14:creationId xmlns:p14="http://schemas.microsoft.com/office/powerpoint/2010/main" val="9234350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Faith Formation</a:t>
            </a:r>
            <a:endParaRPr lang="en-US" dirty="0"/>
          </a:p>
        </p:txBody>
      </p:sp>
      <p:sp>
        <p:nvSpPr>
          <p:cNvPr id="3" name="Content Placeholder 2"/>
          <p:cNvSpPr>
            <a:spLocks noGrp="1"/>
          </p:cNvSpPr>
          <p:nvPr>
            <p:ph idx="1"/>
          </p:nvPr>
        </p:nvSpPr>
        <p:spPr>
          <a:xfrm>
            <a:off x="498474" y="1511300"/>
            <a:ext cx="7556313" cy="5143500"/>
          </a:xfrm>
        </p:spPr>
        <p:txBody>
          <a:bodyPr>
            <a:normAutofit/>
          </a:bodyPr>
          <a:lstStyle/>
          <a:p>
            <a:pPr marL="609600" indent="-609600">
              <a:lnSpc>
                <a:spcPct val="80000"/>
              </a:lnSpc>
              <a:buFontTx/>
              <a:buNone/>
            </a:pPr>
            <a:r>
              <a:rPr lang="en-US" sz="3000" dirty="0">
                <a:solidFill>
                  <a:schemeClr val="tx1"/>
                </a:solidFill>
              </a:rPr>
              <a:t>Meal and Community Building </a:t>
            </a:r>
            <a:r>
              <a:rPr lang="en-US" sz="1800" dirty="0">
                <a:solidFill>
                  <a:schemeClr val="tx1"/>
                </a:solidFill>
              </a:rPr>
              <a:t>(30 minutes)</a:t>
            </a:r>
          </a:p>
          <a:p>
            <a:pPr marL="609600" indent="-609600">
              <a:lnSpc>
                <a:spcPct val="80000"/>
              </a:lnSpc>
              <a:buFontTx/>
              <a:buNone/>
            </a:pPr>
            <a:r>
              <a:rPr lang="en-US" sz="3000" dirty="0">
                <a:solidFill>
                  <a:schemeClr val="tx1"/>
                </a:solidFill>
              </a:rPr>
              <a:t>Part 1. Gathering and Prayer </a:t>
            </a:r>
            <a:r>
              <a:rPr lang="en-US" sz="1800" dirty="0">
                <a:solidFill>
                  <a:schemeClr val="tx1"/>
                </a:solidFill>
              </a:rPr>
              <a:t>(10-15)</a:t>
            </a:r>
          </a:p>
          <a:p>
            <a:pPr marL="609600" indent="-609600">
              <a:lnSpc>
                <a:spcPct val="80000"/>
              </a:lnSpc>
              <a:buFontTx/>
              <a:buNone/>
            </a:pPr>
            <a:r>
              <a:rPr lang="en-US" sz="3000" dirty="0">
                <a:solidFill>
                  <a:schemeClr val="tx1"/>
                </a:solidFill>
              </a:rPr>
              <a:t>Part 2. All Ages Learning Experience</a:t>
            </a:r>
            <a:r>
              <a:rPr lang="en-US" sz="1800" dirty="0">
                <a:solidFill>
                  <a:schemeClr val="tx1"/>
                </a:solidFill>
              </a:rPr>
              <a:t> (20-30)</a:t>
            </a:r>
          </a:p>
          <a:p>
            <a:pPr marL="609600" indent="-609600">
              <a:lnSpc>
                <a:spcPct val="80000"/>
              </a:lnSpc>
              <a:buFontTx/>
              <a:buNone/>
            </a:pPr>
            <a:r>
              <a:rPr lang="en-US" sz="3000" dirty="0">
                <a:solidFill>
                  <a:schemeClr val="tx1"/>
                </a:solidFill>
              </a:rPr>
              <a:t>Part 3. In-Depth Learning Experience </a:t>
            </a:r>
            <a:r>
              <a:rPr lang="en-US" sz="1800" dirty="0">
                <a:solidFill>
                  <a:schemeClr val="tx1"/>
                </a:solidFill>
              </a:rPr>
              <a:t>(75-90)</a:t>
            </a:r>
          </a:p>
          <a:p>
            <a:pPr marL="1524000" lvl="2" indent="-609600">
              <a:lnSpc>
                <a:spcPct val="80000"/>
              </a:lnSpc>
              <a:buFont typeface="Wingdings" pitchFamily="-65" charset="2"/>
              <a:buChar char="Ø"/>
            </a:pPr>
            <a:r>
              <a:rPr lang="en-US" sz="3000" dirty="0">
                <a:solidFill>
                  <a:schemeClr val="tx1"/>
                </a:solidFill>
              </a:rPr>
              <a:t>Option 1. Whole Group (together)</a:t>
            </a:r>
          </a:p>
          <a:p>
            <a:pPr marL="1524000" lvl="2" indent="-609600">
              <a:lnSpc>
                <a:spcPct val="80000"/>
              </a:lnSpc>
              <a:buFont typeface="Wingdings" pitchFamily="-65" charset="2"/>
              <a:buChar char="Ø"/>
            </a:pPr>
            <a:r>
              <a:rPr lang="en-US" sz="3000" dirty="0">
                <a:solidFill>
                  <a:schemeClr val="tx1"/>
                </a:solidFill>
              </a:rPr>
              <a:t>Option 2. Age Group (parallel)</a:t>
            </a:r>
          </a:p>
          <a:p>
            <a:pPr marL="1524000" lvl="2" indent="-609600">
              <a:lnSpc>
                <a:spcPct val="80000"/>
              </a:lnSpc>
              <a:buFont typeface="Wingdings" pitchFamily="-65" charset="2"/>
              <a:buChar char="Ø"/>
            </a:pPr>
            <a:r>
              <a:rPr lang="en-US" sz="3000" dirty="0">
                <a:solidFill>
                  <a:schemeClr val="tx1"/>
                </a:solidFill>
              </a:rPr>
              <a:t>Option 3. Activity Center</a:t>
            </a:r>
          </a:p>
          <a:p>
            <a:pPr marL="609600" indent="-609600">
              <a:lnSpc>
                <a:spcPct val="80000"/>
              </a:lnSpc>
              <a:buFontTx/>
              <a:buNone/>
            </a:pPr>
            <a:r>
              <a:rPr lang="en-US" sz="3000" dirty="0">
                <a:solidFill>
                  <a:schemeClr val="tx1"/>
                </a:solidFill>
              </a:rPr>
              <a:t>Part 4.  Sharing Learning Experiences and </a:t>
            </a:r>
            <a:br>
              <a:rPr lang="en-US" sz="3000" dirty="0">
                <a:solidFill>
                  <a:schemeClr val="tx1"/>
                </a:solidFill>
              </a:rPr>
            </a:br>
            <a:r>
              <a:rPr lang="en-US" sz="3000" dirty="0">
                <a:solidFill>
                  <a:schemeClr val="tx1"/>
                </a:solidFill>
              </a:rPr>
              <a:t>	    Home Application </a:t>
            </a:r>
            <a:r>
              <a:rPr lang="en-US" sz="1800" dirty="0">
                <a:solidFill>
                  <a:schemeClr val="tx1"/>
                </a:solidFill>
              </a:rPr>
              <a:t>(15-20)</a:t>
            </a:r>
          </a:p>
          <a:p>
            <a:pPr marL="609600" indent="-609600">
              <a:lnSpc>
                <a:spcPct val="80000"/>
              </a:lnSpc>
              <a:buFontTx/>
              <a:buNone/>
            </a:pPr>
            <a:r>
              <a:rPr lang="en-US" sz="3000" dirty="0">
                <a:solidFill>
                  <a:schemeClr val="tx1"/>
                </a:solidFill>
              </a:rPr>
              <a:t>Part 5.  Closing Prayer </a:t>
            </a:r>
            <a:r>
              <a:rPr lang="en-US" sz="1800" dirty="0">
                <a:solidFill>
                  <a:schemeClr val="tx1"/>
                </a:solidFill>
              </a:rPr>
              <a:t>(5-10</a:t>
            </a:r>
            <a:r>
              <a:rPr lang="en-US" sz="1800" dirty="0" smtClean="0">
                <a:solidFill>
                  <a:schemeClr val="tx1"/>
                </a:solidFill>
              </a:rPr>
              <a:t>)</a:t>
            </a:r>
            <a:endParaRPr lang="en-US" sz="1800" dirty="0">
              <a:solidFill>
                <a:schemeClr val="tx1"/>
              </a:solidFill>
            </a:endParaRPr>
          </a:p>
        </p:txBody>
      </p:sp>
    </p:spTree>
    <p:extLst>
      <p:ext uri="{BB962C8B-B14F-4D97-AF65-F5344CB8AC3E}">
        <p14:creationId xmlns:p14="http://schemas.microsoft.com/office/powerpoint/2010/main" val="222450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inner by Desig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0" y="0"/>
            <a:ext cx="8870950" cy="6858000"/>
          </a:xfrm>
          <a:prstGeom prst="rect">
            <a:avLst/>
          </a:prstGeom>
        </p:spPr>
      </p:pic>
    </p:spTree>
    <p:extLst>
      <p:ext uri="{BB962C8B-B14F-4D97-AF65-F5344CB8AC3E}">
        <p14:creationId xmlns:p14="http://schemas.microsoft.com/office/powerpoint/2010/main" val="1503735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95522" y="369914"/>
            <a:ext cx="2094974" cy="3056765"/>
          </a:xfrm>
          <a:prstGeom prst="rect">
            <a:avLst/>
          </a:prstGeom>
        </p:spPr>
      </p:pic>
      <p:pic>
        <p:nvPicPr>
          <p:cNvPr id="5" name="Picture 4" descr="screen-capture-8.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93774" y="247343"/>
            <a:ext cx="4587084" cy="3264301"/>
          </a:xfrm>
          <a:prstGeom prst="rect">
            <a:avLst/>
          </a:prstGeom>
        </p:spPr>
      </p:pic>
      <p:sp>
        <p:nvSpPr>
          <p:cNvPr id="6" name="TextBox 5"/>
          <p:cNvSpPr txBox="1"/>
          <p:nvPr/>
        </p:nvSpPr>
        <p:spPr>
          <a:xfrm>
            <a:off x="19122" y="260043"/>
            <a:ext cx="2456997" cy="707886"/>
          </a:xfrm>
          <a:prstGeom prst="rect">
            <a:avLst/>
          </a:prstGeom>
          <a:noFill/>
        </p:spPr>
        <p:txBody>
          <a:bodyPr wrap="square" rtlCol="0">
            <a:spAutoFit/>
          </a:bodyPr>
          <a:lstStyle/>
          <a:p>
            <a:r>
              <a:rPr lang="en-US" sz="4000" dirty="0" smtClean="0">
                <a:solidFill>
                  <a:schemeClr val="bg1"/>
                </a:solidFill>
              </a:rPr>
              <a:t>Apps</a:t>
            </a:r>
            <a:endParaRPr lang="en-US" sz="4000" dirty="0">
              <a:solidFill>
                <a:schemeClr val="bg1"/>
              </a:solidFill>
            </a:endParaRPr>
          </a:p>
        </p:txBody>
      </p:sp>
      <p:pic>
        <p:nvPicPr>
          <p:cNvPr id="3" name="Picture 2" descr="screen-capture.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0800" y="3757677"/>
            <a:ext cx="3821508" cy="2782427"/>
          </a:xfrm>
          <a:prstGeom prst="rect">
            <a:avLst/>
          </a:prstGeom>
        </p:spPr>
      </p:pic>
      <p:pic>
        <p:nvPicPr>
          <p:cNvPr id="7" name="Picture 6" descr="YouVersion.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1064" y="3821177"/>
            <a:ext cx="4386310" cy="2668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0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27956" y="508000"/>
            <a:ext cx="4081488" cy="1582630"/>
          </a:xfrm>
          <a:prstGeom prst="rect">
            <a:avLst/>
          </a:prstGeom>
        </p:spPr>
        <p:txBody>
          <a:bodyPr vert="horz" lIns="73152" rIns="45720" bIns="0" rtlCol="0" anchor="b">
            <a:noAutofit/>
            <a:scene3d>
              <a:camera prst="orthographicFront"/>
              <a:lightRig rig="threePt" dir="t">
                <a:rot lat="0" lon="0" rev="4800000"/>
              </a:lightRig>
            </a:scene3d>
            <a:sp3d prstMaterial="matte"/>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The Wesley Playhouse</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latin typeface="+mj-lt"/>
                <a:ea typeface="+mj-ea"/>
                <a:cs typeface="+mj-cs"/>
              </a:rPr>
              <a:t>Family Life Center</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6" descr="playhouse 1.jpg"/>
          <p:cNvPicPr>
            <a:picLocks noChangeAspect="1"/>
          </p:cNvPicPr>
          <p:nvPr/>
        </p:nvPicPr>
        <p:blipFill>
          <a:blip r:embed="rId2"/>
          <a:stretch>
            <a:fillRect/>
          </a:stretch>
        </p:blipFill>
        <p:spPr>
          <a:xfrm>
            <a:off x="227956" y="2815316"/>
            <a:ext cx="4321689" cy="3241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playhouse 2.jpg"/>
          <p:cNvPicPr>
            <a:picLocks noChangeAspect="1"/>
          </p:cNvPicPr>
          <p:nvPr/>
        </p:nvPicPr>
        <p:blipFill>
          <a:blip r:embed="rId3"/>
          <a:stretch>
            <a:fillRect/>
          </a:stretch>
        </p:blipFill>
        <p:spPr>
          <a:xfrm>
            <a:off x="4787900" y="800608"/>
            <a:ext cx="4076700" cy="271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playhouse 3.jpg"/>
          <p:cNvPicPr>
            <a:picLocks noChangeAspect="1"/>
          </p:cNvPicPr>
          <p:nvPr/>
        </p:nvPicPr>
        <p:blipFill>
          <a:blip r:embed="rId4"/>
          <a:stretch>
            <a:fillRect/>
          </a:stretch>
        </p:blipFill>
        <p:spPr>
          <a:xfrm>
            <a:off x="4775200" y="3865033"/>
            <a:ext cx="4013200" cy="2675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372127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Comprehensive Adult Faith Formation </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87324971"/>
              </p:ext>
            </p:extLst>
          </p:nvPr>
        </p:nvGraphicFramePr>
        <p:xfrm>
          <a:off x="0" y="1408176"/>
          <a:ext cx="9144000" cy="544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81304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Diversity &amp; Pluralism</a:t>
            </a:r>
            <a:endParaRPr lang="en-US" dirty="0"/>
          </a:p>
        </p:txBody>
      </p:sp>
      <p:sp>
        <p:nvSpPr>
          <p:cNvPr id="3" name="Content Placeholder 2"/>
          <p:cNvSpPr>
            <a:spLocks noGrp="1"/>
          </p:cNvSpPr>
          <p:nvPr>
            <p:ph idx="1"/>
          </p:nvPr>
        </p:nvSpPr>
        <p:spPr/>
        <p:txBody>
          <a:bodyPr>
            <a:noAutofit/>
          </a:bodyPr>
          <a:lstStyle/>
          <a:p>
            <a:pPr marL="457200" indent="-457200">
              <a:buFont typeface="Wingdings" charset="2"/>
              <a:buChar char="Ø"/>
            </a:pPr>
            <a:r>
              <a:rPr lang="en-US" sz="3200" dirty="0" smtClean="0"/>
              <a:t>Diversity of ethnic cultures &amp; nationalities</a:t>
            </a:r>
          </a:p>
          <a:p>
            <a:pPr marL="457200" indent="-457200">
              <a:buFont typeface="Wingdings" charset="2"/>
              <a:buChar char="Ø"/>
            </a:pPr>
            <a:r>
              <a:rPr lang="en-US" sz="3200" dirty="0" smtClean="0"/>
              <a:t>No </a:t>
            </a:r>
            <a:r>
              <a:rPr lang="en-US" sz="3200" dirty="0"/>
              <a:t>single authority exercises supremacy; no single belief or ideology dominations</a:t>
            </a:r>
          </a:p>
          <a:p>
            <a:pPr marL="457200" indent="-457200">
              <a:buFont typeface="Wingdings" charset="2"/>
              <a:buChar char="Ø"/>
            </a:pPr>
            <a:r>
              <a:rPr lang="en-US" sz="3200" dirty="0"/>
              <a:t>Tapestry of religious and spiritual alternatives and choices </a:t>
            </a:r>
          </a:p>
        </p:txBody>
      </p:sp>
    </p:spTree>
    <p:extLst>
      <p:ext uri="{BB962C8B-B14F-4D97-AF65-F5344CB8AC3E}">
        <p14:creationId xmlns:p14="http://schemas.microsoft.com/office/powerpoint/2010/main" val="42274758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284163" y="457200"/>
            <a:ext cx="8574087" cy="1141022"/>
          </a:xfrm>
        </p:spPr>
        <p:txBody>
          <a:bodyPr>
            <a:normAutofit/>
          </a:bodyPr>
          <a:lstStyle/>
          <a:p>
            <a:pPr>
              <a:defRPr/>
            </a:pPr>
            <a:r>
              <a:rPr lang="en-US" sz="4400" dirty="0" smtClean="0">
                <a:ea typeface="+mj-ea"/>
                <a:cs typeface="+mj-cs"/>
              </a:rPr>
              <a:t>iTunes U</a:t>
            </a:r>
            <a:endParaRPr lang="en-US" sz="4400" dirty="0">
              <a:ea typeface="+mj-ea"/>
              <a:cs typeface="+mj-cs"/>
            </a:endParaRPr>
          </a:p>
        </p:txBody>
      </p:sp>
      <p:pic>
        <p:nvPicPr>
          <p:cNvPr id="45059" name="Picture 4" descr="itunes_u_home_header"/>
          <p:cNvPicPr>
            <a:picLocks noChangeAspect="1" noChangeArrowheads="1"/>
          </p:cNvPicPr>
          <p:nvPr/>
        </p:nvPicPr>
        <p:blipFill>
          <a:blip r:embed="rId2"/>
          <a:srcRect/>
          <a:stretch>
            <a:fillRect/>
          </a:stretch>
        </p:blipFill>
        <p:spPr bwMode="auto">
          <a:xfrm>
            <a:off x="223838" y="2274888"/>
            <a:ext cx="8691562" cy="3363912"/>
          </a:xfrm>
          <a:prstGeom prst="rect">
            <a:avLst/>
          </a:prstGeom>
          <a:noFill/>
          <a:ln w="9525">
            <a:noFill/>
            <a:miter lim="800000"/>
            <a:headEnd/>
            <a:tailEnd/>
          </a:ln>
        </p:spPr>
      </p:pic>
    </p:spTree>
    <p:extLst>
      <p:ext uri="{BB962C8B-B14F-4D97-AF65-F5344CB8AC3E}">
        <p14:creationId xmlns:p14="http://schemas.microsoft.com/office/powerpoint/2010/main" val="12466524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Online Courses</a:t>
            </a:r>
            <a:endParaRPr lang="en-US" dirty="0">
              <a:solidFill>
                <a:schemeClr val="accent1">
                  <a:lumMod val="60000"/>
                  <a:lumOff val="40000"/>
                </a:schemeClr>
              </a:solidFill>
            </a:endParaRPr>
          </a:p>
        </p:txBody>
      </p:sp>
      <p:pic>
        <p:nvPicPr>
          <p:cNvPr id="5" name="Picture 4" descr="BC.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5100" y="1574427"/>
            <a:ext cx="5422900" cy="353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Yal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76333" y="3448050"/>
            <a:ext cx="5166067" cy="3314700"/>
          </a:xfrm>
          <a:prstGeom prst="rect">
            <a:avLst/>
          </a:prstGeom>
        </p:spPr>
      </p:pic>
    </p:spTree>
    <p:extLst>
      <p:ext uri="{BB962C8B-B14F-4D97-AF65-F5344CB8AC3E}">
        <p14:creationId xmlns:p14="http://schemas.microsoft.com/office/powerpoint/2010/main" val="21971351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Spiritual Formation</a:t>
            </a:r>
            <a:endParaRPr lang="en-US" dirty="0"/>
          </a:p>
        </p:txBody>
      </p:sp>
      <p:sp>
        <p:nvSpPr>
          <p:cNvPr id="8" name="Content Placeholder 7"/>
          <p:cNvSpPr>
            <a:spLocks noGrp="1"/>
          </p:cNvSpPr>
          <p:nvPr>
            <p:ph idx="1"/>
          </p:nvPr>
        </p:nvSpPr>
        <p:spPr>
          <a:xfrm>
            <a:off x="457200" y="1536701"/>
            <a:ext cx="8229600" cy="5016500"/>
          </a:xfrm>
        </p:spPr>
        <p:txBody>
          <a:bodyPr>
            <a:normAutofit fontScale="92500" lnSpcReduction="10000"/>
          </a:bodyPr>
          <a:lstStyle/>
          <a:p>
            <a:pPr marL="514350" lvl="0" indent="-514350">
              <a:buFont typeface="Wingdings" charset="2"/>
              <a:buChar char="Ø"/>
            </a:pPr>
            <a:r>
              <a:rPr lang="en-US" sz="3200" dirty="0" smtClean="0"/>
              <a:t>Lectio Divina</a:t>
            </a:r>
          </a:p>
          <a:p>
            <a:pPr marL="514350" lvl="0" indent="-514350">
              <a:buFont typeface="Wingdings" charset="2"/>
              <a:buChar char="Ø"/>
            </a:pPr>
            <a:r>
              <a:rPr lang="en-US" dirty="0" smtClean="0"/>
              <a:t>Scripture Reflection</a:t>
            </a:r>
          </a:p>
          <a:p>
            <a:pPr marL="514350" lvl="0" indent="-514350">
              <a:buFont typeface="Wingdings" charset="2"/>
              <a:buChar char="Ø"/>
            </a:pPr>
            <a:r>
              <a:rPr lang="en-US" sz="3200" dirty="0" smtClean="0"/>
              <a:t>Spiritual Reading</a:t>
            </a:r>
          </a:p>
          <a:p>
            <a:pPr marL="514350" lvl="0" indent="-514350">
              <a:buFont typeface="Wingdings" charset="2"/>
              <a:buChar char="Ø"/>
            </a:pPr>
            <a:r>
              <a:rPr lang="en-US" dirty="0" smtClean="0"/>
              <a:t>Contemplation</a:t>
            </a:r>
          </a:p>
          <a:p>
            <a:pPr marL="514350" lvl="0" indent="-514350">
              <a:buFont typeface="Wingdings" charset="2"/>
              <a:buChar char="Ø"/>
            </a:pPr>
            <a:r>
              <a:rPr lang="en-US" sz="3200" dirty="0" smtClean="0"/>
              <a:t>Praying with Art and Music</a:t>
            </a:r>
          </a:p>
          <a:p>
            <a:pPr marL="514350" lvl="0" indent="-514350">
              <a:buFont typeface="Wingdings" charset="2"/>
              <a:buChar char="Ø"/>
            </a:pPr>
            <a:r>
              <a:rPr lang="en-US" sz="3200" dirty="0" smtClean="0"/>
              <a:t>Fixed-hour Prayer</a:t>
            </a:r>
          </a:p>
          <a:p>
            <a:pPr marL="514350" lvl="0" indent="-514350">
              <a:buFont typeface="Wingdings" charset="2"/>
              <a:buChar char="Ø"/>
            </a:pPr>
            <a:r>
              <a:rPr lang="en-US" dirty="0" smtClean="0"/>
              <a:t>The Examen</a:t>
            </a:r>
          </a:p>
          <a:p>
            <a:pPr marL="514350" lvl="0" indent="-514350">
              <a:buFont typeface="Wingdings" charset="2"/>
              <a:buChar char="Ø"/>
            </a:pPr>
            <a:r>
              <a:rPr lang="en-US" sz="3200" dirty="0" smtClean="0"/>
              <a:t>Sabbath</a:t>
            </a:r>
          </a:p>
          <a:p>
            <a:pPr marL="514350" lvl="0" indent="-514350">
              <a:buFont typeface="Wingdings" charset="2"/>
              <a:buChar char="Ø"/>
            </a:pPr>
            <a:r>
              <a:rPr lang="en-US" dirty="0" smtClean="0"/>
              <a:t>Discernment</a:t>
            </a:r>
          </a:p>
          <a:p>
            <a:pPr marL="514350" lvl="0" indent="-514350">
              <a:buFont typeface="Wingdings" charset="2"/>
              <a:buChar char="Ø"/>
            </a:pPr>
            <a:r>
              <a:rPr lang="en-US" sz="3200" dirty="0" smtClean="0"/>
              <a:t>Fasting</a:t>
            </a:r>
          </a:p>
          <a:p>
            <a:pPr marL="514350" lvl="0" indent="-514350">
              <a:buFont typeface="Wingdings" charset="2"/>
              <a:buChar char="Ø"/>
            </a:pPr>
            <a:r>
              <a:rPr lang="en-US" dirty="0" smtClean="0"/>
              <a:t>Prayer Styles &amp; Traditions</a:t>
            </a:r>
            <a:endParaRPr lang="en-US" sz="32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199" y="482600"/>
            <a:ext cx="8261407" cy="5803900"/>
          </a:xfrm>
          <a:prstGeom prst="rect">
            <a:avLst/>
          </a:prstGeom>
        </p:spPr>
      </p:pic>
    </p:spTree>
    <p:extLst>
      <p:ext uri="{BB962C8B-B14F-4D97-AF65-F5344CB8AC3E}">
        <p14:creationId xmlns:p14="http://schemas.microsoft.com/office/powerpoint/2010/main" val="24444040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17" y="733788"/>
            <a:ext cx="6899385" cy="5997129"/>
          </a:xfrm>
          <a:prstGeom prst="rect">
            <a:avLst/>
          </a:prstGeom>
        </p:spPr>
      </p:pic>
      <p:sp>
        <p:nvSpPr>
          <p:cNvPr id="3" name="TextBox 2"/>
          <p:cNvSpPr txBox="1"/>
          <p:nvPr/>
        </p:nvSpPr>
        <p:spPr>
          <a:xfrm>
            <a:off x="-1" y="25902"/>
            <a:ext cx="8534203" cy="707886"/>
          </a:xfrm>
          <a:prstGeom prst="rect">
            <a:avLst/>
          </a:prstGeom>
          <a:noFill/>
        </p:spPr>
        <p:txBody>
          <a:bodyPr wrap="square" rtlCol="0">
            <a:spAutoFit/>
          </a:bodyPr>
          <a:lstStyle/>
          <a:p>
            <a:r>
              <a:rPr lang="en-US" sz="4000" b="1" dirty="0" smtClean="0">
                <a:solidFill>
                  <a:srgbClr val="FFD25D"/>
                </a:solidFill>
              </a:rPr>
              <a:t>American Bible Society</a:t>
            </a:r>
            <a:endParaRPr lang="en-US" sz="4000" b="1" dirty="0">
              <a:solidFill>
                <a:srgbClr val="FFD25D"/>
              </a:solidFill>
            </a:endParaRPr>
          </a:p>
        </p:txBody>
      </p:sp>
    </p:spTree>
    <p:extLst>
      <p:ext uri="{BB962C8B-B14F-4D97-AF65-F5344CB8AC3E}">
        <p14:creationId xmlns:p14="http://schemas.microsoft.com/office/powerpoint/2010/main" val="18129388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76575" y="178051"/>
            <a:ext cx="5436252" cy="6490905"/>
          </a:xfrm>
          <a:prstGeom prst="rect">
            <a:avLst/>
          </a:prstGeom>
        </p:spPr>
      </p:pic>
      <p:sp>
        <p:nvSpPr>
          <p:cNvPr id="5" name="TextBox 4"/>
          <p:cNvSpPr txBox="1"/>
          <p:nvPr/>
        </p:nvSpPr>
        <p:spPr>
          <a:xfrm>
            <a:off x="0" y="9715"/>
            <a:ext cx="3299734" cy="1938992"/>
          </a:xfrm>
          <a:prstGeom prst="rect">
            <a:avLst/>
          </a:prstGeom>
          <a:noFill/>
        </p:spPr>
        <p:txBody>
          <a:bodyPr wrap="square" rtlCol="0">
            <a:spAutoFit/>
          </a:bodyPr>
          <a:lstStyle/>
          <a:p>
            <a:r>
              <a:rPr lang="en-US" sz="4000" b="1" dirty="0" smtClean="0">
                <a:solidFill>
                  <a:schemeClr val="accent1">
                    <a:lumMod val="60000"/>
                    <a:lumOff val="40000"/>
                  </a:schemeClr>
                </a:solidFill>
              </a:rPr>
              <a:t>Sunday Connection</a:t>
            </a:r>
          </a:p>
          <a:p>
            <a:r>
              <a:rPr lang="en-US" sz="4000" b="1" dirty="0" smtClean="0">
                <a:solidFill>
                  <a:schemeClr val="accent1">
                    <a:lumMod val="60000"/>
                    <a:lumOff val="40000"/>
                  </a:schemeClr>
                </a:solidFill>
              </a:rPr>
              <a:t>Loyola Press</a:t>
            </a:r>
            <a:endParaRPr lang="en-US" sz="4000" b="1" dirty="0">
              <a:solidFill>
                <a:schemeClr val="accent1">
                  <a:lumMod val="60000"/>
                  <a:lumOff val="40000"/>
                </a:schemeClr>
              </a:solidFill>
            </a:endParaRPr>
          </a:p>
        </p:txBody>
      </p:sp>
    </p:spTree>
    <p:extLst>
      <p:ext uri="{BB962C8B-B14F-4D97-AF65-F5344CB8AC3E}">
        <p14:creationId xmlns:p14="http://schemas.microsoft.com/office/powerpoint/2010/main" val="40512363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screen-capture-8.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3783" y="449826"/>
            <a:ext cx="7880617" cy="5608074"/>
          </a:xfrm>
          <a:prstGeom prst="rect">
            <a:avLst/>
          </a:prstGeom>
        </p:spPr>
      </p:pic>
    </p:spTree>
    <p:extLst>
      <p:ext uri="{BB962C8B-B14F-4D97-AF65-F5344CB8AC3E}">
        <p14:creationId xmlns:p14="http://schemas.microsoft.com/office/powerpoint/2010/main" val="522744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US" sz="4800" dirty="0"/>
              <a:t>YouVersion Bible App</a:t>
            </a:r>
          </a:p>
        </p:txBody>
      </p:sp>
      <p:pic>
        <p:nvPicPr>
          <p:cNvPr id="14" name="Picture 13" descr="YouVersion.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3400" y="1433576"/>
            <a:ext cx="7959469" cy="484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44670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Bible Study, Small Groups</a:t>
            </a:r>
            <a:endParaRPr lang="en-US" dirty="0"/>
          </a:p>
        </p:txBody>
      </p:sp>
      <p:pic>
        <p:nvPicPr>
          <p:cNvPr id="5" name="Picture 4" descr="262901_LAR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51100" y="1720850"/>
            <a:ext cx="1524000" cy="1892300"/>
          </a:xfrm>
          <a:prstGeom prst="rect">
            <a:avLst/>
          </a:prstGeom>
        </p:spPr>
      </p:pic>
      <p:pic>
        <p:nvPicPr>
          <p:cNvPr id="6" name="Picture 5" descr="400829_LARG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2900" y="3187700"/>
            <a:ext cx="1524000" cy="1892300"/>
          </a:xfrm>
          <a:prstGeom prst="rect">
            <a:avLst/>
          </a:prstGeom>
        </p:spPr>
      </p:pic>
      <p:pic>
        <p:nvPicPr>
          <p:cNvPr id="7" name="Picture 6" descr="978081463648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4163" y="1720850"/>
            <a:ext cx="1960563" cy="2940845"/>
          </a:xfrm>
          <a:prstGeom prst="rect">
            <a:avLst/>
          </a:prstGeom>
        </p:spPr>
      </p:pic>
      <p:pic>
        <p:nvPicPr>
          <p:cNvPr id="8" name="Picture 7" descr="51lP+VdqQlL._SS400_.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35823" y="1811337"/>
            <a:ext cx="1608607" cy="2493963"/>
          </a:xfrm>
          <a:prstGeom prst="rect">
            <a:avLst/>
          </a:prstGeom>
        </p:spPr>
      </p:pic>
      <p:pic>
        <p:nvPicPr>
          <p:cNvPr id="9" name="Picture 8" descr="4121.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3508" y="4133850"/>
            <a:ext cx="1906992" cy="2552138"/>
          </a:xfrm>
          <a:prstGeom prst="rect">
            <a:avLst/>
          </a:prstGeom>
        </p:spPr>
      </p:pic>
      <p:pic>
        <p:nvPicPr>
          <p:cNvPr id="11" name="Picture 10" descr="978-0-86716-990-4.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15212" y="4305300"/>
            <a:ext cx="1543038" cy="2380688"/>
          </a:xfrm>
          <a:prstGeom prst="rect">
            <a:avLst/>
          </a:prstGeom>
        </p:spPr>
      </p:pic>
      <p:pic>
        <p:nvPicPr>
          <p:cNvPr id="12" name="Picture 11" descr="402325_LARGE.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11823" y="4867275"/>
            <a:ext cx="1524000" cy="1905000"/>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454758" y="4400550"/>
            <a:ext cx="1491883" cy="2285437"/>
          </a:xfrm>
          <a:prstGeom prst="rect">
            <a:avLst/>
          </a:prstGeom>
        </p:spPr>
      </p:pic>
      <p:pic>
        <p:nvPicPr>
          <p:cNvPr id="15" name="Picture 14"/>
          <p:cNvPicPr>
            <a:picLocks noChangeAspect="1"/>
          </p:cNvPicPr>
          <p:nvPr/>
        </p:nvPicPr>
        <p:blipFill>
          <a:blip r:embed="rId10"/>
          <a:stretch>
            <a:fillRect/>
          </a:stretch>
        </p:blipFill>
        <p:spPr>
          <a:xfrm>
            <a:off x="6946641" y="1811337"/>
            <a:ext cx="1524000" cy="2349500"/>
          </a:xfrm>
          <a:prstGeom prst="rect">
            <a:avLst/>
          </a:prstGeom>
        </p:spPr>
      </p:pic>
    </p:spTree>
    <p:extLst>
      <p:ext uri="{BB962C8B-B14F-4D97-AF65-F5344CB8AC3E}">
        <p14:creationId xmlns:p14="http://schemas.microsoft.com/office/powerpoint/2010/main" val="26197535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0" y="1774825"/>
            <a:ext cx="8229600" cy="4625975"/>
          </a:xfrm>
        </p:spPr>
        <p:txBody>
          <a:bodyPr/>
          <a:lstStyle/>
          <a:p>
            <a:pPr marL="118872" indent="0">
              <a:buNone/>
            </a:pPr>
            <a:endParaRPr lang="en-US" dirty="0"/>
          </a:p>
          <a:p>
            <a:endParaRPr lang="en-US" dirty="0"/>
          </a:p>
        </p:txBody>
      </p:sp>
      <p:pic>
        <p:nvPicPr>
          <p:cNvPr id="7" name="Picture 6" descr="Journey 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3100" y="386166"/>
            <a:ext cx="7632700" cy="6137077"/>
          </a:xfrm>
          <a:prstGeom prst="rect">
            <a:avLst/>
          </a:prstGeom>
        </p:spPr>
      </p:pic>
    </p:spTree>
    <p:extLst>
      <p:ext uri="{BB962C8B-B14F-4D97-AF65-F5344CB8AC3E}">
        <p14:creationId xmlns:p14="http://schemas.microsoft.com/office/powerpoint/2010/main" val="3054851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 Life</a:t>
            </a:r>
            <a:endParaRPr lang="en-US" dirty="0"/>
          </a:p>
        </p:txBody>
      </p:sp>
      <p:sp>
        <p:nvSpPr>
          <p:cNvPr id="3" name="Content Placeholder 2"/>
          <p:cNvSpPr>
            <a:spLocks noGrp="1"/>
          </p:cNvSpPr>
          <p:nvPr>
            <p:ph idx="1"/>
          </p:nvPr>
        </p:nvSpPr>
        <p:spPr/>
        <p:txBody>
          <a:bodyPr>
            <a:normAutofit/>
          </a:bodyPr>
          <a:lstStyle/>
          <a:p>
            <a:pPr marL="733806" indent="-514350">
              <a:buFont typeface="Wingdings" charset="2"/>
              <a:buChar char="Ø"/>
            </a:pPr>
            <a:r>
              <a:rPr lang="en-US" sz="3000" dirty="0" smtClean="0"/>
              <a:t>Delaying </a:t>
            </a:r>
            <a:r>
              <a:rPr lang="en-US" sz="3000" dirty="0"/>
              <a:t>marriage</a:t>
            </a:r>
          </a:p>
          <a:p>
            <a:pPr marL="733806" indent="-514350">
              <a:buFont typeface="Wingdings" charset="2"/>
              <a:buChar char="Ø"/>
            </a:pPr>
            <a:r>
              <a:rPr lang="en-US" sz="3000" dirty="0"/>
              <a:t>Having fewer children and later in life</a:t>
            </a:r>
          </a:p>
          <a:p>
            <a:pPr marL="733806" indent="-514350">
              <a:buFont typeface="Wingdings" charset="2"/>
              <a:buChar char="Ø"/>
            </a:pPr>
            <a:r>
              <a:rPr lang="en-US" sz="3000" dirty="0"/>
              <a:t>Decreasing number of children in two-parent households</a:t>
            </a:r>
          </a:p>
          <a:p>
            <a:pPr marL="733806" indent="-514350">
              <a:buFont typeface="Wingdings" charset="2"/>
              <a:buChar char="Ø"/>
            </a:pPr>
            <a:r>
              <a:rPr lang="en-US" sz="3000" dirty="0"/>
              <a:t>Increasing number of unmarried couples living </a:t>
            </a:r>
            <a:r>
              <a:rPr lang="en-US" sz="3000" dirty="0" smtClean="0"/>
              <a:t>together </a:t>
            </a:r>
            <a:endParaRPr lang="en-US" sz="3000" dirty="0"/>
          </a:p>
          <a:p>
            <a:endParaRPr lang="en-US" dirty="0"/>
          </a:p>
        </p:txBody>
      </p:sp>
    </p:spTree>
    <p:extLst>
      <p:ext uri="{BB962C8B-B14F-4D97-AF65-F5344CB8AC3E}">
        <p14:creationId xmlns:p14="http://schemas.microsoft.com/office/powerpoint/2010/main" val="26335308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00100" y="441736"/>
            <a:ext cx="7364431" cy="5891268"/>
          </a:xfrm>
          <a:prstGeom prst="rect">
            <a:avLst/>
          </a:prstGeom>
        </p:spPr>
      </p:pic>
    </p:spTree>
    <p:extLst>
      <p:ext uri="{BB962C8B-B14F-4D97-AF65-F5344CB8AC3E}">
        <p14:creationId xmlns:p14="http://schemas.microsoft.com/office/powerpoint/2010/main" val="4704916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Journey 3.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3636" y="381000"/>
            <a:ext cx="8076442" cy="5974637"/>
          </a:xfrm>
          <a:prstGeom prst="rect">
            <a:avLst/>
          </a:prstGeom>
        </p:spPr>
      </p:pic>
    </p:spTree>
    <p:extLst>
      <p:ext uri="{BB962C8B-B14F-4D97-AF65-F5344CB8AC3E}">
        <p14:creationId xmlns:p14="http://schemas.microsoft.com/office/powerpoint/2010/main" val="42949094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8352" y="435039"/>
            <a:ext cx="7680149" cy="59403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7764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a:pPr>
            <a:r>
              <a:rPr lang="en-US" sz="4800" dirty="0"/>
              <a:t>S</a:t>
            </a:r>
            <a:r>
              <a:rPr lang="en-US" sz="4800" dirty="0" smtClean="0"/>
              <a:t>ervice </a:t>
            </a:r>
            <a:r>
              <a:rPr lang="en-US" sz="4800" dirty="0"/>
              <a:t>&amp; </a:t>
            </a:r>
            <a:r>
              <a:rPr lang="en-US" sz="4800" dirty="0" smtClean="0"/>
              <a:t>Mission</a:t>
            </a:r>
            <a:endParaRPr lang="en-US" dirty="0"/>
          </a:p>
        </p:txBody>
      </p:sp>
      <p:sp>
        <p:nvSpPr>
          <p:cNvPr id="8" name="Content Placeholder 7"/>
          <p:cNvSpPr>
            <a:spLocks noGrp="1"/>
          </p:cNvSpPr>
          <p:nvPr>
            <p:ph idx="1"/>
          </p:nvPr>
        </p:nvSpPr>
        <p:spPr>
          <a:xfrm>
            <a:off x="457200" y="1612901"/>
            <a:ext cx="8229600" cy="4787900"/>
          </a:xfrm>
        </p:spPr>
        <p:txBody>
          <a:bodyPr>
            <a:normAutofit/>
          </a:bodyPr>
          <a:lstStyle/>
          <a:p>
            <a:pPr marL="457200" indent="-457200">
              <a:buFont typeface="Wingdings" charset="2"/>
              <a:buChar char="Ø"/>
            </a:pPr>
            <a:r>
              <a:rPr lang="en-US" dirty="0" smtClean="0"/>
              <a:t>local and global</a:t>
            </a:r>
          </a:p>
          <a:p>
            <a:pPr marL="457200" indent="-457200">
              <a:buFont typeface="Wingdings" charset="2"/>
              <a:buChar char="Ø"/>
            </a:pPr>
            <a:r>
              <a:rPr lang="en-US" dirty="0" smtClean="0"/>
              <a:t>“developmental” with increasing depth and scope:</a:t>
            </a:r>
          </a:p>
          <a:p>
            <a:pPr marL="1072134" lvl="2" indent="-514350">
              <a:buFont typeface="+mj-lt"/>
              <a:buAutoNum type="arabicPeriod"/>
            </a:pPr>
            <a:r>
              <a:rPr lang="en-US" sz="3200" dirty="0" smtClean="0"/>
              <a:t>introduction: several hours to a full day</a:t>
            </a:r>
          </a:p>
          <a:p>
            <a:pPr marL="1072134" lvl="2" indent="-514350">
              <a:buFont typeface="+mj-lt"/>
              <a:buAutoNum type="arabicPeriod"/>
            </a:pPr>
            <a:r>
              <a:rPr lang="en-US" sz="3200" dirty="0" smtClean="0"/>
              <a:t>short term: multi-day and local</a:t>
            </a:r>
          </a:p>
          <a:p>
            <a:pPr marL="1072134" lvl="2" indent="-514350">
              <a:buFont typeface="+mj-lt"/>
              <a:buAutoNum type="arabicPeriod"/>
            </a:pPr>
            <a:r>
              <a:rPr lang="en-US" sz="3200" dirty="0" smtClean="0"/>
              <a:t>weeklong and national mission trips</a:t>
            </a:r>
          </a:p>
          <a:p>
            <a:pPr marL="1072134" lvl="2" indent="-514350">
              <a:buFont typeface="+mj-lt"/>
              <a:buAutoNum type="arabicPeriod"/>
            </a:pPr>
            <a:r>
              <a:rPr lang="en-US" sz="3200" dirty="0" smtClean="0"/>
              <a:t>global expedition of one or more weeks</a:t>
            </a:r>
          </a:p>
          <a:p>
            <a:pPr marL="1501902" lvl="4" indent="-514350">
              <a:buFont typeface="+mj-lt"/>
              <a:buAutoNum type="arabicPeriod"/>
            </a:pPr>
            <a:endParaRPr lang="en-US" sz="280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2011_Mission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70000" y="0"/>
            <a:ext cx="6807200" cy="6870506"/>
          </a:xfrm>
          <a:prstGeom prst="rect">
            <a:avLst/>
          </a:prstGeom>
        </p:spPr>
      </p:pic>
    </p:spTree>
    <p:extLst>
      <p:ext uri="{BB962C8B-B14F-4D97-AF65-F5344CB8AC3E}">
        <p14:creationId xmlns:p14="http://schemas.microsoft.com/office/powerpoint/2010/main" val="21152305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4800" b="0" dirty="0"/>
              <a:t>Third Place Faith Formation </a:t>
            </a:r>
            <a:endParaRPr lang="en-US" dirty="0"/>
          </a:p>
        </p:txBody>
      </p:sp>
      <p:sp>
        <p:nvSpPr>
          <p:cNvPr id="8" name="Content Placeholder 7"/>
          <p:cNvSpPr>
            <a:spLocks noGrp="1"/>
          </p:cNvSpPr>
          <p:nvPr>
            <p:ph idx="1"/>
          </p:nvPr>
        </p:nvSpPr>
        <p:spPr/>
        <p:txBody>
          <a:bodyPr>
            <a:normAutofit/>
          </a:bodyPr>
          <a:lstStyle/>
          <a:p>
            <a:pPr lvl="0" hangingPunct="0"/>
            <a:r>
              <a:rPr lang="en-US" dirty="0" smtClean="0"/>
              <a:t>Establish a Third Place gathering space in the community, that offers hospitality, builds relationships, hosts spiritual conversations, provides programs and activities, and nourishes the spiritual life of people. </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capture-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5300" y="166233"/>
            <a:ext cx="5905500" cy="6595989"/>
          </a:xfrm>
          <a:prstGeom prst="rect">
            <a:avLst/>
          </a:prstGeom>
        </p:spPr>
      </p:pic>
    </p:spTree>
    <p:extLst>
      <p:ext uri="{BB962C8B-B14F-4D97-AF65-F5344CB8AC3E}">
        <p14:creationId xmlns:p14="http://schemas.microsoft.com/office/powerpoint/2010/main" val="3291605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Example: Spiritual Seekers</a:t>
            </a:r>
            <a:endParaRPr lang="en-US" dirty="0"/>
          </a:p>
        </p:txBody>
      </p:sp>
      <p:pic>
        <p:nvPicPr>
          <p:cNvPr id="7" name="Picture 6" descr="Alpha.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38200" y="1706880"/>
            <a:ext cx="7747000" cy="4856328"/>
          </a:xfrm>
          <a:prstGeom prst="rect">
            <a:avLst/>
          </a:prstGeom>
        </p:spPr>
      </p:pic>
    </p:spTree>
    <p:extLst>
      <p:ext uri="{BB962C8B-B14F-4D97-AF65-F5344CB8AC3E}">
        <p14:creationId xmlns:p14="http://schemas.microsoft.com/office/powerpoint/2010/main" val="37857855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625601"/>
            <a:ext cx="8229600" cy="4775200"/>
          </a:xfrm>
        </p:spPr>
        <p:txBody>
          <a:bodyPr>
            <a:noAutofit/>
          </a:bodyPr>
          <a:lstStyle/>
          <a:p>
            <a:pPr marL="0" indent="0">
              <a:lnSpc>
                <a:spcPct val="90000"/>
              </a:lnSpc>
              <a:buNone/>
            </a:pPr>
            <a:r>
              <a:rPr lang="en-US" sz="2400" dirty="0" smtClean="0"/>
              <a:t>Introduction Dinner: Is there more to life than this?</a:t>
            </a:r>
          </a:p>
          <a:p>
            <a:pPr marL="0" indent="0">
              <a:lnSpc>
                <a:spcPct val="90000"/>
              </a:lnSpc>
              <a:buNone/>
            </a:pPr>
            <a:r>
              <a:rPr lang="en-US" sz="2400" dirty="0" smtClean="0"/>
              <a:t> Week 1: Who is Jesus?</a:t>
            </a:r>
          </a:p>
          <a:p>
            <a:pPr marL="0" indent="0">
              <a:lnSpc>
                <a:spcPct val="90000"/>
              </a:lnSpc>
              <a:buNone/>
            </a:pPr>
            <a:r>
              <a:rPr lang="en-US" sz="2400" dirty="0" smtClean="0"/>
              <a:t> Week 2: Why did Jesus die?</a:t>
            </a:r>
          </a:p>
          <a:p>
            <a:pPr marL="0" indent="0">
              <a:lnSpc>
                <a:spcPct val="90000"/>
              </a:lnSpc>
              <a:buNone/>
            </a:pPr>
            <a:r>
              <a:rPr lang="en-US" sz="2400" dirty="0" smtClean="0"/>
              <a:t> Week 3: How can we have faith?</a:t>
            </a:r>
          </a:p>
          <a:p>
            <a:pPr marL="0" indent="0">
              <a:lnSpc>
                <a:spcPct val="90000"/>
              </a:lnSpc>
              <a:buNone/>
            </a:pPr>
            <a:r>
              <a:rPr lang="en-US" sz="2400" dirty="0" smtClean="0"/>
              <a:t> Week 4: Why and how do I pray?</a:t>
            </a:r>
          </a:p>
          <a:p>
            <a:pPr marL="0" indent="0">
              <a:lnSpc>
                <a:spcPct val="90000"/>
              </a:lnSpc>
              <a:buNone/>
            </a:pPr>
            <a:r>
              <a:rPr lang="en-US" sz="2400" dirty="0" smtClean="0"/>
              <a:t> Week 5: Why and how should I read the Bible?</a:t>
            </a:r>
          </a:p>
          <a:p>
            <a:pPr marL="0" indent="0">
              <a:lnSpc>
                <a:spcPct val="90000"/>
              </a:lnSpc>
              <a:buNone/>
            </a:pPr>
            <a:r>
              <a:rPr lang="en-US" sz="2400" dirty="0" smtClean="0"/>
              <a:t> Week 6: How does God guide us?</a:t>
            </a:r>
          </a:p>
          <a:p>
            <a:pPr marL="0" indent="0">
              <a:lnSpc>
                <a:spcPct val="90000"/>
              </a:lnSpc>
              <a:buNone/>
            </a:pPr>
            <a:r>
              <a:rPr lang="en-US" sz="2400" dirty="0" smtClean="0"/>
              <a:t> Week 7: How can I resist evil?</a:t>
            </a:r>
          </a:p>
          <a:p>
            <a:pPr marL="0" indent="0">
              <a:lnSpc>
                <a:spcPct val="90000"/>
              </a:lnSpc>
              <a:buNone/>
            </a:pPr>
            <a:r>
              <a:rPr lang="en-US" sz="2400" dirty="0" smtClean="0"/>
              <a:t> Week 8: Why &amp; how should we tell others?</a:t>
            </a:r>
          </a:p>
          <a:p>
            <a:pPr marL="0" indent="0">
              <a:lnSpc>
                <a:spcPct val="90000"/>
              </a:lnSpc>
              <a:buNone/>
            </a:pPr>
            <a:r>
              <a:rPr lang="en-US" sz="2400" dirty="0" smtClean="0"/>
              <a:t> Week 9: Does God heal today?</a:t>
            </a:r>
          </a:p>
          <a:p>
            <a:pPr marL="0" indent="0">
              <a:lnSpc>
                <a:spcPct val="90000"/>
              </a:lnSpc>
              <a:buNone/>
            </a:pPr>
            <a:r>
              <a:rPr lang="en-US" sz="2400" dirty="0" smtClean="0"/>
              <a:t> Week 10: What about the Church?</a:t>
            </a:r>
          </a:p>
          <a:p>
            <a:pPr marL="457200" indent="-457200">
              <a:lnSpc>
                <a:spcPct val="90000"/>
              </a:lnSpc>
              <a:buNone/>
            </a:pPr>
            <a:r>
              <a:rPr lang="en-US" sz="2400" dirty="0" smtClean="0"/>
              <a:t> Weekend: Who is the Holy Spirit? What does the Holy Spirit do? How can I be filled with the Holy Spirit? How can I make the most of the rest of my life?</a:t>
            </a:r>
            <a:endParaRPr lang="en-US" sz="2400" dirty="0"/>
          </a:p>
        </p:txBody>
      </p:sp>
      <p:sp>
        <p:nvSpPr>
          <p:cNvPr id="4" name="Title 3"/>
          <p:cNvSpPr>
            <a:spLocks noGrp="1"/>
          </p:cNvSpPr>
          <p:nvPr>
            <p:ph type="title"/>
          </p:nvPr>
        </p:nvSpPr>
        <p:spPr/>
        <p:txBody>
          <a:bodyPr/>
          <a:lstStyle/>
          <a:p>
            <a:r>
              <a:rPr lang="en-US" dirty="0" smtClean="0"/>
              <a:t>Example: Spiritual Seekers</a:t>
            </a:r>
            <a:endParaRPr lang="en-US" dirty="0"/>
          </a:p>
        </p:txBody>
      </p:sp>
    </p:spTree>
    <p:extLst>
      <p:ext uri="{BB962C8B-B14F-4D97-AF65-F5344CB8AC3E}">
        <p14:creationId xmlns:p14="http://schemas.microsoft.com/office/powerpoint/2010/main" val="2080979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Pathways</a:t>
            </a:r>
            <a:endParaRPr lang="en-US" dirty="0"/>
          </a:p>
        </p:txBody>
      </p:sp>
      <p:sp>
        <p:nvSpPr>
          <p:cNvPr id="8" name="Content Placeholder 7"/>
          <p:cNvSpPr>
            <a:spLocks noGrp="1"/>
          </p:cNvSpPr>
          <p:nvPr>
            <p:ph idx="1"/>
          </p:nvPr>
        </p:nvSpPr>
        <p:spPr>
          <a:xfrm>
            <a:off x="457200" y="1536700"/>
            <a:ext cx="8229600" cy="4991099"/>
          </a:xfrm>
        </p:spPr>
        <p:txBody>
          <a:bodyPr>
            <a:normAutofit fontScale="92500" lnSpcReduction="20000"/>
          </a:bodyPr>
          <a:lstStyle/>
          <a:p>
            <a:pPr lvl="0" algn="ctr" hangingPunct="0">
              <a:buNone/>
            </a:pPr>
            <a:r>
              <a:rPr lang="en-US" sz="4000" b="1" dirty="0" smtClean="0">
                <a:solidFill>
                  <a:schemeClr val="accent6"/>
                </a:solidFill>
              </a:rPr>
              <a:t>Our Lady of Soledad Catholic Parish</a:t>
            </a:r>
          </a:p>
          <a:p>
            <a:pPr lvl="0" hangingPunct="0"/>
            <a:r>
              <a:rPr lang="en-US" i="1" dirty="0" smtClean="0"/>
              <a:t>Mini-Retreat 101: “Catholics Alive!”</a:t>
            </a:r>
            <a:r>
              <a:rPr lang="en-US" dirty="0" smtClean="0"/>
              <a:t>  </a:t>
            </a:r>
          </a:p>
          <a:p>
            <a:pPr lvl="1" hangingPunct="0"/>
            <a:r>
              <a:rPr lang="en-US" dirty="0" smtClean="0"/>
              <a:t>“What does it mean to be a follower of Christ?” </a:t>
            </a:r>
          </a:p>
          <a:p>
            <a:pPr lvl="0" hangingPunct="0"/>
            <a:r>
              <a:rPr lang="en-US" i="1" dirty="0" smtClean="0"/>
              <a:t>Mini-Retreat 201: “Alive and Growing Spiritually!”</a:t>
            </a:r>
            <a:r>
              <a:rPr lang="en-US" dirty="0" smtClean="0"/>
              <a:t> </a:t>
            </a:r>
          </a:p>
          <a:p>
            <a:pPr lvl="1" hangingPunct="0"/>
            <a:r>
              <a:rPr lang="en-US" dirty="0" smtClean="0"/>
              <a:t>maturing in the Catholic faith</a:t>
            </a:r>
          </a:p>
          <a:p>
            <a:pPr lvl="0" hangingPunct="0"/>
            <a:r>
              <a:rPr lang="en-US" i="1" dirty="0" smtClean="0"/>
              <a:t>Mini-Retreat 301: “Alive and Gifted!”</a:t>
            </a:r>
          </a:p>
          <a:p>
            <a:pPr lvl="1" hangingPunct="0"/>
            <a:r>
              <a:rPr lang="en-US" dirty="0" smtClean="0"/>
              <a:t>discerning how to serve God in ministry</a:t>
            </a:r>
          </a:p>
          <a:p>
            <a:pPr lvl="0" hangingPunct="0"/>
            <a:r>
              <a:rPr lang="en-US" i="1" dirty="0" smtClean="0"/>
              <a:t>Mini-Retreat 401: “Alive in the World!”</a:t>
            </a:r>
            <a:r>
              <a:rPr lang="en-US" dirty="0" smtClean="0"/>
              <a:t> </a:t>
            </a:r>
          </a:p>
          <a:p>
            <a:pPr lvl="1" hangingPunct="0"/>
            <a:r>
              <a:rPr lang="en-US" dirty="0" smtClean="0"/>
              <a:t>living as witnesses for Christ, as contagious Catholic Christians</a:t>
            </a:r>
          </a:p>
          <a:p>
            <a:pPr lvl="0" hangingPunct="0"/>
            <a:r>
              <a:rPr lang="en-US" i="1" dirty="0" smtClean="0"/>
              <a:t>Mini-Retreat 501: “Alive to Praise God!”</a:t>
            </a:r>
            <a:r>
              <a:rPr lang="en-US" dirty="0" smtClean="0"/>
              <a:t> </a:t>
            </a:r>
          </a:p>
          <a:p>
            <a:pPr lvl="1" hangingPunct="0"/>
            <a:r>
              <a:rPr lang="en-US" dirty="0" smtClean="0"/>
              <a:t>Catholic worship and the sacraments</a:t>
            </a:r>
          </a:p>
        </p:txBody>
      </p:sp>
    </p:spTree>
    <p:extLst>
      <p:ext uri="{BB962C8B-B14F-4D97-AF65-F5344CB8AC3E}">
        <p14:creationId xmlns:p14="http://schemas.microsoft.com/office/powerpoint/2010/main" val="1249798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21151</TotalTime>
  <Words>3329</Words>
  <Application>Microsoft Macintosh PowerPoint</Application>
  <PresentationFormat>On-screen Show (4:3)</PresentationFormat>
  <Paragraphs>519</Paragraphs>
  <Slides>126</Slides>
  <Notes>6</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Module</vt:lpstr>
      <vt:lpstr>Faith Formation  for the 21st Century</vt:lpstr>
      <vt:lpstr>Topics</vt:lpstr>
      <vt:lpstr>Trends</vt:lpstr>
      <vt:lpstr>PowerPoint Presentation</vt:lpstr>
      <vt:lpstr>No Religious Affiliation</vt:lpstr>
      <vt:lpstr>Spiritual but not Religious</vt:lpstr>
      <vt:lpstr>Participation in Churches</vt:lpstr>
      <vt:lpstr>Diversity &amp; Pluralism</vt:lpstr>
      <vt:lpstr>Family Life</vt:lpstr>
      <vt:lpstr>Family Religious Socialization</vt:lpstr>
      <vt:lpstr>Family Socialization </vt:lpstr>
      <vt:lpstr>Family Socialization</vt:lpstr>
      <vt:lpstr>Baby Boomers</vt:lpstr>
      <vt:lpstr>Trends &amp; Shifts </vt:lpstr>
      <vt:lpstr>Generational Shifts </vt:lpstr>
      <vt:lpstr>Interpreting</vt:lpstr>
      <vt:lpstr>4 Scenarios</vt:lpstr>
      <vt:lpstr>Faith Formation 2020 Matrix</vt:lpstr>
      <vt:lpstr>Four Scenarios for the Future</vt:lpstr>
      <vt:lpstr>4 Scenarios for the Future </vt:lpstr>
      <vt:lpstr>Assessing </vt:lpstr>
      <vt:lpstr>PowerPoint Presentation</vt:lpstr>
      <vt:lpstr>Changing</vt:lpstr>
      <vt:lpstr>The Challenge of Adaptive Change</vt:lpstr>
      <vt:lpstr>Technical Problems</vt:lpstr>
      <vt:lpstr>Adaptive Challenges</vt:lpstr>
      <vt:lpstr>Emerging</vt:lpstr>
      <vt:lpstr>21st Century Faith Formation </vt:lpstr>
      <vt:lpstr>The Printing Press Johannes Gutenberg</vt:lpstr>
      <vt:lpstr>The First Book</vt:lpstr>
      <vt:lpstr>The New “Book”</vt:lpstr>
      <vt:lpstr>PowerPoint Presentation</vt:lpstr>
      <vt:lpstr>PowerPoint Presentation</vt:lpstr>
      <vt:lpstr>4 Scenarios</vt:lpstr>
      <vt:lpstr>Significant Shift</vt:lpstr>
      <vt:lpstr>Features </vt:lpstr>
      <vt:lpstr>A Process for a Developing a Personalized Faith Growth Plan</vt:lpstr>
      <vt:lpstr>PowerPoint Presentation</vt:lpstr>
      <vt:lpstr>PowerPoint Presentation</vt:lpstr>
      <vt:lpstr>Features</vt:lpstr>
      <vt:lpstr>Faith Formation Models</vt:lpstr>
      <vt:lpstr>Faith Formation Models</vt:lpstr>
      <vt:lpstr>A Network Approach</vt:lpstr>
      <vt:lpstr>PowerPoint Presentation</vt:lpstr>
      <vt:lpstr>Extend Worship into Everyday Life </vt:lpstr>
      <vt:lpstr>Transform a “One-Size-Fits-All Faith” into a Variety of Faith Formation Formats </vt:lpstr>
      <vt:lpstr>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vt:lpstr>
      <vt:lpstr>PowerPoint Presentation</vt:lpstr>
      <vt:lpstr>PowerPoint Presentation</vt:lpstr>
      <vt:lpstr>PowerPoint Presentation</vt:lpstr>
      <vt:lpstr>Milestones (Faith Stepping Stones)</vt:lpstr>
      <vt:lpstr>Milestones (Faith Stepping Stones)</vt:lpstr>
      <vt:lpstr>Faith Stepping Stones</vt:lpstr>
      <vt:lpstr>Faith Stepping Stones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Faith Formation</vt:lpstr>
      <vt:lpstr>Family Faith Formation</vt:lpstr>
      <vt:lpstr>PowerPoint Presentation</vt:lpstr>
      <vt:lpstr>PowerPoint Presentation</vt:lpstr>
      <vt:lpstr>PowerPoint Presentation</vt:lpstr>
      <vt:lpstr>Comprehensive Adult Faith Formation </vt:lpstr>
      <vt:lpstr>iTunes U</vt:lpstr>
      <vt:lpstr>Online Courses</vt:lpstr>
      <vt:lpstr>Spiritual Formation</vt:lpstr>
      <vt:lpstr>PowerPoint Presentation</vt:lpstr>
      <vt:lpstr>PowerPoint Presentation</vt:lpstr>
      <vt:lpstr>PowerPoint Presentation</vt:lpstr>
      <vt:lpstr>PowerPoint Presentation</vt:lpstr>
      <vt:lpstr>YouVersion Bible App</vt:lpstr>
      <vt:lpstr>Bible Study, Small Groups</vt:lpstr>
      <vt:lpstr>PowerPoint Presentation</vt:lpstr>
      <vt:lpstr>PowerPoint Presentation</vt:lpstr>
      <vt:lpstr>PowerPoint Presentation</vt:lpstr>
      <vt:lpstr>PowerPoint Presentation</vt:lpstr>
      <vt:lpstr>Service &amp; Mission</vt:lpstr>
      <vt:lpstr>PowerPoint Presentation</vt:lpstr>
      <vt:lpstr>Third Place Faith Formation </vt:lpstr>
      <vt:lpstr>PowerPoint Presentation</vt:lpstr>
      <vt:lpstr>Example: Spiritual Seekers</vt:lpstr>
      <vt:lpstr>Example: Spiritual Seekers</vt:lpstr>
      <vt:lpstr>Example: Pathways</vt:lpstr>
      <vt:lpstr>Example: Pathways to a Deeper Faith</vt:lpstr>
      <vt:lpstr>PowerPoint Presentation</vt:lpstr>
      <vt:lpstr>Empowering the Community to Share their Faith</vt:lpstr>
      <vt:lpstr>Empowering the Community to Share their Faith</vt:lpstr>
      <vt:lpstr>Empowering the Community to Share their Faith</vt:lpstr>
      <vt:lpstr>Illustrations of a  Network Approach</vt:lpstr>
      <vt:lpstr>Faith Formation with Young Adults</vt:lpstr>
      <vt:lpstr>PowerPoint Presentation</vt:lpstr>
      <vt:lpstr>PowerPoint Presentation</vt:lpstr>
      <vt:lpstr>Offer Faith Formation on One Theme in a Variety of Formats</vt:lpstr>
      <vt:lpstr>Extend Monthly Family or Intergenerational Faith Formation throughout the Month</vt:lpstr>
      <vt:lpstr>The Emerging Role of the  Faith Formation Curator</vt:lpstr>
      <vt:lpstr>Faith Formation Curator</vt:lpstr>
      <vt:lpstr>Faith Formation Curator</vt:lpstr>
      <vt:lpstr>The Process of Curation </vt:lpstr>
      <vt:lpstr>PowerPoint Presentation</vt:lpstr>
      <vt:lpstr>PowerPoint Presentation</vt:lpstr>
      <vt:lpstr>PowerPoint Presentation</vt:lpstr>
      <vt:lpstr>Designing Innovations</vt:lpstr>
      <vt:lpstr>Design Process for an New Initiative</vt:lpstr>
      <vt:lpstr>Designing a New Initiative</vt:lpstr>
      <vt:lpstr>Design Process</vt:lpstr>
      <vt:lpstr>Generating Ideas</vt:lpstr>
      <vt:lpstr>Design Process</vt:lpstr>
      <vt:lpstr>Design Process</vt:lpstr>
      <vt:lpstr>Parish Website: Planning Checklist</vt:lpstr>
      <vt:lpstr>PowerPoint Presentation</vt:lpstr>
    </vt:vector>
  </TitlesOfParts>
  <Company>LifelongFaith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Roberto</dc:creator>
  <cp:lastModifiedBy>John Roberto</cp:lastModifiedBy>
  <cp:revision>444</cp:revision>
  <cp:lastPrinted>2010-10-12T12:02:10Z</cp:lastPrinted>
  <dcterms:created xsi:type="dcterms:W3CDTF">2010-10-22T11:09:29Z</dcterms:created>
  <dcterms:modified xsi:type="dcterms:W3CDTF">2011-10-21T12:04:11Z</dcterms:modified>
</cp:coreProperties>
</file>