
<file path=[Content_Types].xml><?xml version="1.0" encoding="utf-8"?>
<Types xmlns="http://schemas.openxmlformats.org/package/2006/content-types">
  <Default Extension="xml" ContentType="application/xml"/>
  <Default Extension="wdp" ContentType="image/vnd.ms-photo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9"/>
  </p:notesMasterIdLst>
  <p:handoutMasterIdLst>
    <p:handoutMasterId r:id="rId50"/>
  </p:handoutMasterIdLst>
  <p:sldIdLst>
    <p:sldId id="257" r:id="rId2"/>
    <p:sldId id="307" r:id="rId3"/>
    <p:sldId id="277" r:id="rId4"/>
    <p:sldId id="278" r:id="rId5"/>
    <p:sldId id="279" r:id="rId6"/>
    <p:sldId id="275" r:id="rId7"/>
    <p:sldId id="299" r:id="rId8"/>
    <p:sldId id="366" r:id="rId9"/>
    <p:sldId id="301" r:id="rId10"/>
    <p:sldId id="305" r:id="rId11"/>
    <p:sldId id="325" r:id="rId12"/>
    <p:sldId id="326" r:id="rId13"/>
    <p:sldId id="329" r:id="rId14"/>
    <p:sldId id="328" r:id="rId15"/>
    <p:sldId id="330" r:id="rId16"/>
    <p:sldId id="362" r:id="rId17"/>
    <p:sldId id="339" r:id="rId18"/>
    <p:sldId id="335" r:id="rId19"/>
    <p:sldId id="317" r:id="rId20"/>
    <p:sldId id="313" r:id="rId21"/>
    <p:sldId id="322" r:id="rId22"/>
    <p:sldId id="316" r:id="rId23"/>
    <p:sldId id="306" r:id="rId24"/>
    <p:sldId id="357" r:id="rId25"/>
    <p:sldId id="363" r:id="rId26"/>
    <p:sldId id="324" r:id="rId27"/>
    <p:sldId id="338" r:id="rId28"/>
    <p:sldId id="340" r:id="rId29"/>
    <p:sldId id="336" r:id="rId30"/>
    <p:sldId id="368" r:id="rId31"/>
    <p:sldId id="270" r:id="rId32"/>
    <p:sldId id="281" r:id="rId33"/>
    <p:sldId id="331" r:id="rId34"/>
    <p:sldId id="271" r:id="rId35"/>
    <p:sldId id="258" r:id="rId36"/>
    <p:sldId id="290" r:id="rId37"/>
    <p:sldId id="289" r:id="rId38"/>
    <p:sldId id="287" r:id="rId39"/>
    <p:sldId id="364" r:id="rId40"/>
    <p:sldId id="372" r:id="rId41"/>
    <p:sldId id="369" r:id="rId42"/>
    <p:sldId id="284" r:id="rId43"/>
    <p:sldId id="285" r:id="rId44"/>
    <p:sldId id="303" r:id="rId45"/>
    <p:sldId id="304" r:id="rId46"/>
    <p:sldId id="342" r:id="rId47"/>
    <p:sldId id="344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65" autoAdjust="0"/>
    <p:restoredTop sz="99848" autoAdjust="0"/>
  </p:normalViewPr>
  <p:slideViewPr>
    <p:cSldViewPr snapToGrid="0" snapToObjects="1">
      <p:cViewPr>
        <p:scale>
          <a:sx n="100" d="100"/>
          <a:sy n="100" d="100"/>
        </p:scale>
        <p:origin x="-76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E:\Broadband%20and%20Dial-up%20Adoption%202000-jan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lrainie\Desktop\Grand%20rounds%20speech\SNS%20demo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</a:rPr>
              <a:t>INCREASE</a:t>
            </a:r>
            <a:r>
              <a:rPr lang="en-US" sz="3200" b="0" baseline="0" dirty="0" smtClean="0">
                <a:solidFill>
                  <a:schemeClr val="accent1">
                    <a:lumMod val="75000"/>
                  </a:schemeClr>
                </a:solidFill>
              </a:rPr>
              <a:t> IN HOME BROADBAND</a:t>
            </a:r>
            <a:endParaRPr lang="en-US" sz="3200" b="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69156651471198"/>
          <c:y val="0.0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Home broadband</c:v>
                </c:pt>
              </c:strCache>
            </c:strRef>
          </c:tx>
          <c:cat>
            <c:strRef>
              <c:f>Sheet2!$B$4:$O$4</c:f>
              <c:strCache>
                <c:ptCount val="14"/>
                <c:pt idx="0">
                  <c:v>June 2000</c:v>
                </c:pt>
                <c:pt idx="1">
                  <c:v>April 2001</c:v>
                </c:pt>
                <c:pt idx="2">
                  <c:v>March 2002</c:v>
                </c:pt>
                <c:pt idx="3">
                  <c:v>March 2003</c:v>
                </c:pt>
                <c:pt idx="4">
                  <c:v>April 2004</c:v>
                </c:pt>
                <c:pt idx="5">
                  <c:v>March 2005</c:v>
                </c:pt>
                <c:pt idx="6">
                  <c:v>March 2006</c:v>
                </c:pt>
                <c:pt idx="7">
                  <c:v>March 2007</c:v>
                </c:pt>
                <c:pt idx="8">
                  <c:v>April 2008</c:v>
                </c:pt>
                <c:pt idx="9">
                  <c:v>April 2009</c:v>
                </c:pt>
                <c:pt idx="10">
                  <c:v>May 2010</c:v>
                </c:pt>
                <c:pt idx="11">
                  <c:v>May 2011</c:v>
                </c:pt>
                <c:pt idx="12">
                  <c:v>August 2011</c:v>
                </c:pt>
                <c:pt idx="13">
                  <c:v>Jan 2012</c:v>
                </c:pt>
              </c:strCache>
            </c:strRef>
          </c:cat>
          <c:val>
            <c:numRef>
              <c:f>Sheet2!$B$5:$O$5</c:f>
              <c:numCache>
                <c:formatCode>0%</c:formatCode>
                <c:ptCount val="14"/>
                <c:pt idx="0">
                  <c:v>0.0300000000000002</c:v>
                </c:pt>
                <c:pt idx="1">
                  <c:v>0.0600000000000002</c:v>
                </c:pt>
                <c:pt idx="2">
                  <c:v>0.11</c:v>
                </c:pt>
                <c:pt idx="3">
                  <c:v>0.160000000000001</c:v>
                </c:pt>
                <c:pt idx="4">
                  <c:v>0.24</c:v>
                </c:pt>
                <c:pt idx="5">
                  <c:v>0.330000000000002</c:v>
                </c:pt>
                <c:pt idx="6">
                  <c:v>0.42</c:v>
                </c:pt>
                <c:pt idx="7">
                  <c:v>0.47</c:v>
                </c:pt>
                <c:pt idx="8">
                  <c:v>0.55</c:v>
                </c:pt>
                <c:pt idx="9">
                  <c:v>0.630000000000003</c:v>
                </c:pt>
                <c:pt idx="10">
                  <c:v>0.660000000000004</c:v>
                </c:pt>
                <c:pt idx="11">
                  <c:v>0.600000000000001</c:v>
                </c:pt>
                <c:pt idx="12">
                  <c:v>0.620000000000003</c:v>
                </c:pt>
                <c:pt idx="13">
                  <c:v>0.670000000000004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285688"/>
        <c:axId val="2119177576"/>
      </c:areaChart>
      <c:catAx>
        <c:axId val="2119285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9177576"/>
        <c:crosses val="autoZero"/>
        <c:auto val="1"/>
        <c:lblAlgn val="ctr"/>
        <c:lblOffset val="100"/>
        <c:noMultiLvlLbl val="0"/>
      </c:catAx>
      <c:valAx>
        <c:axId val="2119177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19285688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Age!$B$2</c:f>
              <c:strCache>
                <c:ptCount val="1"/>
                <c:pt idx="0">
                  <c:v>18-29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0.0194444444444444"/>
                  <c:y val="-0.0540208717004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5"/>
                  <c:y val="-0.0091324200913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263888888888889"/>
                  <c:y val="0.019643953345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0365296803652968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Age!$A$3:$A$9</c:f>
              <c:numCache>
                <c:formatCode>yyyy</c:formatCode>
                <c:ptCount val="7"/>
                <c:pt idx="0">
                  <c:v>38384.0</c:v>
                </c:pt>
                <c:pt idx="1">
                  <c:v>38930.0</c:v>
                </c:pt>
                <c:pt idx="2">
                  <c:v>39569.0</c:v>
                </c:pt>
                <c:pt idx="3">
                  <c:v>39904.0</c:v>
                </c:pt>
                <c:pt idx="4">
                  <c:v>40299.0</c:v>
                </c:pt>
                <c:pt idx="5">
                  <c:v>40664.0</c:v>
                </c:pt>
                <c:pt idx="6">
                  <c:v>40909.0</c:v>
                </c:pt>
              </c:numCache>
            </c:numRef>
          </c:cat>
          <c:val>
            <c:numRef>
              <c:f>Age!$B$3:$B$9</c:f>
              <c:numCache>
                <c:formatCode>0%</c:formatCode>
                <c:ptCount val="7"/>
                <c:pt idx="0">
                  <c:v>0.09</c:v>
                </c:pt>
                <c:pt idx="1">
                  <c:v>0.49</c:v>
                </c:pt>
                <c:pt idx="2">
                  <c:v>0.670000000000004</c:v>
                </c:pt>
                <c:pt idx="3">
                  <c:v>0.760000000000003</c:v>
                </c:pt>
                <c:pt idx="4">
                  <c:v>0.860000000000001</c:v>
                </c:pt>
                <c:pt idx="5">
                  <c:v>0.830000000000001</c:v>
                </c:pt>
                <c:pt idx="6">
                  <c:v>0.850000000000001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Age!$C$2</c:f>
              <c:strCache>
                <c:ptCount val="1"/>
                <c:pt idx="0">
                  <c:v>30-49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1"/>
              <c:layout>
                <c:manualLayout>
                  <c:x val="-0.0013888888888889"/>
                  <c:y val="-0.0466543891958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86111111111111"/>
                  <c:y val="-0.0319214241866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05555555555556"/>
                  <c:y val="-0.0319214241866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5"/>
                  <c:y val="-0.0466543891958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180555555555556"/>
                  <c:y val="-0.019643953345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0365296803652968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Age!$A$3:$A$9</c:f>
              <c:numCache>
                <c:formatCode>yyyy</c:formatCode>
                <c:ptCount val="7"/>
                <c:pt idx="0">
                  <c:v>38384.0</c:v>
                </c:pt>
                <c:pt idx="1">
                  <c:v>38930.0</c:v>
                </c:pt>
                <c:pt idx="2">
                  <c:v>39569.0</c:v>
                </c:pt>
                <c:pt idx="3">
                  <c:v>39904.0</c:v>
                </c:pt>
                <c:pt idx="4">
                  <c:v>40299.0</c:v>
                </c:pt>
                <c:pt idx="5">
                  <c:v>40664.0</c:v>
                </c:pt>
                <c:pt idx="6">
                  <c:v>40909.0</c:v>
                </c:pt>
              </c:numCache>
            </c:numRef>
          </c:cat>
          <c:val>
            <c:numRef>
              <c:f>Age!$C$3:$C$9</c:f>
              <c:numCache>
                <c:formatCode>0%</c:formatCode>
                <c:ptCount val="7"/>
                <c:pt idx="0">
                  <c:v>0.07</c:v>
                </c:pt>
                <c:pt idx="1">
                  <c:v>0.08</c:v>
                </c:pt>
                <c:pt idx="2">
                  <c:v>0.25</c:v>
                </c:pt>
                <c:pt idx="3">
                  <c:v>0.48</c:v>
                </c:pt>
                <c:pt idx="4">
                  <c:v>0.610000000000001</c:v>
                </c:pt>
                <c:pt idx="5">
                  <c:v>0.700000000000001</c:v>
                </c:pt>
                <c:pt idx="6">
                  <c:v>0.710000000000001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Age!$D$2</c:f>
              <c:strCache>
                <c:ptCount val="1"/>
                <c:pt idx="0">
                  <c:v>50-64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0.00277777777777782"/>
                  <c:y val="0.0368324125230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22222222222222"/>
                  <c:y val="-0.00982197667280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972222222222222"/>
                  <c:y val="0.019643953345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0342465753424657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Age!$A$3:$A$9</c:f>
              <c:numCache>
                <c:formatCode>yyyy</c:formatCode>
                <c:ptCount val="7"/>
                <c:pt idx="0">
                  <c:v>38384.0</c:v>
                </c:pt>
                <c:pt idx="1">
                  <c:v>38930.0</c:v>
                </c:pt>
                <c:pt idx="2">
                  <c:v>39569.0</c:v>
                </c:pt>
                <c:pt idx="3">
                  <c:v>39904.0</c:v>
                </c:pt>
                <c:pt idx="4">
                  <c:v>40299.0</c:v>
                </c:pt>
                <c:pt idx="5">
                  <c:v>40664.0</c:v>
                </c:pt>
                <c:pt idx="6">
                  <c:v>40909.0</c:v>
                </c:pt>
              </c:numCache>
            </c:numRef>
          </c:cat>
          <c:val>
            <c:numRef>
              <c:f>Age!$D$3:$D$9</c:f>
              <c:numCache>
                <c:formatCode>0%</c:formatCode>
                <c:ptCount val="7"/>
                <c:pt idx="0">
                  <c:v>0.06</c:v>
                </c:pt>
                <c:pt idx="1">
                  <c:v>0.04</c:v>
                </c:pt>
                <c:pt idx="2">
                  <c:v>0.11</c:v>
                </c:pt>
                <c:pt idx="3">
                  <c:v>0.25</c:v>
                </c:pt>
                <c:pt idx="4">
                  <c:v>0.47</c:v>
                </c:pt>
                <c:pt idx="5">
                  <c:v>0.51</c:v>
                </c:pt>
                <c:pt idx="6">
                  <c:v>0.52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Age!$E$2</c:f>
              <c:strCache>
                <c:ptCount val="1"/>
                <c:pt idx="0">
                  <c:v>65+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1"/>
              <c:layout>
                <c:manualLayout>
                  <c:x val="-0.0194444444444444"/>
                  <c:y val="0.0319214241866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13888888888889"/>
                  <c:y val="0.0182648401826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13888888888889"/>
                  <c:y val="0.0122774708410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0365296803652968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Age!$A$3:$A$9</c:f>
              <c:numCache>
                <c:formatCode>yyyy</c:formatCode>
                <c:ptCount val="7"/>
                <c:pt idx="0">
                  <c:v>38384.0</c:v>
                </c:pt>
                <c:pt idx="1">
                  <c:v>38930.0</c:v>
                </c:pt>
                <c:pt idx="2">
                  <c:v>39569.0</c:v>
                </c:pt>
                <c:pt idx="3">
                  <c:v>39904.0</c:v>
                </c:pt>
                <c:pt idx="4">
                  <c:v>40299.0</c:v>
                </c:pt>
                <c:pt idx="5">
                  <c:v>40664.0</c:v>
                </c:pt>
                <c:pt idx="6">
                  <c:v>40909.0</c:v>
                </c:pt>
              </c:numCache>
            </c:numRef>
          </c:cat>
          <c:val>
            <c:numRef>
              <c:f>Age!$E$3:$E$9</c:f>
              <c:numCache>
                <c:formatCode>0%</c:formatCode>
                <c:ptCount val="7"/>
                <c:pt idx="1">
                  <c:v>0.01</c:v>
                </c:pt>
                <c:pt idx="2">
                  <c:v>0.07</c:v>
                </c:pt>
                <c:pt idx="3">
                  <c:v>0.13</c:v>
                </c:pt>
                <c:pt idx="4">
                  <c:v>0.26</c:v>
                </c:pt>
                <c:pt idx="5">
                  <c:v>0.330000000000002</c:v>
                </c:pt>
                <c:pt idx="6">
                  <c:v>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3400088"/>
        <c:axId val="-2093958328"/>
      </c:lineChart>
      <c:dateAx>
        <c:axId val="-2093400088"/>
        <c:scaling>
          <c:orientation val="minMax"/>
          <c:min val="38353.0"/>
        </c:scaling>
        <c:delete val="0"/>
        <c:axPos val="b"/>
        <c:numFmt formatCode="yyyy" sourceLinked="1"/>
        <c:majorTickMark val="out"/>
        <c:minorTickMark val="none"/>
        <c:tickLblPos val="nextTo"/>
        <c:crossAx val="-2093958328"/>
        <c:crosses val="autoZero"/>
        <c:auto val="1"/>
        <c:lblOffset val="100"/>
        <c:baseTimeUnit val="months"/>
        <c:majorUnit val="12.0"/>
        <c:majorTimeUnit val="months"/>
      </c:dateAx>
      <c:valAx>
        <c:axId val="-2093958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93400088"/>
        <c:crosses val="autoZero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4BA63-7C6F-854B-84D5-C69020EBE7D8}" type="doc">
      <dgm:prSet loTypeId="urn:microsoft.com/office/officeart/2005/8/layout/hList7" loCatId="" qsTypeId="urn:microsoft.com/office/officeart/2005/8/quickstyle/simple4" qsCatId="simple" csTypeId="urn:microsoft.com/office/officeart/2005/8/colors/colorful3" csCatId="colorful" phldr="1"/>
      <dgm:spPr/>
    </dgm:pt>
    <dgm:pt modelId="{96413DC3-3322-E14A-91F2-9024485E7969}">
      <dgm:prSet phldrT="[Text]"/>
      <dgm:spPr/>
      <dgm:t>
        <a:bodyPr/>
        <a:lstStyle/>
        <a:p>
          <a:r>
            <a:rPr lang="en-US" b="1" dirty="0" smtClean="0"/>
            <a:t>Not Religiously Affiliated</a:t>
          </a:r>
          <a:endParaRPr lang="en-US" b="1" dirty="0"/>
        </a:p>
      </dgm:t>
    </dgm:pt>
    <dgm:pt modelId="{7F9400A7-F864-2D41-A709-3FB30A7A8FC1}" type="parTrans" cxnId="{24265A9F-DE87-9E44-BF53-8E342B4919F4}">
      <dgm:prSet/>
      <dgm:spPr/>
      <dgm:t>
        <a:bodyPr/>
        <a:lstStyle/>
        <a:p>
          <a:endParaRPr lang="en-US"/>
        </a:p>
      </dgm:t>
    </dgm:pt>
    <dgm:pt modelId="{74A2A025-F37C-264C-8A32-3CB4B5CE877E}" type="sibTrans" cxnId="{24265A9F-DE87-9E44-BF53-8E342B4919F4}">
      <dgm:prSet/>
      <dgm:spPr/>
      <dgm:t>
        <a:bodyPr/>
        <a:lstStyle/>
        <a:p>
          <a:endParaRPr lang="en-US"/>
        </a:p>
      </dgm:t>
    </dgm:pt>
    <dgm:pt modelId="{41BCE487-CC54-8445-800A-0589BD7276E8}">
      <dgm:prSet phldrT="[Text]"/>
      <dgm:spPr/>
      <dgm:t>
        <a:bodyPr/>
        <a:lstStyle/>
        <a:p>
          <a:r>
            <a:rPr lang="en-US" b="1" dirty="0" smtClean="0"/>
            <a:t>Spiritual but Not Religious</a:t>
          </a:r>
          <a:endParaRPr lang="en-US" b="1" dirty="0"/>
        </a:p>
      </dgm:t>
    </dgm:pt>
    <dgm:pt modelId="{97E3ACEC-6AB9-214A-ABFF-8F0A5B16767F}" type="parTrans" cxnId="{BAEB4EBB-8007-8048-84E2-F634F2A2E240}">
      <dgm:prSet/>
      <dgm:spPr/>
      <dgm:t>
        <a:bodyPr/>
        <a:lstStyle/>
        <a:p>
          <a:endParaRPr lang="en-US"/>
        </a:p>
      </dgm:t>
    </dgm:pt>
    <dgm:pt modelId="{7C77DCC4-D044-6A4C-BEF5-6B011CCA4DA8}" type="sibTrans" cxnId="{BAEB4EBB-8007-8048-84E2-F634F2A2E240}">
      <dgm:prSet/>
      <dgm:spPr/>
      <dgm:t>
        <a:bodyPr/>
        <a:lstStyle/>
        <a:p>
          <a:endParaRPr lang="en-US"/>
        </a:p>
      </dgm:t>
    </dgm:pt>
    <dgm:pt modelId="{55DE33B7-C6DE-1A4A-BBD0-C8774E317DE9}">
      <dgm:prSet phldrT="[Text]"/>
      <dgm:spPr/>
      <dgm:t>
        <a:bodyPr/>
        <a:lstStyle/>
        <a:p>
          <a:r>
            <a:rPr lang="en-US" b="1" dirty="0" smtClean="0"/>
            <a:t>Minimal Engagement with Faith and Community</a:t>
          </a:r>
          <a:endParaRPr lang="en-US" b="1" dirty="0"/>
        </a:p>
      </dgm:t>
    </dgm:pt>
    <dgm:pt modelId="{70785199-E962-8E4E-B7E9-9EB3C1975979}" type="parTrans" cxnId="{A876C699-D802-3946-95BE-6C1DF1987C14}">
      <dgm:prSet/>
      <dgm:spPr/>
      <dgm:t>
        <a:bodyPr/>
        <a:lstStyle/>
        <a:p>
          <a:endParaRPr lang="en-US"/>
        </a:p>
      </dgm:t>
    </dgm:pt>
    <dgm:pt modelId="{00282AAD-7B03-E640-964D-E524F92D1B87}" type="sibTrans" cxnId="{A876C699-D802-3946-95BE-6C1DF1987C14}">
      <dgm:prSet/>
      <dgm:spPr/>
      <dgm:t>
        <a:bodyPr/>
        <a:lstStyle/>
        <a:p>
          <a:endParaRPr lang="en-US"/>
        </a:p>
      </dgm:t>
    </dgm:pt>
    <dgm:pt modelId="{EAC79732-E1B7-D046-A82C-9E41B8C98E85}">
      <dgm:prSet phldrT="[Text]"/>
      <dgm:spPr/>
      <dgm:t>
        <a:bodyPr/>
        <a:lstStyle/>
        <a:p>
          <a:r>
            <a:rPr lang="en-US" b="1" dirty="0" smtClean="0"/>
            <a:t>Vibrant Faith</a:t>
          </a:r>
          <a:br>
            <a:rPr lang="en-US" b="1" dirty="0" smtClean="0"/>
          </a:br>
          <a:r>
            <a:rPr lang="en-US" b="1" dirty="0" smtClean="0"/>
            <a:t>&amp; Active Engagement</a:t>
          </a:r>
          <a:endParaRPr lang="en-US" b="1" dirty="0"/>
        </a:p>
      </dgm:t>
    </dgm:pt>
    <dgm:pt modelId="{A385174B-CD92-BE46-9EDF-6912BB7EAE0A}" type="parTrans" cxnId="{C2C799F2-6CB0-BA4C-B642-FD2F5912EC47}">
      <dgm:prSet/>
      <dgm:spPr/>
      <dgm:t>
        <a:bodyPr/>
        <a:lstStyle/>
        <a:p>
          <a:endParaRPr lang="en-US"/>
        </a:p>
      </dgm:t>
    </dgm:pt>
    <dgm:pt modelId="{61F3CE78-D375-1E47-A9CD-4FC3DB21E9CD}" type="sibTrans" cxnId="{C2C799F2-6CB0-BA4C-B642-FD2F5912EC47}">
      <dgm:prSet/>
      <dgm:spPr/>
      <dgm:t>
        <a:bodyPr/>
        <a:lstStyle/>
        <a:p>
          <a:endParaRPr lang="en-US"/>
        </a:p>
      </dgm:t>
    </dgm:pt>
    <dgm:pt modelId="{3B9E16F6-991E-6D46-81D4-E43E02DA77B8}" type="pres">
      <dgm:prSet presAssocID="{6044BA63-7C6F-854B-84D5-C69020EBE7D8}" presName="Name0" presStyleCnt="0">
        <dgm:presLayoutVars>
          <dgm:dir/>
          <dgm:resizeHandles val="exact"/>
        </dgm:presLayoutVars>
      </dgm:prSet>
      <dgm:spPr/>
    </dgm:pt>
    <dgm:pt modelId="{612614A4-A650-6343-B1C6-C89384F923E7}" type="pres">
      <dgm:prSet presAssocID="{6044BA63-7C6F-854B-84D5-C69020EBE7D8}" presName="fgShape" presStyleLbl="fgShp" presStyleIdx="0" presStyleCnt="1"/>
      <dgm:spPr/>
    </dgm:pt>
    <dgm:pt modelId="{74CCF6AB-1C12-8C42-B033-F5CFC6DE4259}" type="pres">
      <dgm:prSet presAssocID="{6044BA63-7C6F-854B-84D5-C69020EBE7D8}" presName="linComp" presStyleCnt="0"/>
      <dgm:spPr/>
    </dgm:pt>
    <dgm:pt modelId="{48DD22D8-CAB9-FC47-BE5E-7B4EB49BE2A7}" type="pres">
      <dgm:prSet presAssocID="{96413DC3-3322-E14A-91F2-9024485E7969}" presName="compNode" presStyleCnt="0"/>
      <dgm:spPr/>
    </dgm:pt>
    <dgm:pt modelId="{055F0246-E7A3-C64F-96E5-438D0D0341DC}" type="pres">
      <dgm:prSet presAssocID="{96413DC3-3322-E14A-91F2-9024485E7969}" presName="bkgdShape" presStyleLbl="node1" presStyleIdx="0" presStyleCnt="4"/>
      <dgm:spPr/>
      <dgm:t>
        <a:bodyPr/>
        <a:lstStyle/>
        <a:p>
          <a:endParaRPr lang="en-US"/>
        </a:p>
      </dgm:t>
    </dgm:pt>
    <dgm:pt modelId="{62850793-26D3-ED46-8E29-4C5F4B431AD5}" type="pres">
      <dgm:prSet presAssocID="{96413DC3-3322-E14A-91F2-9024485E796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CC4E9-245E-9342-95D2-209564D3BCD1}" type="pres">
      <dgm:prSet presAssocID="{96413DC3-3322-E14A-91F2-9024485E7969}" presName="invisiNode" presStyleLbl="node1" presStyleIdx="0" presStyleCnt="4"/>
      <dgm:spPr/>
    </dgm:pt>
    <dgm:pt modelId="{8A9EB826-7948-4F4C-88E9-2E150BEBDE25}" type="pres">
      <dgm:prSet presAssocID="{96413DC3-3322-E14A-91F2-9024485E7969}" presName="imagNode" presStyleLbl="fgImgPlace1" presStyleIdx="0" presStyleCnt="4"/>
      <dgm:spPr/>
    </dgm:pt>
    <dgm:pt modelId="{002630CF-B42A-CA4E-8178-43D2C5529C3D}" type="pres">
      <dgm:prSet presAssocID="{74A2A025-F37C-264C-8A32-3CB4B5CE87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9F4A0B-DDAE-EB46-864C-BFF91419A6E5}" type="pres">
      <dgm:prSet presAssocID="{41BCE487-CC54-8445-800A-0589BD7276E8}" presName="compNode" presStyleCnt="0"/>
      <dgm:spPr/>
    </dgm:pt>
    <dgm:pt modelId="{820A0329-744D-C74A-B522-3516DAF851A3}" type="pres">
      <dgm:prSet presAssocID="{41BCE487-CC54-8445-800A-0589BD7276E8}" presName="bkgdShape" presStyleLbl="node1" presStyleIdx="1" presStyleCnt="4"/>
      <dgm:spPr/>
      <dgm:t>
        <a:bodyPr/>
        <a:lstStyle/>
        <a:p>
          <a:endParaRPr lang="en-US"/>
        </a:p>
      </dgm:t>
    </dgm:pt>
    <dgm:pt modelId="{79A62C1F-0BA0-B949-9632-52A78F1748B3}" type="pres">
      <dgm:prSet presAssocID="{41BCE487-CC54-8445-800A-0589BD7276E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B8DAC-027A-C744-BA52-08C39F2DFE52}" type="pres">
      <dgm:prSet presAssocID="{41BCE487-CC54-8445-800A-0589BD7276E8}" presName="invisiNode" presStyleLbl="node1" presStyleIdx="1" presStyleCnt="4"/>
      <dgm:spPr/>
    </dgm:pt>
    <dgm:pt modelId="{5AF2C04B-EF9F-BA43-81D4-8E4779A7D97E}" type="pres">
      <dgm:prSet presAssocID="{41BCE487-CC54-8445-800A-0589BD7276E8}" presName="imagNode" presStyleLbl="fgImgPlace1" presStyleIdx="1" presStyleCnt="4"/>
      <dgm:spPr/>
    </dgm:pt>
    <dgm:pt modelId="{897F6FF1-8D5B-FC4E-8FBE-2A6953984DEB}" type="pres">
      <dgm:prSet presAssocID="{7C77DCC4-D044-6A4C-BEF5-6B011CCA4D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6AE6493-20C4-CA43-990C-32297F05ECFB}" type="pres">
      <dgm:prSet presAssocID="{55DE33B7-C6DE-1A4A-BBD0-C8774E317DE9}" presName="compNode" presStyleCnt="0"/>
      <dgm:spPr/>
    </dgm:pt>
    <dgm:pt modelId="{E631F2B0-23C3-0249-9E08-F3E6F17015C2}" type="pres">
      <dgm:prSet presAssocID="{55DE33B7-C6DE-1A4A-BBD0-C8774E317DE9}" presName="bkgdShape" presStyleLbl="node1" presStyleIdx="2" presStyleCnt="4"/>
      <dgm:spPr/>
      <dgm:t>
        <a:bodyPr/>
        <a:lstStyle/>
        <a:p>
          <a:endParaRPr lang="en-US"/>
        </a:p>
      </dgm:t>
    </dgm:pt>
    <dgm:pt modelId="{D60BE1CD-D88B-1847-842E-E3E60E513B15}" type="pres">
      <dgm:prSet presAssocID="{55DE33B7-C6DE-1A4A-BBD0-C8774E317DE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42829-C445-494B-8543-8DFA2CF16AF9}" type="pres">
      <dgm:prSet presAssocID="{55DE33B7-C6DE-1A4A-BBD0-C8774E317DE9}" presName="invisiNode" presStyleLbl="node1" presStyleIdx="2" presStyleCnt="4"/>
      <dgm:spPr/>
    </dgm:pt>
    <dgm:pt modelId="{18CF072A-30E2-844B-B81C-6D42C7C135E1}" type="pres">
      <dgm:prSet presAssocID="{55DE33B7-C6DE-1A4A-BBD0-C8774E317DE9}" presName="imagNode" presStyleLbl="fgImgPlace1" presStyleIdx="2" presStyleCnt="4"/>
      <dgm:spPr/>
    </dgm:pt>
    <dgm:pt modelId="{483FE20B-B463-C44E-90F7-218CE750DF52}" type="pres">
      <dgm:prSet presAssocID="{00282AAD-7B03-E640-964D-E524F92D1B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254221C-C92D-9D4C-82C7-696DDF323DA0}" type="pres">
      <dgm:prSet presAssocID="{EAC79732-E1B7-D046-A82C-9E41B8C98E85}" presName="compNode" presStyleCnt="0"/>
      <dgm:spPr/>
    </dgm:pt>
    <dgm:pt modelId="{CB2AA07B-8D9B-D04A-BB27-F1F82AC034E2}" type="pres">
      <dgm:prSet presAssocID="{EAC79732-E1B7-D046-A82C-9E41B8C98E85}" presName="bkgdShape" presStyleLbl="node1" presStyleIdx="3" presStyleCnt="4" custScaleX="99602"/>
      <dgm:spPr/>
      <dgm:t>
        <a:bodyPr/>
        <a:lstStyle/>
        <a:p>
          <a:endParaRPr lang="en-US"/>
        </a:p>
      </dgm:t>
    </dgm:pt>
    <dgm:pt modelId="{4D97CBBC-C350-C34E-A120-9902BC4A5596}" type="pres">
      <dgm:prSet presAssocID="{EAC79732-E1B7-D046-A82C-9E41B8C98E8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77B89-A6F0-A246-B9D3-A0E3A747D34C}" type="pres">
      <dgm:prSet presAssocID="{EAC79732-E1B7-D046-A82C-9E41B8C98E85}" presName="invisiNode" presStyleLbl="node1" presStyleIdx="3" presStyleCnt="4"/>
      <dgm:spPr/>
    </dgm:pt>
    <dgm:pt modelId="{D908F25E-593C-6D40-828D-2A68C1F09009}" type="pres">
      <dgm:prSet presAssocID="{EAC79732-E1B7-D046-A82C-9E41B8C98E85}" presName="imagNode" presStyleLbl="fgImgPlace1" presStyleIdx="3" presStyleCnt="4"/>
      <dgm:spPr/>
    </dgm:pt>
  </dgm:ptLst>
  <dgm:cxnLst>
    <dgm:cxn modelId="{CFA3C2BD-C406-6B40-82B8-755F33D04462}" type="presOf" srcId="{00282AAD-7B03-E640-964D-E524F92D1B87}" destId="{483FE20B-B463-C44E-90F7-218CE750DF52}" srcOrd="0" destOrd="0" presId="urn:microsoft.com/office/officeart/2005/8/layout/hList7"/>
    <dgm:cxn modelId="{A876C699-D802-3946-95BE-6C1DF1987C14}" srcId="{6044BA63-7C6F-854B-84D5-C69020EBE7D8}" destId="{55DE33B7-C6DE-1A4A-BBD0-C8774E317DE9}" srcOrd="2" destOrd="0" parTransId="{70785199-E962-8E4E-B7E9-9EB3C1975979}" sibTransId="{00282AAD-7B03-E640-964D-E524F92D1B87}"/>
    <dgm:cxn modelId="{37B2E10A-C277-254E-93F0-75D1E29E2C6E}" type="presOf" srcId="{96413DC3-3322-E14A-91F2-9024485E7969}" destId="{055F0246-E7A3-C64F-96E5-438D0D0341DC}" srcOrd="0" destOrd="0" presId="urn:microsoft.com/office/officeart/2005/8/layout/hList7"/>
    <dgm:cxn modelId="{24265A9F-DE87-9E44-BF53-8E342B4919F4}" srcId="{6044BA63-7C6F-854B-84D5-C69020EBE7D8}" destId="{96413DC3-3322-E14A-91F2-9024485E7969}" srcOrd="0" destOrd="0" parTransId="{7F9400A7-F864-2D41-A709-3FB30A7A8FC1}" sibTransId="{74A2A025-F37C-264C-8A32-3CB4B5CE877E}"/>
    <dgm:cxn modelId="{8CCAD670-3E7E-7843-BE4F-C5CB344CEE1A}" type="presOf" srcId="{6044BA63-7C6F-854B-84D5-C69020EBE7D8}" destId="{3B9E16F6-991E-6D46-81D4-E43E02DA77B8}" srcOrd="0" destOrd="0" presId="urn:microsoft.com/office/officeart/2005/8/layout/hList7"/>
    <dgm:cxn modelId="{925B7AD1-9757-0C4F-9A29-7A2A94698147}" type="presOf" srcId="{96413DC3-3322-E14A-91F2-9024485E7969}" destId="{62850793-26D3-ED46-8E29-4C5F4B431AD5}" srcOrd="1" destOrd="0" presId="urn:microsoft.com/office/officeart/2005/8/layout/hList7"/>
    <dgm:cxn modelId="{D10424CF-437F-EC4C-91B8-67E1BA42CBEA}" type="presOf" srcId="{41BCE487-CC54-8445-800A-0589BD7276E8}" destId="{820A0329-744D-C74A-B522-3516DAF851A3}" srcOrd="0" destOrd="0" presId="urn:microsoft.com/office/officeart/2005/8/layout/hList7"/>
    <dgm:cxn modelId="{4E691C1E-EF06-4242-8407-6B8734F229AA}" type="presOf" srcId="{7C77DCC4-D044-6A4C-BEF5-6B011CCA4DA8}" destId="{897F6FF1-8D5B-FC4E-8FBE-2A6953984DEB}" srcOrd="0" destOrd="0" presId="urn:microsoft.com/office/officeart/2005/8/layout/hList7"/>
    <dgm:cxn modelId="{8FCFA2EF-C46D-A746-9082-B6DD7C39DB38}" type="presOf" srcId="{55DE33B7-C6DE-1A4A-BBD0-C8774E317DE9}" destId="{D60BE1CD-D88B-1847-842E-E3E60E513B15}" srcOrd="1" destOrd="0" presId="urn:microsoft.com/office/officeart/2005/8/layout/hList7"/>
    <dgm:cxn modelId="{496EB66C-1D43-A245-A750-3FF2462828D8}" type="presOf" srcId="{74A2A025-F37C-264C-8A32-3CB4B5CE877E}" destId="{002630CF-B42A-CA4E-8178-43D2C5529C3D}" srcOrd="0" destOrd="0" presId="urn:microsoft.com/office/officeart/2005/8/layout/hList7"/>
    <dgm:cxn modelId="{A566ED29-E018-674E-98D5-5F14619B45F7}" type="presOf" srcId="{41BCE487-CC54-8445-800A-0589BD7276E8}" destId="{79A62C1F-0BA0-B949-9632-52A78F1748B3}" srcOrd="1" destOrd="0" presId="urn:microsoft.com/office/officeart/2005/8/layout/hList7"/>
    <dgm:cxn modelId="{0D342A92-18CA-F544-BE18-5498C886ED5D}" type="presOf" srcId="{55DE33B7-C6DE-1A4A-BBD0-C8774E317DE9}" destId="{E631F2B0-23C3-0249-9E08-F3E6F17015C2}" srcOrd="0" destOrd="0" presId="urn:microsoft.com/office/officeart/2005/8/layout/hList7"/>
    <dgm:cxn modelId="{774A08EC-2687-DE48-8688-E168D1DF47B8}" type="presOf" srcId="{EAC79732-E1B7-D046-A82C-9E41B8C98E85}" destId="{4D97CBBC-C350-C34E-A120-9902BC4A5596}" srcOrd="1" destOrd="0" presId="urn:microsoft.com/office/officeart/2005/8/layout/hList7"/>
    <dgm:cxn modelId="{C2C799F2-6CB0-BA4C-B642-FD2F5912EC47}" srcId="{6044BA63-7C6F-854B-84D5-C69020EBE7D8}" destId="{EAC79732-E1B7-D046-A82C-9E41B8C98E85}" srcOrd="3" destOrd="0" parTransId="{A385174B-CD92-BE46-9EDF-6912BB7EAE0A}" sibTransId="{61F3CE78-D375-1E47-A9CD-4FC3DB21E9CD}"/>
    <dgm:cxn modelId="{F67A869B-2684-594D-B160-D33AABFF204A}" type="presOf" srcId="{EAC79732-E1B7-D046-A82C-9E41B8C98E85}" destId="{CB2AA07B-8D9B-D04A-BB27-F1F82AC034E2}" srcOrd="0" destOrd="0" presId="urn:microsoft.com/office/officeart/2005/8/layout/hList7"/>
    <dgm:cxn modelId="{BAEB4EBB-8007-8048-84E2-F634F2A2E240}" srcId="{6044BA63-7C6F-854B-84D5-C69020EBE7D8}" destId="{41BCE487-CC54-8445-800A-0589BD7276E8}" srcOrd="1" destOrd="0" parTransId="{97E3ACEC-6AB9-214A-ABFF-8F0A5B16767F}" sibTransId="{7C77DCC4-D044-6A4C-BEF5-6B011CCA4DA8}"/>
    <dgm:cxn modelId="{6C6B914C-B0C7-9E4E-8A39-C21E166E3164}" type="presParOf" srcId="{3B9E16F6-991E-6D46-81D4-E43E02DA77B8}" destId="{612614A4-A650-6343-B1C6-C89384F923E7}" srcOrd="0" destOrd="0" presId="urn:microsoft.com/office/officeart/2005/8/layout/hList7"/>
    <dgm:cxn modelId="{9C2063CE-7317-144B-9F8A-68A7AFE26146}" type="presParOf" srcId="{3B9E16F6-991E-6D46-81D4-E43E02DA77B8}" destId="{74CCF6AB-1C12-8C42-B033-F5CFC6DE4259}" srcOrd="1" destOrd="0" presId="urn:microsoft.com/office/officeart/2005/8/layout/hList7"/>
    <dgm:cxn modelId="{D932FAFC-6D4D-1642-8642-0BC936F68BDE}" type="presParOf" srcId="{74CCF6AB-1C12-8C42-B033-F5CFC6DE4259}" destId="{48DD22D8-CAB9-FC47-BE5E-7B4EB49BE2A7}" srcOrd="0" destOrd="0" presId="urn:microsoft.com/office/officeart/2005/8/layout/hList7"/>
    <dgm:cxn modelId="{C5A24A7C-5864-9343-B196-198678CD406F}" type="presParOf" srcId="{48DD22D8-CAB9-FC47-BE5E-7B4EB49BE2A7}" destId="{055F0246-E7A3-C64F-96E5-438D0D0341DC}" srcOrd="0" destOrd="0" presId="urn:microsoft.com/office/officeart/2005/8/layout/hList7"/>
    <dgm:cxn modelId="{6B4B4A50-10B9-3A42-AFB3-1CD865DCDCF1}" type="presParOf" srcId="{48DD22D8-CAB9-FC47-BE5E-7B4EB49BE2A7}" destId="{62850793-26D3-ED46-8E29-4C5F4B431AD5}" srcOrd="1" destOrd="0" presId="urn:microsoft.com/office/officeart/2005/8/layout/hList7"/>
    <dgm:cxn modelId="{094FF6FB-A0BA-534B-B51E-264B1292BECD}" type="presParOf" srcId="{48DD22D8-CAB9-FC47-BE5E-7B4EB49BE2A7}" destId="{E71CC4E9-245E-9342-95D2-209564D3BCD1}" srcOrd="2" destOrd="0" presId="urn:microsoft.com/office/officeart/2005/8/layout/hList7"/>
    <dgm:cxn modelId="{1A7666FD-7759-D341-99AF-7250DAF67E3D}" type="presParOf" srcId="{48DD22D8-CAB9-FC47-BE5E-7B4EB49BE2A7}" destId="{8A9EB826-7948-4F4C-88E9-2E150BEBDE25}" srcOrd="3" destOrd="0" presId="urn:microsoft.com/office/officeart/2005/8/layout/hList7"/>
    <dgm:cxn modelId="{A032CF1A-52A6-EF41-8CC2-1F1C94A5E484}" type="presParOf" srcId="{74CCF6AB-1C12-8C42-B033-F5CFC6DE4259}" destId="{002630CF-B42A-CA4E-8178-43D2C5529C3D}" srcOrd="1" destOrd="0" presId="urn:microsoft.com/office/officeart/2005/8/layout/hList7"/>
    <dgm:cxn modelId="{34E66F67-340A-BF4F-B75A-7E81126B1058}" type="presParOf" srcId="{74CCF6AB-1C12-8C42-B033-F5CFC6DE4259}" destId="{F09F4A0B-DDAE-EB46-864C-BFF91419A6E5}" srcOrd="2" destOrd="0" presId="urn:microsoft.com/office/officeart/2005/8/layout/hList7"/>
    <dgm:cxn modelId="{B1CA6746-6DDE-F244-A415-420C2B59AECB}" type="presParOf" srcId="{F09F4A0B-DDAE-EB46-864C-BFF91419A6E5}" destId="{820A0329-744D-C74A-B522-3516DAF851A3}" srcOrd="0" destOrd="0" presId="urn:microsoft.com/office/officeart/2005/8/layout/hList7"/>
    <dgm:cxn modelId="{B52E4229-B752-2E4F-ACF2-F8655D97FE74}" type="presParOf" srcId="{F09F4A0B-DDAE-EB46-864C-BFF91419A6E5}" destId="{79A62C1F-0BA0-B949-9632-52A78F1748B3}" srcOrd="1" destOrd="0" presId="urn:microsoft.com/office/officeart/2005/8/layout/hList7"/>
    <dgm:cxn modelId="{EDB5FC05-C753-A34B-ABD4-2C3E0C98947D}" type="presParOf" srcId="{F09F4A0B-DDAE-EB46-864C-BFF91419A6E5}" destId="{E63B8DAC-027A-C744-BA52-08C39F2DFE52}" srcOrd="2" destOrd="0" presId="urn:microsoft.com/office/officeart/2005/8/layout/hList7"/>
    <dgm:cxn modelId="{52D2E80E-1820-B342-941C-8B97BEDE527F}" type="presParOf" srcId="{F09F4A0B-DDAE-EB46-864C-BFF91419A6E5}" destId="{5AF2C04B-EF9F-BA43-81D4-8E4779A7D97E}" srcOrd="3" destOrd="0" presId="urn:microsoft.com/office/officeart/2005/8/layout/hList7"/>
    <dgm:cxn modelId="{07F11CC4-E574-A143-9643-756B4B38387E}" type="presParOf" srcId="{74CCF6AB-1C12-8C42-B033-F5CFC6DE4259}" destId="{897F6FF1-8D5B-FC4E-8FBE-2A6953984DEB}" srcOrd="3" destOrd="0" presId="urn:microsoft.com/office/officeart/2005/8/layout/hList7"/>
    <dgm:cxn modelId="{1B021659-C60E-574E-A07D-9B35F554D67E}" type="presParOf" srcId="{74CCF6AB-1C12-8C42-B033-F5CFC6DE4259}" destId="{66AE6493-20C4-CA43-990C-32297F05ECFB}" srcOrd="4" destOrd="0" presId="urn:microsoft.com/office/officeart/2005/8/layout/hList7"/>
    <dgm:cxn modelId="{AD86B819-4645-D246-9810-DF95EB0BAE35}" type="presParOf" srcId="{66AE6493-20C4-CA43-990C-32297F05ECFB}" destId="{E631F2B0-23C3-0249-9E08-F3E6F17015C2}" srcOrd="0" destOrd="0" presId="urn:microsoft.com/office/officeart/2005/8/layout/hList7"/>
    <dgm:cxn modelId="{8E8ED854-2F50-FD4A-B181-2B7139B11648}" type="presParOf" srcId="{66AE6493-20C4-CA43-990C-32297F05ECFB}" destId="{D60BE1CD-D88B-1847-842E-E3E60E513B15}" srcOrd="1" destOrd="0" presId="urn:microsoft.com/office/officeart/2005/8/layout/hList7"/>
    <dgm:cxn modelId="{E1E95A35-D386-4C41-820F-8563AEECC759}" type="presParOf" srcId="{66AE6493-20C4-CA43-990C-32297F05ECFB}" destId="{0B542829-C445-494B-8543-8DFA2CF16AF9}" srcOrd="2" destOrd="0" presId="urn:microsoft.com/office/officeart/2005/8/layout/hList7"/>
    <dgm:cxn modelId="{F4103549-6C51-7344-9101-3886298BA645}" type="presParOf" srcId="{66AE6493-20C4-CA43-990C-32297F05ECFB}" destId="{18CF072A-30E2-844B-B81C-6D42C7C135E1}" srcOrd="3" destOrd="0" presId="urn:microsoft.com/office/officeart/2005/8/layout/hList7"/>
    <dgm:cxn modelId="{39DC90AA-2312-8F41-9158-68B7343C0AF7}" type="presParOf" srcId="{74CCF6AB-1C12-8C42-B033-F5CFC6DE4259}" destId="{483FE20B-B463-C44E-90F7-218CE750DF52}" srcOrd="5" destOrd="0" presId="urn:microsoft.com/office/officeart/2005/8/layout/hList7"/>
    <dgm:cxn modelId="{DAEEAC89-F169-E142-9BBE-7CA794248B92}" type="presParOf" srcId="{74CCF6AB-1C12-8C42-B033-F5CFC6DE4259}" destId="{E254221C-C92D-9D4C-82C7-696DDF323DA0}" srcOrd="6" destOrd="0" presId="urn:microsoft.com/office/officeart/2005/8/layout/hList7"/>
    <dgm:cxn modelId="{8C0A316C-30EA-1547-954C-A656C1008619}" type="presParOf" srcId="{E254221C-C92D-9D4C-82C7-696DDF323DA0}" destId="{CB2AA07B-8D9B-D04A-BB27-F1F82AC034E2}" srcOrd="0" destOrd="0" presId="urn:microsoft.com/office/officeart/2005/8/layout/hList7"/>
    <dgm:cxn modelId="{350384CE-7D82-3D46-84AE-282D3CF96BF5}" type="presParOf" srcId="{E254221C-C92D-9D4C-82C7-696DDF323DA0}" destId="{4D97CBBC-C350-C34E-A120-9902BC4A5596}" srcOrd="1" destOrd="0" presId="urn:microsoft.com/office/officeart/2005/8/layout/hList7"/>
    <dgm:cxn modelId="{491F4E33-7278-A241-BAB6-80AC16192C1D}" type="presParOf" srcId="{E254221C-C92D-9D4C-82C7-696DDF323DA0}" destId="{07777B89-A6F0-A246-B9D3-A0E3A747D34C}" srcOrd="2" destOrd="0" presId="urn:microsoft.com/office/officeart/2005/8/layout/hList7"/>
    <dgm:cxn modelId="{E20862B0-9C28-1742-A24D-3D9007A656CF}" type="presParOf" srcId="{E254221C-C92D-9D4C-82C7-696DDF323DA0}" destId="{D908F25E-593C-6D40-828D-2A68C1F0900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38AF27-0FB2-614E-B9CF-6221A1D89873}" type="doc">
      <dgm:prSet loTypeId="urn:microsoft.com/office/officeart/2008/layout/RadialCluster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772BD2-0F72-864B-A8A4-CA118370C8FC}">
      <dgm:prSet phldrT="[Text]"/>
      <dgm:spPr/>
      <dgm:t>
        <a:bodyPr/>
        <a:lstStyle/>
        <a:p>
          <a:r>
            <a:rPr lang="en-US" b="1" dirty="0" smtClean="0"/>
            <a:t>Core Content &amp;  Experiences for Everyone</a:t>
          </a:r>
          <a:endParaRPr lang="en-US" b="1" dirty="0"/>
        </a:p>
      </dgm:t>
    </dgm:pt>
    <dgm:pt modelId="{9F34D541-0C17-0047-A1C9-4F9022B7D586}" type="parTrans" cxnId="{52A0F5AE-0343-AB4D-BDE1-DBFDB79B1A5B}">
      <dgm:prSet/>
      <dgm:spPr/>
      <dgm:t>
        <a:bodyPr/>
        <a:lstStyle/>
        <a:p>
          <a:endParaRPr lang="en-US"/>
        </a:p>
      </dgm:t>
    </dgm:pt>
    <dgm:pt modelId="{3587110F-DC5C-A341-9A1E-855D4DEB72AD}" type="sibTrans" cxnId="{52A0F5AE-0343-AB4D-BDE1-DBFDB79B1A5B}">
      <dgm:prSet/>
      <dgm:spPr/>
      <dgm:t>
        <a:bodyPr/>
        <a:lstStyle/>
        <a:p>
          <a:endParaRPr lang="en-US"/>
        </a:p>
      </dgm:t>
    </dgm:pt>
    <dgm:pt modelId="{DF3B3CD1-4C81-DC46-9F10-D4393A2D4174}">
      <dgm:prSet phldrT="[Text]"/>
      <dgm:spPr/>
      <dgm:t>
        <a:bodyPr/>
        <a:lstStyle/>
        <a:p>
          <a:r>
            <a:rPr lang="en-US" b="1" dirty="0" smtClean="0"/>
            <a:t>Content &amp; Activities for those of Vibrant Faith &amp; Engagement </a:t>
          </a:r>
          <a:endParaRPr lang="en-US" b="1" dirty="0"/>
        </a:p>
      </dgm:t>
    </dgm:pt>
    <dgm:pt modelId="{5FA36938-77EC-0945-9E7A-FF97EFD237F4}" type="parTrans" cxnId="{F1A27905-65E6-2843-83BB-93E6A99A08F6}">
      <dgm:prSet/>
      <dgm:spPr/>
      <dgm:t>
        <a:bodyPr/>
        <a:lstStyle/>
        <a:p>
          <a:endParaRPr lang="en-US"/>
        </a:p>
      </dgm:t>
    </dgm:pt>
    <dgm:pt modelId="{320DEA44-2689-6340-8602-BF2883FFADBE}" type="sibTrans" cxnId="{F1A27905-65E6-2843-83BB-93E6A99A08F6}">
      <dgm:prSet/>
      <dgm:spPr/>
      <dgm:t>
        <a:bodyPr/>
        <a:lstStyle/>
        <a:p>
          <a:endParaRPr lang="en-US"/>
        </a:p>
      </dgm:t>
    </dgm:pt>
    <dgm:pt modelId="{E1759F02-0704-304E-A390-98ACE32078FF}">
      <dgm:prSet phldrT="[Text]"/>
      <dgm:spPr/>
      <dgm:t>
        <a:bodyPr/>
        <a:lstStyle/>
        <a:p>
          <a:r>
            <a:rPr lang="en-US" b="1" dirty="0" smtClean="0"/>
            <a:t>Content &amp; Activities for Occasionals</a:t>
          </a:r>
          <a:endParaRPr lang="en-US" b="1" dirty="0"/>
        </a:p>
      </dgm:t>
    </dgm:pt>
    <dgm:pt modelId="{699637E4-6A61-1F4D-8A65-AC139C57CBE6}" type="parTrans" cxnId="{BB17EE7E-37D6-AF47-AF87-FDF90D8D0BAB}">
      <dgm:prSet/>
      <dgm:spPr/>
      <dgm:t>
        <a:bodyPr/>
        <a:lstStyle/>
        <a:p>
          <a:endParaRPr lang="en-US"/>
        </a:p>
      </dgm:t>
    </dgm:pt>
    <dgm:pt modelId="{04982831-7E0A-F64B-8353-D4647293C020}" type="sibTrans" cxnId="{BB17EE7E-37D6-AF47-AF87-FDF90D8D0BAB}">
      <dgm:prSet/>
      <dgm:spPr/>
      <dgm:t>
        <a:bodyPr/>
        <a:lstStyle/>
        <a:p>
          <a:endParaRPr lang="en-US"/>
        </a:p>
      </dgm:t>
    </dgm:pt>
    <dgm:pt modelId="{D788C08E-695B-0241-B79D-74D3C91D373C}">
      <dgm:prSet phldrT="[Text]"/>
      <dgm:spPr/>
      <dgm:t>
        <a:bodyPr/>
        <a:lstStyle/>
        <a:p>
          <a:r>
            <a:rPr lang="en-US" b="1" dirty="0" smtClean="0"/>
            <a:t>Content &amp; Activities for Spiritual but Not Religious</a:t>
          </a:r>
          <a:endParaRPr lang="en-US" b="1" dirty="0"/>
        </a:p>
      </dgm:t>
    </dgm:pt>
    <dgm:pt modelId="{EF677EA7-460D-6A49-A227-3FF3CAD133F9}" type="parTrans" cxnId="{72687FCC-A0E9-8647-ADDA-E7D21E0A7317}">
      <dgm:prSet/>
      <dgm:spPr/>
      <dgm:t>
        <a:bodyPr/>
        <a:lstStyle/>
        <a:p>
          <a:endParaRPr lang="en-US"/>
        </a:p>
      </dgm:t>
    </dgm:pt>
    <dgm:pt modelId="{56CC902D-0A17-3744-A2BB-5007B8CA1D58}" type="sibTrans" cxnId="{72687FCC-A0E9-8647-ADDA-E7D21E0A7317}">
      <dgm:prSet/>
      <dgm:spPr/>
      <dgm:t>
        <a:bodyPr/>
        <a:lstStyle/>
        <a:p>
          <a:endParaRPr lang="en-US"/>
        </a:p>
      </dgm:t>
    </dgm:pt>
    <dgm:pt modelId="{7A0A75F7-A2D7-9546-B0D3-5752EDD3DFD2}" type="pres">
      <dgm:prSet presAssocID="{C038AF27-0FB2-614E-B9CF-6221A1D8987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0C96A0-8AD9-484C-B713-ACC1E36E13A0}" type="pres">
      <dgm:prSet presAssocID="{58772BD2-0F72-864B-A8A4-CA118370C8FC}" presName="singleCycle" presStyleCnt="0"/>
      <dgm:spPr/>
      <dgm:t>
        <a:bodyPr/>
        <a:lstStyle/>
        <a:p>
          <a:endParaRPr lang="en-US"/>
        </a:p>
      </dgm:t>
    </dgm:pt>
    <dgm:pt modelId="{6A52986E-4565-3943-A06A-76922B70EAAB}" type="pres">
      <dgm:prSet presAssocID="{58772BD2-0F72-864B-A8A4-CA118370C8FC}" presName="singleCenter" presStyleLbl="node1" presStyleIdx="0" presStyleCnt="4" custScaleX="128270" custScaleY="90643" custLinFactNeighborX="293" custLinFactNeighborY="-1113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4EB3870-5723-8447-A3C6-FD9994E0397A}" type="pres">
      <dgm:prSet presAssocID="{5FA36938-77EC-0945-9E7A-FF97EFD237F4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CF08E49-4AAA-D943-BFD8-B09A3EB42B9A}" type="pres">
      <dgm:prSet presAssocID="{DF3B3CD1-4C81-DC46-9F10-D4393A2D4174}" presName="text0" presStyleLbl="node1" presStyleIdx="1" presStyleCnt="4" custScaleX="259918" custScaleY="113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D0232-FC00-F242-B52E-D30DBAAFEEE4}" type="pres">
      <dgm:prSet presAssocID="{699637E4-6A61-1F4D-8A65-AC139C57CBE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7145170-4D46-2047-8D38-55B0F5AE614F}" type="pres">
      <dgm:prSet presAssocID="{E1759F02-0704-304E-A390-98ACE32078FF}" presName="text0" presStyleLbl="node1" presStyleIdx="2" presStyleCnt="4" custScaleX="246312" custRadScaleRad="133251" custRadScaleInc="-1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80579-CE76-9747-8CD1-2166D0CB6E2C}" type="pres">
      <dgm:prSet presAssocID="{EF677EA7-460D-6A49-A227-3FF3CAD133F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4D20B10-5C1E-A44C-8BD5-EED83A9E1255}" type="pres">
      <dgm:prSet presAssocID="{D788C08E-695B-0241-B79D-74D3C91D373C}" presName="text0" presStyleLbl="node1" presStyleIdx="3" presStyleCnt="4" custScaleX="241971" custRadScaleRad="101003" custRadScaleInc="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D5A1F-70D1-054C-B5C8-D209DBEF969E}" type="presOf" srcId="{E1759F02-0704-304E-A390-98ACE32078FF}" destId="{57145170-4D46-2047-8D38-55B0F5AE614F}" srcOrd="0" destOrd="0" presId="urn:microsoft.com/office/officeart/2008/layout/RadialCluster"/>
    <dgm:cxn modelId="{DB9E2803-59A0-F54B-8946-9B7D1459BAF9}" type="presOf" srcId="{DF3B3CD1-4C81-DC46-9F10-D4393A2D4174}" destId="{3CF08E49-4AAA-D943-BFD8-B09A3EB42B9A}" srcOrd="0" destOrd="0" presId="urn:microsoft.com/office/officeart/2008/layout/RadialCluster"/>
    <dgm:cxn modelId="{BB17EE7E-37D6-AF47-AF87-FDF90D8D0BAB}" srcId="{58772BD2-0F72-864B-A8A4-CA118370C8FC}" destId="{E1759F02-0704-304E-A390-98ACE32078FF}" srcOrd="1" destOrd="0" parTransId="{699637E4-6A61-1F4D-8A65-AC139C57CBE6}" sibTransId="{04982831-7E0A-F64B-8353-D4647293C020}"/>
    <dgm:cxn modelId="{B0F447C4-5099-6E47-8C36-3631B9F6441E}" type="presOf" srcId="{699637E4-6A61-1F4D-8A65-AC139C57CBE6}" destId="{7D3D0232-FC00-F242-B52E-D30DBAAFEEE4}" srcOrd="0" destOrd="0" presId="urn:microsoft.com/office/officeart/2008/layout/RadialCluster"/>
    <dgm:cxn modelId="{52A0F5AE-0343-AB4D-BDE1-DBFDB79B1A5B}" srcId="{C038AF27-0FB2-614E-B9CF-6221A1D89873}" destId="{58772BD2-0F72-864B-A8A4-CA118370C8FC}" srcOrd="0" destOrd="0" parTransId="{9F34D541-0C17-0047-A1C9-4F9022B7D586}" sibTransId="{3587110F-DC5C-A341-9A1E-855D4DEB72AD}"/>
    <dgm:cxn modelId="{72687FCC-A0E9-8647-ADDA-E7D21E0A7317}" srcId="{58772BD2-0F72-864B-A8A4-CA118370C8FC}" destId="{D788C08E-695B-0241-B79D-74D3C91D373C}" srcOrd="2" destOrd="0" parTransId="{EF677EA7-460D-6A49-A227-3FF3CAD133F9}" sibTransId="{56CC902D-0A17-3744-A2BB-5007B8CA1D58}"/>
    <dgm:cxn modelId="{C85ACF78-2EBF-874E-836E-C69569642D54}" type="presOf" srcId="{5FA36938-77EC-0945-9E7A-FF97EFD237F4}" destId="{14EB3870-5723-8447-A3C6-FD9994E0397A}" srcOrd="0" destOrd="0" presId="urn:microsoft.com/office/officeart/2008/layout/RadialCluster"/>
    <dgm:cxn modelId="{477829BB-B515-9543-B1DD-626A975CD427}" type="presOf" srcId="{EF677EA7-460D-6A49-A227-3FF3CAD133F9}" destId="{53480579-CE76-9747-8CD1-2166D0CB6E2C}" srcOrd="0" destOrd="0" presId="urn:microsoft.com/office/officeart/2008/layout/RadialCluster"/>
    <dgm:cxn modelId="{85DEAFCC-0E5B-0D48-A2AE-3E92F08493C9}" type="presOf" srcId="{C038AF27-0FB2-614E-B9CF-6221A1D89873}" destId="{7A0A75F7-A2D7-9546-B0D3-5752EDD3DFD2}" srcOrd="0" destOrd="0" presId="urn:microsoft.com/office/officeart/2008/layout/RadialCluster"/>
    <dgm:cxn modelId="{3070E345-A875-D142-A3DE-D95B39AEB45F}" type="presOf" srcId="{D788C08E-695B-0241-B79D-74D3C91D373C}" destId="{04D20B10-5C1E-A44C-8BD5-EED83A9E1255}" srcOrd="0" destOrd="0" presId="urn:microsoft.com/office/officeart/2008/layout/RadialCluster"/>
    <dgm:cxn modelId="{F1A27905-65E6-2843-83BB-93E6A99A08F6}" srcId="{58772BD2-0F72-864B-A8A4-CA118370C8FC}" destId="{DF3B3CD1-4C81-DC46-9F10-D4393A2D4174}" srcOrd="0" destOrd="0" parTransId="{5FA36938-77EC-0945-9E7A-FF97EFD237F4}" sibTransId="{320DEA44-2689-6340-8602-BF2883FFADBE}"/>
    <dgm:cxn modelId="{D8D0EC46-0646-0543-9741-6BAE0CA59853}" type="presOf" srcId="{58772BD2-0F72-864B-A8A4-CA118370C8FC}" destId="{6A52986E-4565-3943-A06A-76922B70EAAB}" srcOrd="0" destOrd="0" presId="urn:microsoft.com/office/officeart/2008/layout/RadialCluster"/>
    <dgm:cxn modelId="{8D00CED3-8C6B-774C-BD83-2F9F4ACC676D}" type="presParOf" srcId="{7A0A75F7-A2D7-9546-B0D3-5752EDD3DFD2}" destId="{880C96A0-8AD9-484C-B713-ACC1E36E13A0}" srcOrd="0" destOrd="0" presId="urn:microsoft.com/office/officeart/2008/layout/RadialCluster"/>
    <dgm:cxn modelId="{C402FA64-04E5-9049-9754-7DBC75617BAC}" type="presParOf" srcId="{880C96A0-8AD9-484C-B713-ACC1E36E13A0}" destId="{6A52986E-4565-3943-A06A-76922B70EAAB}" srcOrd="0" destOrd="0" presId="urn:microsoft.com/office/officeart/2008/layout/RadialCluster"/>
    <dgm:cxn modelId="{F4F14215-27CC-1846-BE78-D3133687E851}" type="presParOf" srcId="{880C96A0-8AD9-484C-B713-ACC1E36E13A0}" destId="{14EB3870-5723-8447-A3C6-FD9994E0397A}" srcOrd="1" destOrd="0" presId="urn:microsoft.com/office/officeart/2008/layout/RadialCluster"/>
    <dgm:cxn modelId="{CAB9F0A1-8178-D046-AA97-E874D464B29D}" type="presParOf" srcId="{880C96A0-8AD9-484C-B713-ACC1E36E13A0}" destId="{3CF08E49-4AAA-D943-BFD8-B09A3EB42B9A}" srcOrd="2" destOrd="0" presId="urn:microsoft.com/office/officeart/2008/layout/RadialCluster"/>
    <dgm:cxn modelId="{F8213A0D-02EA-A548-9FB6-444955306899}" type="presParOf" srcId="{880C96A0-8AD9-484C-B713-ACC1E36E13A0}" destId="{7D3D0232-FC00-F242-B52E-D30DBAAFEEE4}" srcOrd="3" destOrd="0" presId="urn:microsoft.com/office/officeart/2008/layout/RadialCluster"/>
    <dgm:cxn modelId="{292278DA-CD18-9B4C-A454-69E40B582C58}" type="presParOf" srcId="{880C96A0-8AD9-484C-B713-ACC1E36E13A0}" destId="{57145170-4D46-2047-8D38-55B0F5AE614F}" srcOrd="4" destOrd="0" presId="urn:microsoft.com/office/officeart/2008/layout/RadialCluster"/>
    <dgm:cxn modelId="{47D3760E-B9AB-E24B-B232-67325B3B076E}" type="presParOf" srcId="{880C96A0-8AD9-484C-B713-ACC1E36E13A0}" destId="{53480579-CE76-9747-8CD1-2166D0CB6E2C}" srcOrd="5" destOrd="0" presId="urn:microsoft.com/office/officeart/2008/layout/RadialCluster"/>
    <dgm:cxn modelId="{249FB58C-900B-5241-B2E4-5D4B1AE5DE00}" type="presParOf" srcId="{880C96A0-8AD9-484C-B713-ACC1E36E13A0}" destId="{04D20B10-5C1E-A44C-8BD5-EED83A9E125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8C4135-1D68-C94F-B812-4967AD5345CE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D711B6-44D0-564A-AA60-768F16F33165}">
      <dgm:prSet phldrT="[Text]"/>
      <dgm:spPr/>
      <dgm:t>
        <a:bodyPr/>
        <a:lstStyle/>
        <a:p>
          <a:r>
            <a:rPr lang="en-US" b="1" cap="all" dirty="0" smtClean="0"/>
            <a:t>Gathered Event</a:t>
          </a:r>
          <a:endParaRPr lang="en-US" b="1" cap="all" dirty="0"/>
        </a:p>
      </dgm:t>
    </dgm:pt>
    <dgm:pt modelId="{DB00EE0C-C128-B04B-A5FA-AABA2DF25EE0}" type="parTrans" cxnId="{BC5B336C-B6EF-6642-974A-C4EF17C2E251}">
      <dgm:prSet/>
      <dgm:spPr/>
      <dgm:t>
        <a:bodyPr/>
        <a:lstStyle/>
        <a:p>
          <a:endParaRPr lang="en-US"/>
        </a:p>
      </dgm:t>
    </dgm:pt>
    <dgm:pt modelId="{7567EBC1-92D1-BB42-9BED-6C65B3D3B8B9}" type="sibTrans" cxnId="{BC5B336C-B6EF-6642-974A-C4EF17C2E251}">
      <dgm:prSet/>
      <dgm:spPr/>
      <dgm:t>
        <a:bodyPr/>
        <a:lstStyle/>
        <a:p>
          <a:endParaRPr lang="en-US"/>
        </a:p>
      </dgm:t>
    </dgm:pt>
    <dgm:pt modelId="{30D1067C-A3B6-2A49-AC5E-88C4A1A00035}">
      <dgm:prSet phldrT="[Text]"/>
      <dgm:spPr/>
      <dgm:t>
        <a:bodyPr/>
        <a:lstStyle/>
        <a:p>
          <a:r>
            <a:rPr lang="en-US" b="1" dirty="0" smtClean="0"/>
            <a:t>Small Groups</a:t>
          </a:r>
          <a:endParaRPr lang="en-US" b="1" dirty="0"/>
        </a:p>
      </dgm:t>
    </dgm:pt>
    <dgm:pt modelId="{32959C6A-8B34-F749-B27F-D4D125D7479E}" type="parTrans" cxnId="{B2F882CE-D461-A344-A831-21635B984337}">
      <dgm:prSet/>
      <dgm:spPr/>
      <dgm:t>
        <a:bodyPr/>
        <a:lstStyle/>
        <a:p>
          <a:endParaRPr lang="en-US" dirty="0"/>
        </a:p>
      </dgm:t>
    </dgm:pt>
    <dgm:pt modelId="{2922661B-F73C-D648-BA39-E53B87C2FAAA}" type="sibTrans" cxnId="{B2F882CE-D461-A344-A831-21635B984337}">
      <dgm:prSet/>
      <dgm:spPr/>
      <dgm:t>
        <a:bodyPr/>
        <a:lstStyle/>
        <a:p>
          <a:endParaRPr lang="en-US"/>
        </a:p>
      </dgm:t>
    </dgm:pt>
    <dgm:pt modelId="{F1B06805-D828-4344-8580-B7E01896C524}">
      <dgm:prSet phldrT="[Text]"/>
      <dgm:spPr/>
      <dgm:t>
        <a:bodyPr/>
        <a:lstStyle/>
        <a:p>
          <a:r>
            <a:rPr lang="en-US" b="1" dirty="0" smtClean="0"/>
            <a:t>User-Generated Content</a:t>
          </a:r>
          <a:endParaRPr lang="en-US" b="1" dirty="0"/>
        </a:p>
      </dgm:t>
    </dgm:pt>
    <dgm:pt modelId="{583B9280-4E42-CD41-895B-04FFE32074F1}" type="parTrans" cxnId="{ABB24978-D0C2-154D-A5E9-03A66CCD3B81}">
      <dgm:prSet/>
      <dgm:spPr/>
      <dgm:t>
        <a:bodyPr/>
        <a:lstStyle/>
        <a:p>
          <a:endParaRPr lang="en-US" dirty="0"/>
        </a:p>
      </dgm:t>
    </dgm:pt>
    <dgm:pt modelId="{86CCAA4F-C917-6546-9AFD-FF455E8ED1C6}" type="sibTrans" cxnId="{ABB24978-D0C2-154D-A5E9-03A66CCD3B81}">
      <dgm:prSet/>
      <dgm:spPr/>
      <dgm:t>
        <a:bodyPr/>
        <a:lstStyle/>
        <a:p>
          <a:endParaRPr lang="en-US"/>
        </a:p>
      </dgm:t>
    </dgm:pt>
    <dgm:pt modelId="{FBA5B874-06B0-6A45-AC25-5141CF2499BA}">
      <dgm:prSet phldrT="[Text]"/>
      <dgm:spPr/>
      <dgm:t>
        <a:bodyPr/>
        <a:lstStyle/>
        <a:p>
          <a:r>
            <a:rPr lang="en-US" b="1" dirty="0" smtClean="0"/>
            <a:t>Online Courses &amp; Activities</a:t>
          </a:r>
          <a:endParaRPr lang="en-US" b="1" dirty="0"/>
        </a:p>
      </dgm:t>
    </dgm:pt>
    <dgm:pt modelId="{A4B5A00E-B011-DE42-8A74-BCD38F4317CB}" type="parTrans" cxnId="{E5E69194-E66A-4A44-9CFC-4E6CBA36FDD7}">
      <dgm:prSet/>
      <dgm:spPr/>
      <dgm:t>
        <a:bodyPr/>
        <a:lstStyle/>
        <a:p>
          <a:endParaRPr lang="en-US" dirty="0"/>
        </a:p>
      </dgm:t>
    </dgm:pt>
    <dgm:pt modelId="{7831B223-3AAE-B447-B661-7B3FCD2D7EEE}" type="sibTrans" cxnId="{E5E69194-E66A-4A44-9CFC-4E6CBA36FDD7}">
      <dgm:prSet/>
      <dgm:spPr/>
      <dgm:t>
        <a:bodyPr/>
        <a:lstStyle/>
        <a:p>
          <a:endParaRPr lang="en-US"/>
        </a:p>
      </dgm:t>
    </dgm:pt>
    <dgm:pt modelId="{36FBC3B3-5D05-A041-9F43-297247F40AE6}">
      <dgm:prSet phldrT="[Text]"/>
      <dgm:spPr/>
      <dgm:t>
        <a:bodyPr/>
        <a:lstStyle/>
        <a:p>
          <a:r>
            <a:rPr lang="en-US" b="1" dirty="0" smtClean="0"/>
            <a:t>Online Resources</a:t>
          </a:r>
        </a:p>
        <a:p>
          <a:r>
            <a:rPr lang="en-US" b="1" dirty="0" smtClean="0"/>
            <a:t>Print, Audio Video</a:t>
          </a:r>
          <a:endParaRPr lang="en-US" b="1" dirty="0"/>
        </a:p>
      </dgm:t>
    </dgm:pt>
    <dgm:pt modelId="{F2E6702D-C7A0-394E-84D8-D269EC1B2228}" type="parTrans" cxnId="{A1442F73-FEF2-4441-AD4D-8DA2D41F8BA7}">
      <dgm:prSet/>
      <dgm:spPr/>
      <dgm:t>
        <a:bodyPr/>
        <a:lstStyle/>
        <a:p>
          <a:endParaRPr lang="en-US" dirty="0"/>
        </a:p>
      </dgm:t>
    </dgm:pt>
    <dgm:pt modelId="{1B8C5953-C969-AC4C-A3CD-E8F2B29F6F0E}" type="sibTrans" cxnId="{A1442F73-FEF2-4441-AD4D-8DA2D41F8BA7}">
      <dgm:prSet/>
      <dgm:spPr/>
      <dgm:t>
        <a:bodyPr/>
        <a:lstStyle/>
        <a:p>
          <a:endParaRPr lang="en-US"/>
        </a:p>
      </dgm:t>
    </dgm:pt>
    <dgm:pt modelId="{5719262C-FCBA-4842-A351-3F1684E9F2FC}">
      <dgm:prSet phldrT="[Text]"/>
      <dgm:spPr/>
      <dgm:t>
        <a:bodyPr/>
        <a:lstStyle/>
        <a:p>
          <a:r>
            <a:rPr lang="en-US" b="1" dirty="0" smtClean="0"/>
            <a:t>@ Home Activities </a:t>
          </a:r>
          <a:endParaRPr lang="en-US" b="1" dirty="0"/>
        </a:p>
      </dgm:t>
    </dgm:pt>
    <dgm:pt modelId="{F2919795-9E83-C446-BD84-6DF0E225F0CF}" type="parTrans" cxnId="{90845B6E-058D-3446-95AC-DB2A2EA97C6B}">
      <dgm:prSet/>
      <dgm:spPr/>
      <dgm:t>
        <a:bodyPr/>
        <a:lstStyle/>
        <a:p>
          <a:endParaRPr lang="en-US" dirty="0"/>
        </a:p>
      </dgm:t>
    </dgm:pt>
    <dgm:pt modelId="{9EE4DB78-C205-1B49-9D4F-595B4C950A52}" type="sibTrans" cxnId="{90845B6E-058D-3446-95AC-DB2A2EA97C6B}">
      <dgm:prSet/>
      <dgm:spPr/>
      <dgm:t>
        <a:bodyPr/>
        <a:lstStyle/>
        <a:p>
          <a:endParaRPr lang="en-US"/>
        </a:p>
      </dgm:t>
    </dgm:pt>
    <dgm:pt modelId="{2676D1FB-E3F6-564C-BB71-A6E4E6B088AD}">
      <dgm:prSet phldrT="[Text]"/>
      <dgm:spPr/>
      <dgm:t>
        <a:bodyPr/>
        <a:lstStyle/>
        <a:p>
          <a:r>
            <a:rPr lang="en-US" b="1" dirty="0" smtClean="0"/>
            <a:t>Blogs &amp; Social Media</a:t>
          </a:r>
          <a:endParaRPr lang="en-US" b="1" dirty="0"/>
        </a:p>
      </dgm:t>
    </dgm:pt>
    <dgm:pt modelId="{E3E7BC77-5928-0546-BAA5-031E8AE20ED1}" type="parTrans" cxnId="{0A64DC89-A0EC-1644-B7E9-5CBD33E7AE14}">
      <dgm:prSet/>
      <dgm:spPr/>
      <dgm:t>
        <a:bodyPr/>
        <a:lstStyle/>
        <a:p>
          <a:endParaRPr lang="en-US" dirty="0"/>
        </a:p>
      </dgm:t>
    </dgm:pt>
    <dgm:pt modelId="{7E15DE17-C21C-3742-984D-618E0E11C54F}" type="sibTrans" cxnId="{0A64DC89-A0EC-1644-B7E9-5CBD33E7AE14}">
      <dgm:prSet/>
      <dgm:spPr/>
      <dgm:t>
        <a:bodyPr/>
        <a:lstStyle/>
        <a:p>
          <a:endParaRPr lang="en-US"/>
        </a:p>
      </dgm:t>
    </dgm:pt>
    <dgm:pt modelId="{68F57157-587F-4646-970D-371DC704E557}" type="pres">
      <dgm:prSet presAssocID="{9B8C4135-1D68-C94F-B812-4967AD5345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D73FD-BC97-E74F-8511-E6921BCC665D}" type="pres">
      <dgm:prSet presAssocID="{74D711B6-44D0-564A-AA60-768F16F33165}" presName="centerShape" presStyleLbl="node0" presStyleIdx="0" presStyleCnt="1"/>
      <dgm:spPr/>
      <dgm:t>
        <a:bodyPr/>
        <a:lstStyle/>
        <a:p>
          <a:endParaRPr lang="en-US"/>
        </a:p>
      </dgm:t>
    </dgm:pt>
    <dgm:pt modelId="{7694CE64-D227-7F4B-BB13-624C0ADF29A3}" type="pres">
      <dgm:prSet presAssocID="{32959C6A-8B34-F749-B27F-D4D125D7479E}" presName="Name9" presStyleLbl="parChTrans1D2" presStyleIdx="0" presStyleCnt="6"/>
      <dgm:spPr/>
      <dgm:t>
        <a:bodyPr/>
        <a:lstStyle/>
        <a:p>
          <a:endParaRPr lang="en-US"/>
        </a:p>
      </dgm:t>
    </dgm:pt>
    <dgm:pt modelId="{A33DFAE7-D6CD-2645-8E32-7FDDD8AFF638}" type="pres">
      <dgm:prSet presAssocID="{32959C6A-8B34-F749-B27F-D4D125D7479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532E587-F317-AB44-8C06-BEDAB677108B}" type="pres">
      <dgm:prSet presAssocID="{30D1067C-A3B6-2A49-AC5E-88C4A1A000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5177C-24F0-D749-BE4C-8C02E4DC43B8}" type="pres">
      <dgm:prSet presAssocID="{A4B5A00E-B011-DE42-8A74-BCD38F4317CB}" presName="Name9" presStyleLbl="parChTrans1D2" presStyleIdx="1" presStyleCnt="6"/>
      <dgm:spPr/>
      <dgm:t>
        <a:bodyPr/>
        <a:lstStyle/>
        <a:p>
          <a:endParaRPr lang="en-US"/>
        </a:p>
      </dgm:t>
    </dgm:pt>
    <dgm:pt modelId="{344CD070-6A01-404B-B61E-118B8E8E3496}" type="pres">
      <dgm:prSet presAssocID="{A4B5A00E-B011-DE42-8A74-BCD38F4317C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50CB373-DD9E-514D-8D98-E1B7C6E8E774}" type="pres">
      <dgm:prSet presAssocID="{FBA5B874-06B0-6A45-AC25-5141CF2499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85A84-846E-134A-9007-BC2D2251CB1B}" type="pres">
      <dgm:prSet presAssocID="{F2E6702D-C7A0-394E-84D8-D269EC1B2228}" presName="Name9" presStyleLbl="parChTrans1D2" presStyleIdx="2" presStyleCnt="6"/>
      <dgm:spPr/>
      <dgm:t>
        <a:bodyPr/>
        <a:lstStyle/>
        <a:p>
          <a:endParaRPr lang="en-US"/>
        </a:p>
      </dgm:t>
    </dgm:pt>
    <dgm:pt modelId="{D88F4DF0-E251-CE43-9C11-A74CEB1313E3}" type="pres">
      <dgm:prSet presAssocID="{F2E6702D-C7A0-394E-84D8-D269EC1B222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868EB6B2-4A36-BD48-807C-05A4C7415196}" type="pres">
      <dgm:prSet presAssocID="{36FBC3B3-5D05-A041-9F43-297247F40AE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633C9-B400-A142-B483-B56E608DB523}" type="pres">
      <dgm:prSet presAssocID="{F2919795-9E83-C446-BD84-6DF0E225F0CF}" presName="Name9" presStyleLbl="parChTrans1D2" presStyleIdx="3" presStyleCnt="6"/>
      <dgm:spPr/>
      <dgm:t>
        <a:bodyPr/>
        <a:lstStyle/>
        <a:p>
          <a:endParaRPr lang="en-US"/>
        </a:p>
      </dgm:t>
    </dgm:pt>
    <dgm:pt modelId="{67F931FF-002E-DA4D-BAF7-6B6910AAD975}" type="pres">
      <dgm:prSet presAssocID="{F2919795-9E83-C446-BD84-6DF0E225F0C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7EAC950-28E8-BC44-B820-9D71586BAF0C}" type="pres">
      <dgm:prSet presAssocID="{5719262C-FCBA-4842-A351-3F1684E9F2F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6C3C0-9FBA-AB4B-8BCB-8F8E558AE1BB}" type="pres">
      <dgm:prSet presAssocID="{E3E7BC77-5928-0546-BAA5-031E8AE20ED1}" presName="Name9" presStyleLbl="parChTrans1D2" presStyleIdx="4" presStyleCnt="6"/>
      <dgm:spPr/>
      <dgm:t>
        <a:bodyPr/>
        <a:lstStyle/>
        <a:p>
          <a:endParaRPr lang="en-US"/>
        </a:p>
      </dgm:t>
    </dgm:pt>
    <dgm:pt modelId="{14E278A7-0197-3748-8933-AB86EA88681F}" type="pres">
      <dgm:prSet presAssocID="{E3E7BC77-5928-0546-BAA5-031E8AE20ED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1B80B76E-6C24-3E4B-BB9A-486C69B63C36}" type="pres">
      <dgm:prSet presAssocID="{2676D1FB-E3F6-564C-BB71-A6E4E6B088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1D034-D5FB-5443-8C88-FE2A7E3DCAF1}" type="pres">
      <dgm:prSet presAssocID="{583B9280-4E42-CD41-895B-04FFE32074F1}" presName="Name9" presStyleLbl="parChTrans1D2" presStyleIdx="5" presStyleCnt="6"/>
      <dgm:spPr/>
      <dgm:t>
        <a:bodyPr/>
        <a:lstStyle/>
        <a:p>
          <a:endParaRPr lang="en-US"/>
        </a:p>
      </dgm:t>
    </dgm:pt>
    <dgm:pt modelId="{D2E483D3-2203-1243-B35D-519DBDC0E79A}" type="pres">
      <dgm:prSet presAssocID="{583B9280-4E42-CD41-895B-04FFE32074F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0D40B1B-53BA-A84F-A011-4D4E7E8D16E2}" type="pres">
      <dgm:prSet presAssocID="{F1B06805-D828-4344-8580-B7E01896C52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B883B-5268-1747-8FC0-DA3EF9821A0C}" type="presOf" srcId="{74D711B6-44D0-564A-AA60-768F16F33165}" destId="{363D73FD-BC97-E74F-8511-E6921BCC665D}" srcOrd="0" destOrd="0" presId="urn:microsoft.com/office/officeart/2005/8/layout/radial1"/>
    <dgm:cxn modelId="{7DD98759-347C-5A4B-88CF-114FF2AA62DF}" type="presOf" srcId="{F2E6702D-C7A0-394E-84D8-D269EC1B2228}" destId="{9F985A84-846E-134A-9007-BC2D2251CB1B}" srcOrd="0" destOrd="0" presId="urn:microsoft.com/office/officeart/2005/8/layout/radial1"/>
    <dgm:cxn modelId="{167DBB49-5C4B-6643-9266-B8EFA829F869}" type="presOf" srcId="{2676D1FB-E3F6-564C-BB71-A6E4E6B088AD}" destId="{1B80B76E-6C24-3E4B-BB9A-486C69B63C36}" srcOrd="0" destOrd="0" presId="urn:microsoft.com/office/officeart/2005/8/layout/radial1"/>
    <dgm:cxn modelId="{28AA2E17-6E8F-5647-A14D-EFDD7E9F9D68}" type="presOf" srcId="{F2919795-9E83-C446-BD84-6DF0E225F0CF}" destId="{804633C9-B400-A142-B483-B56E608DB523}" srcOrd="0" destOrd="0" presId="urn:microsoft.com/office/officeart/2005/8/layout/radial1"/>
    <dgm:cxn modelId="{22724AE2-7F8D-F74C-AC57-35679592D8E0}" type="presOf" srcId="{F1B06805-D828-4344-8580-B7E01896C524}" destId="{D0D40B1B-53BA-A84F-A011-4D4E7E8D16E2}" srcOrd="0" destOrd="0" presId="urn:microsoft.com/office/officeart/2005/8/layout/radial1"/>
    <dgm:cxn modelId="{000F707E-F5D9-AC49-B9BA-49E8643D7684}" type="presOf" srcId="{E3E7BC77-5928-0546-BAA5-031E8AE20ED1}" destId="{86A6C3C0-9FBA-AB4B-8BCB-8F8E558AE1BB}" srcOrd="0" destOrd="0" presId="urn:microsoft.com/office/officeart/2005/8/layout/radial1"/>
    <dgm:cxn modelId="{6131FF31-656A-164D-9DFF-958450BA6AE8}" type="presOf" srcId="{32959C6A-8B34-F749-B27F-D4D125D7479E}" destId="{A33DFAE7-D6CD-2645-8E32-7FDDD8AFF638}" srcOrd="1" destOrd="0" presId="urn:microsoft.com/office/officeart/2005/8/layout/radial1"/>
    <dgm:cxn modelId="{0EC420FC-D79F-514D-924D-DEB003BD4D96}" type="presOf" srcId="{32959C6A-8B34-F749-B27F-D4D125D7479E}" destId="{7694CE64-D227-7F4B-BB13-624C0ADF29A3}" srcOrd="0" destOrd="0" presId="urn:microsoft.com/office/officeart/2005/8/layout/radial1"/>
    <dgm:cxn modelId="{95B70B01-7035-2349-AE27-2969C61A7BF1}" type="presOf" srcId="{5719262C-FCBA-4842-A351-3F1684E9F2FC}" destId="{97EAC950-28E8-BC44-B820-9D71586BAF0C}" srcOrd="0" destOrd="0" presId="urn:microsoft.com/office/officeart/2005/8/layout/radial1"/>
    <dgm:cxn modelId="{7E463D9C-38DE-7E4A-9277-F09D4A8FC629}" type="presOf" srcId="{36FBC3B3-5D05-A041-9F43-297247F40AE6}" destId="{868EB6B2-4A36-BD48-807C-05A4C7415196}" srcOrd="0" destOrd="0" presId="urn:microsoft.com/office/officeart/2005/8/layout/radial1"/>
    <dgm:cxn modelId="{B1907B98-1E3F-ED4F-8D50-57410E6514AA}" type="presOf" srcId="{F2E6702D-C7A0-394E-84D8-D269EC1B2228}" destId="{D88F4DF0-E251-CE43-9C11-A74CEB1313E3}" srcOrd="1" destOrd="0" presId="urn:microsoft.com/office/officeart/2005/8/layout/radial1"/>
    <dgm:cxn modelId="{B2F882CE-D461-A344-A831-21635B984337}" srcId="{74D711B6-44D0-564A-AA60-768F16F33165}" destId="{30D1067C-A3B6-2A49-AC5E-88C4A1A00035}" srcOrd="0" destOrd="0" parTransId="{32959C6A-8B34-F749-B27F-D4D125D7479E}" sibTransId="{2922661B-F73C-D648-BA39-E53B87C2FAAA}"/>
    <dgm:cxn modelId="{0A64DC89-A0EC-1644-B7E9-5CBD33E7AE14}" srcId="{74D711B6-44D0-564A-AA60-768F16F33165}" destId="{2676D1FB-E3F6-564C-BB71-A6E4E6B088AD}" srcOrd="4" destOrd="0" parTransId="{E3E7BC77-5928-0546-BAA5-031E8AE20ED1}" sibTransId="{7E15DE17-C21C-3742-984D-618E0E11C54F}"/>
    <dgm:cxn modelId="{BC5B336C-B6EF-6642-974A-C4EF17C2E251}" srcId="{9B8C4135-1D68-C94F-B812-4967AD5345CE}" destId="{74D711B6-44D0-564A-AA60-768F16F33165}" srcOrd="0" destOrd="0" parTransId="{DB00EE0C-C128-B04B-A5FA-AABA2DF25EE0}" sibTransId="{7567EBC1-92D1-BB42-9BED-6C65B3D3B8B9}"/>
    <dgm:cxn modelId="{D7B5D1FA-09F5-0245-BA66-2D0ADB931BBB}" type="presOf" srcId="{9B8C4135-1D68-C94F-B812-4967AD5345CE}" destId="{68F57157-587F-4646-970D-371DC704E557}" srcOrd="0" destOrd="0" presId="urn:microsoft.com/office/officeart/2005/8/layout/radial1"/>
    <dgm:cxn modelId="{A1442F73-FEF2-4441-AD4D-8DA2D41F8BA7}" srcId="{74D711B6-44D0-564A-AA60-768F16F33165}" destId="{36FBC3B3-5D05-A041-9F43-297247F40AE6}" srcOrd="2" destOrd="0" parTransId="{F2E6702D-C7A0-394E-84D8-D269EC1B2228}" sibTransId="{1B8C5953-C969-AC4C-A3CD-E8F2B29F6F0E}"/>
    <dgm:cxn modelId="{7888D626-382B-3E43-9EB4-40F41B43E855}" type="presOf" srcId="{30D1067C-A3B6-2A49-AC5E-88C4A1A00035}" destId="{0532E587-F317-AB44-8C06-BEDAB677108B}" srcOrd="0" destOrd="0" presId="urn:microsoft.com/office/officeart/2005/8/layout/radial1"/>
    <dgm:cxn modelId="{90845B6E-058D-3446-95AC-DB2A2EA97C6B}" srcId="{74D711B6-44D0-564A-AA60-768F16F33165}" destId="{5719262C-FCBA-4842-A351-3F1684E9F2FC}" srcOrd="3" destOrd="0" parTransId="{F2919795-9E83-C446-BD84-6DF0E225F0CF}" sibTransId="{9EE4DB78-C205-1B49-9D4F-595B4C950A52}"/>
    <dgm:cxn modelId="{EB717BB0-6C68-7145-9FC7-0B0F0CC895D1}" type="presOf" srcId="{A4B5A00E-B011-DE42-8A74-BCD38F4317CB}" destId="{344CD070-6A01-404B-B61E-118B8E8E3496}" srcOrd="1" destOrd="0" presId="urn:microsoft.com/office/officeart/2005/8/layout/radial1"/>
    <dgm:cxn modelId="{D3BEAD04-2276-614D-906B-61A42ADAA685}" type="presOf" srcId="{FBA5B874-06B0-6A45-AC25-5141CF2499BA}" destId="{950CB373-DD9E-514D-8D98-E1B7C6E8E774}" srcOrd="0" destOrd="0" presId="urn:microsoft.com/office/officeart/2005/8/layout/radial1"/>
    <dgm:cxn modelId="{E5E69194-E66A-4A44-9CFC-4E6CBA36FDD7}" srcId="{74D711B6-44D0-564A-AA60-768F16F33165}" destId="{FBA5B874-06B0-6A45-AC25-5141CF2499BA}" srcOrd="1" destOrd="0" parTransId="{A4B5A00E-B011-DE42-8A74-BCD38F4317CB}" sibTransId="{7831B223-3AAE-B447-B661-7B3FCD2D7EEE}"/>
    <dgm:cxn modelId="{ABB24978-D0C2-154D-A5E9-03A66CCD3B81}" srcId="{74D711B6-44D0-564A-AA60-768F16F33165}" destId="{F1B06805-D828-4344-8580-B7E01896C524}" srcOrd="5" destOrd="0" parTransId="{583B9280-4E42-CD41-895B-04FFE32074F1}" sibTransId="{86CCAA4F-C917-6546-9AFD-FF455E8ED1C6}"/>
    <dgm:cxn modelId="{C1FC5601-0A0E-B24E-96FB-2E20C40A08DF}" type="presOf" srcId="{A4B5A00E-B011-DE42-8A74-BCD38F4317CB}" destId="{1985177C-24F0-D749-BE4C-8C02E4DC43B8}" srcOrd="0" destOrd="0" presId="urn:microsoft.com/office/officeart/2005/8/layout/radial1"/>
    <dgm:cxn modelId="{8E27B5A9-3D78-DB40-9B8F-DD21C7E21AB9}" type="presOf" srcId="{583B9280-4E42-CD41-895B-04FFE32074F1}" destId="{D2E483D3-2203-1243-B35D-519DBDC0E79A}" srcOrd="1" destOrd="0" presId="urn:microsoft.com/office/officeart/2005/8/layout/radial1"/>
    <dgm:cxn modelId="{F074B6C5-7650-9149-B994-AC64C5D6E506}" type="presOf" srcId="{E3E7BC77-5928-0546-BAA5-031E8AE20ED1}" destId="{14E278A7-0197-3748-8933-AB86EA88681F}" srcOrd="1" destOrd="0" presId="urn:microsoft.com/office/officeart/2005/8/layout/radial1"/>
    <dgm:cxn modelId="{AB55D510-5D20-B940-AC86-D906F1CB8F7A}" type="presOf" srcId="{583B9280-4E42-CD41-895B-04FFE32074F1}" destId="{6C81D034-D5FB-5443-8C88-FE2A7E3DCAF1}" srcOrd="0" destOrd="0" presId="urn:microsoft.com/office/officeart/2005/8/layout/radial1"/>
    <dgm:cxn modelId="{8C8E2E81-C465-1041-8413-04A1E3514FE0}" type="presOf" srcId="{F2919795-9E83-C446-BD84-6DF0E225F0CF}" destId="{67F931FF-002E-DA4D-BAF7-6B6910AAD975}" srcOrd="1" destOrd="0" presId="urn:microsoft.com/office/officeart/2005/8/layout/radial1"/>
    <dgm:cxn modelId="{2D4AA6E1-995E-C14A-877C-3C64A753F7A5}" type="presParOf" srcId="{68F57157-587F-4646-970D-371DC704E557}" destId="{363D73FD-BC97-E74F-8511-E6921BCC665D}" srcOrd="0" destOrd="0" presId="urn:microsoft.com/office/officeart/2005/8/layout/radial1"/>
    <dgm:cxn modelId="{83EE8D5F-7119-7241-B75F-B45017F1CDE9}" type="presParOf" srcId="{68F57157-587F-4646-970D-371DC704E557}" destId="{7694CE64-D227-7F4B-BB13-624C0ADF29A3}" srcOrd="1" destOrd="0" presId="urn:microsoft.com/office/officeart/2005/8/layout/radial1"/>
    <dgm:cxn modelId="{E9A02C55-09EB-1C4A-8DEB-C698C92382FE}" type="presParOf" srcId="{7694CE64-D227-7F4B-BB13-624C0ADF29A3}" destId="{A33DFAE7-D6CD-2645-8E32-7FDDD8AFF638}" srcOrd="0" destOrd="0" presId="urn:microsoft.com/office/officeart/2005/8/layout/radial1"/>
    <dgm:cxn modelId="{6F097274-4611-844C-AB92-FBCB1384FD0E}" type="presParOf" srcId="{68F57157-587F-4646-970D-371DC704E557}" destId="{0532E587-F317-AB44-8C06-BEDAB677108B}" srcOrd="2" destOrd="0" presId="urn:microsoft.com/office/officeart/2005/8/layout/radial1"/>
    <dgm:cxn modelId="{90AF19B1-6E11-464D-9711-3895FA6D9738}" type="presParOf" srcId="{68F57157-587F-4646-970D-371DC704E557}" destId="{1985177C-24F0-D749-BE4C-8C02E4DC43B8}" srcOrd="3" destOrd="0" presId="urn:microsoft.com/office/officeart/2005/8/layout/radial1"/>
    <dgm:cxn modelId="{9BDBAA65-A4F4-9641-B40A-86614D55CA0A}" type="presParOf" srcId="{1985177C-24F0-D749-BE4C-8C02E4DC43B8}" destId="{344CD070-6A01-404B-B61E-118B8E8E3496}" srcOrd="0" destOrd="0" presId="urn:microsoft.com/office/officeart/2005/8/layout/radial1"/>
    <dgm:cxn modelId="{825EF638-C208-C74C-A87F-DB59659705FA}" type="presParOf" srcId="{68F57157-587F-4646-970D-371DC704E557}" destId="{950CB373-DD9E-514D-8D98-E1B7C6E8E774}" srcOrd="4" destOrd="0" presId="urn:microsoft.com/office/officeart/2005/8/layout/radial1"/>
    <dgm:cxn modelId="{31B2E1CE-AE68-FF43-B46D-550BB46F269B}" type="presParOf" srcId="{68F57157-587F-4646-970D-371DC704E557}" destId="{9F985A84-846E-134A-9007-BC2D2251CB1B}" srcOrd="5" destOrd="0" presId="urn:microsoft.com/office/officeart/2005/8/layout/radial1"/>
    <dgm:cxn modelId="{BB0E1D6E-B7B5-864F-9990-286A305C15E8}" type="presParOf" srcId="{9F985A84-846E-134A-9007-BC2D2251CB1B}" destId="{D88F4DF0-E251-CE43-9C11-A74CEB1313E3}" srcOrd="0" destOrd="0" presId="urn:microsoft.com/office/officeart/2005/8/layout/radial1"/>
    <dgm:cxn modelId="{B59D350D-A9AB-8840-A04A-D4012C07E31F}" type="presParOf" srcId="{68F57157-587F-4646-970D-371DC704E557}" destId="{868EB6B2-4A36-BD48-807C-05A4C7415196}" srcOrd="6" destOrd="0" presId="urn:microsoft.com/office/officeart/2005/8/layout/radial1"/>
    <dgm:cxn modelId="{E588B7AA-0BEE-9B45-A3CF-6734522DD702}" type="presParOf" srcId="{68F57157-587F-4646-970D-371DC704E557}" destId="{804633C9-B400-A142-B483-B56E608DB523}" srcOrd="7" destOrd="0" presId="urn:microsoft.com/office/officeart/2005/8/layout/radial1"/>
    <dgm:cxn modelId="{28060AF9-BD78-7944-869B-122D64FDF802}" type="presParOf" srcId="{804633C9-B400-A142-B483-B56E608DB523}" destId="{67F931FF-002E-DA4D-BAF7-6B6910AAD975}" srcOrd="0" destOrd="0" presId="urn:microsoft.com/office/officeart/2005/8/layout/radial1"/>
    <dgm:cxn modelId="{83E16046-09D4-3C41-B7D3-EA8A48DB61A6}" type="presParOf" srcId="{68F57157-587F-4646-970D-371DC704E557}" destId="{97EAC950-28E8-BC44-B820-9D71586BAF0C}" srcOrd="8" destOrd="0" presId="urn:microsoft.com/office/officeart/2005/8/layout/radial1"/>
    <dgm:cxn modelId="{283E6038-A2AF-7841-B3E4-5D0E06785710}" type="presParOf" srcId="{68F57157-587F-4646-970D-371DC704E557}" destId="{86A6C3C0-9FBA-AB4B-8BCB-8F8E558AE1BB}" srcOrd="9" destOrd="0" presId="urn:microsoft.com/office/officeart/2005/8/layout/radial1"/>
    <dgm:cxn modelId="{0F62931E-7DD3-B049-8A4C-46F08833BC74}" type="presParOf" srcId="{86A6C3C0-9FBA-AB4B-8BCB-8F8E558AE1BB}" destId="{14E278A7-0197-3748-8933-AB86EA88681F}" srcOrd="0" destOrd="0" presId="urn:microsoft.com/office/officeart/2005/8/layout/radial1"/>
    <dgm:cxn modelId="{B0EBED42-0356-E74C-8D52-CBEACE626E43}" type="presParOf" srcId="{68F57157-587F-4646-970D-371DC704E557}" destId="{1B80B76E-6C24-3E4B-BB9A-486C69B63C36}" srcOrd="10" destOrd="0" presId="urn:microsoft.com/office/officeart/2005/8/layout/radial1"/>
    <dgm:cxn modelId="{971E29E6-47A6-0544-B3BC-2CD4B28ED604}" type="presParOf" srcId="{68F57157-587F-4646-970D-371DC704E557}" destId="{6C81D034-D5FB-5443-8C88-FE2A7E3DCAF1}" srcOrd="11" destOrd="0" presId="urn:microsoft.com/office/officeart/2005/8/layout/radial1"/>
    <dgm:cxn modelId="{91CC048C-A7F4-1547-9CCF-5A73A906E127}" type="presParOf" srcId="{6C81D034-D5FB-5443-8C88-FE2A7E3DCAF1}" destId="{D2E483D3-2203-1243-B35D-519DBDC0E79A}" srcOrd="0" destOrd="0" presId="urn:microsoft.com/office/officeart/2005/8/layout/radial1"/>
    <dgm:cxn modelId="{5D54247B-96F6-5942-A579-C66D7D824B9C}" type="presParOf" srcId="{68F57157-587F-4646-970D-371DC704E557}" destId="{D0D40B1B-53BA-A84F-A011-4D4E7E8D16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919A3E-5830-B84F-90B2-3B124C10D409}" type="doc">
      <dgm:prSet loTypeId="urn:microsoft.com/office/officeart/2005/8/layout/cycle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3B257DC-6556-124F-B4ED-6FD86170403A}">
      <dgm:prSet phldrT="[Text]" custT="1"/>
      <dgm:spPr/>
      <dgm:t>
        <a:bodyPr/>
        <a:lstStyle/>
        <a:p>
          <a:r>
            <a:rPr lang="en-US" sz="2600" b="1" i="0" dirty="0" smtClean="0">
              <a:solidFill>
                <a:srgbClr val="FFFFFF"/>
              </a:solidFill>
            </a:rPr>
            <a:t>Research</a:t>
          </a:r>
          <a:endParaRPr lang="en-US" sz="2600" b="1" i="0" dirty="0">
            <a:solidFill>
              <a:srgbClr val="FFFFFF"/>
            </a:solidFill>
          </a:endParaRPr>
        </a:p>
      </dgm:t>
    </dgm:pt>
    <dgm:pt modelId="{40ABE16A-E77D-1846-A9AE-D57CFF95D387}" type="parTrans" cxnId="{C08C0703-8D94-5141-B0B0-804EE6628F4E}">
      <dgm:prSet/>
      <dgm:spPr/>
      <dgm:t>
        <a:bodyPr/>
        <a:lstStyle/>
        <a:p>
          <a:endParaRPr lang="en-US"/>
        </a:p>
      </dgm:t>
    </dgm:pt>
    <dgm:pt modelId="{FA46C3E1-EF9C-0942-A478-A53388D793AB}" type="sibTrans" cxnId="{C08C0703-8D94-5141-B0B0-804EE6628F4E}">
      <dgm:prSet/>
      <dgm:spPr/>
      <dgm:t>
        <a:bodyPr/>
        <a:lstStyle/>
        <a:p>
          <a:endParaRPr lang="en-US"/>
        </a:p>
      </dgm:t>
    </dgm:pt>
    <dgm:pt modelId="{B8038631-3F82-DC4D-8A64-2DC746419327}">
      <dgm:prSet phldrT="[Text]" custT="1"/>
      <dgm:spPr/>
      <dgm:t>
        <a:bodyPr/>
        <a:lstStyle/>
        <a:p>
          <a:r>
            <a:rPr lang="en-US" sz="2600" b="1" i="0" dirty="0" smtClean="0">
              <a:solidFill>
                <a:srgbClr val="FFFFFF"/>
              </a:solidFill>
            </a:rPr>
            <a:t>Aggregate &amp; Evaluate</a:t>
          </a:r>
          <a:endParaRPr lang="en-US" sz="2600" b="1" i="0" dirty="0">
            <a:solidFill>
              <a:srgbClr val="FFFFFF"/>
            </a:solidFill>
          </a:endParaRPr>
        </a:p>
      </dgm:t>
    </dgm:pt>
    <dgm:pt modelId="{BF2BE157-8B1C-AF4E-AF6A-3C5BB0DE91EE}" type="parTrans" cxnId="{DD1E7C04-B34D-3248-B9A9-F41DE6748987}">
      <dgm:prSet/>
      <dgm:spPr/>
      <dgm:t>
        <a:bodyPr/>
        <a:lstStyle/>
        <a:p>
          <a:endParaRPr lang="en-US"/>
        </a:p>
      </dgm:t>
    </dgm:pt>
    <dgm:pt modelId="{651DF5A7-DA14-6843-AF25-6C7EC4227D9A}" type="sibTrans" cxnId="{DD1E7C04-B34D-3248-B9A9-F41DE6748987}">
      <dgm:prSet/>
      <dgm:spPr/>
      <dgm:t>
        <a:bodyPr/>
        <a:lstStyle/>
        <a:p>
          <a:endParaRPr lang="en-US"/>
        </a:p>
      </dgm:t>
    </dgm:pt>
    <dgm:pt modelId="{432937C8-1E2F-6E4D-8DAD-489252EEF55F}">
      <dgm:prSet phldrT="[Text]" custT="1"/>
      <dgm:spPr/>
      <dgm:t>
        <a:bodyPr/>
        <a:lstStyle/>
        <a:p>
          <a:r>
            <a:rPr lang="en-US" sz="2600" b="1" i="0" dirty="0" smtClean="0">
              <a:solidFill>
                <a:srgbClr val="FFFFFF"/>
              </a:solidFill>
            </a:rPr>
            <a:t>Deliver</a:t>
          </a:r>
          <a:endParaRPr lang="en-US" sz="2600" b="1" i="0" dirty="0">
            <a:solidFill>
              <a:srgbClr val="FFFFFF"/>
            </a:solidFill>
          </a:endParaRPr>
        </a:p>
      </dgm:t>
    </dgm:pt>
    <dgm:pt modelId="{A4DEB0CB-9068-814D-9877-D7EA4518ED26}" type="parTrans" cxnId="{0E50FC66-513C-FD4F-99DB-A42031CA30EB}">
      <dgm:prSet/>
      <dgm:spPr/>
      <dgm:t>
        <a:bodyPr/>
        <a:lstStyle/>
        <a:p>
          <a:endParaRPr lang="en-US"/>
        </a:p>
      </dgm:t>
    </dgm:pt>
    <dgm:pt modelId="{7DA5F522-78B3-AB47-9470-3E94389DE166}" type="sibTrans" cxnId="{0E50FC66-513C-FD4F-99DB-A42031CA30EB}">
      <dgm:prSet/>
      <dgm:spPr/>
      <dgm:t>
        <a:bodyPr/>
        <a:lstStyle/>
        <a:p>
          <a:endParaRPr lang="en-US"/>
        </a:p>
      </dgm:t>
    </dgm:pt>
    <dgm:pt modelId="{19A90776-8417-034B-9A16-75658F0EDE2E}">
      <dgm:prSet phldrT="[Text]" custT="1"/>
      <dgm:spPr/>
      <dgm:t>
        <a:bodyPr/>
        <a:lstStyle/>
        <a:p>
          <a:r>
            <a:rPr lang="en-US" sz="2600" b="1" i="0" dirty="0" smtClean="0">
              <a:solidFill>
                <a:srgbClr val="FFFFFF"/>
              </a:solidFill>
            </a:rPr>
            <a:t>Communicate &amp; Connect</a:t>
          </a:r>
          <a:endParaRPr lang="en-US" sz="2600" b="1" i="0" dirty="0">
            <a:solidFill>
              <a:srgbClr val="FFFFFF"/>
            </a:solidFill>
          </a:endParaRPr>
        </a:p>
      </dgm:t>
    </dgm:pt>
    <dgm:pt modelId="{57E8B280-4BBA-0349-B635-A27C51A42D42}" type="parTrans" cxnId="{27FE109F-7ABE-B24C-BEAA-EE027AA2D112}">
      <dgm:prSet/>
      <dgm:spPr/>
      <dgm:t>
        <a:bodyPr/>
        <a:lstStyle/>
        <a:p>
          <a:endParaRPr lang="en-US"/>
        </a:p>
      </dgm:t>
    </dgm:pt>
    <dgm:pt modelId="{B4CFC854-CA5B-B14A-BCE4-8AE3E32DFCF4}" type="sibTrans" cxnId="{27FE109F-7ABE-B24C-BEAA-EE027AA2D112}">
      <dgm:prSet/>
      <dgm:spPr/>
      <dgm:t>
        <a:bodyPr/>
        <a:lstStyle/>
        <a:p>
          <a:endParaRPr lang="en-US"/>
        </a:p>
      </dgm:t>
    </dgm:pt>
    <dgm:pt modelId="{2E9EAAAC-8A81-D743-9746-9B906A4DB198}" type="pres">
      <dgm:prSet presAssocID="{5C919A3E-5830-B84F-90B2-3B124C10D4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44D27F-E2D0-5F43-8E9B-A4FD944B5C74}" type="pres">
      <dgm:prSet presAssocID="{B3B257DC-6556-124F-B4ED-6FD86170403A}" presName="node" presStyleLbl="node1" presStyleIdx="0" presStyleCnt="4" custScaleX="115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F3967-8B8D-F64F-9807-7771FF473345}" type="pres">
      <dgm:prSet presAssocID="{B3B257DC-6556-124F-B4ED-6FD86170403A}" presName="spNode" presStyleCnt="0"/>
      <dgm:spPr/>
      <dgm:t>
        <a:bodyPr/>
        <a:lstStyle/>
        <a:p>
          <a:endParaRPr lang="en-US"/>
        </a:p>
      </dgm:t>
    </dgm:pt>
    <dgm:pt modelId="{C72B5B65-D307-0A42-B662-2CDEF94AACB0}" type="pres">
      <dgm:prSet presAssocID="{FA46C3E1-EF9C-0942-A478-A53388D793A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4CF5C9A-F8A5-B24A-8259-4F18ED66642B}" type="pres">
      <dgm:prSet presAssocID="{B8038631-3F82-DC4D-8A64-2DC746419327}" presName="node" presStyleLbl="node1" presStyleIdx="1" presStyleCnt="4" custScaleX="168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197F9-08F6-C44D-96BD-8DA07AC3C522}" type="pres">
      <dgm:prSet presAssocID="{B8038631-3F82-DC4D-8A64-2DC746419327}" presName="spNode" presStyleCnt="0"/>
      <dgm:spPr/>
      <dgm:t>
        <a:bodyPr/>
        <a:lstStyle/>
        <a:p>
          <a:endParaRPr lang="en-US"/>
        </a:p>
      </dgm:t>
    </dgm:pt>
    <dgm:pt modelId="{8B17E22D-51C6-D64B-AC0B-F9D558A6A5AA}" type="pres">
      <dgm:prSet presAssocID="{651DF5A7-DA14-6843-AF25-6C7EC4227D9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42ECAFE-13BA-3C4C-9E3A-AA99456042D9}" type="pres">
      <dgm:prSet presAssocID="{432937C8-1E2F-6E4D-8DAD-489252EEF55F}" presName="node" presStyleLbl="node1" presStyleIdx="2" presStyleCnt="4" custScaleX="121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C2DA-80B3-DB45-A4AC-9F19EB165E21}" type="pres">
      <dgm:prSet presAssocID="{432937C8-1E2F-6E4D-8DAD-489252EEF55F}" presName="spNode" presStyleCnt="0"/>
      <dgm:spPr/>
      <dgm:t>
        <a:bodyPr/>
        <a:lstStyle/>
        <a:p>
          <a:endParaRPr lang="en-US"/>
        </a:p>
      </dgm:t>
    </dgm:pt>
    <dgm:pt modelId="{69DE574F-AAF4-6E4F-B5FD-260EBD925314}" type="pres">
      <dgm:prSet presAssocID="{7DA5F522-78B3-AB47-9470-3E94389DE16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BAA3BEAF-474A-2A40-96A1-AF62C1DDBC7E}" type="pres">
      <dgm:prSet presAssocID="{19A90776-8417-034B-9A16-75658F0EDE2E}" presName="node" presStyleLbl="node1" presStyleIdx="3" presStyleCnt="4" custScaleX="159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9BB68-30CE-A44C-94A4-7A843D39494D}" type="pres">
      <dgm:prSet presAssocID="{19A90776-8417-034B-9A16-75658F0EDE2E}" presName="spNode" presStyleCnt="0"/>
      <dgm:spPr/>
      <dgm:t>
        <a:bodyPr/>
        <a:lstStyle/>
        <a:p>
          <a:endParaRPr lang="en-US"/>
        </a:p>
      </dgm:t>
    </dgm:pt>
    <dgm:pt modelId="{46AE92E3-169A-B645-A57D-5C141DF100C2}" type="pres">
      <dgm:prSet presAssocID="{B4CFC854-CA5B-B14A-BCE4-8AE3E32DFCF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D1E7C04-B34D-3248-B9A9-F41DE6748987}" srcId="{5C919A3E-5830-B84F-90B2-3B124C10D409}" destId="{B8038631-3F82-DC4D-8A64-2DC746419327}" srcOrd="1" destOrd="0" parTransId="{BF2BE157-8B1C-AF4E-AF6A-3C5BB0DE91EE}" sibTransId="{651DF5A7-DA14-6843-AF25-6C7EC4227D9A}"/>
    <dgm:cxn modelId="{C08C0703-8D94-5141-B0B0-804EE6628F4E}" srcId="{5C919A3E-5830-B84F-90B2-3B124C10D409}" destId="{B3B257DC-6556-124F-B4ED-6FD86170403A}" srcOrd="0" destOrd="0" parTransId="{40ABE16A-E77D-1846-A9AE-D57CFF95D387}" sibTransId="{FA46C3E1-EF9C-0942-A478-A53388D793AB}"/>
    <dgm:cxn modelId="{A7B35394-D53C-B440-ACD2-3DB12ACA62AB}" type="presOf" srcId="{19A90776-8417-034B-9A16-75658F0EDE2E}" destId="{BAA3BEAF-474A-2A40-96A1-AF62C1DDBC7E}" srcOrd="0" destOrd="0" presId="urn:microsoft.com/office/officeart/2005/8/layout/cycle5"/>
    <dgm:cxn modelId="{009578A8-C17D-0C43-A6C2-C6C2BC84D6C8}" type="presOf" srcId="{7DA5F522-78B3-AB47-9470-3E94389DE166}" destId="{69DE574F-AAF4-6E4F-B5FD-260EBD925314}" srcOrd="0" destOrd="0" presId="urn:microsoft.com/office/officeart/2005/8/layout/cycle5"/>
    <dgm:cxn modelId="{27FE109F-7ABE-B24C-BEAA-EE027AA2D112}" srcId="{5C919A3E-5830-B84F-90B2-3B124C10D409}" destId="{19A90776-8417-034B-9A16-75658F0EDE2E}" srcOrd="3" destOrd="0" parTransId="{57E8B280-4BBA-0349-B635-A27C51A42D42}" sibTransId="{B4CFC854-CA5B-B14A-BCE4-8AE3E32DFCF4}"/>
    <dgm:cxn modelId="{072960BA-1513-BD4F-89BA-E20710574680}" type="presOf" srcId="{B3B257DC-6556-124F-B4ED-6FD86170403A}" destId="{D844D27F-E2D0-5F43-8E9B-A4FD944B5C74}" srcOrd="0" destOrd="0" presId="urn:microsoft.com/office/officeart/2005/8/layout/cycle5"/>
    <dgm:cxn modelId="{2C425FFB-099C-114E-B572-0FF8B93FF96B}" type="presOf" srcId="{651DF5A7-DA14-6843-AF25-6C7EC4227D9A}" destId="{8B17E22D-51C6-D64B-AC0B-F9D558A6A5AA}" srcOrd="0" destOrd="0" presId="urn:microsoft.com/office/officeart/2005/8/layout/cycle5"/>
    <dgm:cxn modelId="{0E50FC66-513C-FD4F-99DB-A42031CA30EB}" srcId="{5C919A3E-5830-B84F-90B2-3B124C10D409}" destId="{432937C8-1E2F-6E4D-8DAD-489252EEF55F}" srcOrd="2" destOrd="0" parTransId="{A4DEB0CB-9068-814D-9877-D7EA4518ED26}" sibTransId="{7DA5F522-78B3-AB47-9470-3E94389DE166}"/>
    <dgm:cxn modelId="{97FCE2CD-A360-BD4B-8041-6D7C87E1AB65}" type="presOf" srcId="{FA46C3E1-EF9C-0942-A478-A53388D793AB}" destId="{C72B5B65-D307-0A42-B662-2CDEF94AACB0}" srcOrd="0" destOrd="0" presId="urn:microsoft.com/office/officeart/2005/8/layout/cycle5"/>
    <dgm:cxn modelId="{963BA67A-FED8-0541-A8D4-C3B8FA021AAD}" type="presOf" srcId="{B8038631-3F82-DC4D-8A64-2DC746419327}" destId="{F4CF5C9A-F8A5-B24A-8259-4F18ED66642B}" srcOrd="0" destOrd="0" presId="urn:microsoft.com/office/officeart/2005/8/layout/cycle5"/>
    <dgm:cxn modelId="{2A5928B3-D9E7-4C45-BF55-1493B84EA7DE}" type="presOf" srcId="{B4CFC854-CA5B-B14A-BCE4-8AE3E32DFCF4}" destId="{46AE92E3-169A-B645-A57D-5C141DF100C2}" srcOrd="0" destOrd="0" presId="urn:microsoft.com/office/officeart/2005/8/layout/cycle5"/>
    <dgm:cxn modelId="{2A110F4E-E817-E44B-8D9D-8E1C44FC9131}" type="presOf" srcId="{432937C8-1E2F-6E4D-8DAD-489252EEF55F}" destId="{942ECAFE-13BA-3C4C-9E3A-AA99456042D9}" srcOrd="0" destOrd="0" presId="urn:microsoft.com/office/officeart/2005/8/layout/cycle5"/>
    <dgm:cxn modelId="{CDFC3B92-0D52-E147-9C05-B404762C185F}" type="presOf" srcId="{5C919A3E-5830-B84F-90B2-3B124C10D409}" destId="{2E9EAAAC-8A81-D743-9746-9B906A4DB198}" srcOrd="0" destOrd="0" presId="urn:microsoft.com/office/officeart/2005/8/layout/cycle5"/>
    <dgm:cxn modelId="{F089FE27-9DE5-274A-A4FE-0C7882514912}" type="presParOf" srcId="{2E9EAAAC-8A81-D743-9746-9B906A4DB198}" destId="{D844D27F-E2D0-5F43-8E9B-A4FD944B5C74}" srcOrd="0" destOrd="0" presId="urn:microsoft.com/office/officeart/2005/8/layout/cycle5"/>
    <dgm:cxn modelId="{FD71CF78-45DF-1F4F-A2F4-FEC3381F78C3}" type="presParOf" srcId="{2E9EAAAC-8A81-D743-9746-9B906A4DB198}" destId="{86AF3967-8B8D-F64F-9807-7771FF473345}" srcOrd="1" destOrd="0" presId="urn:microsoft.com/office/officeart/2005/8/layout/cycle5"/>
    <dgm:cxn modelId="{E83AC1C3-C022-2E4F-A64C-53A29F9C59DB}" type="presParOf" srcId="{2E9EAAAC-8A81-D743-9746-9B906A4DB198}" destId="{C72B5B65-D307-0A42-B662-2CDEF94AACB0}" srcOrd="2" destOrd="0" presId="urn:microsoft.com/office/officeart/2005/8/layout/cycle5"/>
    <dgm:cxn modelId="{82A7FB17-AD5F-4E40-9B03-51D307C2214D}" type="presParOf" srcId="{2E9EAAAC-8A81-D743-9746-9B906A4DB198}" destId="{F4CF5C9A-F8A5-B24A-8259-4F18ED66642B}" srcOrd="3" destOrd="0" presId="urn:microsoft.com/office/officeart/2005/8/layout/cycle5"/>
    <dgm:cxn modelId="{6269635B-D290-524C-83A4-93C14E279F04}" type="presParOf" srcId="{2E9EAAAC-8A81-D743-9746-9B906A4DB198}" destId="{C54197F9-08F6-C44D-96BD-8DA07AC3C522}" srcOrd="4" destOrd="0" presId="urn:microsoft.com/office/officeart/2005/8/layout/cycle5"/>
    <dgm:cxn modelId="{CDF7C8D4-DFF3-DB43-93DC-8CD405BC9A7D}" type="presParOf" srcId="{2E9EAAAC-8A81-D743-9746-9B906A4DB198}" destId="{8B17E22D-51C6-D64B-AC0B-F9D558A6A5AA}" srcOrd="5" destOrd="0" presId="urn:microsoft.com/office/officeart/2005/8/layout/cycle5"/>
    <dgm:cxn modelId="{7CE1A52C-8961-F64D-BB65-F58626D07488}" type="presParOf" srcId="{2E9EAAAC-8A81-D743-9746-9B906A4DB198}" destId="{942ECAFE-13BA-3C4C-9E3A-AA99456042D9}" srcOrd="6" destOrd="0" presId="urn:microsoft.com/office/officeart/2005/8/layout/cycle5"/>
    <dgm:cxn modelId="{84E58781-9842-AC4E-AD98-11043E1599D0}" type="presParOf" srcId="{2E9EAAAC-8A81-D743-9746-9B906A4DB198}" destId="{5846C2DA-80B3-DB45-A4AC-9F19EB165E21}" srcOrd="7" destOrd="0" presId="urn:microsoft.com/office/officeart/2005/8/layout/cycle5"/>
    <dgm:cxn modelId="{84538B70-B7DF-9B42-AC67-198B56A6CB12}" type="presParOf" srcId="{2E9EAAAC-8A81-D743-9746-9B906A4DB198}" destId="{69DE574F-AAF4-6E4F-B5FD-260EBD925314}" srcOrd="8" destOrd="0" presId="urn:microsoft.com/office/officeart/2005/8/layout/cycle5"/>
    <dgm:cxn modelId="{D2E35FF6-2358-5A43-99D8-0BAF0E74A2FA}" type="presParOf" srcId="{2E9EAAAC-8A81-D743-9746-9B906A4DB198}" destId="{BAA3BEAF-474A-2A40-96A1-AF62C1DDBC7E}" srcOrd="9" destOrd="0" presId="urn:microsoft.com/office/officeart/2005/8/layout/cycle5"/>
    <dgm:cxn modelId="{E9CD80FD-DC11-A441-9B8A-F5DB6B72E9F2}" type="presParOf" srcId="{2E9EAAAC-8A81-D743-9746-9B906A4DB198}" destId="{E369BB68-30CE-A44C-94A4-7A843D39494D}" srcOrd="10" destOrd="0" presId="urn:microsoft.com/office/officeart/2005/8/layout/cycle5"/>
    <dgm:cxn modelId="{8C8EB5A7-86A7-1846-B3C0-C92CD079BA61}" type="presParOf" srcId="{2E9EAAAC-8A81-D743-9746-9B906A4DB198}" destId="{46AE92E3-169A-B645-A57D-5C141DF100C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69B26-ACD3-494C-A896-81C3FBDB40F2}" type="doc">
      <dgm:prSet loTypeId="urn:microsoft.com/office/officeart/2005/8/layout/radial4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5914D88-DDE0-1045-98BB-196E12E04DB6}">
      <dgm:prSet phldrT="[Text]"/>
      <dgm:spPr/>
      <dgm:t>
        <a:bodyPr/>
        <a:lstStyle/>
        <a:p>
          <a:r>
            <a:rPr lang="en-US" b="1" dirty="0" smtClean="0"/>
            <a:t>21</a:t>
          </a:r>
          <a:r>
            <a:rPr lang="en-US" b="1" baseline="30000" dirty="0" smtClean="0"/>
            <a:t>st</a:t>
          </a:r>
          <a:r>
            <a:rPr lang="en-US" b="1" dirty="0" smtClean="0"/>
            <a:t> Century Faith Formation</a:t>
          </a:r>
          <a:endParaRPr lang="en-US" b="1" dirty="0"/>
        </a:p>
      </dgm:t>
    </dgm:pt>
    <dgm:pt modelId="{6869BADA-22B2-C442-A89D-3D5057BF4C43}" type="parTrans" cxnId="{7BDBA868-EF72-CB43-93C9-391A838DCA76}">
      <dgm:prSet/>
      <dgm:spPr/>
      <dgm:t>
        <a:bodyPr/>
        <a:lstStyle/>
        <a:p>
          <a:endParaRPr lang="en-US"/>
        </a:p>
      </dgm:t>
    </dgm:pt>
    <dgm:pt modelId="{71FC1D2A-EEE1-EE4C-976F-7E109A08EC45}" type="sibTrans" cxnId="{7BDBA868-EF72-CB43-93C9-391A838DCA76}">
      <dgm:prSet/>
      <dgm:spPr/>
      <dgm:t>
        <a:bodyPr/>
        <a:lstStyle/>
        <a:p>
          <a:endParaRPr lang="en-US"/>
        </a:p>
      </dgm:t>
    </dgm:pt>
    <dgm:pt modelId="{4D1B50BA-F406-0646-8657-940F780DE853}">
      <dgm:prSet phldrT="[Text]"/>
      <dgm:spPr/>
      <dgm:t>
        <a:bodyPr/>
        <a:lstStyle/>
        <a:p>
          <a:r>
            <a:rPr lang="en-US" b="1" dirty="0" smtClean="0"/>
            <a:t>Growing Diversity</a:t>
          </a:r>
          <a:endParaRPr lang="en-US" b="1" dirty="0"/>
        </a:p>
      </dgm:t>
    </dgm:pt>
    <dgm:pt modelId="{C6A66FF5-44F0-794F-9F15-78485B37F627}" type="parTrans" cxnId="{DD274E57-67E3-164C-B9A8-ED22D0518D9D}">
      <dgm:prSet/>
      <dgm:spPr/>
      <dgm:t>
        <a:bodyPr/>
        <a:lstStyle/>
        <a:p>
          <a:endParaRPr lang="en-US"/>
        </a:p>
      </dgm:t>
    </dgm:pt>
    <dgm:pt modelId="{C80899B9-7A30-AB48-B6CF-670941F1351E}" type="sibTrans" cxnId="{DD274E57-67E3-164C-B9A8-ED22D0518D9D}">
      <dgm:prSet/>
      <dgm:spPr/>
      <dgm:t>
        <a:bodyPr/>
        <a:lstStyle/>
        <a:p>
          <a:endParaRPr lang="en-US"/>
        </a:p>
      </dgm:t>
    </dgm:pt>
    <dgm:pt modelId="{86349BDB-3B6C-8D4D-A11E-D19C96CDF5A5}">
      <dgm:prSet phldrT="[Text]"/>
      <dgm:spPr/>
      <dgm:t>
        <a:bodyPr/>
        <a:lstStyle/>
        <a:p>
          <a:r>
            <a:rPr lang="en-US" b="1" dirty="0" smtClean="0"/>
            <a:t>New Technologies</a:t>
          </a:r>
          <a:endParaRPr lang="en-US" b="1" dirty="0"/>
        </a:p>
      </dgm:t>
    </dgm:pt>
    <dgm:pt modelId="{F3611EB8-0E3D-7F4D-965E-D96905F07973}" type="parTrans" cxnId="{AF440D2E-21C4-5249-B211-4CDD53F1A172}">
      <dgm:prSet/>
      <dgm:spPr/>
      <dgm:t>
        <a:bodyPr/>
        <a:lstStyle/>
        <a:p>
          <a:endParaRPr lang="en-US"/>
        </a:p>
      </dgm:t>
    </dgm:pt>
    <dgm:pt modelId="{23A33DDC-7022-8647-83D0-4B0B4E3D8306}" type="sibTrans" cxnId="{AF440D2E-21C4-5249-B211-4CDD53F1A172}">
      <dgm:prSet/>
      <dgm:spPr/>
      <dgm:t>
        <a:bodyPr/>
        <a:lstStyle/>
        <a:p>
          <a:endParaRPr lang="en-US"/>
        </a:p>
      </dgm:t>
    </dgm:pt>
    <dgm:pt modelId="{2CF2A670-0581-1D46-8F7E-6718D6E9A77E}">
      <dgm:prSet phldrT="[Text]"/>
      <dgm:spPr/>
      <dgm:t>
        <a:bodyPr/>
        <a:lstStyle/>
        <a:p>
          <a:r>
            <a:rPr lang="en-US" b="1" dirty="0" smtClean="0"/>
            <a:t>New Resources</a:t>
          </a:r>
          <a:endParaRPr lang="en-US" b="1" dirty="0"/>
        </a:p>
      </dgm:t>
    </dgm:pt>
    <dgm:pt modelId="{78A3710C-15CE-5F4A-BFFD-976A18FFE70B}" type="parTrans" cxnId="{112BF2A5-126A-D34C-B0FD-04C879F44184}">
      <dgm:prSet/>
      <dgm:spPr/>
      <dgm:t>
        <a:bodyPr/>
        <a:lstStyle/>
        <a:p>
          <a:endParaRPr lang="en-US"/>
        </a:p>
      </dgm:t>
    </dgm:pt>
    <dgm:pt modelId="{BA6FB4A8-855D-8547-ACD0-0F7980124201}" type="sibTrans" cxnId="{112BF2A5-126A-D34C-B0FD-04C879F44184}">
      <dgm:prSet/>
      <dgm:spPr/>
      <dgm:t>
        <a:bodyPr/>
        <a:lstStyle/>
        <a:p>
          <a:endParaRPr lang="en-US"/>
        </a:p>
      </dgm:t>
    </dgm:pt>
    <dgm:pt modelId="{FEC194EF-CEEE-1049-89B1-24F598EEA43A}" type="pres">
      <dgm:prSet presAssocID="{9E169B26-ACD3-494C-A896-81C3FBDB40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666FC2-3660-6445-9B2C-E8DC364B8658}" type="pres">
      <dgm:prSet presAssocID="{05914D88-DDE0-1045-98BB-196E12E04DB6}" presName="centerShape" presStyleLbl="node0" presStyleIdx="0" presStyleCnt="1"/>
      <dgm:spPr/>
      <dgm:t>
        <a:bodyPr/>
        <a:lstStyle/>
        <a:p>
          <a:endParaRPr lang="en-US"/>
        </a:p>
      </dgm:t>
    </dgm:pt>
    <dgm:pt modelId="{1C378EEB-FEF6-584B-8A17-E63E4BC18E03}" type="pres">
      <dgm:prSet presAssocID="{C6A66FF5-44F0-794F-9F15-78485B37F62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05C8EA9-A525-7B48-9CAD-C19704EE32EC}" type="pres">
      <dgm:prSet presAssocID="{4D1B50BA-F406-0646-8657-940F780DE8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64F5B-93E0-E44B-AF89-8C99948528D4}" type="pres">
      <dgm:prSet presAssocID="{F3611EB8-0E3D-7F4D-965E-D96905F0797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255AB77-D3D4-284E-ACE4-DA4689E204E5}" type="pres">
      <dgm:prSet presAssocID="{86349BDB-3B6C-8D4D-A11E-D19C96CDF5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4B238-9C49-964C-88FA-BD8E599489EF}" type="pres">
      <dgm:prSet presAssocID="{78A3710C-15CE-5F4A-BFFD-976A18FFE70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D1EF981-F1A1-9E44-8371-5CF13F4D5B93}" type="pres">
      <dgm:prSet presAssocID="{2CF2A670-0581-1D46-8F7E-6718D6E9A7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BA868-EF72-CB43-93C9-391A838DCA76}" srcId="{9E169B26-ACD3-494C-A896-81C3FBDB40F2}" destId="{05914D88-DDE0-1045-98BB-196E12E04DB6}" srcOrd="0" destOrd="0" parTransId="{6869BADA-22B2-C442-A89D-3D5057BF4C43}" sibTransId="{71FC1D2A-EEE1-EE4C-976F-7E109A08EC45}"/>
    <dgm:cxn modelId="{C65288D8-B8F9-0C4E-9403-D371D8038EE7}" type="presOf" srcId="{05914D88-DDE0-1045-98BB-196E12E04DB6}" destId="{E0666FC2-3660-6445-9B2C-E8DC364B8658}" srcOrd="0" destOrd="0" presId="urn:microsoft.com/office/officeart/2005/8/layout/radial4"/>
    <dgm:cxn modelId="{D9276856-4CC3-4743-8A31-D486B4BF8D60}" type="presOf" srcId="{86349BDB-3B6C-8D4D-A11E-D19C96CDF5A5}" destId="{F255AB77-D3D4-284E-ACE4-DA4689E204E5}" srcOrd="0" destOrd="0" presId="urn:microsoft.com/office/officeart/2005/8/layout/radial4"/>
    <dgm:cxn modelId="{49E563A6-673F-0F49-B5C6-4FB4136A80C5}" type="presOf" srcId="{4D1B50BA-F406-0646-8657-940F780DE853}" destId="{205C8EA9-A525-7B48-9CAD-C19704EE32EC}" srcOrd="0" destOrd="0" presId="urn:microsoft.com/office/officeart/2005/8/layout/radial4"/>
    <dgm:cxn modelId="{5F4F6492-B77E-9345-8E9B-08762B5DDE69}" type="presOf" srcId="{9E169B26-ACD3-494C-A896-81C3FBDB40F2}" destId="{FEC194EF-CEEE-1049-89B1-24F598EEA43A}" srcOrd="0" destOrd="0" presId="urn:microsoft.com/office/officeart/2005/8/layout/radial4"/>
    <dgm:cxn modelId="{DD274E57-67E3-164C-B9A8-ED22D0518D9D}" srcId="{05914D88-DDE0-1045-98BB-196E12E04DB6}" destId="{4D1B50BA-F406-0646-8657-940F780DE853}" srcOrd="0" destOrd="0" parTransId="{C6A66FF5-44F0-794F-9F15-78485B37F627}" sibTransId="{C80899B9-7A30-AB48-B6CF-670941F1351E}"/>
    <dgm:cxn modelId="{AF440D2E-21C4-5249-B211-4CDD53F1A172}" srcId="{05914D88-DDE0-1045-98BB-196E12E04DB6}" destId="{86349BDB-3B6C-8D4D-A11E-D19C96CDF5A5}" srcOrd="1" destOrd="0" parTransId="{F3611EB8-0E3D-7F4D-965E-D96905F07973}" sibTransId="{23A33DDC-7022-8647-83D0-4B0B4E3D8306}"/>
    <dgm:cxn modelId="{A8D4B3AC-6872-5E43-8CB5-5AC8943EA8B8}" type="presOf" srcId="{78A3710C-15CE-5F4A-BFFD-976A18FFE70B}" destId="{1584B238-9C49-964C-88FA-BD8E599489EF}" srcOrd="0" destOrd="0" presId="urn:microsoft.com/office/officeart/2005/8/layout/radial4"/>
    <dgm:cxn modelId="{112BF2A5-126A-D34C-B0FD-04C879F44184}" srcId="{05914D88-DDE0-1045-98BB-196E12E04DB6}" destId="{2CF2A670-0581-1D46-8F7E-6718D6E9A77E}" srcOrd="2" destOrd="0" parTransId="{78A3710C-15CE-5F4A-BFFD-976A18FFE70B}" sibTransId="{BA6FB4A8-855D-8547-ACD0-0F7980124201}"/>
    <dgm:cxn modelId="{3F97326F-C324-9547-A4A9-08E7B4704B5C}" type="presOf" srcId="{C6A66FF5-44F0-794F-9F15-78485B37F627}" destId="{1C378EEB-FEF6-584B-8A17-E63E4BC18E03}" srcOrd="0" destOrd="0" presId="urn:microsoft.com/office/officeart/2005/8/layout/radial4"/>
    <dgm:cxn modelId="{6D8D1B50-77A5-5D4E-96E5-6C76A1FCF12F}" type="presOf" srcId="{2CF2A670-0581-1D46-8F7E-6718D6E9A77E}" destId="{1D1EF981-F1A1-9E44-8371-5CF13F4D5B93}" srcOrd="0" destOrd="0" presId="urn:microsoft.com/office/officeart/2005/8/layout/radial4"/>
    <dgm:cxn modelId="{57644C8D-35A3-5348-8EE1-9B4275CA3218}" type="presOf" srcId="{F3611EB8-0E3D-7F4D-965E-D96905F07973}" destId="{26F64F5B-93E0-E44B-AF89-8C99948528D4}" srcOrd="0" destOrd="0" presId="urn:microsoft.com/office/officeart/2005/8/layout/radial4"/>
    <dgm:cxn modelId="{719A1BE2-5530-F748-9DF2-D8CCB18A9FFB}" type="presParOf" srcId="{FEC194EF-CEEE-1049-89B1-24F598EEA43A}" destId="{E0666FC2-3660-6445-9B2C-E8DC364B8658}" srcOrd="0" destOrd="0" presId="urn:microsoft.com/office/officeart/2005/8/layout/radial4"/>
    <dgm:cxn modelId="{0DFB0BB3-A1D0-2343-9ED9-ED3BA281FA1F}" type="presParOf" srcId="{FEC194EF-CEEE-1049-89B1-24F598EEA43A}" destId="{1C378EEB-FEF6-584B-8A17-E63E4BC18E03}" srcOrd="1" destOrd="0" presId="urn:microsoft.com/office/officeart/2005/8/layout/radial4"/>
    <dgm:cxn modelId="{634D075A-1EAA-7743-9F7D-272066F3DE43}" type="presParOf" srcId="{FEC194EF-CEEE-1049-89B1-24F598EEA43A}" destId="{205C8EA9-A525-7B48-9CAD-C19704EE32EC}" srcOrd="2" destOrd="0" presId="urn:microsoft.com/office/officeart/2005/8/layout/radial4"/>
    <dgm:cxn modelId="{B0C6D445-5BE7-8B4D-9C85-215F9376B71F}" type="presParOf" srcId="{FEC194EF-CEEE-1049-89B1-24F598EEA43A}" destId="{26F64F5B-93E0-E44B-AF89-8C99948528D4}" srcOrd="3" destOrd="0" presId="urn:microsoft.com/office/officeart/2005/8/layout/radial4"/>
    <dgm:cxn modelId="{966F70E3-1D91-E246-AAF1-18403699BB58}" type="presParOf" srcId="{FEC194EF-CEEE-1049-89B1-24F598EEA43A}" destId="{F255AB77-D3D4-284E-ACE4-DA4689E204E5}" srcOrd="4" destOrd="0" presId="urn:microsoft.com/office/officeart/2005/8/layout/radial4"/>
    <dgm:cxn modelId="{D21C75F7-29A4-2B40-AFFA-B39FD53F6026}" type="presParOf" srcId="{FEC194EF-CEEE-1049-89B1-24F598EEA43A}" destId="{1584B238-9C49-964C-88FA-BD8E599489EF}" srcOrd="5" destOrd="0" presId="urn:microsoft.com/office/officeart/2005/8/layout/radial4"/>
    <dgm:cxn modelId="{855BB7DE-FFE0-204E-B314-5CFE732B3022}" type="presParOf" srcId="{FEC194EF-CEEE-1049-89B1-24F598EEA43A}" destId="{1D1EF981-F1A1-9E44-8371-5CF13F4D5B9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94F008-3DC3-FD4E-916B-42A6D1E69A99}" type="doc">
      <dgm:prSet loTypeId="urn:microsoft.com/office/officeart/2005/8/layout/process1" loCatId="" qsTypeId="urn:microsoft.com/office/officeart/2005/8/quickstyle/simple4" qsCatId="simple" csTypeId="urn:microsoft.com/office/officeart/2005/8/colors/colorful2" csCatId="colorful" phldr="1"/>
      <dgm:spPr/>
    </dgm:pt>
    <dgm:pt modelId="{B0D30681-F4E2-7244-97CE-D27EB4151B28}">
      <dgm:prSet phldrT="[Text]"/>
      <dgm:spPr/>
      <dgm:t>
        <a:bodyPr/>
        <a:lstStyle/>
        <a:p>
          <a:r>
            <a:rPr lang="en-US" b="1" dirty="0" smtClean="0">
              <a:latin typeface="Calibri"/>
              <a:cs typeface="Calibri"/>
            </a:rPr>
            <a:t>Grades 1-5</a:t>
          </a:r>
          <a:endParaRPr lang="en-US" b="1" dirty="0">
            <a:latin typeface="Calibri"/>
            <a:cs typeface="Calibri"/>
          </a:endParaRPr>
        </a:p>
      </dgm:t>
    </dgm:pt>
    <dgm:pt modelId="{B667F6EE-F096-5E4D-8FCE-97BCBCE6ACC0}" type="parTrans" cxnId="{23B3263D-F6FD-2242-B3D4-D930684860A6}">
      <dgm:prSet/>
      <dgm:spPr/>
      <dgm:t>
        <a:bodyPr/>
        <a:lstStyle/>
        <a:p>
          <a:endParaRPr lang="en-US"/>
        </a:p>
      </dgm:t>
    </dgm:pt>
    <dgm:pt modelId="{266D6108-547F-344C-BC16-B5D618D9CE33}" type="sibTrans" cxnId="{23B3263D-F6FD-2242-B3D4-D930684860A6}">
      <dgm:prSet/>
      <dgm:spPr/>
      <dgm:t>
        <a:bodyPr/>
        <a:lstStyle/>
        <a:p>
          <a:endParaRPr lang="en-US" dirty="0"/>
        </a:p>
      </dgm:t>
    </dgm:pt>
    <dgm:pt modelId="{53EDE147-3406-3341-B2C4-751E16B48D69}">
      <dgm:prSet phldrT="[Text]"/>
      <dgm:spPr/>
      <dgm:t>
        <a:bodyPr/>
        <a:lstStyle/>
        <a:p>
          <a:r>
            <a:rPr lang="en-US" b="1" dirty="0" smtClean="0">
              <a:latin typeface="Calibri"/>
              <a:cs typeface="Calibri"/>
            </a:rPr>
            <a:t>Grade 6-8</a:t>
          </a:r>
          <a:endParaRPr lang="en-US" b="1" dirty="0">
            <a:latin typeface="Calibri"/>
            <a:cs typeface="Calibri"/>
          </a:endParaRPr>
        </a:p>
      </dgm:t>
    </dgm:pt>
    <dgm:pt modelId="{59C8EBED-ACF1-DE45-8BE7-6E3B8C7DCB04}" type="parTrans" cxnId="{658245A3-C0F3-694A-88EC-3D7D88668E0A}">
      <dgm:prSet/>
      <dgm:spPr/>
      <dgm:t>
        <a:bodyPr/>
        <a:lstStyle/>
        <a:p>
          <a:endParaRPr lang="en-US"/>
        </a:p>
      </dgm:t>
    </dgm:pt>
    <dgm:pt modelId="{58F8D9E8-F3D2-1A4E-A374-ECE9ABFE3B50}" type="sibTrans" cxnId="{658245A3-C0F3-694A-88EC-3D7D88668E0A}">
      <dgm:prSet/>
      <dgm:spPr/>
      <dgm:t>
        <a:bodyPr/>
        <a:lstStyle/>
        <a:p>
          <a:endParaRPr lang="en-US" dirty="0"/>
        </a:p>
      </dgm:t>
    </dgm:pt>
    <dgm:pt modelId="{18EDE76C-F1D1-594C-8AEC-1EA1667C1151}">
      <dgm:prSet phldrT="[Text]"/>
      <dgm:spPr/>
      <dgm:t>
        <a:bodyPr/>
        <a:lstStyle/>
        <a:p>
          <a:r>
            <a:rPr lang="en-US" b="1" dirty="0" smtClean="0">
              <a:latin typeface="Calibri"/>
              <a:cs typeface="Calibri"/>
            </a:rPr>
            <a:t>High School</a:t>
          </a:r>
          <a:endParaRPr lang="en-US" b="1" dirty="0">
            <a:latin typeface="Calibri"/>
            <a:cs typeface="Calibri"/>
          </a:endParaRPr>
        </a:p>
      </dgm:t>
    </dgm:pt>
    <dgm:pt modelId="{E2BEC5EB-2ADC-BF40-862A-F00533DDE19D}" type="parTrans" cxnId="{21ABCA7D-18F6-774B-8F88-656FC393ADE0}">
      <dgm:prSet/>
      <dgm:spPr/>
      <dgm:t>
        <a:bodyPr/>
        <a:lstStyle/>
        <a:p>
          <a:endParaRPr lang="en-US"/>
        </a:p>
      </dgm:t>
    </dgm:pt>
    <dgm:pt modelId="{6C2DA0DE-BE23-934F-9EB1-DD38D8061E13}" type="sibTrans" cxnId="{21ABCA7D-18F6-774B-8F88-656FC393ADE0}">
      <dgm:prSet/>
      <dgm:spPr/>
      <dgm:t>
        <a:bodyPr/>
        <a:lstStyle/>
        <a:p>
          <a:endParaRPr lang="en-US" dirty="0"/>
        </a:p>
      </dgm:t>
    </dgm:pt>
    <dgm:pt modelId="{5B6B0DC7-E526-A048-8B39-BDAAD7C06AF4}">
      <dgm:prSet phldrT="[Text]"/>
      <dgm:spPr/>
      <dgm:t>
        <a:bodyPr/>
        <a:lstStyle/>
        <a:p>
          <a:r>
            <a:rPr lang="en-US" b="1" dirty="0" smtClean="0">
              <a:latin typeface="Calibri"/>
              <a:cs typeface="Calibri"/>
            </a:rPr>
            <a:t>Confirmation</a:t>
          </a:r>
          <a:endParaRPr lang="en-US" b="1" dirty="0">
            <a:latin typeface="Calibri"/>
            <a:cs typeface="Calibri"/>
          </a:endParaRPr>
        </a:p>
      </dgm:t>
    </dgm:pt>
    <dgm:pt modelId="{57A325F9-14B0-1C45-8AFD-CB15ABF71298}" type="parTrans" cxnId="{44F50561-5BCF-244B-BC78-5D4884C1D6C6}">
      <dgm:prSet/>
      <dgm:spPr/>
      <dgm:t>
        <a:bodyPr/>
        <a:lstStyle/>
        <a:p>
          <a:endParaRPr lang="en-US"/>
        </a:p>
      </dgm:t>
    </dgm:pt>
    <dgm:pt modelId="{48051C62-C840-AC49-A49D-D52DEE5130C6}" type="sibTrans" cxnId="{44F50561-5BCF-244B-BC78-5D4884C1D6C6}">
      <dgm:prSet/>
      <dgm:spPr/>
      <dgm:t>
        <a:bodyPr/>
        <a:lstStyle/>
        <a:p>
          <a:endParaRPr lang="en-US" dirty="0"/>
        </a:p>
      </dgm:t>
    </dgm:pt>
    <dgm:pt modelId="{16DB7736-A52D-BE41-AE3C-8B9AB2D2D2F3}">
      <dgm:prSet phldrT="[Text]"/>
      <dgm:spPr/>
      <dgm:t>
        <a:bodyPr/>
        <a:lstStyle/>
        <a:p>
          <a:r>
            <a:rPr lang="en-US" b="1" dirty="0" smtClean="0">
              <a:latin typeface="Calibri"/>
              <a:cs typeface="Calibri"/>
            </a:rPr>
            <a:t>???</a:t>
          </a:r>
          <a:endParaRPr lang="en-US" b="1" dirty="0">
            <a:latin typeface="Calibri"/>
            <a:cs typeface="Calibri"/>
          </a:endParaRPr>
        </a:p>
      </dgm:t>
    </dgm:pt>
    <dgm:pt modelId="{89C2ED6F-D744-B440-BF28-13B58538D5C0}" type="parTrans" cxnId="{53FD5771-DEE4-854A-80AD-1F8C5534DEF9}">
      <dgm:prSet/>
      <dgm:spPr/>
      <dgm:t>
        <a:bodyPr/>
        <a:lstStyle/>
        <a:p>
          <a:endParaRPr lang="en-US"/>
        </a:p>
      </dgm:t>
    </dgm:pt>
    <dgm:pt modelId="{37C036C4-CEE2-D74A-8BA8-F1EC7A6B4E31}" type="sibTrans" cxnId="{53FD5771-DEE4-854A-80AD-1F8C5534DEF9}">
      <dgm:prSet/>
      <dgm:spPr/>
      <dgm:t>
        <a:bodyPr/>
        <a:lstStyle/>
        <a:p>
          <a:endParaRPr lang="en-US"/>
        </a:p>
      </dgm:t>
    </dgm:pt>
    <dgm:pt modelId="{96B04C1C-FA83-9544-B940-021BE417334D}" type="pres">
      <dgm:prSet presAssocID="{ED94F008-3DC3-FD4E-916B-42A6D1E69A99}" presName="Name0" presStyleCnt="0">
        <dgm:presLayoutVars>
          <dgm:dir/>
          <dgm:resizeHandles val="exact"/>
        </dgm:presLayoutVars>
      </dgm:prSet>
      <dgm:spPr/>
    </dgm:pt>
    <dgm:pt modelId="{2C9BBF1F-DE4E-D34E-B0EC-DF2EDA8B88B4}" type="pres">
      <dgm:prSet presAssocID="{B0D30681-F4E2-7244-97CE-D27EB4151B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05BFF-BBE3-DA4A-868D-10ED9712759A}" type="pres">
      <dgm:prSet presAssocID="{266D6108-547F-344C-BC16-B5D618D9CE3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2A6A959-FBDF-914C-A532-CA4C701BDDC0}" type="pres">
      <dgm:prSet presAssocID="{266D6108-547F-344C-BC16-B5D618D9CE3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B7701FA-0929-514B-A3F8-074C0A6DE0D8}" type="pres">
      <dgm:prSet presAssocID="{53EDE147-3406-3341-B2C4-751E16B48D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28BFF-E155-DB4C-A16B-EF31A980BB9C}" type="pres">
      <dgm:prSet presAssocID="{58F8D9E8-F3D2-1A4E-A374-ECE9ABFE3B5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2F1F2B9-950C-1841-9A0D-B4118CB82EDD}" type="pres">
      <dgm:prSet presAssocID="{58F8D9E8-F3D2-1A4E-A374-ECE9ABFE3B5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7B54A5D-C890-1547-BF4B-325FA5A7D29C}" type="pres">
      <dgm:prSet presAssocID="{18EDE76C-F1D1-594C-8AEC-1EA1667C11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9EAB6-A5AC-AA42-BDF1-7E85E7156CB5}" type="pres">
      <dgm:prSet presAssocID="{6C2DA0DE-BE23-934F-9EB1-DD38D8061E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D7C2F07-0732-AF4A-B67A-AE28C09AE0B8}" type="pres">
      <dgm:prSet presAssocID="{6C2DA0DE-BE23-934F-9EB1-DD38D8061E1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F1B4B86-3BED-5347-B952-3E1CDE1E90A5}" type="pres">
      <dgm:prSet presAssocID="{5B6B0DC7-E526-A048-8B39-BDAAD7C06A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26FD0-A0E7-8544-9D7E-EE6C3CFE8432}" type="pres">
      <dgm:prSet presAssocID="{48051C62-C840-AC49-A49D-D52DEE5130C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39526E7-7EAF-6D4F-84DE-11F8DA321F4B}" type="pres">
      <dgm:prSet presAssocID="{48051C62-C840-AC49-A49D-D52DEE5130C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ADF1A8F-6EDA-DA43-A273-B26CA78F43E8}" type="pres">
      <dgm:prSet presAssocID="{16DB7736-A52D-BE41-AE3C-8B9AB2D2D2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5D7AD8-CA41-A94A-899A-FE78AB24A911}" type="presOf" srcId="{266D6108-547F-344C-BC16-B5D618D9CE33}" destId="{2D105BFF-BBE3-DA4A-868D-10ED9712759A}" srcOrd="0" destOrd="0" presId="urn:microsoft.com/office/officeart/2005/8/layout/process1"/>
    <dgm:cxn modelId="{D53DFDCF-46EF-BB4B-84B2-3033D3E81A36}" type="presOf" srcId="{53EDE147-3406-3341-B2C4-751E16B48D69}" destId="{EB7701FA-0929-514B-A3F8-074C0A6DE0D8}" srcOrd="0" destOrd="0" presId="urn:microsoft.com/office/officeart/2005/8/layout/process1"/>
    <dgm:cxn modelId="{DF0E652B-FD10-5A4E-9F3F-94DC794DA12D}" type="presOf" srcId="{16DB7736-A52D-BE41-AE3C-8B9AB2D2D2F3}" destId="{8ADF1A8F-6EDA-DA43-A273-B26CA78F43E8}" srcOrd="0" destOrd="0" presId="urn:microsoft.com/office/officeart/2005/8/layout/process1"/>
    <dgm:cxn modelId="{44F50561-5BCF-244B-BC78-5D4884C1D6C6}" srcId="{ED94F008-3DC3-FD4E-916B-42A6D1E69A99}" destId="{5B6B0DC7-E526-A048-8B39-BDAAD7C06AF4}" srcOrd="3" destOrd="0" parTransId="{57A325F9-14B0-1C45-8AFD-CB15ABF71298}" sibTransId="{48051C62-C840-AC49-A49D-D52DEE5130C6}"/>
    <dgm:cxn modelId="{814EBAF3-A87C-1044-9F0D-ECCBD4DD9138}" type="presOf" srcId="{B0D30681-F4E2-7244-97CE-D27EB4151B28}" destId="{2C9BBF1F-DE4E-D34E-B0EC-DF2EDA8B88B4}" srcOrd="0" destOrd="0" presId="urn:microsoft.com/office/officeart/2005/8/layout/process1"/>
    <dgm:cxn modelId="{21ABCA7D-18F6-774B-8F88-656FC393ADE0}" srcId="{ED94F008-3DC3-FD4E-916B-42A6D1E69A99}" destId="{18EDE76C-F1D1-594C-8AEC-1EA1667C1151}" srcOrd="2" destOrd="0" parTransId="{E2BEC5EB-2ADC-BF40-862A-F00533DDE19D}" sibTransId="{6C2DA0DE-BE23-934F-9EB1-DD38D8061E13}"/>
    <dgm:cxn modelId="{1BCA5670-C4CF-C948-A6D5-26C3FEC66F12}" type="presOf" srcId="{58F8D9E8-F3D2-1A4E-A374-ECE9ABFE3B50}" destId="{92F1F2B9-950C-1841-9A0D-B4118CB82EDD}" srcOrd="1" destOrd="0" presId="urn:microsoft.com/office/officeart/2005/8/layout/process1"/>
    <dgm:cxn modelId="{4B75AA41-E77E-DB4D-9618-5DF9B2990084}" type="presOf" srcId="{6C2DA0DE-BE23-934F-9EB1-DD38D8061E13}" destId="{9D7C2F07-0732-AF4A-B67A-AE28C09AE0B8}" srcOrd="1" destOrd="0" presId="urn:microsoft.com/office/officeart/2005/8/layout/process1"/>
    <dgm:cxn modelId="{15FAF74D-E6C0-AC4C-9D67-900F0F3FCDAF}" type="presOf" srcId="{266D6108-547F-344C-BC16-B5D618D9CE33}" destId="{12A6A959-FBDF-914C-A532-CA4C701BDDC0}" srcOrd="1" destOrd="0" presId="urn:microsoft.com/office/officeart/2005/8/layout/process1"/>
    <dgm:cxn modelId="{53FD5771-DEE4-854A-80AD-1F8C5534DEF9}" srcId="{ED94F008-3DC3-FD4E-916B-42A6D1E69A99}" destId="{16DB7736-A52D-BE41-AE3C-8B9AB2D2D2F3}" srcOrd="4" destOrd="0" parTransId="{89C2ED6F-D744-B440-BF28-13B58538D5C0}" sibTransId="{37C036C4-CEE2-D74A-8BA8-F1EC7A6B4E31}"/>
    <dgm:cxn modelId="{8A557323-C912-4841-9ABD-4F29BB6ABAC4}" type="presOf" srcId="{18EDE76C-F1D1-594C-8AEC-1EA1667C1151}" destId="{07B54A5D-C890-1547-BF4B-325FA5A7D29C}" srcOrd="0" destOrd="0" presId="urn:microsoft.com/office/officeart/2005/8/layout/process1"/>
    <dgm:cxn modelId="{0A69B489-6422-2D46-877A-AE31AE3B5362}" type="presOf" srcId="{58F8D9E8-F3D2-1A4E-A374-ECE9ABFE3B50}" destId="{49928BFF-E155-DB4C-A16B-EF31A980BB9C}" srcOrd="0" destOrd="0" presId="urn:microsoft.com/office/officeart/2005/8/layout/process1"/>
    <dgm:cxn modelId="{495609A0-BBCF-0A4C-9968-7E21A3B3F2E4}" type="presOf" srcId="{ED94F008-3DC3-FD4E-916B-42A6D1E69A99}" destId="{96B04C1C-FA83-9544-B940-021BE417334D}" srcOrd="0" destOrd="0" presId="urn:microsoft.com/office/officeart/2005/8/layout/process1"/>
    <dgm:cxn modelId="{E97B15C8-BADE-F641-8BCA-3E548404574C}" type="presOf" srcId="{5B6B0DC7-E526-A048-8B39-BDAAD7C06AF4}" destId="{DF1B4B86-3BED-5347-B952-3E1CDE1E90A5}" srcOrd="0" destOrd="0" presId="urn:microsoft.com/office/officeart/2005/8/layout/process1"/>
    <dgm:cxn modelId="{23B3263D-F6FD-2242-B3D4-D930684860A6}" srcId="{ED94F008-3DC3-FD4E-916B-42A6D1E69A99}" destId="{B0D30681-F4E2-7244-97CE-D27EB4151B28}" srcOrd="0" destOrd="0" parTransId="{B667F6EE-F096-5E4D-8FCE-97BCBCE6ACC0}" sibTransId="{266D6108-547F-344C-BC16-B5D618D9CE33}"/>
    <dgm:cxn modelId="{3F7C88E4-EE4F-884F-8E5F-3E2CF95BED07}" type="presOf" srcId="{6C2DA0DE-BE23-934F-9EB1-DD38D8061E13}" destId="{E6B9EAB6-A5AC-AA42-BDF1-7E85E7156CB5}" srcOrd="0" destOrd="0" presId="urn:microsoft.com/office/officeart/2005/8/layout/process1"/>
    <dgm:cxn modelId="{7C72EEE7-7924-E940-8E3C-2328BC3484C5}" type="presOf" srcId="{48051C62-C840-AC49-A49D-D52DEE5130C6}" destId="{47726FD0-A0E7-8544-9D7E-EE6C3CFE8432}" srcOrd="0" destOrd="0" presId="urn:microsoft.com/office/officeart/2005/8/layout/process1"/>
    <dgm:cxn modelId="{658245A3-C0F3-694A-88EC-3D7D88668E0A}" srcId="{ED94F008-3DC3-FD4E-916B-42A6D1E69A99}" destId="{53EDE147-3406-3341-B2C4-751E16B48D69}" srcOrd="1" destOrd="0" parTransId="{59C8EBED-ACF1-DE45-8BE7-6E3B8C7DCB04}" sibTransId="{58F8D9E8-F3D2-1A4E-A374-ECE9ABFE3B50}"/>
    <dgm:cxn modelId="{23172E15-0BFC-D94F-9C0A-79C38060F306}" type="presOf" srcId="{48051C62-C840-AC49-A49D-D52DEE5130C6}" destId="{839526E7-7EAF-6D4F-84DE-11F8DA321F4B}" srcOrd="1" destOrd="0" presId="urn:microsoft.com/office/officeart/2005/8/layout/process1"/>
    <dgm:cxn modelId="{86E91485-F4EE-B444-9F88-069E30166F2C}" type="presParOf" srcId="{96B04C1C-FA83-9544-B940-021BE417334D}" destId="{2C9BBF1F-DE4E-D34E-B0EC-DF2EDA8B88B4}" srcOrd="0" destOrd="0" presId="urn:microsoft.com/office/officeart/2005/8/layout/process1"/>
    <dgm:cxn modelId="{3E09C554-ACCE-9142-892D-E1ECD04DB100}" type="presParOf" srcId="{96B04C1C-FA83-9544-B940-021BE417334D}" destId="{2D105BFF-BBE3-DA4A-868D-10ED9712759A}" srcOrd="1" destOrd="0" presId="urn:microsoft.com/office/officeart/2005/8/layout/process1"/>
    <dgm:cxn modelId="{7D2DE4EE-77E8-FD48-84D8-CE677F988045}" type="presParOf" srcId="{2D105BFF-BBE3-DA4A-868D-10ED9712759A}" destId="{12A6A959-FBDF-914C-A532-CA4C701BDDC0}" srcOrd="0" destOrd="0" presId="urn:microsoft.com/office/officeart/2005/8/layout/process1"/>
    <dgm:cxn modelId="{A79B0032-BFF0-3045-8E08-13C55153F266}" type="presParOf" srcId="{96B04C1C-FA83-9544-B940-021BE417334D}" destId="{EB7701FA-0929-514B-A3F8-074C0A6DE0D8}" srcOrd="2" destOrd="0" presId="urn:microsoft.com/office/officeart/2005/8/layout/process1"/>
    <dgm:cxn modelId="{3EEC463F-B72C-FD4D-9491-1483A88FB22D}" type="presParOf" srcId="{96B04C1C-FA83-9544-B940-021BE417334D}" destId="{49928BFF-E155-DB4C-A16B-EF31A980BB9C}" srcOrd="3" destOrd="0" presId="urn:microsoft.com/office/officeart/2005/8/layout/process1"/>
    <dgm:cxn modelId="{C291BF7C-85E3-CB4C-BA68-ACC130220A66}" type="presParOf" srcId="{49928BFF-E155-DB4C-A16B-EF31A980BB9C}" destId="{92F1F2B9-950C-1841-9A0D-B4118CB82EDD}" srcOrd="0" destOrd="0" presId="urn:microsoft.com/office/officeart/2005/8/layout/process1"/>
    <dgm:cxn modelId="{152678EE-7101-344A-8C38-A1799DB5A448}" type="presParOf" srcId="{96B04C1C-FA83-9544-B940-021BE417334D}" destId="{07B54A5D-C890-1547-BF4B-325FA5A7D29C}" srcOrd="4" destOrd="0" presId="urn:microsoft.com/office/officeart/2005/8/layout/process1"/>
    <dgm:cxn modelId="{455398CA-A73E-0145-867C-D9E7842A5394}" type="presParOf" srcId="{96B04C1C-FA83-9544-B940-021BE417334D}" destId="{E6B9EAB6-A5AC-AA42-BDF1-7E85E7156CB5}" srcOrd="5" destOrd="0" presId="urn:microsoft.com/office/officeart/2005/8/layout/process1"/>
    <dgm:cxn modelId="{3AB1301E-E6E3-8241-B0D5-DC9A42010AEE}" type="presParOf" srcId="{E6B9EAB6-A5AC-AA42-BDF1-7E85E7156CB5}" destId="{9D7C2F07-0732-AF4A-B67A-AE28C09AE0B8}" srcOrd="0" destOrd="0" presId="urn:microsoft.com/office/officeart/2005/8/layout/process1"/>
    <dgm:cxn modelId="{E8A8B7CE-AEA0-4F49-A263-413125FF59E8}" type="presParOf" srcId="{96B04C1C-FA83-9544-B940-021BE417334D}" destId="{DF1B4B86-3BED-5347-B952-3E1CDE1E90A5}" srcOrd="6" destOrd="0" presId="urn:microsoft.com/office/officeart/2005/8/layout/process1"/>
    <dgm:cxn modelId="{D151D240-B50D-7740-A03D-A5A9B7C7C0CA}" type="presParOf" srcId="{96B04C1C-FA83-9544-B940-021BE417334D}" destId="{47726FD0-A0E7-8544-9D7E-EE6C3CFE8432}" srcOrd="7" destOrd="0" presId="urn:microsoft.com/office/officeart/2005/8/layout/process1"/>
    <dgm:cxn modelId="{AEE88E77-81F4-AC48-AA0B-46F00C3897FF}" type="presParOf" srcId="{47726FD0-A0E7-8544-9D7E-EE6C3CFE8432}" destId="{839526E7-7EAF-6D4F-84DE-11F8DA321F4B}" srcOrd="0" destOrd="0" presId="urn:microsoft.com/office/officeart/2005/8/layout/process1"/>
    <dgm:cxn modelId="{C7668768-6947-5249-80AC-90CBA198520C}" type="presParOf" srcId="{96B04C1C-FA83-9544-B940-021BE417334D}" destId="{8ADF1A8F-6EDA-DA43-A273-B26CA78F43E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A3C2FB-A3CA-3744-9E21-AFA41F8F1875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43725B-16E9-5E40-B1F3-8143C9CB38D4}">
      <dgm:prSet phldrT="[Text]"/>
      <dgm:spPr/>
      <dgm:t>
        <a:bodyPr/>
        <a:lstStyle/>
        <a:p>
          <a:r>
            <a:rPr lang="en-US" b="1" dirty="0" smtClean="0"/>
            <a:t>Learn the Bible</a:t>
          </a:r>
          <a:endParaRPr lang="en-US" b="1" dirty="0"/>
        </a:p>
      </dgm:t>
    </dgm:pt>
    <dgm:pt modelId="{E071DE9D-A2F6-DD4D-A599-6A55B21611A8}" type="parTrans" cxnId="{E136F1DC-C081-5F4C-A1AE-7FD5D5A95E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78CDDC4-A551-C848-AC3E-FFCD32FB8AFD}" type="sibTrans" cxnId="{E136F1DC-C081-5F4C-A1AE-7FD5D5A95E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80AED3E-0D09-1247-A606-F338D298D840}">
      <dgm:prSet phldrT="[Text]"/>
      <dgm:spPr/>
      <dgm:t>
        <a:bodyPr/>
        <a:lstStyle/>
        <a:p>
          <a:r>
            <a:rPr lang="en-US" b="1" cap="all" dirty="0" smtClean="0"/>
            <a:t>Bible Study @ Church</a:t>
          </a:r>
          <a:endParaRPr lang="en-US" b="1" cap="all" dirty="0"/>
        </a:p>
      </dgm:t>
    </dgm:pt>
    <dgm:pt modelId="{2E39C293-840D-8144-A5F4-485C9A9B3BC7}" type="parTrans" cxnId="{688B091F-25A9-2B44-8E5F-692564EAF30D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E760ABBD-317F-8A40-8ABE-B001D11C8EFA}" type="sibTrans" cxnId="{688B091F-25A9-2B44-8E5F-692564EAF30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18897BC-0707-1545-8CDA-F5DF681B11C2}">
      <dgm:prSet phldrT="[Text]"/>
      <dgm:spPr/>
      <dgm:t>
        <a:bodyPr/>
        <a:lstStyle/>
        <a:p>
          <a:r>
            <a:rPr lang="en-US" b="1" cap="all" dirty="0" smtClean="0"/>
            <a:t>Online Course</a:t>
          </a:r>
          <a:endParaRPr lang="en-US" b="1" cap="all" dirty="0"/>
        </a:p>
      </dgm:t>
    </dgm:pt>
    <dgm:pt modelId="{1B0F0FEE-7391-194F-8917-8718F858592E}" type="parTrans" cxnId="{0EE7F4BE-30EE-A648-BE88-A9AD81AD8562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D07E5D9B-22AF-FE42-8BBC-B2C70B012E07}" type="sibTrans" cxnId="{0EE7F4BE-30EE-A648-BE88-A9AD81AD856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2253488-B674-DA45-8610-5E8ABDB0E47C}">
      <dgm:prSet phldrT="[Text]"/>
      <dgm:spPr/>
      <dgm:t>
        <a:bodyPr/>
        <a:lstStyle/>
        <a:p>
          <a:r>
            <a:rPr lang="en-US" b="1" cap="all" dirty="0" smtClean="0"/>
            <a:t>Online Resource Center</a:t>
          </a:r>
          <a:endParaRPr lang="en-US" b="1" cap="all" dirty="0" smtClean="0"/>
        </a:p>
      </dgm:t>
    </dgm:pt>
    <dgm:pt modelId="{62855413-F1F4-F946-B3F8-5FB350802A09}" type="parTrans" cxnId="{0E1636C2-E2C0-B942-AE5A-75F5248181B6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80064915-929F-334C-978F-BA9361B87DBF}" type="sibTrans" cxnId="{0E1636C2-E2C0-B942-AE5A-75F5248181B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C2772E0-865C-1447-A1FE-E0CBB9CDA437}">
      <dgm:prSet phldrT="[Text]"/>
      <dgm:spPr/>
      <dgm:t>
        <a:bodyPr/>
        <a:lstStyle/>
        <a:p>
          <a:r>
            <a:rPr lang="en-US" b="1" cap="all" dirty="0" smtClean="0"/>
            <a:t>Educational Program</a:t>
          </a:r>
          <a:br>
            <a:rPr lang="en-US" b="1" cap="all" dirty="0" smtClean="0"/>
          </a:br>
          <a:r>
            <a:rPr lang="en-US" b="1" cap="all" dirty="0" smtClean="0"/>
            <a:t>- </a:t>
          </a:r>
          <a:r>
            <a:rPr lang="en-US" b="1" cap="none" dirty="0" smtClean="0"/>
            <a:t>course</a:t>
          </a:r>
          <a:br>
            <a:rPr lang="en-US" b="1" cap="none" dirty="0" smtClean="0"/>
          </a:br>
          <a:r>
            <a:rPr lang="en-US" b="1" cap="none" dirty="0" smtClean="0"/>
            <a:t> - conference</a:t>
          </a:r>
          <a:endParaRPr lang="en-US" b="1" cap="none" dirty="0"/>
        </a:p>
      </dgm:t>
    </dgm:pt>
    <dgm:pt modelId="{A0C116A6-2FC0-8C42-B92F-1BB5B06E35CA}" type="parTrans" cxnId="{425C16CE-2761-0C46-BE2B-4E793DD5C2B9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596E2CB8-2D78-9044-9373-2D1A27F01A3C}" type="sibTrans" cxnId="{425C16CE-2761-0C46-BE2B-4E793DD5C2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27ACAEE-DC29-E24B-A37C-E218F92F63FB}">
      <dgm:prSet phldrT="[Text]"/>
      <dgm:spPr/>
      <dgm:t>
        <a:bodyPr/>
        <a:lstStyle/>
        <a:p>
          <a:r>
            <a:rPr lang="en-US" b="1" cap="all" dirty="0" smtClean="0"/>
            <a:t>Books</a:t>
          </a:r>
        </a:p>
        <a:p>
          <a:r>
            <a:rPr lang="en-US" b="1" cap="all" dirty="0" smtClean="0"/>
            <a:t>Audio</a:t>
          </a:r>
        </a:p>
        <a:p>
          <a:r>
            <a:rPr lang="en-US" b="1" cap="all" dirty="0" smtClean="0"/>
            <a:t>Video</a:t>
          </a:r>
          <a:endParaRPr lang="en-US" b="1" cap="all" dirty="0" smtClean="0"/>
        </a:p>
      </dgm:t>
    </dgm:pt>
    <dgm:pt modelId="{1E337996-BF36-CA42-922E-5403DFF40388}" type="parTrans" cxnId="{187B0A00-C748-FB48-B4B0-DE5D22C53738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EE912B7D-C475-954B-AE95-7504AFC035CF}" type="sibTrans" cxnId="{187B0A00-C748-FB48-B4B0-DE5D22C5373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F079DBC-6EF0-4C4C-B1BD-51C46CD61AE8}">
      <dgm:prSet phldrT="[Text]"/>
      <dgm:spPr/>
      <dgm:t>
        <a:bodyPr/>
        <a:lstStyle/>
        <a:p>
          <a:r>
            <a:rPr lang="en-US" b="1" cap="all" dirty="0" smtClean="0"/>
            <a:t>Online Community</a:t>
          </a:r>
          <a:br>
            <a:rPr lang="en-US" b="1" cap="all" dirty="0" smtClean="0"/>
          </a:br>
          <a:r>
            <a:rPr lang="en-US" b="1" cap="all" dirty="0" smtClean="0"/>
            <a:t>- </a:t>
          </a:r>
          <a:r>
            <a:rPr lang="en-US" b="1" cap="none" dirty="0" smtClean="0"/>
            <a:t>experts</a:t>
          </a:r>
          <a:br>
            <a:rPr lang="en-US" b="1" cap="none" dirty="0" smtClean="0"/>
          </a:br>
          <a:r>
            <a:rPr lang="en-US" b="1" cap="none" dirty="0" smtClean="0"/>
            <a:t>- learners</a:t>
          </a:r>
          <a:endParaRPr lang="en-US" b="1" cap="none" dirty="0" smtClean="0"/>
        </a:p>
      </dgm:t>
    </dgm:pt>
    <dgm:pt modelId="{EED392E5-E752-574F-853A-3A73284AF761}" type="parTrans" cxnId="{DFE982EB-C851-4F48-8E83-E620D2F7DF69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5B5EEA25-1FED-3B4E-8E64-B6ACC1763656}" type="sibTrans" cxnId="{DFE982EB-C851-4F48-8E83-E620D2F7DF6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3B2047B-C907-1C48-B61C-19E88A38CE5C}" type="pres">
      <dgm:prSet presAssocID="{3BA3C2FB-A3CA-3744-9E21-AFA41F8F18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D9DAC-2CEE-6C4F-90CB-8F62CA803855}" type="pres">
      <dgm:prSet presAssocID="{7243725B-16E9-5E40-B1F3-8143C9CB38D4}" presName="centerShape" presStyleLbl="node0" presStyleIdx="0" presStyleCnt="1"/>
      <dgm:spPr/>
      <dgm:t>
        <a:bodyPr/>
        <a:lstStyle/>
        <a:p>
          <a:endParaRPr lang="en-US"/>
        </a:p>
      </dgm:t>
    </dgm:pt>
    <dgm:pt modelId="{AC6A1265-57E3-6F48-807E-855C272A521C}" type="pres">
      <dgm:prSet presAssocID="{2E39C293-840D-8144-A5F4-485C9A9B3BC7}" presName="Name9" presStyleLbl="parChTrans1D2" presStyleIdx="0" presStyleCnt="6"/>
      <dgm:spPr/>
      <dgm:t>
        <a:bodyPr/>
        <a:lstStyle/>
        <a:p>
          <a:endParaRPr lang="en-US"/>
        </a:p>
      </dgm:t>
    </dgm:pt>
    <dgm:pt modelId="{EDA391E9-D3A6-374F-ACA1-1904E272FD1C}" type="pres">
      <dgm:prSet presAssocID="{2E39C293-840D-8144-A5F4-485C9A9B3BC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97A541C-60D9-AC4E-AA96-DF104C8003FE}" type="pres">
      <dgm:prSet presAssocID="{880AED3E-0D09-1247-A606-F338D298D84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16808-060B-4A44-BAD6-E5C50FA0B9DD}" type="pres">
      <dgm:prSet presAssocID="{1B0F0FEE-7391-194F-8917-8718F858592E}" presName="Name9" presStyleLbl="parChTrans1D2" presStyleIdx="1" presStyleCnt="6"/>
      <dgm:spPr/>
      <dgm:t>
        <a:bodyPr/>
        <a:lstStyle/>
        <a:p>
          <a:endParaRPr lang="en-US"/>
        </a:p>
      </dgm:t>
    </dgm:pt>
    <dgm:pt modelId="{4A62E3C1-6E0D-554D-9CF3-D8D8DB764645}" type="pres">
      <dgm:prSet presAssocID="{1B0F0FEE-7391-194F-8917-8718F858592E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C213495-1C1F-384B-ABFA-66C6348968E5}" type="pres">
      <dgm:prSet presAssocID="{218897BC-0707-1545-8CDA-F5DF681B11C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FCD05-BC74-B648-BC7C-0F53DC1EB3FE}" type="pres">
      <dgm:prSet presAssocID="{62855413-F1F4-F946-B3F8-5FB350802A09}" presName="Name9" presStyleLbl="parChTrans1D2" presStyleIdx="2" presStyleCnt="6"/>
      <dgm:spPr/>
      <dgm:t>
        <a:bodyPr/>
        <a:lstStyle/>
        <a:p>
          <a:endParaRPr lang="en-US"/>
        </a:p>
      </dgm:t>
    </dgm:pt>
    <dgm:pt modelId="{B5683855-7808-7D4B-AF7A-28165DA960B2}" type="pres">
      <dgm:prSet presAssocID="{62855413-F1F4-F946-B3F8-5FB350802A09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0079E37-1904-AC44-A30E-BE5274316EA0}" type="pres">
      <dgm:prSet presAssocID="{92253488-B674-DA45-8610-5E8ABDB0E4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1DA6C-3197-1444-96ED-1B1585AA946B}" type="pres">
      <dgm:prSet presAssocID="{EED392E5-E752-574F-853A-3A73284AF761}" presName="Name9" presStyleLbl="parChTrans1D2" presStyleIdx="3" presStyleCnt="6"/>
      <dgm:spPr/>
      <dgm:t>
        <a:bodyPr/>
        <a:lstStyle/>
        <a:p>
          <a:endParaRPr lang="en-US"/>
        </a:p>
      </dgm:t>
    </dgm:pt>
    <dgm:pt modelId="{2DB350CA-0DFA-8042-AC03-259EDB026B59}" type="pres">
      <dgm:prSet presAssocID="{EED392E5-E752-574F-853A-3A73284AF76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490E920-87CE-1749-A24B-89316FD47C7C}" type="pres">
      <dgm:prSet presAssocID="{BF079DBC-6EF0-4C4C-B1BD-51C46CD61A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13D09-37CD-8849-8026-99718E271148}" type="pres">
      <dgm:prSet presAssocID="{A0C116A6-2FC0-8C42-B92F-1BB5B06E35CA}" presName="Name9" presStyleLbl="parChTrans1D2" presStyleIdx="4" presStyleCnt="6"/>
      <dgm:spPr/>
      <dgm:t>
        <a:bodyPr/>
        <a:lstStyle/>
        <a:p>
          <a:endParaRPr lang="en-US"/>
        </a:p>
      </dgm:t>
    </dgm:pt>
    <dgm:pt modelId="{A210EBED-D521-7F4C-9647-F1BDC3F63255}" type="pres">
      <dgm:prSet presAssocID="{A0C116A6-2FC0-8C42-B92F-1BB5B06E35C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628E788-19A7-1E41-BBF2-EAFB7BE60C02}" type="pres">
      <dgm:prSet presAssocID="{DC2772E0-865C-1447-A1FE-E0CBB9CDA43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B312D-9A52-9C43-9FF5-14A3AEDD8510}" type="pres">
      <dgm:prSet presAssocID="{1E337996-BF36-CA42-922E-5403DFF40388}" presName="Name9" presStyleLbl="parChTrans1D2" presStyleIdx="5" presStyleCnt="6"/>
      <dgm:spPr/>
      <dgm:t>
        <a:bodyPr/>
        <a:lstStyle/>
        <a:p>
          <a:endParaRPr lang="en-US"/>
        </a:p>
      </dgm:t>
    </dgm:pt>
    <dgm:pt modelId="{BADEF250-106A-614A-A30F-DD32FDE0CE3B}" type="pres">
      <dgm:prSet presAssocID="{1E337996-BF36-CA42-922E-5403DFF4038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D5588B0-814B-7943-A143-6D6170A9E18F}" type="pres">
      <dgm:prSet presAssocID="{727ACAEE-DC29-E24B-A37C-E218F92F63F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5C16CE-2761-0C46-BE2B-4E793DD5C2B9}" srcId="{7243725B-16E9-5E40-B1F3-8143C9CB38D4}" destId="{DC2772E0-865C-1447-A1FE-E0CBB9CDA437}" srcOrd="4" destOrd="0" parTransId="{A0C116A6-2FC0-8C42-B92F-1BB5B06E35CA}" sibTransId="{596E2CB8-2D78-9044-9373-2D1A27F01A3C}"/>
    <dgm:cxn modelId="{86AC3DEE-8255-5D4A-B742-C81675352887}" type="presOf" srcId="{62855413-F1F4-F946-B3F8-5FB350802A09}" destId="{B5683855-7808-7D4B-AF7A-28165DA960B2}" srcOrd="1" destOrd="0" presId="urn:microsoft.com/office/officeart/2005/8/layout/radial1"/>
    <dgm:cxn modelId="{B83577AD-79E3-DA4F-B63C-65D08B83620B}" type="presOf" srcId="{1B0F0FEE-7391-194F-8917-8718F858592E}" destId="{4A62E3C1-6E0D-554D-9CF3-D8D8DB764645}" srcOrd="1" destOrd="0" presId="urn:microsoft.com/office/officeart/2005/8/layout/radial1"/>
    <dgm:cxn modelId="{DFE982EB-C851-4F48-8E83-E620D2F7DF69}" srcId="{7243725B-16E9-5E40-B1F3-8143C9CB38D4}" destId="{BF079DBC-6EF0-4C4C-B1BD-51C46CD61AE8}" srcOrd="3" destOrd="0" parTransId="{EED392E5-E752-574F-853A-3A73284AF761}" sibTransId="{5B5EEA25-1FED-3B4E-8E64-B6ACC1763656}"/>
    <dgm:cxn modelId="{7AEBFC84-A8C2-A84D-A5D6-73900B8FF7FB}" type="presOf" srcId="{BF079DBC-6EF0-4C4C-B1BD-51C46CD61AE8}" destId="{8490E920-87CE-1749-A24B-89316FD47C7C}" srcOrd="0" destOrd="0" presId="urn:microsoft.com/office/officeart/2005/8/layout/radial1"/>
    <dgm:cxn modelId="{7889D704-D0FA-804B-8EBA-1AB2C7CAF095}" type="presOf" srcId="{DC2772E0-865C-1447-A1FE-E0CBB9CDA437}" destId="{E628E788-19A7-1E41-BBF2-EAFB7BE60C02}" srcOrd="0" destOrd="0" presId="urn:microsoft.com/office/officeart/2005/8/layout/radial1"/>
    <dgm:cxn modelId="{E136F1DC-C081-5F4C-A1AE-7FD5D5A95EBC}" srcId="{3BA3C2FB-A3CA-3744-9E21-AFA41F8F1875}" destId="{7243725B-16E9-5E40-B1F3-8143C9CB38D4}" srcOrd="0" destOrd="0" parTransId="{E071DE9D-A2F6-DD4D-A599-6A55B21611A8}" sibTransId="{778CDDC4-A551-C848-AC3E-FFCD32FB8AFD}"/>
    <dgm:cxn modelId="{84B39642-F0BD-B049-B7A0-27F2E2A92425}" type="presOf" srcId="{727ACAEE-DC29-E24B-A37C-E218F92F63FB}" destId="{6D5588B0-814B-7943-A143-6D6170A9E18F}" srcOrd="0" destOrd="0" presId="urn:microsoft.com/office/officeart/2005/8/layout/radial1"/>
    <dgm:cxn modelId="{4F6D87A1-9C75-8A48-854E-084A5A1ECD1D}" type="presOf" srcId="{1B0F0FEE-7391-194F-8917-8718F858592E}" destId="{E9116808-060B-4A44-BAD6-E5C50FA0B9DD}" srcOrd="0" destOrd="0" presId="urn:microsoft.com/office/officeart/2005/8/layout/radial1"/>
    <dgm:cxn modelId="{928F13EF-FAC8-2A44-8E3A-BC0854336F68}" type="presOf" srcId="{EED392E5-E752-574F-853A-3A73284AF761}" destId="{2DB350CA-0DFA-8042-AC03-259EDB026B59}" srcOrd="1" destOrd="0" presId="urn:microsoft.com/office/officeart/2005/8/layout/radial1"/>
    <dgm:cxn modelId="{C5120905-F61D-4B46-9003-14D8A2742D37}" type="presOf" srcId="{7243725B-16E9-5E40-B1F3-8143C9CB38D4}" destId="{055D9DAC-2CEE-6C4F-90CB-8F62CA803855}" srcOrd="0" destOrd="0" presId="urn:microsoft.com/office/officeart/2005/8/layout/radial1"/>
    <dgm:cxn modelId="{50671BE1-F686-D245-BF95-6D70922FE550}" type="presOf" srcId="{2E39C293-840D-8144-A5F4-485C9A9B3BC7}" destId="{EDA391E9-D3A6-374F-ACA1-1904E272FD1C}" srcOrd="1" destOrd="0" presId="urn:microsoft.com/office/officeart/2005/8/layout/radial1"/>
    <dgm:cxn modelId="{4B68B6AB-B4B3-114F-B103-8D96F8F5F4A1}" type="presOf" srcId="{92253488-B674-DA45-8610-5E8ABDB0E47C}" destId="{30079E37-1904-AC44-A30E-BE5274316EA0}" srcOrd="0" destOrd="0" presId="urn:microsoft.com/office/officeart/2005/8/layout/radial1"/>
    <dgm:cxn modelId="{37F2604B-9DC7-534A-A3FC-183D06FD0B30}" type="presOf" srcId="{EED392E5-E752-574F-853A-3A73284AF761}" destId="{AA51DA6C-3197-1444-96ED-1B1585AA946B}" srcOrd="0" destOrd="0" presId="urn:microsoft.com/office/officeart/2005/8/layout/radial1"/>
    <dgm:cxn modelId="{46A2C431-02D5-744A-96C0-745A7BDA9C73}" type="presOf" srcId="{1E337996-BF36-CA42-922E-5403DFF40388}" destId="{499B312D-9A52-9C43-9FF5-14A3AEDD8510}" srcOrd="0" destOrd="0" presId="urn:microsoft.com/office/officeart/2005/8/layout/radial1"/>
    <dgm:cxn modelId="{B62A63E0-9B04-774B-AC7B-36F3399C2244}" type="presOf" srcId="{A0C116A6-2FC0-8C42-B92F-1BB5B06E35CA}" destId="{A210EBED-D521-7F4C-9647-F1BDC3F63255}" srcOrd="1" destOrd="0" presId="urn:microsoft.com/office/officeart/2005/8/layout/radial1"/>
    <dgm:cxn modelId="{E25294CD-EA4E-EA42-B8D4-FC7DB009C26F}" type="presOf" srcId="{62855413-F1F4-F946-B3F8-5FB350802A09}" destId="{8ACFCD05-BC74-B648-BC7C-0F53DC1EB3FE}" srcOrd="0" destOrd="0" presId="urn:microsoft.com/office/officeart/2005/8/layout/radial1"/>
    <dgm:cxn modelId="{0EE7F4BE-30EE-A648-BE88-A9AD81AD8562}" srcId="{7243725B-16E9-5E40-B1F3-8143C9CB38D4}" destId="{218897BC-0707-1545-8CDA-F5DF681B11C2}" srcOrd="1" destOrd="0" parTransId="{1B0F0FEE-7391-194F-8917-8718F858592E}" sibTransId="{D07E5D9B-22AF-FE42-8BBC-B2C70B012E07}"/>
    <dgm:cxn modelId="{688B091F-25A9-2B44-8E5F-692564EAF30D}" srcId="{7243725B-16E9-5E40-B1F3-8143C9CB38D4}" destId="{880AED3E-0D09-1247-A606-F338D298D840}" srcOrd="0" destOrd="0" parTransId="{2E39C293-840D-8144-A5F4-485C9A9B3BC7}" sibTransId="{E760ABBD-317F-8A40-8ABE-B001D11C8EFA}"/>
    <dgm:cxn modelId="{48789F71-5C85-C14A-8D8C-B7A65747A00C}" type="presOf" srcId="{218897BC-0707-1545-8CDA-F5DF681B11C2}" destId="{0C213495-1C1F-384B-ABFA-66C6348968E5}" srcOrd="0" destOrd="0" presId="urn:microsoft.com/office/officeart/2005/8/layout/radial1"/>
    <dgm:cxn modelId="{6FBC3783-8763-0042-B114-F8DEFCCC39A6}" type="presOf" srcId="{A0C116A6-2FC0-8C42-B92F-1BB5B06E35CA}" destId="{8DD13D09-37CD-8849-8026-99718E271148}" srcOrd="0" destOrd="0" presId="urn:microsoft.com/office/officeart/2005/8/layout/radial1"/>
    <dgm:cxn modelId="{6EE61D76-1E84-E144-A8C7-946F761FD698}" type="presOf" srcId="{3BA3C2FB-A3CA-3744-9E21-AFA41F8F1875}" destId="{B3B2047B-C907-1C48-B61C-19E88A38CE5C}" srcOrd="0" destOrd="0" presId="urn:microsoft.com/office/officeart/2005/8/layout/radial1"/>
    <dgm:cxn modelId="{0E1636C2-E2C0-B942-AE5A-75F5248181B6}" srcId="{7243725B-16E9-5E40-B1F3-8143C9CB38D4}" destId="{92253488-B674-DA45-8610-5E8ABDB0E47C}" srcOrd="2" destOrd="0" parTransId="{62855413-F1F4-F946-B3F8-5FB350802A09}" sibTransId="{80064915-929F-334C-978F-BA9361B87DBF}"/>
    <dgm:cxn modelId="{23039C74-4AA3-1D4A-94EA-E165C2C9C171}" type="presOf" srcId="{880AED3E-0D09-1247-A606-F338D298D840}" destId="{897A541C-60D9-AC4E-AA96-DF104C8003FE}" srcOrd="0" destOrd="0" presId="urn:microsoft.com/office/officeart/2005/8/layout/radial1"/>
    <dgm:cxn modelId="{187B0A00-C748-FB48-B4B0-DE5D22C53738}" srcId="{7243725B-16E9-5E40-B1F3-8143C9CB38D4}" destId="{727ACAEE-DC29-E24B-A37C-E218F92F63FB}" srcOrd="5" destOrd="0" parTransId="{1E337996-BF36-CA42-922E-5403DFF40388}" sibTransId="{EE912B7D-C475-954B-AE95-7504AFC035CF}"/>
    <dgm:cxn modelId="{4B839FC7-D939-3248-A24D-DA7C51AFA90A}" type="presOf" srcId="{2E39C293-840D-8144-A5F4-485C9A9B3BC7}" destId="{AC6A1265-57E3-6F48-807E-855C272A521C}" srcOrd="0" destOrd="0" presId="urn:microsoft.com/office/officeart/2005/8/layout/radial1"/>
    <dgm:cxn modelId="{C63DDFB7-844A-2846-AC3C-615D3A96E608}" type="presOf" srcId="{1E337996-BF36-CA42-922E-5403DFF40388}" destId="{BADEF250-106A-614A-A30F-DD32FDE0CE3B}" srcOrd="1" destOrd="0" presId="urn:microsoft.com/office/officeart/2005/8/layout/radial1"/>
    <dgm:cxn modelId="{135070F8-7E85-6F44-83FC-8F2F35257A8F}" type="presParOf" srcId="{B3B2047B-C907-1C48-B61C-19E88A38CE5C}" destId="{055D9DAC-2CEE-6C4F-90CB-8F62CA803855}" srcOrd="0" destOrd="0" presId="urn:microsoft.com/office/officeart/2005/8/layout/radial1"/>
    <dgm:cxn modelId="{02F6C441-0314-CE4B-91DB-9AFB9DAF42F5}" type="presParOf" srcId="{B3B2047B-C907-1C48-B61C-19E88A38CE5C}" destId="{AC6A1265-57E3-6F48-807E-855C272A521C}" srcOrd="1" destOrd="0" presId="urn:microsoft.com/office/officeart/2005/8/layout/radial1"/>
    <dgm:cxn modelId="{E450291C-94F9-FC41-A0EF-5E1A5CBA031C}" type="presParOf" srcId="{AC6A1265-57E3-6F48-807E-855C272A521C}" destId="{EDA391E9-D3A6-374F-ACA1-1904E272FD1C}" srcOrd="0" destOrd="0" presId="urn:microsoft.com/office/officeart/2005/8/layout/radial1"/>
    <dgm:cxn modelId="{C12B7790-ACEF-834B-8500-3C8900EEF439}" type="presParOf" srcId="{B3B2047B-C907-1C48-B61C-19E88A38CE5C}" destId="{897A541C-60D9-AC4E-AA96-DF104C8003FE}" srcOrd="2" destOrd="0" presId="urn:microsoft.com/office/officeart/2005/8/layout/radial1"/>
    <dgm:cxn modelId="{1283E30A-5634-3044-8BD0-E1F989B5CB40}" type="presParOf" srcId="{B3B2047B-C907-1C48-B61C-19E88A38CE5C}" destId="{E9116808-060B-4A44-BAD6-E5C50FA0B9DD}" srcOrd="3" destOrd="0" presId="urn:microsoft.com/office/officeart/2005/8/layout/radial1"/>
    <dgm:cxn modelId="{34CD54E2-12FA-324A-9B9D-C032BB1BBBD9}" type="presParOf" srcId="{E9116808-060B-4A44-BAD6-E5C50FA0B9DD}" destId="{4A62E3C1-6E0D-554D-9CF3-D8D8DB764645}" srcOrd="0" destOrd="0" presId="urn:microsoft.com/office/officeart/2005/8/layout/radial1"/>
    <dgm:cxn modelId="{43989C63-8A61-294C-B7A1-C6F3F095CB4E}" type="presParOf" srcId="{B3B2047B-C907-1C48-B61C-19E88A38CE5C}" destId="{0C213495-1C1F-384B-ABFA-66C6348968E5}" srcOrd="4" destOrd="0" presId="urn:microsoft.com/office/officeart/2005/8/layout/radial1"/>
    <dgm:cxn modelId="{BFA405CF-F882-8C4E-A7A9-0D6FC0E951B9}" type="presParOf" srcId="{B3B2047B-C907-1C48-B61C-19E88A38CE5C}" destId="{8ACFCD05-BC74-B648-BC7C-0F53DC1EB3FE}" srcOrd="5" destOrd="0" presId="urn:microsoft.com/office/officeart/2005/8/layout/radial1"/>
    <dgm:cxn modelId="{4AFF0C4D-4501-2047-BB58-D94E85E3EDCC}" type="presParOf" srcId="{8ACFCD05-BC74-B648-BC7C-0F53DC1EB3FE}" destId="{B5683855-7808-7D4B-AF7A-28165DA960B2}" srcOrd="0" destOrd="0" presId="urn:microsoft.com/office/officeart/2005/8/layout/radial1"/>
    <dgm:cxn modelId="{4CB750CD-BCBC-9B4B-A842-47DBE7397915}" type="presParOf" srcId="{B3B2047B-C907-1C48-B61C-19E88A38CE5C}" destId="{30079E37-1904-AC44-A30E-BE5274316EA0}" srcOrd="6" destOrd="0" presId="urn:microsoft.com/office/officeart/2005/8/layout/radial1"/>
    <dgm:cxn modelId="{BD73FC62-272E-474D-9443-2AB78709D6CA}" type="presParOf" srcId="{B3B2047B-C907-1C48-B61C-19E88A38CE5C}" destId="{AA51DA6C-3197-1444-96ED-1B1585AA946B}" srcOrd="7" destOrd="0" presId="urn:microsoft.com/office/officeart/2005/8/layout/radial1"/>
    <dgm:cxn modelId="{C959748C-3322-C141-8A59-11D6F16C6027}" type="presParOf" srcId="{AA51DA6C-3197-1444-96ED-1B1585AA946B}" destId="{2DB350CA-0DFA-8042-AC03-259EDB026B59}" srcOrd="0" destOrd="0" presId="urn:microsoft.com/office/officeart/2005/8/layout/radial1"/>
    <dgm:cxn modelId="{EF13502F-B548-BB47-8A73-F846D5EC0D0F}" type="presParOf" srcId="{B3B2047B-C907-1C48-B61C-19E88A38CE5C}" destId="{8490E920-87CE-1749-A24B-89316FD47C7C}" srcOrd="8" destOrd="0" presId="urn:microsoft.com/office/officeart/2005/8/layout/radial1"/>
    <dgm:cxn modelId="{3CB823FB-F5A1-EC4C-902E-F8AF3FD79482}" type="presParOf" srcId="{B3B2047B-C907-1C48-B61C-19E88A38CE5C}" destId="{8DD13D09-37CD-8849-8026-99718E271148}" srcOrd="9" destOrd="0" presId="urn:microsoft.com/office/officeart/2005/8/layout/radial1"/>
    <dgm:cxn modelId="{B3BF6FB3-4DD5-694C-908B-2DE024C6DEC3}" type="presParOf" srcId="{8DD13D09-37CD-8849-8026-99718E271148}" destId="{A210EBED-D521-7F4C-9647-F1BDC3F63255}" srcOrd="0" destOrd="0" presId="urn:microsoft.com/office/officeart/2005/8/layout/radial1"/>
    <dgm:cxn modelId="{EE13E895-0593-AA46-A0E5-A907D15B8944}" type="presParOf" srcId="{B3B2047B-C907-1C48-B61C-19E88A38CE5C}" destId="{E628E788-19A7-1E41-BBF2-EAFB7BE60C02}" srcOrd="10" destOrd="0" presId="urn:microsoft.com/office/officeart/2005/8/layout/radial1"/>
    <dgm:cxn modelId="{6673E951-4639-F846-BD11-ADA088C6D2F8}" type="presParOf" srcId="{B3B2047B-C907-1C48-B61C-19E88A38CE5C}" destId="{499B312D-9A52-9C43-9FF5-14A3AEDD8510}" srcOrd="11" destOrd="0" presId="urn:microsoft.com/office/officeart/2005/8/layout/radial1"/>
    <dgm:cxn modelId="{5846DCC6-174A-0B4C-A294-F9F982977A72}" type="presParOf" srcId="{499B312D-9A52-9C43-9FF5-14A3AEDD8510}" destId="{BADEF250-106A-614A-A30F-DD32FDE0CE3B}" srcOrd="0" destOrd="0" presId="urn:microsoft.com/office/officeart/2005/8/layout/radial1"/>
    <dgm:cxn modelId="{FE6C2690-F5B6-C74D-AFDE-AAE4BC5FE1BA}" type="presParOf" srcId="{B3B2047B-C907-1C48-B61C-19E88A38CE5C}" destId="{6D5588B0-814B-7943-A143-6D6170A9E18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8C4135-1D68-C94F-B812-4967AD5345CE}" type="doc">
      <dgm:prSet loTypeId="urn:microsoft.com/office/officeart/2005/8/layout/radial1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D711B6-44D0-564A-AA60-768F16F33165}">
      <dgm:prSet phldrT="[Text]" custT="1"/>
      <dgm:spPr/>
      <dgm:t>
        <a:bodyPr/>
        <a:lstStyle/>
        <a:p>
          <a:r>
            <a:rPr lang="en-US" sz="1600" b="1" dirty="0" smtClean="0"/>
            <a:t>Faith Formation Network</a:t>
          </a:r>
          <a:endParaRPr lang="en-US" sz="1600" b="1" dirty="0"/>
        </a:p>
      </dgm:t>
    </dgm:pt>
    <dgm:pt modelId="{DB00EE0C-C128-B04B-A5FA-AABA2DF25EE0}" type="parTrans" cxnId="{BC5B336C-B6EF-6642-974A-C4EF17C2E251}">
      <dgm:prSet/>
      <dgm:spPr/>
      <dgm:t>
        <a:bodyPr/>
        <a:lstStyle/>
        <a:p>
          <a:endParaRPr lang="en-US"/>
        </a:p>
      </dgm:t>
    </dgm:pt>
    <dgm:pt modelId="{7567EBC1-92D1-BB42-9BED-6C65B3D3B8B9}" type="sibTrans" cxnId="{BC5B336C-B6EF-6642-974A-C4EF17C2E251}">
      <dgm:prSet/>
      <dgm:spPr/>
      <dgm:t>
        <a:bodyPr/>
        <a:lstStyle/>
        <a:p>
          <a:endParaRPr lang="en-US"/>
        </a:p>
      </dgm:t>
    </dgm:pt>
    <dgm:pt modelId="{30D1067C-A3B6-2A49-AC5E-88C4A1A00035}">
      <dgm:prSet phldrT="[Text]" custT="1"/>
      <dgm:spPr/>
      <dgm:t>
        <a:bodyPr/>
        <a:lstStyle/>
        <a:p>
          <a:r>
            <a:rPr lang="en-US" sz="1300" b="1" i="0" dirty="0" smtClean="0"/>
            <a:t>Church Programs</a:t>
          </a:r>
          <a:endParaRPr lang="en-US" sz="1300" b="1" i="0" dirty="0"/>
        </a:p>
      </dgm:t>
    </dgm:pt>
    <dgm:pt modelId="{32959C6A-8B34-F749-B27F-D4D125D7479E}" type="parTrans" cxnId="{B2F882CE-D461-A344-A831-21635B984337}">
      <dgm:prSet/>
      <dgm:spPr/>
      <dgm:t>
        <a:bodyPr/>
        <a:lstStyle/>
        <a:p>
          <a:endParaRPr lang="en-US" dirty="0"/>
        </a:p>
      </dgm:t>
    </dgm:pt>
    <dgm:pt modelId="{2922661B-F73C-D648-BA39-E53B87C2FAAA}" type="sibTrans" cxnId="{B2F882CE-D461-A344-A831-21635B984337}">
      <dgm:prSet/>
      <dgm:spPr/>
      <dgm:t>
        <a:bodyPr/>
        <a:lstStyle/>
        <a:p>
          <a:endParaRPr lang="en-US"/>
        </a:p>
      </dgm:t>
    </dgm:pt>
    <dgm:pt modelId="{CA906DAF-6BDA-4245-B8DD-E128B0F3F557}">
      <dgm:prSet phldrT="[Text]" custT="1"/>
      <dgm:spPr/>
      <dgm:t>
        <a:bodyPr/>
        <a:lstStyle/>
        <a:p>
          <a:r>
            <a:rPr lang="en-US" sz="1300" b="1" i="0" dirty="0" smtClean="0"/>
            <a:t>Small Groups &amp; Support Groups</a:t>
          </a:r>
          <a:endParaRPr lang="en-US" sz="1300" b="1" i="0" dirty="0"/>
        </a:p>
      </dgm:t>
    </dgm:pt>
    <dgm:pt modelId="{50DE6114-7032-5442-BF2A-CE935DA0DCFB}" type="parTrans" cxnId="{569B25EF-E9D5-E54B-B239-1331C9C001F2}">
      <dgm:prSet/>
      <dgm:spPr/>
      <dgm:t>
        <a:bodyPr/>
        <a:lstStyle/>
        <a:p>
          <a:endParaRPr lang="en-US" dirty="0"/>
        </a:p>
      </dgm:t>
    </dgm:pt>
    <dgm:pt modelId="{B43490D1-7F4B-8641-9A4A-1477C526D401}" type="sibTrans" cxnId="{569B25EF-E9D5-E54B-B239-1331C9C001F2}">
      <dgm:prSet/>
      <dgm:spPr/>
      <dgm:t>
        <a:bodyPr/>
        <a:lstStyle/>
        <a:p>
          <a:endParaRPr lang="en-US"/>
        </a:p>
      </dgm:t>
    </dgm:pt>
    <dgm:pt modelId="{04475BFD-716C-9947-BC20-87B99E0126FB}">
      <dgm:prSet phldrT="[Text]" custT="1"/>
      <dgm:spPr/>
      <dgm:t>
        <a:bodyPr/>
        <a:lstStyle/>
        <a:p>
          <a:r>
            <a:rPr lang="en-US" sz="1300" b="1" i="0" dirty="0" smtClean="0"/>
            <a:t>Mentors</a:t>
          </a:r>
          <a:endParaRPr lang="en-US" sz="1300" b="1" i="0" dirty="0"/>
        </a:p>
      </dgm:t>
    </dgm:pt>
    <dgm:pt modelId="{0851446A-832E-F141-B4DE-C76414A68E43}" type="parTrans" cxnId="{6682630E-AD03-2E48-852A-ED1E90406216}">
      <dgm:prSet/>
      <dgm:spPr/>
      <dgm:t>
        <a:bodyPr/>
        <a:lstStyle/>
        <a:p>
          <a:endParaRPr lang="en-US" dirty="0"/>
        </a:p>
      </dgm:t>
    </dgm:pt>
    <dgm:pt modelId="{2C48A864-6EBD-774F-8345-6E9F668577A8}" type="sibTrans" cxnId="{6682630E-AD03-2E48-852A-ED1E90406216}">
      <dgm:prSet/>
      <dgm:spPr/>
      <dgm:t>
        <a:bodyPr/>
        <a:lstStyle/>
        <a:p>
          <a:endParaRPr lang="en-US"/>
        </a:p>
      </dgm:t>
    </dgm:pt>
    <dgm:pt modelId="{6E907DB7-7BF4-C744-969A-74014FE6CE8D}">
      <dgm:prSet phldrT="[Text]" custT="1"/>
      <dgm:spPr/>
      <dgm:t>
        <a:bodyPr/>
        <a:lstStyle/>
        <a:p>
          <a:r>
            <a:rPr lang="en-US" sz="1300" b="1" i="0" dirty="0" smtClean="0"/>
            <a:t>Social Media</a:t>
          </a:r>
          <a:endParaRPr lang="en-US" sz="1300" b="1" i="0" dirty="0"/>
        </a:p>
      </dgm:t>
    </dgm:pt>
    <dgm:pt modelId="{37F84579-68E4-474E-A2D9-4E9FF140448F}" type="parTrans" cxnId="{F7A6DC34-9A41-9447-AFE1-0D0609923D90}">
      <dgm:prSet/>
      <dgm:spPr/>
      <dgm:t>
        <a:bodyPr/>
        <a:lstStyle/>
        <a:p>
          <a:endParaRPr lang="en-US" dirty="0"/>
        </a:p>
      </dgm:t>
    </dgm:pt>
    <dgm:pt modelId="{C13EA180-C780-004B-9FD9-5D4A242440A4}" type="sibTrans" cxnId="{F7A6DC34-9A41-9447-AFE1-0D0609923D90}">
      <dgm:prSet/>
      <dgm:spPr/>
      <dgm:t>
        <a:bodyPr/>
        <a:lstStyle/>
        <a:p>
          <a:endParaRPr lang="en-US"/>
        </a:p>
      </dgm:t>
    </dgm:pt>
    <dgm:pt modelId="{F1B06805-D828-4344-8580-B7E01896C524}">
      <dgm:prSet phldrT="[Text]" custT="1"/>
      <dgm:spPr/>
      <dgm:t>
        <a:bodyPr/>
        <a:lstStyle/>
        <a:p>
          <a:r>
            <a:rPr lang="en-US" sz="1300" b="1" i="0" dirty="0" smtClean="0"/>
            <a:t>User-Generated Content</a:t>
          </a:r>
          <a:endParaRPr lang="en-US" sz="1300" b="1" i="0" dirty="0"/>
        </a:p>
      </dgm:t>
    </dgm:pt>
    <dgm:pt modelId="{583B9280-4E42-CD41-895B-04FFE32074F1}" type="parTrans" cxnId="{ABB24978-D0C2-154D-A5E9-03A66CCD3B81}">
      <dgm:prSet/>
      <dgm:spPr/>
      <dgm:t>
        <a:bodyPr/>
        <a:lstStyle/>
        <a:p>
          <a:endParaRPr lang="en-US" dirty="0"/>
        </a:p>
      </dgm:t>
    </dgm:pt>
    <dgm:pt modelId="{86CCAA4F-C917-6546-9AFD-FF455E8ED1C6}" type="sibTrans" cxnId="{ABB24978-D0C2-154D-A5E9-03A66CCD3B81}">
      <dgm:prSet/>
      <dgm:spPr/>
      <dgm:t>
        <a:bodyPr/>
        <a:lstStyle/>
        <a:p>
          <a:endParaRPr lang="en-US"/>
        </a:p>
      </dgm:t>
    </dgm:pt>
    <dgm:pt modelId="{29725C97-E1FD-9349-A59D-AA7E7BF0C843}">
      <dgm:prSet phldrT="[Text]" custT="1"/>
      <dgm:spPr/>
      <dgm:t>
        <a:bodyPr/>
        <a:lstStyle/>
        <a:p>
          <a:r>
            <a:rPr lang="en-US" sz="1300" b="1" i="0" dirty="0" smtClean="0"/>
            <a:t>Community Programs</a:t>
          </a:r>
          <a:endParaRPr lang="en-US" sz="1300" b="1" i="0" dirty="0"/>
        </a:p>
      </dgm:t>
    </dgm:pt>
    <dgm:pt modelId="{6A519A4B-0ECA-FB46-97A1-1E402CE13EEC}" type="parTrans" cxnId="{5AF1DEAE-764D-FD4D-A7AE-18661851B763}">
      <dgm:prSet/>
      <dgm:spPr/>
      <dgm:t>
        <a:bodyPr/>
        <a:lstStyle/>
        <a:p>
          <a:endParaRPr lang="en-US" dirty="0"/>
        </a:p>
      </dgm:t>
    </dgm:pt>
    <dgm:pt modelId="{16988DBA-CF7C-8449-B926-6869AEC00A49}" type="sibTrans" cxnId="{5AF1DEAE-764D-FD4D-A7AE-18661851B763}">
      <dgm:prSet/>
      <dgm:spPr/>
      <dgm:t>
        <a:bodyPr/>
        <a:lstStyle/>
        <a:p>
          <a:endParaRPr lang="en-US"/>
        </a:p>
      </dgm:t>
    </dgm:pt>
    <dgm:pt modelId="{FBA5B874-06B0-6A45-AC25-5141CF2499BA}">
      <dgm:prSet phldrT="[Text]" custT="1"/>
      <dgm:spPr/>
      <dgm:t>
        <a:bodyPr/>
        <a:lstStyle/>
        <a:p>
          <a:r>
            <a:rPr lang="en-US" sz="1300" b="1" i="0" dirty="0" smtClean="0"/>
            <a:t>Online Courses &amp; Activities</a:t>
          </a:r>
          <a:endParaRPr lang="en-US" sz="1300" b="1" i="0" dirty="0"/>
        </a:p>
      </dgm:t>
    </dgm:pt>
    <dgm:pt modelId="{A4B5A00E-B011-DE42-8A74-BCD38F4317CB}" type="parTrans" cxnId="{E5E69194-E66A-4A44-9CFC-4E6CBA36FDD7}">
      <dgm:prSet/>
      <dgm:spPr/>
      <dgm:t>
        <a:bodyPr/>
        <a:lstStyle/>
        <a:p>
          <a:endParaRPr lang="en-US" dirty="0"/>
        </a:p>
      </dgm:t>
    </dgm:pt>
    <dgm:pt modelId="{7831B223-3AAE-B447-B661-7B3FCD2D7EEE}" type="sibTrans" cxnId="{E5E69194-E66A-4A44-9CFC-4E6CBA36FDD7}">
      <dgm:prSet/>
      <dgm:spPr/>
      <dgm:t>
        <a:bodyPr/>
        <a:lstStyle/>
        <a:p>
          <a:endParaRPr lang="en-US"/>
        </a:p>
      </dgm:t>
    </dgm:pt>
    <dgm:pt modelId="{36FBC3B3-5D05-A041-9F43-297247F40AE6}">
      <dgm:prSet phldrT="[Text]" custT="1"/>
      <dgm:spPr/>
      <dgm:t>
        <a:bodyPr/>
        <a:lstStyle/>
        <a:p>
          <a:r>
            <a:rPr lang="en-US" sz="1300" b="1" i="0" dirty="0" smtClean="0"/>
            <a:t>Online Resources</a:t>
          </a:r>
        </a:p>
        <a:p>
          <a:r>
            <a:rPr lang="en-US" sz="1300" b="1" i="0" dirty="0" smtClean="0"/>
            <a:t>Print, Audio Video</a:t>
          </a:r>
          <a:endParaRPr lang="en-US" sz="1300" b="1" i="0" dirty="0"/>
        </a:p>
      </dgm:t>
    </dgm:pt>
    <dgm:pt modelId="{F2E6702D-C7A0-394E-84D8-D269EC1B2228}" type="parTrans" cxnId="{A1442F73-FEF2-4441-AD4D-8DA2D41F8BA7}">
      <dgm:prSet/>
      <dgm:spPr/>
      <dgm:t>
        <a:bodyPr/>
        <a:lstStyle/>
        <a:p>
          <a:endParaRPr lang="en-US" dirty="0"/>
        </a:p>
      </dgm:t>
    </dgm:pt>
    <dgm:pt modelId="{1B8C5953-C969-AC4C-A3CD-E8F2B29F6F0E}" type="sibTrans" cxnId="{A1442F73-FEF2-4441-AD4D-8DA2D41F8BA7}">
      <dgm:prSet/>
      <dgm:spPr/>
      <dgm:t>
        <a:bodyPr/>
        <a:lstStyle/>
        <a:p>
          <a:endParaRPr lang="en-US"/>
        </a:p>
      </dgm:t>
    </dgm:pt>
    <dgm:pt modelId="{5719262C-FCBA-4842-A351-3F1684E9F2FC}">
      <dgm:prSet phldrT="[Text]" custT="1"/>
      <dgm:spPr/>
      <dgm:t>
        <a:bodyPr/>
        <a:lstStyle/>
        <a:p>
          <a:r>
            <a:rPr lang="en-US" sz="1300" b="1" i="0" dirty="0" smtClean="0"/>
            <a:t>Apps</a:t>
          </a:r>
          <a:endParaRPr lang="en-US" sz="1300" b="1" i="0" dirty="0"/>
        </a:p>
      </dgm:t>
    </dgm:pt>
    <dgm:pt modelId="{F2919795-9E83-C446-BD84-6DF0E225F0CF}" type="parTrans" cxnId="{90845B6E-058D-3446-95AC-DB2A2EA97C6B}">
      <dgm:prSet/>
      <dgm:spPr/>
      <dgm:t>
        <a:bodyPr/>
        <a:lstStyle/>
        <a:p>
          <a:endParaRPr lang="en-US" dirty="0"/>
        </a:p>
      </dgm:t>
    </dgm:pt>
    <dgm:pt modelId="{9EE4DB78-C205-1B49-9D4F-595B4C950A52}" type="sibTrans" cxnId="{90845B6E-058D-3446-95AC-DB2A2EA97C6B}">
      <dgm:prSet/>
      <dgm:spPr/>
      <dgm:t>
        <a:bodyPr/>
        <a:lstStyle/>
        <a:p>
          <a:endParaRPr lang="en-US"/>
        </a:p>
      </dgm:t>
    </dgm:pt>
    <dgm:pt modelId="{2676D1FB-E3F6-564C-BB71-A6E4E6B088AD}">
      <dgm:prSet phldrT="[Text]" custT="1"/>
      <dgm:spPr/>
      <dgm:t>
        <a:bodyPr/>
        <a:lstStyle/>
        <a:p>
          <a:r>
            <a:rPr lang="en-US" sz="1300" b="1" i="0" dirty="0" smtClean="0"/>
            <a:t>Blogs</a:t>
          </a:r>
          <a:endParaRPr lang="en-US" sz="1300" b="1" i="0" dirty="0"/>
        </a:p>
      </dgm:t>
    </dgm:pt>
    <dgm:pt modelId="{E3E7BC77-5928-0546-BAA5-031E8AE20ED1}" type="parTrans" cxnId="{0A64DC89-A0EC-1644-B7E9-5CBD33E7AE14}">
      <dgm:prSet/>
      <dgm:spPr/>
      <dgm:t>
        <a:bodyPr/>
        <a:lstStyle/>
        <a:p>
          <a:endParaRPr lang="en-US" dirty="0"/>
        </a:p>
      </dgm:t>
    </dgm:pt>
    <dgm:pt modelId="{7E15DE17-C21C-3742-984D-618E0E11C54F}" type="sibTrans" cxnId="{0A64DC89-A0EC-1644-B7E9-5CBD33E7AE14}">
      <dgm:prSet/>
      <dgm:spPr/>
      <dgm:t>
        <a:bodyPr/>
        <a:lstStyle/>
        <a:p>
          <a:endParaRPr lang="en-US"/>
        </a:p>
      </dgm:t>
    </dgm:pt>
    <dgm:pt modelId="{68F57157-587F-4646-970D-371DC704E557}" type="pres">
      <dgm:prSet presAssocID="{9B8C4135-1D68-C94F-B812-4967AD5345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D73FD-BC97-E74F-8511-E6921BCC665D}" type="pres">
      <dgm:prSet presAssocID="{74D711B6-44D0-564A-AA60-768F16F33165}" presName="centerShape" presStyleLbl="node0" presStyleIdx="0" presStyleCnt="1" custScaleX="145463" custScaleY="148412"/>
      <dgm:spPr/>
      <dgm:t>
        <a:bodyPr/>
        <a:lstStyle/>
        <a:p>
          <a:endParaRPr lang="en-US"/>
        </a:p>
      </dgm:t>
    </dgm:pt>
    <dgm:pt modelId="{7694CE64-D227-7F4B-BB13-624C0ADF29A3}" type="pres">
      <dgm:prSet presAssocID="{32959C6A-8B34-F749-B27F-D4D125D7479E}" presName="Name9" presStyleLbl="parChTrans1D2" presStyleIdx="0" presStyleCnt="10"/>
      <dgm:spPr/>
      <dgm:t>
        <a:bodyPr/>
        <a:lstStyle/>
        <a:p>
          <a:endParaRPr lang="en-US"/>
        </a:p>
      </dgm:t>
    </dgm:pt>
    <dgm:pt modelId="{A33DFAE7-D6CD-2645-8E32-7FDDD8AFF638}" type="pres">
      <dgm:prSet presAssocID="{32959C6A-8B34-F749-B27F-D4D125D7479E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0532E587-F317-AB44-8C06-BEDAB677108B}" type="pres">
      <dgm:prSet presAssocID="{30D1067C-A3B6-2A49-AC5E-88C4A1A00035}" presName="node" presStyleLbl="node1" presStyleIdx="0" presStyleCnt="10" custScaleX="111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79031-9153-7C47-B75F-4D8875EE1B31}" type="pres">
      <dgm:prSet presAssocID="{50DE6114-7032-5442-BF2A-CE935DA0DCFB}" presName="Name9" presStyleLbl="parChTrans1D2" presStyleIdx="1" presStyleCnt="10"/>
      <dgm:spPr/>
      <dgm:t>
        <a:bodyPr/>
        <a:lstStyle/>
        <a:p>
          <a:endParaRPr lang="en-US"/>
        </a:p>
      </dgm:t>
    </dgm:pt>
    <dgm:pt modelId="{86897CF3-1F44-A34A-801C-0D391A6DA869}" type="pres">
      <dgm:prSet presAssocID="{50DE6114-7032-5442-BF2A-CE935DA0DCFB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BF44EF0E-5989-4348-B817-2B77517D8A21}" type="pres">
      <dgm:prSet presAssocID="{CA906DAF-6BDA-4245-B8DD-E128B0F3F55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F0FE9-6A0A-324D-A33B-98E3CE12D566}" type="pres">
      <dgm:prSet presAssocID="{0851446A-832E-F141-B4DE-C76414A68E43}" presName="Name9" presStyleLbl="parChTrans1D2" presStyleIdx="2" presStyleCnt="10"/>
      <dgm:spPr/>
      <dgm:t>
        <a:bodyPr/>
        <a:lstStyle/>
        <a:p>
          <a:endParaRPr lang="en-US"/>
        </a:p>
      </dgm:t>
    </dgm:pt>
    <dgm:pt modelId="{9C24AF53-E150-A94E-8787-763729DC3D64}" type="pres">
      <dgm:prSet presAssocID="{0851446A-832E-F141-B4DE-C76414A68E43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6B11D57C-B710-9344-BE13-CA33FD18E13B}" type="pres">
      <dgm:prSet presAssocID="{04475BFD-716C-9947-BC20-87B99E0126F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849C9-5B41-C348-A35B-069099181452}" type="pres">
      <dgm:prSet presAssocID="{6A519A4B-0ECA-FB46-97A1-1E402CE13EEC}" presName="Name9" presStyleLbl="parChTrans1D2" presStyleIdx="3" presStyleCnt="10"/>
      <dgm:spPr/>
      <dgm:t>
        <a:bodyPr/>
        <a:lstStyle/>
        <a:p>
          <a:endParaRPr lang="en-US"/>
        </a:p>
      </dgm:t>
    </dgm:pt>
    <dgm:pt modelId="{9E6729FD-8281-5046-8F34-3B18E0EFC20B}" type="pres">
      <dgm:prSet presAssocID="{6A519A4B-0ECA-FB46-97A1-1E402CE13EEC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0ACA2E03-060F-7A4A-A23E-EF2139A86F46}" type="pres">
      <dgm:prSet presAssocID="{29725C97-E1FD-9349-A59D-AA7E7BF0C843}" presName="node" presStyleLbl="node1" presStyleIdx="3" presStyleCnt="10" custScaleX="127066" custScaleY="10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5177C-24F0-D749-BE4C-8C02E4DC43B8}" type="pres">
      <dgm:prSet presAssocID="{A4B5A00E-B011-DE42-8A74-BCD38F4317CB}" presName="Name9" presStyleLbl="parChTrans1D2" presStyleIdx="4" presStyleCnt="10"/>
      <dgm:spPr/>
      <dgm:t>
        <a:bodyPr/>
        <a:lstStyle/>
        <a:p>
          <a:endParaRPr lang="en-US"/>
        </a:p>
      </dgm:t>
    </dgm:pt>
    <dgm:pt modelId="{344CD070-6A01-404B-B61E-118B8E8E3496}" type="pres">
      <dgm:prSet presAssocID="{A4B5A00E-B011-DE42-8A74-BCD38F4317CB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950CB373-DD9E-514D-8D98-E1B7C6E8E774}" type="pres">
      <dgm:prSet presAssocID="{FBA5B874-06B0-6A45-AC25-5141CF2499BA}" presName="node" presStyleLbl="node1" presStyleIdx="4" presStyleCnt="10" custScaleX="116865" custScaleY="108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85A84-846E-134A-9007-BC2D2251CB1B}" type="pres">
      <dgm:prSet presAssocID="{F2E6702D-C7A0-394E-84D8-D269EC1B2228}" presName="Name9" presStyleLbl="parChTrans1D2" presStyleIdx="5" presStyleCnt="10"/>
      <dgm:spPr/>
      <dgm:t>
        <a:bodyPr/>
        <a:lstStyle/>
        <a:p>
          <a:endParaRPr lang="en-US"/>
        </a:p>
      </dgm:t>
    </dgm:pt>
    <dgm:pt modelId="{D88F4DF0-E251-CE43-9C11-A74CEB1313E3}" type="pres">
      <dgm:prSet presAssocID="{F2E6702D-C7A0-394E-84D8-D269EC1B2228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868EB6B2-4A36-BD48-807C-05A4C7415196}" type="pres">
      <dgm:prSet presAssocID="{36FBC3B3-5D05-A041-9F43-297247F40AE6}" presName="node" presStyleLbl="node1" presStyleIdx="5" presStyleCnt="10" custScaleX="116603" custScaleY="105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633C9-B400-A142-B483-B56E608DB523}" type="pres">
      <dgm:prSet presAssocID="{F2919795-9E83-C446-BD84-6DF0E225F0CF}" presName="Name9" presStyleLbl="parChTrans1D2" presStyleIdx="6" presStyleCnt="10"/>
      <dgm:spPr/>
      <dgm:t>
        <a:bodyPr/>
        <a:lstStyle/>
        <a:p>
          <a:endParaRPr lang="en-US"/>
        </a:p>
      </dgm:t>
    </dgm:pt>
    <dgm:pt modelId="{67F931FF-002E-DA4D-BAF7-6B6910AAD975}" type="pres">
      <dgm:prSet presAssocID="{F2919795-9E83-C446-BD84-6DF0E225F0CF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97EAC950-28E8-BC44-B820-9D71586BAF0C}" type="pres">
      <dgm:prSet presAssocID="{5719262C-FCBA-4842-A351-3F1684E9F2F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6C3C0-9FBA-AB4B-8BCB-8F8E558AE1BB}" type="pres">
      <dgm:prSet presAssocID="{E3E7BC77-5928-0546-BAA5-031E8AE20ED1}" presName="Name9" presStyleLbl="parChTrans1D2" presStyleIdx="7" presStyleCnt="10"/>
      <dgm:spPr/>
      <dgm:t>
        <a:bodyPr/>
        <a:lstStyle/>
        <a:p>
          <a:endParaRPr lang="en-US"/>
        </a:p>
      </dgm:t>
    </dgm:pt>
    <dgm:pt modelId="{14E278A7-0197-3748-8933-AB86EA88681F}" type="pres">
      <dgm:prSet presAssocID="{E3E7BC77-5928-0546-BAA5-031E8AE20ED1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1B80B76E-6C24-3E4B-BB9A-486C69B63C36}" type="pres">
      <dgm:prSet presAssocID="{2676D1FB-E3F6-564C-BB71-A6E4E6B088A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FE43A-C9DF-D747-98A6-6F65958F5C3F}" type="pres">
      <dgm:prSet presAssocID="{37F84579-68E4-474E-A2D9-4E9FF140448F}" presName="Name9" presStyleLbl="parChTrans1D2" presStyleIdx="8" presStyleCnt="10"/>
      <dgm:spPr/>
      <dgm:t>
        <a:bodyPr/>
        <a:lstStyle/>
        <a:p>
          <a:endParaRPr lang="en-US"/>
        </a:p>
      </dgm:t>
    </dgm:pt>
    <dgm:pt modelId="{4A21F55F-58E0-9D41-A0BD-72623807199F}" type="pres">
      <dgm:prSet presAssocID="{37F84579-68E4-474E-A2D9-4E9FF140448F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8193B86C-516F-E44D-AA70-AB21B6EEB4E8}" type="pres">
      <dgm:prSet presAssocID="{6E907DB7-7BF4-C744-969A-74014FE6CE8D}" presName="node" presStyleLbl="node1" presStyleIdx="8" presStyleCnt="10" custScaleX="100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1D034-D5FB-5443-8C88-FE2A7E3DCAF1}" type="pres">
      <dgm:prSet presAssocID="{583B9280-4E42-CD41-895B-04FFE32074F1}" presName="Name9" presStyleLbl="parChTrans1D2" presStyleIdx="9" presStyleCnt="10"/>
      <dgm:spPr/>
      <dgm:t>
        <a:bodyPr/>
        <a:lstStyle/>
        <a:p>
          <a:endParaRPr lang="en-US"/>
        </a:p>
      </dgm:t>
    </dgm:pt>
    <dgm:pt modelId="{D2E483D3-2203-1243-B35D-519DBDC0E79A}" type="pres">
      <dgm:prSet presAssocID="{583B9280-4E42-CD41-895B-04FFE32074F1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D0D40B1B-53BA-A84F-A011-4D4E7E8D16E2}" type="pres">
      <dgm:prSet presAssocID="{F1B06805-D828-4344-8580-B7E01896C524}" presName="node" presStyleLbl="node1" presStyleIdx="9" presStyleCnt="10" custScaleX="125563" custScaleY="105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131D7F-9F71-2642-8903-4F4B914DDCB3}" type="presOf" srcId="{29725C97-E1FD-9349-A59D-AA7E7BF0C843}" destId="{0ACA2E03-060F-7A4A-A23E-EF2139A86F46}" srcOrd="0" destOrd="0" presId="urn:microsoft.com/office/officeart/2005/8/layout/radial1"/>
    <dgm:cxn modelId="{711E63E7-9426-194D-A45D-A9D7B1F2D371}" type="presOf" srcId="{32959C6A-8B34-F749-B27F-D4D125D7479E}" destId="{A33DFAE7-D6CD-2645-8E32-7FDDD8AFF638}" srcOrd="1" destOrd="0" presId="urn:microsoft.com/office/officeart/2005/8/layout/radial1"/>
    <dgm:cxn modelId="{F7A6DC34-9A41-9447-AFE1-0D0609923D90}" srcId="{74D711B6-44D0-564A-AA60-768F16F33165}" destId="{6E907DB7-7BF4-C744-969A-74014FE6CE8D}" srcOrd="8" destOrd="0" parTransId="{37F84579-68E4-474E-A2D9-4E9FF140448F}" sibTransId="{C13EA180-C780-004B-9FD9-5D4A242440A4}"/>
    <dgm:cxn modelId="{EAD7E676-0536-3C42-8D78-40530368DD91}" type="presOf" srcId="{04475BFD-716C-9947-BC20-87B99E0126FB}" destId="{6B11D57C-B710-9344-BE13-CA33FD18E13B}" srcOrd="0" destOrd="0" presId="urn:microsoft.com/office/officeart/2005/8/layout/radial1"/>
    <dgm:cxn modelId="{6682630E-AD03-2E48-852A-ED1E90406216}" srcId="{74D711B6-44D0-564A-AA60-768F16F33165}" destId="{04475BFD-716C-9947-BC20-87B99E0126FB}" srcOrd="2" destOrd="0" parTransId="{0851446A-832E-F141-B4DE-C76414A68E43}" sibTransId="{2C48A864-6EBD-774F-8345-6E9F668577A8}"/>
    <dgm:cxn modelId="{90845B6E-058D-3446-95AC-DB2A2EA97C6B}" srcId="{74D711B6-44D0-564A-AA60-768F16F33165}" destId="{5719262C-FCBA-4842-A351-3F1684E9F2FC}" srcOrd="6" destOrd="0" parTransId="{F2919795-9E83-C446-BD84-6DF0E225F0CF}" sibTransId="{9EE4DB78-C205-1B49-9D4F-595B4C950A52}"/>
    <dgm:cxn modelId="{FE15B598-4CA0-5042-AFD4-35186F2A495D}" type="presOf" srcId="{F2919795-9E83-C446-BD84-6DF0E225F0CF}" destId="{67F931FF-002E-DA4D-BAF7-6B6910AAD975}" srcOrd="1" destOrd="0" presId="urn:microsoft.com/office/officeart/2005/8/layout/radial1"/>
    <dgm:cxn modelId="{0124C05B-F8C1-ED47-9921-9946E1732AA4}" type="presOf" srcId="{6E907DB7-7BF4-C744-969A-74014FE6CE8D}" destId="{8193B86C-516F-E44D-AA70-AB21B6EEB4E8}" srcOrd="0" destOrd="0" presId="urn:microsoft.com/office/officeart/2005/8/layout/radial1"/>
    <dgm:cxn modelId="{6622A7E6-7871-ED46-90F9-B31D93CD07BF}" type="presOf" srcId="{583B9280-4E42-CD41-895B-04FFE32074F1}" destId="{D2E483D3-2203-1243-B35D-519DBDC0E79A}" srcOrd="1" destOrd="0" presId="urn:microsoft.com/office/officeart/2005/8/layout/radial1"/>
    <dgm:cxn modelId="{21784BC5-DB87-6E4F-AF10-CF281B025F7C}" type="presOf" srcId="{CA906DAF-6BDA-4245-B8DD-E128B0F3F557}" destId="{BF44EF0E-5989-4348-B817-2B77517D8A21}" srcOrd="0" destOrd="0" presId="urn:microsoft.com/office/officeart/2005/8/layout/radial1"/>
    <dgm:cxn modelId="{A47F5333-8333-E742-AE58-8771700D3736}" type="presOf" srcId="{FBA5B874-06B0-6A45-AC25-5141CF2499BA}" destId="{950CB373-DD9E-514D-8D98-E1B7C6E8E774}" srcOrd="0" destOrd="0" presId="urn:microsoft.com/office/officeart/2005/8/layout/radial1"/>
    <dgm:cxn modelId="{30978923-F7D3-1249-A1E8-11A59B0ECAB1}" type="presOf" srcId="{37F84579-68E4-474E-A2D9-4E9FF140448F}" destId="{2CFFE43A-C9DF-D747-98A6-6F65958F5C3F}" srcOrd="0" destOrd="0" presId="urn:microsoft.com/office/officeart/2005/8/layout/radial1"/>
    <dgm:cxn modelId="{E5E69194-E66A-4A44-9CFC-4E6CBA36FDD7}" srcId="{74D711B6-44D0-564A-AA60-768F16F33165}" destId="{FBA5B874-06B0-6A45-AC25-5141CF2499BA}" srcOrd="4" destOrd="0" parTransId="{A4B5A00E-B011-DE42-8A74-BCD38F4317CB}" sibTransId="{7831B223-3AAE-B447-B661-7B3FCD2D7EEE}"/>
    <dgm:cxn modelId="{41253EEC-EA3A-8A40-8E31-10571C04612E}" type="presOf" srcId="{E3E7BC77-5928-0546-BAA5-031E8AE20ED1}" destId="{14E278A7-0197-3748-8933-AB86EA88681F}" srcOrd="1" destOrd="0" presId="urn:microsoft.com/office/officeart/2005/8/layout/radial1"/>
    <dgm:cxn modelId="{A537C7AB-D7B6-844F-879E-A0981EED68DA}" type="presOf" srcId="{0851446A-832E-F141-B4DE-C76414A68E43}" destId="{866F0FE9-6A0A-324D-A33B-98E3CE12D566}" srcOrd="0" destOrd="0" presId="urn:microsoft.com/office/officeart/2005/8/layout/radial1"/>
    <dgm:cxn modelId="{389C815A-8BD0-B141-B3D0-A62C9F6CAA09}" type="presOf" srcId="{37F84579-68E4-474E-A2D9-4E9FF140448F}" destId="{4A21F55F-58E0-9D41-A0BD-72623807199F}" srcOrd="1" destOrd="0" presId="urn:microsoft.com/office/officeart/2005/8/layout/radial1"/>
    <dgm:cxn modelId="{E85EEF2D-3AF2-824C-AD6B-0830E5A31AC4}" type="presOf" srcId="{0851446A-832E-F141-B4DE-C76414A68E43}" destId="{9C24AF53-E150-A94E-8787-763729DC3D64}" srcOrd="1" destOrd="0" presId="urn:microsoft.com/office/officeart/2005/8/layout/radial1"/>
    <dgm:cxn modelId="{57BE653E-27A0-264C-90D0-84563849E3D0}" type="presOf" srcId="{6A519A4B-0ECA-FB46-97A1-1E402CE13EEC}" destId="{9E6729FD-8281-5046-8F34-3B18E0EFC20B}" srcOrd="1" destOrd="0" presId="urn:microsoft.com/office/officeart/2005/8/layout/radial1"/>
    <dgm:cxn modelId="{0A64DC89-A0EC-1644-B7E9-5CBD33E7AE14}" srcId="{74D711B6-44D0-564A-AA60-768F16F33165}" destId="{2676D1FB-E3F6-564C-BB71-A6E4E6B088AD}" srcOrd="7" destOrd="0" parTransId="{E3E7BC77-5928-0546-BAA5-031E8AE20ED1}" sibTransId="{7E15DE17-C21C-3742-984D-618E0E11C54F}"/>
    <dgm:cxn modelId="{71C6B0B1-07CB-074A-9211-B386DF6071C4}" type="presOf" srcId="{A4B5A00E-B011-DE42-8A74-BCD38F4317CB}" destId="{344CD070-6A01-404B-B61E-118B8E8E3496}" srcOrd="1" destOrd="0" presId="urn:microsoft.com/office/officeart/2005/8/layout/radial1"/>
    <dgm:cxn modelId="{569B25EF-E9D5-E54B-B239-1331C9C001F2}" srcId="{74D711B6-44D0-564A-AA60-768F16F33165}" destId="{CA906DAF-6BDA-4245-B8DD-E128B0F3F557}" srcOrd="1" destOrd="0" parTransId="{50DE6114-7032-5442-BF2A-CE935DA0DCFB}" sibTransId="{B43490D1-7F4B-8641-9A4A-1477C526D401}"/>
    <dgm:cxn modelId="{244055E9-C302-834F-8CEE-0AC40B7F5A13}" type="presOf" srcId="{F2E6702D-C7A0-394E-84D8-D269EC1B2228}" destId="{9F985A84-846E-134A-9007-BC2D2251CB1B}" srcOrd="0" destOrd="0" presId="urn:microsoft.com/office/officeart/2005/8/layout/radial1"/>
    <dgm:cxn modelId="{DBA25A27-3DF4-F54E-9596-6E6131F7C600}" type="presOf" srcId="{5719262C-FCBA-4842-A351-3F1684E9F2FC}" destId="{97EAC950-28E8-BC44-B820-9D71586BAF0C}" srcOrd="0" destOrd="0" presId="urn:microsoft.com/office/officeart/2005/8/layout/radial1"/>
    <dgm:cxn modelId="{2CF00EF2-3DCA-2548-93A5-F0830B13F0D5}" type="presOf" srcId="{30D1067C-A3B6-2A49-AC5E-88C4A1A00035}" destId="{0532E587-F317-AB44-8C06-BEDAB677108B}" srcOrd="0" destOrd="0" presId="urn:microsoft.com/office/officeart/2005/8/layout/radial1"/>
    <dgm:cxn modelId="{81CB67FD-3847-784A-8DC4-79D60FC3F43F}" type="presOf" srcId="{36FBC3B3-5D05-A041-9F43-297247F40AE6}" destId="{868EB6B2-4A36-BD48-807C-05A4C7415196}" srcOrd="0" destOrd="0" presId="urn:microsoft.com/office/officeart/2005/8/layout/radial1"/>
    <dgm:cxn modelId="{C30BAC9E-CAB9-8247-83A1-37F86B5973C2}" type="presOf" srcId="{583B9280-4E42-CD41-895B-04FFE32074F1}" destId="{6C81D034-D5FB-5443-8C88-FE2A7E3DCAF1}" srcOrd="0" destOrd="0" presId="urn:microsoft.com/office/officeart/2005/8/layout/radial1"/>
    <dgm:cxn modelId="{E62ABFA9-DEC1-9B46-9DE8-BC832B7C08D0}" type="presOf" srcId="{50DE6114-7032-5442-BF2A-CE935DA0DCFB}" destId="{0B479031-9153-7C47-B75F-4D8875EE1B31}" srcOrd="0" destOrd="0" presId="urn:microsoft.com/office/officeart/2005/8/layout/radial1"/>
    <dgm:cxn modelId="{BC5B336C-B6EF-6642-974A-C4EF17C2E251}" srcId="{9B8C4135-1D68-C94F-B812-4967AD5345CE}" destId="{74D711B6-44D0-564A-AA60-768F16F33165}" srcOrd="0" destOrd="0" parTransId="{DB00EE0C-C128-B04B-A5FA-AABA2DF25EE0}" sibTransId="{7567EBC1-92D1-BB42-9BED-6C65B3D3B8B9}"/>
    <dgm:cxn modelId="{08625EBC-9F15-3A45-B100-4B82B5260D60}" type="presOf" srcId="{A4B5A00E-B011-DE42-8A74-BCD38F4317CB}" destId="{1985177C-24F0-D749-BE4C-8C02E4DC43B8}" srcOrd="0" destOrd="0" presId="urn:microsoft.com/office/officeart/2005/8/layout/radial1"/>
    <dgm:cxn modelId="{ED1ABDF6-EE70-774D-BE19-7C37D080171E}" type="presOf" srcId="{9B8C4135-1D68-C94F-B812-4967AD5345CE}" destId="{68F57157-587F-4646-970D-371DC704E557}" srcOrd="0" destOrd="0" presId="urn:microsoft.com/office/officeart/2005/8/layout/radial1"/>
    <dgm:cxn modelId="{ABB24978-D0C2-154D-A5E9-03A66CCD3B81}" srcId="{74D711B6-44D0-564A-AA60-768F16F33165}" destId="{F1B06805-D828-4344-8580-B7E01896C524}" srcOrd="9" destOrd="0" parTransId="{583B9280-4E42-CD41-895B-04FFE32074F1}" sibTransId="{86CCAA4F-C917-6546-9AFD-FF455E8ED1C6}"/>
    <dgm:cxn modelId="{B63CF16D-2665-974E-BBC0-3D8CBAA93D1D}" type="presOf" srcId="{F1B06805-D828-4344-8580-B7E01896C524}" destId="{D0D40B1B-53BA-A84F-A011-4D4E7E8D16E2}" srcOrd="0" destOrd="0" presId="urn:microsoft.com/office/officeart/2005/8/layout/radial1"/>
    <dgm:cxn modelId="{B2F882CE-D461-A344-A831-21635B984337}" srcId="{74D711B6-44D0-564A-AA60-768F16F33165}" destId="{30D1067C-A3B6-2A49-AC5E-88C4A1A00035}" srcOrd="0" destOrd="0" parTransId="{32959C6A-8B34-F749-B27F-D4D125D7479E}" sibTransId="{2922661B-F73C-D648-BA39-E53B87C2FAAA}"/>
    <dgm:cxn modelId="{42C4FB53-6F1C-324B-83F2-464F45A36A88}" type="presOf" srcId="{6A519A4B-0ECA-FB46-97A1-1E402CE13EEC}" destId="{AD5849C9-5B41-C348-A35B-069099181452}" srcOrd="0" destOrd="0" presId="urn:microsoft.com/office/officeart/2005/8/layout/radial1"/>
    <dgm:cxn modelId="{CAA99A08-5630-294B-BE65-C4BDFA754B20}" type="presOf" srcId="{32959C6A-8B34-F749-B27F-D4D125D7479E}" destId="{7694CE64-D227-7F4B-BB13-624C0ADF29A3}" srcOrd="0" destOrd="0" presId="urn:microsoft.com/office/officeart/2005/8/layout/radial1"/>
    <dgm:cxn modelId="{4C61A1E4-794C-644D-A559-172782D47006}" type="presOf" srcId="{F2919795-9E83-C446-BD84-6DF0E225F0CF}" destId="{804633C9-B400-A142-B483-B56E608DB523}" srcOrd="0" destOrd="0" presId="urn:microsoft.com/office/officeart/2005/8/layout/radial1"/>
    <dgm:cxn modelId="{8B89BD5B-E51E-C74F-B690-510365BAB727}" type="presOf" srcId="{50DE6114-7032-5442-BF2A-CE935DA0DCFB}" destId="{86897CF3-1F44-A34A-801C-0D391A6DA869}" srcOrd="1" destOrd="0" presId="urn:microsoft.com/office/officeart/2005/8/layout/radial1"/>
    <dgm:cxn modelId="{A1442F73-FEF2-4441-AD4D-8DA2D41F8BA7}" srcId="{74D711B6-44D0-564A-AA60-768F16F33165}" destId="{36FBC3B3-5D05-A041-9F43-297247F40AE6}" srcOrd="5" destOrd="0" parTransId="{F2E6702D-C7A0-394E-84D8-D269EC1B2228}" sibTransId="{1B8C5953-C969-AC4C-A3CD-E8F2B29F6F0E}"/>
    <dgm:cxn modelId="{66D0EA63-8A9E-E048-9AC5-C33D65403DCC}" type="presOf" srcId="{F2E6702D-C7A0-394E-84D8-D269EC1B2228}" destId="{D88F4DF0-E251-CE43-9C11-A74CEB1313E3}" srcOrd="1" destOrd="0" presId="urn:microsoft.com/office/officeart/2005/8/layout/radial1"/>
    <dgm:cxn modelId="{4416C2DB-27E9-2744-B2EA-38C122257B62}" type="presOf" srcId="{74D711B6-44D0-564A-AA60-768F16F33165}" destId="{363D73FD-BC97-E74F-8511-E6921BCC665D}" srcOrd="0" destOrd="0" presId="urn:microsoft.com/office/officeart/2005/8/layout/radial1"/>
    <dgm:cxn modelId="{2301A799-B80F-E043-8410-B0C97D65347C}" type="presOf" srcId="{2676D1FB-E3F6-564C-BB71-A6E4E6B088AD}" destId="{1B80B76E-6C24-3E4B-BB9A-486C69B63C36}" srcOrd="0" destOrd="0" presId="urn:microsoft.com/office/officeart/2005/8/layout/radial1"/>
    <dgm:cxn modelId="{5AF1DEAE-764D-FD4D-A7AE-18661851B763}" srcId="{74D711B6-44D0-564A-AA60-768F16F33165}" destId="{29725C97-E1FD-9349-A59D-AA7E7BF0C843}" srcOrd="3" destOrd="0" parTransId="{6A519A4B-0ECA-FB46-97A1-1E402CE13EEC}" sibTransId="{16988DBA-CF7C-8449-B926-6869AEC00A49}"/>
    <dgm:cxn modelId="{2D2D2069-39AC-6C43-945A-EC6E75953A7E}" type="presOf" srcId="{E3E7BC77-5928-0546-BAA5-031E8AE20ED1}" destId="{86A6C3C0-9FBA-AB4B-8BCB-8F8E558AE1BB}" srcOrd="0" destOrd="0" presId="urn:microsoft.com/office/officeart/2005/8/layout/radial1"/>
    <dgm:cxn modelId="{C7A000DA-EE8E-AA4E-8507-F7DC2297C164}" type="presParOf" srcId="{68F57157-587F-4646-970D-371DC704E557}" destId="{363D73FD-BC97-E74F-8511-E6921BCC665D}" srcOrd="0" destOrd="0" presId="urn:microsoft.com/office/officeart/2005/8/layout/radial1"/>
    <dgm:cxn modelId="{06542FAE-42D3-9745-83F1-7E01E57A88A5}" type="presParOf" srcId="{68F57157-587F-4646-970D-371DC704E557}" destId="{7694CE64-D227-7F4B-BB13-624C0ADF29A3}" srcOrd="1" destOrd="0" presId="urn:microsoft.com/office/officeart/2005/8/layout/radial1"/>
    <dgm:cxn modelId="{9135FDA2-6DD9-CA48-BBB2-6FD79A9C10A8}" type="presParOf" srcId="{7694CE64-D227-7F4B-BB13-624C0ADF29A3}" destId="{A33DFAE7-D6CD-2645-8E32-7FDDD8AFF638}" srcOrd="0" destOrd="0" presId="urn:microsoft.com/office/officeart/2005/8/layout/radial1"/>
    <dgm:cxn modelId="{9FE7AA68-159B-B44C-A869-939443007DBE}" type="presParOf" srcId="{68F57157-587F-4646-970D-371DC704E557}" destId="{0532E587-F317-AB44-8C06-BEDAB677108B}" srcOrd="2" destOrd="0" presId="urn:microsoft.com/office/officeart/2005/8/layout/radial1"/>
    <dgm:cxn modelId="{E711D158-9610-4F48-9A9D-4D5E9723D88C}" type="presParOf" srcId="{68F57157-587F-4646-970D-371DC704E557}" destId="{0B479031-9153-7C47-B75F-4D8875EE1B31}" srcOrd="3" destOrd="0" presId="urn:microsoft.com/office/officeart/2005/8/layout/radial1"/>
    <dgm:cxn modelId="{F58DFFEF-41B7-EA40-8201-9020DFD1D7D1}" type="presParOf" srcId="{0B479031-9153-7C47-B75F-4D8875EE1B31}" destId="{86897CF3-1F44-A34A-801C-0D391A6DA869}" srcOrd="0" destOrd="0" presId="urn:microsoft.com/office/officeart/2005/8/layout/radial1"/>
    <dgm:cxn modelId="{5BB02666-7896-4F4E-9AA2-4BE021FB56AB}" type="presParOf" srcId="{68F57157-587F-4646-970D-371DC704E557}" destId="{BF44EF0E-5989-4348-B817-2B77517D8A21}" srcOrd="4" destOrd="0" presId="urn:microsoft.com/office/officeart/2005/8/layout/radial1"/>
    <dgm:cxn modelId="{EA287847-7E43-1047-9E33-0A450807C2F3}" type="presParOf" srcId="{68F57157-587F-4646-970D-371DC704E557}" destId="{866F0FE9-6A0A-324D-A33B-98E3CE12D566}" srcOrd="5" destOrd="0" presId="urn:microsoft.com/office/officeart/2005/8/layout/radial1"/>
    <dgm:cxn modelId="{E431358A-55FF-D74B-960D-61ED031413B7}" type="presParOf" srcId="{866F0FE9-6A0A-324D-A33B-98E3CE12D566}" destId="{9C24AF53-E150-A94E-8787-763729DC3D64}" srcOrd="0" destOrd="0" presId="urn:microsoft.com/office/officeart/2005/8/layout/radial1"/>
    <dgm:cxn modelId="{6E0453BD-CFB3-2344-AEF5-F4B82B92FBE2}" type="presParOf" srcId="{68F57157-587F-4646-970D-371DC704E557}" destId="{6B11D57C-B710-9344-BE13-CA33FD18E13B}" srcOrd="6" destOrd="0" presId="urn:microsoft.com/office/officeart/2005/8/layout/radial1"/>
    <dgm:cxn modelId="{A999A11E-78E2-B645-83D5-9401E2EEDE81}" type="presParOf" srcId="{68F57157-587F-4646-970D-371DC704E557}" destId="{AD5849C9-5B41-C348-A35B-069099181452}" srcOrd="7" destOrd="0" presId="urn:microsoft.com/office/officeart/2005/8/layout/radial1"/>
    <dgm:cxn modelId="{8FC7C055-B44C-3C48-BF8A-FD07EBD01427}" type="presParOf" srcId="{AD5849C9-5B41-C348-A35B-069099181452}" destId="{9E6729FD-8281-5046-8F34-3B18E0EFC20B}" srcOrd="0" destOrd="0" presId="urn:microsoft.com/office/officeart/2005/8/layout/radial1"/>
    <dgm:cxn modelId="{AFD05616-7B88-7F4E-BD76-7E2589E44CEF}" type="presParOf" srcId="{68F57157-587F-4646-970D-371DC704E557}" destId="{0ACA2E03-060F-7A4A-A23E-EF2139A86F46}" srcOrd="8" destOrd="0" presId="urn:microsoft.com/office/officeart/2005/8/layout/radial1"/>
    <dgm:cxn modelId="{B8A42C59-A0AF-3547-A728-B1789CECE3C5}" type="presParOf" srcId="{68F57157-587F-4646-970D-371DC704E557}" destId="{1985177C-24F0-D749-BE4C-8C02E4DC43B8}" srcOrd="9" destOrd="0" presId="urn:microsoft.com/office/officeart/2005/8/layout/radial1"/>
    <dgm:cxn modelId="{06F09956-6A64-564A-BBFF-9FDFD77A9861}" type="presParOf" srcId="{1985177C-24F0-D749-BE4C-8C02E4DC43B8}" destId="{344CD070-6A01-404B-B61E-118B8E8E3496}" srcOrd="0" destOrd="0" presId="urn:microsoft.com/office/officeart/2005/8/layout/radial1"/>
    <dgm:cxn modelId="{24FBDB73-6009-6642-8166-2F8C4D690881}" type="presParOf" srcId="{68F57157-587F-4646-970D-371DC704E557}" destId="{950CB373-DD9E-514D-8D98-E1B7C6E8E774}" srcOrd="10" destOrd="0" presId="urn:microsoft.com/office/officeart/2005/8/layout/radial1"/>
    <dgm:cxn modelId="{21A41450-E5DB-494A-8F5D-C3675600FC21}" type="presParOf" srcId="{68F57157-587F-4646-970D-371DC704E557}" destId="{9F985A84-846E-134A-9007-BC2D2251CB1B}" srcOrd="11" destOrd="0" presId="urn:microsoft.com/office/officeart/2005/8/layout/radial1"/>
    <dgm:cxn modelId="{C7C4D2A7-90DF-594F-92D7-7B5475C542AA}" type="presParOf" srcId="{9F985A84-846E-134A-9007-BC2D2251CB1B}" destId="{D88F4DF0-E251-CE43-9C11-A74CEB1313E3}" srcOrd="0" destOrd="0" presId="urn:microsoft.com/office/officeart/2005/8/layout/radial1"/>
    <dgm:cxn modelId="{7767E3FA-F4BE-8F43-B982-CF92F5118B17}" type="presParOf" srcId="{68F57157-587F-4646-970D-371DC704E557}" destId="{868EB6B2-4A36-BD48-807C-05A4C7415196}" srcOrd="12" destOrd="0" presId="urn:microsoft.com/office/officeart/2005/8/layout/radial1"/>
    <dgm:cxn modelId="{9F862766-59B3-9940-851E-9C3E4998D07A}" type="presParOf" srcId="{68F57157-587F-4646-970D-371DC704E557}" destId="{804633C9-B400-A142-B483-B56E608DB523}" srcOrd="13" destOrd="0" presId="urn:microsoft.com/office/officeart/2005/8/layout/radial1"/>
    <dgm:cxn modelId="{893D595D-7699-7649-BFF6-C87AE436FBF6}" type="presParOf" srcId="{804633C9-B400-A142-B483-B56E608DB523}" destId="{67F931FF-002E-DA4D-BAF7-6B6910AAD975}" srcOrd="0" destOrd="0" presId="urn:microsoft.com/office/officeart/2005/8/layout/radial1"/>
    <dgm:cxn modelId="{51BBBD5D-5AE2-054C-8BE1-BEA1FEBC6A48}" type="presParOf" srcId="{68F57157-587F-4646-970D-371DC704E557}" destId="{97EAC950-28E8-BC44-B820-9D71586BAF0C}" srcOrd="14" destOrd="0" presId="urn:microsoft.com/office/officeart/2005/8/layout/radial1"/>
    <dgm:cxn modelId="{0C1B2D0C-80F9-A446-8D69-40DF3ACB8ADB}" type="presParOf" srcId="{68F57157-587F-4646-970D-371DC704E557}" destId="{86A6C3C0-9FBA-AB4B-8BCB-8F8E558AE1BB}" srcOrd="15" destOrd="0" presId="urn:microsoft.com/office/officeart/2005/8/layout/radial1"/>
    <dgm:cxn modelId="{E1A4A5CB-3D37-824B-9D2E-6CBCBA40DD60}" type="presParOf" srcId="{86A6C3C0-9FBA-AB4B-8BCB-8F8E558AE1BB}" destId="{14E278A7-0197-3748-8933-AB86EA88681F}" srcOrd="0" destOrd="0" presId="urn:microsoft.com/office/officeart/2005/8/layout/radial1"/>
    <dgm:cxn modelId="{BCFEB5DF-5618-374A-A283-AD497394332B}" type="presParOf" srcId="{68F57157-587F-4646-970D-371DC704E557}" destId="{1B80B76E-6C24-3E4B-BB9A-486C69B63C36}" srcOrd="16" destOrd="0" presId="urn:microsoft.com/office/officeart/2005/8/layout/radial1"/>
    <dgm:cxn modelId="{35FD88CF-BE0C-7449-8BE9-3DA762ED555D}" type="presParOf" srcId="{68F57157-587F-4646-970D-371DC704E557}" destId="{2CFFE43A-C9DF-D747-98A6-6F65958F5C3F}" srcOrd="17" destOrd="0" presId="urn:microsoft.com/office/officeart/2005/8/layout/radial1"/>
    <dgm:cxn modelId="{0F104C81-3C2C-524C-B456-2B63CD25FD05}" type="presParOf" srcId="{2CFFE43A-C9DF-D747-98A6-6F65958F5C3F}" destId="{4A21F55F-58E0-9D41-A0BD-72623807199F}" srcOrd="0" destOrd="0" presId="urn:microsoft.com/office/officeart/2005/8/layout/radial1"/>
    <dgm:cxn modelId="{0614A9A4-5FBA-5646-91E2-966C90273034}" type="presParOf" srcId="{68F57157-587F-4646-970D-371DC704E557}" destId="{8193B86C-516F-E44D-AA70-AB21B6EEB4E8}" srcOrd="18" destOrd="0" presId="urn:microsoft.com/office/officeart/2005/8/layout/radial1"/>
    <dgm:cxn modelId="{EA63BA50-D4D7-1F43-B60E-5A47D75ED316}" type="presParOf" srcId="{68F57157-587F-4646-970D-371DC704E557}" destId="{6C81D034-D5FB-5443-8C88-FE2A7E3DCAF1}" srcOrd="19" destOrd="0" presId="urn:microsoft.com/office/officeart/2005/8/layout/radial1"/>
    <dgm:cxn modelId="{73ABA74D-B573-2440-AA95-6D4FFCCB5304}" type="presParOf" srcId="{6C81D034-D5FB-5443-8C88-FE2A7E3DCAF1}" destId="{D2E483D3-2203-1243-B35D-519DBDC0E79A}" srcOrd="0" destOrd="0" presId="urn:microsoft.com/office/officeart/2005/8/layout/radial1"/>
    <dgm:cxn modelId="{459734CD-716B-BA40-AF53-3A0FCC9AC788}" type="presParOf" srcId="{68F57157-587F-4646-970D-371DC704E557}" destId="{D0D40B1B-53BA-A84F-A011-4D4E7E8D16E2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F9CC0E-A8ED-C649-AF98-F0364F8EC597}" type="doc">
      <dgm:prSet loTypeId="urn:microsoft.com/office/officeart/2008/layout/RadialCluster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08B3FD-D904-B644-BD75-EDBEE5EE49A2}">
      <dgm:prSet phldrT="[Text]"/>
      <dgm:spPr/>
      <dgm:t>
        <a:bodyPr/>
        <a:lstStyle/>
        <a:p>
          <a:r>
            <a:rPr lang="en-US" b="1" dirty="0" smtClean="0"/>
            <a:t>Physical &amp; Virtual Settings</a:t>
          </a:r>
          <a:endParaRPr lang="en-US" b="1" dirty="0"/>
        </a:p>
      </dgm:t>
    </dgm:pt>
    <dgm:pt modelId="{DEA8C63A-0446-7D4B-86E0-25F46F579C24}" type="parTrans" cxnId="{39C5F598-ACC7-9549-BB40-694A4C708440}">
      <dgm:prSet/>
      <dgm:spPr/>
      <dgm:t>
        <a:bodyPr/>
        <a:lstStyle/>
        <a:p>
          <a:endParaRPr lang="en-US"/>
        </a:p>
      </dgm:t>
    </dgm:pt>
    <dgm:pt modelId="{023089BD-5348-7F44-8533-FF26326A00DC}" type="sibTrans" cxnId="{39C5F598-ACC7-9549-BB40-694A4C708440}">
      <dgm:prSet/>
      <dgm:spPr/>
      <dgm:t>
        <a:bodyPr/>
        <a:lstStyle/>
        <a:p>
          <a:endParaRPr lang="en-US"/>
        </a:p>
      </dgm:t>
    </dgm:pt>
    <dgm:pt modelId="{47B92EE1-8B20-A541-8230-A6A6D9C860D5}">
      <dgm:prSet phldrT="[Text]" custT="1"/>
      <dgm:spPr/>
      <dgm:t>
        <a:bodyPr/>
        <a:lstStyle/>
        <a:p>
          <a:r>
            <a:rPr lang="en-US" sz="2000" b="1" dirty="0" smtClean="0"/>
            <a:t>On Your Own</a:t>
          </a:r>
          <a:endParaRPr lang="en-US" sz="2000" b="1" dirty="0"/>
        </a:p>
      </dgm:t>
    </dgm:pt>
    <dgm:pt modelId="{8FFDC331-5B31-8346-8E18-3809FDB81782}" type="parTrans" cxnId="{322BBBFD-7EAC-2744-9DC4-387571A9E5D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1E5D69F-700B-E741-8C75-31F35C182180}" type="sibTrans" cxnId="{322BBBFD-7EAC-2744-9DC4-387571A9E5D9}">
      <dgm:prSet/>
      <dgm:spPr/>
      <dgm:t>
        <a:bodyPr/>
        <a:lstStyle/>
        <a:p>
          <a:endParaRPr lang="en-US"/>
        </a:p>
      </dgm:t>
    </dgm:pt>
    <dgm:pt modelId="{B35C54CF-CBBD-FA4B-843B-B6130EBE8ADB}">
      <dgm:prSet phldrT="[Text]" custT="1"/>
      <dgm:spPr/>
      <dgm:t>
        <a:bodyPr/>
        <a:lstStyle/>
        <a:p>
          <a:r>
            <a:rPr lang="en-US" sz="2000" b="1" dirty="0" smtClean="0"/>
            <a:t>Small Group</a:t>
          </a:r>
          <a:endParaRPr lang="en-US" sz="2000" b="1" dirty="0"/>
        </a:p>
      </dgm:t>
    </dgm:pt>
    <dgm:pt modelId="{CAEE65C4-DB22-7C4F-B48A-004B445B51EC}" type="parTrans" cxnId="{69A11B92-F8DE-464F-B9D0-BBD4B09F545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477A43D-CE87-6640-9D0E-8599F14CF7F6}" type="sibTrans" cxnId="{69A11B92-F8DE-464F-B9D0-BBD4B09F5455}">
      <dgm:prSet/>
      <dgm:spPr/>
      <dgm:t>
        <a:bodyPr/>
        <a:lstStyle/>
        <a:p>
          <a:endParaRPr lang="en-US"/>
        </a:p>
      </dgm:t>
    </dgm:pt>
    <dgm:pt modelId="{2E46BC38-4308-1648-B940-DE96036AECD2}">
      <dgm:prSet phldrT="[Text]" custT="1"/>
      <dgm:spPr/>
      <dgm:t>
        <a:bodyPr/>
        <a:lstStyle/>
        <a:p>
          <a:r>
            <a:rPr lang="en-US" sz="2000" b="1" dirty="0" smtClean="0"/>
            <a:t>Large Group</a:t>
          </a:r>
          <a:endParaRPr lang="en-US" sz="2000" b="1" dirty="0"/>
        </a:p>
      </dgm:t>
    </dgm:pt>
    <dgm:pt modelId="{0C169D1C-3DF8-6A44-A4B2-054AB68C8D83}" type="parTrans" cxnId="{3A5D9893-BB33-B341-A4DA-529245D24F7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C1C495C-FDB8-1042-B680-81F2F621B283}" type="sibTrans" cxnId="{3A5D9893-BB33-B341-A4DA-529245D24F7C}">
      <dgm:prSet/>
      <dgm:spPr/>
      <dgm:t>
        <a:bodyPr/>
        <a:lstStyle/>
        <a:p>
          <a:endParaRPr lang="en-US"/>
        </a:p>
      </dgm:t>
    </dgm:pt>
    <dgm:pt modelId="{F90ADD12-D0AD-4044-9B37-A86263C9E473}">
      <dgm:prSet phldrT="[Text]" custT="1"/>
      <dgm:spPr/>
      <dgm:t>
        <a:bodyPr/>
        <a:lstStyle/>
        <a:p>
          <a:r>
            <a:rPr lang="en-US" sz="2000" b="1" dirty="0" smtClean="0"/>
            <a:t>Mentored</a:t>
          </a:r>
          <a:endParaRPr lang="en-US" sz="2000" b="1" dirty="0"/>
        </a:p>
      </dgm:t>
    </dgm:pt>
    <dgm:pt modelId="{2530FF7B-1C47-174B-AB4A-88B4312893BA}" type="parTrans" cxnId="{F5FD33B5-E773-B343-85CF-C6493CAFF36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9C3AD04-E88B-4F49-A9BD-2D35E1500C3C}" type="sibTrans" cxnId="{F5FD33B5-E773-B343-85CF-C6493CAFF369}">
      <dgm:prSet/>
      <dgm:spPr/>
      <dgm:t>
        <a:bodyPr/>
        <a:lstStyle/>
        <a:p>
          <a:endParaRPr lang="en-US"/>
        </a:p>
      </dgm:t>
    </dgm:pt>
    <dgm:pt modelId="{FA6898E0-6C9D-254E-95A5-47D259DB2A98}">
      <dgm:prSet phldrT="[Text]" custT="1"/>
      <dgm:spPr/>
      <dgm:t>
        <a:bodyPr/>
        <a:lstStyle/>
        <a:p>
          <a:r>
            <a:rPr lang="en-US" sz="2000" b="1" dirty="0" smtClean="0"/>
            <a:t>Church Community</a:t>
          </a:r>
          <a:endParaRPr lang="en-US" sz="2000" b="1" dirty="0"/>
        </a:p>
      </dgm:t>
    </dgm:pt>
    <dgm:pt modelId="{FB2EC5F3-3BFC-644A-967C-6D02873A15C6}" type="parTrans" cxnId="{1630F2B5-6D7C-574E-8CDC-24FF5C7FA6D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36B566-DDF4-CE42-A840-C36AE8D38FBC}" type="sibTrans" cxnId="{1630F2B5-6D7C-574E-8CDC-24FF5C7FA6D1}">
      <dgm:prSet/>
      <dgm:spPr/>
      <dgm:t>
        <a:bodyPr/>
        <a:lstStyle/>
        <a:p>
          <a:endParaRPr lang="en-US"/>
        </a:p>
      </dgm:t>
    </dgm:pt>
    <dgm:pt modelId="{830FA5AD-AB73-9148-A27A-EDD14A2C7844}">
      <dgm:prSet phldrT="[Text]" custT="1"/>
      <dgm:spPr/>
      <dgm:t>
        <a:bodyPr/>
        <a:lstStyle/>
        <a:p>
          <a:r>
            <a:rPr lang="en-US" sz="2000" b="1" dirty="0" smtClean="0"/>
            <a:t>Community </a:t>
          </a:r>
          <a:br>
            <a:rPr lang="en-US" sz="2000" b="1" dirty="0" smtClean="0"/>
          </a:br>
          <a:r>
            <a:rPr lang="en-US" sz="2000" b="1" dirty="0" smtClean="0"/>
            <a:t>&amp; World</a:t>
          </a:r>
          <a:endParaRPr lang="en-US" sz="2000" b="1" dirty="0"/>
        </a:p>
      </dgm:t>
    </dgm:pt>
    <dgm:pt modelId="{F38AD9BA-C2D8-054A-99C3-0F6B30569F32}" type="parTrans" cxnId="{C460571B-BCAB-0641-9CBC-70E97D293CD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88BED79-E903-7941-B1DF-2AB0FB47381F}" type="sibTrans" cxnId="{C460571B-BCAB-0641-9CBC-70E97D293CD2}">
      <dgm:prSet/>
      <dgm:spPr/>
      <dgm:t>
        <a:bodyPr/>
        <a:lstStyle/>
        <a:p>
          <a:endParaRPr lang="en-US"/>
        </a:p>
      </dgm:t>
    </dgm:pt>
    <dgm:pt modelId="{DD47E3FB-C02A-4042-9CBD-2F0BA0038198}">
      <dgm:prSet phldrT="[Text]" custT="1"/>
      <dgm:spPr/>
      <dgm:t>
        <a:bodyPr/>
        <a:lstStyle/>
        <a:p>
          <a:r>
            <a:rPr lang="en-US" sz="2000" b="1" dirty="0" smtClean="0"/>
            <a:t>@ Home</a:t>
          </a:r>
          <a:endParaRPr lang="en-US" sz="2000" b="1" dirty="0"/>
        </a:p>
      </dgm:t>
    </dgm:pt>
    <dgm:pt modelId="{735B167E-9206-EF46-B705-DEAC57EF193D}" type="parTrans" cxnId="{65755159-2030-744D-BE26-42997C1FF03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4F5DF85-79E5-D841-A236-6AA89727BDF4}" type="sibTrans" cxnId="{65755159-2030-744D-BE26-42997C1FF031}">
      <dgm:prSet/>
      <dgm:spPr/>
      <dgm:t>
        <a:bodyPr/>
        <a:lstStyle/>
        <a:p>
          <a:endParaRPr lang="en-US"/>
        </a:p>
      </dgm:t>
    </dgm:pt>
    <dgm:pt modelId="{3140DFB6-BB95-B348-BE26-85DAADB344BC}" type="pres">
      <dgm:prSet presAssocID="{8CF9CC0E-A8ED-C649-AF98-F0364F8EC5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9D2422-D1C6-2E49-8161-7AB3F6CBE4E9}" type="pres">
      <dgm:prSet presAssocID="{8608B3FD-D904-B644-BD75-EDBEE5EE49A2}" presName="singleCycle" presStyleCnt="0"/>
      <dgm:spPr/>
      <dgm:t>
        <a:bodyPr/>
        <a:lstStyle/>
        <a:p>
          <a:endParaRPr lang="en-US"/>
        </a:p>
      </dgm:t>
    </dgm:pt>
    <dgm:pt modelId="{1DCEC12F-9DEF-964A-AA48-2D53CD55B420}" type="pres">
      <dgm:prSet presAssocID="{8608B3FD-D904-B644-BD75-EDBEE5EE49A2}" presName="singleCenter" presStyleLbl="node1" presStyleIdx="0" presStyleCnt="8" custScaleX="140961" custScaleY="7919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4386B5E-8BD9-C640-8D78-7FC2E03836FD}" type="pres">
      <dgm:prSet presAssocID="{8FFDC331-5B31-8346-8E18-3809FDB81782}" presName="Name56" presStyleLbl="parChTrans1D2" presStyleIdx="0" presStyleCnt="7"/>
      <dgm:spPr/>
      <dgm:t>
        <a:bodyPr/>
        <a:lstStyle/>
        <a:p>
          <a:endParaRPr lang="en-US"/>
        </a:p>
      </dgm:t>
    </dgm:pt>
    <dgm:pt modelId="{44450BA2-362C-5240-9DE6-75414E9D604F}" type="pres">
      <dgm:prSet presAssocID="{47B92EE1-8B20-A541-8230-A6A6D9C860D5}" presName="text0" presStyleLbl="node1" presStyleIdx="1" presStyleCnt="8" custScaleX="148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5CC9B-8671-0146-8C65-FC0A279F0891}" type="pres">
      <dgm:prSet presAssocID="{2530FF7B-1C47-174B-AB4A-88B4312893BA}" presName="Name56" presStyleLbl="parChTrans1D2" presStyleIdx="1" presStyleCnt="7"/>
      <dgm:spPr/>
      <dgm:t>
        <a:bodyPr/>
        <a:lstStyle/>
        <a:p>
          <a:endParaRPr lang="en-US"/>
        </a:p>
      </dgm:t>
    </dgm:pt>
    <dgm:pt modelId="{7CBCE355-51F2-2948-9614-9DFB6B9DFC8B}" type="pres">
      <dgm:prSet presAssocID="{F90ADD12-D0AD-4044-9B37-A86263C9E473}" presName="text0" presStyleLbl="node1" presStyleIdx="2" presStyleCnt="8" custScaleX="148379" custRadScaleRad="149048" custRadScaleInc="50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858F8-BF59-3842-A459-35691DDC1F9C}" type="pres">
      <dgm:prSet presAssocID="{735B167E-9206-EF46-B705-DEAC57EF193D}" presName="Name56" presStyleLbl="parChTrans1D2" presStyleIdx="2" presStyleCnt="7"/>
      <dgm:spPr/>
      <dgm:t>
        <a:bodyPr/>
        <a:lstStyle/>
        <a:p>
          <a:endParaRPr lang="en-US"/>
        </a:p>
      </dgm:t>
    </dgm:pt>
    <dgm:pt modelId="{B5DB5FE5-A300-7847-91BD-897B4B43751F}" type="pres">
      <dgm:prSet presAssocID="{DD47E3FB-C02A-4042-9CBD-2F0BA0038198}" presName="text0" presStyleLbl="node1" presStyleIdx="3" presStyleCnt="8" custScaleX="154076" custScaleY="100254" custRadScaleRad="149209" custRadScaleInc="-6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F7110-2EAD-7648-B4A6-423789D6DCDB}" type="pres">
      <dgm:prSet presAssocID="{CAEE65C4-DB22-7C4F-B48A-004B445B51EC}" presName="Name56" presStyleLbl="parChTrans1D2" presStyleIdx="3" presStyleCnt="7"/>
      <dgm:spPr/>
      <dgm:t>
        <a:bodyPr/>
        <a:lstStyle/>
        <a:p>
          <a:endParaRPr lang="en-US"/>
        </a:p>
      </dgm:t>
    </dgm:pt>
    <dgm:pt modelId="{43262BB8-6ED7-B34C-B11C-95E289AAB074}" type="pres">
      <dgm:prSet presAssocID="{B35C54CF-CBBD-FA4B-843B-B6130EBE8ADB}" presName="text0" presStyleLbl="node1" presStyleIdx="4" presStyleCnt="8" custScaleX="145494" custRadScaleRad="103094" custRadScaleInc="-19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10700-3F84-444E-96EC-868772EC67CC}" type="pres">
      <dgm:prSet presAssocID="{0C169D1C-3DF8-6A44-A4B2-054AB68C8D83}" presName="Name56" presStyleLbl="parChTrans1D2" presStyleIdx="4" presStyleCnt="7"/>
      <dgm:spPr/>
      <dgm:t>
        <a:bodyPr/>
        <a:lstStyle/>
        <a:p>
          <a:endParaRPr lang="en-US"/>
        </a:p>
      </dgm:t>
    </dgm:pt>
    <dgm:pt modelId="{0773DFAB-7395-864F-A7C6-4FA19BD7F08F}" type="pres">
      <dgm:prSet presAssocID="{2E46BC38-4308-1648-B940-DE96036AECD2}" presName="text0" presStyleLbl="node1" presStyleIdx="5" presStyleCnt="8" custScaleX="151753" custRadScaleRad="107887" custRadScaleInc="41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C6BED-6423-4041-9CE4-8E2F7A833E4D}" type="pres">
      <dgm:prSet presAssocID="{FB2EC5F3-3BFC-644A-967C-6D02873A15C6}" presName="Name56" presStyleLbl="parChTrans1D2" presStyleIdx="5" presStyleCnt="7"/>
      <dgm:spPr/>
      <dgm:t>
        <a:bodyPr/>
        <a:lstStyle/>
        <a:p>
          <a:endParaRPr lang="en-US"/>
        </a:p>
      </dgm:t>
    </dgm:pt>
    <dgm:pt modelId="{12544BBD-BE53-3D40-9592-D1923EC0BA44}" type="pres">
      <dgm:prSet presAssocID="{FA6898E0-6C9D-254E-95A5-47D259DB2A98}" presName="text0" presStyleLbl="node1" presStyleIdx="6" presStyleCnt="8" custScaleX="167204" custScaleY="106678" custRadScaleRad="148915" custRadScaleInc="18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45281-E5F6-2244-BAEF-0CBFF3EFB94A}" type="pres">
      <dgm:prSet presAssocID="{F38AD9BA-C2D8-054A-99C3-0F6B30569F32}" presName="Name56" presStyleLbl="parChTrans1D2" presStyleIdx="6" presStyleCnt="7"/>
      <dgm:spPr/>
      <dgm:t>
        <a:bodyPr/>
        <a:lstStyle/>
        <a:p>
          <a:endParaRPr lang="en-US"/>
        </a:p>
      </dgm:t>
    </dgm:pt>
    <dgm:pt modelId="{DC7279F0-7AD7-154E-B414-6AD7AD1B3924}" type="pres">
      <dgm:prSet presAssocID="{830FA5AD-AB73-9148-A27A-EDD14A2C7844}" presName="text0" presStyleLbl="node1" presStyleIdx="7" presStyleCnt="8" custScaleX="170981" custScaleY="113020" custRadScaleRad="140302" custRadScaleInc="-15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D9893-BB33-B341-A4DA-529245D24F7C}" srcId="{8608B3FD-D904-B644-BD75-EDBEE5EE49A2}" destId="{2E46BC38-4308-1648-B940-DE96036AECD2}" srcOrd="4" destOrd="0" parTransId="{0C169D1C-3DF8-6A44-A4B2-054AB68C8D83}" sibTransId="{CC1C495C-FDB8-1042-B680-81F2F621B283}"/>
    <dgm:cxn modelId="{924459E3-23B7-5A49-9DB3-0138B4DB8A8B}" type="presOf" srcId="{CAEE65C4-DB22-7C4F-B48A-004B445B51EC}" destId="{188F7110-2EAD-7648-B4A6-423789D6DCDB}" srcOrd="0" destOrd="0" presId="urn:microsoft.com/office/officeart/2008/layout/RadialCluster"/>
    <dgm:cxn modelId="{89924221-07B1-7047-BE56-F52CDEC49AAC}" type="presOf" srcId="{8FFDC331-5B31-8346-8E18-3809FDB81782}" destId="{F4386B5E-8BD9-C640-8D78-7FC2E03836FD}" srcOrd="0" destOrd="0" presId="urn:microsoft.com/office/officeart/2008/layout/RadialCluster"/>
    <dgm:cxn modelId="{B72ABCC4-9F9C-CD48-A117-69F53AE575B2}" type="presOf" srcId="{2530FF7B-1C47-174B-AB4A-88B4312893BA}" destId="{A765CC9B-8671-0146-8C65-FC0A279F0891}" srcOrd="0" destOrd="0" presId="urn:microsoft.com/office/officeart/2008/layout/RadialCluster"/>
    <dgm:cxn modelId="{1D01D351-7F7F-D047-805B-512195079EC1}" type="presOf" srcId="{DD47E3FB-C02A-4042-9CBD-2F0BA0038198}" destId="{B5DB5FE5-A300-7847-91BD-897B4B43751F}" srcOrd="0" destOrd="0" presId="urn:microsoft.com/office/officeart/2008/layout/RadialCluster"/>
    <dgm:cxn modelId="{C460571B-BCAB-0641-9CBC-70E97D293CD2}" srcId="{8608B3FD-D904-B644-BD75-EDBEE5EE49A2}" destId="{830FA5AD-AB73-9148-A27A-EDD14A2C7844}" srcOrd="6" destOrd="0" parTransId="{F38AD9BA-C2D8-054A-99C3-0F6B30569F32}" sibTransId="{A88BED79-E903-7941-B1DF-2AB0FB47381F}"/>
    <dgm:cxn modelId="{DF825072-91CB-074F-92FC-31AD89C6200C}" type="presOf" srcId="{0C169D1C-3DF8-6A44-A4B2-054AB68C8D83}" destId="{82F10700-3F84-444E-96EC-868772EC67CC}" srcOrd="0" destOrd="0" presId="urn:microsoft.com/office/officeart/2008/layout/RadialCluster"/>
    <dgm:cxn modelId="{703AEE8E-F46C-AA46-9709-A628191E4471}" type="presOf" srcId="{F38AD9BA-C2D8-054A-99C3-0F6B30569F32}" destId="{8EA45281-E5F6-2244-BAEF-0CBFF3EFB94A}" srcOrd="0" destOrd="0" presId="urn:microsoft.com/office/officeart/2008/layout/RadialCluster"/>
    <dgm:cxn modelId="{310C3D70-3309-344F-8B37-D1FA1B1451F8}" type="presOf" srcId="{830FA5AD-AB73-9148-A27A-EDD14A2C7844}" destId="{DC7279F0-7AD7-154E-B414-6AD7AD1B3924}" srcOrd="0" destOrd="0" presId="urn:microsoft.com/office/officeart/2008/layout/RadialCluster"/>
    <dgm:cxn modelId="{F5FD33B5-E773-B343-85CF-C6493CAFF369}" srcId="{8608B3FD-D904-B644-BD75-EDBEE5EE49A2}" destId="{F90ADD12-D0AD-4044-9B37-A86263C9E473}" srcOrd="1" destOrd="0" parTransId="{2530FF7B-1C47-174B-AB4A-88B4312893BA}" sibTransId="{99C3AD04-E88B-4F49-A9BD-2D35E1500C3C}"/>
    <dgm:cxn modelId="{A088B26D-3112-8F47-852E-2575EA076C92}" type="presOf" srcId="{B35C54CF-CBBD-FA4B-843B-B6130EBE8ADB}" destId="{43262BB8-6ED7-B34C-B11C-95E289AAB074}" srcOrd="0" destOrd="0" presId="urn:microsoft.com/office/officeart/2008/layout/RadialCluster"/>
    <dgm:cxn modelId="{65755159-2030-744D-BE26-42997C1FF031}" srcId="{8608B3FD-D904-B644-BD75-EDBEE5EE49A2}" destId="{DD47E3FB-C02A-4042-9CBD-2F0BA0038198}" srcOrd="2" destOrd="0" parTransId="{735B167E-9206-EF46-B705-DEAC57EF193D}" sibTransId="{B4F5DF85-79E5-D841-A236-6AA89727BDF4}"/>
    <dgm:cxn modelId="{EFA1E864-4DA9-0746-B9C8-B2C5DA3B84A2}" type="presOf" srcId="{FA6898E0-6C9D-254E-95A5-47D259DB2A98}" destId="{12544BBD-BE53-3D40-9592-D1923EC0BA44}" srcOrd="0" destOrd="0" presId="urn:microsoft.com/office/officeart/2008/layout/RadialCluster"/>
    <dgm:cxn modelId="{69A11B92-F8DE-464F-B9D0-BBD4B09F5455}" srcId="{8608B3FD-D904-B644-BD75-EDBEE5EE49A2}" destId="{B35C54CF-CBBD-FA4B-843B-B6130EBE8ADB}" srcOrd="3" destOrd="0" parTransId="{CAEE65C4-DB22-7C4F-B48A-004B445B51EC}" sibTransId="{A477A43D-CE87-6640-9D0E-8599F14CF7F6}"/>
    <dgm:cxn modelId="{60330F44-B8DE-9F44-A38C-78D64A6FB9E4}" type="presOf" srcId="{8608B3FD-D904-B644-BD75-EDBEE5EE49A2}" destId="{1DCEC12F-9DEF-964A-AA48-2D53CD55B420}" srcOrd="0" destOrd="0" presId="urn:microsoft.com/office/officeart/2008/layout/RadialCluster"/>
    <dgm:cxn modelId="{4C8A7FF1-6493-5E47-9345-860844F1E74D}" type="presOf" srcId="{F90ADD12-D0AD-4044-9B37-A86263C9E473}" destId="{7CBCE355-51F2-2948-9614-9DFB6B9DFC8B}" srcOrd="0" destOrd="0" presId="urn:microsoft.com/office/officeart/2008/layout/RadialCluster"/>
    <dgm:cxn modelId="{A69E1509-E0E0-3F40-A7A6-E059A4D07D26}" type="presOf" srcId="{735B167E-9206-EF46-B705-DEAC57EF193D}" destId="{55B858F8-BF59-3842-A459-35691DDC1F9C}" srcOrd="0" destOrd="0" presId="urn:microsoft.com/office/officeart/2008/layout/RadialCluster"/>
    <dgm:cxn modelId="{C21C55DA-B6FC-7A4A-9E8A-1E2F68CD0EE3}" type="presOf" srcId="{8CF9CC0E-A8ED-C649-AF98-F0364F8EC597}" destId="{3140DFB6-BB95-B348-BE26-85DAADB344BC}" srcOrd="0" destOrd="0" presId="urn:microsoft.com/office/officeart/2008/layout/RadialCluster"/>
    <dgm:cxn modelId="{6D394504-541E-5347-925E-AE2E04E1AAE0}" type="presOf" srcId="{47B92EE1-8B20-A541-8230-A6A6D9C860D5}" destId="{44450BA2-362C-5240-9DE6-75414E9D604F}" srcOrd="0" destOrd="0" presId="urn:microsoft.com/office/officeart/2008/layout/RadialCluster"/>
    <dgm:cxn modelId="{322BBBFD-7EAC-2744-9DC4-387571A9E5D9}" srcId="{8608B3FD-D904-B644-BD75-EDBEE5EE49A2}" destId="{47B92EE1-8B20-A541-8230-A6A6D9C860D5}" srcOrd="0" destOrd="0" parTransId="{8FFDC331-5B31-8346-8E18-3809FDB81782}" sibTransId="{31E5D69F-700B-E741-8C75-31F35C182180}"/>
    <dgm:cxn modelId="{13F51E72-9573-5347-A96D-4DF88B58DC11}" type="presOf" srcId="{FB2EC5F3-3BFC-644A-967C-6D02873A15C6}" destId="{F4AC6BED-6423-4041-9CE4-8E2F7A833E4D}" srcOrd="0" destOrd="0" presId="urn:microsoft.com/office/officeart/2008/layout/RadialCluster"/>
    <dgm:cxn modelId="{2ADEF774-D8EB-A041-9DD2-54FFD6231D66}" type="presOf" srcId="{2E46BC38-4308-1648-B940-DE96036AECD2}" destId="{0773DFAB-7395-864F-A7C6-4FA19BD7F08F}" srcOrd="0" destOrd="0" presId="urn:microsoft.com/office/officeart/2008/layout/RadialCluster"/>
    <dgm:cxn modelId="{1630F2B5-6D7C-574E-8CDC-24FF5C7FA6D1}" srcId="{8608B3FD-D904-B644-BD75-EDBEE5EE49A2}" destId="{FA6898E0-6C9D-254E-95A5-47D259DB2A98}" srcOrd="5" destOrd="0" parTransId="{FB2EC5F3-3BFC-644A-967C-6D02873A15C6}" sibTransId="{E236B566-DDF4-CE42-A840-C36AE8D38FBC}"/>
    <dgm:cxn modelId="{39C5F598-ACC7-9549-BB40-694A4C708440}" srcId="{8CF9CC0E-A8ED-C649-AF98-F0364F8EC597}" destId="{8608B3FD-D904-B644-BD75-EDBEE5EE49A2}" srcOrd="0" destOrd="0" parTransId="{DEA8C63A-0446-7D4B-86E0-25F46F579C24}" sibTransId="{023089BD-5348-7F44-8533-FF26326A00DC}"/>
    <dgm:cxn modelId="{488D9B55-802E-BF44-BCF4-BC80A61D48D0}" type="presParOf" srcId="{3140DFB6-BB95-B348-BE26-85DAADB344BC}" destId="{359D2422-D1C6-2E49-8161-7AB3F6CBE4E9}" srcOrd="0" destOrd="0" presId="urn:microsoft.com/office/officeart/2008/layout/RadialCluster"/>
    <dgm:cxn modelId="{B0FC330D-40C0-F44B-9AF7-E8FC17205A82}" type="presParOf" srcId="{359D2422-D1C6-2E49-8161-7AB3F6CBE4E9}" destId="{1DCEC12F-9DEF-964A-AA48-2D53CD55B420}" srcOrd="0" destOrd="0" presId="urn:microsoft.com/office/officeart/2008/layout/RadialCluster"/>
    <dgm:cxn modelId="{2FC99C06-323D-4D49-96FD-7E757B81CAE0}" type="presParOf" srcId="{359D2422-D1C6-2E49-8161-7AB3F6CBE4E9}" destId="{F4386B5E-8BD9-C640-8D78-7FC2E03836FD}" srcOrd="1" destOrd="0" presId="urn:microsoft.com/office/officeart/2008/layout/RadialCluster"/>
    <dgm:cxn modelId="{8068B709-F2F7-D543-9A96-C6E6A1D6A6A7}" type="presParOf" srcId="{359D2422-D1C6-2E49-8161-7AB3F6CBE4E9}" destId="{44450BA2-362C-5240-9DE6-75414E9D604F}" srcOrd="2" destOrd="0" presId="urn:microsoft.com/office/officeart/2008/layout/RadialCluster"/>
    <dgm:cxn modelId="{29C67B33-EBD5-9D49-B5EA-C2926262C86A}" type="presParOf" srcId="{359D2422-D1C6-2E49-8161-7AB3F6CBE4E9}" destId="{A765CC9B-8671-0146-8C65-FC0A279F0891}" srcOrd="3" destOrd="0" presId="urn:microsoft.com/office/officeart/2008/layout/RadialCluster"/>
    <dgm:cxn modelId="{483E4C5C-CFE7-FF45-AC16-EA7247EA2D25}" type="presParOf" srcId="{359D2422-D1C6-2E49-8161-7AB3F6CBE4E9}" destId="{7CBCE355-51F2-2948-9614-9DFB6B9DFC8B}" srcOrd="4" destOrd="0" presId="urn:microsoft.com/office/officeart/2008/layout/RadialCluster"/>
    <dgm:cxn modelId="{2ACF24DB-6D57-6949-A87D-208981097397}" type="presParOf" srcId="{359D2422-D1C6-2E49-8161-7AB3F6CBE4E9}" destId="{55B858F8-BF59-3842-A459-35691DDC1F9C}" srcOrd="5" destOrd="0" presId="urn:microsoft.com/office/officeart/2008/layout/RadialCluster"/>
    <dgm:cxn modelId="{542F8A08-1AAD-0348-A4AC-110E19FFDAF5}" type="presParOf" srcId="{359D2422-D1C6-2E49-8161-7AB3F6CBE4E9}" destId="{B5DB5FE5-A300-7847-91BD-897B4B43751F}" srcOrd="6" destOrd="0" presId="urn:microsoft.com/office/officeart/2008/layout/RadialCluster"/>
    <dgm:cxn modelId="{C862512C-46F6-014A-9125-3F80BC0AE477}" type="presParOf" srcId="{359D2422-D1C6-2E49-8161-7AB3F6CBE4E9}" destId="{188F7110-2EAD-7648-B4A6-423789D6DCDB}" srcOrd="7" destOrd="0" presId="urn:microsoft.com/office/officeart/2008/layout/RadialCluster"/>
    <dgm:cxn modelId="{4F8AA595-2155-F84B-8E7D-14D7D07DBEAC}" type="presParOf" srcId="{359D2422-D1C6-2E49-8161-7AB3F6CBE4E9}" destId="{43262BB8-6ED7-B34C-B11C-95E289AAB074}" srcOrd="8" destOrd="0" presId="urn:microsoft.com/office/officeart/2008/layout/RadialCluster"/>
    <dgm:cxn modelId="{788331AC-44D2-6D4E-BE1C-93C1FD5E677C}" type="presParOf" srcId="{359D2422-D1C6-2E49-8161-7AB3F6CBE4E9}" destId="{82F10700-3F84-444E-96EC-868772EC67CC}" srcOrd="9" destOrd="0" presId="urn:microsoft.com/office/officeart/2008/layout/RadialCluster"/>
    <dgm:cxn modelId="{51D11D54-6C56-9547-A266-F6D6D6005A97}" type="presParOf" srcId="{359D2422-D1C6-2E49-8161-7AB3F6CBE4E9}" destId="{0773DFAB-7395-864F-A7C6-4FA19BD7F08F}" srcOrd="10" destOrd="0" presId="urn:microsoft.com/office/officeart/2008/layout/RadialCluster"/>
    <dgm:cxn modelId="{4A7D4FDC-627F-DA4C-9CC6-C6BA21CB4FFE}" type="presParOf" srcId="{359D2422-D1C6-2E49-8161-7AB3F6CBE4E9}" destId="{F4AC6BED-6423-4041-9CE4-8E2F7A833E4D}" srcOrd="11" destOrd="0" presId="urn:microsoft.com/office/officeart/2008/layout/RadialCluster"/>
    <dgm:cxn modelId="{0CAA4D7A-FE97-654A-BF75-45DD144AFD72}" type="presParOf" srcId="{359D2422-D1C6-2E49-8161-7AB3F6CBE4E9}" destId="{12544BBD-BE53-3D40-9592-D1923EC0BA44}" srcOrd="12" destOrd="0" presId="urn:microsoft.com/office/officeart/2008/layout/RadialCluster"/>
    <dgm:cxn modelId="{474DDBC6-83D7-D843-B918-0F2AB91C7600}" type="presParOf" srcId="{359D2422-D1C6-2E49-8161-7AB3F6CBE4E9}" destId="{8EA45281-E5F6-2244-BAEF-0CBFF3EFB94A}" srcOrd="13" destOrd="0" presId="urn:microsoft.com/office/officeart/2008/layout/RadialCluster"/>
    <dgm:cxn modelId="{59018925-C26B-AD45-AFBD-8607656AEC6D}" type="presParOf" srcId="{359D2422-D1C6-2E49-8161-7AB3F6CBE4E9}" destId="{DC7279F0-7AD7-154E-B414-6AD7AD1B3924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8C4135-1D68-C94F-B812-4967AD5345CE}" type="doc">
      <dgm:prSet loTypeId="urn:microsoft.com/office/officeart/2005/8/layout/radial1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D711B6-44D0-564A-AA60-768F16F33165}">
      <dgm:prSet phldrT="[Text]"/>
      <dgm:spPr/>
      <dgm:t>
        <a:bodyPr/>
        <a:lstStyle/>
        <a:p>
          <a:r>
            <a:rPr lang="en-US" b="1" dirty="0" smtClean="0"/>
            <a:t>Newly Married Couples</a:t>
          </a:r>
          <a:endParaRPr lang="en-US" b="1" dirty="0"/>
        </a:p>
      </dgm:t>
    </dgm:pt>
    <dgm:pt modelId="{DB00EE0C-C128-B04B-A5FA-AABA2DF25EE0}" type="parTrans" cxnId="{BC5B336C-B6EF-6642-974A-C4EF17C2E251}">
      <dgm:prSet/>
      <dgm:spPr/>
      <dgm:t>
        <a:bodyPr/>
        <a:lstStyle/>
        <a:p>
          <a:endParaRPr lang="en-US"/>
        </a:p>
      </dgm:t>
    </dgm:pt>
    <dgm:pt modelId="{7567EBC1-92D1-BB42-9BED-6C65B3D3B8B9}" type="sibTrans" cxnId="{BC5B336C-B6EF-6642-974A-C4EF17C2E251}">
      <dgm:prSet/>
      <dgm:spPr/>
      <dgm:t>
        <a:bodyPr/>
        <a:lstStyle/>
        <a:p>
          <a:endParaRPr lang="en-US"/>
        </a:p>
      </dgm:t>
    </dgm:pt>
    <dgm:pt modelId="{30D1067C-A3B6-2A49-AC5E-88C4A1A00035}">
      <dgm:prSet phldrT="[Text]" custT="1"/>
      <dgm:spPr/>
      <dgm:t>
        <a:bodyPr/>
        <a:lstStyle/>
        <a:p>
          <a:r>
            <a:rPr lang="en-US" sz="1600" b="1" dirty="0" smtClean="0"/>
            <a:t>MENTORS</a:t>
          </a:r>
          <a:endParaRPr lang="en-US" sz="1600" b="1" dirty="0"/>
        </a:p>
      </dgm:t>
    </dgm:pt>
    <dgm:pt modelId="{32959C6A-8B34-F749-B27F-D4D125D7479E}" type="parTrans" cxnId="{B2F882CE-D461-A344-A831-21635B984337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2922661B-F73C-D648-BA39-E53B87C2FAAA}" type="sibTrans" cxnId="{B2F882CE-D461-A344-A831-21635B984337}">
      <dgm:prSet/>
      <dgm:spPr/>
      <dgm:t>
        <a:bodyPr/>
        <a:lstStyle/>
        <a:p>
          <a:endParaRPr lang="en-US"/>
        </a:p>
      </dgm:t>
    </dgm:pt>
    <dgm:pt modelId="{04475BFD-716C-9947-BC20-87B99E0126FB}">
      <dgm:prSet phldrT="[Text]" custT="1"/>
      <dgm:spPr/>
      <dgm:t>
        <a:bodyPr/>
        <a:lstStyle/>
        <a:p>
          <a:r>
            <a:rPr lang="en-US" sz="1600" b="1" dirty="0" smtClean="0"/>
            <a:t>MARRIAGE PREP</a:t>
          </a:r>
          <a:br>
            <a:rPr lang="en-US" sz="1600" b="1" dirty="0" smtClean="0"/>
          </a:br>
          <a:r>
            <a:rPr lang="en-US" sz="1600" b="1" dirty="0" smtClean="0"/>
            <a:t>- Online</a:t>
          </a:r>
          <a:br>
            <a:rPr lang="en-US" sz="1600" b="1" dirty="0" smtClean="0"/>
          </a:br>
          <a:r>
            <a:rPr lang="en-US" sz="1600" b="1" dirty="0" smtClean="0"/>
            <a:t>- Gathered</a:t>
          </a:r>
          <a:endParaRPr lang="en-US" sz="1600" b="1" dirty="0"/>
        </a:p>
      </dgm:t>
    </dgm:pt>
    <dgm:pt modelId="{0851446A-832E-F141-B4DE-C76414A68E43}" type="parTrans" cxnId="{6682630E-AD03-2E48-852A-ED1E90406216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2C48A864-6EBD-774F-8345-6E9F668577A8}" type="sibTrans" cxnId="{6682630E-AD03-2E48-852A-ED1E90406216}">
      <dgm:prSet/>
      <dgm:spPr/>
      <dgm:t>
        <a:bodyPr/>
        <a:lstStyle/>
        <a:p>
          <a:endParaRPr lang="en-US"/>
        </a:p>
      </dgm:t>
    </dgm:pt>
    <dgm:pt modelId="{FBA5B874-06B0-6A45-AC25-5141CF2499BA}">
      <dgm:prSet phldrT="[Text]" custT="1"/>
      <dgm:spPr/>
      <dgm:t>
        <a:bodyPr/>
        <a:lstStyle/>
        <a:p>
          <a:r>
            <a:rPr lang="en-US" sz="1600" b="1" dirty="0" smtClean="0"/>
            <a:t>FAITH GROWTH</a:t>
          </a:r>
          <a:br>
            <a:rPr lang="en-US" sz="1600" b="1" dirty="0" smtClean="0"/>
          </a:br>
          <a:r>
            <a:rPr lang="en-US" sz="1600" b="1" dirty="0" smtClean="0"/>
            <a:t>- Programs</a:t>
          </a:r>
          <a:br>
            <a:rPr lang="en-US" sz="1600" b="1" dirty="0" smtClean="0"/>
          </a:br>
          <a:r>
            <a:rPr lang="en-US" sz="1600" b="1" dirty="0" smtClean="0"/>
            <a:t>- Online Courses &amp;</a:t>
          </a:r>
          <a:br>
            <a:rPr lang="en-US" sz="1600" b="1" dirty="0" smtClean="0"/>
          </a:br>
          <a:r>
            <a:rPr lang="en-US" sz="1600" b="1" dirty="0" smtClean="0"/>
            <a:t>Resources </a:t>
          </a:r>
          <a:endParaRPr lang="en-US" sz="1600" b="1" dirty="0"/>
        </a:p>
      </dgm:t>
    </dgm:pt>
    <dgm:pt modelId="{A4B5A00E-B011-DE42-8A74-BCD38F4317CB}" type="parTrans" cxnId="{E5E69194-E66A-4A44-9CFC-4E6CBA36FDD7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7831B223-3AAE-B447-B661-7B3FCD2D7EEE}" type="sibTrans" cxnId="{E5E69194-E66A-4A44-9CFC-4E6CBA36FDD7}">
      <dgm:prSet/>
      <dgm:spPr/>
      <dgm:t>
        <a:bodyPr/>
        <a:lstStyle/>
        <a:p>
          <a:endParaRPr lang="en-US"/>
        </a:p>
      </dgm:t>
    </dgm:pt>
    <dgm:pt modelId="{36FBC3B3-5D05-A041-9F43-297247F40AE6}">
      <dgm:prSet phldrT="[Text]" custT="1"/>
      <dgm:spPr/>
      <dgm:t>
        <a:bodyPr/>
        <a:lstStyle/>
        <a:p>
          <a:r>
            <a:rPr lang="en-US" sz="1600" b="1" dirty="0" smtClean="0"/>
            <a:t>SMALL GROUPS </a:t>
          </a:r>
          <a:br>
            <a:rPr lang="en-US" sz="1600" b="1" dirty="0" smtClean="0"/>
          </a:br>
          <a:r>
            <a:rPr lang="en-US" sz="1600" b="1" dirty="0" smtClean="0"/>
            <a:t>&amp; Support Groups</a:t>
          </a:r>
          <a:endParaRPr lang="en-US" sz="1600" b="1" dirty="0"/>
        </a:p>
      </dgm:t>
    </dgm:pt>
    <dgm:pt modelId="{F2E6702D-C7A0-394E-84D8-D269EC1B2228}" type="parTrans" cxnId="{A1442F73-FEF2-4441-AD4D-8DA2D41F8BA7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1B8C5953-C969-AC4C-A3CD-E8F2B29F6F0E}" type="sibTrans" cxnId="{A1442F73-FEF2-4441-AD4D-8DA2D41F8BA7}">
      <dgm:prSet/>
      <dgm:spPr/>
      <dgm:t>
        <a:bodyPr/>
        <a:lstStyle/>
        <a:p>
          <a:endParaRPr lang="en-US"/>
        </a:p>
      </dgm:t>
    </dgm:pt>
    <dgm:pt modelId="{384BD85D-A78B-FC4A-AC12-CA1C1E67F580}">
      <dgm:prSet phldrT="[Text]" custT="1"/>
      <dgm:spPr/>
      <dgm:t>
        <a:bodyPr/>
        <a:lstStyle/>
        <a:p>
          <a:r>
            <a:rPr lang="en-US" sz="1600" b="1" dirty="0" smtClean="0"/>
            <a:t>SOCIAL NETWORK</a:t>
          </a:r>
          <a:endParaRPr lang="en-US" sz="1600" b="1" dirty="0"/>
        </a:p>
      </dgm:t>
    </dgm:pt>
    <dgm:pt modelId="{848D63AB-91CF-A046-95F8-7C088C9BB424}" type="sibTrans" cxnId="{52DE35AA-F64D-304E-A4BD-2607226254DE}">
      <dgm:prSet/>
      <dgm:spPr/>
      <dgm:t>
        <a:bodyPr/>
        <a:lstStyle/>
        <a:p>
          <a:endParaRPr lang="en-US"/>
        </a:p>
      </dgm:t>
    </dgm:pt>
    <dgm:pt modelId="{6917DF9F-11A0-314B-9478-1C759AE5C7C1}" type="parTrans" cxnId="{52DE35AA-F64D-304E-A4BD-2607226254DE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3EBC8DD3-1610-E14A-99FA-8455C2D3B242}">
      <dgm:prSet phldrT="[Text]" custT="1"/>
      <dgm:spPr/>
      <dgm:t>
        <a:bodyPr/>
        <a:lstStyle/>
        <a:p>
          <a:r>
            <a:rPr lang="en-US" sz="1600" b="1" dirty="0" smtClean="0"/>
            <a:t>MARRIAGE ENRICHMENT</a:t>
          </a:r>
          <a:br>
            <a:rPr lang="en-US" sz="1600" b="1" dirty="0" smtClean="0"/>
          </a:br>
          <a:r>
            <a:rPr lang="en-US" sz="1600" b="1" dirty="0" smtClean="0"/>
            <a:t>- Workshops</a:t>
          </a:r>
          <a:br>
            <a:rPr lang="en-US" sz="1600" b="1" dirty="0" smtClean="0"/>
          </a:br>
          <a:r>
            <a:rPr lang="en-US" sz="1600" b="1" dirty="0" smtClean="0"/>
            <a:t>- Online</a:t>
          </a:r>
          <a:br>
            <a:rPr lang="en-US" sz="1600" b="1" dirty="0" smtClean="0"/>
          </a:br>
          <a:r>
            <a:rPr lang="en-US" sz="1600" b="1" dirty="0" smtClean="0"/>
            <a:t>-Retreats</a:t>
          </a:r>
          <a:endParaRPr lang="en-US" sz="1600" b="1" dirty="0" smtClean="0"/>
        </a:p>
      </dgm:t>
    </dgm:pt>
    <dgm:pt modelId="{15DD5434-5D6A-D240-A81A-1ECBDE896A00}" type="parTrans" cxnId="{E8BCE265-5D93-524A-B645-5684EA92B0E2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57FDF70D-9B11-0F41-A7C4-9714A2786B3A}" type="sibTrans" cxnId="{E8BCE265-5D93-524A-B645-5684EA92B0E2}">
      <dgm:prSet/>
      <dgm:spPr/>
      <dgm:t>
        <a:bodyPr/>
        <a:lstStyle/>
        <a:p>
          <a:endParaRPr lang="en-US"/>
        </a:p>
      </dgm:t>
    </dgm:pt>
    <dgm:pt modelId="{68F57157-587F-4646-970D-371DC704E557}" type="pres">
      <dgm:prSet presAssocID="{9B8C4135-1D68-C94F-B812-4967AD5345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D73FD-BC97-E74F-8511-E6921BCC665D}" type="pres">
      <dgm:prSet presAssocID="{74D711B6-44D0-564A-AA60-768F16F33165}" presName="centerShape" presStyleLbl="node0" presStyleIdx="0" presStyleCnt="1"/>
      <dgm:spPr/>
      <dgm:t>
        <a:bodyPr/>
        <a:lstStyle/>
        <a:p>
          <a:endParaRPr lang="en-US"/>
        </a:p>
      </dgm:t>
    </dgm:pt>
    <dgm:pt modelId="{7694CE64-D227-7F4B-BB13-624C0ADF29A3}" type="pres">
      <dgm:prSet presAssocID="{32959C6A-8B34-F749-B27F-D4D125D7479E}" presName="Name9" presStyleLbl="parChTrans1D2" presStyleIdx="0" presStyleCnt="6"/>
      <dgm:spPr/>
      <dgm:t>
        <a:bodyPr/>
        <a:lstStyle/>
        <a:p>
          <a:endParaRPr lang="en-US"/>
        </a:p>
      </dgm:t>
    </dgm:pt>
    <dgm:pt modelId="{A33DFAE7-D6CD-2645-8E32-7FDDD8AFF638}" type="pres">
      <dgm:prSet presAssocID="{32959C6A-8B34-F749-B27F-D4D125D7479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532E587-F317-AB44-8C06-BEDAB677108B}" type="pres">
      <dgm:prSet presAssocID="{30D1067C-A3B6-2A49-AC5E-88C4A1A000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F0FE9-6A0A-324D-A33B-98E3CE12D566}" type="pres">
      <dgm:prSet presAssocID="{0851446A-832E-F141-B4DE-C76414A68E43}" presName="Name9" presStyleLbl="parChTrans1D2" presStyleIdx="1" presStyleCnt="6"/>
      <dgm:spPr/>
      <dgm:t>
        <a:bodyPr/>
        <a:lstStyle/>
        <a:p>
          <a:endParaRPr lang="en-US"/>
        </a:p>
      </dgm:t>
    </dgm:pt>
    <dgm:pt modelId="{9C24AF53-E150-A94E-8787-763729DC3D64}" type="pres">
      <dgm:prSet presAssocID="{0851446A-832E-F141-B4DE-C76414A68E4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B11D57C-B710-9344-BE13-CA33FD18E13B}" type="pres">
      <dgm:prSet presAssocID="{04475BFD-716C-9947-BC20-87B99E0126F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5177C-24F0-D749-BE4C-8C02E4DC43B8}" type="pres">
      <dgm:prSet presAssocID="{A4B5A00E-B011-DE42-8A74-BCD38F4317CB}" presName="Name9" presStyleLbl="parChTrans1D2" presStyleIdx="2" presStyleCnt="6"/>
      <dgm:spPr/>
      <dgm:t>
        <a:bodyPr/>
        <a:lstStyle/>
        <a:p>
          <a:endParaRPr lang="en-US"/>
        </a:p>
      </dgm:t>
    </dgm:pt>
    <dgm:pt modelId="{344CD070-6A01-404B-B61E-118B8E8E3496}" type="pres">
      <dgm:prSet presAssocID="{A4B5A00E-B011-DE42-8A74-BCD38F4317CB}" presName="connTx" presStyleLbl="parChTrans1D2" presStyleIdx="2" presStyleCnt="6"/>
      <dgm:spPr/>
      <dgm:t>
        <a:bodyPr/>
        <a:lstStyle/>
        <a:p>
          <a:endParaRPr lang="en-US"/>
        </a:p>
      </dgm:t>
    </dgm:pt>
    <dgm:pt modelId="{950CB373-DD9E-514D-8D98-E1B7C6E8E774}" type="pres">
      <dgm:prSet presAssocID="{FBA5B874-06B0-6A45-AC25-5141CF2499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85A84-846E-134A-9007-BC2D2251CB1B}" type="pres">
      <dgm:prSet presAssocID="{F2E6702D-C7A0-394E-84D8-D269EC1B2228}" presName="Name9" presStyleLbl="parChTrans1D2" presStyleIdx="3" presStyleCnt="6"/>
      <dgm:spPr/>
      <dgm:t>
        <a:bodyPr/>
        <a:lstStyle/>
        <a:p>
          <a:endParaRPr lang="en-US"/>
        </a:p>
      </dgm:t>
    </dgm:pt>
    <dgm:pt modelId="{D88F4DF0-E251-CE43-9C11-A74CEB1313E3}" type="pres">
      <dgm:prSet presAssocID="{F2E6702D-C7A0-394E-84D8-D269EC1B222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68EB6B2-4A36-BD48-807C-05A4C7415196}" type="pres">
      <dgm:prSet presAssocID="{36FBC3B3-5D05-A041-9F43-297247F40AE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1A4CB-ED09-3146-B4E4-F2FB5CE4FE42}" type="pres">
      <dgm:prSet presAssocID="{15DD5434-5D6A-D240-A81A-1ECBDE896A00}" presName="Name9" presStyleLbl="parChTrans1D2" presStyleIdx="4" presStyleCnt="6"/>
      <dgm:spPr/>
      <dgm:t>
        <a:bodyPr/>
        <a:lstStyle/>
        <a:p>
          <a:endParaRPr lang="en-US"/>
        </a:p>
      </dgm:t>
    </dgm:pt>
    <dgm:pt modelId="{073FBBF4-D2E2-394E-8BD3-220BF2436D55}" type="pres">
      <dgm:prSet presAssocID="{15DD5434-5D6A-D240-A81A-1ECBDE896A0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BBA6323-E1D5-4646-93E1-D1A803A5F799}" type="pres">
      <dgm:prSet presAssocID="{3EBC8DD3-1610-E14A-99FA-8455C2D3B2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52FDB-92EE-D34E-B875-C78872704AF3}" type="pres">
      <dgm:prSet presAssocID="{6917DF9F-11A0-314B-9478-1C759AE5C7C1}" presName="Name9" presStyleLbl="parChTrans1D2" presStyleIdx="5" presStyleCnt="6"/>
      <dgm:spPr/>
      <dgm:t>
        <a:bodyPr/>
        <a:lstStyle/>
        <a:p>
          <a:endParaRPr lang="en-US"/>
        </a:p>
      </dgm:t>
    </dgm:pt>
    <dgm:pt modelId="{A6569C13-FF35-564D-966D-22ACCAFAC7E6}" type="pres">
      <dgm:prSet presAssocID="{6917DF9F-11A0-314B-9478-1C759AE5C7C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F8DB27E-344D-8242-BC80-E53A7F4BE343}" type="pres">
      <dgm:prSet presAssocID="{384BD85D-A78B-FC4A-AC12-CA1C1E67F58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87C9F-AB03-BD45-8428-F0402F5BAA01}" type="presOf" srcId="{32959C6A-8B34-F749-B27F-D4D125D7479E}" destId="{7694CE64-D227-7F4B-BB13-624C0ADF29A3}" srcOrd="0" destOrd="0" presId="urn:microsoft.com/office/officeart/2005/8/layout/radial1"/>
    <dgm:cxn modelId="{5BFE4864-E7FF-7344-948C-B9D6ECDD61CD}" type="presOf" srcId="{FBA5B874-06B0-6A45-AC25-5141CF2499BA}" destId="{950CB373-DD9E-514D-8D98-E1B7C6E8E774}" srcOrd="0" destOrd="0" presId="urn:microsoft.com/office/officeart/2005/8/layout/radial1"/>
    <dgm:cxn modelId="{BC5B336C-B6EF-6642-974A-C4EF17C2E251}" srcId="{9B8C4135-1D68-C94F-B812-4967AD5345CE}" destId="{74D711B6-44D0-564A-AA60-768F16F33165}" srcOrd="0" destOrd="0" parTransId="{DB00EE0C-C128-B04B-A5FA-AABA2DF25EE0}" sibTransId="{7567EBC1-92D1-BB42-9BED-6C65B3D3B8B9}"/>
    <dgm:cxn modelId="{454433BC-AE4E-3D42-BA8B-4E60D661A602}" type="presOf" srcId="{A4B5A00E-B011-DE42-8A74-BCD38F4317CB}" destId="{344CD070-6A01-404B-B61E-118B8E8E3496}" srcOrd="1" destOrd="0" presId="urn:microsoft.com/office/officeart/2005/8/layout/radial1"/>
    <dgm:cxn modelId="{7EADF953-DD79-174D-90C4-C451101688D6}" type="presOf" srcId="{0851446A-832E-F141-B4DE-C76414A68E43}" destId="{9C24AF53-E150-A94E-8787-763729DC3D64}" srcOrd="1" destOrd="0" presId="urn:microsoft.com/office/officeart/2005/8/layout/radial1"/>
    <dgm:cxn modelId="{E5E69194-E66A-4A44-9CFC-4E6CBA36FDD7}" srcId="{74D711B6-44D0-564A-AA60-768F16F33165}" destId="{FBA5B874-06B0-6A45-AC25-5141CF2499BA}" srcOrd="2" destOrd="0" parTransId="{A4B5A00E-B011-DE42-8A74-BCD38F4317CB}" sibTransId="{7831B223-3AAE-B447-B661-7B3FCD2D7EEE}"/>
    <dgm:cxn modelId="{B059F856-4DF7-3649-85B5-EEFEEE2C390F}" type="presOf" srcId="{F2E6702D-C7A0-394E-84D8-D269EC1B2228}" destId="{9F985A84-846E-134A-9007-BC2D2251CB1B}" srcOrd="0" destOrd="0" presId="urn:microsoft.com/office/officeart/2005/8/layout/radial1"/>
    <dgm:cxn modelId="{A20A2B01-5519-3D4C-9007-9B5055AAC568}" type="presOf" srcId="{F2E6702D-C7A0-394E-84D8-D269EC1B2228}" destId="{D88F4DF0-E251-CE43-9C11-A74CEB1313E3}" srcOrd="1" destOrd="0" presId="urn:microsoft.com/office/officeart/2005/8/layout/radial1"/>
    <dgm:cxn modelId="{8B776FCB-C9FB-394C-A6E9-059E5A3904F5}" type="presOf" srcId="{3EBC8DD3-1610-E14A-99FA-8455C2D3B242}" destId="{7BBA6323-E1D5-4646-93E1-D1A803A5F799}" srcOrd="0" destOrd="0" presId="urn:microsoft.com/office/officeart/2005/8/layout/radial1"/>
    <dgm:cxn modelId="{14A6E884-0EBE-5D4B-B8F1-050F69872B43}" type="presOf" srcId="{9B8C4135-1D68-C94F-B812-4967AD5345CE}" destId="{68F57157-587F-4646-970D-371DC704E557}" srcOrd="0" destOrd="0" presId="urn:microsoft.com/office/officeart/2005/8/layout/radial1"/>
    <dgm:cxn modelId="{4C629655-EDB1-5747-876A-AC75A809CCD6}" type="presOf" srcId="{15DD5434-5D6A-D240-A81A-1ECBDE896A00}" destId="{4241A4CB-ED09-3146-B4E4-F2FB5CE4FE42}" srcOrd="0" destOrd="0" presId="urn:microsoft.com/office/officeart/2005/8/layout/radial1"/>
    <dgm:cxn modelId="{2CC150AB-FD07-9249-B270-6DD9CD4E6F8C}" type="presOf" srcId="{0851446A-832E-F141-B4DE-C76414A68E43}" destId="{866F0FE9-6A0A-324D-A33B-98E3CE12D566}" srcOrd="0" destOrd="0" presId="urn:microsoft.com/office/officeart/2005/8/layout/radial1"/>
    <dgm:cxn modelId="{4BCE1572-CFDB-CC47-8544-B7483DE3A20A}" type="presOf" srcId="{04475BFD-716C-9947-BC20-87B99E0126FB}" destId="{6B11D57C-B710-9344-BE13-CA33FD18E13B}" srcOrd="0" destOrd="0" presId="urn:microsoft.com/office/officeart/2005/8/layout/radial1"/>
    <dgm:cxn modelId="{B2F882CE-D461-A344-A831-21635B984337}" srcId="{74D711B6-44D0-564A-AA60-768F16F33165}" destId="{30D1067C-A3B6-2A49-AC5E-88C4A1A00035}" srcOrd="0" destOrd="0" parTransId="{32959C6A-8B34-F749-B27F-D4D125D7479E}" sibTransId="{2922661B-F73C-D648-BA39-E53B87C2FAAA}"/>
    <dgm:cxn modelId="{E8BCE265-5D93-524A-B645-5684EA92B0E2}" srcId="{74D711B6-44D0-564A-AA60-768F16F33165}" destId="{3EBC8DD3-1610-E14A-99FA-8455C2D3B242}" srcOrd="4" destOrd="0" parTransId="{15DD5434-5D6A-D240-A81A-1ECBDE896A00}" sibTransId="{57FDF70D-9B11-0F41-A7C4-9714A2786B3A}"/>
    <dgm:cxn modelId="{FA72145F-B33E-584A-85AC-BBC74E5409CD}" type="presOf" srcId="{74D711B6-44D0-564A-AA60-768F16F33165}" destId="{363D73FD-BC97-E74F-8511-E6921BCC665D}" srcOrd="0" destOrd="0" presId="urn:microsoft.com/office/officeart/2005/8/layout/radial1"/>
    <dgm:cxn modelId="{28B10675-937B-F444-80B4-B894E9321AE0}" type="presOf" srcId="{32959C6A-8B34-F749-B27F-D4D125D7479E}" destId="{A33DFAE7-D6CD-2645-8E32-7FDDD8AFF638}" srcOrd="1" destOrd="0" presId="urn:microsoft.com/office/officeart/2005/8/layout/radial1"/>
    <dgm:cxn modelId="{A9C63BD2-FDD2-C148-9685-D9DBE3F5A75B}" type="presOf" srcId="{A4B5A00E-B011-DE42-8A74-BCD38F4317CB}" destId="{1985177C-24F0-D749-BE4C-8C02E4DC43B8}" srcOrd="0" destOrd="0" presId="urn:microsoft.com/office/officeart/2005/8/layout/radial1"/>
    <dgm:cxn modelId="{6FFD654F-F5CC-3846-9780-FF3BF0FB3435}" type="presOf" srcId="{6917DF9F-11A0-314B-9478-1C759AE5C7C1}" destId="{A6652FDB-92EE-D34E-B875-C78872704AF3}" srcOrd="0" destOrd="0" presId="urn:microsoft.com/office/officeart/2005/8/layout/radial1"/>
    <dgm:cxn modelId="{D3ACABF3-6CAF-2F48-9BF9-7D5FB65954C8}" type="presOf" srcId="{36FBC3B3-5D05-A041-9F43-297247F40AE6}" destId="{868EB6B2-4A36-BD48-807C-05A4C7415196}" srcOrd="0" destOrd="0" presId="urn:microsoft.com/office/officeart/2005/8/layout/radial1"/>
    <dgm:cxn modelId="{979EB4B3-BE64-DA4A-ACC7-6F5B204C77D1}" type="presOf" srcId="{384BD85D-A78B-FC4A-AC12-CA1C1E67F580}" destId="{CF8DB27E-344D-8242-BC80-E53A7F4BE343}" srcOrd="0" destOrd="0" presId="urn:microsoft.com/office/officeart/2005/8/layout/radial1"/>
    <dgm:cxn modelId="{81023F1E-D278-8744-83E3-3EA62EDEA5F2}" type="presOf" srcId="{30D1067C-A3B6-2A49-AC5E-88C4A1A00035}" destId="{0532E587-F317-AB44-8C06-BEDAB677108B}" srcOrd="0" destOrd="0" presId="urn:microsoft.com/office/officeart/2005/8/layout/radial1"/>
    <dgm:cxn modelId="{52DE35AA-F64D-304E-A4BD-2607226254DE}" srcId="{74D711B6-44D0-564A-AA60-768F16F33165}" destId="{384BD85D-A78B-FC4A-AC12-CA1C1E67F580}" srcOrd="5" destOrd="0" parTransId="{6917DF9F-11A0-314B-9478-1C759AE5C7C1}" sibTransId="{848D63AB-91CF-A046-95F8-7C088C9BB424}"/>
    <dgm:cxn modelId="{43ADDBC5-D967-7A46-85AE-7220EB51F721}" type="presOf" srcId="{15DD5434-5D6A-D240-A81A-1ECBDE896A00}" destId="{073FBBF4-D2E2-394E-8BD3-220BF2436D55}" srcOrd="1" destOrd="0" presId="urn:microsoft.com/office/officeart/2005/8/layout/radial1"/>
    <dgm:cxn modelId="{6682630E-AD03-2E48-852A-ED1E90406216}" srcId="{74D711B6-44D0-564A-AA60-768F16F33165}" destId="{04475BFD-716C-9947-BC20-87B99E0126FB}" srcOrd="1" destOrd="0" parTransId="{0851446A-832E-F141-B4DE-C76414A68E43}" sibTransId="{2C48A864-6EBD-774F-8345-6E9F668577A8}"/>
    <dgm:cxn modelId="{A1442F73-FEF2-4441-AD4D-8DA2D41F8BA7}" srcId="{74D711B6-44D0-564A-AA60-768F16F33165}" destId="{36FBC3B3-5D05-A041-9F43-297247F40AE6}" srcOrd="3" destOrd="0" parTransId="{F2E6702D-C7A0-394E-84D8-D269EC1B2228}" sibTransId="{1B8C5953-C969-AC4C-A3CD-E8F2B29F6F0E}"/>
    <dgm:cxn modelId="{BBFA7305-7B9E-7A46-92B5-3D97CEE7C363}" type="presOf" srcId="{6917DF9F-11A0-314B-9478-1C759AE5C7C1}" destId="{A6569C13-FF35-564D-966D-22ACCAFAC7E6}" srcOrd="1" destOrd="0" presId="urn:microsoft.com/office/officeart/2005/8/layout/radial1"/>
    <dgm:cxn modelId="{F4D70803-7388-0546-A154-7FA948473EC4}" type="presParOf" srcId="{68F57157-587F-4646-970D-371DC704E557}" destId="{363D73FD-BC97-E74F-8511-E6921BCC665D}" srcOrd="0" destOrd="0" presId="urn:microsoft.com/office/officeart/2005/8/layout/radial1"/>
    <dgm:cxn modelId="{E2F7D97D-43B6-E74C-994C-9061B8E043DE}" type="presParOf" srcId="{68F57157-587F-4646-970D-371DC704E557}" destId="{7694CE64-D227-7F4B-BB13-624C0ADF29A3}" srcOrd="1" destOrd="0" presId="urn:microsoft.com/office/officeart/2005/8/layout/radial1"/>
    <dgm:cxn modelId="{52F9FD03-7B74-BB42-BE57-12A506C7FDD2}" type="presParOf" srcId="{7694CE64-D227-7F4B-BB13-624C0ADF29A3}" destId="{A33DFAE7-D6CD-2645-8E32-7FDDD8AFF638}" srcOrd="0" destOrd="0" presId="urn:microsoft.com/office/officeart/2005/8/layout/radial1"/>
    <dgm:cxn modelId="{E70EBE25-6E7D-1542-90CC-FDC3C1EA18C4}" type="presParOf" srcId="{68F57157-587F-4646-970D-371DC704E557}" destId="{0532E587-F317-AB44-8C06-BEDAB677108B}" srcOrd="2" destOrd="0" presId="urn:microsoft.com/office/officeart/2005/8/layout/radial1"/>
    <dgm:cxn modelId="{2736FD1C-10E2-7741-AFA5-E5AA432A6184}" type="presParOf" srcId="{68F57157-587F-4646-970D-371DC704E557}" destId="{866F0FE9-6A0A-324D-A33B-98E3CE12D566}" srcOrd="3" destOrd="0" presId="urn:microsoft.com/office/officeart/2005/8/layout/radial1"/>
    <dgm:cxn modelId="{2465CB43-FA36-084C-A8E9-41E62DC5A36F}" type="presParOf" srcId="{866F0FE9-6A0A-324D-A33B-98E3CE12D566}" destId="{9C24AF53-E150-A94E-8787-763729DC3D64}" srcOrd="0" destOrd="0" presId="urn:microsoft.com/office/officeart/2005/8/layout/radial1"/>
    <dgm:cxn modelId="{E5F2E537-7F29-5541-BF1C-B8F8751973AA}" type="presParOf" srcId="{68F57157-587F-4646-970D-371DC704E557}" destId="{6B11D57C-B710-9344-BE13-CA33FD18E13B}" srcOrd="4" destOrd="0" presId="urn:microsoft.com/office/officeart/2005/8/layout/radial1"/>
    <dgm:cxn modelId="{ED7514CB-07E2-5447-950E-13222A835E9E}" type="presParOf" srcId="{68F57157-587F-4646-970D-371DC704E557}" destId="{1985177C-24F0-D749-BE4C-8C02E4DC43B8}" srcOrd="5" destOrd="0" presId="urn:microsoft.com/office/officeart/2005/8/layout/radial1"/>
    <dgm:cxn modelId="{54C43EBE-3379-A14B-8C68-A683AB7D9120}" type="presParOf" srcId="{1985177C-24F0-D749-BE4C-8C02E4DC43B8}" destId="{344CD070-6A01-404B-B61E-118B8E8E3496}" srcOrd="0" destOrd="0" presId="urn:microsoft.com/office/officeart/2005/8/layout/radial1"/>
    <dgm:cxn modelId="{54F8CD22-ABBE-634A-B4E0-0E071712B77E}" type="presParOf" srcId="{68F57157-587F-4646-970D-371DC704E557}" destId="{950CB373-DD9E-514D-8D98-E1B7C6E8E774}" srcOrd="6" destOrd="0" presId="urn:microsoft.com/office/officeart/2005/8/layout/radial1"/>
    <dgm:cxn modelId="{86826564-29BC-8D44-A510-A2037A45654F}" type="presParOf" srcId="{68F57157-587F-4646-970D-371DC704E557}" destId="{9F985A84-846E-134A-9007-BC2D2251CB1B}" srcOrd="7" destOrd="0" presId="urn:microsoft.com/office/officeart/2005/8/layout/radial1"/>
    <dgm:cxn modelId="{4E47F476-A401-1645-AE40-483B434B3413}" type="presParOf" srcId="{9F985A84-846E-134A-9007-BC2D2251CB1B}" destId="{D88F4DF0-E251-CE43-9C11-A74CEB1313E3}" srcOrd="0" destOrd="0" presId="urn:microsoft.com/office/officeart/2005/8/layout/radial1"/>
    <dgm:cxn modelId="{1412F70A-0092-6946-B0B0-1D0F2E1C0C8C}" type="presParOf" srcId="{68F57157-587F-4646-970D-371DC704E557}" destId="{868EB6B2-4A36-BD48-807C-05A4C7415196}" srcOrd="8" destOrd="0" presId="urn:microsoft.com/office/officeart/2005/8/layout/radial1"/>
    <dgm:cxn modelId="{3907CCAE-EBCA-2F42-86D9-C40E4DB06B70}" type="presParOf" srcId="{68F57157-587F-4646-970D-371DC704E557}" destId="{4241A4CB-ED09-3146-B4E4-F2FB5CE4FE42}" srcOrd="9" destOrd="0" presId="urn:microsoft.com/office/officeart/2005/8/layout/radial1"/>
    <dgm:cxn modelId="{8B949586-19B1-4445-AE1D-F0E93D854040}" type="presParOf" srcId="{4241A4CB-ED09-3146-B4E4-F2FB5CE4FE42}" destId="{073FBBF4-D2E2-394E-8BD3-220BF2436D55}" srcOrd="0" destOrd="0" presId="urn:microsoft.com/office/officeart/2005/8/layout/radial1"/>
    <dgm:cxn modelId="{66AAC088-D920-4B4E-9F25-18AB5216791C}" type="presParOf" srcId="{68F57157-587F-4646-970D-371DC704E557}" destId="{7BBA6323-E1D5-4646-93E1-D1A803A5F799}" srcOrd="10" destOrd="0" presId="urn:microsoft.com/office/officeart/2005/8/layout/radial1"/>
    <dgm:cxn modelId="{F653E15D-5A37-F44C-B23C-5425E7166D56}" type="presParOf" srcId="{68F57157-587F-4646-970D-371DC704E557}" destId="{A6652FDB-92EE-D34E-B875-C78872704AF3}" srcOrd="11" destOrd="0" presId="urn:microsoft.com/office/officeart/2005/8/layout/radial1"/>
    <dgm:cxn modelId="{4BAAB2C4-187C-8842-95E7-B9D6D5A25493}" type="presParOf" srcId="{A6652FDB-92EE-D34E-B875-C78872704AF3}" destId="{A6569C13-FF35-564D-966D-22ACCAFAC7E6}" srcOrd="0" destOrd="0" presId="urn:microsoft.com/office/officeart/2005/8/layout/radial1"/>
    <dgm:cxn modelId="{867C0A4D-F6EF-8441-A8D6-999F57334367}" type="presParOf" srcId="{68F57157-587F-4646-970D-371DC704E557}" destId="{CF8DB27E-344D-8242-BC80-E53A7F4BE34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F86F58-83CB-5A4F-A909-7F180D52685F}" type="doc">
      <dgm:prSet loTypeId="urn:microsoft.com/office/officeart/2005/8/layout/hierarchy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44F167-AB4C-B349-8093-936A2D38AEBD}">
      <dgm:prSet phldrT="[Text]"/>
      <dgm:spPr/>
      <dgm:t>
        <a:bodyPr/>
        <a:lstStyle/>
        <a:p>
          <a:r>
            <a:rPr lang="en-US" b="1" dirty="0" smtClean="0"/>
            <a:t>BAPTISM</a:t>
          </a:r>
          <a:endParaRPr lang="en-US" b="1" dirty="0"/>
        </a:p>
      </dgm:t>
    </dgm:pt>
    <dgm:pt modelId="{7869C144-E5E8-E04D-B1FE-D6729B78001B}" type="parTrans" cxnId="{8CDDDEE4-BF92-354F-A225-C8FA51B37A15}">
      <dgm:prSet/>
      <dgm:spPr/>
      <dgm:t>
        <a:bodyPr/>
        <a:lstStyle/>
        <a:p>
          <a:endParaRPr lang="en-US"/>
        </a:p>
      </dgm:t>
    </dgm:pt>
    <dgm:pt modelId="{166C9132-2643-8E48-88A4-EE01400A3C4B}" type="sibTrans" cxnId="{8CDDDEE4-BF92-354F-A225-C8FA51B37A15}">
      <dgm:prSet/>
      <dgm:spPr/>
      <dgm:t>
        <a:bodyPr/>
        <a:lstStyle/>
        <a:p>
          <a:endParaRPr lang="en-US"/>
        </a:p>
      </dgm:t>
    </dgm:pt>
    <dgm:pt modelId="{88B2DE08-96DA-1D43-84C5-A99DA1FAA8BA}">
      <dgm:prSet phldrT="[Text]"/>
      <dgm:spPr/>
      <dgm:t>
        <a:bodyPr/>
        <a:lstStyle/>
        <a:p>
          <a:r>
            <a:rPr lang="en-US" b="1" dirty="0" smtClean="0"/>
            <a:t>MENTORS</a:t>
          </a:r>
          <a:endParaRPr lang="en-US" b="1" dirty="0"/>
        </a:p>
      </dgm:t>
    </dgm:pt>
    <dgm:pt modelId="{3AD6FFF4-160E-3B40-A819-1E3A675DE974}" type="parTrans" cxnId="{E7EE357E-D9EC-4D4B-9498-76974C0DAE59}">
      <dgm:prSet/>
      <dgm:spPr/>
      <dgm:t>
        <a:bodyPr/>
        <a:lstStyle/>
        <a:p>
          <a:endParaRPr lang="en-US" dirty="0"/>
        </a:p>
      </dgm:t>
    </dgm:pt>
    <dgm:pt modelId="{621C26FD-0874-744E-B107-77D6B078DC6B}" type="sibTrans" cxnId="{E7EE357E-D9EC-4D4B-9498-76974C0DAE59}">
      <dgm:prSet/>
      <dgm:spPr/>
      <dgm:t>
        <a:bodyPr/>
        <a:lstStyle/>
        <a:p>
          <a:endParaRPr lang="en-US"/>
        </a:p>
      </dgm:t>
    </dgm:pt>
    <dgm:pt modelId="{D0AB3140-1704-B346-8BEC-02224D085021}">
      <dgm:prSet phldrT="[Text]"/>
      <dgm:spPr/>
      <dgm:t>
        <a:bodyPr/>
        <a:lstStyle/>
        <a:p>
          <a:r>
            <a:rPr lang="en-US" b="1" dirty="0" smtClean="0"/>
            <a:t>Prayer, Rituals, Bible, Family Conversation, Service</a:t>
          </a:r>
          <a:endParaRPr lang="en-US" b="1" dirty="0"/>
        </a:p>
      </dgm:t>
    </dgm:pt>
    <dgm:pt modelId="{2EA06C68-014B-B54B-8370-2ED2B8B47F96}" type="parTrans" cxnId="{394648D7-570F-7443-8CBA-E1FAA1C38DE8}">
      <dgm:prSet/>
      <dgm:spPr/>
      <dgm:t>
        <a:bodyPr/>
        <a:lstStyle/>
        <a:p>
          <a:endParaRPr lang="en-US" dirty="0"/>
        </a:p>
      </dgm:t>
    </dgm:pt>
    <dgm:pt modelId="{6CC4027F-22E3-0041-8AF2-FBF9E8B40353}" type="sibTrans" cxnId="{394648D7-570F-7443-8CBA-E1FAA1C38DE8}">
      <dgm:prSet/>
      <dgm:spPr/>
      <dgm:t>
        <a:bodyPr/>
        <a:lstStyle/>
        <a:p>
          <a:endParaRPr lang="en-US"/>
        </a:p>
      </dgm:t>
    </dgm:pt>
    <dgm:pt modelId="{2B3353D1-7DB3-FD44-BE82-5C1F3D0108BE}">
      <dgm:prSet phldrT="[Text]"/>
      <dgm:spPr/>
      <dgm:t>
        <a:bodyPr/>
        <a:lstStyle/>
        <a:p>
          <a:r>
            <a:rPr lang="en-US" b="1" dirty="0" smtClean="0"/>
            <a:t>PARENT FORMATION &amp; PARENTING SKILLS</a:t>
          </a:r>
          <a:endParaRPr lang="en-US" b="1" dirty="0"/>
        </a:p>
      </dgm:t>
    </dgm:pt>
    <dgm:pt modelId="{F6F18E27-BA87-714B-9231-343DBF2DA9FE}" type="parTrans" cxnId="{08E3BB71-AD78-3548-8471-6181336A712F}">
      <dgm:prSet/>
      <dgm:spPr/>
      <dgm:t>
        <a:bodyPr/>
        <a:lstStyle/>
        <a:p>
          <a:endParaRPr lang="en-US" dirty="0"/>
        </a:p>
      </dgm:t>
    </dgm:pt>
    <dgm:pt modelId="{D6086550-4B93-7640-BFCF-806EF5E586C5}" type="sibTrans" cxnId="{08E3BB71-AD78-3548-8471-6181336A712F}">
      <dgm:prSet/>
      <dgm:spPr/>
      <dgm:t>
        <a:bodyPr/>
        <a:lstStyle/>
        <a:p>
          <a:endParaRPr lang="en-US"/>
        </a:p>
      </dgm:t>
    </dgm:pt>
    <dgm:pt modelId="{A4C6A22F-8EAF-3340-9764-71680F7ADCD8}">
      <dgm:prSet phldrT="[Text]"/>
      <dgm:spPr/>
      <dgm:t>
        <a:bodyPr/>
        <a:lstStyle/>
        <a:p>
          <a:r>
            <a:rPr lang="en-US" b="1" dirty="0" smtClean="0"/>
            <a:t>MILESTONES</a:t>
          </a:r>
          <a:endParaRPr lang="en-US" b="1" dirty="0"/>
        </a:p>
      </dgm:t>
    </dgm:pt>
    <dgm:pt modelId="{B1292D79-83AD-5C40-96F3-E9E8DF0E6EED}" type="parTrans" cxnId="{F79C5035-82E9-334A-9E48-69B21545224D}">
      <dgm:prSet/>
      <dgm:spPr/>
      <dgm:t>
        <a:bodyPr/>
        <a:lstStyle/>
        <a:p>
          <a:endParaRPr lang="en-US" dirty="0"/>
        </a:p>
      </dgm:t>
    </dgm:pt>
    <dgm:pt modelId="{2B56334D-4405-2345-8C33-4C47BFA65C76}" type="sibTrans" cxnId="{F79C5035-82E9-334A-9E48-69B21545224D}">
      <dgm:prSet/>
      <dgm:spPr/>
      <dgm:t>
        <a:bodyPr/>
        <a:lstStyle/>
        <a:p>
          <a:endParaRPr lang="en-US"/>
        </a:p>
      </dgm:t>
    </dgm:pt>
    <dgm:pt modelId="{29CDD1DA-C6FC-5940-89B5-99EDB771B4F7}">
      <dgm:prSet phldrT="[Text]"/>
      <dgm:spPr/>
      <dgm:t>
        <a:bodyPr/>
        <a:lstStyle/>
        <a:p>
          <a:r>
            <a:rPr lang="en-US" b="1" dirty="0" smtClean="0"/>
            <a:t>FAITH PRACTICES </a:t>
          </a:r>
          <a:br>
            <a:rPr lang="en-US" b="1" dirty="0" smtClean="0"/>
          </a:br>
          <a:r>
            <a:rPr lang="en-US" b="1" dirty="0" smtClean="0"/>
            <a:t>@ HOME</a:t>
          </a:r>
          <a:endParaRPr lang="en-US" b="1" dirty="0"/>
        </a:p>
      </dgm:t>
    </dgm:pt>
    <dgm:pt modelId="{FFC4910F-1EEE-1C43-B231-5826C16637E7}" type="parTrans" cxnId="{B5DB8567-7451-7444-97C8-D339C9D89EA7}">
      <dgm:prSet/>
      <dgm:spPr/>
      <dgm:t>
        <a:bodyPr/>
        <a:lstStyle/>
        <a:p>
          <a:endParaRPr lang="en-US" dirty="0"/>
        </a:p>
      </dgm:t>
    </dgm:pt>
    <dgm:pt modelId="{8447D2B3-BCEC-DD42-A943-733B49F6F775}" type="sibTrans" cxnId="{B5DB8567-7451-7444-97C8-D339C9D89EA7}">
      <dgm:prSet/>
      <dgm:spPr/>
      <dgm:t>
        <a:bodyPr/>
        <a:lstStyle/>
        <a:p>
          <a:endParaRPr lang="en-US"/>
        </a:p>
      </dgm:t>
    </dgm:pt>
    <dgm:pt modelId="{5D36D761-1D00-BA42-8BC8-1B60F74E24DB}">
      <dgm:prSet phldrT="[Text]"/>
      <dgm:spPr/>
      <dgm:t>
        <a:bodyPr/>
        <a:lstStyle/>
        <a:p>
          <a:r>
            <a:rPr lang="en-US" b="1" dirty="0" smtClean="0"/>
            <a:t> Workshops Courses</a:t>
          </a:r>
          <a:br>
            <a:rPr lang="en-US" b="1" dirty="0" smtClean="0"/>
          </a:br>
          <a:r>
            <a:rPr lang="en-US" b="1" dirty="0" smtClean="0"/>
            <a:t>Online Resources</a:t>
          </a:r>
          <a:br>
            <a:rPr lang="en-US" b="1" dirty="0" smtClean="0"/>
          </a:br>
          <a:r>
            <a:rPr lang="en-US" b="1" dirty="0" smtClean="0"/>
            <a:t>Support Groups</a:t>
          </a:r>
          <a:endParaRPr lang="en-US" b="1" dirty="0"/>
        </a:p>
      </dgm:t>
    </dgm:pt>
    <dgm:pt modelId="{1293667D-F342-D644-9608-ADC03B8F8B53}" type="parTrans" cxnId="{0CF2EA48-6C49-1645-AEB7-98D62DCED7FA}">
      <dgm:prSet/>
      <dgm:spPr/>
      <dgm:t>
        <a:bodyPr/>
        <a:lstStyle/>
        <a:p>
          <a:endParaRPr lang="en-US" dirty="0"/>
        </a:p>
      </dgm:t>
    </dgm:pt>
    <dgm:pt modelId="{904674EB-0242-EC4C-A70F-4FFF283805B4}" type="sibTrans" cxnId="{0CF2EA48-6C49-1645-AEB7-98D62DCED7FA}">
      <dgm:prSet/>
      <dgm:spPr/>
      <dgm:t>
        <a:bodyPr/>
        <a:lstStyle/>
        <a:p>
          <a:endParaRPr lang="en-US"/>
        </a:p>
      </dgm:t>
    </dgm:pt>
    <dgm:pt modelId="{0A4EE0DE-D2FA-F144-B46F-C253FDB4C53D}">
      <dgm:prSet phldrT="[Text]"/>
      <dgm:spPr/>
      <dgm:t>
        <a:bodyPr/>
        <a:lstStyle/>
        <a:p>
          <a:r>
            <a:rPr lang="en-US" b="1" dirty="0" smtClean="0"/>
            <a:t>FAMILY LEARNING PROGRAMS</a:t>
          </a:r>
          <a:endParaRPr lang="en-US" b="1" dirty="0"/>
        </a:p>
      </dgm:t>
    </dgm:pt>
    <dgm:pt modelId="{E89EFE02-235F-3E4A-B79E-F9AD0E637596}" type="parTrans" cxnId="{ACD04E2D-9D5F-E247-B85A-0866319F4DA0}">
      <dgm:prSet/>
      <dgm:spPr/>
      <dgm:t>
        <a:bodyPr/>
        <a:lstStyle/>
        <a:p>
          <a:endParaRPr lang="en-US" dirty="0"/>
        </a:p>
      </dgm:t>
    </dgm:pt>
    <dgm:pt modelId="{82BC8336-6B1D-4641-B26B-42EFB4A58352}" type="sibTrans" cxnId="{ACD04E2D-9D5F-E247-B85A-0866319F4DA0}">
      <dgm:prSet/>
      <dgm:spPr/>
      <dgm:t>
        <a:bodyPr/>
        <a:lstStyle/>
        <a:p>
          <a:endParaRPr lang="en-US"/>
        </a:p>
      </dgm:t>
    </dgm:pt>
    <dgm:pt modelId="{63CE2317-7577-8E43-BD93-A13F3D04F7EF}">
      <dgm:prSet phldrT="[Text]"/>
      <dgm:spPr/>
      <dgm:t>
        <a:bodyPr/>
        <a:lstStyle/>
        <a:p>
          <a:r>
            <a:rPr lang="en-US" b="1" dirty="0" smtClean="0"/>
            <a:t>Baptism Anniversary, First Prayers, Start of School</a:t>
          </a:r>
          <a:endParaRPr lang="en-US" b="1" dirty="0"/>
        </a:p>
      </dgm:t>
    </dgm:pt>
    <dgm:pt modelId="{77BCFB1C-29B3-1F4D-BE12-56E7D51A792A}" type="parTrans" cxnId="{D0BF51FA-39DA-9243-845A-4D9CED802E5F}">
      <dgm:prSet/>
      <dgm:spPr/>
      <dgm:t>
        <a:bodyPr/>
        <a:lstStyle/>
        <a:p>
          <a:endParaRPr lang="en-US" dirty="0"/>
        </a:p>
      </dgm:t>
    </dgm:pt>
    <dgm:pt modelId="{5608EA4D-5BDB-8347-B9E9-3CF92FDB5C98}" type="sibTrans" cxnId="{D0BF51FA-39DA-9243-845A-4D9CED802E5F}">
      <dgm:prSet/>
      <dgm:spPr/>
      <dgm:t>
        <a:bodyPr/>
        <a:lstStyle/>
        <a:p>
          <a:endParaRPr lang="en-US"/>
        </a:p>
      </dgm:t>
    </dgm:pt>
    <dgm:pt modelId="{CAED2F3F-6DDD-414C-A85D-8AB657F957D7}">
      <dgm:prSet phldrT="[Text]"/>
      <dgm:spPr/>
      <dgm:t>
        <a:bodyPr/>
        <a:lstStyle/>
        <a:p>
          <a:r>
            <a:rPr lang="en-US" b="1" dirty="0" smtClean="0"/>
            <a:t>Church Gatherings</a:t>
          </a:r>
          <a:br>
            <a:rPr lang="en-US" b="1" dirty="0" smtClean="0"/>
          </a:br>
          <a:r>
            <a:rPr lang="en-US" b="1" dirty="0" smtClean="0"/>
            <a:t>Small Groups</a:t>
          </a:r>
          <a:br>
            <a:rPr lang="en-US" b="1" dirty="0" smtClean="0"/>
          </a:br>
          <a:r>
            <a:rPr lang="en-US" b="1" dirty="0" smtClean="0"/>
            <a:t>Workshops</a:t>
          </a:r>
          <a:endParaRPr lang="en-US" b="1" dirty="0"/>
        </a:p>
      </dgm:t>
    </dgm:pt>
    <dgm:pt modelId="{54B3E2D2-BF8D-A845-AA5B-6D18F74CA815}" type="parTrans" cxnId="{9C4FF163-31B2-464F-9566-14E43C6E3E8B}">
      <dgm:prSet/>
      <dgm:spPr/>
      <dgm:t>
        <a:bodyPr/>
        <a:lstStyle/>
        <a:p>
          <a:endParaRPr lang="en-US" dirty="0"/>
        </a:p>
      </dgm:t>
    </dgm:pt>
    <dgm:pt modelId="{A9535F3F-8047-0849-BD20-CB4E1D504C67}" type="sibTrans" cxnId="{9C4FF163-31B2-464F-9566-14E43C6E3E8B}">
      <dgm:prSet/>
      <dgm:spPr/>
      <dgm:t>
        <a:bodyPr/>
        <a:lstStyle/>
        <a:p>
          <a:endParaRPr lang="en-US"/>
        </a:p>
      </dgm:t>
    </dgm:pt>
    <dgm:pt modelId="{4D938232-61A5-3F44-9267-6CA2BF070F5D}">
      <dgm:prSet phldrT="[Text]"/>
      <dgm:spPr/>
      <dgm:t>
        <a:bodyPr/>
        <a:lstStyle/>
        <a:p>
          <a:r>
            <a:rPr lang="en-US" b="1" dirty="0" smtClean="0"/>
            <a:t>ONLINE RESOURCE CENTER</a:t>
          </a:r>
          <a:endParaRPr lang="en-US" b="1" dirty="0"/>
        </a:p>
      </dgm:t>
    </dgm:pt>
    <dgm:pt modelId="{CA19BCE5-0A97-2843-80B5-F6CADB467558}" type="parTrans" cxnId="{9076210E-C82F-6F48-8BC5-DD9AD732FF8C}">
      <dgm:prSet/>
      <dgm:spPr/>
      <dgm:t>
        <a:bodyPr/>
        <a:lstStyle/>
        <a:p>
          <a:endParaRPr lang="en-US" dirty="0"/>
        </a:p>
      </dgm:t>
    </dgm:pt>
    <dgm:pt modelId="{2407CD47-0592-E24F-839C-06403234E569}" type="sibTrans" cxnId="{9076210E-C82F-6F48-8BC5-DD9AD732FF8C}">
      <dgm:prSet/>
      <dgm:spPr/>
      <dgm:t>
        <a:bodyPr/>
        <a:lstStyle/>
        <a:p>
          <a:endParaRPr lang="en-US"/>
        </a:p>
      </dgm:t>
    </dgm:pt>
    <dgm:pt modelId="{922A166F-4E74-FF49-BF64-C193FA928742}" type="pres">
      <dgm:prSet presAssocID="{EEF86F58-83CB-5A4F-A909-7F180D5268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1447D-7EB7-BD4A-B75E-CAB29B5487D3}" type="pres">
      <dgm:prSet presAssocID="{AE44F167-AB4C-B349-8093-936A2D38AEBD}" presName="root1" presStyleCnt="0"/>
      <dgm:spPr/>
      <dgm:t>
        <a:bodyPr/>
        <a:lstStyle/>
        <a:p>
          <a:endParaRPr lang="en-US"/>
        </a:p>
      </dgm:t>
    </dgm:pt>
    <dgm:pt modelId="{6EE40392-780B-6147-A59F-16151628F2E1}" type="pres">
      <dgm:prSet presAssocID="{AE44F167-AB4C-B349-8093-936A2D38AE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FBEDC-41A6-C64B-900B-EC54D8D0F599}" type="pres">
      <dgm:prSet presAssocID="{AE44F167-AB4C-B349-8093-936A2D38AEBD}" presName="level2hierChild" presStyleCnt="0"/>
      <dgm:spPr/>
      <dgm:t>
        <a:bodyPr/>
        <a:lstStyle/>
        <a:p>
          <a:endParaRPr lang="en-US"/>
        </a:p>
      </dgm:t>
    </dgm:pt>
    <dgm:pt modelId="{E459E357-DABB-8741-B686-1FE9162F6C47}" type="pres">
      <dgm:prSet presAssocID="{3AD6FFF4-160E-3B40-A819-1E3A675DE974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4C554DB0-5A28-7F4A-8F93-B4536C321789}" type="pres">
      <dgm:prSet presAssocID="{3AD6FFF4-160E-3B40-A819-1E3A675DE97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9A5AB1E-9192-6D42-8F81-B4226E39DB1A}" type="pres">
      <dgm:prSet presAssocID="{88B2DE08-96DA-1D43-84C5-A99DA1FAA8BA}" presName="root2" presStyleCnt="0"/>
      <dgm:spPr/>
      <dgm:t>
        <a:bodyPr/>
        <a:lstStyle/>
        <a:p>
          <a:endParaRPr lang="en-US"/>
        </a:p>
      </dgm:t>
    </dgm:pt>
    <dgm:pt modelId="{91A37B3E-0911-1D4C-8713-F7C0EDFEF47F}" type="pres">
      <dgm:prSet presAssocID="{88B2DE08-96DA-1D43-84C5-A99DA1FAA8BA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424DC-3038-B94E-B644-B9E95774B309}" type="pres">
      <dgm:prSet presAssocID="{88B2DE08-96DA-1D43-84C5-A99DA1FAA8BA}" presName="level3hierChild" presStyleCnt="0"/>
      <dgm:spPr/>
      <dgm:t>
        <a:bodyPr/>
        <a:lstStyle/>
        <a:p>
          <a:endParaRPr lang="en-US"/>
        </a:p>
      </dgm:t>
    </dgm:pt>
    <dgm:pt modelId="{8D10413F-7EDD-0844-8536-634EE0F9EC41}" type="pres">
      <dgm:prSet presAssocID="{FFC4910F-1EEE-1C43-B231-5826C16637E7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D5D9BA7A-1AA1-734C-BB40-D9D4CA05673E}" type="pres">
      <dgm:prSet presAssocID="{FFC4910F-1EEE-1C43-B231-5826C16637E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A3594D3-B040-E240-93B2-9702870DFC00}" type="pres">
      <dgm:prSet presAssocID="{29CDD1DA-C6FC-5940-89B5-99EDB771B4F7}" presName="root2" presStyleCnt="0"/>
      <dgm:spPr/>
      <dgm:t>
        <a:bodyPr/>
        <a:lstStyle/>
        <a:p>
          <a:endParaRPr lang="en-US"/>
        </a:p>
      </dgm:t>
    </dgm:pt>
    <dgm:pt modelId="{ED4E861B-3F2B-3A4F-9B74-9746CF1FF11F}" type="pres">
      <dgm:prSet presAssocID="{29CDD1DA-C6FC-5940-89B5-99EDB771B4F7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67A99-2C02-BE49-95FD-7117A6C0E809}" type="pres">
      <dgm:prSet presAssocID="{29CDD1DA-C6FC-5940-89B5-99EDB771B4F7}" presName="level3hierChild" presStyleCnt="0"/>
      <dgm:spPr/>
      <dgm:t>
        <a:bodyPr/>
        <a:lstStyle/>
        <a:p>
          <a:endParaRPr lang="en-US"/>
        </a:p>
      </dgm:t>
    </dgm:pt>
    <dgm:pt modelId="{D8A0B370-E0DA-4A45-84C6-F741A9DDA18F}" type="pres">
      <dgm:prSet presAssocID="{2EA06C68-014B-B54B-8370-2ED2B8B47F9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F72EA0D9-FD91-564B-A309-1F0624D39D77}" type="pres">
      <dgm:prSet presAssocID="{2EA06C68-014B-B54B-8370-2ED2B8B47F9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73B64BA0-86C6-B045-9104-007E1FAA8F59}" type="pres">
      <dgm:prSet presAssocID="{D0AB3140-1704-B346-8BEC-02224D085021}" presName="root2" presStyleCnt="0"/>
      <dgm:spPr/>
      <dgm:t>
        <a:bodyPr/>
        <a:lstStyle/>
        <a:p>
          <a:endParaRPr lang="en-US"/>
        </a:p>
      </dgm:t>
    </dgm:pt>
    <dgm:pt modelId="{7CD87B2C-ED25-1D4B-AC08-9E07F6EC9D48}" type="pres">
      <dgm:prSet presAssocID="{D0AB3140-1704-B346-8BEC-02224D08502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01923-A89B-6E42-A3E6-783157D6C536}" type="pres">
      <dgm:prSet presAssocID="{D0AB3140-1704-B346-8BEC-02224D085021}" presName="level3hierChild" presStyleCnt="0"/>
      <dgm:spPr/>
      <dgm:t>
        <a:bodyPr/>
        <a:lstStyle/>
        <a:p>
          <a:endParaRPr lang="en-US"/>
        </a:p>
      </dgm:t>
    </dgm:pt>
    <dgm:pt modelId="{E6F61527-C295-E14F-AC86-42077299D3DF}" type="pres">
      <dgm:prSet presAssocID="{F6F18E27-BA87-714B-9231-343DBF2DA9FE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CCE10D9D-2E00-0147-9553-E27BF24FC643}" type="pres">
      <dgm:prSet presAssocID="{F6F18E27-BA87-714B-9231-343DBF2DA9F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826D325F-0B85-5F47-AE3A-A38AB30FF413}" type="pres">
      <dgm:prSet presAssocID="{2B3353D1-7DB3-FD44-BE82-5C1F3D0108BE}" presName="root2" presStyleCnt="0"/>
      <dgm:spPr/>
      <dgm:t>
        <a:bodyPr/>
        <a:lstStyle/>
        <a:p>
          <a:endParaRPr lang="en-US"/>
        </a:p>
      </dgm:t>
    </dgm:pt>
    <dgm:pt modelId="{D052DDC3-64DA-024E-8813-2FB5BE9367BD}" type="pres">
      <dgm:prSet presAssocID="{2B3353D1-7DB3-FD44-BE82-5C1F3D0108BE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7493B7-0958-C24F-86B2-7BC367C53A0E}" type="pres">
      <dgm:prSet presAssocID="{2B3353D1-7DB3-FD44-BE82-5C1F3D0108BE}" presName="level3hierChild" presStyleCnt="0"/>
      <dgm:spPr/>
      <dgm:t>
        <a:bodyPr/>
        <a:lstStyle/>
        <a:p>
          <a:endParaRPr lang="en-US"/>
        </a:p>
      </dgm:t>
    </dgm:pt>
    <dgm:pt modelId="{A4906DA7-AC3B-2446-A28A-0697C16EE854}" type="pres">
      <dgm:prSet presAssocID="{1293667D-F342-D644-9608-ADC03B8F8B53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684BB8F-2F93-C34A-A1F6-0E6C125548A0}" type="pres">
      <dgm:prSet presAssocID="{1293667D-F342-D644-9608-ADC03B8F8B53}" presName="connTx" presStyleLbl="parChTrans1D3" presStyleIdx="1" presStyleCnt="4"/>
      <dgm:spPr/>
      <dgm:t>
        <a:bodyPr/>
        <a:lstStyle/>
        <a:p>
          <a:endParaRPr lang="en-US"/>
        </a:p>
      </dgm:t>
    </dgm:pt>
    <dgm:pt modelId="{C9A765EC-EA7D-DB41-979A-438D55E64934}" type="pres">
      <dgm:prSet presAssocID="{5D36D761-1D00-BA42-8BC8-1B60F74E24DB}" presName="root2" presStyleCnt="0"/>
      <dgm:spPr/>
      <dgm:t>
        <a:bodyPr/>
        <a:lstStyle/>
        <a:p>
          <a:endParaRPr lang="en-US"/>
        </a:p>
      </dgm:t>
    </dgm:pt>
    <dgm:pt modelId="{50132922-49CC-1D43-9E25-D4C3923D2C8F}" type="pres">
      <dgm:prSet presAssocID="{5D36D761-1D00-BA42-8BC8-1B60F74E24D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E30EB0-427B-A647-AAF8-A54347EA3C0C}" type="pres">
      <dgm:prSet presAssocID="{5D36D761-1D00-BA42-8BC8-1B60F74E24DB}" presName="level3hierChild" presStyleCnt="0"/>
      <dgm:spPr/>
      <dgm:t>
        <a:bodyPr/>
        <a:lstStyle/>
        <a:p>
          <a:endParaRPr lang="en-US"/>
        </a:p>
      </dgm:t>
    </dgm:pt>
    <dgm:pt modelId="{8E4D83A4-3579-9144-81FA-A80508FA6219}" type="pres">
      <dgm:prSet presAssocID="{B1292D79-83AD-5C40-96F3-E9E8DF0E6EED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3CCCF564-9866-8845-B639-5A99746FFE19}" type="pres">
      <dgm:prSet presAssocID="{B1292D79-83AD-5C40-96F3-E9E8DF0E6EE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1AD2CE2-DE9C-DA43-A79D-70BB6FE56A0D}" type="pres">
      <dgm:prSet presAssocID="{A4C6A22F-8EAF-3340-9764-71680F7ADCD8}" presName="root2" presStyleCnt="0"/>
      <dgm:spPr/>
      <dgm:t>
        <a:bodyPr/>
        <a:lstStyle/>
        <a:p>
          <a:endParaRPr lang="en-US"/>
        </a:p>
      </dgm:t>
    </dgm:pt>
    <dgm:pt modelId="{1BFCC38F-1062-DD44-BE7F-0A191978BC99}" type="pres">
      <dgm:prSet presAssocID="{A4C6A22F-8EAF-3340-9764-71680F7ADCD8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445E48-991B-E945-A7D3-DDE41D48D754}" type="pres">
      <dgm:prSet presAssocID="{A4C6A22F-8EAF-3340-9764-71680F7ADCD8}" presName="level3hierChild" presStyleCnt="0"/>
      <dgm:spPr/>
      <dgm:t>
        <a:bodyPr/>
        <a:lstStyle/>
        <a:p>
          <a:endParaRPr lang="en-US"/>
        </a:p>
      </dgm:t>
    </dgm:pt>
    <dgm:pt modelId="{787D0263-FC15-B74A-B1CD-5B97A9230B2D}" type="pres">
      <dgm:prSet presAssocID="{77BCFB1C-29B3-1F4D-BE12-56E7D51A792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5F0C5CB-9EAC-224A-A3E0-6066554A2A42}" type="pres">
      <dgm:prSet presAssocID="{77BCFB1C-29B3-1F4D-BE12-56E7D51A792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65BA01B-BB81-E247-B512-763FA60E55BC}" type="pres">
      <dgm:prSet presAssocID="{63CE2317-7577-8E43-BD93-A13F3D04F7EF}" presName="root2" presStyleCnt="0"/>
      <dgm:spPr/>
      <dgm:t>
        <a:bodyPr/>
        <a:lstStyle/>
        <a:p>
          <a:endParaRPr lang="en-US"/>
        </a:p>
      </dgm:t>
    </dgm:pt>
    <dgm:pt modelId="{7C012220-3B21-5340-9625-9D81BC9D6857}" type="pres">
      <dgm:prSet presAssocID="{63CE2317-7577-8E43-BD93-A13F3D04F7E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40E828-4A4C-0A45-8536-72C9A0A3DABD}" type="pres">
      <dgm:prSet presAssocID="{63CE2317-7577-8E43-BD93-A13F3D04F7EF}" presName="level3hierChild" presStyleCnt="0"/>
      <dgm:spPr/>
      <dgm:t>
        <a:bodyPr/>
        <a:lstStyle/>
        <a:p>
          <a:endParaRPr lang="en-US"/>
        </a:p>
      </dgm:t>
    </dgm:pt>
    <dgm:pt modelId="{87620636-F1FC-8B49-85ED-40262D1FE550}" type="pres">
      <dgm:prSet presAssocID="{E89EFE02-235F-3E4A-B79E-F9AD0E637596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5BAB5093-397E-BC40-BF90-20C924A963AE}" type="pres">
      <dgm:prSet presAssocID="{E89EFE02-235F-3E4A-B79E-F9AD0E63759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936CA32E-3BEB-294F-8033-B59BB65E96A7}" type="pres">
      <dgm:prSet presAssocID="{0A4EE0DE-D2FA-F144-B46F-C253FDB4C53D}" presName="root2" presStyleCnt="0"/>
      <dgm:spPr/>
      <dgm:t>
        <a:bodyPr/>
        <a:lstStyle/>
        <a:p>
          <a:endParaRPr lang="en-US"/>
        </a:p>
      </dgm:t>
    </dgm:pt>
    <dgm:pt modelId="{D7DD03F1-48B5-8B4B-A333-21400FD8C251}" type="pres">
      <dgm:prSet presAssocID="{0A4EE0DE-D2FA-F144-B46F-C253FDB4C53D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54D958-ED7E-A241-88A2-71B5DB102749}" type="pres">
      <dgm:prSet presAssocID="{0A4EE0DE-D2FA-F144-B46F-C253FDB4C53D}" presName="level3hierChild" presStyleCnt="0"/>
      <dgm:spPr/>
      <dgm:t>
        <a:bodyPr/>
        <a:lstStyle/>
        <a:p>
          <a:endParaRPr lang="en-US"/>
        </a:p>
      </dgm:t>
    </dgm:pt>
    <dgm:pt modelId="{43530D22-FE20-EE42-9E69-02DB742F779C}" type="pres">
      <dgm:prSet presAssocID="{54B3E2D2-BF8D-A845-AA5B-6D18F74CA81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61927B9-28D7-C640-B324-E91A1D59C8C5}" type="pres">
      <dgm:prSet presAssocID="{54B3E2D2-BF8D-A845-AA5B-6D18F74CA81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FF9E2B3-A9CA-9843-839D-042BD9E96778}" type="pres">
      <dgm:prSet presAssocID="{CAED2F3F-6DDD-414C-A85D-8AB657F957D7}" presName="root2" presStyleCnt="0"/>
      <dgm:spPr/>
      <dgm:t>
        <a:bodyPr/>
        <a:lstStyle/>
        <a:p>
          <a:endParaRPr lang="en-US"/>
        </a:p>
      </dgm:t>
    </dgm:pt>
    <dgm:pt modelId="{7C9349F3-E4E6-994B-8BB7-6C3D3B392831}" type="pres">
      <dgm:prSet presAssocID="{CAED2F3F-6DDD-414C-A85D-8AB657F957D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922A1B-B39F-9041-8D34-08CB1FF13664}" type="pres">
      <dgm:prSet presAssocID="{CAED2F3F-6DDD-414C-A85D-8AB657F957D7}" presName="level3hierChild" presStyleCnt="0"/>
      <dgm:spPr/>
      <dgm:t>
        <a:bodyPr/>
        <a:lstStyle/>
        <a:p>
          <a:endParaRPr lang="en-US"/>
        </a:p>
      </dgm:t>
    </dgm:pt>
    <dgm:pt modelId="{D7656944-E0C5-AD49-A61F-F8BE043007B2}" type="pres">
      <dgm:prSet presAssocID="{CA19BCE5-0A97-2843-80B5-F6CADB467558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0A4C0E9F-79D7-414A-A35C-02C857EB6B7C}" type="pres">
      <dgm:prSet presAssocID="{CA19BCE5-0A97-2843-80B5-F6CADB46755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D1839ED-FF06-C44B-B031-259AA53F1309}" type="pres">
      <dgm:prSet presAssocID="{4D938232-61A5-3F44-9267-6CA2BF070F5D}" presName="root2" presStyleCnt="0"/>
      <dgm:spPr/>
      <dgm:t>
        <a:bodyPr/>
        <a:lstStyle/>
        <a:p>
          <a:endParaRPr lang="en-US"/>
        </a:p>
      </dgm:t>
    </dgm:pt>
    <dgm:pt modelId="{D6878401-9B94-1546-8136-0F3B0B46901D}" type="pres">
      <dgm:prSet presAssocID="{4D938232-61A5-3F44-9267-6CA2BF070F5D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179EE-A054-9B46-B72C-C3389ACB855F}" type="pres">
      <dgm:prSet presAssocID="{4D938232-61A5-3F44-9267-6CA2BF070F5D}" presName="level3hierChild" presStyleCnt="0"/>
      <dgm:spPr/>
      <dgm:t>
        <a:bodyPr/>
        <a:lstStyle/>
        <a:p>
          <a:endParaRPr lang="en-US"/>
        </a:p>
      </dgm:t>
    </dgm:pt>
  </dgm:ptLst>
  <dgm:cxnLst>
    <dgm:cxn modelId="{3938B21E-2203-0848-B530-AC4E33F78F54}" type="presOf" srcId="{E89EFE02-235F-3E4A-B79E-F9AD0E637596}" destId="{5BAB5093-397E-BC40-BF90-20C924A963AE}" srcOrd="1" destOrd="0" presId="urn:microsoft.com/office/officeart/2005/8/layout/hierarchy2"/>
    <dgm:cxn modelId="{394648D7-570F-7443-8CBA-E1FAA1C38DE8}" srcId="{29CDD1DA-C6FC-5940-89B5-99EDB771B4F7}" destId="{D0AB3140-1704-B346-8BEC-02224D085021}" srcOrd="0" destOrd="0" parTransId="{2EA06C68-014B-B54B-8370-2ED2B8B47F96}" sibTransId="{6CC4027F-22E3-0041-8AF2-FBF9E8B40353}"/>
    <dgm:cxn modelId="{0AE5CE79-5419-B542-9A65-F060A579DE97}" type="presOf" srcId="{54B3E2D2-BF8D-A845-AA5B-6D18F74CA815}" destId="{43530D22-FE20-EE42-9E69-02DB742F779C}" srcOrd="0" destOrd="0" presId="urn:microsoft.com/office/officeart/2005/8/layout/hierarchy2"/>
    <dgm:cxn modelId="{29EA31D5-A9A5-BB4F-969D-4B330AA1C61B}" type="presOf" srcId="{B1292D79-83AD-5C40-96F3-E9E8DF0E6EED}" destId="{8E4D83A4-3579-9144-81FA-A80508FA6219}" srcOrd="0" destOrd="0" presId="urn:microsoft.com/office/officeart/2005/8/layout/hierarchy2"/>
    <dgm:cxn modelId="{D0BF51FA-39DA-9243-845A-4D9CED802E5F}" srcId="{A4C6A22F-8EAF-3340-9764-71680F7ADCD8}" destId="{63CE2317-7577-8E43-BD93-A13F3D04F7EF}" srcOrd="0" destOrd="0" parTransId="{77BCFB1C-29B3-1F4D-BE12-56E7D51A792A}" sibTransId="{5608EA4D-5BDB-8347-B9E9-3CF92FDB5C98}"/>
    <dgm:cxn modelId="{ACD04E2D-9D5F-E247-B85A-0866319F4DA0}" srcId="{AE44F167-AB4C-B349-8093-936A2D38AEBD}" destId="{0A4EE0DE-D2FA-F144-B46F-C253FDB4C53D}" srcOrd="4" destOrd="0" parTransId="{E89EFE02-235F-3E4A-B79E-F9AD0E637596}" sibTransId="{82BC8336-6B1D-4641-B26B-42EFB4A58352}"/>
    <dgm:cxn modelId="{08E3BB71-AD78-3548-8471-6181336A712F}" srcId="{AE44F167-AB4C-B349-8093-936A2D38AEBD}" destId="{2B3353D1-7DB3-FD44-BE82-5C1F3D0108BE}" srcOrd="2" destOrd="0" parTransId="{F6F18E27-BA87-714B-9231-343DBF2DA9FE}" sibTransId="{D6086550-4B93-7640-BFCF-806EF5E586C5}"/>
    <dgm:cxn modelId="{C031B319-99EC-1540-844F-DC22F60880E6}" type="presOf" srcId="{3AD6FFF4-160E-3B40-A819-1E3A675DE974}" destId="{4C554DB0-5A28-7F4A-8F93-B4536C321789}" srcOrd="1" destOrd="0" presId="urn:microsoft.com/office/officeart/2005/8/layout/hierarchy2"/>
    <dgm:cxn modelId="{E5C578A4-7BF0-BD45-A501-9A909845AF0C}" type="presOf" srcId="{0A4EE0DE-D2FA-F144-B46F-C253FDB4C53D}" destId="{D7DD03F1-48B5-8B4B-A333-21400FD8C251}" srcOrd="0" destOrd="0" presId="urn:microsoft.com/office/officeart/2005/8/layout/hierarchy2"/>
    <dgm:cxn modelId="{B5DB8567-7451-7444-97C8-D339C9D89EA7}" srcId="{AE44F167-AB4C-B349-8093-936A2D38AEBD}" destId="{29CDD1DA-C6FC-5940-89B5-99EDB771B4F7}" srcOrd="1" destOrd="0" parTransId="{FFC4910F-1EEE-1C43-B231-5826C16637E7}" sibTransId="{8447D2B3-BCEC-DD42-A943-733B49F6F775}"/>
    <dgm:cxn modelId="{290BA7D5-FDFE-D74A-9DA5-70B31FD60C7C}" type="presOf" srcId="{F6F18E27-BA87-714B-9231-343DBF2DA9FE}" destId="{CCE10D9D-2E00-0147-9553-E27BF24FC643}" srcOrd="1" destOrd="0" presId="urn:microsoft.com/office/officeart/2005/8/layout/hierarchy2"/>
    <dgm:cxn modelId="{FAA045F1-DD35-AA4B-82F4-F8D4F9DED0A7}" type="presOf" srcId="{CAED2F3F-6DDD-414C-A85D-8AB657F957D7}" destId="{7C9349F3-E4E6-994B-8BB7-6C3D3B392831}" srcOrd="0" destOrd="0" presId="urn:microsoft.com/office/officeart/2005/8/layout/hierarchy2"/>
    <dgm:cxn modelId="{1C7F9A4A-599B-EE47-A4A4-869C35B6436F}" type="presOf" srcId="{F6F18E27-BA87-714B-9231-343DBF2DA9FE}" destId="{E6F61527-C295-E14F-AC86-42077299D3DF}" srcOrd="0" destOrd="0" presId="urn:microsoft.com/office/officeart/2005/8/layout/hierarchy2"/>
    <dgm:cxn modelId="{C2712227-C283-F74C-B681-9106CD902FAB}" type="presOf" srcId="{77BCFB1C-29B3-1F4D-BE12-56E7D51A792A}" destId="{787D0263-FC15-B74A-B1CD-5B97A9230B2D}" srcOrd="0" destOrd="0" presId="urn:microsoft.com/office/officeart/2005/8/layout/hierarchy2"/>
    <dgm:cxn modelId="{95D84B29-7A2F-094D-AC33-3815FEAEFB8E}" type="presOf" srcId="{77BCFB1C-29B3-1F4D-BE12-56E7D51A792A}" destId="{55F0C5CB-9EAC-224A-A3E0-6066554A2A42}" srcOrd="1" destOrd="0" presId="urn:microsoft.com/office/officeart/2005/8/layout/hierarchy2"/>
    <dgm:cxn modelId="{9C4FF163-31B2-464F-9566-14E43C6E3E8B}" srcId="{0A4EE0DE-D2FA-F144-B46F-C253FDB4C53D}" destId="{CAED2F3F-6DDD-414C-A85D-8AB657F957D7}" srcOrd="0" destOrd="0" parTransId="{54B3E2D2-BF8D-A845-AA5B-6D18F74CA815}" sibTransId="{A9535F3F-8047-0849-BD20-CB4E1D504C67}"/>
    <dgm:cxn modelId="{AF827871-3173-514D-8B99-95719BEA39C9}" type="presOf" srcId="{29CDD1DA-C6FC-5940-89B5-99EDB771B4F7}" destId="{ED4E861B-3F2B-3A4F-9B74-9746CF1FF11F}" srcOrd="0" destOrd="0" presId="urn:microsoft.com/office/officeart/2005/8/layout/hierarchy2"/>
    <dgm:cxn modelId="{1A79888B-04A7-0047-8FE1-049DF6C620B5}" type="presOf" srcId="{B1292D79-83AD-5C40-96F3-E9E8DF0E6EED}" destId="{3CCCF564-9866-8845-B639-5A99746FFE19}" srcOrd="1" destOrd="0" presId="urn:microsoft.com/office/officeart/2005/8/layout/hierarchy2"/>
    <dgm:cxn modelId="{C05366F8-C233-654E-B569-E718EA6C3535}" type="presOf" srcId="{E89EFE02-235F-3E4A-B79E-F9AD0E637596}" destId="{87620636-F1FC-8B49-85ED-40262D1FE550}" srcOrd="0" destOrd="0" presId="urn:microsoft.com/office/officeart/2005/8/layout/hierarchy2"/>
    <dgm:cxn modelId="{0CF2EA48-6C49-1645-AEB7-98D62DCED7FA}" srcId="{2B3353D1-7DB3-FD44-BE82-5C1F3D0108BE}" destId="{5D36D761-1D00-BA42-8BC8-1B60F74E24DB}" srcOrd="0" destOrd="0" parTransId="{1293667D-F342-D644-9608-ADC03B8F8B53}" sibTransId="{904674EB-0242-EC4C-A70F-4FFF283805B4}"/>
    <dgm:cxn modelId="{E7EE357E-D9EC-4D4B-9498-76974C0DAE59}" srcId="{AE44F167-AB4C-B349-8093-936A2D38AEBD}" destId="{88B2DE08-96DA-1D43-84C5-A99DA1FAA8BA}" srcOrd="0" destOrd="0" parTransId="{3AD6FFF4-160E-3B40-A819-1E3A675DE974}" sibTransId="{621C26FD-0874-744E-B107-77D6B078DC6B}"/>
    <dgm:cxn modelId="{8CDDDEE4-BF92-354F-A225-C8FA51B37A15}" srcId="{EEF86F58-83CB-5A4F-A909-7F180D52685F}" destId="{AE44F167-AB4C-B349-8093-936A2D38AEBD}" srcOrd="0" destOrd="0" parTransId="{7869C144-E5E8-E04D-B1FE-D6729B78001B}" sibTransId="{166C9132-2643-8E48-88A4-EE01400A3C4B}"/>
    <dgm:cxn modelId="{DB631021-B31C-F548-ADCD-BEB11CF53AD1}" type="presOf" srcId="{5D36D761-1D00-BA42-8BC8-1B60F74E24DB}" destId="{50132922-49CC-1D43-9E25-D4C3923D2C8F}" srcOrd="0" destOrd="0" presId="urn:microsoft.com/office/officeart/2005/8/layout/hierarchy2"/>
    <dgm:cxn modelId="{0A573D7B-F317-E24E-82F2-1E2FBEF4EBFC}" type="presOf" srcId="{54B3E2D2-BF8D-A845-AA5B-6D18F74CA815}" destId="{D61927B9-28D7-C640-B324-E91A1D59C8C5}" srcOrd="1" destOrd="0" presId="urn:microsoft.com/office/officeart/2005/8/layout/hierarchy2"/>
    <dgm:cxn modelId="{C97E15DD-828F-C449-89CB-2CA01BF45C2C}" type="presOf" srcId="{2EA06C68-014B-B54B-8370-2ED2B8B47F96}" destId="{D8A0B370-E0DA-4A45-84C6-F741A9DDA18F}" srcOrd="0" destOrd="0" presId="urn:microsoft.com/office/officeart/2005/8/layout/hierarchy2"/>
    <dgm:cxn modelId="{EF088845-5716-0342-B67A-690498012F17}" type="presOf" srcId="{3AD6FFF4-160E-3B40-A819-1E3A675DE974}" destId="{E459E357-DABB-8741-B686-1FE9162F6C47}" srcOrd="0" destOrd="0" presId="urn:microsoft.com/office/officeart/2005/8/layout/hierarchy2"/>
    <dgm:cxn modelId="{BBF32501-3968-ED49-8414-6A680DF0D368}" type="presOf" srcId="{CA19BCE5-0A97-2843-80B5-F6CADB467558}" destId="{0A4C0E9F-79D7-414A-A35C-02C857EB6B7C}" srcOrd="1" destOrd="0" presId="urn:microsoft.com/office/officeart/2005/8/layout/hierarchy2"/>
    <dgm:cxn modelId="{2AD203D6-7C1B-8047-A334-C755977DF715}" type="presOf" srcId="{A4C6A22F-8EAF-3340-9764-71680F7ADCD8}" destId="{1BFCC38F-1062-DD44-BE7F-0A191978BC99}" srcOrd="0" destOrd="0" presId="urn:microsoft.com/office/officeart/2005/8/layout/hierarchy2"/>
    <dgm:cxn modelId="{ED2E4A97-A5D3-E144-A0AE-9A75EF88F6D1}" type="presOf" srcId="{1293667D-F342-D644-9608-ADC03B8F8B53}" destId="{A4906DA7-AC3B-2446-A28A-0697C16EE854}" srcOrd="0" destOrd="0" presId="urn:microsoft.com/office/officeart/2005/8/layout/hierarchy2"/>
    <dgm:cxn modelId="{8EA41634-DCE9-AB4B-AA80-5EB651A88E85}" type="presOf" srcId="{4D938232-61A5-3F44-9267-6CA2BF070F5D}" destId="{D6878401-9B94-1546-8136-0F3B0B46901D}" srcOrd="0" destOrd="0" presId="urn:microsoft.com/office/officeart/2005/8/layout/hierarchy2"/>
    <dgm:cxn modelId="{93452A83-B234-F349-8045-C009A95CD9B5}" type="presOf" srcId="{1293667D-F342-D644-9608-ADC03B8F8B53}" destId="{2684BB8F-2F93-C34A-A1F6-0E6C125548A0}" srcOrd="1" destOrd="0" presId="urn:microsoft.com/office/officeart/2005/8/layout/hierarchy2"/>
    <dgm:cxn modelId="{E7CE60D4-08DA-8747-9F91-F4D528F0C4A3}" type="presOf" srcId="{2B3353D1-7DB3-FD44-BE82-5C1F3D0108BE}" destId="{D052DDC3-64DA-024E-8813-2FB5BE9367BD}" srcOrd="0" destOrd="0" presId="urn:microsoft.com/office/officeart/2005/8/layout/hierarchy2"/>
    <dgm:cxn modelId="{9B4FEBC9-971E-A449-95CF-A8D58D597C40}" type="presOf" srcId="{D0AB3140-1704-B346-8BEC-02224D085021}" destId="{7CD87B2C-ED25-1D4B-AC08-9E07F6EC9D48}" srcOrd="0" destOrd="0" presId="urn:microsoft.com/office/officeart/2005/8/layout/hierarchy2"/>
    <dgm:cxn modelId="{9076210E-C82F-6F48-8BC5-DD9AD732FF8C}" srcId="{AE44F167-AB4C-B349-8093-936A2D38AEBD}" destId="{4D938232-61A5-3F44-9267-6CA2BF070F5D}" srcOrd="5" destOrd="0" parTransId="{CA19BCE5-0A97-2843-80B5-F6CADB467558}" sibTransId="{2407CD47-0592-E24F-839C-06403234E569}"/>
    <dgm:cxn modelId="{439493F8-5E13-EC4A-80A6-338022527958}" type="presOf" srcId="{AE44F167-AB4C-B349-8093-936A2D38AEBD}" destId="{6EE40392-780B-6147-A59F-16151628F2E1}" srcOrd="0" destOrd="0" presId="urn:microsoft.com/office/officeart/2005/8/layout/hierarchy2"/>
    <dgm:cxn modelId="{75BBFCCB-51E5-5347-8282-B5422B74824B}" type="presOf" srcId="{CA19BCE5-0A97-2843-80B5-F6CADB467558}" destId="{D7656944-E0C5-AD49-A61F-F8BE043007B2}" srcOrd="0" destOrd="0" presId="urn:microsoft.com/office/officeart/2005/8/layout/hierarchy2"/>
    <dgm:cxn modelId="{CB3E7EF6-6FF3-5A46-B563-6EBD98339D1D}" type="presOf" srcId="{FFC4910F-1EEE-1C43-B231-5826C16637E7}" destId="{D5D9BA7A-1AA1-734C-BB40-D9D4CA05673E}" srcOrd="1" destOrd="0" presId="urn:microsoft.com/office/officeart/2005/8/layout/hierarchy2"/>
    <dgm:cxn modelId="{1F6C3CBD-6524-314F-88A6-5B238BA04D17}" type="presOf" srcId="{FFC4910F-1EEE-1C43-B231-5826C16637E7}" destId="{8D10413F-7EDD-0844-8536-634EE0F9EC41}" srcOrd="0" destOrd="0" presId="urn:microsoft.com/office/officeart/2005/8/layout/hierarchy2"/>
    <dgm:cxn modelId="{F79C5035-82E9-334A-9E48-69B21545224D}" srcId="{AE44F167-AB4C-B349-8093-936A2D38AEBD}" destId="{A4C6A22F-8EAF-3340-9764-71680F7ADCD8}" srcOrd="3" destOrd="0" parTransId="{B1292D79-83AD-5C40-96F3-E9E8DF0E6EED}" sibTransId="{2B56334D-4405-2345-8C33-4C47BFA65C76}"/>
    <dgm:cxn modelId="{CF87FC48-22BC-F242-A5BA-F603B1CBF6D6}" type="presOf" srcId="{63CE2317-7577-8E43-BD93-A13F3D04F7EF}" destId="{7C012220-3B21-5340-9625-9D81BC9D6857}" srcOrd="0" destOrd="0" presId="urn:microsoft.com/office/officeart/2005/8/layout/hierarchy2"/>
    <dgm:cxn modelId="{A6E5BD13-BED3-0841-B871-C09B38977BFC}" type="presOf" srcId="{EEF86F58-83CB-5A4F-A909-7F180D52685F}" destId="{922A166F-4E74-FF49-BF64-C193FA928742}" srcOrd="0" destOrd="0" presId="urn:microsoft.com/office/officeart/2005/8/layout/hierarchy2"/>
    <dgm:cxn modelId="{8DBBDB86-A70F-F34C-A912-FF5ABA2051CD}" type="presOf" srcId="{88B2DE08-96DA-1D43-84C5-A99DA1FAA8BA}" destId="{91A37B3E-0911-1D4C-8713-F7C0EDFEF47F}" srcOrd="0" destOrd="0" presId="urn:microsoft.com/office/officeart/2005/8/layout/hierarchy2"/>
    <dgm:cxn modelId="{B4CF6232-6136-7C40-A9B9-5E0FBC73C003}" type="presOf" srcId="{2EA06C68-014B-B54B-8370-2ED2B8B47F96}" destId="{F72EA0D9-FD91-564B-A309-1F0624D39D77}" srcOrd="1" destOrd="0" presId="urn:microsoft.com/office/officeart/2005/8/layout/hierarchy2"/>
    <dgm:cxn modelId="{B44527B1-85B8-A542-A28E-439A4951B30B}" type="presParOf" srcId="{922A166F-4E74-FF49-BF64-C193FA928742}" destId="{6111447D-7EB7-BD4A-B75E-CAB29B5487D3}" srcOrd="0" destOrd="0" presId="urn:microsoft.com/office/officeart/2005/8/layout/hierarchy2"/>
    <dgm:cxn modelId="{9B987B28-8C16-D743-A0E6-E323A7129A38}" type="presParOf" srcId="{6111447D-7EB7-BD4A-B75E-CAB29B5487D3}" destId="{6EE40392-780B-6147-A59F-16151628F2E1}" srcOrd="0" destOrd="0" presId="urn:microsoft.com/office/officeart/2005/8/layout/hierarchy2"/>
    <dgm:cxn modelId="{074BF34C-854A-D946-A026-C1A17E925947}" type="presParOf" srcId="{6111447D-7EB7-BD4A-B75E-CAB29B5487D3}" destId="{13DFBEDC-41A6-C64B-900B-EC54D8D0F599}" srcOrd="1" destOrd="0" presId="urn:microsoft.com/office/officeart/2005/8/layout/hierarchy2"/>
    <dgm:cxn modelId="{976DF4EE-2794-2841-AF16-6D27A2618D66}" type="presParOf" srcId="{13DFBEDC-41A6-C64B-900B-EC54D8D0F599}" destId="{E459E357-DABB-8741-B686-1FE9162F6C47}" srcOrd="0" destOrd="0" presId="urn:microsoft.com/office/officeart/2005/8/layout/hierarchy2"/>
    <dgm:cxn modelId="{37FFBAE7-4190-ED49-A361-C7C147CB2219}" type="presParOf" srcId="{E459E357-DABB-8741-B686-1FE9162F6C47}" destId="{4C554DB0-5A28-7F4A-8F93-B4536C321789}" srcOrd="0" destOrd="0" presId="urn:microsoft.com/office/officeart/2005/8/layout/hierarchy2"/>
    <dgm:cxn modelId="{3463D6E4-FC45-744F-993E-CE1600BD3985}" type="presParOf" srcId="{13DFBEDC-41A6-C64B-900B-EC54D8D0F599}" destId="{39A5AB1E-9192-6D42-8F81-B4226E39DB1A}" srcOrd="1" destOrd="0" presId="urn:microsoft.com/office/officeart/2005/8/layout/hierarchy2"/>
    <dgm:cxn modelId="{BDF873F8-D522-8647-BD13-F8FCC1464379}" type="presParOf" srcId="{39A5AB1E-9192-6D42-8F81-B4226E39DB1A}" destId="{91A37B3E-0911-1D4C-8713-F7C0EDFEF47F}" srcOrd="0" destOrd="0" presId="urn:microsoft.com/office/officeart/2005/8/layout/hierarchy2"/>
    <dgm:cxn modelId="{BBB64095-AA49-F04B-89EB-9ACD79EA73D7}" type="presParOf" srcId="{39A5AB1E-9192-6D42-8F81-B4226E39DB1A}" destId="{390424DC-3038-B94E-B644-B9E95774B309}" srcOrd="1" destOrd="0" presId="urn:microsoft.com/office/officeart/2005/8/layout/hierarchy2"/>
    <dgm:cxn modelId="{812DCF3B-4B44-914C-8F37-FDEF9AC21625}" type="presParOf" srcId="{13DFBEDC-41A6-C64B-900B-EC54D8D0F599}" destId="{8D10413F-7EDD-0844-8536-634EE0F9EC41}" srcOrd="2" destOrd="0" presId="urn:microsoft.com/office/officeart/2005/8/layout/hierarchy2"/>
    <dgm:cxn modelId="{10CCDCD9-72C3-0F4A-B3A0-BABA0A02A47E}" type="presParOf" srcId="{8D10413F-7EDD-0844-8536-634EE0F9EC41}" destId="{D5D9BA7A-1AA1-734C-BB40-D9D4CA05673E}" srcOrd="0" destOrd="0" presId="urn:microsoft.com/office/officeart/2005/8/layout/hierarchy2"/>
    <dgm:cxn modelId="{29F2D45E-0D58-5E47-AA46-D4065CB2E5EE}" type="presParOf" srcId="{13DFBEDC-41A6-C64B-900B-EC54D8D0F599}" destId="{8A3594D3-B040-E240-93B2-9702870DFC00}" srcOrd="3" destOrd="0" presId="urn:microsoft.com/office/officeart/2005/8/layout/hierarchy2"/>
    <dgm:cxn modelId="{1984E300-1DF7-FD4D-BFEE-F8B6B73FB2FC}" type="presParOf" srcId="{8A3594D3-B040-E240-93B2-9702870DFC00}" destId="{ED4E861B-3F2B-3A4F-9B74-9746CF1FF11F}" srcOrd="0" destOrd="0" presId="urn:microsoft.com/office/officeart/2005/8/layout/hierarchy2"/>
    <dgm:cxn modelId="{14F34EEB-9021-EC4C-ACD5-B6EF18A416B2}" type="presParOf" srcId="{8A3594D3-B040-E240-93B2-9702870DFC00}" destId="{C4A67A99-2C02-BE49-95FD-7117A6C0E809}" srcOrd="1" destOrd="0" presId="urn:microsoft.com/office/officeart/2005/8/layout/hierarchy2"/>
    <dgm:cxn modelId="{A61DFC94-3316-2C4E-B69E-0C033A7893DB}" type="presParOf" srcId="{C4A67A99-2C02-BE49-95FD-7117A6C0E809}" destId="{D8A0B370-E0DA-4A45-84C6-F741A9DDA18F}" srcOrd="0" destOrd="0" presId="urn:microsoft.com/office/officeart/2005/8/layout/hierarchy2"/>
    <dgm:cxn modelId="{B6AF2C53-9DB8-B54A-88FD-0290B2F181CD}" type="presParOf" srcId="{D8A0B370-E0DA-4A45-84C6-F741A9DDA18F}" destId="{F72EA0D9-FD91-564B-A309-1F0624D39D77}" srcOrd="0" destOrd="0" presId="urn:microsoft.com/office/officeart/2005/8/layout/hierarchy2"/>
    <dgm:cxn modelId="{810DB337-E099-8F43-AC4B-AA28248E6036}" type="presParOf" srcId="{C4A67A99-2C02-BE49-95FD-7117A6C0E809}" destId="{73B64BA0-86C6-B045-9104-007E1FAA8F59}" srcOrd="1" destOrd="0" presId="urn:microsoft.com/office/officeart/2005/8/layout/hierarchy2"/>
    <dgm:cxn modelId="{2B2AFC37-53AB-AF44-B4B5-332BE5B3680E}" type="presParOf" srcId="{73B64BA0-86C6-B045-9104-007E1FAA8F59}" destId="{7CD87B2C-ED25-1D4B-AC08-9E07F6EC9D48}" srcOrd="0" destOrd="0" presId="urn:microsoft.com/office/officeart/2005/8/layout/hierarchy2"/>
    <dgm:cxn modelId="{37F3E302-1158-9849-83D0-C5B826D4CAD9}" type="presParOf" srcId="{73B64BA0-86C6-B045-9104-007E1FAA8F59}" destId="{98901923-A89B-6E42-A3E6-783157D6C536}" srcOrd="1" destOrd="0" presId="urn:microsoft.com/office/officeart/2005/8/layout/hierarchy2"/>
    <dgm:cxn modelId="{DBB7CCE5-E49D-7849-9564-48634B6693AF}" type="presParOf" srcId="{13DFBEDC-41A6-C64B-900B-EC54D8D0F599}" destId="{E6F61527-C295-E14F-AC86-42077299D3DF}" srcOrd="4" destOrd="0" presId="urn:microsoft.com/office/officeart/2005/8/layout/hierarchy2"/>
    <dgm:cxn modelId="{F21973AA-1105-9B44-A3BE-EB748D6A49FB}" type="presParOf" srcId="{E6F61527-C295-E14F-AC86-42077299D3DF}" destId="{CCE10D9D-2E00-0147-9553-E27BF24FC643}" srcOrd="0" destOrd="0" presId="urn:microsoft.com/office/officeart/2005/8/layout/hierarchy2"/>
    <dgm:cxn modelId="{64790E9D-E994-C049-AE0F-F054551B3E47}" type="presParOf" srcId="{13DFBEDC-41A6-C64B-900B-EC54D8D0F599}" destId="{826D325F-0B85-5F47-AE3A-A38AB30FF413}" srcOrd="5" destOrd="0" presId="urn:microsoft.com/office/officeart/2005/8/layout/hierarchy2"/>
    <dgm:cxn modelId="{B42AA4CE-46ED-FE45-B999-BA28FEBC269C}" type="presParOf" srcId="{826D325F-0B85-5F47-AE3A-A38AB30FF413}" destId="{D052DDC3-64DA-024E-8813-2FB5BE9367BD}" srcOrd="0" destOrd="0" presId="urn:microsoft.com/office/officeart/2005/8/layout/hierarchy2"/>
    <dgm:cxn modelId="{2FC51E5D-8ABB-DE43-81CA-A80C3F998D44}" type="presParOf" srcId="{826D325F-0B85-5F47-AE3A-A38AB30FF413}" destId="{A87493B7-0958-C24F-86B2-7BC367C53A0E}" srcOrd="1" destOrd="0" presId="urn:microsoft.com/office/officeart/2005/8/layout/hierarchy2"/>
    <dgm:cxn modelId="{90CF7AFF-4E84-2B4E-92CB-815F2D3FD61B}" type="presParOf" srcId="{A87493B7-0958-C24F-86B2-7BC367C53A0E}" destId="{A4906DA7-AC3B-2446-A28A-0697C16EE854}" srcOrd="0" destOrd="0" presId="urn:microsoft.com/office/officeart/2005/8/layout/hierarchy2"/>
    <dgm:cxn modelId="{9393986E-242D-1447-90F0-24B30E3F2EAA}" type="presParOf" srcId="{A4906DA7-AC3B-2446-A28A-0697C16EE854}" destId="{2684BB8F-2F93-C34A-A1F6-0E6C125548A0}" srcOrd="0" destOrd="0" presId="urn:microsoft.com/office/officeart/2005/8/layout/hierarchy2"/>
    <dgm:cxn modelId="{41438028-E32E-C344-81E1-A3BE9670CF7D}" type="presParOf" srcId="{A87493B7-0958-C24F-86B2-7BC367C53A0E}" destId="{C9A765EC-EA7D-DB41-979A-438D55E64934}" srcOrd="1" destOrd="0" presId="urn:microsoft.com/office/officeart/2005/8/layout/hierarchy2"/>
    <dgm:cxn modelId="{EC452900-1166-944B-82E0-36CB42058A62}" type="presParOf" srcId="{C9A765EC-EA7D-DB41-979A-438D55E64934}" destId="{50132922-49CC-1D43-9E25-D4C3923D2C8F}" srcOrd="0" destOrd="0" presId="urn:microsoft.com/office/officeart/2005/8/layout/hierarchy2"/>
    <dgm:cxn modelId="{2D21CB50-3427-3040-A4C0-7317766B753C}" type="presParOf" srcId="{C9A765EC-EA7D-DB41-979A-438D55E64934}" destId="{36E30EB0-427B-A647-AAF8-A54347EA3C0C}" srcOrd="1" destOrd="0" presId="urn:microsoft.com/office/officeart/2005/8/layout/hierarchy2"/>
    <dgm:cxn modelId="{75A31BED-6865-5449-92EC-3E6141E4358C}" type="presParOf" srcId="{13DFBEDC-41A6-C64B-900B-EC54D8D0F599}" destId="{8E4D83A4-3579-9144-81FA-A80508FA6219}" srcOrd="6" destOrd="0" presId="urn:microsoft.com/office/officeart/2005/8/layout/hierarchy2"/>
    <dgm:cxn modelId="{279408EF-B16E-3E4A-ACD2-67B848E53796}" type="presParOf" srcId="{8E4D83A4-3579-9144-81FA-A80508FA6219}" destId="{3CCCF564-9866-8845-B639-5A99746FFE19}" srcOrd="0" destOrd="0" presId="urn:microsoft.com/office/officeart/2005/8/layout/hierarchy2"/>
    <dgm:cxn modelId="{9F0CB399-8516-0E4E-891E-38DF69BA70B1}" type="presParOf" srcId="{13DFBEDC-41A6-C64B-900B-EC54D8D0F599}" destId="{41AD2CE2-DE9C-DA43-A79D-70BB6FE56A0D}" srcOrd="7" destOrd="0" presId="urn:microsoft.com/office/officeart/2005/8/layout/hierarchy2"/>
    <dgm:cxn modelId="{279479B0-4BF3-624B-887F-9D9CC00628D7}" type="presParOf" srcId="{41AD2CE2-DE9C-DA43-A79D-70BB6FE56A0D}" destId="{1BFCC38F-1062-DD44-BE7F-0A191978BC99}" srcOrd="0" destOrd="0" presId="urn:microsoft.com/office/officeart/2005/8/layout/hierarchy2"/>
    <dgm:cxn modelId="{78762729-8BE8-D94F-ABA3-A2978E29E7C2}" type="presParOf" srcId="{41AD2CE2-DE9C-DA43-A79D-70BB6FE56A0D}" destId="{32445E48-991B-E945-A7D3-DDE41D48D754}" srcOrd="1" destOrd="0" presId="urn:microsoft.com/office/officeart/2005/8/layout/hierarchy2"/>
    <dgm:cxn modelId="{40C9792F-FDDD-2A4F-84F5-A13D8DC25D36}" type="presParOf" srcId="{32445E48-991B-E945-A7D3-DDE41D48D754}" destId="{787D0263-FC15-B74A-B1CD-5B97A9230B2D}" srcOrd="0" destOrd="0" presId="urn:microsoft.com/office/officeart/2005/8/layout/hierarchy2"/>
    <dgm:cxn modelId="{165A6ED4-B542-044B-8B76-BE9B8AAFF087}" type="presParOf" srcId="{787D0263-FC15-B74A-B1CD-5B97A9230B2D}" destId="{55F0C5CB-9EAC-224A-A3E0-6066554A2A42}" srcOrd="0" destOrd="0" presId="urn:microsoft.com/office/officeart/2005/8/layout/hierarchy2"/>
    <dgm:cxn modelId="{E584EB11-D75F-6944-812A-90947152694E}" type="presParOf" srcId="{32445E48-991B-E945-A7D3-DDE41D48D754}" destId="{765BA01B-BB81-E247-B512-763FA60E55BC}" srcOrd="1" destOrd="0" presId="urn:microsoft.com/office/officeart/2005/8/layout/hierarchy2"/>
    <dgm:cxn modelId="{518E2E0D-DB51-D04B-AEE9-41E1BFC5A5E1}" type="presParOf" srcId="{765BA01B-BB81-E247-B512-763FA60E55BC}" destId="{7C012220-3B21-5340-9625-9D81BC9D6857}" srcOrd="0" destOrd="0" presId="urn:microsoft.com/office/officeart/2005/8/layout/hierarchy2"/>
    <dgm:cxn modelId="{3A911DB3-454C-3E4F-898C-8D7E984DEA37}" type="presParOf" srcId="{765BA01B-BB81-E247-B512-763FA60E55BC}" destId="{7040E828-4A4C-0A45-8536-72C9A0A3DABD}" srcOrd="1" destOrd="0" presId="urn:microsoft.com/office/officeart/2005/8/layout/hierarchy2"/>
    <dgm:cxn modelId="{EC81B187-85A8-4A43-9750-15B39FFD81DC}" type="presParOf" srcId="{13DFBEDC-41A6-C64B-900B-EC54D8D0F599}" destId="{87620636-F1FC-8B49-85ED-40262D1FE550}" srcOrd="8" destOrd="0" presId="urn:microsoft.com/office/officeart/2005/8/layout/hierarchy2"/>
    <dgm:cxn modelId="{B8823E75-DC7A-AB44-B2E9-4DF0824C65F8}" type="presParOf" srcId="{87620636-F1FC-8B49-85ED-40262D1FE550}" destId="{5BAB5093-397E-BC40-BF90-20C924A963AE}" srcOrd="0" destOrd="0" presId="urn:microsoft.com/office/officeart/2005/8/layout/hierarchy2"/>
    <dgm:cxn modelId="{A2FB0EE1-B082-054D-AA4A-21F1EF9F245C}" type="presParOf" srcId="{13DFBEDC-41A6-C64B-900B-EC54D8D0F599}" destId="{936CA32E-3BEB-294F-8033-B59BB65E96A7}" srcOrd="9" destOrd="0" presId="urn:microsoft.com/office/officeart/2005/8/layout/hierarchy2"/>
    <dgm:cxn modelId="{3A5EEFE3-FFFB-4B48-B7F0-11B93887DCA5}" type="presParOf" srcId="{936CA32E-3BEB-294F-8033-B59BB65E96A7}" destId="{D7DD03F1-48B5-8B4B-A333-21400FD8C251}" srcOrd="0" destOrd="0" presId="urn:microsoft.com/office/officeart/2005/8/layout/hierarchy2"/>
    <dgm:cxn modelId="{312F214C-1AD6-F840-8902-764A40FA6F55}" type="presParOf" srcId="{936CA32E-3BEB-294F-8033-B59BB65E96A7}" destId="{0D54D958-ED7E-A241-88A2-71B5DB102749}" srcOrd="1" destOrd="0" presId="urn:microsoft.com/office/officeart/2005/8/layout/hierarchy2"/>
    <dgm:cxn modelId="{BDEF0192-FE98-7E41-B6F1-3C606A51620E}" type="presParOf" srcId="{0D54D958-ED7E-A241-88A2-71B5DB102749}" destId="{43530D22-FE20-EE42-9E69-02DB742F779C}" srcOrd="0" destOrd="0" presId="urn:microsoft.com/office/officeart/2005/8/layout/hierarchy2"/>
    <dgm:cxn modelId="{975EA8D8-EB03-BF43-B58D-BFDC11031E08}" type="presParOf" srcId="{43530D22-FE20-EE42-9E69-02DB742F779C}" destId="{D61927B9-28D7-C640-B324-E91A1D59C8C5}" srcOrd="0" destOrd="0" presId="urn:microsoft.com/office/officeart/2005/8/layout/hierarchy2"/>
    <dgm:cxn modelId="{ACE8EB12-BD06-904F-91C4-FA98BCFF370A}" type="presParOf" srcId="{0D54D958-ED7E-A241-88A2-71B5DB102749}" destId="{1FF9E2B3-A9CA-9843-839D-042BD9E96778}" srcOrd="1" destOrd="0" presId="urn:microsoft.com/office/officeart/2005/8/layout/hierarchy2"/>
    <dgm:cxn modelId="{041C2172-16CA-A540-99B6-07831A318247}" type="presParOf" srcId="{1FF9E2B3-A9CA-9843-839D-042BD9E96778}" destId="{7C9349F3-E4E6-994B-8BB7-6C3D3B392831}" srcOrd="0" destOrd="0" presId="urn:microsoft.com/office/officeart/2005/8/layout/hierarchy2"/>
    <dgm:cxn modelId="{F48A7785-ED24-AF44-87BC-A9D277982432}" type="presParOf" srcId="{1FF9E2B3-A9CA-9843-839D-042BD9E96778}" destId="{63922A1B-B39F-9041-8D34-08CB1FF13664}" srcOrd="1" destOrd="0" presId="urn:microsoft.com/office/officeart/2005/8/layout/hierarchy2"/>
    <dgm:cxn modelId="{CFC7D933-23B6-FA4E-AB74-2E138145C9CB}" type="presParOf" srcId="{13DFBEDC-41A6-C64B-900B-EC54D8D0F599}" destId="{D7656944-E0C5-AD49-A61F-F8BE043007B2}" srcOrd="10" destOrd="0" presId="urn:microsoft.com/office/officeart/2005/8/layout/hierarchy2"/>
    <dgm:cxn modelId="{974ACC3B-F57E-E74A-A706-77A0E9CAF868}" type="presParOf" srcId="{D7656944-E0C5-AD49-A61F-F8BE043007B2}" destId="{0A4C0E9F-79D7-414A-A35C-02C857EB6B7C}" srcOrd="0" destOrd="0" presId="urn:microsoft.com/office/officeart/2005/8/layout/hierarchy2"/>
    <dgm:cxn modelId="{69E2FBE1-E14B-C14D-BD0A-6C857986D52B}" type="presParOf" srcId="{13DFBEDC-41A6-C64B-900B-EC54D8D0F599}" destId="{5D1839ED-FF06-C44B-B031-259AA53F1309}" srcOrd="11" destOrd="0" presId="urn:microsoft.com/office/officeart/2005/8/layout/hierarchy2"/>
    <dgm:cxn modelId="{1D9C2627-E438-DE46-B0AA-35F61E3AB7D6}" type="presParOf" srcId="{5D1839ED-FF06-C44B-B031-259AA53F1309}" destId="{D6878401-9B94-1546-8136-0F3B0B46901D}" srcOrd="0" destOrd="0" presId="urn:microsoft.com/office/officeart/2005/8/layout/hierarchy2"/>
    <dgm:cxn modelId="{49689046-FD87-9D49-8393-C2DA1D00616F}" type="presParOf" srcId="{5D1839ED-FF06-C44B-B031-259AA53F1309}" destId="{288179EE-A054-9B46-B72C-C3389ACB85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B2E4C9-6739-0940-BFE0-6E1FBF8066B7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90E13C-FA55-8644-AA81-AAD46FD2B792}">
      <dgm:prSet phldrT="[Text]" custT="1"/>
      <dgm:spPr/>
      <dgm:t>
        <a:bodyPr/>
        <a:lstStyle/>
        <a:p>
          <a:r>
            <a:rPr lang="en-US" sz="2400" b="1" i="0" cap="small" dirty="0" smtClean="0">
              <a:latin typeface="Calibri"/>
            </a:rPr>
            <a:t>Adult Faith Formation Network</a:t>
          </a:r>
          <a:endParaRPr lang="en-US" sz="2400" cap="small" dirty="0">
            <a:latin typeface="Calibri"/>
          </a:endParaRPr>
        </a:p>
      </dgm:t>
    </dgm:pt>
    <dgm:pt modelId="{5E790D68-E624-D643-B2EF-0D05DA187D31}" type="parTrans" cxnId="{7A6D2285-42F1-564F-84B6-A23EF106771F}">
      <dgm:prSet/>
      <dgm:spPr/>
      <dgm:t>
        <a:bodyPr/>
        <a:lstStyle/>
        <a:p>
          <a:endParaRPr lang="en-US"/>
        </a:p>
      </dgm:t>
    </dgm:pt>
    <dgm:pt modelId="{4EE8D82B-F843-9B4B-8B59-AD17BC70C0E5}" type="sibTrans" cxnId="{7A6D2285-42F1-564F-84B6-A23EF106771F}">
      <dgm:prSet/>
      <dgm:spPr/>
      <dgm:t>
        <a:bodyPr/>
        <a:lstStyle/>
        <a:p>
          <a:endParaRPr lang="en-US"/>
        </a:p>
      </dgm:t>
    </dgm:pt>
    <dgm:pt modelId="{225E5DA0-6ECA-5845-A3C1-730172FCAABF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Life Tasks &amp;  Transitions Programs</a:t>
          </a:r>
          <a:endParaRPr lang="en-US" sz="1600" b="1" i="0" cap="small" dirty="0">
            <a:latin typeface="Calibri"/>
          </a:endParaRPr>
        </a:p>
      </dgm:t>
    </dgm:pt>
    <dgm:pt modelId="{93B20F67-1E67-794E-9682-CA2E507F8A7F}" type="parTrans" cxnId="{51C45EDA-B0EC-8248-964C-80D7628CEAC4}">
      <dgm:prSet/>
      <dgm:spPr/>
      <dgm:t>
        <a:bodyPr/>
        <a:lstStyle/>
        <a:p>
          <a:endParaRPr lang="en-US" dirty="0"/>
        </a:p>
      </dgm:t>
    </dgm:pt>
    <dgm:pt modelId="{57D301EC-B287-254C-8E82-6299E2BB7719}" type="sibTrans" cxnId="{51C45EDA-B0EC-8248-964C-80D7628CEAC4}">
      <dgm:prSet/>
      <dgm:spPr/>
      <dgm:t>
        <a:bodyPr/>
        <a:lstStyle/>
        <a:p>
          <a:endParaRPr lang="en-US"/>
        </a:p>
      </dgm:t>
    </dgm:pt>
    <dgm:pt modelId="{21D957FB-EE06-8B4D-B93F-BAD12B0AADC1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Book or Video Groups</a:t>
          </a:r>
          <a:endParaRPr lang="en-US" sz="1600" b="1" i="0" cap="small" dirty="0">
            <a:latin typeface="Calibri"/>
          </a:endParaRPr>
        </a:p>
      </dgm:t>
    </dgm:pt>
    <dgm:pt modelId="{24E97F7C-14E5-4D4C-A265-578EA8C533D3}" type="parTrans" cxnId="{B51BC608-2F1D-284F-971B-6D9BF9B52B78}">
      <dgm:prSet/>
      <dgm:spPr/>
      <dgm:t>
        <a:bodyPr/>
        <a:lstStyle/>
        <a:p>
          <a:endParaRPr lang="en-US" dirty="0"/>
        </a:p>
      </dgm:t>
    </dgm:pt>
    <dgm:pt modelId="{361868E4-6B2A-0C4C-BF69-95A52E4E19B0}" type="sibTrans" cxnId="{B51BC608-2F1D-284F-971B-6D9BF9B52B78}">
      <dgm:prSet/>
      <dgm:spPr/>
      <dgm:t>
        <a:bodyPr/>
        <a:lstStyle/>
        <a:p>
          <a:endParaRPr lang="en-US"/>
        </a:p>
      </dgm:t>
    </dgm:pt>
    <dgm:pt modelId="{343D5460-53A7-A141-B6D6-B56E124C9BEE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Prayer,</a:t>
          </a:r>
          <a:br>
            <a:rPr lang="en-US" sz="1600" b="1" i="0" cap="small" dirty="0" smtClean="0">
              <a:latin typeface="Calibri"/>
            </a:rPr>
          </a:br>
          <a:r>
            <a:rPr lang="en-US" sz="1600" b="1" i="0" cap="small" dirty="0" smtClean="0">
              <a:latin typeface="Calibri"/>
            </a:rPr>
            <a:t>Spiritual Practices, </a:t>
          </a:r>
          <a:br>
            <a:rPr lang="en-US" sz="1600" b="1" i="0" cap="small" dirty="0" smtClean="0">
              <a:latin typeface="Calibri"/>
            </a:rPr>
          </a:br>
          <a:r>
            <a:rPr lang="en-US" sz="1600" b="1" i="0" cap="small" dirty="0" smtClean="0">
              <a:latin typeface="Calibri"/>
            </a:rPr>
            <a:t>Retreats</a:t>
          </a:r>
          <a:endParaRPr lang="en-US" sz="1600" b="1" i="0" cap="small" dirty="0">
            <a:latin typeface="Calibri"/>
          </a:endParaRPr>
        </a:p>
      </dgm:t>
    </dgm:pt>
    <dgm:pt modelId="{0F819E4D-10E2-6F4B-9330-FC7C6B7B8701}" type="parTrans" cxnId="{30B02E3E-1497-2449-B7EA-0954D7DCBE57}">
      <dgm:prSet/>
      <dgm:spPr/>
      <dgm:t>
        <a:bodyPr/>
        <a:lstStyle/>
        <a:p>
          <a:endParaRPr lang="en-US" dirty="0"/>
        </a:p>
      </dgm:t>
    </dgm:pt>
    <dgm:pt modelId="{BFD20245-55E7-D94F-BF57-34A106767632}" type="sibTrans" cxnId="{30B02E3E-1497-2449-B7EA-0954D7DCBE57}">
      <dgm:prSet/>
      <dgm:spPr/>
      <dgm:t>
        <a:bodyPr/>
        <a:lstStyle/>
        <a:p>
          <a:endParaRPr lang="en-US"/>
        </a:p>
      </dgm:t>
    </dgm:pt>
    <dgm:pt modelId="{9B5C8DC4-64F2-404D-A314-7B86FD16EF59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Justice, Service, Mission Trips</a:t>
          </a:r>
          <a:endParaRPr lang="en-US" sz="1600" b="1" i="0" cap="small" dirty="0">
            <a:latin typeface="Calibri"/>
          </a:endParaRPr>
        </a:p>
      </dgm:t>
    </dgm:pt>
    <dgm:pt modelId="{C1F716B6-72C4-CD4E-8131-C491638D39D2}" type="parTrans" cxnId="{C323A366-3840-D74B-8415-EF4C5439EE2E}">
      <dgm:prSet/>
      <dgm:spPr/>
      <dgm:t>
        <a:bodyPr/>
        <a:lstStyle/>
        <a:p>
          <a:endParaRPr lang="en-US" dirty="0"/>
        </a:p>
      </dgm:t>
    </dgm:pt>
    <dgm:pt modelId="{EE5D0926-97ED-FD4E-8282-AD8CC083BDD0}" type="sibTrans" cxnId="{C323A366-3840-D74B-8415-EF4C5439EE2E}">
      <dgm:prSet/>
      <dgm:spPr/>
      <dgm:t>
        <a:bodyPr/>
        <a:lstStyle/>
        <a:p>
          <a:endParaRPr lang="en-US"/>
        </a:p>
      </dgm:t>
    </dgm:pt>
    <dgm:pt modelId="{B111218E-9032-E649-8F24-39EDAF092FB4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Small Group Studies</a:t>
          </a:r>
          <a:endParaRPr lang="en-US" sz="1600" b="1" i="0" cap="small" dirty="0">
            <a:latin typeface="Calibri"/>
          </a:endParaRPr>
        </a:p>
      </dgm:t>
    </dgm:pt>
    <dgm:pt modelId="{5C42917C-AA05-4B4B-8D40-036C3B0828ED}" type="parTrans" cxnId="{31CE53EC-2874-754F-8B39-3D64A76E2A94}">
      <dgm:prSet/>
      <dgm:spPr/>
      <dgm:t>
        <a:bodyPr/>
        <a:lstStyle/>
        <a:p>
          <a:endParaRPr lang="en-US" dirty="0"/>
        </a:p>
      </dgm:t>
    </dgm:pt>
    <dgm:pt modelId="{959148FD-9B44-FE48-B60E-DAACAEA6E7F9}" type="sibTrans" cxnId="{31CE53EC-2874-754F-8B39-3D64A76E2A94}">
      <dgm:prSet/>
      <dgm:spPr/>
      <dgm:t>
        <a:bodyPr/>
        <a:lstStyle/>
        <a:p>
          <a:endParaRPr lang="en-US"/>
        </a:p>
      </dgm:t>
    </dgm:pt>
    <dgm:pt modelId="{6CFFEF8B-180F-024B-9F36-7E50A3B9B19A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Extended Programs &amp; Trips</a:t>
          </a:r>
          <a:endParaRPr lang="en-US" sz="1600" b="1" i="0" cap="small" dirty="0">
            <a:latin typeface="Calibri"/>
          </a:endParaRPr>
        </a:p>
      </dgm:t>
    </dgm:pt>
    <dgm:pt modelId="{467D6A79-4E65-264C-BD44-7CA9C0F3CB73}" type="parTrans" cxnId="{889E7EE2-FA1E-C742-B66B-358FD38CF306}">
      <dgm:prSet/>
      <dgm:spPr/>
      <dgm:t>
        <a:bodyPr/>
        <a:lstStyle/>
        <a:p>
          <a:endParaRPr lang="en-US" dirty="0"/>
        </a:p>
      </dgm:t>
    </dgm:pt>
    <dgm:pt modelId="{40F1B71A-CB35-D840-97CB-017EE15B64AC}" type="sibTrans" cxnId="{889E7EE2-FA1E-C742-B66B-358FD38CF306}">
      <dgm:prSet/>
      <dgm:spPr/>
      <dgm:t>
        <a:bodyPr/>
        <a:lstStyle/>
        <a:p>
          <a:endParaRPr lang="en-US"/>
        </a:p>
      </dgm:t>
    </dgm:pt>
    <dgm:pt modelId="{9B651A59-0684-C64A-8AAF-45B682A48F36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Theology Programs</a:t>
          </a:r>
          <a:endParaRPr lang="en-US" sz="1600" b="1" i="0" cap="small" dirty="0">
            <a:latin typeface="Calibri"/>
          </a:endParaRPr>
        </a:p>
      </dgm:t>
    </dgm:pt>
    <dgm:pt modelId="{7C2F16BB-6538-8842-9CA2-71C8213DDDF2}" type="parTrans" cxnId="{CFE06D2F-91F5-AF4A-A903-1AABFD89F0C6}">
      <dgm:prSet/>
      <dgm:spPr/>
      <dgm:t>
        <a:bodyPr/>
        <a:lstStyle/>
        <a:p>
          <a:endParaRPr lang="en-US" dirty="0"/>
        </a:p>
      </dgm:t>
    </dgm:pt>
    <dgm:pt modelId="{7CC44F90-221C-674A-B4A5-4EBA23FE7657}" type="sibTrans" cxnId="{CFE06D2F-91F5-AF4A-A903-1AABFD89F0C6}">
      <dgm:prSet/>
      <dgm:spPr/>
      <dgm:t>
        <a:bodyPr/>
        <a:lstStyle/>
        <a:p>
          <a:endParaRPr lang="en-US"/>
        </a:p>
      </dgm:t>
    </dgm:pt>
    <dgm:pt modelId="{F4891E69-05A1-D940-AD54-1945B596B03B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Sunday Worship Reflection</a:t>
          </a:r>
          <a:endParaRPr lang="en-US" sz="1600" b="1" i="0" cap="small" dirty="0" smtClean="0">
            <a:latin typeface="Calibri"/>
          </a:endParaRPr>
        </a:p>
      </dgm:t>
    </dgm:pt>
    <dgm:pt modelId="{4BDBC7F0-DF71-0241-9487-573EA70E0825}" type="parTrans" cxnId="{6E9779D7-EE24-2B44-85F6-9CE55F4A2E25}">
      <dgm:prSet/>
      <dgm:spPr/>
      <dgm:t>
        <a:bodyPr/>
        <a:lstStyle/>
        <a:p>
          <a:endParaRPr lang="en-US" dirty="0"/>
        </a:p>
      </dgm:t>
    </dgm:pt>
    <dgm:pt modelId="{D0AE19E6-5955-6641-9A6F-C588B9B28826}" type="sibTrans" cxnId="{6E9779D7-EE24-2B44-85F6-9CE55F4A2E25}">
      <dgm:prSet/>
      <dgm:spPr/>
      <dgm:t>
        <a:bodyPr/>
        <a:lstStyle/>
        <a:p>
          <a:endParaRPr lang="en-US"/>
        </a:p>
      </dgm:t>
    </dgm:pt>
    <dgm:pt modelId="{7B775CE3-D8A6-DA44-8A8E-3FFE4939A629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Online Courses &amp; Resources</a:t>
          </a:r>
          <a:endParaRPr lang="en-US" sz="1600" b="1" i="0" cap="small" dirty="0">
            <a:latin typeface="Calibri"/>
          </a:endParaRPr>
        </a:p>
      </dgm:t>
    </dgm:pt>
    <dgm:pt modelId="{5422DC87-810D-474F-BC5B-D18C6809F674}" type="parTrans" cxnId="{9487DF0E-A92D-D144-921E-7CB409B2E17E}">
      <dgm:prSet/>
      <dgm:spPr/>
      <dgm:t>
        <a:bodyPr/>
        <a:lstStyle/>
        <a:p>
          <a:endParaRPr lang="en-US" dirty="0"/>
        </a:p>
      </dgm:t>
    </dgm:pt>
    <dgm:pt modelId="{DFA92CC3-2DF0-4D49-AE19-FACE4CE8E186}" type="sibTrans" cxnId="{9487DF0E-A92D-D144-921E-7CB409B2E17E}">
      <dgm:prSet/>
      <dgm:spPr/>
      <dgm:t>
        <a:bodyPr/>
        <a:lstStyle/>
        <a:p>
          <a:endParaRPr lang="en-US"/>
        </a:p>
      </dgm:t>
    </dgm:pt>
    <dgm:pt modelId="{D3DB21F3-E7EF-EA4B-A44F-52D25FC6F521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Social Networks &amp; Blogs</a:t>
          </a:r>
          <a:endParaRPr lang="en-US" sz="1600" b="1" i="0" cap="small" dirty="0">
            <a:latin typeface="Calibri"/>
          </a:endParaRPr>
        </a:p>
      </dgm:t>
    </dgm:pt>
    <dgm:pt modelId="{7732A20E-9812-674C-9894-BE9E3266AD3F}" type="parTrans" cxnId="{FCA01ECB-EDF5-8645-8616-0209A7086B99}">
      <dgm:prSet/>
      <dgm:spPr/>
      <dgm:t>
        <a:bodyPr/>
        <a:lstStyle/>
        <a:p>
          <a:endParaRPr lang="en-US" dirty="0"/>
        </a:p>
      </dgm:t>
    </dgm:pt>
    <dgm:pt modelId="{B71653A5-B258-8D41-AC3C-4B5D4C58740C}" type="sibTrans" cxnId="{FCA01ECB-EDF5-8645-8616-0209A7086B99}">
      <dgm:prSet/>
      <dgm:spPr/>
      <dgm:t>
        <a:bodyPr/>
        <a:lstStyle/>
        <a:p>
          <a:endParaRPr lang="en-US"/>
        </a:p>
      </dgm:t>
    </dgm:pt>
    <dgm:pt modelId="{C30C3746-4A6F-FC4E-8075-342EDC43D367}">
      <dgm:prSet phldrT="[Text]" custT="1"/>
      <dgm:spPr/>
      <dgm:t>
        <a:bodyPr/>
        <a:lstStyle/>
        <a:p>
          <a:r>
            <a:rPr lang="en-US" sz="1600" b="1" i="0" cap="small" dirty="0" smtClean="0">
              <a:latin typeface="Calibri"/>
            </a:rPr>
            <a:t>Discovering Faith Programs</a:t>
          </a:r>
          <a:endParaRPr lang="en-US" sz="1600" b="1" i="0" cap="small" dirty="0">
            <a:latin typeface="Calibri"/>
          </a:endParaRPr>
        </a:p>
      </dgm:t>
    </dgm:pt>
    <dgm:pt modelId="{D45DBB43-3727-AB4C-96DC-08953AE68874}" type="parTrans" cxnId="{2F8C67C5-2BAA-D249-AC56-8F17A9295A48}">
      <dgm:prSet/>
      <dgm:spPr/>
      <dgm:t>
        <a:bodyPr/>
        <a:lstStyle/>
        <a:p>
          <a:endParaRPr lang="en-US" dirty="0"/>
        </a:p>
      </dgm:t>
    </dgm:pt>
    <dgm:pt modelId="{E79C65DC-9058-D64A-930D-349FF1DF2B2D}" type="sibTrans" cxnId="{2F8C67C5-2BAA-D249-AC56-8F17A9295A48}">
      <dgm:prSet/>
      <dgm:spPr/>
      <dgm:t>
        <a:bodyPr/>
        <a:lstStyle/>
        <a:p>
          <a:endParaRPr lang="en-US"/>
        </a:p>
      </dgm:t>
    </dgm:pt>
    <dgm:pt modelId="{F35B5E8E-10D0-5D47-9BDB-937F4DD6979D}" type="pres">
      <dgm:prSet presAssocID="{83B2E4C9-6739-0940-BFE0-6E1FBF8066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4BDB7E-7082-F347-ACBE-CB118B99727E}" type="pres">
      <dgm:prSet presAssocID="{4090E13C-FA55-8644-AA81-AAD46FD2B792}" presName="centerShape" presStyleLbl="node0" presStyleIdx="0" presStyleCnt="1" custScaleX="163416" custScaleY="148285"/>
      <dgm:spPr/>
      <dgm:t>
        <a:bodyPr/>
        <a:lstStyle/>
        <a:p>
          <a:endParaRPr lang="en-US"/>
        </a:p>
      </dgm:t>
    </dgm:pt>
    <dgm:pt modelId="{3355EFB3-EE75-A448-9611-C913F0954D7B}" type="pres">
      <dgm:prSet presAssocID="{4BDBC7F0-DF71-0241-9487-573EA70E0825}" presName="Name9" presStyleLbl="parChTrans1D2" presStyleIdx="0" presStyleCnt="11"/>
      <dgm:spPr/>
      <dgm:t>
        <a:bodyPr/>
        <a:lstStyle/>
        <a:p>
          <a:endParaRPr lang="en-US"/>
        </a:p>
      </dgm:t>
    </dgm:pt>
    <dgm:pt modelId="{937CCFE7-BA97-3641-8234-5C94F5ED2369}" type="pres">
      <dgm:prSet presAssocID="{4BDBC7F0-DF71-0241-9487-573EA70E0825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F8E32234-4D44-E24E-B66D-45984D489559}" type="pres">
      <dgm:prSet presAssocID="{F4891E69-05A1-D940-AD54-1945B596B03B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47AF8-5A1B-354E-8A0A-1A7A5F4568EA}" type="pres">
      <dgm:prSet presAssocID="{7C2F16BB-6538-8842-9CA2-71C8213DDDF2}" presName="Name9" presStyleLbl="parChTrans1D2" presStyleIdx="1" presStyleCnt="11"/>
      <dgm:spPr/>
      <dgm:t>
        <a:bodyPr/>
        <a:lstStyle/>
        <a:p>
          <a:endParaRPr lang="en-US"/>
        </a:p>
      </dgm:t>
    </dgm:pt>
    <dgm:pt modelId="{7D8D5282-EACD-7E45-B157-52F55C1DB192}" type="pres">
      <dgm:prSet presAssocID="{7C2F16BB-6538-8842-9CA2-71C8213DDDF2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C1639C8F-E5F4-8843-9CA0-8A017376A696}" type="pres">
      <dgm:prSet presAssocID="{9B651A59-0684-C64A-8AAF-45B682A48F36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7AD88-113F-F84A-9401-344D44FC7888}" type="pres">
      <dgm:prSet presAssocID="{93B20F67-1E67-794E-9682-CA2E507F8A7F}" presName="Name9" presStyleLbl="parChTrans1D2" presStyleIdx="2" presStyleCnt="11"/>
      <dgm:spPr/>
      <dgm:t>
        <a:bodyPr/>
        <a:lstStyle/>
        <a:p>
          <a:endParaRPr lang="en-US"/>
        </a:p>
      </dgm:t>
    </dgm:pt>
    <dgm:pt modelId="{7BDE43A8-6444-6D4E-AFC0-D58AF60E0A2A}" type="pres">
      <dgm:prSet presAssocID="{93B20F67-1E67-794E-9682-CA2E507F8A7F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F6C4B767-07F0-EB45-98B5-FD27BC40E18B}" type="pres">
      <dgm:prSet presAssocID="{225E5DA0-6ECA-5845-A3C1-730172FCAABF}" presName="node" presStyleLbl="node1" presStyleIdx="2" presStyleCnt="11" custScaleX="116672" custScaleY="106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F18DB-E8B3-C844-809D-DBC37A8BE834}" type="pres">
      <dgm:prSet presAssocID="{5422DC87-810D-474F-BC5B-D18C6809F674}" presName="Name9" presStyleLbl="parChTrans1D2" presStyleIdx="3" presStyleCnt="11"/>
      <dgm:spPr/>
      <dgm:t>
        <a:bodyPr/>
        <a:lstStyle/>
        <a:p>
          <a:endParaRPr lang="en-US"/>
        </a:p>
      </dgm:t>
    </dgm:pt>
    <dgm:pt modelId="{A27C3233-C4A3-B64E-8539-157E88CB2B07}" type="pres">
      <dgm:prSet presAssocID="{5422DC87-810D-474F-BC5B-D18C6809F674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A612C5D2-0B9A-8D46-9ACE-7933EF90A348}" type="pres">
      <dgm:prSet presAssocID="{7B775CE3-D8A6-DA44-8A8E-3FFE4939A629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CAD42-66EB-0643-B0AA-F4F8A6509E36}" type="pres">
      <dgm:prSet presAssocID="{24E97F7C-14E5-4D4C-A265-578EA8C533D3}" presName="Name9" presStyleLbl="parChTrans1D2" presStyleIdx="4" presStyleCnt="11"/>
      <dgm:spPr/>
      <dgm:t>
        <a:bodyPr/>
        <a:lstStyle/>
        <a:p>
          <a:endParaRPr lang="en-US"/>
        </a:p>
      </dgm:t>
    </dgm:pt>
    <dgm:pt modelId="{FCAC4A64-194E-F547-9E3E-58433E7649A0}" type="pres">
      <dgm:prSet presAssocID="{24E97F7C-14E5-4D4C-A265-578EA8C533D3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FE05DA49-9A46-014C-9D85-8C5AC2EEAA94}" type="pres">
      <dgm:prSet presAssocID="{21D957FB-EE06-8B4D-B93F-BAD12B0AADC1}" presName="node" presStyleLbl="node1" presStyleIdx="4" presStyleCnt="11" custScaleX="102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6B8D8-0879-4547-BC52-EED83542B190}" type="pres">
      <dgm:prSet presAssocID="{0F819E4D-10E2-6F4B-9330-FC7C6B7B8701}" presName="Name9" presStyleLbl="parChTrans1D2" presStyleIdx="5" presStyleCnt="11"/>
      <dgm:spPr/>
      <dgm:t>
        <a:bodyPr/>
        <a:lstStyle/>
        <a:p>
          <a:endParaRPr lang="en-US"/>
        </a:p>
      </dgm:t>
    </dgm:pt>
    <dgm:pt modelId="{9032BE73-4D04-B54D-9100-7A37C02B0254}" type="pres">
      <dgm:prSet presAssocID="{0F819E4D-10E2-6F4B-9330-FC7C6B7B8701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D8345182-DC4D-4842-AFB5-10B805B2FAA7}" type="pres">
      <dgm:prSet presAssocID="{343D5460-53A7-A141-B6D6-B56E124C9BEE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97C71-C46E-4647-9F35-F586BAFD85AA}" type="pres">
      <dgm:prSet presAssocID="{C1F716B6-72C4-CD4E-8131-C491638D39D2}" presName="Name9" presStyleLbl="parChTrans1D2" presStyleIdx="6" presStyleCnt="11"/>
      <dgm:spPr/>
      <dgm:t>
        <a:bodyPr/>
        <a:lstStyle/>
        <a:p>
          <a:endParaRPr lang="en-US"/>
        </a:p>
      </dgm:t>
    </dgm:pt>
    <dgm:pt modelId="{F43DA183-CBB9-6640-949A-B2746E6D62DC}" type="pres">
      <dgm:prSet presAssocID="{C1F716B6-72C4-CD4E-8131-C491638D39D2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EB4FB976-2598-1A44-9A40-11290CBDC86C}" type="pres">
      <dgm:prSet presAssocID="{9B5C8DC4-64F2-404D-A314-7B86FD16EF59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A9611-4884-AB43-A446-D51649998FA5}" type="pres">
      <dgm:prSet presAssocID="{5C42917C-AA05-4B4B-8D40-036C3B0828ED}" presName="Name9" presStyleLbl="parChTrans1D2" presStyleIdx="7" presStyleCnt="11"/>
      <dgm:spPr/>
      <dgm:t>
        <a:bodyPr/>
        <a:lstStyle/>
        <a:p>
          <a:endParaRPr lang="en-US"/>
        </a:p>
      </dgm:t>
    </dgm:pt>
    <dgm:pt modelId="{31042A93-3812-A34A-8F9E-8409130D83C1}" type="pres">
      <dgm:prSet presAssocID="{5C42917C-AA05-4B4B-8D40-036C3B0828ED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A1CFB6AF-409A-B945-B98F-6343817DEB04}" type="pres">
      <dgm:prSet presAssocID="{B111218E-9032-E649-8F24-39EDAF092FB4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39B51-3954-1545-A2BB-C72856EF04AB}" type="pres">
      <dgm:prSet presAssocID="{467D6A79-4E65-264C-BD44-7CA9C0F3CB73}" presName="Name9" presStyleLbl="parChTrans1D2" presStyleIdx="8" presStyleCnt="11"/>
      <dgm:spPr/>
      <dgm:t>
        <a:bodyPr/>
        <a:lstStyle/>
        <a:p>
          <a:endParaRPr lang="en-US"/>
        </a:p>
      </dgm:t>
    </dgm:pt>
    <dgm:pt modelId="{672FE893-82E0-A944-B458-7FFA98FF360C}" type="pres">
      <dgm:prSet presAssocID="{467D6A79-4E65-264C-BD44-7CA9C0F3CB73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715E39E7-71F5-0645-9F58-6B02871AA8CD}" type="pres">
      <dgm:prSet presAssocID="{6CFFEF8B-180F-024B-9F36-7E50A3B9B19A}" presName="node" presStyleLbl="node1" presStyleIdx="8" presStyleCnt="11" custScaleX="10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C0109-9F28-504B-B8C6-531E9DFF9F5E}" type="pres">
      <dgm:prSet presAssocID="{7732A20E-9812-674C-9894-BE9E3266AD3F}" presName="Name9" presStyleLbl="parChTrans1D2" presStyleIdx="9" presStyleCnt="11"/>
      <dgm:spPr/>
      <dgm:t>
        <a:bodyPr/>
        <a:lstStyle/>
        <a:p>
          <a:endParaRPr lang="en-US"/>
        </a:p>
      </dgm:t>
    </dgm:pt>
    <dgm:pt modelId="{263F9A84-C699-3441-B283-59F94B4D9F19}" type="pres">
      <dgm:prSet presAssocID="{7732A20E-9812-674C-9894-BE9E3266AD3F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600C737A-1C15-8A44-8381-EA17FFA8C2FC}" type="pres">
      <dgm:prSet presAssocID="{D3DB21F3-E7EF-EA4B-A44F-52D25FC6F521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B1296-B93C-8848-82B8-1F7301BC0506}" type="pres">
      <dgm:prSet presAssocID="{D45DBB43-3727-AB4C-96DC-08953AE68874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2A18D5A2-5765-1B44-8AC5-0C81C8EC7EE9}" type="pres">
      <dgm:prSet presAssocID="{D45DBB43-3727-AB4C-96DC-08953AE68874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FD3091F3-40AC-7F42-8D12-F19D085610EC}" type="pres">
      <dgm:prSet presAssocID="{C30C3746-4A6F-FC4E-8075-342EDC43D367}" presName="node" presStyleLbl="node1" presStyleIdx="10" presStyleCnt="11" custScaleX="122360" custScaleY="108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CE53EC-2874-754F-8B39-3D64A76E2A94}" srcId="{4090E13C-FA55-8644-AA81-AAD46FD2B792}" destId="{B111218E-9032-E649-8F24-39EDAF092FB4}" srcOrd="7" destOrd="0" parTransId="{5C42917C-AA05-4B4B-8D40-036C3B0828ED}" sibTransId="{959148FD-9B44-FE48-B60E-DAACAEA6E7F9}"/>
    <dgm:cxn modelId="{FCA01ECB-EDF5-8645-8616-0209A7086B99}" srcId="{4090E13C-FA55-8644-AA81-AAD46FD2B792}" destId="{D3DB21F3-E7EF-EA4B-A44F-52D25FC6F521}" srcOrd="9" destOrd="0" parTransId="{7732A20E-9812-674C-9894-BE9E3266AD3F}" sibTransId="{B71653A5-B258-8D41-AC3C-4B5D4C58740C}"/>
    <dgm:cxn modelId="{0D52EA71-3B66-D548-BF1C-6B01603E2754}" type="presOf" srcId="{5C42917C-AA05-4B4B-8D40-036C3B0828ED}" destId="{31042A93-3812-A34A-8F9E-8409130D83C1}" srcOrd="1" destOrd="0" presId="urn:microsoft.com/office/officeart/2005/8/layout/radial1"/>
    <dgm:cxn modelId="{6E9779D7-EE24-2B44-85F6-9CE55F4A2E25}" srcId="{4090E13C-FA55-8644-AA81-AAD46FD2B792}" destId="{F4891E69-05A1-D940-AD54-1945B596B03B}" srcOrd="0" destOrd="0" parTransId="{4BDBC7F0-DF71-0241-9487-573EA70E0825}" sibTransId="{D0AE19E6-5955-6641-9A6F-C588B9B28826}"/>
    <dgm:cxn modelId="{9487DF0E-A92D-D144-921E-7CB409B2E17E}" srcId="{4090E13C-FA55-8644-AA81-AAD46FD2B792}" destId="{7B775CE3-D8A6-DA44-8A8E-3FFE4939A629}" srcOrd="3" destOrd="0" parTransId="{5422DC87-810D-474F-BC5B-D18C6809F674}" sibTransId="{DFA92CC3-2DF0-4D49-AE19-FACE4CE8E186}"/>
    <dgm:cxn modelId="{C323A366-3840-D74B-8415-EF4C5439EE2E}" srcId="{4090E13C-FA55-8644-AA81-AAD46FD2B792}" destId="{9B5C8DC4-64F2-404D-A314-7B86FD16EF59}" srcOrd="6" destOrd="0" parTransId="{C1F716B6-72C4-CD4E-8131-C491638D39D2}" sibTransId="{EE5D0926-97ED-FD4E-8282-AD8CC083BDD0}"/>
    <dgm:cxn modelId="{603278F2-5A1E-9F46-8B3C-E763139B161C}" type="presOf" srcId="{4090E13C-FA55-8644-AA81-AAD46FD2B792}" destId="{F84BDB7E-7082-F347-ACBE-CB118B99727E}" srcOrd="0" destOrd="0" presId="urn:microsoft.com/office/officeart/2005/8/layout/radial1"/>
    <dgm:cxn modelId="{F754AF08-E6F0-9D47-9DD3-EA72960FCB83}" type="presOf" srcId="{D45DBB43-3727-AB4C-96DC-08953AE68874}" destId="{18AB1296-B93C-8848-82B8-1F7301BC0506}" srcOrd="0" destOrd="0" presId="urn:microsoft.com/office/officeart/2005/8/layout/radial1"/>
    <dgm:cxn modelId="{CFE06D2F-91F5-AF4A-A903-1AABFD89F0C6}" srcId="{4090E13C-FA55-8644-AA81-AAD46FD2B792}" destId="{9B651A59-0684-C64A-8AAF-45B682A48F36}" srcOrd="1" destOrd="0" parTransId="{7C2F16BB-6538-8842-9CA2-71C8213DDDF2}" sibTransId="{7CC44F90-221C-674A-B4A5-4EBA23FE7657}"/>
    <dgm:cxn modelId="{D5D4FBE0-AE5B-7F45-BAA5-57E38154F3C2}" type="presOf" srcId="{7732A20E-9812-674C-9894-BE9E3266AD3F}" destId="{263F9A84-C699-3441-B283-59F94B4D9F19}" srcOrd="1" destOrd="0" presId="urn:microsoft.com/office/officeart/2005/8/layout/radial1"/>
    <dgm:cxn modelId="{3B22CF16-3C1F-E145-B8C8-E2F39726DB9D}" type="presOf" srcId="{B111218E-9032-E649-8F24-39EDAF092FB4}" destId="{A1CFB6AF-409A-B945-B98F-6343817DEB04}" srcOrd="0" destOrd="0" presId="urn:microsoft.com/office/officeart/2005/8/layout/radial1"/>
    <dgm:cxn modelId="{889E7EE2-FA1E-C742-B66B-358FD38CF306}" srcId="{4090E13C-FA55-8644-AA81-AAD46FD2B792}" destId="{6CFFEF8B-180F-024B-9F36-7E50A3B9B19A}" srcOrd="8" destOrd="0" parTransId="{467D6A79-4E65-264C-BD44-7CA9C0F3CB73}" sibTransId="{40F1B71A-CB35-D840-97CB-017EE15B64AC}"/>
    <dgm:cxn modelId="{0490B1E9-30D8-0146-91E9-B5CA8188D566}" type="presOf" srcId="{6CFFEF8B-180F-024B-9F36-7E50A3B9B19A}" destId="{715E39E7-71F5-0645-9F58-6B02871AA8CD}" srcOrd="0" destOrd="0" presId="urn:microsoft.com/office/officeart/2005/8/layout/radial1"/>
    <dgm:cxn modelId="{CE931637-434D-2E4E-8F27-F7CB7D8EFF8A}" type="presOf" srcId="{D45DBB43-3727-AB4C-96DC-08953AE68874}" destId="{2A18D5A2-5765-1B44-8AC5-0C81C8EC7EE9}" srcOrd="1" destOrd="0" presId="urn:microsoft.com/office/officeart/2005/8/layout/radial1"/>
    <dgm:cxn modelId="{3E93E4C9-FBC6-F74B-8374-7FC5240ECE74}" type="presOf" srcId="{467D6A79-4E65-264C-BD44-7CA9C0F3CB73}" destId="{85039B51-3954-1545-A2BB-C72856EF04AB}" srcOrd="0" destOrd="0" presId="urn:microsoft.com/office/officeart/2005/8/layout/radial1"/>
    <dgm:cxn modelId="{7791252A-AAEA-4F40-9C88-4F9E8A1ECE00}" type="presOf" srcId="{5422DC87-810D-474F-BC5B-D18C6809F674}" destId="{A27C3233-C4A3-B64E-8539-157E88CB2B07}" srcOrd="1" destOrd="0" presId="urn:microsoft.com/office/officeart/2005/8/layout/radial1"/>
    <dgm:cxn modelId="{535465B9-C7F0-284A-A937-37C3A68DC2EE}" type="presOf" srcId="{343D5460-53A7-A141-B6D6-B56E124C9BEE}" destId="{D8345182-DC4D-4842-AFB5-10B805B2FAA7}" srcOrd="0" destOrd="0" presId="urn:microsoft.com/office/officeart/2005/8/layout/radial1"/>
    <dgm:cxn modelId="{FFCA0E57-027E-A14F-B224-057ECCCBD87E}" type="presOf" srcId="{21D957FB-EE06-8B4D-B93F-BAD12B0AADC1}" destId="{FE05DA49-9A46-014C-9D85-8C5AC2EEAA94}" srcOrd="0" destOrd="0" presId="urn:microsoft.com/office/officeart/2005/8/layout/radial1"/>
    <dgm:cxn modelId="{B51BC608-2F1D-284F-971B-6D9BF9B52B78}" srcId="{4090E13C-FA55-8644-AA81-AAD46FD2B792}" destId="{21D957FB-EE06-8B4D-B93F-BAD12B0AADC1}" srcOrd="4" destOrd="0" parTransId="{24E97F7C-14E5-4D4C-A265-578EA8C533D3}" sibTransId="{361868E4-6B2A-0C4C-BF69-95A52E4E19B0}"/>
    <dgm:cxn modelId="{BC3FF8E2-FE61-AB46-8EDC-A1784BCA58CE}" type="presOf" srcId="{24E97F7C-14E5-4D4C-A265-578EA8C533D3}" destId="{FCAC4A64-194E-F547-9E3E-58433E7649A0}" srcOrd="1" destOrd="0" presId="urn:microsoft.com/office/officeart/2005/8/layout/radial1"/>
    <dgm:cxn modelId="{E339D339-5228-074B-ACE6-58C7BF4C53DF}" type="presOf" srcId="{F4891E69-05A1-D940-AD54-1945B596B03B}" destId="{F8E32234-4D44-E24E-B66D-45984D489559}" srcOrd="0" destOrd="0" presId="urn:microsoft.com/office/officeart/2005/8/layout/radial1"/>
    <dgm:cxn modelId="{15FE604A-54C9-7A43-AEE3-669AACD9EE01}" type="presOf" srcId="{C1F716B6-72C4-CD4E-8131-C491638D39D2}" destId="{58497C71-C46E-4647-9F35-F586BAFD85AA}" srcOrd="0" destOrd="0" presId="urn:microsoft.com/office/officeart/2005/8/layout/radial1"/>
    <dgm:cxn modelId="{11E9569E-FEC2-ED47-8221-02F12FD09CF4}" type="presOf" srcId="{7C2F16BB-6538-8842-9CA2-71C8213DDDF2}" destId="{7D547AF8-5A1B-354E-8A0A-1A7A5F4568EA}" srcOrd="0" destOrd="0" presId="urn:microsoft.com/office/officeart/2005/8/layout/radial1"/>
    <dgm:cxn modelId="{51C45EDA-B0EC-8248-964C-80D7628CEAC4}" srcId="{4090E13C-FA55-8644-AA81-AAD46FD2B792}" destId="{225E5DA0-6ECA-5845-A3C1-730172FCAABF}" srcOrd="2" destOrd="0" parTransId="{93B20F67-1E67-794E-9682-CA2E507F8A7F}" sibTransId="{57D301EC-B287-254C-8E82-6299E2BB7719}"/>
    <dgm:cxn modelId="{D4186E33-FCEB-0143-B76F-8D9F0C695E7C}" type="presOf" srcId="{225E5DA0-6ECA-5845-A3C1-730172FCAABF}" destId="{F6C4B767-07F0-EB45-98B5-FD27BC40E18B}" srcOrd="0" destOrd="0" presId="urn:microsoft.com/office/officeart/2005/8/layout/radial1"/>
    <dgm:cxn modelId="{65FF5046-9F01-DA44-8440-26812D240981}" type="presOf" srcId="{0F819E4D-10E2-6F4B-9330-FC7C6B7B8701}" destId="{9032BE73-4D04-B54D-9100-7A37C02B0254}" srcOrd="1" destOrd="0" presId="urn:microsoft.com/office/officeart/2005/8/layout/radial1"/>
    <dgm:cxn modelId="{96FD792C-4948-1143-993E-7A80AD62190B}" type="presOf" srcId="{7C2F16BB-6538-8842-9CA2-71C8213DDDF2}" destId="{7D8D5282-EACD-7E45-B157-52F55C1DB192}" srcOrd="1" destOrd="0" presId="urn:microsoft.com/office/officeart/2005/8/layout/radial1"/>
    <dgm:cxn modelId="{C505DB7E-36A4-DC4B-A75F-400BA35FAD5B}" type="presOf" srcId="{83B2E4C9-6739-0940-BFE0-6E1FBF8066B7}" destId="{F35B5E8E-10D0-5D47-9BDB-937F4DD6979D}" srcOrd="0" destOrd="0" presId="urn:microsoft.com/office/officeart/2005/8/layout/radial1"/>
    <dgm:cxn modelId="{56D8C77C-4943-FA47-9DE9-1448F64B749F}" type="presOf" srcId="{4BDBC7F0-DF71-0241-9487-573EA70E0825}" destId="{937CCFE7-BA97-3641-8234-5C94F5ED2369}" srcOrd="1" destOrd="0" presId="urn:microsoft.com/office/officeart/2005/8/layout/radial1"/>
    <dgm:cxn modelId="{2F8C67C5-2BAA-D249-AC56-8F17A9295A48}" srcId="{4090E13C-FA55-8644-AA81-AAD46FD2B792}" destId="{C30C3746-4A6F-FC4E-8075-342EDC43D367}" srcOrd="10" destOrd="0" parTransId="{D45DBB43-3727-AB4C-96DC-08953AE68874}" sibTransId="{E79C65DC-9058-D64A-930D-349FF1DF2B2D}"/>
    <dgm:cxn modelId="{544AC415-A517-2345-A996-2049F1F86DE5}" type="presOf" srcId="{5C42917C-AA05-4B4B-8D40-036C3B0828ED}" destId="{2ECA9611-4884-AB43-A446-D51649998FA5}" srcOrd="0" destOrd="0" presId="urn:microsoft.com/office/officeart/2005/8/layout/radial1"/>
    <dgm:cxn modelId="{88A8BCF8-C066-CD43-8396-90EA157A6C4A}" type="presOf" srcId="{D3DB21F3-E7EF-EA4B-A44F-52D25FC6F521}" destId="{600C737A-1C15-8A44-8381-EA17FFA8C2FC}" srcOrd="0" destOrd="0" presId="urn:microsoft.com/office/officeart/2005/8/layout/radial1"/>
    <dgm:cxn modelId="{6B435B98-FCDD-9A4D-9B61-B94C5A51A6E5}" type="presOf" srcId="{7732A20E-9812-674C-9894-BE9E3266AD3F}" destId="{2CDC0109-9F28-504B-B8C6-531E9DFF9F5E}" srcOrd="0" destOrd="0" presId="urn:microsoft.com/office/officeart/2005/8/layout/radial1"/>
    <dgm:cxn modelId="{7A6D2285-42F1-564F-84B6-A23EF106771F}" srcId="{83B2E4C9-6739-0940-BFE0-6E1FBF8066B7}" destId="{4090E13C-FA55-8644-AA81-AAD46FD2B792}" srcOrd="0" destOrd="0" parTransId="{5E790D68-E624-D643-B2EF-0D05DA187D31}" sibTransId="{4EE8D82B-F843-9B4B-8B59-AD17BC70C0E5}"/>
    <dgm:cxn modelId="{C28D774F-3917-2947-B901-DBB489DE0363}" type="presOf" srcId="{9B651A59-0684-C64A-8AAF-45B682A48F36}" destId="{C1639C8F-E5F4-8843-9CA0-8A017376A696}" srcOrd="0" destOrd="0" presId="urn:microsoft.com/office/officeart/2005/8/layout/radial1"/>
    <dgm:cxn modelId="{9D8C275E-49A3-6847-8014-9755BB890612}" type="presOf" srcId="{93B20F67-1E67-794E-9682-CA2E507F8A7F}" destId="{3D47AD88-113F-F84A-9401-344D44FC7888}" srcOrd="0" destOrd="0" presId="urn:microsoft.com/office/officeart/2005/8/layout/radial1"/>
    <dgm:cxn modelId="{791B2028-2A9C-4C49-90CE-B71EB42D09C2}" type="presOf" srcId="{4BDBC7F0-DF71-0241-9487-573EA70E0825}" destId="{3355EFB3-EE75-A448-9611-C913F0954D7B}" srcOrd="0" destOrd="0" presId="urn:microsoft.com/office/officeart/2005/8/layout/radial1"/>
    <dgm:cxn modelId="{680B4C60-DC23-FF4E-BCA7-41CC858332DF}" type="presOf" srcId="{24E97F7C-14E5-4D4C-A265-578EA8C533D3}" destId="{0D9CAD42-66EB-0643-B0AA-F4F8A6509E36}" srcOrd="0" destOrd="0" presId="urn:microsoft.com/office/officeart/2005/8/layout/radial1"/>
    <dgm:cxn modelId="{2062050B-98C9-284C-BF5F-3759A19EF17C}" type="presOf" srcId="{5422DC87-810D-474F-BC5B-D18C6809F674}" destId="{CF7F18DB-E8B3-C844-809D-DBC37A8BE834}" srcOrd="0" destOrd="0" presId="urn:microsoft.com/office/officeart/2005/8/layout/radial1"/>
    <dgm:cxn modelId="{FBB0A2A5-8E85-3649-AFFF-26BC276B6608}" type="presOf" srcId="{467D6A79-4E65-264C-BD44-7CA9C0F3CB73}" destId="{672FE893-82E0-A944-B458-7FFA98FF360C}" srcOrd="1" destOrd="0" presId="urn:microsoft.com/office/officeart/2005/8/layout/radial1"/>
    <dgm:cxn modelId="{97072059-1B7B-DC41-97AF-38FBEEEDBAF1}" type="presOf" srcId="{C1F716B6-72C4-CD4E-8131-C491638D39D2}" destId="{F43DA183-CBB9-6640-949A-B2746E6D62DC}" srcOrd="1" destOrd="0" presId="urn:microsoft.com/office/officeart/2005/8/layout/radial1"/>
    <dgm:cxn modelId="{2B4B461F-9364-C747-A7B1-519719C0A4B7}" type="presOf" srcId="{0F819E4D-10E2-6F4B-9330-FC7C6B7B8701}" destId="{1276B8D8-0879-4547-BC52-EED83542B190}" srcOrd="0" destOrd="0" presId="urn:microsoft.com/office/officeart/2005/8/layout/radial1"/>
    <dgm:cxn modelId="{30B02E3E-1497-2449-B7EA-0954D7DCBE57}" srcId="{4090E13C-FA55-8644-AA81-AAD46FD2B792}" destId="{343D5460-53A7-A141-B6D6-B56E124C9BEE}" srcOrd="5" destOrd="0" parTransId="{0F819E4D-10E2-6F4B-9330-FC7C6B7B8701}" sibTransId="{BFD20245-55E7-D94F-BF57-34A106767632}"/>
    <dgm:cxn modelId="{A8E61986-CCEE-294B-B192-E89A3D653835}" type="presOf" srcId="{C30C3746-4A6F-FC4E-8075-342EDC43D367}" destId="{FD3091F3-40AC-7F42-8D12-F19D085610EC}" srcOrd="0" destOrd="0" presId="urn:microsoft.com/office/officeart/2005/8/layout/radial1"/>
    <dgm:cxn modelId="{DFB75AD5-01AA-5D4B-9515-7775EDFAB091}" type="presOf" srcId="{7B775CE3-D8A6-DA44-8A8E-3FFE4939A629}" destId="{A612C5D2-0B9A-8D46-9ACE-7933EF90A348}" srcOrd="0" destOrd="0" presId="urn:microsoft.com/office/officeart/2005/8/layout/radial1"/>
    <dgm:cxn modelId="{E7399A57-3439-244A-94FD-ADB810C3E430}" type="presOf" srcId="{93B20F67-1E67-794E-9682-CA2E507F8A7F}" destId="{7BDE43A8-6444-6D4E-AFC0-D58AF60E0A2A}" srcOrd="1" destOrd="0" presId="urn:microsoft.com/office/officeart/2005/8/layout/radial1"/>
    <dgm:cxn modelId="{5794A107-CD68-794B-B13C-4DA7C72A0CAB}" type="presOf" srcId="{9B5C8DC4-64F2-404D-A314-7B86FD16EF59}" destId="{EB4FB976-2598-1A44-9A40-11290CBDC86C}" srcOrd="0" destOrd="0" presId="urn:microsoft.com/office/officeart/2005/8/layout/radial1"/>
    <dgm:cxn modelId="{037997DF-B650-1543-8E96-D3580235CC44}" type="presParOf" srcId="{F35B5E8E-10D0-5D47-9BDB-937F4DD6979D}" destId="{F84BDB7E-7082-F347-ACBE-CB118B99727E}" srcOrd="0" destOrd="0" presId="urn:microsoft.com/office/officeart/2005/8/layout/radial1"/>
    <dgm:cxn modelId="{09307D3C-46C5-C047-9D70-B54677AECEA2}" type="presParOf" srcId="{F35B5E8E-10D0-5D47-9BDB-937F4DD6979D}" destId="{3355EFB3-EE75-A448-9611-C913F0954D7B}" srcOrd="1" destOrd="0" presId="urn:microsoft.com/office/officeart/2005/8/layout/radial1"/>
    <dgm:cxn modelId="{7454BC8B-BA44-424D-9610-48D19A2B8B93}" type="presParOf" srcId="{3355EFB3-EE75-A448-9611-C913F0954D7B}" destId="{937CCFE7-BA97-3641-8234-5C94F5ED2369}" srcOrd="0" destOrd="0" presId="urn:microsoft.com/office/officeart/2005/8/layout/radial1"/>
    <dgm:cxn modelId="{012CB226-3D5A-DB41-8B22-EB933B80E8C6}" type="presParOf" srcId="{F35B5E8E-10D0-5D47-9BDB-937F4DD6979D}" destId="{F8E32234-4D44-E24E-B66D-45984D489559}" srcOrd="2" destOrd="0" presId="urn:microsoft.com/office/officeart/2005/8/layout/radial1"/>
    <dgm:cxn modelId="{2572E834-94B7-3444-A7E5-A07899FFF596}" type="presParOf" srcId="{F35B5E8E-10D0-5D47-9BDB-937F4DD6979D}" destId="{7D547AF8-5A1B-354E-8A0A-1A7A5F4568EA}" srcOrd="3" destOrd="0" presId="urn:microsoft.com/office/officeart/2005/8/layout/radial1"/>
    <dgm:cxn modelId="{6F4174BE-BB61-3840-A4A4-CB6833B818EB}" type="presParOf" srcId="{7D547AF8-5A1B-354E-8A0A-1A7A5F4568EA}" destId="{7D8D5282-EACD-7E45-B157-52F55C1DB192}" srcOrd="0" destOrd="0" presId="urn:microsoft.com/office/officeart/2005/8/layout/radial1"/>
    <dgm:cxn modelId="{2926BC32-5AA1-BC47-8CA1-C3411930A269}" type="presParOf" srcId="{F35B5E8E-10D0-5D47-9BDB-937F4DD6979D}" destId="{C1639C8F-E5F4-8843-9CA0-8A017376A696}" srcOrd="4" destOrd="0" presId="urn:microsoft.com/office/officeart/2005/8/layout/radial1"/>
    <dgm:cxn modelId="{7B80868D-67B4-CC42-984F-56F5437F59FF}" type="presParOf" srcId="{F35B5E8E-10D0-5D47-9BDB-937F4DD6979D}" destId="{3D47AD88-113F-F84A-9401-344D44FC7888}" srcOrd="5" destOrd="0" presId="urn:microsoft.com/office/officeart/2005/8/layout/radial1"/>
    <dgm:cxn modelId="{11C64C77-B4ED-7447-BF8D-532FD73DEDB0}" type="presParOf" srcId="{3D47AD88-113F-F84A-9401-344D44FC7888}" destId="{7BDE43A8-6444-6D4E-AFC0-D58AF60E0A2A}" srcOrd="0" destOrd="0" presId="urn:microsoft.com/office/officeart/2005/8/layout/radial1"/>
    <dgm:cxn modelId="{8E6AB91C-A777-1A4C-981D-D78D9FDDD955}" type="presParOf" srcId="{F35B5E8E-10D0-5D47-9BDB-937F4DD6979D}" destId="{F6C4B767-07F0-EB45-98B5-FD27BC40E18B}" srcOrd="6" destOrd="0" presId="urn:microsoft.com/office/officeart/2005/8/layout/radial1"/>
    <dgm:cxn modelId="{633C736F-B021-774D-9AB8-4E44661014EC}" type="presParOf" srcId="{F35B5E8E-10D0-5D47-9BDB-937F4DD6979D}" destId="{CF7F18DB-E8B3-C844-809D-DBC37A8BE834}" srcOrd="7" destOrd="0" presId="urn:microsoft.com/office/officeart/2005/8/layout/radial1"/>
    <dgm:cxn modelId="{775CF945-6D26-C446-8B56-4D37913B4FC0}" type="presParOf" srcId="{CF7F18DB-E8B3-C844-809D-DBC37A8BE834}" destId="{A27C3233-C4A3-B64E-8539-157E88CB2B07}" srcOrd="0" destOrd="0" presId="urn:microsoft.com/office/officeart/2005/8/layout/radial1"/>
    <dgm:cxn modelId="{4FBF5945-1135-DF45-8776-7B93468633CA}" type="presParOf" srcId="{F35B5E8E-10D0-5D47-9BDB-937F4DD6979D}" destId="{A612C5D2-0B9A-8D46-9ACE-7933EF90A348}" srcOrd="8" destOrd="0" presId="urn:microsoft.com/office/officeart/2005/8/layout/radial1"/>
    <dgm:cxn modelId="{0E0E13F5-EF5E-394B-878B-EED956F97A01}" type="presParOf" srcId="{F35B5E8E-10D0-5D47-9BDB-937F4DD6979D}" destId="{0D9CAD42-66EB-0643-B0AA-F4F8A6509E36}" srcOrd="9" destOrd="0" presId="urn:microsoft.com/office/officeart/2005/8/layout/radial1"/>
    <dgm:cxn modelId="{3AF156AD-083B-574B-914A-CE9555E643C5}" type="presParOf" srcId="{0D9CAD42-66EB-0643-B0AA-F4F8A6509E36}" destId="{FCAC4A64-194E-F547-9E3E-58433E7649A0}" srcOrd="0" destOrd="0" presId="urn:microsoft.com/office/officeart/2005/8/layout/radial1"/>
    <dgm:cxn modelId="{9D9B9734-162A-D44F-A596-003452832996}" type="presParOf" srcId="{F35B5E8E-10D0-5D47-9BDB-937F4DD6979D}" destId="{FE05DA49-9A46-014C-9D85-8C5AC2EEAA94}" srcOrd="10" destOrd="0" presId="urn:microsoft.com/office/officeart/2005/8/layout/radial1"/>
    <dgm:cxn modelId="{C26F6670-8262-004A-B7A7-85B20A525CE3}" type="presParOf" srcId="{F35B5E8E-10D0-5D47-9BDB-937F4DD6979D}" destId="{1276B8D8-0879-4547-BC52-EED83542B190}" srcOrd="11" destOrd="0" presId="urn:microsoft.com/office/officeart/2005/8/layout/radial1"/>
    <dgm:cxn modelId="{7CB43A35-E8B3-814D-8D9E-CBA77A233DF5}" type="presParOf" srcId="{1276B8D8-0879-4547-BC52-EED83542B190}" destId="{9032BE73-4D04-B54D-9100-7A37C02B0254}" srcOrd="0" destOrd="0" presId="urn:microsoft.com/office/officeart/2005/8/layout/radial1"/>
    <dgm:cxn modelId="{E2BCE915-B8A3-CB46-8953-332D0FF6332A}" type="presParOf" srcId="{F35B5E8E-10D0-5D47-9BDB-937F4DD6979D}" destId="{D8345182-DC4D-4842-AFB5-10B805B2FAA7}" srcOrd="12" destOrd="0" presId="urn:microsoft.com/office/officeart/2005/8/layout/radial1"/>
    <dgm:cxn modelId="{0CDF0C0B-A8B0-A04C-88EE-541D8246302C}" type="presParOf" srcId="{F35B5E8E-10D0-5D47-9BDB-937F4DD6979D}" destId="{58497C71-C46E-4647-9F35-F586BAFD85AA}" srcOrd="13" destOrd="0" presId="urn:microsoft.com/office/officeart/2005/8/layout/radial1"/>
    <dgm:cxn modelId="{1D40E8B7-C4EB-6E41-A9BA-FA9332AEBA50}" type="presParOf" srcId="{58497C71-C46E-4647-9F35-F586BAFD85AA}" destId="{F43DA183-CBB9-6640-949A-B2746E6D62DC}" srcOrd="0" destOrd="0" presId="urn:microsoft.com/office/officeart/2005/8/layout/radial1"/>
    <dgm:cxn modelId="{B306B847-89FB-D34C-B438-F273AA0990EF}" type="presParOf" srcId="{F35B5E8E-10D0-5D47-9BDB-937F4DD6979D}" destId="{EB4FB976-2598-1A44-9A40-11290CBDC86C}" srcOrd="14" destOrd="0" presId="urn:microsoft.com/office/officeart/2005/8/layout/radial1"/>
    <dgm:cxn modelId="{282D711B-0B59-9749-9CFF-65FB52168566}" type="presParOf" srcId="{F35B5E8E-10D0-5D47-9BDB-937F4DD6979D}" destId="{2ECA9611-4884-AB43-A446-D51649998FA5}" srcOrd="15" destOrd="0" presId="urn:microsoft.com/office/officeart/2005/8/layout/radial1"/>
    <dgm:cxn modelId="{D280E7E6-BD29-3645-B772-59101648D099}" type="presParOf" srcId="{2ECA9611-4884-AB43-A446-D51649998FA5}" destId="{31042A93-3812-A34A-8F9E-8409130D83C1}" srcOrd="0" destOrd="0" presId="urn:microsoft.com/office/officeart/2005/8/layout/radial1"/>
    <dgm:cxn modelId="{B84C173D-6F6A-AB4E-8C8C-7B5806F8CFE6}" type="presParOf" srcId="{F35B5E8E-10D0-5D47-9BDB-937F4DD6979D}" destId="{A1CFB6AF-409A-B945-B98F-6343817DEB04}" srcOrd="16" destOrd="0" presId="urn:microsoft.com/office/officeart/2005/8/layout/radial1"/>
    <dgm:cxn modelId="{5C6363B7-24F8-404E-B94C-5C530980EA9E}" type="presParOf" srcId="{F35B5E8E-10D0-5D47-9BDB-937F4DD6979D}" destId="{85039B51-3954-1545-A2BB-C72856EF04AB}" srcOrd="17" destOrd="0" presId="urn:microsoft.com/office/officeart/2005/8/layout/radial1"/>
    <dgm:cxn modelId="{284BD15C-C831-4543-A4F1-518815B670BC}" type="presParOf" srcId="{85039B51-3954-1545-A2BB-C72856EF04AB}" destId="{672FE893-82E0-A944-B458-7FFA98FF360C}" srcOrd="0" destOrd="0" presId="urn:microsoft.com/office/officeart/2005/8/layout/radial1"/>
    <dgm:cxn modelId="{73882CA3-9ED5-204F-A174-54D809366396}" type="presParOf" srcId="{F35B5E8E-10D0-5D47-9BDB-937F4DD6979D}" destId="{715E39E7-71F5-0645-9F58-6B02871AA8CD}" srcOrd="18" destOrd="0" presId="urn:microsoft.com/office/officeart/2005/8/layout/radial1"/>
    <dgm:cxn modelId="{EDACDD03-6BB2-B44B-90F1-4A36DD79D89B}" type="presParOf" srcId="{F35B5E8E-10D0-5D47-9BDB-937F4DD6979D}" destId="{2CDC0109-9F28-504B-B8C6-531E9DFF9F5E}" srcOrd="19" destOrd="0" presId="urn:microsoft.com/office/officeart/2005/8/layout/radial1"/>
    <dgm:cxn modelId="{0EE5404B-39D7-7E47-8219-E275D30B5DB1}" type="presParOf" srcId="{2CDC0109-9F28-504B-B8C6-531E9DFF9F5E}" destId="{263F9A84-C699-3441-B283-59F94B4D9F19}" srcOrd="0" destOrd="0" presId="urn:microsoft.com/office/officeart/2005/8/layout/radial1"/>
    <dgm:cxn modelId="{B4CC0E34-32E5-754F-B2F1-671CFE4B276B}" type="presParOf" srcId="{F35B5E8E-10D0-5D47-9BDB-937F4DD6979D}" destId="{600C737A-1C15-8A44-8381-EA17FFA8C2FC}" srcOrd="20" destOrd="0" presId="urn:microsoft.com/office/officeart/2005/8/layout/radial1"/>
    <dgm:cxn modelId="{52CE9772-171B-284D-9B0F-36C3AF580C6A}" type="presParOf" srcId="{F35B5E8E-10D0-5D47-9BDB-937F4DD6979D}" destId="{18AB1296-B93C-8848-82B8-1F7301BC0506}" srcOrd="21" destOrd="0" presId="urn:microsoft.com/office/officeart/2005/8/layout/radial1"/>
    <dgm:cxn modelId="{2DE7FE3B-638A-CE4C-BCA4-70D1DDC72DD0}" type="presParOf" srcId="{18AB1296-B93C-8848-82B8-1F7301BC0506}" destId="{2A18D5A2-5765-1B44-8AC5-0C81C8EC7EE9}" srcOrd="0" destOrd="0" presId="urn:microsoft.com/office/officeart/2005/8/layout/radial1"/>
    <dgm:cxn modelId="{A0B54E05-00D6-A544-99CC-D966DA138F5F}" type="presParOf" srcId="{F35B5E8E-10D0-5D47-9BDB-937F4DD6979D}" destId="{FD3091F3-40AC-7F42-8D12-F19D085610EC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F0246-E7A3-C64F-96E5-438D0D0341DC}">
      <dsp:nvSpPr>
        <dsp:cNvPr id="0" name=""/>
        <dsp:cNvSpPr/>
      </dsp:nvSpPr>
      <dsp:spPr>
        <a:xfrm>
          <a:off x="1953" y="0"/>
          <a:ext cx="2165430" cy="477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Not Religiously Affiliated</a:t>
          </a:r>
          <a:endParaRPr lang="en-US" sz="2300" b="1" kern="1200" dirty="0"/>
        </a:p>
      </dsp:txBody>
      <dsp:txXfrm>
        <a:off x="1953" y="1911985"/>
        <a:ext cx="2165430" cy="1911985"/>
      </dsp:txXfrm>
    </dsp:sp>
    <dsp:sp modelId="{8A9EB826-7948-4F4C-88E9-2E150BEBDE25}">
      <dsp:nvSpPr>
        <dsp:cNvPr id="0" name=""/>
        <dsp:cNvSpPr/>
      </dsp:nvSpPr>
      <dsp:spPr>
        <a:xfrm>
          <a:off x="288805" y="286797"/>
          <a:ext cx="1591727" cy="159172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0A0329-744D-C74A-B522-3516DAF851A3}">
      <dsp:nvSpPr>
        <dsp:cNvPr id="0" name=""/>
        <dsp:cNvSpPr/>
      </dsp:nvSpPr>
      <dsp:spPr>
        <a:xfrm>
          <a:off x="2232347" y="0"/>
          <a:ext cx="2165430" cy="477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5608813"/>
                <a:satOff val="-2884"/>
                <a:lumOff val="-1242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5608813"/>
                <a:satOff val="-2884"/>
                <a:lumOff val="-1242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5608813"/>
                <a:satOff val="-2884"/>
                <a:lumOff val="-124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5608813"/>
                <a:satOff val="-2884"/>
                <a:lumOff val="-124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5608813"/>
                <a:satOff val="-2884"/>
                <a:lumOff val="-124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5608813"/>
              <a:satOff val="-2884"/>
              <a:lumOff val="-124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Spiritual but Not Religious</a:t>
          </a:r>
          <a:endParaRPr lang="en-US" sz="2300" b="1" kern="1200" dirty="0"/>
        </a:p>
      </dsp:txBody>
      <dsp:txXfrm>
        <a:off x="2232347" y="1911985"/>
        <a:ext cx="2165430" cy="1911985"/>
      </dsp:txXfrm>
    </dsp:sp>
    <dsp:sp modelId="{5AF2C04B-EF9F-BA43-81D4-8E4779A7D97E}">
      <dsp:nvSpPr>
        <dsp:cNvPr id="0" name=""/>
        <dsp:cNvSpPr/>
      </dsp:nvSpPr>
      <dsp:spPr>
        <a:xfrm>
          <a:off x="2519198" y="286797"/>
          <a:ext cx="1591727" cy="1591727"/>
        </a:xfrm>
        <a:prstGeom prst="ellipse">
          <a:avLst/>
        </a:prstGeom>
        <a:solidFill>
          <a:schemeClr val="accent3">
            <a:tint val="50000"/>
            <a:hueOff val="-5466452"/>
            <a:satOff val="-4555"/>
            <a:lumOff val="-5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50000"/>
              <a:hueOff val="-5466452"/>
              <a:satOff val="-4555"/>
              <a:lumOff val="-59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31F2B0-23C3-0249-9E08-F3E6F17015C2}">
      <dsp:nvSpPr>
        <dsp:cNvPr id="0" name=""/>
        <dsp:cNvSpPr/>
      </dsp:nvSpPr>
      <dsp:spPr>
        <a:xfrm>
          <a:off x="4462740" y="0"/>
          <a:ext cx="2165430" cy="477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1217627"/>
                <a:satOff val="-5768"/>
                <a:lumOff val="-2483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11217627"/>
                <a:satOff val="-5768"/>
                <a:lumOff val="-2483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11217627"/>
                <a:satOff val="-5768"/>
                <a:lumOff val="-2483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11217627"/>
                <a:satOff val="-5768"/>
                <a:lumOff val="-2483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11217627"/>
                <a:satOff val="-5768"/>
                <a:lumOff val="-2483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11217627"/>
                <a:satOff val="-5768"/>
                <a:lumOff val="-2483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11217627"/>
                <a:satOff val="-5768"/>
                <a:lumOff val="-2483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11217627"/>
              <a:satOff val="-5768"/>
              <a:lumOff val="-2483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Minimal Engagement with Faith and Community</a:t>
          </a:r>
          <a:endParaRPr lang="en-US" sz="2300" b="1" kern="1200" dirty="0"/>
        </a:p>
      </dsp:txBody>
      <dsp:txXfrm>
        <a:off x="4462740" y="1911985"/>
        <a:ext cx="2165430" cy="1911985"/>
      </dsp:txXfrm>
    </dsp:sp>
    <dsp:sp modelId="{18CF072A-30E2-844B-B81C-6D42C7C135E1}">
      <dsp:nvSpPr>
        <dsp:cNvPr id="0" name=""/>
        <dsp:cNvSpPr/>
      </dsp:nvSpPr>
      <dsp:spPr>
        <a:xfrm>
          <a:off x="4749592" y="286797"/>
          <a:ext cx="1591727" cy="1591727"/>
        </a:xfrm>
        <a:prstGeom prst="ellipse">
          <a:avLst/>
        </a:prstGeom>
        <a:solidFill>
          <a:schemeClr val="accent3">
            <a:tint val="50000"/>
            <a:hueOff val="-10932903"/>
            <a:satOff val="-9110"/>
            <a:lumOff val="-11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50000"/>
              <a:hueOff val="-10932903"/>
              <a:satOff val="-9110"/>
              <a:lumOff val="-118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2AA07B-8D9B-D04A-BB27-F1F82AC034E2}">
      <dsp:nvSpPr>
        <dsp:cNvPr id="0" name=""/>
        <dsp:cNvSpPr/>
      </dsp:nvSpPr>
      <dsp:spPr>
        <a:xfrm>
          <a:off x="6693134" y="0"/>
          <a:ext cx="2156812" cy="477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16826440"/>
                <a:satOff val="-8652"/>
                <a:lumOff val="-3725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16826440"/>
                <a:satOff val="-8652"/>
                <a:lumOff val="-3725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16826440"/>
                <a:satOff val="-8652"/>
                <a:lumOff val="-372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16826440"/>
                <a:satOff val="-8652"/>
                <a:lumOff val="-372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16826440"/>
                <a:satOff val="-8652"/>
                <a:lumOff val="-372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16826440"/>
              <a:satOff val="-8652"/>
              <a:lumOff val="-372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Vibrant Faith</a:t>
          </a:r>
          <a:br>
            <a:rPr lang="en-US" sz="2300" b="1" kern="1200" dirty="0" smtClean="0"/>
          </a:br>
          <a:r>
            <a:rPr lang="en-US" sz="2300" b="1" kern="1200" dirty="0" smtClean="0"/>
            <a:t>&amp; Active Engagement</a:t>
          </a:r>
          <a:endParaRPr lang="en-US" sz="2300" b="1" kern="1200" dirty="0"/>
        </a:p>
      </dsp:txBody>
      <dsp:txXfrm>
        <a:off x="6693134" y="1911985"/>
        <a:ext cx="2156812" cy="1911985"/>
      </dsp:txXfrm>
    </dsp:sp>
    <dsp:sp modelId="{D908F25E-593C-6D40-828D-2A68C1F09009}">
      <dsp:nvSpPr>
        <dsp:cNvPr id="0" name=""/>
        <dsp:cNvSpPr/>
      </dsp:nvSpPr>
      <dsp:spPr>
        <a:xfrm>
          <a:off x="6975676" y="286797"/>
          <a:ext cx="1591727" cy="1591727"/>
        </a:xfrm>
        <a:prstGeom prst="ellipse">
          <a:avLst/>
        </a:prstGeom>
        <a:solidFill>
          <a:schemeClr val="accent3">
            <a:tint val="50000"/>
            <a:hueOff val="-16399354"/>
            <a:satOff val="-13665"/>
            <a:lumOff val="-17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50000"/>
              <a:hueOff val="-16399354"/>
              <a:satOff val="-13665"/>
              <a:lumOff val="-1777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2614A4-A650-6343-B1C6-C89384F923E7}">
      <dsp:nvSpPr>
        <dsp:cNvPr id="0" name=""/>
        <dsp:cNvSpPr/>
      </dsp:nvSpPr>
      <dsp:spPr>
        <a:xfrm>
          <a:off x="354260" y="3823970"/>
          <a:ext cx="8143378" cy="716994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2986E-4565-3943-A06A-76922B70EAAB}">
      <dsp:nvSpPr>
        <dsp:cNvPr id="0" name=""/>
        <dsp:cNvSpPr/>
      </dsp:nvSpPr>
      <dsp:spPr>
        <a:xfrm>
          <a:off x="3155202" y="2423513"/>
          <a:ext cx="2433769" cy="17198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Core Content &amp;  Experiences for Everyone</a:t>
          </a:r>
          <a:endParaRPr lang="en-US" sz="2500" b="1" kern="1200" dirty="0"/>
        </a:p>
      </dsp:txBody>
      <dsp:txXfrm>
        <a:off x="3239158" y="2507469"/>
        <a:ext cx="2265857" cy="1551930"/>
      </dsp:txXfrm>
    </dsp:sp>
    <dsp:sp modelId="{14EB3870-5723-8447-A3C6-FD9994E0397A}">
      <dsp:nvSpPr>
        <dsp:cNvPr id="0" name=""/>
        <dsp:cNvSpPr/>
      </dsp:nvSpPr>
      <dsp:spPr>
        <a:xfrm rot="16174084">
          <a:off x="4019225" y="2079736"/>
          <a:ext cx="687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57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08E49-4AAA-D943-BFD8-B09A3EB42B9A}">
      <dsp:nvSpPr>
        <dsp:cNvPr id="0" name=""/>
        <dsp:cNvSpPr/>
      </dsp:nvSpPr>
      <dsp:spPr>
        <a:xfrm>
          <a:off x="2702907" y="298753"/>
          <a:ext cx="3304193" cy="1437205"/>
        </a:xfrm>
        <a:prstGeom prst="roundRect">
          <a:avLst/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tint val="1000"/>
                <a:satMod val="100000"/>
              </a:schemeClr>
            </a:gs>
            <a:gs pos="68000">
              <a:schemeClr val="accent2">
                <a:hueOff val="6336281"/>
                <a:satOff val="-12229"/>
                <a:lumOff val="-1570"/>
                <a:alphaOff val="0"/>
                <a:tint val="77000"/>
                <a:satMod val="100000"/>
              </a:schemeClr>
            </a:gs>
            <a:gs pos="81000">
              <a:schemeClr val="accent2">
                <a:hueOff val="6336281"/>
                <a:satOff val="-12229"/>
                <a:lumOff val="-1570"/>
                <a:alphaOff val="0"/>
                <a:tint val="79000"/>
                <a:satMod val="100000"/>
              </a:schemeClr>
            </a:gs>
            <a:gs pos="86000">
              <a:schemeClr val="accent2">
                <a:hueOff val="6336281"/>
                <a:satOff val="-12229"/>
                <a:lumOff val="-1570"/>
                <a:alphaOff val="0"/>
                <a:tint val="73000"/>
                <a:satMod val="10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Content &amp; Activities for those of Vibrant Faith &amp; Engagement </a:t>
          </a:r>
          <a:endParaRPr lang="en-US" sz="2400" b="1" kern="1200" dirty="0"/>
        </a:p>
      </dsp:txBody>
      <dsp:txXfrm>
        <a:off x="2773066" y="368912"/>
        <a:ext cx="3163875" cy="1296887"/>
      </dsp:txXfrm>
    </dsp:sp>
    <dsp:sp modelId="{7D3D0232-FC00-F242-B52E-D30DBAAFEEE4}">
      <dsp:nvSpPr>
        <dsp:cNvPr id="0" name=""/>
        <dsp:cNvSpPr/>
      </dsp:nvSpPr>
      <dsp:spPr>
        <a:xfrm rot="2240629">
          <a:off x="5390832" y="4463752"/>
          <a:ext cx="10563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637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45170-4D46-2047-8D38-55B0F5AE614F}">
      <dsp:nvSpPr>
        <dsp:cNvPr id="0" name=""/>
        <dsp:cNvSpPr/>
      </dsp:nvSpPr>
      <dsp:spPr>
        <a:xfrm>
          <a:off x="5606372" y="4784150"/>
          <a:ext cx="3131227" cy="1271244"/>
        </a:xfrm>
        <a:prstGeom prst="roundRect">
          <a:avLst/>
        </a:prstGeom>
        <a:gradFill rotWithShape="0">
          <a:gsLst>
            <a:gs pos="0">
              <a:schemeClr val="accent2">
                <a:hueOff val="12672563"/>
                <a:satOff val="-24457"/>
                <a:lumOff val="-3140"/>
                <a:alphaOff val="0"/>
                <a:tint val="1000"/>
                <a:satMod val="100000"/>
              </a:schemeClr>
            </a:gs>
            <a:gs pos="68000">
              <a:schemeClr val="accent2">
                <a:hueOff val="12672563"/>
                <a:satOff val="-24457"/>
                <a:lumOff val="-3140"/>
                <a:alphaOff val="0"/>
                <a:tint val="77000"/>
                <a:satMod val="100000"/>
              </a:schemeClr>
            </a:gs>
            <a:gs pos="81000">
              <a:schemeClr val="accent2">
                <a:hueOff val="12672563"/>
                <a:satOff val="-24457"/>
                <a:lumOff val="-3140"/>
                <a:alphaOff val="0"/>
                <a:tint val="79000"/>
                <a:satMod val="100000"/>
              </a:schemeClr>
            </a:gs>
            <a:gs pos="86000">
              <a:schemeClr val="accent2">
                <a:hueOff val="12672563"/>
                <a:satOff val="-24457"/>
                <a:lumOff val="-3140"/>
                <a:alphaOff val="0"/>
                <a:tint val="73000"/>
                <a:satMod val="100000"/>
              </a:schemeClr>
            </a:gs>
            <a:gs pos="100000">
              <a:schemeClr val="accent2">
                <a:hueOff val="12672563"/>
                <a:satOff val="-24457"/>
                <a:lumOff val="-314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Content &amp; Activities for Occasionals</a:t>
          </a:r>
          <a:endParaRPr lang="en-US" sz="2400" b="1" kern="1200" dirty="0"/>
        </a:p>
      </dsp:txBody>
      <dsp:txXfrm>
        <a:off x="5668429" y="4846207"/>
        <a:ext cx="3007113" cy="1147130"/>
      </dsp:txXfrm>
    </dsp:sp>
    <dsp:sp modelId="{53480579-CE76-9747-8CD1-2166D0CB6E2C}">
      <dsp:nvSpPr>
        <dsp:cNvPr id="0" name=""/>
        <dsp:cNvSpPr/>
      </dsp:nvSpPr>
      <dsp:spPr>
        <a:xfrm rot="8451428">
          <a:off x="2466084" y="4445367"/>
          <a:ext cx="956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685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20B10-5C1E-A44C-8BD5-EED83A9E1255}">
      <dsp:nvSpPr>
        <dsp:cNvPr id="0" name=""/>
        <dsp:cNvSpPr/>
      </dsp:nvSpPr>
      <dsp:spPr>
        <a:xfrm>
          <a:off x="254495" y="4747378"/>
          <a:ext cx="3076043" cy="1271244"/>
        </a:xfrm>
        <a:prstGeom prst="roundRect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1000"/>
                <a:satMod val="100000"/>
              </a:schemeClr>
            </a:gs>
            <a:gs pos="68000">
              <a:schemeClr val="accent2">
                <a:hueOff val="19008843"/>
                <a:satOff val="-36686"/>
                <a:lumOff val="-4710"/>
                <a:alphaOff val="0"/>
                <a:tint val="77000"/>
                <a:satMod val="100000"/>
              </a:schemeClr>
            </a:gs>
            <a:gs pos="81000">
              <a:schemeClr val="accent2">
                <a:hueOff val="19008843"/>
                <a:satOff val="-36686"/>
                <a:lumOff val="-4710"/>
                <a:alphaOff val="0"/>
                <a:tint val="79000"/>
                <a:satMod val="100000"/>
              </a:schemeClr>
            </a:gs>
            <a:gs pos="86000">
              <a:schemeClr val="accent2">
                <a:hueOff val="19008843"/>
                <a:satOff val="-36686"/>
                <a:lumOff val="-4710"/>
                <a:alphaOff val="0"/>
                <a:tint val="73000"/>
                <a:satMod val="10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Content &amp; Activities for Spiritual but Not Religious</a:t>
          </a:r>
          <a:endParaRPr lang="en-US" sz="2300" b="1" kern="1200" dirty="0"/>
        </a:p>
      </dsp:txBody>
      <dsp:txXfrm>
        <a:off x="316552" y="4809435"/>
        <a:ext cx="2951929" cy="11471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73FD-BC97-E74F-8511-E6921BCC665D}">
      <dsp:nvSpPr>
        <dsp:cNvPr id="0" name=""/>
        <dsp:cNvSpPr/>
      </dsp:nvSpPr>
      <dsp:spPr>
        <a:xfrm>
          <a:off x="2367369" y="2115751"/>
          <a:ext cx="1608910" cy="1608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cap="all" dirty="0" smtClean="0"/>
            <a:t>Gathered Event</a:t>
          </a:r>
          <a:endParaRPr lang="en-US" sz="1700" b="1" kern="1200" cap="all" dirty="0"/>
        </a:p>
      </dsp:txBody>
      <dsp:txXfrm>
        <a:off x="2602988" y="2351370"/>
        <a:ext cx="1137672" cy="1137672"/>
      </dsp:txXfrm>
    </dsp:sp>
    <dsp:sp modelId="{7694CE64-D227-7F4B-BB13-624C0ADF29A3}">
      <dsp:nvSpPr>
        <dsp:cNvPr id="0" name=""/>
        <dsp:cNvSpPr/>
      </dsp:nvSpPr>
      <dsp:spPr>
        <a:xfrm rot="16200000">
          <a:off x="2930486" y="1851586"/>
          <a:ext cx="482677" cy="45652"/>
        </a:xfrm>
        <a:custGeom>
          <a:avLst/>
          <a:gdLst/>
          <a:ahLst/>
          <a:cxnLst/>
          <a:rect l="0" t="0" r="0" b="0"/>
          <a:pathLst>
            <a:path>
              <a:moveTo>
                <a:pt x="0" y="22826"/>
              </a:moveTo>
              <a:lnTo>
                <a:pt x="482677" y="22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59758" y="1862345"/>
        <a:ext cx="24133" cy="24133"/>
      </dsp:txXfrm>
    </dsp:sp>
    <dsp:sp modelId="{0532E587-F317-AB44-8C06-BEDAB677108B}">
      <dsp:nvSpPr>
        <dsp:cNvPr id="0" name=""/>
        <dsp:cNvSpPr/>
      </dsp:nvSpPr>
      <dsp:spPr>
        <a:xfrm>
          <a:off x="2367369" y="24163"/>
          <a:ext cx="1608910" cy="16089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Small Groups</a:t>
          </a:r>
          <a:endParaRPr lang="en-US" sz="1600" b="1" kern="1200" dirty="0"/>
        </a:p>
      </dsp:txBody>
      <dsp:txXfrm>
        <a:off x="2602988" y="259782"/>
        <a:ext cx="1137672" cy="1137672"/>
      </dsp:txXfrm>
    </dsp:sp>
    <dsp:sp modelId="{1985177C-24F0-D749-BE4C-8C02E4DC43B8}">
      <dsp:nvSpPr>
        <dsp:cNvPr id="0" name=""/>
        <dsp:cNvSpPr/>
      </dsp:nvSpPr>
      <dsp:spPr>
        <a:xfrm rot="19800000">
          <a:off x="3836170" y="2374483"/>
          <a:ext cx="482677" cy="45652"/>
        </a:xfrm>
        <a:custGeom>
          <a:avLst/>
          <a:gdLst/>
          <a:ahLst/>
          <a:cxnLst/>
          <a:rect l="0" t="0" r="0" b="0"/>
          <a:pathLst>
            <a:path>
              <a:moveTo>
                <a:pt x="0" y="22826"/>
              </a:moveTo>
              <a:lnTo>
                <a:pt x="482677" y="22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65442" y="2385242"/>
        <a:ext cx="24133" cy="24133"/>
      </dsp:txXfrm>
    </dsp:sp>
    <dsp:sp modelId="{950CB373-DD9E-514D-8D98-E1B7C6E8E774}">
      <dsp:nvSpPr>
        <dsp:cNvPr id="0" name=""/>
        <dsp:cNvSpPr/>
      </dsp:nvSpPr>
      <dsp:spPr>
        <a:xfrm>
          <a:off x="4178737" y="1069957"/>
          <a:ext cx="1608910" cy="1608910"/>
        </a:xfrm>
        <a:prstGeom prst="ellipse">
          <a:avLst/>
        </a:prstGeom>
        <a:gradFill rotWithShape="0">
          <a:gsLst>
            <a:gs pos="0">
              <a:schemeClr val="accent2">
                <a:hueOff val="3801769"/>
                <a:satOff val="-7337"/>
                <a:lumOff val="-942"/>
                <a:alphaOff val="0"/>
                <a:tint val="1000"/>
                <a:satMod val="100000"/>
              </a:schemeClr>
            </a:gs>
            <a:gs pos="68000">
              <a:schemeClr val="accent2">
                <a:hueOff val="3801769"/>
                <a:satOff val="-7337"/>
                <a:lumOff val="-942"/>
                <a:alphaOff val="0"/>
                <a:tint val="77000"/>
                <a:satMod val="100000"/>
              </a:schemeClr>
            </a:gs>
            <a:gs pos="81000">
              <a:schemeClr val="accent2">
                <a:hueOff val="3801769"/>
                <a:satOff val="-7337"/>
                <a:lumOff val="-942"/>
                <a:alphaOff val="0"/>
                <a:tint val="79000"/>
                <a:satMod val="100000"/>
              </a:schemeClr>
            </a:gs>
            <a:gs pos="86000">
              <a:schemeClr val="accent2">
                <a:hueOff val="3801769"/>
                <a:satOff val="-7337"/>
                <a:lumOff val="-942"/>
                <a:alphaOff val="0"/>
                <a:tint val="73000"/>
                <a:satMod val="100000"/>
              </a:schemeClr>
            </a:gs>
            <a:gs pos="100000">
              <a:schemeClr val="accent2">
                <a:hueOff val="3801769"/>
                <a:satOff val="-7337"/>
                <a:lumOff val="-94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Online Courses &amp; Activities</a:t>
          </a:r>
          <a:endParaRPr lang="en-US" sz="1600" b="1" kern="1200" dirty="0"/>
        </a:p>
      </dsp:txBody>
      <dsp:txXfrm>
        <a:off x="4414356" y="1305576"/>
        <a:ext cx="1137672" cy="1137672"/>
      </dsp:txXfrm>
    </dsp:sp>
    <dsp:sp modelId="{9F985A84-846E-134A-9007-BC2D2251CB1B}">
      <dsp:nvSpPr>
        <dsp:cNvPr id="0" name=""/>
        <dsp:cNvSpPr/>
      </dsp:nvSpPr>
      <dsp:spPr>
        <a:xfrm rot="1800000">
          <a:off x="3836170" y="3420277"/>
          <a:ext cx="482677" cy="45652"/>
        </a:xfrm>
        <a:custGeom>
          <a:avLst/>
          <a:gdLst/>
          <a:ahLst/>
          <a:cxnLst/>
          <a:rect l="0" t="0" r="0" b="0"/>
          <a:pathLst>
            <a:path>
              <a:moveTo>
                <a:pt x="0" y="22826"/>
              </a:moveTo>
              <a:lnTo>
                <a:pt x="482677" y="22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65442" y="3431036"/>
        <a:ext cx="24133" cy="24133"/>
      </dsp:txXfrm>
    </dsp:sp>
    <dsp:sp modelId="{868EB6B2-4A36-BD48-807C-05A4C7415196}">
      <dsp:nvSpPr>
        <dsp:cNvPr id="0" name=""/>
        <dsp:cNvSpPr/>
      </dsp:nvSpPr>
      <dsp:spPr>
        <a:xfrm>
          <a:off x="4178737" y="3161545"/>
          <a:ext cx="1608910" cy="1608910"/>
        </a:xfrm>
        <a:prstGeom prst="ellipse">
          <a:avLst/>
        </a:prstGeom>
        <a:gradFill rotWithShape="0">
          <a:gsLst>
            <a:gs pos="0">
              <a:schemeClr val="accent2">
                <a:hueOff val="7603537"/>
                <a:satOff val="-14674"/>
                <a:lumOff val="-1884"/>
                <a:alphaOff val="0"/>
                <a:tint val="1000"/>
                <a:satMod val="100000"/>
              </a:schemeClr>
            </a:gs>
            <a:gs pos="68000">
              <a:schemeClr val="accent2">
                <a:hueOff val="7603537"/>
                <a:satOff val="-14674"/>
                <a:lumOff val="-1884"/>
                <a:alphaOff val="0"/>
                <a:tint val="77000"/>
                <a:satMod val="100000"/>
              </a:schemeClr>
            </a:gs>
            <a:gs pos="81000">
              <a:schemeClr val="accent2">
                <a:hueOff val="7603537"/>
                <a:satOff val="-14674"/>
                <a:lumOff val="-1884"/>
                <a:alphaOff val="0"/>
                <a:tint val="79000"/>
                <a:satMod val="100000"/>
              </a:schemeClr>
            </a:gs>
            <a:gs pos="86000">
              <a:schemeClr val="accent2">
                <a:hueOff val="7603537"/>
                <a:satOff val="-14674"/>
                <a:lumOff val="-1884"/>
                <a:alphaOff val="0"/>
                <a:tint val="73000"/>
                <a:satMod val="100000"/>
              </a:schemeClr>
            </a:gs>
            <a:gs pos="100000">
              <a:schemeClr val="accent2">
                <a:hueOff val="7603537"/>
                <a:satOff val="-14674"/>
                <a:lumOff val="-1884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Online Resources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Print, Audio Video</a:t>
          </a:r>
          <a:endParaRPr lang="en-US" sz="1600" b="1" kern="1200" dirty="0"/>
        </a:p>
      </dsp:txBody>
      <dsp:txXfrm>
        <a:off x="4414356" y="3397164"/>
        <a:ext cx="1137672" cy="1137672"/>
      </dsp:txXfrm>
    </dsp:sp>
    <dsp:sp modelId="{804633C9-B400-A142-B483-B56E608DB523}">
      <dsp:nvSpPr>
        <dsp:cNvPr id="0" name=""/>
        <dsp:cNvSpPr/>
      </dsp:nvSpPr>
      <dsp:spPr>
        <a:xfrm rot="5400000">
          <a:off x="2930486" y="3943174"/>
          <a:ext cx="482677" cy="45652"/>
        </a:xfrm>
        <a:custGeom>
          <a:avLst/>
          <a:gdLst/>
          <a:ahLst/>
          <a:cxnLst/>
          <a:rect l="0" t="0" r="0" b="0"/>
          <a:pathLst>
            <a:path>
              <a:moveTo>
                <a:pt x="0" y="22826"/>
              </a:moveTo>
              <a:lnTo>
                <a:pt x="482677" y="22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59758" y="3953933"/>
        <a:ext cx="24133" cy="24133"/>
      </dsp:txXfrm>
    </dsp:sp>
    <dsp:sp modelId="{97EAC950-28E8-BC44-B820-9D71586BAF0C}">
      <dsp:nvSpPr>
        <dsp:cNvPr id="0" name=""/>
        <dsp:cNvSpPr/>
      </dsp:nvSpPr>
      <dsp:spPr>
        <a:xfrm>
          <a:off x="2367369" y="4207339"/>
          <a:ext cx="1608910" cy="1608910"/>
        </a:xfrm>
        <a:prstGeom prst="ellipse">
          <a:avLst/>
        </a:prstGeom>
        <a:gradFill rotWithShape="0">
          <a:gsLst>
            <a:gs pos="0">
              <a:schemeClr val="accent2">
                <a:hueOff val="11405306"/>
                <a:satOff val="-22012"/>
                <a:lumOff val="-2826"/>
                <a:alphaOff val="0"/>
                <a:tint val="1000"/>
                <a:satMod val="100000"/>
              </a:schemeClr>
            </a:gs>
            <a:gs pos="68000">
              <a:schemeClr val="accent2">
                <a:hueOff val="11405306"/>
                <a:satOff val="-22012"/>
                <a:lumOff val="-2826"/>
                <a:alphaOff val="0"/>
                <a:tint val="77000"/>
                <a:satMod val="100000"/>
              </a:schemeClr>
            </a:gs>
            <a:gs pos="81000">
              <a:schemeClr val="accent2">
                <a:hueOff val="11405306"/>
                <a:satOff val="-22012"/>
                <a:lumOff val="-2826"/>
                <a:alphaOff val="0"/>
                <a:tint val="79000"/>
                <a:satMod val="100000"/>
              </a:schemeClr>
            </a:gs>
            <a:gs pos="86000">
              <a:schemeClr val="accent2">
                <a:hueOff val="11405306"/>
                <a:satOff val="-22012"/>
                <a:lumOff val="-2826"/>
                <a:alphaOff val="0"/>
                <a:tint val="73000"/>
                <a:satMod val="100000"/>
              </a:schemeClr>
            </a:gs>
            <a:gs pos="100000">
              <a:schemeClr val="accent2">
                <a:hueOff val="11405306"/>
                <a:satOff val="-22012"/>
                <a:lumOff val="-2826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@ Home Activities </a:t>
          </a:r>
          <a:endParaRPr lang="en-US" sz="1600" b="1" kern="1200" dirty="0"/>
        </a:p>
      </dsp:txBody>
      <dsp:txXfrm>
        <a:off x="2602988" y="4442958"/>
        <a:ext cx="1137672" cy="1137672"/>
      </dsp:txXfrm>
    </dsp:sp>
    <dsp:sp modelId="{86A6C3C0-9FBA-AB4B-8BCB-8F8E558AE1BB}">
      <dsp:nvSpPr>
        <dsp:cNvPr id="0" name=""/>
        <dsp:cNvSpPr/>
      </dsp:nvSpPr>
      <dsp:spPr>
        <a:xfrm rot="9000000">
          <a:off x="2024802" y="3420277"/>
          <a:ext cx="482677" cy="45652"/>
        </a:xfrm>
        <a:custGeom>
          <a:avLst/>
          <a:gdLst/>
          <a:ahLst/>
          <a:cxnLst/>
          <a:rect l="0" t="0" r="0" b="0"/>
          <a:pathLst>
            <a:path>
              <a:moveTo>
                <a:pt x="0" y="22826"/>
              </a:moveTo>
              <a:lnTo>
                <a:pt x="482677" y="22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254073" y="3431036"/>
        <a:ext cx="24133" cy="24133"/>
      </dsp:txXfrm>
    </dsp:sp>
    <dsp:sp modelId="{1B80B76E-6C24-3E4B-BB9A-486C69B63C36}">
      <dsp:nvSpPr>
        <dsp:cNvPr id="0" name=""/>
        <dsp:cNvSpPr/>
      </dsp:nvSpPr>
      <dsp:spPr>
        <a:xfrm>
          <a:off x="556001" y="3161545"/>
          <a:ext cx="1608910" cy="1608910"/>
        </a:xfrm>
        <a:prstGeom prst="ellipse">
          <a:avLst/>
        </a:prstGeom>
        <a:gradFill rotWithShape="0">
          <a:gsLst>
            <a:gs pos="0">
              <a:schemeClr val="accent2">
                <a:hueOff val="15207075"/>
                <a:satOff val="-29349"/>
                <a:lumOff val="-3768"/>
                <a:alphaOff val="0"/>
                <a:tint val="1000"/>
                <a:satMod val="100000"/>
              </a:schemeClr>
            </a:gs>
            <a:gs pos="68000">
              <a:schemeClr val="accent2">
                <a:hueOff val="15207075"/>
                <a:satOff val="-29349"/>
                <a:lumOff val="-3768"/>
                <a:alphaOff val="0"/>
                <a:tint val="77000"/>
                <a:satMod val="100000"/>
              </a:schemeClr>
            </a:gs>
            <a:gs pos="81000">
              <a:schemeClr val="accent2">
                <a:hueOff val="15207075"/>
                <a:satOff val="-29349"/>
                <a:lumOff val="-3768"/>
                <a:alphaOff val="0"/>
                <a:tint val="79000"/>
                <a:satMod val="100000"/>
              </a:schemeClr>
            </a:gs>
            <a:gs pos="86000">
              <a:schemeClr val="accent2">
                <a:hueOff val="15207075"/>
                <a:satOff val="-29349"/>
                <a:lumOff val="-3768"/>
                <a:alphaOff val="0"/>
                <a:tint val="73000"/>
                <a:satMod val="100000"/>
              </a:schemeClr>
            </a:gs>
            <a:gs pos="100000">
              <a:schemeClr val="accent2">
                <a:hueOff val="15207075"/>
                <a:satOff val="-29349"/>
                <a:lumOff val="-3768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Blogs &amp; Social Media</a:t>
          </a:r>
          <a:endParaRPr lang="en-US" sz="1600" b="1" kern="1200" dirty="0"/>
        </a:p>
      </dsp:txBody>
      <dsp:txXfrm>
        <a:off x="791620" y="3397164"/>
        <a:ext cx="1137672" cy="1137672"/>
      </dsp:txXfrm>
    </dsp:sp>
    <dsp:sp modelId="{6C81D034-D5FB-5443-8C88-FE2A7E3DCAF1}">
      <dsp:nvSpPr>
        <dsp:cNvPr id="0" name=""/>
        <dsp:cNvSpPr/>
      </dsp:nvSpPr>
      <dsp:spPr>
        <a:xfrm rot="12600000">
          <a:off x="2024802" y="2374483"/>
          <a:ext cx="482677" cy="45652"/>
        </a:xfrm>
        <a:custGeom>
          <a:avLst/>
          <a:gdLst/>
          <a:ahLst/>
          <a:cxnLst/>
          <a:rect l="0" t="0" r="0" b="0"/>
          <a:pathLst>
            <a:path>
              <a:moveTo>
                <a:pt x="0" y="22826"/>
              </a:moveTo>
              <a:lnTo>
                <a:pt x="482677" y="22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254073" y="2385242"/>
        <a:ext cx="24133" cy="24133"/>
      </dsp:txXfrm>
    </dsp:sp>
    <dsp:sp modelId="{D0D40B1B-53BA-A84F-A011-4D4E7E8D16E2}">
      <dsp:nvSpPr>
        <dsp:cNvPr id="0" name=""/>
        <dsp:cNvSpPr/>
      </dsp:nvSpPr>
      <dsp:spPr>
        <a:xfrm>
          <a:off x="556001" y="1069957"/>
          <a:ext cx="1608910" cy="1608910"/>
        </a:xfrm>
        <a:prstGeom prst="ellipse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1000"/>
                <a:satMod val="100000"/>
              </a:schemeClr>
            </a:gs>
            <a:gs pos="68000">
              <a:schemeClr val="accent2">
                <a:hueOff val="19008843"/>
                <a:satOff val="-36686"/>
                <a:lumOff val="-4710"/>
                <a:alphaOff val="0"/>
                <a:tint val="77000"/>
                <a:satMod val="100000"/>
              </a:schemeClr>
            </a:gs>
            <a:gs pos="81000">
              <a:schemeClr val="accent2">
                <a:hueOff val="19008843"/>
                <a:satOff val="-36686"/>
                <a:lumOff val="-4710"/>
                <a:alphaOff val="0"/>
                <a:tint val="79000"/>
                <a:satMod val="100000"/>
              </a:schemeClr>
            </a:gs>
            <a:gs pos="86000">
              <a:schemeClr val="accent2">
                <a:hueOff val="19008843"/>
                <a:satOff val="-36686"/>
                <a:lumOff val="-4710"/>
                <a:alphaOff val="0"/>
                <a:tint val="73000"/>
                <a:satMod val="10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User-Generated Content</a:t>
          </a:r>
          <a:endParaRPr lang="en-US" sz="1600" b="1" kern="1200" dirty="0"/>
        </a:p>
      </dsp:txBody>
      <dsp:txXfrm>
        <a:off x="791620" y="1305576"/>
        <a:ext cx="1137672" cy="11376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4D27F-E2D0-5F43-8E9B-A4FD944B5C74}">
      <dsp:nvSpPr>
        <dsp:cNvPr id="0" name=""/>
        <dsp:cNvSpPr/>
      </dsp:nvSpPr>
      <dsp:spPr>
        <a:xfrm>
          <a:off x="3322602" y="1517"/>
          <a:ext cx="2014029" cy="11286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>
              <a:solidFill>
                <a:srgbClr val="FFFFFF"/>
              </a:solidFill>
            </a:rPr>
            <a:t>Research</a:t>
          </a:r>
          <a:endParaRPr lang="en-US" sz="2600" b="1" i="0" kern="1200" dirty="0">
            <a:solidFill>
              <a:srgbClr val="FFFFFF"/>
            </a:solidFill>
          </a:endParaRPr>
        </a:p>
      </dsp:txBody>
      <dsp:txXfrm>
        <a:off x="3377699" y="56614"/>
        <a:ext cx="1903835" cy="1018483"/>
      </dsp:txXfrm>
    </dsp:sp>
    <dsp:sp modelId="{C72B5B65-D307-0A42-B662-2CDEF94AACB0}">
      <dsp:nvSpPr>
        <dsp:cNvPr id="0" name=""/>
        <dsp:cNvSpPr/>
      </dsp:nvSpPr>
      <dsp:spPr>
        <a:xfrm>
          <a:off x="2463424" y="565856"/>
          <a:ext cx="3732385" cy="3732385"/>
        </a:xfrm>
        <a:custGeom>
          <a:avLst/>
          <a:gdLst/>
          <a:ahLst/>
          <a:cxnLst/>
          <a:rect l="0" t="0" r="0" b="0"/>
          <a:pathLst>
            <a:path>
              <a:moveTo>
                <a:pt x="3076871" y="446005"/>
              </a:moveTo>
              <a:arcTo wR="1866192" hR="1866192" stAng="18626813" swAng="144968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F5C9A-F8A5-B24A-8259-4F18ED66642B}">
      <dsp:nvSpPr>
        <dsp:cNvPr id="0" name=""/>
        <dsp:cNvSpPr/>
      </dsp:nvSpPr>
      <dsp:spPr>
        <a:xfrm>
          <a:off x="4732436" y="1867710"/>
          <a:ext cx="2926748" cy="1128677"/>
        </a:xfrm>
        <a:prstGeom prst="roundRect">
          <a:avLst/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5608813"/>
                <a:satOff val="-2884"/>
                <a:lumOff val="-1242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5608813"/>
                <a:satOff val="-2884"/>
                <a:lumOff val="-1242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5608813"/>
                <a:satOff val="-2884"/>
                <a:lumOff val="-124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5608813"/>
                <a:satOff val="-2884"/>
                <a:lumOff val="-124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5608813"/>
                <a:satOff val="-2884"/>
                <a:lumOff val="-124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5608813"/>
              <a:satOff val="-2884"/>
              <a:lumOff val="-124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>
              <a:solidFill>
                <a:srgbClr val="FFFFFF"/>
              </a:solidFill>
            </a:rPr>
            <a:t>Aggregate &amp; Evaluate</a:t>
          </a:r>
          <a:endParaRPr lang="en-US" sz="2600" b="1" i="0" kern="1200" dirty="0">
            <a:solidFill>
              <a:srgbClr val="FFFFFF"/>
            </a:solidFill>
          </a:endParaRPr>
        </a:p>
      </dsp:txBody>
      <dsp:txXfrm>
        <a:off x="4787533" y="1922807"/>
        <a:ext cx="2816554" cy="1018483"/>
      </dsp:txXfrm>
    </dsp:sp>
    <dsp:sp modelId="{8B17E22D-51C6-D64B-AC0B-F9D558A6A5AA}">
      <dsp:nvSpPr>
        <dsp:cNvPr id="0" name=""/>
        <dsp:cNvSpPr/>
      </dsp:nvSpPr>
      <dsp:spPr>
        <a:xfrm>
          <a:off x="2463424" y="565856"/>
          <a:ext cx="3732385" cy="3732385"/>
        </a:xfrm>
        <a:custGeom>
          <a:avLst/>
          <a:gdLst/>
          <a:ahLst/>
          <a:cxnLst/>
          <a:rect l="0" t="0" r="0" b="0"/>
          <a:pathLst>
            <a:path>
              <a:moveTo>
                <a:pt x="3556730" y="2656608"/>
              </a:moveTo>
              <a:arcTo wR="1866192" hR="1866192" stAng="1503514" swAng="1383680"/>
            </a:path>
          </a:pathLst>
        </a:custGeom>
        <a:noFill/>
        <a:ln w="9525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ECAFE-13BA-3C4C-9E3A-AA99456042D9}">
      <dsp:nvSpPr>
        <dsp:cNvPr id="0" name=""/>
        <dsp:cNvSpPr/>
      </dsp:nvSpPr>
      <dsp:spPr>
        <a:xfrm>
          <a:off x="3274651" y="3733903"/>
          <a:ext cx="2109932" cy="1128677"/>
        </a:xfrm>
        <a:prstGeom prst="roundRect">
          <a:avLst/>
        </a:prstGeom>
        <a:gradFill rotWithShape="0">
          <a:gsLst>
            <a:gs pos="0">
              <a:schemeClr val="accent3">
                <a:hueOff val="-11217627"/>
                <a:satOff val="-5768"/>
                <a:lumOff val="-2483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11217627"/>
                <a:satOff val="-5768"/>
                <a:lumOff val="-2483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11217627"/>
                <a:satOff val="-5768"/>
                <a:lumOff val="-2483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11217627"/>
                <a:satOff val="-5768"/>
                <a:lumOff val="-2483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11217627"/>
                <a:satOff val="-5768"/>
                <a:lumOff val="-2483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11217627"/>
                <a:satOff val="-5768"/>
                <a:lumOff val="-2483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11217627"/>
                <a:satOff val="-5768"/>
                <a:lumOff val="-2483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11217627"/>
              <a:satOff val="-5768"/>
              <a:lumOff val="-2483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>
              <a:solidFill>
                <a:srgbClr val="FFFFFF"/>
              </a:solidFill>
            </a:rPr>
            <a:t>Deliver</a:t>
          </a:r>
          <a:endParaRPr lang="en-US" sz="2600" b="1" i="0" kern="1200" dirty="0">
            <a:solidFill>
              <a:srgbClr val="FFFFFF"/>
            </a:solidFill>
          </a:endParaRPr>
        </a:p>
      </dsp:txBody>
      <dsp:txXfrm>
        <a:off x="3329748" y="3789000"/>
        <a:ext cx="1999738" cy="1018483"/>
      </dsp:txXfrm>
    </dsp:sp>
    <dsp:sp modelId="{69DE574F-AAF4-6E4F-B5FD-260EBD925314}">
      <dsp:nvSpPr>
        <dsp:cNvPr id="0" name=""/>
        <dsp:cNvSpPr/>
      </dsp:nvSpPr>
      <dsp:spPr>
        <a:xfrm>
          <a:off x="2463424" y="565856"/>
          <a:ext cx="3732385" cy="3732385"/>
        </a:xfrm>
        <a:custGeom>
          <a:avLst/>
          <a:gdLst/>
          <a:ahLst/>
          <a:cxnLst/>
          <a:rect l="0" t="0" r="0" b="0"/>
          <a:pathLst>
            <a:path>
              <a:moveTo>
                <a:pt x="620370" y="3255654"/>
              </a:moveTo>
              <a:arcTo wR="1866192" hR="1866192" stAng="7912806" swAng="1383680"/>
            </a:path>
          </a:pathLst>
        </a:custGeom>
        <a:noFill/>
        <a:ln w="9525" cap="flat" cmpd="sng" algn="ctr">
          <a:solidFill>
            <a:schemeClr val="accent3">
              <a:hueOff val="-11217627"/>
              <a:satOff val="-5768"/>
              <a:lumOff val="-24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3BEAF-474A-2A40-96A1-AF62C1DDBC7E}">
      <dsp:nvSpPr>
        <dsp:cNvPr id="0" name=""/>
        <dsp:cNvSpPr/>
      </dsp:nvSpPr>
      <dsp:spPr>
        <a:xfrm>
          <a:off x="1078415" y="1867710"/>
          <a:ext cx="2770018" cy="1128677"/>
        </a:xfrm>
        <a:prstGeom prst="roundRect">
          <a:avLst/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16826440"/>
                <a:satOff val="-8652"/>
                <a:lumOff val="-3725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16826440"/>
                <a:satOff val="-8652"/>
                <a:lumOff val="-3725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16826440"/>
                <a:satOff val="-8652"/>
                <a:lumOff val="-372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16826440"/>
                <a:satOff val="-8652"/>
                <a:lumOff val="-372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16826440"/>
                <a:satOff val="-8652"/>
                <a:lumOff val="-372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16826440"/>
              <a:satOff val="-8652"/>
              <a:lumOff val="-372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>
              <a:solidFill>
                <a:srgbClr val="FFFFFF"/>
              </a:solidFill>
            </a:rPr>
            <a:t>Communicate &amp; Connect</a:t>
          </a:r>
          <a:endParaRPr lang="en-US" sz="2600" b="1" i="0" kern="1200" dirty="0">
            <a:solidFill>
              <a:srgbClr val="FFFFFF"/>
            </a:solidFill>
          </a:endParaRPr>
        </a:p>
      </dsp:txBody>
      <dsp:txXfrm>
        <a:off x="1133512" y="1922807"/>
        <a:ext cx="2659824" cy="1018483"/>
      </dsp:txXfrm>
    </dsp:sp>
    <dsp:sp modelId="{46AE92E3-169A-B645-A57D-5C141DF100C2}">
      <dsp:nvSpPr>
        <dsp:cNvPr id="0" name=""/>
        <dsp:cNvSpPr/>
      </dsp:nvSpPr>
      <dsp:spPr>
        <a:xfrm>
          <a:off x="2463424" y="565856"/>
          <a:ext cx="3732385" cy="3732385"/>
        </a:xfrm>
        <a:custGeom>
          <a:avLst/>
          <a:gdLst/>
          <a:ahLst/>
          <a:cxnLst/>
          <a:rect l="0" t="0" r="0" b="0"/>
          <a:pathLst>
            <a:path>
              <a:moveTo>
                <a:pt x="180279" y="1065960"/>
              </a:moveTo>
              <a:arcTo wR="1866192" hR="1866192" stAng="12323503" swAng="1449683"/>
            </a:path>
          </a:pathLst>
        </a:custGeom>
        <a:noFill/>
        <a:ln w="9525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66FC2-3660-6445-9B2C-E8DC364B8658}">
      <dsp:nvSpPr>
        <dsp:cNvPr id="0" name=""/>
        <dsp:cNvSpPr/>
      </dsp:nvSpPr>
      <dsp:spPr>
        <a:xfrm>
          <a:off x="3436454" y="2693550"/>
          <a:ext cx="2258391" cy="22583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21</a:t>
          </a:r>
          <a:r>
            <a:rPr lang="en-US" sz="2500" b="1" kern="1200" baseline="30000" dirty="0" smtClean="0"/>
            <a:t>st</a:t>
          </a:r>
          <a:r>
            <a:rPr lang="en-US" sz="2500" b="1" kern="1200" dirty="0" smtClean="0"/>
            <a:t> Century Faith Formation</a:t>
          </a:r>
          <a:endParaRPr lang="en-US" sz="2500" b="1" kern="1200" dirty="0"/>
        </a:p>
      </dsp:txBody>
      <dsp:txXfrm>
        <a:off x="3767188" y="3024284"/>
        <a:ext cx="1596923" cy="1596923"/>
      </dsp:txXfrm>
    </dsp:sp>
    <dsp:sp modelId="{1C378EEB-FEF6-584B-8A17-E63E4BC18E03}">
      <dsp:nvSpPr>
        <dsp:cNvPr id="0" name=""/>
        <dsp:cNvSpPr/>
      </dsp:nvSpPr>
      <dsp:spPr>
        <a:xfrm rot="12900000">
          <a:off x="1981351" y="2298255"/>
          <a:ext cx="1733416" cy="6436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5C8EA9-A525-7B48-9CAD-C19704EE32EC}">
      <dsp:nvSpPr>
        <dsp:cNvPr id="0" name=""/>
        <dsp:cNvSpPr/>
      </dsp:nvSpPr>
      <dsp:spPr>
        <a:xfrm>
          <a:off x="1065357" y="1264763"/>
          <a:ext cx="2145472" cy="1716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Growing Diversity</a:t>
          </a:r>
          <a:endParaRPr lang="en-US" sz="2400" b="1" kern="1200" dirty="0"/>
        </a:p>
      </dsp:txBody>
      <dsp:txXfrm>
        <a:off x="1115628" y="1315034"/>
        <a:ext cx="2044930" cy="1615835"/>
      </dsp:txXfrm>
    </dsp:sp>
    <dsp:sp modelId="{26F64F5B-93E0-E44B-AF89-8C99948528D4}">
      <dsp:nvSpPr>
        <dsp:cNvPr id="0" name=""/>
        <dsp:cNvSpPr/>
      </dsp:nvSpPr>
      <dsp:spPr>
        <a:xfrm rot="16200000">
          <a:off x="3698941" y="1404134"/>
          <a:ext cx="1733416" cy="6436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413220"/>
                <a:satOff val="-4326"/>
                <a:lumOff val="-1863"/>
                <a:alphaOff val="0"/>
                <a:tint val="1000"/>
                <a:satMod val="100000"/>
              </a:schemeClr>
            </a:gs>
            <a:gs pos="68000">
              <a:schemeClr val="accent3">
                <a:hueOff val="-8413220"/>
                <a:satOff val="-4326"/>
                <a:lumOff val="-1863"/>
                <a:alphaOff val="0"/>
                <a:tint val="77000"/>
                <a:satMod val="100000"/>
              </a:schemeClr>
            </a:gs>
            <a:gs pos="81000">
              <a:schemeClr val="accent3">
                <a:hueOff val="-8413220"/>
                <a:satOff val="-4326"/>
                <a:lumOff val="-1863"/>
                <a:alphaOff val="0"/>
                <a:tint val="79000"/>
                <a:satMod val="100000"/>
              </a:schemeClr>
            </a:gs>
            <a:gs pos="86000">
              <a:schemeClr val="accent3">
                <a:hueOff val="-8413220"/>
                <a:satOff val="-4326"/>
                <a:lumOff val="-1863"/>
                <a:alphaOff val="0"/>
                <a:tint val="73000"/>
                <a:satMod val="100000"/>
              </a:schemeClr>
            </a:gs>
            <a:gs pos="100000">
              <a:schemeClr val="accent3">
                <a:hueOff val="-8413220"/>
                <a:satOff val="-4326"/>
                <a:lumOff val="-1863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55AB77-D3D4-284E-ACE4-DA4689E204E5}">
      <dsp:nvSpPr>
        <dsp:cNvPr id="0" name=""/>
        <dsp:cNvSpPr/>
      </dsp:nvSpPr>
      <dsp:spPr>
        <a:xfrm>
          <a:off x="3492913" y="1058"/>
          <a:ext cx="2145472" cy="1716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13220"/>
                <a:satOff val="-4326"/>
                <a:lumOff val="-1863"/>
                <a:alphaOff val="0"/>
                <a:tint val="1000"/>
                <a:satMod val="100000"/>
              </a:schemeClr>
            </a:gs>
            <a:gs pos="68000">
              <a:schemeClr val="accent3">
                <a:hueOff val="-8413220"/>
                <a:satOff val="-4326"/>
                <a:lumOff val="-1863"/>
                <a:alphaOff val="0"/>
                <a:tint val="77000"/>
                <a:satMod val="100000"/>
              </a:schemeClr>
            </a:gs>
            <a:gs pos="81000">
              <a:schemeClr val="accent3">
                <a:hueOff val="-8413220"/>
                <a:satOff val="-4326"/>
                <a:lumOff val="-1863"/>
                <a:alphaOff val="0"/>
                <a:tint val="79000"/>
                <a:satMod val="100000"/>
              </a:schemeClr>
            </a:gs>
            <a:gs pos="86000">
              <a:schemeClr val="accent3">
                <a:hueOff val="-8413220"/>
                <a:satOff val="-4326"/>
                <a:lumOff val="-1863"/>
                <a:alphaOff val="0"/>
                <a:tint val="73000"/>
                <a:satMod val="100000"/>
              </a:schemeClr>
            </a:gs>
            <a:gs pos="100000">
              <a:schemeClr val="accent3">
                <a:hueOff val="-8413220"/>
                <a:satOff val="-4326"/>
                <a:lumOff val="-1863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New Technologies</a:t>
          </a:r>
          <a:endParaRPr lang="en-US" sz="2400" b="1" kern="1200" dirty="0"/>
        </a:p>
      </dsp:txBody>
      <dsp:txXfrm>
        <a:off x="3543184" y="51329"/>
        <a:ext cx="2044930" cy="1615835"/>
      </dsp:txXfrm>
    </dsp:sp>
    <dsp:sp modelId="{1584B238-9C49-964C-88FA-BD8E599489EF}">
      <dsp:nvSpPr>
        <dsp:cNvPr id="0" name=""/>
        <dsp:cNvSpPr/>
      </dsp:nvSpPr>
      <dsp:spPr>
        <a:xfrm rot="19500000">
          <a:off x="5416532" y="2298255"/>
          <a:ext cx="1733416" cy="6436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1000"/>
                <a:satMod val="100000"/>
              </a:schemeClr>
            </a:gs>
            <a:gs pos="68000">
              <a:schemeClr val="accent3">
                <a:hueOff val="-16826440"/>
                <a:satOff val="-8652"/>
                <a:lumOff val="-3725"/>
                <a:alphaOff val="0"/>
                <a:tint val="77000"/>
                <a:satMod val="100000"/>
              </a:schemeClr>
            </a:gs>
            <a:gs pos="81000">
              <a:schemeClr val="accent3">
                <a:hueOff val="-16826440"/>
                <a:satOff val="-8652"/>
                <a:lumOff val="-3725"/>
                <a:alphaOff val="0"/>
                <a:tint val="79000"/>
                <a:satMod val="100000"/>
              </a:schemeClr>
            </a:gs>
            <a:gs pos="86000">
              <a:schemeClr val="accent3">
                <a:hueOff val="-16826440"/>
                <a:satOff val="-8652"/>
                <a:lumOff val="-3725"/>
                <a:alphaOff val="0"/>
                <a:tint val="73000"/>
                <a:satMod val="10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1EF981-F1A1-9E44-8371-5CF13F4D5B93}">
      <dsp:nvSpPr>
        <dsp:cNvPr id="0" name=""/>
        <dsp:cNvSpPr/>
      </dsp:nvSpPr>
      <dsp:spPr>
        <a:xfrm>
          <a:off x="5920470" y="1264763"/>
          <a:ext cx="2145472" cy="1716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1000"/>
                <a:satMod val="100000"/>
              </a:schemeClr>
            </a:gs>
            <a:gs pos="68000">
              <a:schemeClr val="accent3">
                <a:hueOff val="-16826440"/>
                <a:satOff val="-8652"/>
                <a:lumOff val="-3725"/>
                <a:alphaOff val="0"/>
                <a:tint val="77000"/>
                <a:satMod val="100000"/>
              </a:schemeClr>
            </a:gs>
            <a:gs pos="81000">
              <a:schemeClr val="accent3">
                <a:hueOff val="-16826440"/>
                <a:satOff val="-8652"/>
                <a:lumOff val="-3725"/>
                <a:alphaOff val="0"/>
                <a:tint val="79000"/>
                <a:satMod val="100000"/>
              </a:schemeClr>
            </a:gs>
            <a:gs pos="86000">
              <a:schemeClr val="accent3">
                <a:hueOff val="-16826440"/>
                <a:satOff val="-8652"/>
                <a:lumOff val="-3725"/>
                <a:alphaOff val="0"/>
                <a:tint val="73000"/>
                <a:satMod val="10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New Resources</a:t>
          </a:r>
          <a:endParaRPr lang="en-US" sz="2400" b="1" kern="1200" dirty="0"/>
        </a:p>
      </dsp:txBody>
      <dsp:txXfrm>
        <a:off x="5970741" y="1315034"/>
        <a:ext cx="2044930" cy="1615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BBF1F-DE4E-D34E-B0EC-DF2EDA8B88B4}">
      <dsp:nvSpPr>
        <dsp:cNvPr id="0" name=""/>
        <dsp:cNvSpPr/>
      </dsp:nvSpPr>
      <dsp:spPr>
        <a:xfrm>
          <a:off x="4272" y="256697"/>
          <a:ext cx="1324508" cy="794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/>
              <a:cs typeface="Calibri"/>
            </a:rPr>
            <a:t>Grades 1-5</a:t>
          </a:r>
          <a:endParaRPr lang="en-US" sz="1600" b="1" kern="1200" dirty="0">
            <a:latin typeface="Calibri"/>
            <a:cs typeface="Calibri"/>
          </a:endParaRPr>
        </a:p>
      </dsp:txBody>
      <dsp:txXfrm>
        <a:off x="27548" y="279973"/>
        <a:ext cx="1277956" cy="748152"/>
      </dsp:txXfrm>
    </dsp:sp>
    <dsp:sp modelId="{2D105BFF-BBE3-DA4A-868D-10ED9712759A}">
      <dsp:nvSpPr>
        <dsp:cNvPr id="0" name=""/>
        <dsp:cNvSpPr/>
      </dsp:nvSpPr>
      <dsp:spPr>
        <a:xfrm>
          <a:off x="1461231" y="489810"/>
          <a:ext cx="280795" cy="3284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461231" y="555506"/>
        <a:ext cx="196557" cy="197086"/>
      </dsp:txXfrm>
    </dsp:sp>
    <dsp:sp modelId="{EB7701FA-0929-514B-A3F8-074C0A6DE0D8}">
      <dsp:nvSpPr>
        <dsp:cNvPr id="0" name=""/>
        <dsp:cNvSpPr/>
      </dsp:nvSpPr>
      <dsp:spPr>
        <a:xfrm>
          <a:off x="1858584" y="256697"/>
          <a:ext cx="1324508" cy="794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52211"/>
                <a:satOff val="-9171"/>
                <a:lumOff val="-117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4752211"/>
                <a:satOff val="-9171"/>
                <a:lumOff val="-1177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4752211"/>
                <a:satOff val="-9171"/>
                <a:lumOff val="-1177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4752211"/>
                <a:satOff val="-9171"/>
                <a:lumOff val="-117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4752211"/>
                <a:satOff val="-9171"/>
                <a:lumOff val="-117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4752211"/>
                <a:satOff val="-9171"/>
                <a:lumOff val="-117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4752211"/>
                <a:satOff val="-9171"/>
                <a:lumOff val="-117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4752211"/>
              <a:satOff val="-9171"/>
              <a:lumOff val="-1177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/>
              <a:cs typeface="Calibri"/>
            </a:rPr>
            <a:t>Grade 6-8</a:t>
          </a:r>
          <a:endParaRPr lang="en-US" sz="1600" b="1" kern="1200" dirty="0">
            <a:latin typeface="Calibri"/>
            <a:cs typeface="Calibri"/>
          </a:endParaRPr>
        </a:p>
      </dsp:txBody>
      <dsp:txXfrm>
        <a:off x="1881860" y="279973"/>
        <a:ext cx="1277956" cy="748152"/>
      </dsp:txXfrm>
    </dsp:sp>
    <dsp:sp modelId="{49928BFF-E155-DB4C-A16B-EF31A980BB9C}">
      <dsp:nvSpPr>
        <dsp:cNvPr id="0" name=""/>
        <dsp:cNvSpPr/>
      </dsp:nvSpPr>
      <dsp:spPr>
        <a:xfrm>
          <a:off x="3315543" y="489810"/>
          <a:ext cx="280795" cy="3284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6336281"/>
                <a:satOff val="-12229"/>
                <a:lumOff val="-157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6336281"/>
                <a:satOff val="-12229"/>
                <a:lumOff val="-157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6336281"/>
                <a:satOff val="-12229"/>
                <a:lumOff val="-157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6336281"/>
                <a:satOff val="-12229"/>
                <a:lumOff val="-157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6336281"/>
                <a:satOff val="-12229"/>
                <a:lumOff val="-157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6336281"/>
              <a:satOff val="-12229"/>
              <a:lumOff val="-157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315543" y="555506"/>
        <a:ext cx="196557" cy="197086"/>
      </dsp:txXfrm>
    </dsp:sp>
    <dsp:sp modelId="{07B54A5D-C890-1547-BF4B-325FA5A7D29C}">
      <dsp:nvSpPr>
        <dsp:cNvPr id="0" name=""/>
        <dsp:cNvSpPr/>
      </dsp:nvSpPr>
      <dsp:spPr>
        <a:xfrm>
          <a:off x="3712895" y="256697"/>
          <a:ext cx="1324508" cy="794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04422"/>
                <a:satOff val="-18343"/>
                <a:lumOff val="-235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504422"/>
                <a:satOff val="-18343"/>
                <a:lumOff val="-235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504422"/>
                <a:satOff val="-18343"/>
                <a:lumOff val="-235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504422"/>
                <a:satOff val="-18343"/>
                <a:lumOff val="-235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504422"/>
                <a:satOff val="-18343"/>
                <a:lumOff val="-235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504422"/>
                <a:satOff val="-18343"/>
                <a:lumOff val="-235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504422"/>
                <a:satOff val="-18343"/>
                <a:lumOff val="-235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504422"/>
              <a:satOff val="-18343"/>
              <a:lumOff val="-235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/>
              <a:cs typeface="Calibri"/>
            </a:rPr>
            <a:t>High School</a:t>
          </a:r>
          <a:endParaRPr lang="en-US" sz="1600" b="1" kern="1200" dirty="0">
            <a:latin typeface="Calibri"/>
            <a:cs typeface="Calibri"/>
          </a:endParaRPr>
        </a:p>
      </dsp:txBody>
      <dsp:txXfrm>
        <a:off x="3736171" y="279973"/>
        <a:ext cx="1277956" cy="748152"/>
      </dsp:txXfrm>
    </dsp:sp>
    <dsp:sp modelId="{E6B9EAB6-A5AC-AA42-BDF1-7E85E7156CB5}">
      <dsp:nvSpPr>
        <dsp:cNvPr id="0" name=""/>
        <dsp:cNvSpPr/>
      </dsp:nvSpPr>
      <dsp:spPr>
        <a:xfrm>
          <a:off x="5169854" y="489810"/>
          <a:ext cx="280795" cy="3284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2672563"/>
                <a:satOff val="-24457"/>
                <a:lumOff val="-314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2672563"/>
                <a:satOff val="-24457"/>
                <a:lumOff val="-314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2672563"/>
                <a:satOff val="-24457"/>
                <a:lumOff val="-314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2672563"/>
                <a:satOff val="-24457"/>
                <a:lumOff val="-314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2672563"/>
                <a:satOff val="-24457"/>
                <a:lumOff val="-314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2672563"/>
                <a:satOff val="-24457"/>
                <a:lumOff val="-314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2672563"/>
                <a:satOff val="-24457"/>
                <a:lumOff val="-314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2672563"/>
              <a:satOff val="-24457"/>
              <a:lumOff val="-314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5169854" y="555506"/>
        <a:ext cx="196557" cy="197086"/>
      </dsp:txXfrm>
    </dsp:sp>
    <dsp:sp modelId="{DF1B4B86-3BED-5347-B952-3E1CDE1E90A5}">
      <dsp:nvSpPr>
        <dsp:cNvPr id="0" name=""/>
        <dsp:cNvSpPr/>
      </dsp:nvSpPr>
      <dsp:spPr>
        <a:xfrm>
          <a:off x="5567207" y="256697"/>
          <a:ext cx="1324508" cy="794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256632"/>
                <a:satOff val="-27514"/>
                <a:lumOff val="-353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4256632"/>
                <a:satOff val="-27514"/>
                <a:lumOff val="-353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4256632"/>
                <a:satOff val="-27514"/>
                <a:lumOff val="-353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4256632"/>
                <a:satOff val="-27514"/>
                <a:lumOff val="-353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4256632"/>
                <a:satOff val="-27514"/>
                <a:lumOff val="-353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4256632"/>
                <a:satOff val="-27514"/>
                <a:lumOff val="-353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4256632"/>
                <a:satOff val="-27514"/>
                <a:lumOff val="-353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4256632"/>
              <a:satOff val="-27514"/>
              <a:lumOff val="-353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/>
              <a:cs typeface="Calibri"/>
            </a:rPr>
            <a:t>Confirmation</a:t>
          </a:r>
          <a:endParaRPr lang="en-US" sz="1600" b="1" kern="1200" dirty="0">
            <a:latin typeface="Calibri"/>
            <a:cs typeface="Calibri"/>
          </a:endParaRPr>
        </a:p>
      </dsp:txBody>
      <dsp:txXfrm>
        <a:off x="5590483" y="279973"/>
        <a:ext cx="1277956" cy="748152"/>
      </dsp:txXfrm>
    </dsp:sp>
    <dsp:sp modelId="{47726FD0-A0E7-8544-9D7E-EE6C3CFE8432}">
      <dsp:nvSpPr>
        <dsp:cNvPr id="0" name=""/>
        <dsp:cNvSpPr/>
      </dsp:nvSpPr>
      <dsp:spPr>
        <a:xfrm>
          <a:off x="7024166" y="489810"/>
          <a:ext cx="280795" cy="3284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008843"/>
                <a:satOff val="-36686"/>
                <a:lumOff val="-471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008843"/>
                <a:satOff val="-36686"/>
                <a:lumOff val="-471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008843"/>
                <a:satOff val="-36686"/>
                <a:lumOff val="-471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008843"/>
                <a:satOff val="-36686"/>
                <a:lumOff val="-471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008843"/>
                <a:satOff val="-36686"/>
                <a:lumOff val="-471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008843"/>
              <a:satOff val="-36686"/>
              <a:lumOff val="-471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7024166" y="555506"/>
        <a:ext cx="196557" cy="197086"/>
      </dsp:txXfrm>
    </dsp:sp>
    <dsp:sp modelId="{8ADF1A8F-6EDA-DA43-A273-B26CA78F43E8}">
      <dsp:nvSpPr>
        <dsp:cNvPr id="0" name=""/>
        <dsp:cNvSpPr/>
      </dsp:nvSpPr>
      <dsp:spPr>
        <a:xfrm>
          <a:off x="7421519" y="256697"/>
          <a:ext cx="1324508" cy="794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008843"/>
                <a:satOff val="-36686"/>
                <a:lumOff val="-471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008843"/>
                <a:satOff val="-36686"/>
                <a:lumOff val="-471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008843"/>
                <a:satOff val="-36686"/>
                <a:lumOff val="-471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008843"/>
                <a:satOff val="-36686"/>
                <a:lumOff val="-471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008843"/>
                <a:satOff val="-36686"/>
                <a:lumOff val="-471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008843"/>
              <a:satOff val="-36686"/>
              <a:lumOff val="-471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/>
              <a:cs typeface="Calibri"/>
            </a:rPr>
            <a:t>???</a:t>
          </a:r>
          <a:endParaRPr lang="en-US" sz="1600" b="1" kern="1200" dirty="0">
            <a:latin typeface="Calibri"/>
            <a:cs typeface="Calibri"/>
          </a:endParaRPr>
        </a:p>
      </dsp:txBody>
      <dsp:txXfrm>
        <a:off x="7444795" y="279973"/>
        <a:ext cx="1277956" cy="748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D9DAC-2CEE-6C4F-90CB-8F62CA803855}">
      <dsp:nvSpPr>
        <dsp:cNvPr id="0" name=""/>
        <dsp:cNvSpPr/>
      </dsp:nvSpPr>
      <dsp:spPr>
        <a:xfrm>
          <a:off x="3522666" y="2452151"/>
          <a:ext cx="1864796" cy="1864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Learn the Bible</a:t>
          </a:r>
          <a:endParaRPr lang="en-US" sz="3000" b="1" kern="1200" dirty="0"/>
        </a:p>
      </dsp:txBody>
      <dsp:txXfrm>
        <a:off x="3795759" y="2725244"/>
        <a:ext cx="1318610" cy="1318610"/>
      </dsp:txXfrm>
    </dsp:sp>
    <dsp:sp modelId="{AC6A1265-57E3-6F48-807E-855C272A521C}">
      <dsp:nvSpPr>
        <dsp:cNvPr id="0" name=""/>
        <dsp:cNvSpPr/>
      </dsp:nvSpPr>
      <dsp:spPr>
        <a:xfrm rot="16200000">
          <a:off x="4173936" y="2152187"/>
          <a:ext cx="562256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562256" y="188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>
        <a:off x="4441008" y="2156966"/>
        <a:ext cx="28112" cy="28112"/>
      </dsp:txXfrm>
    </dsp:sp>
    <dsp:sp modelId="{897A541C-60D9-AC4E-AA96-DF104C8003FE}">
      <dsp:nvSpPr>
        <dsp:cNvPr id="0" name=""/>
        <dsp:cNvSpPr/>
      </dsp:nvSpPr>
      <dsp:spPr>
        <a:xfrm>
          <a:off x="3522666" y="25097"/>
          <a:ext cx="1864796" cy="18647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cap="all" dirty="0" smtClean="0"/>
            <a:t>Bible Study @ Church</a:t>
          </a:r>
          <a:endParaRPr lang="en-US" sz="1500" b="1" kern="1200" cap="all" dirty="0"/>
        </a:p>
      </dsp:txBody>
      <dsp:txXfrm>
        <a:off x="3795759" y="298190"/>
        <a:ext cx="1318610" cy="1318610"/>
      </dsp:txXfrm>
    </dsp:sp>
    <dsp:sp modelId="{E9116808-060B-4A44-BAD6-E5C50FA0B9DD}">
      <dsp:nvSpPr>
        <dsp:cNvPr id="0" name=""/>
        <dsp:cNvSpPr/>
      </dsp:nvSpPr>
      <dsp:spPr>
        <a:xfrm rot="19800000">
          <a:off x="5224881" y="2758950"/>
          <a:ext cx="562256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562256" y="188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>
        <a:off x="5491953" y="2763730"/>
        <a:ext cx="28112" cy="28112"/>
      </dsp:txXfrm>
    </dsp:sp>
    <dsp:sp modelId="{0C213495-1C1F-384B-ABFA-66C6348968E5}">
      <dsp:nvSpPr>
        <dsp:cNvPr id="0" name=""/>
        <dsp:cNvSpPr/>
      </dsp:nvSpPr>
      <dsp:spPr>
        <a:xfrm>
          <a:off x="5624556" y="1238624"/>
          <a:ext cx="1864796" cy="1864796"/>
        </a:xfrm>
        <a:prstGeom prst="ellipse">
          <a:avLst/>
        </a:prstGeom>
        <a:gradFill rotWithShape="0">
          <a:gsLst>
            <a:gs pos="0">
              <a:schemeClr val="accent2">
                <a:hueOff val="3801769"/>
                <a:satOff val="-7337"/>
                <a:lumOff val="-942"/>
                <a:alphaOff val="0"/>
                <a:tint val="1000"/>
                <a:satMod val="100000"/>
              </a:schemeClr>
            </a:gs>
            <a:gs pos="68000">
              <a:schemeClr val="accent2">
                <a:hueOff val="3801769"/>
                <a:satOff val="-7337"/>
                <a:lumOff val="-942"/>
                <a:alphaOff val="0"/>
                <a:tint val="77000"/>
                <a:satMod val="100000"/>
              </a:schemeClr>
            </a:gs>
            <a:gs pos="81000">
              <a:schemeClr val="accent2">
                <a:hueOff val="3801769"/>
                <a:satOff val="-7337"/>
                <a:lumOff val="-942"/>
                <a:alphaOff val="0"/>
                <a:tint val="79000"/>
                <a:satMod val="100000"/>
              </a:schemeClr>
            </a:gs>
            <a:gs pos="86000">
              <a:schemeClr val="accent2">
                <a:hueOff val="3801769"/>
                <a:satOff val="-7337"/>
                <a:lumOff val="-942"/>
                <a:alphaOff val="0"/>
                <a:tint val="73000"/>
                <a:satMod val="100000"/>
              </a:schemeClr>
            </a:gs>
            <a:gs pos="100000">
              <a:schemeClr val="accent2">
                <a:hueOff val="3801769"/>
                <a:satOff val="-7337"/>
                <a:lumOff val="-94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cap="all" dirty="0" smtClean="0"/>
            <a:t>Online Course</a:t>
          </a:r>
          <a:endParaRPr lang="en-US" sz="1500" b="1" kern="1200" cap="all" dirty="0"/>
        </a:p>
      </dsp:txBody>
      <dsp:txXfrm>
        <a:off x="5897649" y="1511717"/>
        <a:ext cx="1318610" cy="1318610"/>
      </dsp:txXfrm>
    </dsp:sp>
    <dsp:sp modelId="{8ACFCD05-BC74-B648-BC7C-0F53DC1EB3FE}">
      <dsp:nvSpPr>
        <dsp:cNvPr id="0" name=""/>
        <dsp:cNvSpPr/>
      </dsp:nvSpPr>
      <dsp:spPr>
        <a:xfrm rot="1800000">
          <a:off x="5224881" y="3972477"/>
          <a:ext cx="562256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562256" y="188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>
        <a:off x="5491953" y="3977256"/>
        <a:ext cx="28112" cy="28112"/>
      </dsp:txXfrm>
    </dsp:sp>
    <dsp:sp modelId="{30079E37-1904-AC44-A30E-BE5274316EA0}">
      <dsp:nvSpPr>
        <dsp:cNvPr id="0" name=""/>
        <dsp:cNvSpPr/>
      </dsp:nvSpPr>
      <dsp:spPr>
        <a:xfrm>
          <a:off x="5624556" y="3665678"/>
          <a:ext cx="1864796" cy="1864796"/>
        </a:xfrm>
        <a:prstGeom prst="ellipse">
          <a:avLst/>
        </a:prstGeom>
        <a:gradFill rotWithShape="0">
          <a:gsLst>
            <a:gs pos="0">
              <a:schemeClr val="accent2">
                <a:hueOff val="7603537"/>
                <a:satOff val="-14674"/>
                <a:lumOff val="-1884"/>
                <a:alphaOff val="0"/>
                <a:tint val="1000"/>
                <a:satMod val="100000"/>
              </a:schemeClr>
            </a:gs>
            <a:gs pos="68000">
              <a:schemeClr val="accent2">
                <a:hueOff val="7603537"/>
                <a:satOff val="-14674"/>
                <a:lumOff val="-1884"/>
                <a:alphaOff val="0"/>
                <a:tint val="77000"/>
                <a:satMod val="100000"/>
              </a:schemeClr>
            </a:gs>
            <a:gs pos="81000">
              <a:schemeClr val="accent2">
                <a:hueOff val="7603537"/>
                <a:satOff val="-14674"/>
                <a:lumOff val="-1884"/>
                <a:alphaOff val="0"/>
                <a:tint val="79000"/>
                <a:satMod val="100000"/>
              </a:schemeClr>
            </a:gs>
            <a:gs pos="86000">
              <a:schemeClr val="accent2">
                <a:hueOff val="7603537"/>
                <a:satOff val="-14674"/>
                <a:lumOff val="-1884"/>
                <a:alphaOff val="0"/>
                <a:tint val="73000"/>
                <a:satMod val="100000"/>
              </a:schemeClr>
            </a:gs>
            <a:gs pos="100000">
              <a:schemeClr val="accent2">
                <a:hueOff val="7603537"/>
                <a:satOff val="-14674"/>
                <a:lumOff val="-1884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cap="all" dirty="0" smtClean="0"/>
            <a:t>Online Resource Center</a:t>
          </a:r>
          <a:endParaRPr lang="en-US" sz="1500" b="1" kern="1200" cap="all" dirty="0" smtClean="0"/>
        </a:p>
      </dsp:txBody>
      <dsp:txXfrm>
        <a:off x="5897649" y="3938771"/>
        <a:ext cx="1318610" cy="1318610"/>
      </dsp:txXfrm>
    </dsp:sp>
    <dsp:sp modelId="{AA51DA6C-3197-1444-96ED-1B1585AA946B}">
      <dsp:nvSpPr>
        <dsp:cNvPr id="0" name=""/>
        <dsp:cNvSpPr/>
      </dsp:nvSpPr>
      <dsp:spPr>
        <a:xfrm rot="5400000">
          <a:off x="4173936" y="4579240"/>
          <a:ext cx="562256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562256" y="188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>
        <a:off x="4441008" y="4584020"/>
        <a:ext cx="28112" cy="28112"/>
      </dsp:txXfrm>
    </dsp:sp>
    <dsp:sp modelId="{8490E920-87CE-1749-A24B-89316FD47C7C}">
      <dsp:nvSpPr>
        <dsp:cNvPr id="0" name=""/>
        <dsp:cNvSpPr/>
      </dsp:nvSpPr>
      <dsp:spPr>
        <a:xfrm>
          <a:off x="3522666" y="4879205"/>
          <a:ext cx="1864796" cy="1864796"/>
        </a:xfrm>
        <a:prstGeom prst="ellipse">
          <a:avLst/>
        </a:prstGeom>
        <a:gradFill rotWithShape="0">
          <a:gsLst>
            <a:gs pos="0">
              <a:schemeClr val="accent2">
                <a:hueOff val="11405306"/>
                <a:satOff val="-22012"/>
                <a:lumOff val="-2826"/>
                <a:alphaOff val="0"/>
                <a:tint val="1000"/>
                <a:satMod val="100000"/>
              </a:schemeClr>
            </a:gs>
            <a:gs pos="68000">
              <a:schemeClr val="accent2">
                <a:hueOff val="11405306"/>
                <a:satOff val="-22012"/>
                <a:lumOff val="-2826"/>
                <a:alphaOff val="0"/>
                <a:tint val="77000"/>
                <a:satMod val="100000"/>
              </a:schemeClr>
            </a:gs>
            <a:gs pos="81000">
              <a:schemeClr val="accent2">
                <a:hueOff val="11405306"/>
                <a:satOff val="-22012"/>
                <a:lumOff val="-2826"/>
                <a:alphaOff val="0"/>
                <a:tint val="79000"/>
                <a:satMod val="100000"/>
              </a:schemeClr>
            </a:gs>
            <a:gs pos="86000">
              <a:schemeClr val="accent2">
                <a:hueOff val="11405306"/>
                <a:satOff val="-22012"/>
                <a:lumOff val="-2826"/>
                <a:alphaOff val="0"/>
                <a:tint val="73000"/>
                <a:satMod val="100000"/>
              </a:schemeClr>
            </a:gs>
            <a:gs pos="100000">
              <a:schemeClr val="accent2">
                <a:hueOff val="11405306"/>
                <a:satOff val="-22012"/>
                <a:lumOff val="-2826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cap="all" dirty="0" smtClean="0"/>
            <a:t>Online Community</a:t>
          </a:r>
          <a:br>
            <a:rPr lang="en-US" sz="1500" b="1" kern="1200" cap="all" dirty="0" smtClean="0"/>
          </a:br>
          <a:r>
            <a:rPr lang="en-US" sz="1500" b="1" kern="1200" cap="all" dirty="0" smtClean="0"/>
            <a:t>- </a:t>
          </a:r>
          <a:r>
            <a:rPr lang="en-US" sz="1500" b="1" kern="1200" cap="none" dirty="0" smtClean="0"/>
            <a:t>experts</a:t>
          </a:r>
          <a:br>
            <a:rPr lang="en-US" sz="1500" b="1" kern="1200" cap="none" dirty="0" smtClean="0"/>
          </a:br>
          <a:r>
            <a:rPr lang="en-US" sz="1500" b="1" kern="1200" cap="none" dirty="0" smtClean="0"/>
            <a:t>- learners</a:t>
          </a:r>
          <a:endParaRPr lang="en-US" sz="1500" b="1" kern="1200" cap="none" dirty="0" smtClean="0"/>
        </a:p>
      </dsp:txBody>
      <dsp:txXfrm>
        <a:off x="3795759" y="5152298"/>
        <a:ext cx="1318610" cy="1318610"/>
      </dsp:txXfrm>
    </dsp:sp>
    <dsp:sp modelId="{8DD13D09-37CD-8849-8026-99718E271148}">
      <dsp:nvSpPr>
        <dsp:cNvPr id="0" name=""/>
        <dsp:cNvSpPr/>
      </dsp:nvSpPr>
      <dsp:spPr>
        <a:xfrm rot="9000000">
          <a:off x="3122991" y="3972477"/>
          <a:ext cx="562256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562256" y="188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 rot="10800000">
        <a:off x="3390063" y="3977256"/>
        <a:ext cx="28112" cy="28112"/>
      </dsp:txXfrm>
    </dsp:sp>
    <dsp:sp modelId="{E628E788-19A7-1E41-BBF2-EAFB7BE60C02}">
      <dsp:nvSpPr>
        <dsp:cNvPr id="0" name=""/>
        <dsp:cNvSpPr/>
      </dsp:nvSpPr>
      <dsp:spPr>
        <a:xfrm>
          <a:off x="1420775" y="3665678"/>
          <a:ext cx="1864796" cy="1864796"/>
        </a:xfrm>
        <a:prstGeom prst="ellipse">
          <a:avLst/>
        </a:prstGeom>
        <a:gradFill rotWithShape="0">
          <a:gsLst>
            <a:gs pos="0">
              <a:schemeClr val="accent2">
                <a:hueOff val="15207075"/>
                <a:satOff val="-29349"/>
                <a:lumOff val="-3768"/>
                <a:alphaOff val="0"/>
                <a:tint val="1000"/>
                <a:satMod val="100000"/>
              </a:schemeClr>
            </a:gs>
            <a:gs pos="68000">
              <a:schemeClr val="accent2">
                <a:hueOff val="15207075"/>
                <a:satOff val="-29349"/>
                <a:lumOff val="-3768"/>
                <a:alphaOff val="0"/>
                <a:tint val="77000"/>
                <a:satMod val="100000"/>
              </a:schemeClr>
            </a:gs>
            <a:gs pos="81000">
              <a:schemeClr val="accent2">
                <a:hueOff val="15207075"/>
                <a:satOff val="-29349"/>
                <a:lumOff val="-3768"/>
                <a:alphaOff val="0"/>
                <a:tint val="79000"/>
                <a:satMod val="100000"/>
              </a:schemeClr>
            </a:gs>
            <a:gs pos="86000">
              <a:schemeClr val="accent2">
                <a:hueOff val="15207075"/>
                <a:satOff val="-29349"/>
                <a:lumOff val="-3768"/>
                <a:alphaOff val="0"/>
                <a:tint val="73000"/>
                <a:satMod val="100000"/>
              </a:schemeClr>
            </a:gs>
            <a:gs pos="100000">
              <a:schemeClr val="accent2">
                <a:hueOff val="15207075"/>
                <a:satOff val="-29349"/>
                <a:lumOff val="-3768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cap="all" dirty="0" smtClean="0"/>
            <a:t>Educational Program</a:t>
          </a:r>
          <a:br>
            <a:rPr lang="en-US" sz="1500" b="1" kern="1200" cap="all" dirty="0" smtClean="0"/>
          </a:br>
          <a:r>
            <a:rPr lang="en-US" sz="1500" b="1" kern="1200" cap="all" dirty="0" smtClean="0"/>
            <a:t>- </a:t>
          </a:r>
          <a:r>
            <a:rPr lang="en-US" sz="1500" b="1" kern="1200" cap="none" dirty="0" smtClean="0"/>
            <a:t>course</a:t>
          </a:r>
          <a:br>
            <a:rPr lang="en-US" sz="1500" b="1" kern="1200" cap="none" dirty="0" smtClean="0"/>
          </a:br>
          <a:r>
            <a:rPr lang="en-US" sz="1500" b="1" kern="1200" cap="none" dirty="0" smtClean="0"/>
            <a:t> - conference</a:t>
          </a:r>
          <a:endParaRPr lang="en-US" sz="1500" b="1" kern="1200" cap="none" dirty="0"/>
        </a:p>
      </dsp:txBody>
      <dsp:txXfrm>
        <a:off x="1693868" y="3938771"/>
        <a:ext cx="1318610" cy="1318610"/>
      </dsp:txXfrm>
    </dsp:sp>
    <dsp:sp modelId="{499B312D-9A52-9C43-9FF5-14A3AEDD8510}">
      <dsp:nvSpPr>
        <dsp:cNvPr id="0" name=""/>
        <dsp:cNvSpPr/>
      </dsp:nvSpPr>
      <dsp:spPr>
        <a:xfrm rot="12600000">
          <a:off x="3122991" y="2758950"/>
          <a:ext cx="562256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562256" y="188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 rot="10800000">
        <a:off x="3390063" y="2763730"/>
        <a:ext cx="28112" cy="28112"/>
      </dsp:txXfrm>
    </dsp:sp>
    <dsp:sp modelId="{6D5588B0-814B-7943-A143-6D6170A9E18F}">
      <dsp:nvSpPr>
        <dsp:cNvPr id="0" name=""/>
        <dsp:cNvSpPr/>
      </dsp:nvSpPr>
      <dsp:spPr>
        <a:xfrm>
          <a:off x="1420775" y="1238624"/>
          <a:ext cx="1864796" cy="1864796"/>
        </a:xfrm>
        <a:prstGeom prst="ellipse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1000"/>
                <a:satMod val="100000"/>
              </a:schemeClr>
            </a:gs>
            <a:gs pos="68000">
              <a:schemeClr val="accent2">
                <a:hueOff val="19008843"/>
                <a:satOff val="-36686"/>
                <a:lumOff val="-4710"/>
                <a:alphaOff val="0"/>
                <a:tint val="77000"/>
                <a:satMod val="100000"/>
              </a:schemeClr>
            </a:gs>
            <a:gs pos="81000">
              <a:schemeClr val="accent2">
                <a:hueOff val="19008843"/>
                <a:satOff val="-36686"/>
                <a:lumOff val="-4710"/>
                <a:alphaOff val="0"/>
                <a:tint val="79000"/>
                <a:satMod val="100000"/>
              </a:schemeClr>
            </a:gs>
            <a:gs pos="86000">
              <a:schemeClr val="accent2">
                <a:hueOff val="19008843"/>
                <a:satOff val="-36686"/>
                <a:lumOff val="-4710"/>
                <a:alphaOff val="0"/>
                <a:tint val="73000"/>
                <a:satMod val="10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cap="all" dirty="0" smtClean="0"/>
            <a:t>Books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cap="all" dirty="0" smtClean="0"/>
            <a:t>Audio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cap="all" dirty="0" smtClean="0"/>
            <a:t>Video</a:t>
          </a:r>
          <a:endParaRPr lang="en-US" sz="1500" b="1" kern="1200" cap="all" dirty="0" smtClean="0"/>
        </a:p>
      </dsp:txBody>
      <dsp:txXfrm>
        <a:off x="1693868" y="1511717"/>
        <a:ext cx="1318610" cy="1318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73FD-BC97-E74F-8511-E6921BCC665D}">
      <dsp:nvSpPr>
        <dsp:cNvPr id="0" name=""/>
        <dsp:cNvSpPr/>
      </dsp:nvSpPr>
      <dsp:spPr>
        <a:xfrm>
          <a:off x="2288737" y="2078819"/>
          <a:ext cx="1618318" cy="16511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Faith Formation Network</a:t>
          </a:r>
          <a:endParaRPr lang="en-US" sz="1600" b="1" kern="1200" dirty="0"/>
        </a:p>
      </dsp:txBody>
      <dsp:txXfrm>
        <a:off x="2525734" y="2320621"/>
        <a:ext cx="1144324" cy="1167523"/>
      </dsp:txXfrm>
    </dsp:sp>
    <dsp:sp modelId="{7694CE64-D227-7F4B-BB13-624C0ADF29A3}">
      <dsp:nvSpPr>
        <dsp:cNvPr id="0" name=""/>
        <dsp:cNvSpPr/>
      </dsp:nvSpPr>
      <dsp:spPr>
        <a:xfrm rot="16200000">
          <a:off x="2617394" y="1582532"/>
          <a:ext cx="961006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961006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73872" y="1574291"/>
        <a:ext cx="48050" cy="48050"/>
      </dsp:txXfrm>
    </dsp:sp>
    <dsp:sp modelId="{0532E587-F317-AB44-8C06-BEDAB677108B}">
      <dsp:nvSpPr>
        <dsp:cNvPr id="0" name=""/>
        <dsp:cNvSpPr/>
      </dsp:nvSpPr>
      <dsp:spPr>
        <a:xfrm>
          <a:off x="2477539" y="5284"/>
          <a:ext cx="1240715" cy="11125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Church Programs</a:t>
          </a:r>
          <a:endParaRPr lang="en-US" sz="1300" b="1" i="0" kern="1200" dirty="0"/>
        </a:p>
      </dsp:txBody>
      <dsp:txXfrm>
        <a:off x="2659238" y="168210"/>
        <a:ext cx="877317" cy="786677"/>
      </dsp:txXfrm>
    </dsp:sp>
    <dsp:sp modelId="{0B479031-9153-7C47-B75F-4D8875EE1B31}">
      <dsp:nvSpPr>
        <dsp:cNvPr id="0" name=""/>
        <dsp:cNvSpPr/>
      </dsp:nvSpPr>
      <dsp:spPr>
        <a:xfrm rot="18360000">
          <a:off x="3380492" y="1834307"/>
          <a:ext cx="966785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966785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39715" y="1825921"/>
        <a:ext cx="48339" cy="48339"/>
      </dsp:txXfrm>
    </dsp:sp>
    <dsp:sp modelId="{BF44EF0E-5989-4348-B817-2B77517D8A21}">
      <dsp:nvSpPr>
        <dsp:cNvPr id="0" name=""/>
        <dsp:cNvSpPr/>
      </dsp:nvSpPr>
      <dsp:spPr>
        <a:xfrm>
          <a:off x="3918716" y="452725"/>
          <a:ext cx="1112529" cy="1112529"/>
        </a:xfrm>
        <a:prstGeom prst="ellipse">
          <a:avLst/>
        </a:prstGeom>
        <a:gradFill rotWithShape="0">
          <a:gsLst>
            <a:gs pos="0">
              <a:schemeClr val="accent3">
                <a:hueOff val="-1869604"/>
                <a:satOff val="-961"/>
                <a:lumOff val="-414"/>
                <a:alphaOff val="0"/>
                <a:tint val="1000"/>
                <a:satMod val="100000"/>
              </a:schemeClr>
            </a:gs>
            <a:gs pos="68000">
              <a:schemeClr val="accent3">
                <a:hueOff val="-1869604"/>
                <a:satOff val="-961"/>
                <a:lumOff val="-414"/>
                <a:alphaOff val="0"/>
                <a:tint val="77000"/>
                <a:satMod val="100000"/>
              </a:schemeClr>
            </a:gs>
            <a:gs pos="81000">
              <a:schemeClr val="accent3">
                <a:hueOff val="-1869604"/>
                <a:satOff val="-961"/>
                <a:lumOff val="-414"/>
                <a:alphaOff val="0"/>
                <a:tint val="79000"/>
                <a:satMod val="100000"/>
              </a:schemeClr>
            </a:gs>
            <a:gs pos="86000">
              <a:schemeClr val="accent3">
                <a:hueOff val="-1869604"/>
                <a:satOff val="-961"/>
                <a:lumOff val="-414"/>
                <a:alphaOff val="0"/>
                <a:tint val="73000"/>
                <a:satMod val="100000"/>
              </a:schemeClr>
            </a:gs>
            <a:gs pos="100000">
              <a:schemeClr val="accent3">
                <a:hueOff val="-1869604"/>
                <a:satOff val="-961"/>
                <a:lumOff val="-414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Small Groups &amp; Support Groups</a:t>
          </a:r>
          <a:endParaRPr lang="en-US" sz="1300" b="1" i="0" kern="1200" dirty="0"/>
        </a:p>
      </dsp:txBody>
      <dsp:txXfrm>
        <a:off x="4081642" y="615651"/>
        <a:ext cx="786677" cy="786677"/>
      </dsp:txXfrm>
    </dsp:sp>
    <dsp:sp modelId="{866F0FE9-6A0A-324D-A33B-98E3CE12D566}">
      <dsp:nvSpPr>
        <dsp:cNvPr id="0" name=""/>
        <dsp:cNvSpPr/>
      </dsp:nvSpPr>
      <dsp:spPr>
        <a:xfrm rot="20520000">
          <a:off x="3845021" y="2487301"/>
          <a:ext cx="975885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975885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08567" y="2478688"/>
        <a:ext cx="48794" cy="48794"/>
      </dsp:txXfrm>
    </dsp:sp>
    <dsp:sp modelId="{6B11D57C-B710-9344-BE13-CA33FD18E13B}">
      <dsp:nvSpPr>
        <dsp:cNvPr id="0" name=""/>
        <dsp:cNvSpPr/>
      </dsp:nvSpPr>
      <dsp:spPr>
        <a:xfrm>
          <a:off x="4769800" y="1624143"/>
          <a:ext cx="1112529" cy="1112529"/>
        </a:xfrm>
        <a:prstGeom prst="ellipse">
          <a:avLst/>
        </a:prstGeom>
        <a:gradFill rotWithShape="0">
          <a:gsLst>
            <a:gs pos="0">
              <a:schemeClr val="accent3">
                <a:hueOff val="-3739209"/>
                <a:satOff val="-1923"/>
                <a:lumOff val="-828"/>
                <a:alphaOff val="0"/>
                <a:tint val="1000"/>
                <a:satMod val="100000"/>
              </a:schemeClr>
            </a:gs>
            <a:gs pos="68000">
              <a:schemeClr val="accent3">
                <a:hueOff val="-3739209"/>
                <a:satOff val="-1923"/>
                <a:lumOff val="-828"/>
                <a:alphaOff val="0"/>
                <a:tint val="77000"/>
                <a:satMod val="100000"/>
              </a:schemeClr>
            </a:gs>
            <a:gs pos="81000">
              <a:schemeClr val="accent3">
                <a:hueOff val="-3739209"/>
                <a:satOff val="-1923"/>
                <a:lumOff val="-828"/>
                <a:alphaOff val="0"/>
                <a:tint val="79000"/>
                <a:satMod val="100000"/>
              </a:schemeClr>
            </a:gs>
            <a:gs pos="86000">
              <a:schemeClr val="accent3">
                <a:hueOff val="-3739209"/>
                <a:satOff val="-1923"/>
                <a:lumOff val="-828"/>
                <a:alphaOff val="0"/>
                <a:tint val="73000"/>
                <a:satMod val="100000"/>
              </a:schemeClr>
            </a:gs>
            <a:gs pos="100000">
              <a:schemeClr val="accent3">
                <a:hueOff val="-3739209"/>
                <a:satOff val="-1923"/>
                <a:lumOff val="-828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Mentors</a:t>
          </a:r>
          <a:endParaRPr lang="en-US" sz="1300" b="1" i="0" kern="1200" dirty="0"/>
        </a:p>
      </dsp:txBody>
      <dsp:txXfrm>
        <a:off x="4932726" y="1787069"/>
        <a:ext cx="786677" cy="786677"/>
      </dsp:txXfrm>
    </dsp:sp>
    <dsp:sp modelId="{AD5849C9-5B41-C348-A35B-069099181452}">
      <dsp:nvSpPr>
        <dsp:cNvPr id="0" name=""/>
        <dsp:cNvSpPr/>
      </dsp:nvSpPr>
      <dsp:spPr>
        <a:xfrm rot="1080000">
          <a:off x="3848324" y="3269048"/>
          <a:ext cx="840948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840948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47774" y="3263808"/>
        <a:ext cx="42047" cy="42047"/>
      </dsp:txXfrm>
    </dsp:sp>
    <dsp:sp modelId="{0ACA2E03-060F-7A4A-A23E-EF2139A86F46}">
      <dsp:nvSpPr>
        <dsp:cNvPr id="0" name=""/>
        <dsp:cNvSpPr/>
      </dsp:nvSpPr>
      <dsp:spPr>
        <a:xfrm>
          <a:off x="4619242" y="3047095"/>
          <a:ext cx="1413646" cy="1162526"/>
        </a:xfrm>
        <a:prstGeom prst="ellipse">
          <a:avLst/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1000"/>
                <a:satMod val="100000"/>
              </a:schemeClr>
            </a:gs>
            <a:gs pos="68000">
              <a:schemeClr val="accent3">
                <a:hueOff val="-5608813"/>
                <a:satOff val="-2884"/>
                <a:lumOff val="-1242"/>
                <a:alphaOff val="0"/>
                <a:tint val="77000"/>
                <a:satMod val="100000"/>
              </a:schemeClr>
            </a:gs>
            <a:gs pos="81000">
              <a:schemeClr val="accent3">
                <a:hueOff val="-5608813"/>
                <a:satOff val="-2884"/>
                <a:lumOff val="-1242"/>
                <a:alphaOff val="0"/>
                <a:tint val="79000"/>
                <a:satMod val="100000"/>
              </a:schemeClr>
            </a:gs>
            <a:gs pos="86000">
              <a:schemeClr val="accent3">
                <a:hueOff val="-5608813"/>
                <a:satOff val="-2884"/>
                <a:lumOff val="-1242"/>
                <a:alphaOff val="0"/>
                <a:tint val="73000"/>
                <a:satMod val="10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Community Programs</a:t>
          </a:r>
          <a:endParaRPr lang="en-US" sz="1300" b="1" i="0" kern="1200" dirty="0"/>
        </a:p>
      </dsp:txBody>
      <dsp:txXfrm>
        <a:off x="4826266" y="3217343"/>
        <a:ext cx="999598" cy="822030"/>
      </dsp:txXfrm>
    </dsp:sp>
    <dsp:sp modelId="{1985177C-24F0-D749-BE4C-8C02E4DC43B8}">
      <dsp:nvSpPr>
        <dsp:cNvPr id="0" name=""/>
        <dsp:cNvSpPr/>
      </dsp:nvSpPr>
      <dsp:spPr>
        <a:xfrm rot="3240000">
          <a:off x="3393276" y="3917801"/>
          <a:ext cx="904760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904760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23037" y="3910966"/>
        <a:ext cx="45238" cy="45238"/>
      </dsp:txXfrm>
    </dsp:sp>
    <dsp:sp modelId="{950CB373-DD9E-514D-8D98-E1B7C6E8E774}">
      <dsp:nvSpPr>
        <dsp:cNvPr id="0" name=""/>
        <dsp:cNvSpPr/>
      </dsp:nvSpPr>
      <dsp:spPr>
        <a:xfrm>
          <a:off x="3824902" y="4196490"/>
          <a:ext cx="1300157" cy="1206571"/>
        </a:xfrm>
        <a:prstGeom prst="ellipse">
          <a:avLst/>
        </a:prstGeom>
        <a:gradFill rotWithShape="0">
          <a:gsLst>
            <a:gs pos="0">
              <a:schemeClr val="accent3">
                <a:hueOff val="-7478418"/>
                <a:satOff val="-3845"/>
                <a:lumOff val="-1656"/>
                <a:alphaOff val="0"/>
                <a:tint val="1000"/>
                <a:satMod val="100000"/>
              </a:schemeClr>
            </a:gs>
            <a:gs pos="68000">
              <a:schemeClr val="accent3">
                <a:hueOff val="-7478418"/>
                <a:satOff val="-3845"/>
                <a:lumOff val="-1656"/>
                <a:alphaOff val="0"/>
                <a:tint val="77000"/>
                <a:satMod val="100000"/>
              </a:schemeClr>
            </a:gs>
            <a:gs pos="81000">
              <a:schemeClr val="accent3">
                <a:hueOff val="-7478418"/>
                <a:satOff val="-3845"/>
                <a:lumOff val="-1656"/>
                <a:alphaOff val="0"/>
                <a:tint val="79000"/>
                <a:satMod val="100000"/>
              </a:schemeClr>
            </a:gs>
            <a:gs pos="86000">
              <a:schemeClr val="accent3">
                <a:hueOff val="-7478418"/>
                <a:satOff val="-3845"/>
                <a:lumOff val="-1656"/>
                <a:alphaOff val="0"/>
                <a:tint val="73000"/>
                <a:satMod val="100000"/>
              </a:schemeClr>
            </a:gs>
            <a:gs pos="100000">
              <a:schemeClr val="accent3">
                <a:hueOff val="-7478418"/>
                <a:satOff val="-3845"/>
                <a:lumOff val="-1656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Online Courses &amp; Activities</a:t>
          </a:r>
          <a:endParaRPr lang="en-US" sz="1300" b="1" i="0" kern="1200" dirty="0"/>
        </a:p>
      </dsp:txBody>
      <dsp:txXfrm>
        <a:off x="4015306" y="4373188"/>
        <a:ext cx="919349" cy="853175"/>
      </dsp:txXfrm>
    </dsp:sp>
    <dsp:sp modelId="{9F985A84-846E-134A-9007-BC2D2251CB1B}">
      <dsp:nvSpPr>
        <dsp:cNvPr id="0" name=""/>
        <dsp:cNvSpPr/>
      </dsp:nvSpPr>
      <dsp:spPr>
        <a:xfrm rot="5400000">
          <a:off x="2633217" y="4178843"/>
          <a:ext cx="929360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929360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74663" y="4171393"/>
        <a:ext cx="46468" cy="46468"/>
      </dsp:txXfrm>
    </dsp:sp>
    <dsp:sp modelId="{868EB6B2-4A36-BD48-807C-05A4C7415196}">
      <dsp:nvSpPr>
        <dsp:cNvPr id="0" name=""/>
        <dsp:cNvSpPr/>
      </dsp:nvSpPr>
      <dsp:spPr>
        <a:xfrm>
          <a:off x="2449275" y="4659307"/>
          <a:ext cx="1297242" cy="1175821"/>
        </a:xfrm>
        <a:prstGeom prst="ellipse">
          <a:avLst/>
        </a:prstGeom>
        <a:gradFill rotWithShape="0">
          <a:gsLst>
            <a:gs pos="0">
              <a:schemeClr val="accent3">
                <a:hueOff val="-9348023"/>
                <a:satOff val="-4807"/>
                <a:lumOff val="-2069"/>
                <a:alphaOff val="0"/>
                <a:tint val="1000"/>
                <a:satMod val="100000"/>
              </a:schemeClr>
            </a:gs>
            <a:gs pos="68000">
              <a:schemeClr val="accent3">
                <a:hueOff val="-9348023"/>
                <a:satOff val="-4807"/>
                <a:lumOff val="-2069"/>
                <a:alphaOff val="0"/>
                <a:tint val="77000"/>
                <a:satMod val="100000"/>
              </a:schemeClr>
            </a:gs>
            <a:gs pos="81000">
              <a:schemeClr val="accent3">
                <a:hueOff val="-9348023"/>
                <a:satOff val="-4807"/>
                <a:lumOff val="-2069"/>
                <a:alphaOff val="0"/>
                <a:tint val="79000"/>
                <a:satMod val="100000"/>
              </a:schemeClr>
            </a:gs>
            <a:gs pos="86000">
              <a:schemeClr val="accent3">
                <a:hueOff val="-9348023"/>
                <a:satOff val="-4807"/>
                <a:lumOff val="-2069"/>
                <a:alphaOff val="0"/>
                <a:tint val="73000"/>
                <a:satMod val="100000"/>
              </a:schemeClr>
            </a:gs>
            <a:gs pos="100000">
              <a:schemeClr val="accent3">
                <a:hueOff val="-9348023"/>
                <a:satOff val="-4807"/>
                <a:lumOff val="-2069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Online Resources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Print, Audio Video</a:t>
          </a:r>
          <a:endParaRPr lang="en-US" sz="1300" b="1" i="0" kern="1200" dirty="0"/>
        </a:p>
      </dsp:txBody>
      <dsp:txXfrm>
        <a:off x="2639252" y="4831502"/>
        <a:ext cx="917288" cy="831431"/>
      </dsp:txXfrm>
    </dsp:sp>
    <dsp:sp modelId="{804633C9-B400-A142-B483-B56E608DB523}">
      <dsp:nvSpPr>
        <dsp:cNvPr id="0" name=""/>
        <dsp:cNvSpPr/>
      </dsp:nvSpPr>
      <dsp:spPr>
        <a:xfrm rot="7560000">
          <a:off x="1848516" y="3942891"/>
          <a:ext cx="966785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966785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307739" y="3934506"/>
        <a:ext cx="48339" cy="48339"/>
      </dsp:txXfrm>
    </dsp:sp>
    <dsp:sp modelId="{97EAC950-28E8-BC44-B820-9D71586BAF0C}">
      <dsp:nvSpPr>
        <dsp:cNvPr id="0" name=""/>
        <dsp:cNvSpPr/>
      </dsp:nvSpPr>
      <dsp:spPr>
        <a:xfrm>
          <a:off x="1164548" y="4243511"/>
          <a:ext cx="1112529" cy="1112529"/>
        </a:xfrm>
        <a:prstGeom prst="ellipse">
          <a:avLst/>
        </a:prstGeom>
        <a:gradFill rotWithShape="0">
          <a:gsLst>
            <a:gs pos="0">
              <a:schemeClr val="accent3">
                <a:hueOff val="-11217627"/>
                <a:satOff val="-5768"/>
                <a:lumOff val="-2483"/>
                <a:alphaOff val="0"/>
                <a:tint val="1000"/>
                <a:satMod val="100000"/>
              </a:schemeClr>
            </a:gs>
            <a:gs pos="68000">
              <a:schemeClr val="accent3">
                <a:hueOff val="-11217627"/>
                <a:satOff val="-5768"/>
                <a:lumOff val="-2483"/>
                <a:alphaOff val="0"/>
                <a:tint val="77000"/>
                <a:satMod val="100000"/>
              </a:schemeClr>
            </a:gs>
            <a:gs pos="81000">
              <a:schemeClr val="accent3">
                <a:hueOff val="-11217627"/>
                <a:satOff val="-5768"/>
                <a:lumOff val="-2483"/>
                <a:alphaOff val="0"/>
                <a:tint val="79000"/>
                <a:satMod val="100000"/>
              </a:schemeClr>
            </a:gs>
            <a:gs pos="86000">
              <a:schemeClr val="accent3">
                <a:hueOff val="-11217627"/>
                <a:satOff val="-5768"/>
                <a:lumOff val="-2483"/>
                <a:alphaOff val="0"/>
                <a:tint val="73000"/>
                <a:satMod val="100000"/>
              </a:schemeClr>
            </a:gs>
            <a:gs pos="100000">
              <a:schemeClr val="accent3">
                <a:hueOff val="-11217627"/>
                <a:satOff val="-5768"/>
                <a:lumOff val="-2483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Apps</a:t>
          </a:r>
          <a:endParaRPr lang="en-US" sz="1300" b="1" i="0" kern="1200" dirty="0"/>
        </a:p>
      </dsp:txBody>
      <dsp:txXfrm>
        <a:off x="1327474" y="4406437"/>
        <a:ext cx="786677" cy="786677"/>
      </dsp:txXfrm>
    </dsp:sp>
    <dsp:sp modelId="{86A6C3C0-9FBA-AB4B-8BCB-8F8E558AE1BB}">
      <dsp:nvSpPr>
        <dsp:cNvPr id="0" name=""/>
        <dsp:cNvSpPr/>
      </dsp:nvSpPr>
      <dsp:spPr>
        <a:xfrm rot="9720000">
          <a:off x="1374886" y="3289897"/>
          <a:ext cx="975885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975885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838432" y="3281284"/>
        <a:ext cx="48794" cy="48794"/>
      </dsp:txXfrm>
    </dsp:sp>
    <dsp:sp modelId="{1B80B76E-6C24-3E4B-BB9A-486C69B63C36}">
      <dsp:nvSpPr>
        <dsp:cNvPr id="0" name=""/>
        <dsp:cNvSpPr/>
      </dsp:nvSpPr>
      <dsp:spPr>
        <a:xfrm>
          <a:off x="313464" y="3072094"/>
          <a:ext cx="1112529" cy="1112529"/>
        </a:xfrm>
        <a:prstGeom prst="ellipse">
          <a:avLst/>
        </a:prstGeom>
        <a:gradFill rotWithShape="0">
          <a:gsLst>
            <a:gs pos="0">
              <a:schemeClr val="accent3">
                <a:hueOff val="-13087232"/>
                <a:satOff val="-6729"/>
                <a:lumOff val="-2897"/>
                <a:alphaOff val="0"/>
                <a:tint val="1000"/>
                <a:satMod val="100000"/>
              </a:schemeClr>
            </a:gs>
            <a:gs pos="68000">
              <a:schemeClr val="accent3">
                <a:hueOff val="-13087232"/>
                <a:satOff val="-6729"/>
                <a:lumOff val="-2897"/>
                <a:alphaOff val="0"/>
                <a:tint val="77000"/>
                <a:satMod val="100000"/>
              </a:schemeClr>
            </a:gs>
            <a:gs pos="81000">
              <a:schemeClr val="accent3">
                <a:hueOff val="-13087232"/>
                <a:satOff val="-6729"/>
                <a:lumOff val="-2897"/>
                <a:alphaOff val="0"/>
                <a:tint val="79000"/>
                <a:satMod val="100000"/>
              </a:schemeClr>
            </a:gs>
            <a:gs pos="86000">
              <a:schemeClr val="accent3">
                <a:hueOff val="-13087232"/>
                <a:satOff val="-6729"/>
                <a:lumOff val="-2897"/>
                <a:alphaOff val="0"/>
                <a:tint val="73000"/>
                <a:satMod val="100000"/>
              </a:schemeClr>
            </a:gs>
            <a:gs pos="100000">
              <a:schemeClr val="accent3">
                <a:hueOff val="-13087232"/>
                <a:satOff val="-6729"/>
                <a:lumOff val="-2897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Blogs</a:t>
          </a:r>
          <a:endParaRPr lang="en-US" sz="1300" b="1" i="0" kern="1200" dirty="0"/>
        </a:p>
      </dsp:txBody>
      <dsp:txXfrm>
        <a:off x="476390" y="3235020"/>
        <a:ext cx="786677" cy="786677"/>
      </dsp:txXfrm>
    </dsp:sp>
    <dsp:sp modelId="{2CFFE43A-C9DF-D747-98A6-6F65958F5C3F}">
      <dsp:nvSpPr>
        <dsp:cNvPr id="0" name=""/>
        <dsp:cNvSpPr/>
      </dsp:nvSpPr>
      <dsp:spPr>
        <a:xfrm rot="11880000">
          <a:off x="1377270" y="2487679"/>
          <a:ext cx="973442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973442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839655" y="2479127"/>
        <a:ext cx="48672" cy="48672"/>
      </dsp:txXfrm>
    </dsp:sp>
    <dsp:sp modelId="{8193B86C-516F-E44D-AA70-AB21B6EEB4E8}">
      <dsp:nvSpPr>
        <dsp:cNvPr id="0" name=""/>
        <dsp:cNvSpPr/>
      </dsp:nvSpPr>
      <dsp:spPr>
        <a:xfrm>
          <a:off x="310761" y="1624143"/>
          <a:ext cx="1117936" cy="1112529"/>
        </a:xfrm>
        <a:prstGeom prst="ellipse">
          <a:avLst/>
        </a:prstGeom>
        <a:gradFill rotWithShape="0">
          <a:gsLst>
            <a:gs pos="0">
              <a:schemeClr val="accent3">
                <a:hueOff val="-14956836"/>
                <a:satOff val="-7691"/>
                <a:lumOff val="-3311"/>
                <a:alphaOff val="0"/>
                <a:tint val="1000"/>
                <a:satMod val="100000"/>
              </a:schemeClr>
            </a:gs>
            <a:gs pos="68000">
              <a:schemeClr val="accent3">
                <a:hueOff val="-14956836"/>
                <a:satOff val="-7691"/>
                <a:lumOff val="-3311"/>
                <a:alphaOff val="0"/>
                <a:tint val="77000"/>
                <a:satMod val="100000"/>
              </a:schemeClr>
            </a:gs>
            <a:gs pos="81000">
              <a:schemeClr val="accent3">
                <a:hueOff val="-14956836"/>
                <a:satOff val="-7691"/>
                <a:lumOff val="-3311"/>
                <a:alphaOff val="0"/>
                <a:tint val="79000"/>
                <a:satMod val="100000"/>
              </a:schemeClr>
            </a:gs>
            <a:gs pos="86000">
              <a:schemeClr val="accent3">
                <a:hueOff val="-14956836"/>
                <a:satOff val="-7691"/>
                <a:lumOff val="-3311"/>
                <a:alphaOff val="0"/>
                <a:tint val="73000"/>
                <a:satMod val="100000"/>
              </a:schemeClr>
            </a:gs>
            <a:gs pos="100000">
              <a:schemeClr val="accent3">
                <a:hueOff val="-14956836"/>
                <a:satOff val="-7691"/>
                <a:lumOff val="-331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Social Media</a:t>
          </a:r>
          <a:endParaRPr lang="en-US" sz="1300" b="1" i="0" kern="1200" dirty="0"/>
        </a:p>
      </dsp:txBody>
      <dsp:txXfrm>
        <a:off x="474479" y="1787069"/>
        <a:ext cx="790500" cy="786677"/>
      </dsp:txXfrm>
    </dsp:sp>
    <dsp:sp modelId="{6C81D034-D5FB-5443-8C88-FE2A7E3DCAF1}">
      <dsp:nvSpPr>
        <dsp:cNvPr id="0" name=""/>
        <dsp:cNvSpPr/>
      </dsp:nvSpPr>
      <dsp:spPr>
        <a:xfrm rot="14040000">
          <a:off x="1898352" y="1859700"/>
          <a:ext cx="904011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904011" y="157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327757" y="1852883"/>
        <a:ext cx="45200" cy="45200"/>
      </dsp:txXfrm>
    </dsp:sp>
    <dsp:sp modelId="{D0D40B1B-53BA-A84F-A011-4D4E7E8D16E2}">
      <dsp:nvSpPr>
        <dsp:cNvPr id="0" name=""/>
        <dsp:cNvSpPr/>
      </dsp:nvSpPr>
      <dsp:spPr>
        <a:xfrm>
          <a:off x="1022350" y="422275"/>
          <a:ext cx="1396925" cy="1173429"/>
        </a:xfrm>
        <a:prstGeom prst="ellipse">
          <a:avLst/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1000"/>
                <a:satMod val="100000"/>
              </a:schemeClr>
            </a:gs>
            <a:gs pos="68000">
              <a:schemeClr val="accent3">
                <a:hueOff val="-16826440"/>
                <a:satOff val="-8652"/>
                <a:lumOff val="-3725"/>
                <a:alphaOff val="0"/>
                <a:tint val="77000"/>
                <a:satMod val="100000"/>
              </a:schemeClr>
            </a:gs>
            <a:gs pos="81000">
              <a:schemeClr val="accent3">
                <a:hueOff val="-16826440"/>
                <a:satOff val="-8652"/>
                <a:lumOff val="-3725"/>
                <a:alphaOff val="0"/>
                <a:tint val="79000"/>
                <a:satMod val="100000"/>
              </a:schemeClr>
            </a:gs>
            <a:gs pos="86000">
              <a:schemeClr val="accent3">
                <a:hueOff val="-16826440"/>
                <a:satOff val="-8652"/>
                <a:lumOff val="-3725"/>
                <a:alphaOff val="0"/>
                <a:tint val="73000"/>
                <a:satMod val="10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User-Generated Content</a:t>
          </a:r>
          <a:endParaRPr lang="en-US" sz="1300" b="1" i="0" kern="1200" dirty="0"/>
        </a:p>
      </dsp:txBody>
      <dsp:txXfrm>
        <a:off x="1226925" y="594120"/>
        <a:ext cx="987775" cy="829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EC12F-9DEF-964A-AA48-2D53CD55B420}">
      <dsp:nvSpPr>
        <dsp:cNvPr id="0" name=""/>
        <dsp:cNvSpPr/>
      </dsp:nvSpPr>
      <dsp:spPr>
        <a:xfrm>
          <a:off x="3287935" y="2218028"/>
          <a:ext cx="2336217" cy="13125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Physical &amp; Virtual Settings</a:t>
          </a:r>
          <a:endParaRPr lang="en-US" sz="2500" b="1" kern="1200" dirty="0"/>
        </a:p>
      </dsp:txBody>
      <dsp:txXfrm>
        <a:off x="3352009" y="2282102"/>
        <a:ext cx="2208069" cy="1184423"/>
      </dsp:txXfrm>
    </dsp:sp>
    <dsp:sp modelId="{F4386B5E-8BD9-C640-8D78-7FC2E03836FD}">
      <dsp:nvSpPr>
        <dsp:cNvPr id="0" name=""/>
        <dsp:cNvSpPr/>
      </dsp:nvSpPr>
      <dsp:spPr>
        <a:xfrm rot="16200000">
          <a:off x="3930187" y="1692172"/>
          <a:ext cx="10517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1712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50BA2-362C-5240-9DE6-75414E9D604F}">
      <dsp:nvSpPr>
        <dsp:cNvPr id="0" name=""/>
        <dsp:cNvSpPr/>
      </dsp:nvSpPr>
      <dsp:spPr>
        <a:xfrm>
          <a:off x="3629294" y="55891"/>
          <a:ext cx="1653499" cy="1110424"/>
        </a:xfrm>
        <a:prstGeom prst="roundRect">
          <a:avLst/>
        </a:prstGeom>
        <a:gradFill rotWithShape="0">
          <a:gsLst>
            <a:gs pos="0">
              <a:schemeClr val="accent2">
                <a:hueOff val="2715549"/>
                <a:satOff val="-5241"/>
                <a:lumOff val="-673"/>
                <a:alphaOff val="0"/>
                <a:tint val="1000"/>
                <a:satMod val="100000"/>
              </a:schemeClr>
            </a:gs>
            <a:gs pos="68000">
              <a:schemeClr val="accent2">
                <a:hueOff val="2715549"/>
                <a:satOff val="-5241"/>
                <a:lumOff val="-673"/>
                <a:alphaOff val="0"/>
                <a:tint val="77000"/>
                <a:satMod val="100000"/>
              </a:schemeClr>
            </a:gs>
            <a:gs pos="81000">
              <a:schemeClr val="accent2">
                <a:hueOff val="2715549"/>
                <a:satOff val="-5241"/>
                <a:lumOff val="-673"/>
                <a:alphaOff val="0"/>
                <a:tint val="79000"/>
                <a:satMod val="100000"/>
              </a:schemeClr>
            </a:gs>
            <a:gs pos="86000">
              <a:schemeClr val="accent2">
                <a:hueOff val="2715549"/>
                <a:satOff val="-5241"/>
                <a:lumOff val="-673"/>
                <a:alphaOff val="0"/>
                <a:tint val="73000"/>
                <a:satMod val="100000"/>
              </a:schemeClr>
            </a:gs>
            <a:gs pos="100000">
              <a:schemeClr val="accent2">
                <a:hueOff val="2715549"/>
                <a:satOff val="-5241"/>
                <a:lumOff val="-673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On Your Own</a:t>
          </a:r>
          <a:endParaRPr lang="en-US" sz="2000" b="1" kern="1200" dirty="0"/>
        </a:p>
      </dsp:txBody>
      <dsp:txXfrm>
        <a:off x="3683500" y="110097"/>
        <a:ext cx="1545087" cy="1002012"/>
      </dsp:txXfrm>
    </dsp:sp>
    <dsp:sp modelId="{A765CC9B-8671-0146-8C65-FC0A279F0891}">
      <dsp:nvSpPr>
        <dsp:cNvPr id="0" name=""/>
        <dsp:cNvSpPr/>
      </dsp:nvSpPr>
      <dsp:spPr>
        <a:xfrm rot="20062743">
          <a:off x="5566920" y="2062431"/>
          <a:ext cx="11641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412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CE355-51F2-2948-9614-9DFB6B9DFC8B}">
      <dsp:nvSpPr>
        <dsp:cNvPr id="0" name=""/>
        <dsp:cNvSpPr/>
      </dsp:nvSpPr>
      <dsp:spPr>
        <a:xfrm>
          <a:off x="6673817" y="860448"/>
          <a:ext cx="1647636" cy="1110424"/>
        </a:xfrm>
        <a:prstGeom prst="roundRect">
          <a:avLst/>
        </a:prstGeom>
        <a:gradFill rotWithShape="0">
          <a:gsLst>
            <a:gs pos="0">
              <a:schemeClr val="accent2">
                <a:hueOff val="5431098"/>
                <a:satOff val="-10482"/>
                <a:lumOff val="-1346"/>
                <a:alphaOff val="0"/>
                <a:tint val="1000"/>
                <a:satMod val="100000"/>
              </a:schemeClr>
            </a:gs>
            <a:gs pos="68000">
              <a:schemeClr val="accent2">
                <a:hueOff val="5431098"/>
                <a:satOff val="-10482"/>
                <a:lumOff val="-1346"/>
                <a:alphaOff val="0"/>
                <a:tint val="77000"/>
                <a:satMod val="100000"/>
              </a:schemeClr>
            </a:gs>
            <a:gs pos="81000">
              <a:schemeClr val="accent2">
                <a:hueOff val="5431098"/>
                <a:satOff val="-10482"/>
                <a:lumOff val="-1346"/>
                <a:alphaOff val="0"/>
                <a:tint val="79000"/>
                <a:satMod val="100000"/>
              </a:schemeClr>
            </a:gs>
            <a:gs pos="86000">
              <a:schemeClr val="accent2">
                <a:hueOff val="5431098"/>
                <a:satOff val="-10482"/>
                <a:lumOff val="-1346"/>
                <a:alphaOff val="0"/>
                <a:tint val="73000"/>
                <a:satMod val="100000"/>
              </a:schemeClr>
            </a:gs>
            <a:gs pos="100000">
              <a:schemeClr val="accent2">
                <a:hueOff val="5431098"/>
                <a:satOff val="-10482"/>
                <a:lumOff val="-1346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Mentored</a:t>
          </a:r>
          <a:endParaRPr lang="en-US" sz="2000" b="1" kern="1200" dirty="0"/>
        </a:p>
      </dsp:txBody>
      <dsp:txXfrm>
        <a:off x="6728023" y="914654"/>
        <a:ext cx="1539224" cy="1002012"/>
      </dsp:txXfrm>
    </dsp:sp>
    <dsp:sp modelId="{55B858F8-BF59-3842-A459-35691DDC1F9C}">
      <dsp:nvSpPr>
        <dsp:cNvPr id="0" name=""/>
        <dsp:cNvSpPr/>
      </dsp:nvSpPr>
      <dsp:spPr>
        <a:xfrm rot="674352">
          <a:off x="5611554" y="3234468"/>
          <a:ext cx="1313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379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B5FE5-A300-7847-91BD-897B4B43751F}">
      <dsp:nvSpPr>
        <dsp:cNvPr id="0" name=""/>
        <dsp:cNvSpPr/>
      </dsp:nvSpPr>
      <dsp:spPr>
        <a:xfrm>
          <a:off x="6912747" y="2975870"/>
          <a:ext cx="1710897" cy="1113244"/>
        </a:xfrm>
        <a:prstGeom prst="roundRect">
          <a:avLst/>
        </a:prstGeom>
        <a:gradFill rotWithShape="0">
          <a:gsLst>
            <a:gs pos="0">
              <a:schemeClr val="accent2">
                <a:hueOff val="8146647"/>
                <a:satOff val="-15723"/>
                <a:lumOff val="-2019"/>
                <a:alphaOff val="0"/>
                <a:tint val="1000"/>
                <a:satMod val="100000"/>
              </a:schemeClr>
            </a:gs>
            <a:gs pos="68000">
              <a:schemeClr val="accent2">
                <a:hueOff val="8146647"/>
                <a:satOff val="-15723"/>
                <a:lumOff val="-2019"/>
                <a:alphaOff val="0"/>
                <a:tint val="77000"/>
                <a:satMod val="100000"/>
              </a:schemeClr>
            </a:gs>
            <a:gs pos="81000">
              <a:schemeClr val="accent2">
                <a:hueOff val="8146647"/>
                <a:satOff val="-15723"/>
                <a:lumOff val="-2019"/>
                <a:alphaOff val="0"/>
                <a:tint val="79000"/>
                <a:satMod val="100000"/>
              </a:schemeClr>
            </a:gs>
            <a:gs pos="86000">
              <a:schemeClr val="accent2">
                <a:hueOff val="8146647"/>
                <a:satOff val="-15723"/>
                <a:lumOff val="-2019"/>
                <a:alphaOff val="0"/>
                <a:tint val="73000"/>
                <a:satMod val="100000"/>
              </a:schemeClr>
            </a:gs>
            <a:gs pos="100000">
              <a:schemeClr val="accent2">
                <a:hueOff val="8146647"/>
                <a:satOff val="-15723"/>
                <a:lumOff val="-2019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@ Home</a:t>
          </a:r>
          <a:endParaRPr lang="en-US" sz="2000" b="1" kern="1200" dirty="0"/>
        </a:p>
      </dsp:txBody>
      <dsp:txXfrm>
        <a:off x="6967091" y="3030214"/>
        <a:ext cx="1602209" cy="1004556"/>
      </dsp:txXfrm>
    </dsp:sp>
    <dsp:sp modelId="{188F7110-2EAD-7648-B4A6-423789D6DCDB}">
      <dsp:nvSpPr>
        <dsp:cNvPr id="0" name=""/>
        <dsp:cNvSpPr/>
      </dsp:nvSpPr>
      <dsp:spPr>
        <a:xfrm rot="3549852">
          <a:off x="4623054" y="3926554"/>
          <a:ext cx="9222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228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2BB8-6ED7-B34C-B11C-95E289AAB074}">
      <dsp:nvSpPr>
        <dsp:cNvPr id="0" name=""/>
        <dsp:cNvSpPr/>
      </dsp:nvSpPr>
      <dsp:spPr>
        <a:xfrm>
          <a:off x="4844211" y="4322509"/>
          <a:ext cx="1615601" cy="1110424"/>
        </a:xfrm>
        <a:prstGeom prst="roundRect">
          <a:avLst/>
        </a:prstGeom>
        <a:gradFill rotWithShape="0">
          <a:gsLst>
            <a:gs pos="0">
              <a:schemeClr val="accent2">
                <a:hueOff val="10862196"/>
                <a:satOff val="-20963"/>
                <a:lumOff val="-2691"/>
                <a:alphaOff val="0"/>
                <a:tint val="1000"/>
                <a:satMod val="100000"/>
              </a:schemeClr>
            </a:gs>
            <a:gs pos="68000">
              <a:schemeClr val="accent2">
                <a:hueOff val="10862196"/>
                <a:satOff val="-20963"/>
                <a:lumOff val="-2691"/>
                <a:alphaOff val="0"/>
                <a:tint val="77000"/>
                <a:satMod val="100000"/>
              </a:schemeClr>
            </a:gs>
            <a:gs pos="81000">
              <a:schemeClr val="accent2">
                <a:hueOff val="10862196"/>
                <a:satOff val="-20963"/>
                <a:lumOff val="-2691"/>
                <a:alphaOff val="0"/>
                <a:tint val="79000"/>
                <a:satMod val="100000"/>
              </a:schemeClr>
            </a:gs>
            <a:gs pos="86000">
              <a:schemeClr val="accent2">
                <a:hueOff val="10862196"/>
                <a:satOff val="-20963"/>
                <a:lumOff val="-2691"/>
                <a:alphaOff val="0"/>
                <a:tint val="73000"/>
                <a:satMod val="100000"/>
              </a:schemeClr>
            </a:gs>
            <a:gs pos="100000">
              <a:schemeClr val="accent2">
                <a:hueOff val="10862196"/>
                <a:satOff val="-20963"/>
                <a:lumOff val="-269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Small Group</a:t>
          </a:r>
          <a:endParaRPr lang="en-US" sz="2000" b="1" kern="1200" dirty="0"/>
        </a:p>
      </dsp:txBody>
      <dsp:txXfrm>
        <a:off x="4898417" y="4376715"/>
        <a:ext cx="1507189" cy="1002012"/>
      </dsp:txXfrm>
    </dsp:sp>
    <dsp:sp modelId="{82F10700-3F84-444E-96EC-868772EC67CC}">
      <dsp:nvSpPr>
        <dsp:cNvPr id="0" name=""/>
        <dsp:cNvSpPr/>
      </dsp:nvSpPr>
      <dsp:spPr>
        <a:xfrm rot="7578221">
          <a:off x="3226887" y="3908726"/>
          <a:ext cx="9384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40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3DFAB-7395-864F-A7C6-4FA19BD7F08F}">
      <dsp:nvSpPr>
        <dsp:cNvPr id="0" name=""/>
        <dsp:cNvSpPr/>
      </dsp:nvSpPr>
      <dsp:spPr>
        <a:xfrm>
          <a:off x="2167841" y="4286852"/>
          <a:ext cx="1685102" cy="1110424"/>
        </a:xfrm>
        <a:prstGeom prst="roundRect">
          <a:avLst/>
        </a:prstGeom>
        <a:gradFill rotWithShape="0">
          <a:gsLst>
            <a:gs pos="0">
              <a:schemeClr val="accent2">
                <a:hueOff val="13577746"/>
                <a:satOff val="-26204"/>
                <a:lumOff val="-3364"/>
                <a:alphaOff val="0"/>
                <a:tint val="1000"/>
                <a:satMod val="100000"/>
              </a:schemeClr>
            </a:gs>
            <a:gs pos="68000">
              <a:schemeClr val="accent2">
                <a:hueOff val="13577746"/>
                <a:satOff val="-26204"/>
                <a:lumOff val="-3364"/>
                <a:alphaOff val="0"/>
                <a:tint val="77000"/>
                <a:satMod val="100000"/>
              </a:schemeClr>
            </a:gs>
            <a:gs pos="81000">
              <a:schemeClr val="accent2">
                <a:hueOff val="13577746"/>
                <a:satOff val="-26204"/>
                <a:lumOff val="-3364"/>
                <a:alphaOff val="0"/>
                <a:tint val="79000"/>
                <a:satMod val="100000"/>
              </a:schemeClr>
            </a:gs>
            <a:gs pos="86000">
              <a:schemeClr val="accent2">
                <a:hueOff val="13577746"/>
                <a:satOff val="-26204"/>
                <a:lumOff val="-3364"/>
                <a:alphaOff val="0"/>
                <a:tint val="73000"/>
                <a:satMod val="100000"/>
              </a:schemeClr>
            </a:gs>
            <a:gs pos="100000">
              <a:schemeClr val="accent2">
                <a:hueOff val="13577746"/>
                <a:satOff val="-26204"/>
                <a:lumOff val="-3364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Large Group</a:t>
          </a:r>
          <a:endParaRPr lang="en-US" sz="2000" b="1" kern="1200" dirty="0"/>
        </a:p>
      </dsp:txBody>
      <dsp:txXfrm>
        <a:off x="2222047" y="4341058"/>
        <a:ext cx="1576690" cy="1002012"/>
      </dsp:txXfrm>
    </dsp:sp>
    <dsp:sp modelId="{F4AC6BED-6423-4041-9CE4-8E2F7A833E4D}">
      <dsp:nvSpPr>
        <dsp:cNvPr id="0" name=""/>
        <dsp:cNvSpPr/>
      </dsp:nvSpPr>
      <dsp:spPr>
        <a:xfrm rot="10308893">
          <a:off x="2042074" y="3131473"/>
          <a:ext cx="12522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223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44BBD-BE53-3D40-9592-D1923EC0BA44}">
      <dsp:nvSpPr>
        <dsp:cNvPr id="0" name=""/>
        <dsp:cNvSpPr/>
      </dsp:nvSpPr>
      <dsp:spPr>
        <a:xfrm>
          <a:off x="191778" y="2761854"/>
          <a:ext cx="1856674" cy="1184578"/>
        </a:xfrm>
        <a:prstGeom prst="roundRect">
          <a:avLst/>
        </a:prstGeom>
        <a:gradFill rotWithShape="0">
          <a:gsLst>
            <a:gs pos="0">
              <a:schemeClr val="accent2">
                <a:hueOff val="16293294"/>
                <a:satOff val="-31445"/>
                <a:lumOff val="-4037"/>
                <a:alphaOff val="0"/>
                <a:tint val="1000"/>
                <a:satMod val="100000"/>
              </a:schemeClr>
            </a:gs>
            <a:gs pos="68000">
              <a:schemeClr val="accent2">
                <a:hueOff val="16293294"/>
                <a:satOff val="-31445"/>
                <a:lumOff val="-4037"/>
                <a:alphaOff val="0"/>
                <a:tint val="77000"/>
                <a:satMod val="100000"/>
              </a:schemeClr>
            </a:gs>
            <a:gs pos="81000">
              <a:schemeClr val="accent2">
                <a:hueOff val="16293294"/>
                <a:satOff val="-31445"/>
                <a:lumOff val="-4037"/>
                <a:alphaOff val="0"/>
                <a:tint val="79000"/>
                <a:satMod val="100000"/>
              </a:schemeClr>
            </a:gs>
            <a:gs pos="86000">
              <a:schemeClr val="accent2">
                <a:hueOff val="16293294"/>
                <a:satOff val="-31445"/>
                <a:lumOff val="-4037"/>
                <a:alphaOff val="0"/>
                <a:tint val="73000"/>
                <a:satMod val="100000"/>
              </a:schemeClr>
            </a:gs>
            <a:gs pos="100000">
              <a:schemeClr val="accent2">
                <a:hueOff val="16293294"/>
                <a:satOff val="-31445"/>
                <a:lumOff val="-4037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Church Community</a:t>
          </a:r>
          <a:endParaRPr lang="en-US" sz="2000" b="1" kern="1200" dirty="0"/>
        </a:p>
      </dsp:txBody>
      <dsp:txXfrm>
        <a:off x="249604" y="2819680"/>
        <a:ext cx="1741022" cy="1068926"/>
      </dsp:txXfrm>
    </dsp:sp>
    <dsp:sp modelId="{8EA45281-E5F6-2244-BAEF-0CBFF3EFB94A}">
      <dsp:nvSpPr>
        <dsp:cNvPr id="0" name=""/>
        <dsp:cNvSpPr/>
      </dsp:nvSpPr>
      <dsp:spPr>
        <a:xfrm rot="12876423">
          <a:off x="2670971" y="1958215"/>
          <a:ext cx="91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492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279F0-7AD7-154E-B414-6AD7AD1B3924}">
      <dsp:nvSpPr>
        <dsp:cNvPr id="0" name=""/>
        <dsp:cNvSpPr/>
      </dsp:nvSpPr>
      <dsp:spPr>
        <a:xfrm>
          <a:off x="893229" y="443400"/>
          <a:ext cx="1898614" cy="1255001"/>
        </a:xfrm>
        <a:prstGeom prst="roundRect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1000"/>
                <a:satMod val="100000"/>
              </a:schemeClr>
            </a:gs>
            <a:gs pos="68000">
              <a:schemeClr val="accent2">
                <a:hueOff val="19008843"/>
                <a:satOff val="-36686"/>
                <a:lumOff val="-4710"/>
                <a:alphaOff val="0"/>
                <a:tint val="77000"/>
                <a:satMod val="100000"/>
              </a:schemeClr>
            </a:gs>
            <a:gs pos="81000">
              <a:schemeClr val="accent2">
                <a:hueOff val="19008843"/>
                <a:satOff val="-36686"/>
                <a:lumOff val="-4710"/>
                <a:alphaOff val="0"/>
                <a:tint val="79000"/>
                <a:satMod val="100000"/>
              </a:schemeClr>
            </a:gs>
            <a:gs pos="86000">
              <a:schemeClr val="accent2">
                <a:hueOff val="19008843"/>
                <a:satOff val="-36686"/>
                <a:lumOff val="-4710"/>
                <a:alphaOff val="0"/>
                <a:tint val="73000"/>
                <a:satMod val="10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Community </a:t>
          </a:r>
          <a:br>
            <a:rPr lang="en-US" sz="2000" b="1" kern="1200" dirty="0" smtClean="0"/>
          </a:br>
          <a:r>
            <a:rPr lang="en-US" sz="2000" b="1" kern="1200" dirty="0" smtClean="0"/>
            <a:t>&amp; World</a:t>
          </a:r>
          <a:endParaRPr lang="en-US" sz="2000" b="1" kern="1200" dirty="0"/>
        </a:p>
      </dsp:txBody>
      <dsp:txXfrm>
        <a:off x="954493" y="504664"/>
        <a:ext cx="1776086" cy="11324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73FD-BC97-E74F-8511-E6921BCC665D}">
      <dsp:nvSpPr>
        <dsp:cNvPr id="0" name=""/>
        <dsp:cNvSpPr/>
      </dsp:nvSpPr>
      <dsp:spPr>
        <a:xfrm>
          <a:off x="3185940" y="2411240"/>
          <a:ext cx="1832318" cy="18323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Newly Married Couples</a:t>
          </a:r>
          <a:endParaRPr lang="en-US" sz="2500" b="1" kern="1200" dirty="0"/>
        </a:p>
      </dsp:txBody>
      <dsp:txXfrm>
        <a:off x="3454277" y="2679577"/>
        <a:ext cx="1295644" cy="1295644"/>
      </dsp:txXfrm>
    </dsp:sp>
    <dsp:sp modelId="{7694CE64-D227-7F4B-BB13-624C0ADF29A3}">
      <dsp:nvSpPr>
        <dsp:cNvPr id="0" name=""/>
        <dsp:cNvSpPr/>
      </dsp:nvSpPr>
      <dsp:spPr>
        <a:xfrm rot="16200000">
          <a:off x="3825257" y="2114297"/>
          <a:ext cx="553684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553684" y="201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>
        <a:off x="4088257" y="2120556"/>
        <a:ext cx="27684" cy="27684"/>
      </dsp:txXfrm>
    </dsp:sp>
    <dsp:sp modelId="{0532E587-F317-AB44-8C06-BEDAB677108B}">
      <dsp:nvSpPr>
        <dsp:cNvPr id="0" name=""/>
        <dsp:cNvSpPr/>
      </dsp:nvSpPr>
      <dsp:spPr>
        <a:xfrm>
          <a:off x="3185940" y="25237"/>
          <a:ext cx="1832318" cy="18323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MENTORS</a:t>
          </a:r>
          <a:endParaRPr lang="en-US" sz="1600" b="1" kern="1200" dirty="0"/>
        </a:p>
      </dsp:txBody>
      <dsp:txXfrm>
        <a:off x="3454277" y="293574"/>
        <a:ext cx="1295644" cy="1295644"/>
      </dsp:txXfrm>
    </dsp:sp>
    <dsp:sp modelId="{866F0FE9-6A0A-324D-A33B-98E3CE12D566}">
      <dsp:nvSpPr>
        <dsp:cNvPr id="0" name=""/>
        <dsp:cNvSpPr/>
      </dsp:nvSpPr>
      <dsp:spPr>
        <a:xfrm rot="19800000">
          <a:off x="4858427" y="2710798"/>
          <a:ext cx="553684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553684" y="201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>
        <a:off x="5121427" y="2717057"/>
        <a:ext cx="27684" cy="27684"/>
      </dsp:txXfrm>
    </dsp:sp>
    <dsp:sp modelId="{6B11D57C-B710-9344-BE13-CA33FD18E13B}">
      <dsp:nvSpPr>
        <dsp:cNvPr id="0" name=""/>
        <dsp:cNvSpPr/>
      </dsp:nvSpPr>
      <dsp:spPr>
        <a:xfrm>
          <a:off x="5252280" y="1218239"/>
          <a:ext cx="1832318" cy="1832318"/>
        </a:xfrm>
        <a:prstGeom prst="ellipse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1000"/>
                <a:satMod val="100000"/>
              </a:schemeClr>
            </a:gs>
            <a:gs pos="68000">
              <a:schemeClr val="accent3">
                <a:hueOff val="-3365288"/>
                <a:satOff val="-1730"/>
                <a:lumOff val="-745"/>
                <a:alphaOff val="0"/>
                <a:tint val="77000"/>
                <a:satMod val="100000"/>
              </a:schemeClr>
            </a:gs>
            <a:gs pos="81000">
              <a:schemeClr val="accent3">
                <a:hueOff val="-3365288"/>
                <a:satOff val="-1730"/>
                <a:lumOff val="-745"/>
                <a:alphaOff val="0"/>
                <a:tint val="79000"/>
                <a:satMod val="100000"/>
              </a:schemeClr>
            </a:gs>
            <a:gs pos="86000">
              <a:schemeClr val="accent3">
                <a:hueOff val="-3365288"/>
                <a:satOff val="-1730"/>
                <a:lumOff val="-745"/>
                <a:alphaOff val="0"/>
                <a:tint val="73000"/>
                <a:satMod val="10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MARRIAGE PREP</a:t>
          </a:r>
          <a:br>
            <a:rPr lang="en-US" sz="1600" b="1" kern="1200" dirty="0" smtClean="0"/>
          </a:br>
          <a:r>
            <a:rPr lang="en-US" sz="1600" b="1" kern="1200" dirty="0" smtClean="0"/>
            <a:t>- Online</a:t>
          </a:r>
          <a:br>
            <a:rPr lang="en-US" sz="1600" b="1" kern="1200" dirty="0" smtClean="0"/>
          </a:br>
          <a:r>
            <a:rPr lang="en-US" sz="1600" b="1" kern="1200" dirty="0" smtClean="0"/>
            <a:t>- Gathered</a:t>
          </a:r>
          <a:endParaRPr lang="en-US" sz="1600" b="1" kern="1200" dirty="0"/>
        </a:p>
      </dsp:txBody>
      <dsp:txXfrm>
        <a:off x="5520617" y="1486576"/>
        <a:ext cx="1295644" cy="1295644"/>
      </dsp:txXfrm>
    </dsp:sp>
    <dsp:sp modelId="{1985177C-24F0-D749-BE4C-8C02E4DC43B8}">
      <dsp:nvSpPr>
        <dsp:cNvPr id="0" name=""/>
        <dsp:cNvSpPr/>
      </dsp:nvSpPr>
      <dsp:spPr>
        <a:xfrm rot="1800000">
          <a:off x="4858427" y="3903800"/>
          <a:ext cx="553684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553684" y="201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>
        <a:off x="5121427" y="3910058"/>
        <a:ext cx="27684" cy="27684"/>
      </dsp:txXfrm>
    </dsp:sp>
    <dsp:sp modelId="{950CB373-DD9E-514D-8D98-E1B7C6E8E774}">
      <dsp:nvSpPr>
        <dsp:cNvPr id="0" name=""/>
        <dsp:cNvSpPr/>
      </dsp:nvSpPr>
      <dsp:spPr>
        <a:xfrm>
          <a:off x="5252280" y="3604242"/>
          <a:ext cx="1832318" cy="1832318"/>
        </a:xfrm>
        <a:prstGeom prst="ellipse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1000"/>
                <a:satMod val="100000"/>
              </a:schemeClr>
            </a:gs>
            <a:gs pos="68000">
              <a:schemeClr val="accent3">
                <a:hueOff val="-6730576"/>
                <a:satOff val="-3461"/>
                <a:lumOff val="-1490"/>
                <a:alphaOff val="0"/>
                <a:tint val="77000"/>
                <a:satMod val="100000"/>
              </a:schemeClr>
            </a:gs>
            <a:gs pos="81000">
              <a:schemeClr val="accent3">
                <a:hueOff val="-6730576"/>
                <a:satOff val="-3461"/>
                <a:lumOff val="-1490"/>
                <a:alphaOff val="0"/>
                <a:tint val="79000"/>
                <a:satMod val="100000"/>
              </a:schemeClr>
            </a:gs>
            <a:gs pos="86000">
              <a:schemeClr val="accent3">
                <a:hueOff val="-6730576"/>
                <a:satOff val="-3461"/>
                <a:lumOff val="-1490"/>
                <a:alphaOff val="0"/>
                <a:tint val="73000"/>
                <a:satMod val="10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FAITH GROWTH</a:t>
          </a:r>
          <a:br>
            <a:rPr lang="en-US" sz="1600" b="1" kern="1200" dirty="0" smtClean="0"/>
          </a:br>
          <a:r>
            <a:rPr lang="en-US" sz="1600" b="1" kern="1200" dirty="0" smtClean="0"/>
            <a:t>- Programs</a:t>
          </a:r>
          <a:br>
            <a:rPr lang="en-US" sz="1600" b="1" kern="1200" dirty="0" smtClean="0"/>
          </a:br>
          <a:r>
            <a:rPr lang="en-US" sz="1600" b="1" kern="1200" dirty="0" smtClean="0"/>
            <a:t>- Online Courses &amp;</a:t>
          </a:r>
          <a:br>
            <a:rPr lang="en-US" sz="1600" b="1" kern="1200" dirty="0" smtClean="0"/>
          </a:br>
          <a:r>
            <a:rPr lang="en-US" sz="1600" b="1" kern="1200" dirty="0" smtClean="0"/>
            <a:t>Resources </a:t>
          </a:r>
          <a:endParaRPr lang="en-US" sz="1600" b="1" kern="1200" dirty="0"/>
        </a:p>
      </dsp:txBody>
      <dsp:txXfrm>
        <a:off x="5520617" y="3872579"/>
        <a:ext cx="1295644" cy="1295644"/>
      </dsp:txXfrm>
    </dsp:sp>
    <dsp:sp modelId="{9F985A84-846E-134A-9007-BC2D2251CB1B}">
      <dsp:nvSpPr>
        <dsp:cNvPr id="0" name=""/>
        <dsp:cNvSpPr/>
      </dsp:nvSpPr>
      <dsp:spPr>
        <a:xfrm rot="5400000">
          <a:off x="3825257" y="4500301"/>
          <a:ext cx="553684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553684" y="201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>
        <a:off x="4088257" y="4506559"/>
        <a:ext cx="27684" cy="27684"/>
      </dsp:txXfrm>
    </dsp:sp>
    <dsp:sp modelId="{868EB6B2-4A36-BD48-807C-05A4C7415196}">
      <dsp:nvSpPr>
        <dsp:cNvPr id="0" name=""/>
        <dsp:cNvSpPr/>
      </dsp:nvSpPr>
      <dsp:spPr>
        <a:xfrm>
          <a:off x="3185940" y="4797243"/>
          <a:ext cx="1832318" cy="1832318"/>
        </a:xfrm>
        <a:prstGeom prst="ellipse">
          <a:avLst/>
        </a:prstGeom>
        <a:gradFill rotWithShape="0">
          <a:gsLst>
            <a:gs pos="0">
              <a:schemeClr val="accent3">
                <a:hueOff val="-10095864"/>
                <a:satOff val="-5191"/>
                <a:lumOff val="-2235"/>
                <a:alphaOff val="0"/>
                <a:tint val="1000"/>
                <a:satMod val="100000"/>
              </a:schemeClr>
            </a:gs>
            <a:gs pos="68000">
              <a:schemeClr val="accent3">
                <a:hueOff val="-10095864"/>
                <a:satOff val="-5191"/>
                <a:lumOff val="-2235"/>
                <a:alphaOff val="0"/>
                <a:tint val="77000"/>
                <a:satMod val="100000"/>
              </a:schemeClr>
            </a:gs>
            <a:gs pos="81000">
              <a:schemeClr val="accent3">
                <a:hueOff val="-10095864"/>
                <a:satOff val="-5191"/>
                <a:lumOff val="-2235"/>
                <a:alphaOff val="0"/>
                <a:tint val="79000"/>
                <a:satMod val="100000"/>
              </a:schemeClr>
            </a:gs>
            <a:gs pos="86000">
              <a:schemeClr val="accent3">
                <a:hueOff val="-10095864"/>
                <a:satOff val="-5191"/>
                <a:lumOff val="-2235"/>
                <a:alphaOff val="0"/>
                <a:tint val="73000"/>
                <a:satMod val="100000"/>
              </a:schemeClr>
            </a:gs>
            <a:gs pos="100000">
              <a:schemeClr val="accent3">
                <a:hueOff val="-10095864"/>
                <a:satOff val="-5191"/>
                <a:lumOff val="-2235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SMALL GROUPS </a:t>
          </a:r>
          <a:br>
            <a:rPr lang="en-US" sz="1600" b="1" kern="1200" dirty="0" smtClean="0"/>
          </a:br>
          <a:r>
            <a:rPr lang="en-US" sz="1600" b="1" kern="1200" dirty="0" smtClean="0"/>
            <a:t>&amp; Support Groups</a:t>
          </a:r>
          <a:endParaRPr lang="en-US" sz="1600" b="1" kern="1200" dirty="0"/>
        </a:p>
      </dsp:txBody>
      <dsp:txXfrm>
        <a:off x="3454277" y="5065580"/>
        <a:ext cx="1295644" cy="1295644"/>
      </dsp:txXfrm>
    </dsp:sp>
    <dsp:sp modelId="{4241A4CB-ED09-3146-B4E4-F2FB5CE4FE42}">
      <dsp:nvSpPr>
        <dsp:cNvPr id="0" name=""/>
        <dsp:cNvSpPr/>
      </dsp:nvSpPr>
      <dsp:spPr>
        <a:xfrm rot="9000000">
          <a:off x="2792087" y="3903800"/>
          <a:ext cx="553684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553684" y="201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 rot="10800000">
        <a:off x="3055088" y="3910058"/>
        <a:ext cx="27684" cy="27684"/>
      </dsp:txXfrm>
    </dsp:sp>
    <dsp:sp modelId="{7BBA6323-E1D5-4646-93E1-D1A803A5F799}">
      <dsp:nvSpPr>
        <dsp:cNvPr id="0" name=""/>
        <dsp:cNvSpPr/>
      </dsp:nvSpPr>
      <dsp:spPr>
        <a:xfrm>
          <a:off x="1119601" y="3604242"/>
          <a:ext cx="1832318" cy="1832318"/>
        </a:xfrm>
        <a:prstGeom prst="ellipse">
          <a:avLst/>
        </a:prstGeom>
        <a:gradFill rotWithShape="0">
          <a:gsLst>
            <a:gs pos="0">
              <a:schemeClr val="accent3">
                <a:hueOff val="-13461152"/>
                <a:satOff val="-6922"/>
                <a:lumOff val="-2980"/>
                <a:alphaOff val="0"/>
                <a:tint val="1000"/>
                <a:satMod val="100000"/>
              </a:schemeClr>
            </a:gs>
            <a:gs pos="68000">
              <a:schemeClr val="accent3">
                <a:hueOff val="-13461152"/>
                <a:satOff val="-6922"/>
                <a:lumOff val="-2980"/>
                <a:alphaOff val="0"/>
                <a:tint val="77000"/>
                <a:satMod val="100000"/>
              </a:schemeClr>
            </a:gs>
            <a:gs pos="81000">
              <a:schemeClr val="accent3">
                <a:hueOff val="-13461152"/>
                <a:satOff val="-6922"/>
                <a:lumOff val="-2980"/>
                <a:alphaOff val="0"/>
                <a:tint val="79000"/>
                <a:satMod val="100000"/>
              </a:schemeClr>
            </a:gs>
            <a:gs pos="86000">
              <a:schemeClr val="accent3">
                <a:hueOff val="-13461152"/>
                <a:satOff val="-6922"/>
                <a:lumOff val="-2980"/>
                <a:alphaOff val="0"/>
                <a:tint val="73000"/>
                <a:satMod val="100000"/>
              </a:schemeClr>
            </a:gs>
            <a:gs pos="100000">
              <a:schemeClr val="accent3">
                <a:hueOff val="-13461152"/>
                <a:satOff val="-6922"/>
                <a:lumOff val="-298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MARRIAGE ENRICHMENT</a:t>
          </a:r>
          <a:br>
            <a:rPr lang="en-US" sz="1600" b="1" kern="1200" dirty="0" smtClean="0"/>
          </a:br>
          <a:r>
            <a:rPr lang="en-US" sz="1600" b="1" kern="1200" dirty="0" smtClean="0"/>
            <a:t>- Workshops</a:t>
          </a:r>
          <a:br>
            <a:rPr lang="en-US" sz="1600" b="1" kern="1200" dirty="0" smtClean="0"/>
          </a:br>
          <a:r>
            <a:rPr lang="en-US" sz="1600" b="1" kern="1200" dirty="0" smtClean="0"/>
            <a:t>- Online</a:t>
          </a:r>
          <a:br>
            <a:rPr lang="en-US" sz="1600" b="1" kern="1200" dirty="0" smtClean="0"/>
          </a:br>
          <a:r>
            <a:rPr lang="en-US" sz="1600" b="1" kern="1200" dirty="0" smtClean="0"/>
            <a:t>-Retreats</a:t>
          </a:r>
          <a:endParaRPr lang="en-US" sz="1600" b="1" kern="1200" dirty="0" smtClean="0"/>
        </a:p>
      </dsp:txBody>
      <dsp:txXfrm>
        <a:off x="1387938" y="3872579"/>
        <a:ext cx="1295644" cy="1295644"/>
      </dsp:txXfrm>
    </dsp:sp>
    <dsp:sp modelId="{A6652FDB-92EE-D34E-B875-C78872704AF3}">
      <dsp:nvSpPr>
        <dsp:cNvPr id="0" name=""/>
        <dsp:cNvSpPr/>
      </dsp:nvSpPr>
      <dsp:spPr>
        <a:xfrm rot="12600000">
          <a:off x="2792087" y="2710798"/>
          <a:ext cx="553684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553684" y="201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/>
            </a:solidFill>
          </a:endParaRPr>
        </a:p>
      </dsp:txBody>
      <dsp:txXfrm rot="10800000">
        <a:off x="3055088" y="2717057"/>
        <a:ext cx="27684" cy="27684"/>
      </dsp:txXfrm>
    </dsp:sp>
    <dsp:sp modelId="{CF8DB27E-344D-8242-BC80-E53A7F4BE343}">
      <dsp:nvSpPr>
        <dsp:cNvPr id="0" name=""/>
        <dsp:cNvSpPr/>
      </dsp:nvSpPr>
      <dsp:spPr>
        <a:xfrm>
          <a:off x="1119601" y="1218239"/>
          <a:ext cx="1832318" cy="1832318"/>
        </a:xfrm>
        <a:prstGeom prst="ellipse">
          <a:avLst/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1000"/>
                <a:satMod val="100000"/>
              </a:schemeClr>
            </a:gs>
            <a:gs pos="68000">
              <a:schemeClr val="accent3">
                <a:hueOff val="-16826440"/>
                <a:satOff val="-8652"/>
                <a:lumOff val="-3725"/>
                <a:alphaOff val="0"/>
                <a:tint val="77000"/>
                <a:satMod val="100000"/>
              </a:schemeClr>
            </a:gs>
            <a:gs pos="81000">
              <a:schemeClr val="accent3">
                <a:hueOff val="-16826440"/>
                <a:satOff val="-8652"/>
                <a:lumOff val="-3725"/>
                <a:alphaOff val="0"/>
                <a:tint val="79000"/>
                <a:satMod val="100000"/>
              </a:schemeClr>
            </a:gs>
            <a:gs pos="86000">
              <a:schemeClr val="accent3">
                <a:hueOff val="-16826440"/>
                <a:satOff val="-8652"/>
                <a:lumOff val="-3725"/>
                <a:alphaOff val="0"/>
                <a:tint val="73000"/>
                <a:satMod val="10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SOCIAL NETWORK</a:t>
          </a:r>
          <a:endParaRPr lang="en-US" sz="1600" b="1" kern="1200" dirty="0"/>
        </a:p>
      </dsp:txBody>
      <dsp:txXfrm>
        <a:off x="1387938" y="1486576"/>
        <a:ext cx="1295644" cy="12956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0392-780B-6147-A59F-16151628F2E1}">
      <dsp:nvSpPr>
        <dsp:cNvPr id="0" name=""/>
        <dsp:cNvSpPr/>
      </dsp:nvSpPr>
      <dsp:spPr>
        <a:xfrm>
          <a:off x="554384" y="2813471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BAPTISM</a:t>
          </a:r>
          <a:endParaRPr lang="en-US" sz="1600" b="1" kern="1200" dirty="0"/>
        </a:p>
      </dsp:txBody>
      <dsp:txXfrm>
        <a:off x="583001" y="2842088"/>
        <a:ext cx="1896879" cy="919822"/>
      </dsp:txXfrm>
    </dsp:sp>
    <dsp:sp modelId="{E459E357-DABB-8741-B686-1FE9162F6C47}">
      <dsp:nvSpPr>
        <dsp:cNvPr id="0" name=""/>
        <dsp:cNvSpPr/>
      </dsp:nvSpPr>
      <dsp:spPr>
        <a:xfrm rot="17132988">
          <a:off x="1441440" y="1884165"/>
          <a:ext cx="29157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915761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826426" y="1824587"/>
        <a:ext cx="145788" cy="145788"/>
      </dsp:txXfrm>
    </dsp:sp>
    <dsp:sp modelId="{91A37B3E-0911-1D4C-8713-F7C0EDFEF47F}">
      <dsp:nvSpPr>
        <dsp:cNvPr id="0" name=""/>
        <dsp:cNvSpPr/>
      </dsp:nvSpPr>
      <dsp:spPr>
        <a:xfrm>
          <a:off x="3290143" y="4433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MENTORS</a:t>
          </a:r>
          <a:endParaRPr lang="en-US" sz="1600" b="1" kern="1200" dirty="0"/>
        </a:p>
      </dsp:txBody>
      <dsp:txXfrm>
        <a:off x="3318760" y="33050"/>
        <a:ext cx="1896879" cy="919822"/>
      </dsp:txXfrm>
    </dsp:sp>
    <dsp:sp modelId="{8D10413F-7EDD-0844-8536-634EE0F9EC41}">
      <dsp:nvSpPr>
        <dsp:cNvPr id="0" name=""/>
        <dsp:cNvSpPr/>
      </dsp:nvSpPr>
      <dsp:spPr>
        <a:xfrm rot="17692822">
          <a:off x="1970394" y="2445973"/>
          <a:ext cx="18578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57853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852874" y="2412842"/>
        <a:ext cx="92892" cy="92892"/>
      </dsp:txXfrm>
    </dsp:sp>
    <dsp:sp modelId="{ED4E861B-3F2B-3A4F-9B74-9746CF1FF11F}">
      <dsp:nvSpPr>
        <dsp:cNvPr id="0" name=""/>
        <dsp:cNvSpPr/>
      </dsp:nvSpPr>
      <dsp:spPr>
        <a:xfrm>
          <a:off x="3290143" y="1128048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FAITH PRACTICES </a:t>
          </a:r>
          <a:br>
            <a:rPr lang="en-US" sz="1600" b="1" kern="1200" dirty="0" smtClean="0"/>
          </a:br>
          <a:r>
            <a:rPr lang="en-US" sz="1600" b="1" kern="1200" dirty="0" smtClean="0"/>
            <a:t>@ HOME</a:t>
          </a:r>
          <a:endParaRPr lang="en-US" sz="1600" b="1" kern="1200" dirty="0"/>
        </a:p>
      </dsp:txBody>
      <dsp:txXfrm>
        <a:off x="3318760" y="1156665"/>
        <a:ext cx="1896879" cy="919822"/>
      </dsp:txXfrm>
    </dsp:sp>
    <dsp:sp modelId="{D8A0B370-E0DA-4A45-84C6-F741A9DDA18F}">
      <dsp:nvSpPr>
        <dsp:cNvPr id="0" name=""/>
        <dsp:cNvSpPr/>
      </dsp:nvSpPr>
      <dsp:spPr>
        <a:xfrm>
          <a:off x="5244256" y="1603261"/>
          <a:ext cx="7816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1645" y="133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15538" y="1597036"/>
        <a:ext cx="39082" cy="39082"/>
      </dsp:txXfrm>
    </dsp:sp>
    <dsp:sp modelId="{7CD87B2C-ED25-1D4B-AC08-9E07F6EC9D48}">
      <dsp:nvSpPr>
        <dsp:cNvPr id="0" name=""/>
        <dsp:cNvSpPr/>
      </dsp:nvSpPr>
      <dsp:spPr>
        <a:xfrm>
          <a:off x="6025901" y="1128048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4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Prayer, Rituals, Bible, Family Conversation, Service</a:t>
          </a:r>
          <a:endParaRPr lang="en-US" sz="1600" b="1" kern="1200" dirty="0"/>
        </a:p>
      </dsp:txBody>
      <dsp:txXfrm>
        <a:off x="6054518" y="1156665"/>
        <a:ext cx="1896879" cy="919822"/>
      </dsp:txXfrm>
    </dsp:sp>
    <dsp:sp modelId="{E6F61527-C295-E14F-AC86-42077299D3DF}">
      <dsp:nvSpPr>
        <dsp:cNvPr id="0" name=""/>
        <dsp:cNvSpPr/>
      </dsp:nvSpPr>
      <dsp:spPr>
        <a:xfrm rot="19457599">
          <a:off x="2418021" y="3007780"/>
          <a:ext cx="96259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2599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75255" y="2997031"/>
        <a:ext cx="48129" cy="48129"/>
      </dsp:txXfrm>
    </dsp:sp>
    <dsp:sp modelId="{D052DDC3-64DA-024E-8813-2FB5BE9367BD}">
      <dsp:nvSpPr>
        <dsp:cNvPr id="0" name=""/>
        <dsp:cNvSpPr/>
      </dsp:nvSpPr>
      <dsp:spPr>
        <a:xfrm>
          <a:off x="3290143" y="2251664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PARENT FORMATION &amp; PARENTING SKILLS</a:t>
          </a:r>
          <a:endParaRPr lang="en-US" sz="1600" b="1" kern="1200" dirty="0"/>
        </a:p>
      </dsp:txBody>
      <dsp:txXfrm>
        <a:off x="3318760" y="2280281"/>
        <a:ext cx="1896879" cy="919822"/>
      </dsp:txXfrm>
    </dsp:sp>
    <dsp:sp modelId="{A4906DA7-AC3B-2446-A28A-0697C16EE854}">
      <dsp:nvSpPr>
        <dsp:cNvPr id="0" name=""/>
        <dsp:cNvSpPr/>
      </dsp:nvSpPr>
      <dsp:spPr>
        <a:xfrm>
          <a:off x="5244256" y="2726877"/>
          <a:ext cx="7816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1645" y="133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15538" y="2720651"/>
        <a:ext cx="39082" cy="39082"/>
      </dsp:txXfrm>
    </dsp:sp>
    <dsp:sp modelId="{50132922-49CC-1D43-9E25-D4C3923D2C8F}">
      <dsp:nvSpPr>
        <dsp:cNvPr id="0" name=""/>
        <dsp:cNvSpPr/>
      </dsp:nvSpPr>
      <dsp:spPr>
        <a:xfrm>
          <a:off x="6025901" y="2251664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4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Workshops Courses</a:t>
          </a:r>
          <a:br>
            <a:rPr lang="en-US" sz="1600" b="1" kern="1200" dirty="0" smtClean="0"/>
          </a:br>
          <a:r>
            <a:rPr lang="en-US" sz="1600" b="1" kern="1200" dirty="0" smtClean="0"/>
            <a:t>Online Resources</a:t>
          </a:r>
          <a:br>
            <a:rPr lang="en-US" sz="1600" b="1" kern="1200" dirty="0" smtClean="0"/>
          </a:br>
          <a:r>
            <a:rPr lang="en-US" sz="1600" b="1" kern="1200" dirty="0" smtClean="0"/>
            <a:t>Support Groups</a:t>
          </a:r>
          <a:endParaRPr lang="en-US" sz="1600" b="1" kern="1200" dirty="0"/>
        </a:p>
      </dsp:txBody>
      <dsp:txXfrm>
        <a:off x="6054518" y="2280281"/>
        <a:ext cx="1896879" cy="919822"/>
      </dsp:txXfrm>
    </dsp:sp>
    <dsp:sp modelId="{8E4D83A4-3579-9144-81FA-A80508FA6219}">
      <dsp:nvSpPr>
        <dsp:cNvPr id="0" name=""/>
        <dsp:cNvSpPr/>
      </dsp:nvSpPr>
      <dsp:spPr>
        <a:xfrm rot="2142401">
          <a:off x="2418021" y="3569588"/>
          <a:ext cx="96259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2599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75255" y="3558838"/>
        <a:ext cx="48129" cy="48129"/>
      </dsp:txXfrm>
    </dsp:sp>
    <dsp:sp modelId="{1BFCC38F-1062-DD44-BE7F-0A191978BC99}">
      <dsp:nvSpPr>
        <dsp:cNvPr id="0" name=""/>
        <dsp:cNvSpPr/>
      </dsp:nvSpPr>
      <dsp:spPr>
        <a:xfrm>
          <a:off x="3290143" y="3375279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MILESTONES</a:t>
          </a:r>
          <a:endParaRPr lang="en-US" sz="1600" b="1" kern="1200" dirty="0"/>
        </a:p>
      </dsp:txBody>
      <dsp:txXfrm>
        <a:off x="3318760" y="3403896"/>
        <a:ext cx="1896879" cy="919822"/>
      </dsp:txXfrm>
    </dsp:sp>
    <dsp:sp modelId="{787D0263-FC15-B74A-B1CD-5B97A9230B2D}">
      <dsp:nvSpPr>
        <dsp:cNvPr id="0" name=""/>
        <dsp:cNvSpPr/>
      </dsp:nvSpPr>
      <dsp:spPr>
        <a:xfrm>
          <a:off x="5244256" y="3850492"/>
          <a:ext cx="7816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1645" y="133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15538" y="3844266"/>
        <a:ext cx="39082" cy="39082"/>
      </dsp:txXfrm>
    </dsp:sp>
    <dsp:sp modelId="{7C012220-3B21-5340-9625-9D81BC9D6857}">
      <dsp:nvSpPr>
        <dsp:cNvPr id="0" name=""/>
        <dsp:cNvSpPr/>
      </dsp:nvSpPr>
      <dsp:spPr>
        <a:xfrm>
          <a:off x="6025901" y="3375279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4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Baptism Anniversary, First Prayers, Start of School</a:t>
          </a:r>
          <a:endParaRPr lang="en-US" sz="1600" b="1" kern="1200" dirty="0"/>
        </a:p>
      </dsp:txBody>
      <dsp:txXfrm>
        <a:off x="6054518" y="3403896"/>
        <a:ext cx="1896879" cy="919822"/>
      </dsp:txXfrm>
    </dsp:sp>
    <dsp:sp modelId="{87620636-F1FC-8B49-85ED-40262D1FE550}">
      <dsp:nvSpPr>
        <dsp:cNvPr id="0" name=""/>
        <dsp:cNvSpPr/>
      </dsp:nvSpPr>
      <dsp:spPr>
        <a:xfrm rot="3907178">
          <a:off x="1970394" y="4131395"/>
          <a:ext cx="18578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57853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852874" y="4098265"/>
        <a:ext cx="92892" cy="92892"/>
      </dsp:txXfrm>
    </dsp:sp>
    <dsp:sp modelId="{D7DD03F1-48B5-8B4B-A333-21400FD8C251}">
      <dsp:nvSpPr>
        <dsp:cNvPr id="0" name=""/>
        <dsp:cNvSpPr/>
      </dsp:nvSpPr>
      <dsp:spPr>
        <a:xfrm>
          <a:off x="3290143" y="4498894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FAMILY LEARNING PROGRAMS</a:t>
          </a:r>
          <a:endParaRPr lang="en-US" sz="1600" b="1" kern="1200" dirty="0"/>
        </a:p>
      </dsp:txBody>
      <dsp:txXfrm>
        <a:off x="3318760" y="4527511"/>
        <a:ext cx="1896879" cy="919822"/>
      </dsp:txXfrm>
    </dsp:sp>
    <dsp:sp modelId="{43530D22-FE20-EE42-9E69-02DB742F779C}">
      <dsp:nvSpPr>
        <dsp:cNvPr id="0" name=""/>
        <dsp:cNvSpPr/>
      </dsp:nvSpPr>
      <dsp:spPr>
        <a:xfrm>
          <a:off x="5244256" y="4974107"/>
          <a:ext cx="7816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1645" y="133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15538" y="4967881"/>
        <a:ext cx="39082" cy="39082"/>
      </dsp:txXfrm>
    </dsp:sp>
    <dsp:sp modelId="{7C9349F3-E4E6-994B-8BB7-6C3D3B392831}">
      <dsp:nvSpPr>
        <dsp:cNvPr id="0" name=""/>
        <dsp:cNvSpPr/>
      </dsp:nvSpPr>
      <dsp:spPr>
        <a:xfrm>
          <a:off x="6025901" y="4498894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4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Church Gatherings</a:t>
          </a:r>
          <a:br>
            <a:rPr lang="en-US" sz="1600" b="1" kern="1200" dirty="0" smtClean="0"/>
          </a:br>
          <a:r>
            <a:rPr lang="en-US" sz="1600" b="1" kern="1200" dirty="0" smtClean="0"/>
            <a:t>Small Groups</a:t>
          </a:r>
          <a:br>
            <a:rPr lang="en-US" sz="1600" b="1" kern="1200" dirty="0" smtClean="0"/>
          </a:br>
          <a:r>
            <a:rPr lang="en-US" sz="1600" b="1" kern="1200" dirty="0" smtClean="0"/>
            <a:t>Workshops</a:t>
          </a:r>
          <a:endParaRPr lang="en-US" sz="1600" b="1" kern="1200" dirty="0"/>
        </a:p>
      </dsp:txBody>
      <dsp:txXfrm>
        <a:off x="6054518" y="4527511"/>
        <a:ext cx="1896879" cy="919822"/>
      </dsp:txXfrm>
    </dsp:sp>
    <dsp:sp modelId="{D7656944-E0C5-AD49-A61F-F8BE043007B2}">
      <dsp:nvSpPr>
        <dsp:cNvPr id="0" name=""/>
        <dsp:cNvSpPr/>
      </dsp:nvSpPr>
      <dsp:spPr>
        <a:xfrm rot="4467012">
          <a:off x="1441440" y="4693203"/>
          <a:ext cx="29157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915761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826426" y="4633624"/>
        <a:ext cx="145788" cy="145788"/>
      </dsp:txXfrm>
    </dsp:sp>
    <dsp:sp modelId="{D6878401-9B94-1546-8136-0F3B0B46901D}">
      <dsp:nvSpPr>
        <dsp:cNvPr id="0" name=""/>
        <dsp:cNvSpPr/>
      </dsp:nvSpPr>
      <dsp:spPr>
        <a:xfrm>
          <a:off x="3290143" y="5622509"/>
          <a:ext cx="1954113" cy="977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ONLINE RESOURCE CENTER</a:t>
          </a:r>
          <a:endParaRPr lang="en-US" sz="1600" b="1" kern="1200" dirty="0"/>
        </a:p>
      </dsp:txBody>
      <dsp:txXfrm>
        <a:off x="3318760" y="5651126"/>
        <a:ext cx="1896879" cy="9198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BDB7E-7082-F347-ACBE-CB118B99727E}">
      <dsp:nvSpPr>
        <dsp:cNvPr id="0" name=""/>
        <dsp:cNvSpPr/>
      </dsp:nvSpPr>
      <dsp:spPr>
        <a:xfrm>
          <a:off x="3452563" y="2516041"/>
          <a:ext cx="1983369" cy="17997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cap="small" dirty="0" smtClean="0">
              <a:latin typeface="Calibri"/>
            </a:rPr>
            <a:t>Adult Faith Formation Network</a:t>
          </a:r>
          <a:endParaRPr lang="en-US" sz="2400" kern="1200" cap="small" dirty="0">
            <a:latin typeface="Calibri"/>
          </a:endParaRPr>
        </a:p>
      </dsp:txBody>
      <dsp:txXfrm>
        <a:off x="3743021" y="2779605"/>
        <a:ext cx="1402453" cy="1272597"/>
      </dsp:txXfrm>
    </dsp:sp>
    <dsp:sp modelId="{3355EFB3-EE75-A448-9611-C913F0954D7B}">
      <dsp:nvSpPr>
        <dsp:cNvPr id="0" name=""/>
        <dsp:cNvSpPr/>
      </dsp:nvSpPr>
      <dsp:spPr>
        <a:xfrm rot="16200000">
          <a:off x="3796511" y="1856000"/>
          <a:ext cx="1295472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95472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11861" y="1835918"/>
        <a:ext cx="64773" cy="64773"/>
      </dsp:txXfrm>
    </dsp:sp>
    <dsp:sp modelId="{F8E32234-4D44-E24E-B66D-45984D489559}">
      <dsp:nvSpPr>
        <dsp:cNvPr id="0" name=""/>
        <dsp:cNvSpPr/>
      </dsp:nvSpPr>
      <dsp:spPr>
        <a:xfrm>
          <a:off x="3837401" y="6875"/>
          <a:ext cx="1213693" cy="12136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Sunday Worship Reflection</a:t>
          </a:r>
          <a:endParaRPr lang="en-US" sz="1600" b="1" i="0" kern="1200" cap="small" dirty="0" smtClean="0">
            <a:latin typeface="Calibri"/>
          </a:endParaRPr>
        </a:p>
      </dsp:txBody>
      <dsp:txXfrm>
        <a:off x="4015142" y="184616"/>
        <a:ext cx="858211" cy="858211"/>
      </dsp:txXfrm>
    </dsp:sp>
    <dsp:sp modelId="{7D547AF8-5A1B-354E-8A0A-1A7A5F4568EA}">
      <dsp:nvSpPr>
        <dsp:cNvPr id="0" name=""/>
        <dsp:cNvSpPr/>
      </dsp:nvSpPr>
      <dsp:spPr>
        <a:xfrm rot="18163636">
          <a:off x="4651822" y="2091511"/>
          <a:ext cx="1271306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71306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55693" y="2072033"/>
        <a:ext cx="63565" cy="63565"/>
      </dsp:txXfrm>
    </dsp:sp>
    <dsp:sp modelId="{C1639C8F-E5F4-8843-9CA0-8A017376A696}">
      <dsp:nvSpPr>
        <dsp:cNvPr id="0" name=""/>
        <dsp:cNvSpPr/>
      </dsp:nvSpPr>
      <dsp:spPr>
        <a:xfrm>
          <a:off x="5352375" y="451712"/>
          <a:ext cx="1213693" cy="1213693"/>
        </a:xfrm>
        <a:prstGeom prst="ellipse">
          <a:avLst/>
        </a:prstGeom>
        <a:gradFill rotWithShape="0">
          <a:gsLst>
            <a:gs pos="0">
              <a:schemeClr val="accent2">
                <a:hueOff val="1900884"/>
                <a:satOff val="-3669"/>
                <a:lumOff val="-471"/>
                <a:alphaOff val="0"/>
                <a:tint val="1000"/>
                <a:satMod val="100000"/>
              </a:schemeClr>
            </a:gs>
            <a:gs pos="68000">
              <a:schemeClr val="accent2">
                <a:hueOff val="1900884"/>
                <a:satOff val="-3669"/>
                <a:lumOff val="-471"/>
                <a:alphaOff val="0"/>
                <a:tint val="77000"/>
                <a:satMod val="100000"/>
              </a:schemeClr>
            </a:gs>
            <a:gs pos="81000">
              <a:schemeClr val="accent2">
                <a:hueOff val="1900884"/>
                <a:satOff val="-3669"/>
                <a:lumOff val="-471"/>
                <a:alphaOff val="0"/>
                <a:tint val="79000"/>
                <a:satMod val="100000"/>
              </a:schemeClr>
            </a:gs>
            <a:gs pos="86000">
              <a:schemeClr val="accent2">
                <a:hueOff val="1900884"/>
                <a:satOff val="-3669"/>
                <a:lumOff val="-471"/>
                <a:alphaOff val="0"/>
                <a:tint val="73000"/>
                <a:satMod val="100000"/>
              </a:schemeClr>
            </a:gs>
            <a:gs pos="100000">
              <a:schemeClr val="accent2">
                <a:hueOff val="1900884"/>
                <a:satOff val="-3669"/>
                <a:lumOff val="-47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Theology Programs</a:t>
          </a:r>
          <a:endParaRPr lang="en-US" sz="1600" b="1" i="0" kern="1200" cap="small" dirty="0">
            <a:latin typeface="Calibri"/>
          </a:endParaRPr>
        </a:p>
      </dsp:txBody>
      <dsp:txXfrm>
        <a:off x="5530116" y="629453"/>
        <a:ext cx="858211" cy="858211"/>
      </dsp:txXfrm>
    </dsp:sp>
    <dsp:sp modelId="{3D47AD88-113F-F84A-9401-344D44FC7888}">
      <dsp:nvSpPr>
        <dsp:cNvPr id="0" name=""/>
        <dsp:cNvSpPr/>
      </dsp:nvSpPr>
      <dsp:spPr>
        <a:xfrm rot="20127273">
          <a:off x="5278889" y="2763779"/>
          <a:ext cx="1132736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132736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16939" y="2747766"/>
        <a:ext cx="56636" cy="56636"/>
      </dsp:txXfrm>
    </dsp:sp>
    <dsp:sp modelId="{F6C4B767-07F0-EB45-98B5-FD27BC40E18B}">
      <dsp:nvSpPr>
        <dsp:cNvPr id="0" name=""/>
        <dsp:cNvSpPr/>
      </dsp:nvSpPr>
      <dsp:spPr>
        <a:xfrm>
          <a:off x="6285182" y="1607765"/>
          <a:ext cx="1416040" cy="1288141"/>
        </a:xfrm>
        <a:prstGeom prst="ellipse">
          <a:avLst/>
        </a:prstGeom>
        <a:gradFill rotWithShape="0">
          <a:gsLst>
            <a:gs pos="0">
              <a:schemeClr val="accent2">
                <a:hueOff val="3801769"/>
                <a:satOff val="-7337"/>
                <a:lumOff val="-942"/>
                <a:alphaOff val="0"/>
                <a:tint val="1000"/>
                <a:satMod val="100000"/>
              </a:schemeClr>
            </a:gs>
            <a:gs pos="68000">
              <a:schemeClr val="accent2">
                <a:hueOff val="3801769"/>
                <a:satOff val="-7337"/>
                <a:lumOff val="-942"/>
                <a:alphaOff val="0"/>
                <a:tint val="77000"/>
                <a:satMod val="100000"/>
              </a:schemeClr>
            </a:gs>
            <a:gs pos="81000">
              <a:schemeClr val="accent2">
                <a:hueOff val="3801769"/>
                <a:satOff val="-7337"/>
                <a:lumOff val="-942"/>
                <a:alphaOff val="0"/>
                <a:tint val="79000"/>
                <a:satMod val="100000"/>
              </a:schemeClr>
            </a:gs>
            <a:gs pos="86000">
              <a:schemeClr val="accent2">
                <a:hueOff val="3801769"/>
                <a:satOff val="-7337"/>
                <a:lumOff val="-942"/>
                <a:alphaOff val="0"/>
                <a:tint val="73000"/>
                <a:satMod val="100000"/>
              </a:schemeClr>
            </a:gs>
            <a:gs pos="100000">
              <a:schemeClr val="accent2">
                <a:hueOff val="3801769"/>
                <a:satOff val="-7337"/>
                <a:lumOff val="-94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Life Tasks &amp;  Transitions Programs</a:t>
          </a:r>
          <a:endParaRPr lang="en-US" sz="1600" b="1" i="0" kern="1200" cap="small" dirty="0">
            <a:latin typeface="Calibri"/>
          </a:endParaRPr>
        </a:p>
      </dsp:txBody>
      <dsp:txXfrm>
        <a:off x="6492556" y="1796409"/>
        <a:ext cx="1001292" cy="910853"/>
      </dsp:txXfrm>
    </dsp:sp>
    <dsp:sp modelId="{CF7F18DB-E8B3-C844-809D-DBC37A8BE834}">
      <dsp:nvSpPr>
        <dsp:cNvPr id="0" name=""/>
        <dsp:cNvSpPr/>
      </dsp:nvSpPr>
      <dsp:spPr>
        <a:xfrm rot="490909">
          <a:off x="5417576" y="3630226"/>
          <a:ext cx="1205797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05797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0330" y="3612386"/>
        <a:ext cx="60289" cy="60289"/>
      </dsp:txXfrm>
    </dsp:sp>
    <dsp:sp modelId="{A612C5D2-0B9A-8D46-9ACE-7933EF90A348}">
      <dsp:nvSpPr>
        <dsp:cNvPr id="0" name=""/>
        <dsp:cNvSpPr/>
      </dsp:nvSpPr>
      <dsp:spPr>
        <a:xfrm>
          <a:off x="6611061" y="3207849"/>
          <a:ext cx="1213693" cy="1213693"/>
        </a:xfrm>
        <a:prstGeom prst="ellipse">
          <a:avLst/>
        </a:prstGeom>
        <a:gradFill rotWithShape="0">
          <a:gsLst>
            <a:gs pos="0">
              <a:schemeClr val="accent2">
                <a:hueOff val="5702653"/>
                <a:satOff val="-11006"/>
                <a:lumOff val="-1413"/>
                <a:alphaOff val="0"/>
                <a:tint val="1000"/>
                <a:satMod val="100000"/>
              </a:schemeClr>
            </a:gs>
            <a:gs pos="68000">
              <a:schemeClr val="accent2">
                <a:hueOff val="5702653"/>
                <a:satOff val="-11006"/>
                <a:lumOff val="-1413"/>
                <a:alphaOff val="0"/>
                <a:tint val="77000"/>
                <a:satMod val="100000"/>
              </a:schemeClr>
            </a:gs>
            <a:gs pos="81000">
              <a:schemeClr val="accent2">
                <a:hueOff val="5702653"/>
                <a:satOff val="-11006"/>
                <a:lumOff val="-1413"/>
                <a:alphaOff val="0"/>
                <a:tint val="79000"/>
                <a:satMod val="100000"/>
              </a:schemeClr>
            </a:gs>
            <a:gs pos="86000">
              <a:schemeClr val="accent2">
                <a:hueOff val="5702653"/>
                <a:satOff val="-11006"/>
                <a:lumOff val="-1413"/>
                <a:alphaOff val="0"/>
                <a:tint val="73000"/>
                <a:satMod val="100000"/>
              </a:schemeClr>
            </a:gs>
            <a:gs pos="100000">
              <a:schemeClr val="accent2">
                <a:hueOff val="5702653"/>
                <a:satOff val="-11006"/>
                <a:lumOff val="-1413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Online Courses &amp; Resources</a:t>
          </a:r>
          <a:endParaRPr lang="en-US" sz="1600" b="1" i="0" kern="1200" cap="small" dirty="0">
            <a:latin typeface="Calibri"/>
          </a:endParaRPr>
        </a:p>
      </dsp:txBody>
      <dsp:txXfrm>
        <a:off x="6788802" y="3385590"/>
        <a:ext cx="858211" cy="858211"/>
      </dsp:txXfrm>
    </dsp:sp>
    <dsp:sp modelId="{0D9CAD42-66EB-0643-B0AA-F4F8A6509E36}">
      <dsp:nvSpPr>
        <dsp:cNvPr id="0" name=""/>
        <dsp:cNvSpPr/>
      </dsp:nvSpPr>
      <dsp:spPr>
        <a:xfrm rot="2454545">
          <a:off x="5010467" y="4429871"/>
          <a:ext cx="1236323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36323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597720" y="4411267"/>
        <a:ext cx="61816" cy="61816"/>
      </dsp:txXfrm>
    </dsp:sp>
    <dsp:sp modelId="{FE05DA49-9A46-014C-9D85-8C5AC2EEAA94}">
      <dsp:nvSpPr>
        <dsp:cNvPr id="0" name=""/>
        <dsp:cNvSpPr/>
      </dsp:nvSpPr>
      <dsp:spPr>
        <a:xfrm>
          <a:off x="5937283" y="4644096"/>
          <a:ext cx="1249424" cy="1213693"/>
        </a:xfrm>
        <a:prstGeom prst="ellipse">
          <a:avLst/>
        </a:prstGeom>
        <a:gradFill rotWithShape="0">
          <a:gsLst>
            <a:gs pos="0">
              <a:schemeClr val="accent2">
                <a:hueOff val="7603537"/>
                <a:satOff val="-14674"/>
                <a:lumOff val="-1884"/>
                <a:alphaOff val="0"/>
                <a:tint val="1000"/>
                <a:satMod val="100000"/>
              </a:schemeClr>
            </a:gs>
            <a:gs pos="68000">
              <a:schemeClr val="accent2">
                <a:hueOff val="7603537"/>
                <a:satOff val="-14674"/>
                <a:lumOff val="-1884"/>
                <a:alphaOff val="0"/>
                <a:tint val="77000"/>
                <a:satMod val="100000"/>
              </a:schemeClr>
            </a:gs>
            <a:gs pos="81000">
              <a:schemeClr val="accent2">
                <a:hueOff val="7603537"/>
                <a:satOff val="-14674"/>
                <a:lumOff val="-1884"/>
                <a:alphaOff val="0"/>
                <a:tint val="79000"/>
                <a:satMod val="100000"/>
              </a:schemeClr>
            </a:gs>
            <a:gs pos="86000">
              <a:schemeClr val="accent2">
                <a:hueOff val="7603537"/>
                <a:satOff val="-14674"/>
                <a:lumOff val="-1884"/>
                <a:alphaOff val="0"/>
                <a:tint val="73000"/>
                <a:satMod val="100000"/>
              </a:schemeClr>
            </a:gs>
            <a:gs pos="100000">
              <a:schemeClr val="accent2">
                <a:hueOff val="7603537"/>
                <a:satOff val="-14674"/>
                <a:lumOff val="-1884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Book or Video Groups</a:t>
          </a:r>
          <a:endParaRPr lang="en-US" sz="1600" b="1" i="0" kern="1200" cap="small" dirty="0">
            <a:latin typeface="Calibri"/>
          </a:endParaRPr>
        </a:p>
      </dsp:txBody>
      <dsp:txXfrm>
        <a:off x="6120257" y="4821837"/>
        <a:ext cx="883476" cy="858211"/>
      </dsp:txXfrm>
    </dsp:sp>
    <dsp:sp modelId="{1276B8D8-0879-4547-BC52-EED83542B190}">
      <dsp:nvSpPr>
        <dsp:cNvPr id="0" name=""/>
        <dsp:cNvSpPr/>
      </dsp:nvSpPr>
      <dsp:spPr>
        <a:xfrm rot="4418182">
          <a:off x="4236605" y="4891567"/>
          <a:ext cx="1289098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89098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848927" y="4871644"/>
        <a:ext cx="64454" cy="64454"/>
      </dsp:txXfrm>
    </dsp:sp>
    <dsp:sp modelId="{D8345182-DC4D-4842-AFB5-10B805B2FAA7}">
      <dsp:nvSpPr>
        <dsp:cNvPr id="0" name=""/>
        <dsp:cNvSpPr/>
      </dsp:nvSpPr>
      <dsp:spPr>
        <a:xfrm>
          <a:off x="4626867" y="5497731"/>
          <a:ext cx="1213693" cy="1213693"/>
        </a:xfrm>
        <a:prstGeom prst="ellipse">
          <a:avLst/>
        </a:prstGeom>
        <a:gradFill rotWithShape="0">
          <a:gsLst>
            <a:gs pos="0">
              <a:schemeClr val="accent2">
                <a:hueOff val="9504422"/>
                <a:satOff val="-18343"/>
                <a:lumOff val="-2355"/>
                <a:alphaOff val="0"/>
                <a:tint val="1000"/>
                <a:satMod val="100000"/>
              </a:schemeClr>
            </a:gs>
            <a:gs pos="68000">
              <a:schemeClr val="accent2">
                <a:hueOff val="9504422"/>
                <a:satOff val="-18343"/>
                <a:lumOff val="-2355"/>
                <a:alphaOff val="0"/>
                <a:tint val="77000"/>
                <a:satMod val="100000"/>
              </a:schemeClr>
            </a:gs>
            <a:gs pos="81000">
              <a:schemeClr val="accent2">
                <a:hueOff val="9504422"/>
                <a:satOff val="-18343"/>
                <a:lumOff val="-2355"/>
                <a:alphaOff val="0"/>
                <a:tint val="79000"/>
                <a:satMod val="100000"/>
              </a:schemeClr>
            </a:gs>
            <a:gs pos="86000">
              <a:schemeClr val="accent2">
                <a:hueOff val="9504422"/>
                <a:satOff val="-18343"/>
                <a:lumOff val="-2355"/>
                <a:alphaOff val="0"/>
                <a:tint val="73000"/>
                <a:satMod val="100000"/>
              </a:schemeClr>
            </a:gs>
            <a:gs pos="100000">
              <a:schemeClr val="accent2">
                <a:hueOff val="9504422"/>
                <a:satOff val="-18343"/>
                <a:lumOff val="-2355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Prayer,</a:t>
          </a:r>
          <a:br>
            <a:rPr lang="en-US" sz="1600" b="1" i="0" kern="1200" cap="small" dirty="0" smtClean="0">
              <a:latin typeface="Calibri"/>
            </a:rPr>
          </a:br>
          <a:r>
            <a:rPr lang="en-US" sz="1600" b="1" i="0" kern="1200" cap="small" dirty="0" smtClean="0">
              <a:latin typeface="Calibri"/>
            </a:rPr>
            <a:t>Spiritual Practices, </a:t>
          </a:r>
          <a:br>
            <a:rPr lang="en-US" sz="1600" b="1" i="0" kern="1200" cap="small" dirty="0" smtClean="0">
              <a:latin typeface="Calibri"/>
            </a:rPr>
          </a:br>
          <a:r>
            <a:rPr lang="en-US" sz="1600" b="1" i="0" kern="1200" cap="small" dirty="0" smtClean="0">
              <a:latin typeface="Calibri"/>
            </a:rPr>
            <a:t>Retreats</a:t>
          </a:r>
          <a:endParaRPr lang="en-US" sz="1600" b="1" i="0" kern="1200" cap="small" dirty="0">
            <a:latin typeface="Calibri"/>
          </a:endParaRPr>
        </a:p>
      </dsp:txBody>
      <dsp:txXfrm>
        <a:off x="4804608" y="5675472"/>
        <a:ext cx="858211" cy="858211"/>
      </dsp:txXfrm>
    </dsp:sp>
    <dsp:sp modelId="{58497C71-C46E-4647-9F35-F586BAFD85AA}">
      <dsp:nvSpPr>
        <dsp:cNvPr id="0" name=""/>
        <dsp:cNvSpPr/>
      </dsp:nvSpPr>
      <dsp:spPr>
        <a:xfrm rot="6381818">
          <a:off x="3362792" y="4891567"/>
          <a:ext cx="1289098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89098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75113" y="4871644"/>
        <a:ext cx="64454" cy="64454"/>
      </dsp:txXfrm>
    </dsp:sp>
    <dsp:sp modelId="{EB4FB976-2598-1A44-9A40-11290CBDC86C}">
      <dsp:nvSpPr>
        <dsp:cNvPr id="0" name=""/>
        <dsp:cNvSpPr/>
      </dsp:nvSpPr>
      <dsp:spPr>
        <a:xfrm>
          <a:off x="3047935" y="5497731"/>
          <a:ext cx="1213693" cy="1213693"/>
        </a:xfrm>
        <a:prstGeom prst="ellipse">
          <a:avLst/>
        </a:prstGeom>
        <a:gradFill rotWithShape="0">
          <a:gsLst>
            <a:gs pos="0">
              <a:schemeClr val="accent2">
                <a:hueOff val="11405306"/>
                <a:satOff val="-22012"/>
                <a:lumOff val="-2826"/>
                <a:alphaOff val="0"/>
                <a:tint val="1000"/>
                <a:satMod val="100000"/>
              </a:schemeClr>
            </a:gs>
            <a:gs pos="68000">
              <a:schemeClr val="accent2">
                <a:hueOff val="11405306"/>
                <a:satOff val="-22012"/>
                <a:lumOff val="-2826"/>
                <a:alphaOff val="0"/>
                <a:tint val="77000"/>
                <a:satMod val="100000"/>
              </a:schemeClr>
            </a:gs>
            <a:gs pos="81000">
              <a:schemeClr val="accent2">
                <a:hueOff val="11405306"/>
                <a:satOff val="-22012"/>
                <a:lumOff val="-2826"/>
                <a:alphaOff val="0"/>
                <a:tint val="79000"/>
                <a:satMod val="100000"/>
              </a:schemeClr>
            </a:gs>
            <a:gs pos="86000">
              <a:schemeClr val="accent2">
                <a:hueOff val="11405306"/>
                <a:satOff val="-22012"/>
                <a:lumOff val="-2826"/>
                <a:alphaOff val="0"/>
                <a:tint val="73000"/>
                <a:satMod val="100000"/>
              </a:schemeClr>
            </a:gs>
            <a:gs pos="100000">
              <a:schemeClr val="accent2">
                <a:hueOff val="11405306"/>
                <a:satOff val="-22012"/>
                <a:lumOff val="-2826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Justice, Service, Mission Trips</a:t>
          </a:r>
          <a:endParaRPr lang="en-US" sz="1600" b="1" i="0" kern="1200" cap="small" dirty="0">
            <a:latin typeface="Calibri"/>
          </a:endParaRPr>
        </a:p>
      </dsp:txBody>
      <dsp:txXfrm>
        <a:off x="3225676" y="5675472"/>
        <a:ext cx="858211" cy="858211"/>
      </dsp:txXfrm>
    </dsp:sp>
    <dsp:sp modelId="{2ECA9611-4884-AB43-A446-D51649998FA5}">
      <dsp:nvSpPr>
        <dsp:cNvPr id="0" name=""/>
        <dsp:cNvSpPr/>
      </dsp:nvSpPr>
      <dsp:spPr>
        <a:xfrm rot="8345455">
          <a:off x="2632915" y="4433149"/>
          <a:ext cx="1246336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46336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224925" y="4414295"/>
        <a:ext cx="62316" cy="62316"/>
      </dsp:txXfrm>
    </dsp:sp>
    <dsp:sp modelId="{A1CFB6AF-409A-B945-B98F-6343817DEB04}">
      <dsp:nvSpPr>
        <dsp:cNvPr id="0" name=""/>
        <dsp:cNvSpPr/>
      </dsp:nvSpPr>
      <dsp:spPr>
        <a:xfrm>
          <a:off x="1719653" y="4644096"/>
          <a:ext cx="1213693" cy="1213693"/>
        </a:xfrm>
        <a:prstGeom prst="ellipse">
          <a:avLst/>
        </a:prstGeom>
        <a:gradFill rotWithShape="0">
          <a:gsLst>
            <a:gs pos="0">
              <a:schemeClr val="accent2">
                <a:hueOff val="13306190"/>
                <a:satOff val="-25680"/>
                <a:lumOff val="-3297"/>
                <a:alphaOff val="0"/>
                <a:tint val="1000"/>
                <a:satMod val="100000"/>
              </a:schemeClr>
            </a:gs>
            <a:gs pos="68000">
              <a:schemeClr val="accent2">
                <a:hueOff val="13306190"/>
                <a:satOff val="-25680"/>
                <a:lumOff val="-3297"/>
                <a:alphaOff val="0"/>
                <a:tint val="77000"/>
                <a:satMod val="100000"/>
              </a:schemeClr>
            </a:gs>
            <a:gs pos="81000">
              <a:schemeClr val="accent2">
                <a:hueOff val="13306190"/>
                <a:satOff val="-25680"/>
                <a:lumOff val="-3297"/>
                <a:alphaOff val="0"/>
                <a:tint val="79000"/>
                <a:satMod val="100000"/>
              </a:schemeClr>
            </a:gs>
            <a:gs pos="86000">
              <a:schemeClr val="accent2">
                <a:hueOff val="13306190"/>
                <a:satOff val="-25680"/>
                <a:lumOff val="-3297"/>
                <a:alphaOff val="0"/>
                <a:tint val="73000"/>
                <a:satMod val="100000"/>
              </a:schemeClr>
            </a:gs>
            <a:gs pos="100000">
              <a:schemeClr val="accent2">
                <a:hueOff val="13306190"/>
                <a:satOff val="-25680"/>
                <a:lumOff val="-3297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Small Group Studies</a:t>
          </a:r>
          <a:endParaRPr lang="en-US" sz="1600" b="1" i="0" kern="1200" cap="small" dirty="0">
            <a:latin typeface="Calibri"/>
          </a:endParaRPr>
        </a:p>
      </dsp:txBody>
      <dsp:txXfrm>
        <a:off x="1897394" y="4821837"/>
        <a:ext cx="858211" cy="858211"/>
      </dsp:txXfrm>
    </dsp:sp>
    <dsp:sp modelId="{85039B51-3954-1545-A2BB-C72856EF04AB}">
      <dsp:nvSpPr>
        <dsp:cNvPr id="0" name=""/>
        <dsp:cNvSpPr/>
      </dsp:nvSpPr>
      <dsp:spPr>
        <a:xfrm rot="10309091">
          <a:off x="2276029" y="3629446"/>
          <a:ext cx="1194834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194834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843575" y="3611880"/>
        <a:ext cx="59741" cy="59741"/>
      </dsp:txXfrm>
    </dsp:sp>
    <dsp:sp modelId="{715E39E7-71F5-0645-9F58-6B02871AA8CD}">
      <dsp:nvSpPr>
        <dsp:cNvPr id="0" name=""/>
        <dsp:cNvSpPr/>
      </dsp:nvSpPr>
      <dsp:spPr>
        <a:xfrm>
          <a:off x="1052545" y="3207849"/>
          <a:ext cx="1236086" cy="1213693"/>
        </a:xfrm>
        <a:prstGeom prst="ellipse">
          <a:avLst/>
        </a:prstGeom>
        <a:gradFill rotWithShape="0">
          <a:gsLst>
            <a:gs pos="0">
              <a:schemeClr val="accent2">
                <a:hueOff val="15207075"/>
                <a:satOff val="-29349"/>
                <a:lumOff val="-3768"/>
                <a:alphaOff val="0"/>
                <a:tint val="1000"/>
                <a:satMod val="100000"/>
              </a:schemeClr>
            </a:gs>
            <a:gs pos="68000">
              <a:schemeClr val="accent2">
                <a:hueOff val="15207075"/>
                <a:satOff val="-29349"/>
                <a:lumOff val="-3768"/>
                <a:alphaOff val="0"/>
                <a:tint val="77000"/>
                <a:satMod val="100000"/>
              </a:schemeClr>
            </a:gs>
            <a:gs pos="81000">
              <a:schemeClr val="accent2">
                <a:hueOff val="15207075"/>
                <a:satOff val="-29349"/>
                <a:lumOff val="-3768"/>
                <a:alphaOff val="0"/>
                <a:tint val="79000"/>
                <a:satMod val="100000"/>
              </a:schemeClr>
            </a:gs>
            <a:gs pos="86000">
              <a:schemeClr val="accent2">
                <a:hueOff val="15207075"/>
                <a:satOff val="-29349"/>
                <a:lumOff val="-3768"/>
                <a:alphaOff val="0"/>
                <a:tint val="73000"/>
                <a:satMod val="100000"/>
              </a:schemeClr>
            </a:gs>
            <a:gs pos="100000">
              <a:schemeClr val="accent2">
                <a:hueOff val="15207075"/>
                <a:satOff val="-29349"/>
                <a:lumOff val="-3768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Extended Programs &amp; Trips</a:t>
          </a:r>
          <a:endParaRPr lang="en-US" sz="1600" b="1" i="0" kern="1200" cap="small" dirty="0">
            <a:latin typeface="Calibri"/>
          </a:endParaRPr>
        </a:p>
      </dsp:txBody>
      <dsp:txXfrm>
        <a:off x="1233566" y="3385590"/>
        <a:ext cx="874044" cy="858211"/>
      </dsp:txXfrm>
    </dsp:sp>
    <dsp:sp modelId="{2CDC0109-9F28-504B-B8C6-531E9DFF9F5E}">
      <dsp:nvSpPr>
        <dsp:cNvPr id="0" name=""/>
        <dsp:cNvSpPr/>
      </dsp:nvSpPr>
      <dsp:spPr>
        <a:xfrm rot="12272727">
          <a:off x="2392108" y="2745340"/>
          <a:ext cx="1221509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21509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972325" y="2727107"/>
        <a:ext cx="61075" cy="61075"/>
      </dsp:txXfrm>
    </dsp:sp>
    <dsp:sp modelId="{600C737A-1C15-8A44-8381-EA17FFA8C2FC}">
      <dsp:nvSpPr>
        <dsp:cNvPr id="0" name=""/>
        <dsp:cNvSpPr/>
      </dsp:nvSpPr>
      <dsp:spPr>
        <a:xfrm>
          <a:off x="1288447" y="1644988"/>
          <a:ext cx="1213693" cy="1213693"/>
        </a:xfrm>
        <a:prstGeom prst="ellipse">
          <a:avLst/>
        </a:prstGeom>
        <a:gradFill rotWithShape="0">
          <a:gsLst>
            <a:gs pos="0">
              <a:schemeClr val="accent2">
                <a:hueOff val="17107958"/>
                <a:satOff val="-33017"/>
                <a:lumOff val="-4239"/>
                <a:alphaOff val="0"/>
                <a:tint val="1000"/>
                <a:satMod val="100000"/>
              </a:schemeClr>
            </a:gs>
            <a:gs pos="68000">
              <a:schemeClr val="accent2">
                <a:hueOff val="17107958"/>
                <a:satOff val="-33017"/>
                <a:lumOff val="-4239"/>
                <a:alphaOff val="0"/>
                <a:tint val="77000"/>
                <a:satMod val="100000"/>
              </a:schemeClr>
            </a:gs>
            <a:gs pos="81000">
              <a:schemeClr val="accent2">
                <a:hueOff val="17107958"/>
                <a:satOff val="-33017"/>
                <a:lumOff val="-4239"/>
                <a:alphaOff val="0"/>
                <a:tint val="79000"/>
                <a:satMod val="100000"/>
              </a:schemeClr>
            </a:gs>
            <a:gs pos="86000">
              <a:schemeClr val="accent2">
                <a:hueOff val="17107958"/>
                <a:satOff val="-33017"/>
                <a:lumOff val="-4239"/>
                <a:alphaOff val="0"/>
                <a:tint val="73000"/>
                <a:satMod val="100000"/>
              </a:schemeClr>
            </a:gs>
            <a:gs pos="100000">
              <a:schemeClr val="accent2">
                <a:hueOff val="17107958"/>
                <a:satOff val="-33017"/>
                <a:lumOff val="-4239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Social Networks &amp; Blogs</a:t>
          </a:r>
          <a:endParaRPr lang="en-US" sz="1600" b="1" i="0" kern="1200" cap="small" dirty="0">
            <a:latin typeface="Calibri"/>
          </a:endParaRPr>
        </a:p>
      </dsp:txBody>
      <dsp:txXfrm>
        <a:off x="1466188" y="1822729"/>
        <a:ext cx="858211" cy="858211"/>
      </dsp:txXfrm>
    </dsp:sp>
    <dsp:sp modelId="{18AB1296-B93C-8848-82B8-1F7301BC0506}">
      <dsp:nvSpPr>
        <dsp:cNvPr id="0" name=""/>
        <dsp:cNvSpPr/>
      </dsp:nvSpPr>
      <dsp:spPr>
        <a:xfrm rot="14236364">
          <a:off x="3020526" y="2121630"/>
          <a:ext cx="1199701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199701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590384" y="2103942"/>
        <a:ext cx="59985" cy="59985"/>
      </dsp:txXfrm>
    </dsp:sp>
    <dsp:sp modelId="{FD3091F3-40AC-7F42-8D12-F19D085610EC}">
      <dsp:nvSpPr>
        <dsp:cNvPr id="0" name=""/>
        <dsp:cNvSpPr/>
      </dsp:nvSpPr>
      <dsp:spPr>
        <a:xfrm>
          <a:off x="2186736" y="402126"/>
          <a:ext cx="1485075" cy="1312864"/>
        </a:xfrm>
        <a:prstGeom prst="ellipse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1000"/>
                <a:satMod val="100000"/>
              </a:schemeClr>
            </a:gs>
            <a:gs pos="68000">
              <a:schemeClr val="accent2">
                <a:hueOff val="19008843"/>
                <a:satOff val="-36686"/>
                <a:lumOff val="-4710"/>
                <a:alphaOff val="0"/>
                <a:tint val="77000"/>
                <a:satMod val="100000"/>
              </a:schemeClr>
            </a:gs>
            <a:gs pos="81000">
              <a:schemeClr val="accent2">
                <a:hueOff val="19008843"/>
                <a:satOff val="-36686"/>
                <a:lumOff val="-4710"/>
                <a:alphaOff val="0"/>
                <a:tint val="79000"/>
                <a:satMod val="100000"/>
              </a:schemeClr>
            </a:gs>
            <a:gs pos="86000">
              <a:schemeClr val="accent2">
                <a:hueOff val="19008843"/>
                <a:satOff val="-36686"/>
                <a:lumOff val="-4710"/>
                <a:alphaOff val="0"/>
                <a:tint val="73000"/>
                <a:satMod val="10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cap="small" dirty="0" smtClean="0">
              <a:latin typeface="Calibri"/>
            </a:rPr>
            <a:t>Discovering Faith Programs</a:t>
          </a:r>
          <a:endParaRPr lang="en-US" sz="1600" b="1" i="0" kern="1200" cap="small" dirty="0">
            <a:latin typeface="Calibri"/>
          </a:endParaRPr>
        </a:p>
      </dsp:txBody>
      <dsp:txXfrm>
        <a:off x="2404220" y="594390"/>
        <a:ext cx="1050107" cy="92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94CB-D5BD-D541-969D-F473C68CD90D}" type="datetimeFigureOut">
              <a:rPr lang="en-US" smtClean="0"/>
              <a:t>5/7/12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B49A-0DFA-CB4C-8F33-3728889575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62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55AED-FB4B-2245-900C-9664FC745BB0}" type="datetimeFigureOut">
              <a:rPr lang="en-US" smtClean="0"/>
              <a:t>5/7/12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09377-6A85-AF4C-88B7-833447A6C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0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3AB5E64-13CD-3F42-B11C-F3ADC6C51E91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207FBC5-0372-C847-B2CF-CF4976B890BA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9129579-34A3-9A46-9475-B858DAB79820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5BBDC2D-12C1-674F-858D-784713DDB00C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09377-6A85-AF4C-88B7-833447A6C9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4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09377-6A85-AF4C-88B7-833447A6C9F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4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Constantia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5/7/12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Constantia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7" Type="http://schemas.openxmlformats.org/officeDocument/2006/relationships/image" Target="../media/image76.jpeg"/><Relationship Id="rId8" Type="http://schemas.openxmlformats.org/officeDocument/2006/relationships/image" Target="../media/image77.jpeg"/><Relationship Id="rId9" Type="http://schemas.openxmlformats.org/officeDocument/2006/relationships/image" Target="../media/image7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5977" cy="6971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" y="5690850"/>
            <a:ext cx="859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lang="en-US" sz="4400" i="1" dirty="0" smtClean="0">
                <a:solidFill>
                  <a:schemeClr val="bg1"/>
                </a:solidFill>
                <a:latin typeface="Constantia"/>
                <a:cs typeface="Constantia"/>
              </a:rPr>
              <a:t>aith Formation in the 21</a:t>
            </a:r>
            <a:r>
              <a:rPr lang="en-US" sz="4400" i="1" baseline="30000" dirty="0" smtClean="0">
                <a:solidFill>
                  <a:schemeClr val="bg1"/>
                </a:solidFill>
                <a:latin typeface="Constantia"/>
                <a:cs typeface="Constantia"/>
              </a:rPr>
              <a:t>st</a:t>
            </a:r>
            <a:r>
              <a:rPr lang="en-US" sz="4400" i="1" dirty="0" smtClean="0">
                <a:solidFill>
                  <a:schemeClr val="bg1"/>
                </a:solidFill>
                <a:latin typeface="Constantia"/>
                <a:cs typeface="Constantia"/>
              </a:rPr>
              <a:t> Century  </a:t>
            </a:r>
            <a:endParaRPr lang="en-US" sz="4400" i="1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801" y="136085"/>
            <a:ext cx="369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/>
                </a:solidFill>
              </a:rPr>
              <a:t>EMBRACE FAITH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</a:rPr>
              <a:t>NCCL 2012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9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087" y="1850299"/>
            <a:ext cx="1914962" cy="2748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3917" y="2078899"/>
            <a:ext cx="3758033" cy="2521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786" y="1734998"/>
            <a:ext cx="2290657" cy="333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25670"/>
            <a:ext cx="8260672" cy="1198121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>
                <a:solidFill>
                  <a:srgbClr val="475A8D"/>
                </a:solidFill>
                <a:cs typeface="Constantia"/>
              </a:rPr>
              <a:t>While at the same time. . . .</a:t>
            </a:r>
            <a:br>
              <a:rPr lang="en-US" sz="3600" b="1" i="1" dirty="0">
                <a:solidFill>
                  <a:srgbClr val="475A8D"/>
                </a:solidFill>
                <a:cs typeface="Constantia"/>
              </a:rPr>
            </a:br>
            <a:r>
              <a:rPr lang="en-US" sz="3600" b="1" i="1" dirty="0">
                <a:solidFill>
                  <a:srgbClr val="475A8D"/>
                </a:solidFill>
                <a:cs typeface="Constantia"/>
              </a:rPr>
              <a:t>	 </a:t>
            </a:r>
            <a:r>
              <a:rPr lang="en-US" sz="3600" b="1" i="1" dirty="0" smtClean="0">
                <a:solidFill>
                  <a:srgbClr val="475A8D"/>
                </a:solidFill>
                <a:cs typeface="Constantia"/>
              </a:rPr>
              <a:t>  New Technologies Emerge</a:t>
            </a:r>
            <a:endParaRPr lang="en-US" sz="3600" b="1" i="1" dirty="0">
              <a:solidFill>
                <a:srgbClr val="475A8D"/>
              </a:solidFill>
              <a:cs typeface="Constant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026" y="5260048"/>
            <a:ext cx="6534723" cy="1397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73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94528381"/>
              </p:ext>
            </p:extLst>
          </p:nvPr>
        </p:nvGraphicFramePr>
        <p:xfrm>
          <a:off x="304800" y="16510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26128" y="279400"/>
            <a:ext cx="8260672" cy="1168399"/>
          </a:xfrm>
        </p:spPr>
        <p:txBody>
          <a:bodyPr>
            <a:noAutofit/>
          </a:bodyPr>
          <a:lstStyle/>
          <a:p>
            <a:pPr algn="l"/>
            <a:r>
              <a:rPr lang="en-US" sz="3400" b="1" i="1" dirty="0" smtClean="0">
                <a:solidFill>
                  <a:schemeClr val="accent6"/>
                </a:solidFill>
                <a:cs typeface="Constantia"/>
              </a:rPr>
              <a:t>While at the same time. . . .    </a:t>
            </a:r>
            <a:br>
              <a:rPr lang="en-US" sz="3400" b="1" i="1" dirty="0" smtClean="0">
                <a:solidFill>
                  <a:schemeClr val="accent6"/>
                </a:solidFill>
                <a:cs typeface="Constantia"/>
              </a:rPr>
            </a:br>
            <a:r>
              <a:rPr lang="en-US" sz="3400" b="1" i="1" dirty="0">
                <a:solidFill>
                  <a:schemeClr val="accent6"/>
                </a:solidFill>
                <a:cs typeface="Constantia"/>
              </a:rPr>
              <a:t> </a:t>
            </a:r>
            <a:r>
              <a:rPr lang="en-US" sz="3400" b="1" i="1" dirty="0" smtClean="0">
                <a:solidFill>
                  <a:schemeClr val="accent6"/>
                </a:solidFill>
                <a:cs typeface="Constantia"/>
              </a:rPr>
              <a:t>   adoption of new technologies</a:t>
            </a:r>
            <a:endParaRPr lang="en-US" sz="3400" b="1" i="1" dirty="0">
              <a:solidFill>
                <a:schemeClr val="accent6"/>
              </a:solidFill>
              <a:cs typeface="Constantia"/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7772400" y="278288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 dirty="0"/>
              <a:t>66%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57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558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475A8D"/>
                </a:solidFill>
                <a:latin typeface="Calibri" charset="0"/>
              </a:rPr>
              <a:t>Increase in Internet </a:t>
            </a:r>
            <a:r>
              <a:rPr lang="en-US" sz="3200" dirty="0">
                <a:solidFill>
                  <a:srgbClr val="475A8D"/>
                </a:solidFill>
                <a:latin typeface="Calibri" charset="0"/>
              </a:rPr>
              <a:t>users – 80%</a:t>
            </a:r>
          </a:p>
        </p:txBody>
      </p:sp>
      <p:graphicFrame>
        <p:nvGraphicFramePr>
          <p:cNvPr id="2150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79712"/>
              </p:ext>
            </p:extLst>
          </p:nvPr>
        </p:nvGraphicFramePr>
        <p:xfrm>
          <a:off x="165100" y="939800"/>
          <a:ext cx="8737600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Chart" r:id="rId4" imgW="9242337" imgH="6041660" progId="Excel.Chart.8">
                  <p:embed/>
                </p:oleObj>
              </mc:Choice>
              <mc:Fallback>
                <p:oleObj name="Chart" r:id="rId4" imgW="9242337" imgH="604166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939800"/>
                        <a:ext cx="8737600" cy="577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04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0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475A8D"/>
                </a:solidFill>
                <a:latin typeface="Calibri" charset="0"/>
              </a:rPr>
              <a:t>Increase in Social </a:t>
            </a:r>
            <a:r>
              <a:rPr lang="en-US" sz="3100" dirty="0">
                <a:solidFill>
                  <a:srgbClr val="475A8D"/>
                </a:solidFill>
                <a:latin typeface="Calibri" charset="0"/>
              </a:rPr>
              <a:t>networking – </a:t>
            </a:r>
            <a:r>
              <a:rPr lang="en-US" sz="3100" dirty="0" smtClean="0">
                <a:solidFill>
                  <a:srgbClr val="475A8D"/>
                </a:solidFill>
                <a:latin typeface="Calibri" charset="0"/>
              </a:rPr>
              <a:t>52% of Adults</a:t>
            </a:r>
            <a:endParaRPr lang="en-US" sz="3100" dirty="0">
              <a:solidFill>
                <a:srgbClr val="475A8D"/>
              </a:solidFill>
              <a:latin typeface="Calibri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3717616"/>
              </p:ext>
            </p:extLst>
          </p:nvPr>
        </p:nvGraphicFramePr>
        <p:xfrm>
          <a:off x="228600" y="1358900"/>
          <a:ext cx="86614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219200" y="1676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b="1" dirty="0"/>
              <a:t>% of internet users</a:t>
            </a:r>
          </a:p>
        </p:txBody>
      </p:sp>
    </p:spTree>
    <p:extLst>
      <p:ext uri="{BB962C8B-B14F-4D97-AF65-F5344CB8AC3E}">
        <p14:creationId xmlns:p14="http://schemas.microsoft.com/office/powerpoint/2010/main" val="3857853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546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475A8D"/>
                </a:solidFill>
                <a:latin typeface="Calibri" charset="0"/>
              </a:rPr>
              <a:t>INCREASE IN Smartphones </a:t>
            </a:r>
            <a:r>
              <a:rPr lang="en-US" sz="3200" dirty="0">
                <a:solidFill>
                  <a:srgbClr val="475A8D"/>
                </a:solidFill>
                <a:latin typeface="Calibri" charset="0"/>
              </a:rPr>
              <a:t>– 46%</a:t>
            </a:r>
          </a:p>
        </p:txBody>
      </p:sp>
      <p:graphicFrame>
        <p:nvGraphicFramePr>
          <p:cNvPr id="2867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056155"/>
              </p:ext>
            </p:extLst>
          </p:nvPr>
        </p:nvGraphicFramePr>
        <p:xfrm>
          <a:off x="152400" y="774700"/>
          <a:ext cx="8826500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Chart" r:id="rId4" imgW="9242337" imgH="6194073" progId="Excel.Chart.8">
                  <p:embed/>
                </p:oleObj>
              </mc:Choice>
              <mc:Fallback>
                <p:oleObj name="Chart" r:id="rId4" imgW="9242337" imgH="61940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74700"/>
                        <a:ext cx="8826500" cy="591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55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1024235"/>
            <a:ext cx="3111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67 </a:t>
            </a:r>
            <a:r>
              <a:rPr lang="en-US" sz="3200" b="1" dirty="0">
                <a:solidFill>
                  <a:schemeClr val="accent6"/>
                </a:solidFill>
              </a:rPr>
              <a:t>million </a:t>
            </a:r>
            <a:r>
              <a:rPr lang="en-US" sz="3200" b="1" dirty="0" smtClean="0">
                <a:solidFill>
                  <a:schemeClr val="accent6"/>
                </a:solidFill>
              </a:rPr>
              <a:t>iPads sold since 2010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when it was introduced.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61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Constantia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475A8D"/>
                </a:solidFill>
                <a:latin typeface="Calibri" charset="0"/>
              </a:rPr>
              <a:t>INCREASE IN Tablets</a:t>
            </a:r>
            <a:endParaRPr lang="en-US" sz="3200" dirty="0">
              <a:solidFill>
                <a:srgbClr val="475A8D"/>
              </a:solidFill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78300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Prediction: 665 </a:t>
            </a:r>
            <a:r>
              <a:rPr lang="en-US" sz="3200" b="1" dirty="0" smtClean="0">
                <a:solidFill>
                  <a:schemeClr val="accent6"/>
                </a:solidFill>
              </a:rPr>
              <a:t>million </a:t>
            </a:r>
            <a:r>
              <a:rPr lang="en-US" sz="3200" b="1" dirty="0" smtClean="0">
                <a:solidFill>
                  <a:schemeClr val="accent6"/>
                </a:solidFill>
              </a:rPr>
              <a:t>tablets by 2016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algn="ctr"/>
            <a:endParaRPr lang="en-US" sz="12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2012: 120 </a:t>
            </a:r>
            <a:r>
              <a:rPr lang="en-US" sz="3200" b="1" dirty="0" smtClean="0">
                <a:solidFill>
                  <a:schemeClr val="accent6"/>
                </a:solidFill>
              </a:rPr>
              <a:t>million tablets – a 100% increase over 2011. 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143000"/>
            <a:ext cx="3810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5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ad2brochure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35" y="381000"/>
            <a:ext cx="4900765" cy="6159500"/>
          </a:xfrm>
          <a:prstGeom prst="rect">
            <a:avLst/>
          </a:prstGeom>
        </p:spPr>
      </p:pic>
      <p:pic>
        <p:nvPicPr>
          <p:cNvPr id="3" name="Picture 2" descr="iPad2brochure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300" y="228599"/>
            <a:ext cx="3783042" cy="64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i="1" dirty="0">
                <a:solidFill>
                  <a:srgbClr val="475A8D"/>
                </a:solidFill>
                <a:cs typeface="Constantia"/>
              </a:rPr>
              <a:t>While at the same time. . . .</a:t>
            </a:r>
            <a:br>
              <a:rPr lang="en-US" sz="3600" b="1" i="1" dirty="0">
                <a:solidFill>
                  <a:srgbClr val="475A8D"/>
                </a:solidFill>
                <a:cs typeface="Constantia"/>
              </a:rPr>
            </a:br>
            <a:r>
              <a:rPr lang="en-US" sz="3600" b="1" i="1" dirty="0" smtClean="0">
                <a:solidFill>
                  <a:srgbClr val="475A8D"/>
                </a:solidFill>
                <a:cs typeface="Constantia"/>
              </a:rPr>
              <a:t>		   New Digital Resources</a:t>
            </a:r>
            <a:endParaRPr lang="en-US" sz="3600" b="1" i="1" dirty="0">
              <a:solidFill>
                <a:srgbClr val="475A8D"/>
              </a:solidFill>
              <a:cs typeface="Constantia"/>
            </a:endParaRPr>
          </a:p>
        </p:txBody>
      </p:sp>
      <p:pic>
        <p:nvPicPr>
          <p:cNvPr id="8" name="Picture 7" descr="Embrace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7" t="12222" r="9420" b="12777"/>
          <a:stretch/>
        </p:blipFill>
        <p:spPr>
          <a:xfrm>
            <a:off x="279400" y="1663700"/>
            <a:ext cx="8559799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captur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27" y="254000"/>
            <a:ext cx="4996616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28" y="506870"/>
            <a:ext cx="3480065" cy="2007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528" y="2964616"/>
            <a:ext cx="3504477" cy="3753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tanford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27" y="3511280"/>
            <a:ext cx="3992572" cy="30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-captur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70" y="108315"/>
            <a:ext cx="8476967" cy="3626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screen-captur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86" y="3849146"/>
            <a:ext cx="3692140" cy="2877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617" y="3860002"/>
            <a:ext cx="3559850" cy="2842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850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756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400" y="254000"/>
            <a:ext cx="3073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cap="all" dirty="0">
                <a:solidFill>
                  <a:schemeClr val="bg1"/>
                </a:solidFill>
                <a:latin typeface="Constantia"/>
                <a:cs typeface="Constantia"/>
              </a:rPr>
              <a:t>America’s </a:t>
            </a:r>
            <a:br>
              <a:rPr lang="en-US" sz="3600" b="1" i="1" cap="all" dirty="0">
                <a:solidFill>
                  <a:schemeClr val="bg1"/>
                </a:solidFill>
                <a:latin typeface="Constantia"/>
                <a:cs typeface="Constantia"/>
              </a:rPr>
            </a:br>
            <a:r>
              <a:rPr lang="en-US" sz="3600" b="1" i="1" cap="all" dirty="0">
                <a:solidFill>
                  <a:schemeClr val="bg1"/>
                </a:solidFill>
                <a:latin typeface="Constantia"/>
                <a:cs typeface="Constantia"/>
              </a:rPr>
              <a:t>religious landscape</a:t>
            </a:r>
          </a:p>
        </p:txBody>
      </p:sp>
    </p:spTree>
    <p:extLst>
      <p:ext uri="{BB962C8B-B14F-4D97-AF65-F5344CB8AC3E}">
        <p14:creationId xmlns:p14="http://schemas.microsoft.com/office/powerpoint/2010/main" val="335715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-capture-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16" y="180390"/>
            <a:ext cx="5254903" cy="2511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819" y="4511540"/>
            <a:ext cx="2140204" cy="2140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180" y="3896886"/>
            <a:ext cx="1473873" cy="516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screen-capture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317" y="180389"/>
            <a:ext cx="3236021" cy="3347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creen-capture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16" y="3421206"/>
            <a:ext cx="4660501" cy="3186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3353" y="2858039"/>
            <a:ext cx="2089064" cy="11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capture-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5664" y="473123"/>
            <a:ext cx="4348810" cy="3019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screen-captur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52" y="562023"/>
            <a:ext cx="4310112" cy="2131384"/>
          </a:xfrm>
          <a:prstGeom prst="rect">
            <a:avLst/>
          </a:prstGeom>
        </p:spPr>
      </p:pic>
      <p:pic>
        <p:nvPicPr>
          <p:cNvPr id="4" name="Picture 3" descr="screen-capture-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52" y="3047999"/>
            <a:ext cx="3745637" cy="3098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creen-capture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289" y="3886200"/>
            <a:ext cx="4915874" cy="2654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6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-captur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62" y="259837"/>
            <a:ext cx="4508538" cy="4377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creen-capture-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993" y="3303240"/>
            <a:ext cx="4000500" cy="3219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screen-capture-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993" y="450337"/>
            <a:ext cx="3714785" cy="2457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creen-capture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62" y="4637536"/>
            <a:ext cx="4511804" cy="20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1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6" r="7767"/>
          <a:stretch/>
        </p:blipFill>
        <p:spPr>
          <a:xfrm>
            <a:off x="3316388" y="3933667"/>
            <a:ext cx="2901871" cy="2236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1" y="163253"/>
            <a:ext cx="3105611" cy="2252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476" y="241015"/>
            <a:ext cx="1592806" cy="310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859" y="2801491"/>
            <a:ext cx="2633296" cy="374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241015"/>
            <a:ext cx="3479455" cy="2174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01" y="2598683"/>
            <a:ext cx="2781820" cy="399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49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Fascinating convergence</a:t>
            </a:r>
            <a:endParaRPr lang="en-US" sz="3600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720081"/>
              </p:ext>
            </p:extLst>
          </p:nvPr>
        </p:nvGraphicFramePr>
        <p:xfrm>
          <a:off x="101600" y="1752600"/>
          <a:ext cx="91313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01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00"/>
            <a:ext cx="8229600" cy="6769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It’s not a </a:t>
            </a:r>
            <a:r>
              <a:rPr lang="en-US" sz="3600" b="1" u="sng" dirty="0">
                <a:solidFill>
                  <a:srgbClr val="FFFFFF"/>
                </a:solidFill>
                <a:latin typeface="Chalkboard"/>
                <a:cs typeface="Chalkboard"/>
              </a:rPr>
              <a:t>message</a:t>
            </a: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 problem!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It’s not a </a:t>
            </a:r>
            <a:r>
              <a:rPr lang="en-US" sz="3600" b="1" u="sng" dirty="0">
                <a:solidFill>
                  <a:srgbClr val="FFFFFF"/>
                </a:solidFill>
                <a:latin typeface="Chalkboard"/>
                <a:cs typeface="Chalkboard"/>
              </a:rPr>
              <a:t>people</a:t>
            </a: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 problem!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It’s </a:t>
            </a:r>
            <a:r>
              <a:rPr lang="en-US" sz="3600" b="1" dirty="0" smtClean="0">
                <a:solidFill>
                  <a:srgbClr val="FFFFFF"/>
                </a:solidFill>
                <a:latin typeface="Chalkboard"/>
                <a:cs typeface="Chalkboard"/>
              </a:rPr>
              <a:t>not a </a:t>
            </a:r>
            <a:r>
              <a:rPr lang="en-US" sz="3600" b="1" u="sng" dirty="0" smtClean="0">
                <a:solidFill>
                  <a:srgbClr val="FFFFFF"/>
                </a:solidFill>
                <a:latin typeface="Chalkboard"/>
                <a:cs typeface="Chalkboard"/>
              </a:rPr>
              <a:t>technology</a:t>
            </a:r>
            <a:r>
              <a:rPr lang="en-US" sz="3600" b="1" dirty="0" smtClean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problem!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It’s not a </a:t>
            </a:r>
            <a:r>
              <a:rPr lang="en-US" sz="3600" b="1" u="sng" dirty="0">
                <a:solidFill>
                  <a:srgbClr val="FFFFFF"/>
                </a:solidFill>
                <a:latin typeface="Chalkboard"/>
                <a:cs typeface="Chalkboard"/>
              </a:rPr>
              <a:t>resource</a:t>
            </a: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 problem</a:t>
            </a:r>
            <a:r>
              <a:rPr lang="en-US" sz="3600" b="1" dirty="0" smtClean="0">
                <a:solidFill>
                  <a:srgbClr val="FFFFFF"/>
                </a:solidFill>
                <a:latin typeface="Chalkboard"/>
                <a:cs typeface="Chalkboard"/>
              </a:rPr>
              <a:t>!</a:t>
            </a:r>
          </a:p>
          <a:p>
            <a:pPr marL="0" indent="0" algn="ctr">
              <a:buNone/>
            </a:pPr>
            <a:endParaRPr lang="en-US" sz="1600" b="1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Chalkboard"/>
                <a:cs typeface="Chalkboard"/>
              </a:rPr>
              <a:t>It’s </a:t>
            </a: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a </a:t>
            </a:r>
            <a:r>
              <a:rPr lang="en-US" sz="3600" b="1" u="sng" dirty="0">
                <a:solidFill>
                  <a:srgbClr val="FFFFFF"/>
                </a:solidFill>
                <a:latin typeface="Chalkboard"/>
                <a:cs typeface="Chalkboard"/>
              </a:rPr>
              <a:t>delivery</a:t>
            </a:r>
            <a:r>
              <a:rPr lang="en-US" sz="3600" b="1" dirty="0">
                <a:solidFill>
                  <a:srgbClr val="FFFFFF"/>
                </a:solidFill>
                <a:latin typeface="Chalkboard"/>
                <a:cs typeface="Chalkboard"/>
              </a:rPr>
              <a:t> system problem </a:t>
            </a:r>
            <a:r>
              <a:rPr lang="en-US" sz="3600" b="1" dirty="0" smtClean="0">
                <a:solidFill>
                  <a:srgbClr val="FFFFFF"/>
                </a:solidFill>
                <a:latin typeface="Chalkboard"/>
                <a:cs typeface="Chalkboard"/>
              </a:rPr>
              <a:t>–</a:t>
            </a:r>
            <a:br>
              <a:rPr lang="en-US" sz="3600" b="1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3600" b="1" dirty="0" smtClean="0">
                <a:solidFill>
                  <a:srgbClr val="FFFFFF"/>
                </a:solidFill>
                <a:latin typeface="Chalkboard"/>
                <a:cs typeface="Chalkboard"/>
              </a:rPr>
              <a:t> the models we are using were created in a different era!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FFFFFF"/>
              </a:solidFill>
              <a:latin typeface="Chalkboard"/>
              <a:cs typeface="Chalkboard"/>
            </a:endParaRPr>
          </a:p>
          <a:p>
            <a:pPr marL="0" indent="0" algn="ctr">
              <a:buNone/>
            </a:pPr>
            <a:r>
              <a:rPr lang="en-US" sz="4400" b="1" i="1" dirty="0" smtClean="0">
                <a:solidFill>
                  <a:srgbClr val="FFFFFF"/>
                </a:solidFill>
                <a:latin typeface="Chalkboard"/>
                <a:cs typeface="Chalkboard"/>
              </a:rPr>
              <a:t>How do we provide </a:t>
            </a:r>
            <a:r>
              <a:rPr lang="en-US" sz="4400" b="1" i="1" dirty="0">
                <a:solidFill>
                  <a:srgbClr val="FFFFFF"/>
                </a:solidFill>
                <a:latin typeface="Chalkboard"/>
                <a:cs typeface="Chalkboard"/>
              </a:rPr>
              <a:t>21</a:t>
            </a:r>
            <a:r>
              <a:rPr lang="en-US" sz="4400" b="1" i="1" baseline="30000" dirty="0">
                <a:solidFill>
                  <a:srgbClr val="FFFFFF"/>
                </a:solidFill>
                <a:latin typeface="Chalkboard"/>
                <a:cs typeface="Chalkboard"/>
              </a:rPr>
              <a:t>st</a:t>
            </a:r>
            <a:r>
              <a:rPr lang="en-US" sz="4400" b="1" i="1" dirty="0">
                <a:solidFill>
                  <a:srgbClr val="FFFFFF"/>
                </a:solidFill>
                <a:latin typeface="Chalkboard"/>
                <a:cs typeface="Chalkboard"/>
              </a:rPr>
              <a:t> century faith </a:t>
            </a:r>
            <a:r>
              <a:rPr lang="en-US" sz="4400" b="1" i="1" dirty="0" smtClean="0">
                <a:solidFill>
                  <a:srgbClr val="FFFFFF"/>
                </a:solidFill>
                <a:latin typeface="Chalkboard"/>
                <a:cs typeface="Chalkboard"/>
              </a:rPr>
              <a:t>formation?</a:t>
            </a:r>
            <a:endParaRPr lang="en-US" sz="4400" i="1" dirty="0">
              <a:solidFill>
                <a:srgbClr val="FFFFFF"/>
              </a:solidFill>
              <a:latin typeface="Chalkboard"/>
              <a:cs typeface="Chalkboard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16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3105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cs typeface="Constantia"/>
              </a:rPr>
              <a:t>Faith Formation </a:t>
            </a:r>
            <a:r>
              <a:rPr lang="en-US" sz="3600" b="1" i="1" dirty="0">
                <a:solidFill>
                  <a:schemeClr val="bg1"/>
                </a:solidFill>
                <a:cs typeface="Constantia"/>
              </a:rPr>
              <a:t>in the </a:t>
            </a:r>
            <a:r>
              <a:rPr lang="en-US" sz="3600" b="1" i="1" dirty="0" smtClean="0">
                <a:solidFill>
                  <a:schemeClr val="bg1"/>
                </a:solidFill>
                <a:cs typeface="Constantia"/>
              </a:rPr>
              <a:t>Age </a:t>
            </a:r>
            <a:r>
              <a:rPr lang="en-US" sz="3600" b="1" i="1" dirty="0">
                <a:solidFill>
                  <a:schemeClr val="bg1"/>
                </a:solidFill>
                <a:cs typeface="Constantia"/>
              </a:rPr>
              <a:t>of </a:t>
            </a:r>
            <a:r>
              <a:rPr lang="en-US" sz="3600" b="1" i="1" dirty="0" smtClean="0">
                <a:solidFill>
                  <a:schemeClr val="bg1"/>
                </a:solidFill>
                <a:cs typeface="Constantia"/>
              </a:rPr>
              <a:t>Networks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0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102" y="312135"/>
            <a:ext cx="2615698" cy="3724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77" y="312135"/>
            <a:ext cx="2711450" cy="387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606" y="2763455"/>
            <a:ext cx="2745592" cy="3931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3008406"/>
            <a:ext cx="2578100" cy="3686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73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429506"/>
            <a:ext cx="4362451" cy="290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126" y="3505200"/>
            <a:ext cx="3934174" cy="2832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45344960"/>
              </p:ext>
            </p:extLst>
          </p:nvPr>
        </p:nvGraphicFramePr>
        <p:xfrm>
          <a:off x="254000" y="1733550"/>
          <a:ext cx="8750300" cy="130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4000" y="152906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/>
                </a:solidFill>
                <a:latin typeface="Constantia"/>
                <a:cs typeface="Constantia"/>
              </a:rPr>
              <a:t>We are moving from the limitations of faith formation in a schooling, linear, textbook model with children and teens. . .  </a:t>
            </a:r>
            <a:endParaRPr lang="en-US" sz="3200" b="1" i="1" dirty="0">
              <a:solidFill>
                <a:schemeClr val="accent6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4672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/>
              <a:t>to a Network </a:t>
            </a:r>
            <a:r>
              <a:rPr lang="en-US" sz="3600" b="1" i="1" dirty="0" smtClean="0"/>
              <a:t>model</a:t>
            </a:r>
            <a:br>
              <a:rPr lang="en-US" sz="3600" b="1" i="1" dirty="0" smtClean="0"/>
            </a:br>
            <a:r>
              <a:rPr lang="en-US" sz="3600" b="1" i="1" dirty="0" smtClean="0"/>
              <a:t>Lifelong &amp; LIfeWide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07000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US" sz="3400" b="1" i="1" dirty="0" smtClean="0">
                <a:solidFill>
                  <a:schemeClr val="tx1"/>
                </a:solidFill>
                <a:latin typeface="Constantia"/>
                <a:cs typeface="Constantia"/>
              </a:rPr>
              <a:t>Instead of being the center of faith formation experiences, programs, classes, and books </a:t>
            </a:r>
            <a:r>
              <a:rPr lang="en-US" sz="3400" b="1" i="1" dirty="0" smtClean="0">
                <a:solidFill>
                  <a:schemeClr val="tx1"/>
                </a:solidFill>
                <a:latin typeface="Constantia"/>
                <a:cs typeface="Constantia"/>
              </a:rPr>
              <a:t>now become </a:t>
            </a:r>
            <a:r>
              <a:rPr lang="en-US" sz="3400" b="1" i="1" dirty="0" smtClean="0">
                <a:solidFill>
                  <a:schemeClr val="tx1"/>
                </a:solidFill>
                <a:latin typeface="Constantia"/>
                <a:cs typeface="Constantia"/>
              </a:rPr>
              <a:t>nodes on a much broader faith formation </a:t>
            </a:r>
            <a:r>
              <a:rPr lang="en-US" sz="3400" b="1" i="1" dirty="0" smtClean="0">
                <a:solidFill>
                  <a:schemeClr val="tx1"/>
                </a:solidFill>
                <a:latin typeface="Constantia"/>
                <a:cs typeface="Constantia"/>
              </a:rPr>
              <a:t>network </a:t>
            </a:r>
            <a:r>
              <a:rPr lang="en-US" sz="3400" b="1" i="1" dirty="0" smtClean="0">
                <a:solidFill>
                  <a:schemeClr val="tx1"/>
                </a:solidFill>
                <a:latin typeface="Constantia"/>
                <a:cs typeface="Constantia"/>
              </a:rPr>
              <a:t>that is lifelong and lifewide. </a:t>
            </a:r>
          </a:p>
          <a:p>
            <a:pPr marL="118872" indent="0" algn="ctr">
              <a:buNone/>
            </a:pPr>
            <a:endParaRPr lang="en-US" sz="1200" b="1" i="1" dirty="0" smtClean="0">
              <a:solidFill>
                <a:schemeClr val="tx1"/>
              </a:solidFill>
              <a:latin typeface="Constantia"/>
              <a:cs typeface="Constantia"/>
            </a:endParaRPr>
          </a:p>
          <a:p>
            <a:pPr marL="118872" indent="0" algn="ctr">
              <a:buNone/>
            </a:pPr>
            <a:r>
              <a:rPr lang="en-US" sz="3400" b="1" i="1" dirty="0" smtClean="0">
                <a:solidFill>
                  <a:schemeClr val="tx1"/>
                </a:solidFill>
                <a:latin typeface="Constantia"/>
                <a:cs typeface="Constantia"/>
              </a:rPr>
              <a:t>The shift to networks will be transformative in how we imagine and organize faith formation for </a:t>
            </a:r>
            <a:br>
              <a:rPr lang="en-US" sz="3400" b="1" i="1" dirty="0" smtClean="0">
                <a:solidFill>
                  <a:schemeClr val="tx1"/>
                </a:solidFill>
                <a:latin typeface="Constantia"/>
                <a:cs typeface="Constantia"/>
              </a:rPr>
            </a:br>
            <a:r>
              <a:rPr lang="en-US" sz="3400" b="1" i="1" dirty="0" smtClean="0">
                <a:solidFill>
                  <a:schemeClr val="tx1"/>
                </a:solidFill>
                <a:latin typeface="Constantia"/>
                <a:cs typeface="Constantia"/>
              </a:rPr>
              <a:t>all ages and generations. </a:t>
            </a:r>
            <a:endParaRPr lang="en-US" sz="3400" b="1" i="1" dirty="0" smtClean="0">
              <a:solidFill>
                <a:schemeClr val="tx1"/>
              </a:solidFill>
            </a:endParaRPr>
          </a:p>
          <a:p>
            <a:pPr marL="118872" indent="0" algn="ctr">
              <a:buNone/>
            </a:pPr>
            <a:endParaRPr 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22" y="0"/>
            <a:ext cx="8260672" cy="883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  <a:latin typeface="Constantia"/>
                <a:cs typeface="Constantia"/>
              </a:rPr>
              <a:t> Generational Change</a:t>
            </a:r>
            <a:endParaRPr lang="en-US" sz="3600" b="1" i="1" dirty="0">
              <a:solidFill>
                <a:schemeClr val="accent6"/>
              </a:solidFill>
              <a:latin typeface="Constantia"/>
              <a:cs typeface="Constant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3309">
            <a:off x="4544384" y="1078973"/>
            <a:ext cx="2499081" cy="1659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iStock_000005553741Mediu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738" y="4968735"/>
            <a:ext cx="2492822" cy="177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iStock_000011164335Mediu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5455">
            <a:off x="1883581" y="3195036"/>
            <a:ext cx="2401818" cy="1631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iStock_000006137480Mediu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2843">
            <a:off x="6283499" y="4699847"/>
            <a:ext cx="2505085" cy="1675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iStock_000005176004Medium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8131">
            <a:off x="7351186" y="1309225"/>
            <a:ext cx="1478830" cy="2207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j017880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8003">
            <a:off x="254936" y="4986722"/>
            <a:ext cx="2351984" cy="1567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iStock_000003272923Medium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393">
            <a:off x="297708" y="1435759"/>
            <a:ext cx="1432080" cy="214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parent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2571">
            <a:off x="2045866" y="931212"/>
            <a:ext cx="2163343" cy="2163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iStock_000004281661Medium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2872">
            <a:off x="4732645" y="2888936"/>
            <a:ext cx="2376828" cy="1583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0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800" y="-25400"/>
            <a:ext cx="7086600" cy="7086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151640"/>
              </p:ext>
            </p:extLst>
          </p:nvPr>
        </p:nvGraphicFramePr>
        <p:xfrm>
          <a:off x="94170" y="50800"/>
          <a:ext cx="8910129" cy="676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705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i="1" dirty="0" smtClean="0"/>
              <a:t>a network model of</a:t>
            </a:r>
            <a:br>
              <a:rPr lang="en-US" sz="3600" b="1" i="1" dirty="0" smtClean="0"/>
            </a:br>
            <a:r>
              <a:rPr lang="en-US" sz="3600" b="1" i="1" dirty="0" smtClean="0"/>
              <a:t>faith formation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0112"/>
            <a:ext cx="8523350" cy="5085487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We are moving from. . .  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accent3"/>
                </a:solidFill>
              </a:rPr>
              <a:t>One </a:t>
            </a:r>
            <a:r>
              <a:rPr lang="en-US" sz="3000" b="1" dirty="0">
                <a:solidFill>
                  <a:schemeClr val="accent3"/>
                </a:solidFill>
              </a:rPr>
              <a:t>Size Fits </a:t>
            </a:r>
            <a:r>
              <a:rPr lang="en-US" sz="3000" b="1" dirty="0" smtClean="0">
                <a:solidFill>
                  <a:schemeClr val="accent3"/>
                </a:solidFill>
              </a:rPr>
              <a:t>All Curriculum &amp; Programming</a:t>
            </a:r>
          </a:p>
          <a:p>
            <a:pPr marL="118872" indent="0" algn="ctr">
              <a:buNone/>
            </a:pPr>
            <a:r>
              <a:rPr lang="en-US" sz="3000" b="1" u="sng" dirty="0" smtClean="0"/>
              <a:t>to </a:t>
            </a:r>
          </a:p>
          <a:p>
            <a:pPr marL="118872" indent="0" algn="ctr"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A Network of Personalized </a:t>
            </a:r>
            <a:r>
              <a:rPr lang="en-US" sz="3000" b="1" dirty="0">
                <a:solidFill>
                  <a:schemeClr val="accent3"/>
                </a:solidFill>
              </a:rPr>
              <a:t>&amp; Customized Faith Formation </a:t>
            </a:r>
            <a:r>
              <a:rPr lang="en-US" sz="3000" b="1" dirty="0" smtClean="0">
                <a:solidFill>
                  <a:schemeClr val="accent3"/>
                </a:solidFill>
              </a:rPr>
              <a:t>Activities &amp; Resources</a:t>
            </a:r>
            <a:endParaRPr lang="en-US" sz="3000" b="1" dirty="0">
              <a:solidFill>
                <a:schemeClr val="accent3"/>
              </a:solidFill>
            </a:endParaRPr>
          </a:p>
          <a:p>
            <a:pPr marL="118872" indent="0" algn="ctr"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f</a:t>
            </a:r>
            <a:r>
              <a:rPr lang="en-US" sz="2800" b="1" i="1" dirty="0" smtClean="0">
                <a:solidFill>
                  <a:srgbClr val="000000"/>
                </a:solidFill>
              </a:rPr>
              <a:t>ocusing on </a:t>
            </a:r>
            <a:r>
              <a:rPr lang="en-US" sz="2800" b="1" i="1" dirty="0">
                <a:solidFill>
                  <a:srgbClr val="000000"/>
                </a:solidFill>
              </a:rPr>
              <a:t>addressing people’s spiritual and </a:t>
            </a:r>
            <a:r>
              <a:rPr lang="en-US" sz="2800" b="1" i="1" dirty="0" smtClean="0">
                <a:solidFill>
                  <a:srgbClr val="000000"/>
                </a:solidFill>
              </a:rPr>
              <a:t>religious diversity </a:t>
            </a:r>
            <a:r>
              <a:rPr lang="en-US" sz="2800" b="1" i="1" dirty="0">
                <a:solidFill>
                  <a:srgbClr val="000000"/>
                </a:solidFill>
              </a:rPr>
              <a:t>by offering a wide variety of religious content and </a:t>
            </a:r>
            <a:r>
              <a:rPr lang="en-US" sz="2800" b="1" i="1" dirty="0" smtClean="0">
                <a:solidFill>
                  <a:srgbClr val="000000"/>
                </a:solidFill>
              </a:rPr>
              <a:t>experiences</a:t>
            </a:r>
          </a:p>
          <a:p>
            <a:pPr marL="118872" indent="0" algn="ctr">
              <a:buNone/>
            </a:pPr>
            <a:endParaRPr lang="en-US" sz="1200" b="1" i="1" dirty="0" smtClean="0"/>
          </a:p>
          <a:p>
            <a:pPr marL="118872" indent="0" algn="ctr">
              <a:buNone/>
            </a:pPr>
            <a:r>
              <a:rPr lang="en-US" sz="3000" b="1" i="1" dirty="0" smtClean="0">
                <a:solidFill>
                  <a:schemeClr val="accent3"/>
                </a:solidFill>
              </a:rPr>
              <a:t>Providing Differentiated </a:t>
            </a:r>
            <a:r>
              <a:rPr lang="en-US" sz="3000" b="1" i="1" dirty="0">
                <a:solidFill>
                  <a:schemeClr val="accent3"/>
                </a:solidFill>
              </a:rPr>
              <a:t>F</a:t>
            </a:r>
            <a:r>
              <a:rPr lang="en-US" sz="3000" b="1" i="1" dirty="0" smtClean="0">
                <a:solidFill>
                  <a:schemeClr val="accent3"/>
                </a:solidFill>
              </a:rPr>
              <a:t>aith Formation</a:t>
            </a:r>
            <a:endParaRPr lang="en-US" sz="3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</a:pPr>
            <a:r>
              <a:rPr lang="en-US" sz="3600" b="1" i="1" dirty="0" smtClean="0">
                <a:solidFill>
                  <a:srgbClr val="475A8D"/>
                </a:solidFill>
              </a:rPr>
              <a:t>A network model of </a:t>
            </a:r>
            <a:br>
              <a:rPr lang="en-US" sz="3600" b="1" i="1" dirty="0" smtClean="0">
                <a:solidFill>
                  <a:srgbClr val="475A8D"/>
                </a:solidFill>
              </a:rPr>
            </a:br>
            <a:r>
              <a:rPr lang="en-US" sz="3600" b="1" i="1" dirty="0" smtClean="0">
                <a:solidFill>
                  <a:srgbClr val="475A8D"/>
                </a:solidFill>
              </a:rPr>
              <a:t>faith formation</a:t>
            </a:r>
            <a:endParaRPr lang="en-US" sz="3600" b="1" i="1" dirty="0">
              <a:solidFill>
                <a:srgbClr val="475A8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23012"/>
            <a:ext cx="8407400" cy="517148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Clr>
                <a:schemeClr val="accent6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We now have the models, resources, and technologies to. . . </a:t>
            </a:r>
          </a:p>
          <a:p>
            <a:pPr marL="457200" indent="-457200">
              <a:spcBef>
                <a:spcPts val="1200"/>
              </a:spcBef>
              <a:buClr>
                <a:schemeClr val="accent3"/>
              </a:buClr>
              <a:buFont typeface="Wingdings" charset="2"/>
              <a:buChar char="Ø"/>
            </a:pPr>
            <a:r>
              <a:rPr lang="en-US" sz="3200" b="1" dirty="0" smtClean="0">
                <a:solidFill>
                  <a:schemeClr val="accent3"/>
                </a:solidFill>
              </a:rPr>
              <a:t>Expand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faith formation to </a:t>
            </a:r>
            <a:r>
              <a:rPr lang="en-US" sz="3200" dirty="0" smtClean="0">
                <a:solidFill>
                  <a:schemeClr val="tx1"/>
                </a:solidFill>
              </a:rPr>
              <a:t>address the diversity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 dirty="0" smtClean="0">
                <a:solidFill>
                  <a:schemeClr val="tx1"/>
                </a:solidFill>
              </a:rPr>
              <a:t>people today – life tasks and issues, religious </a:t>
            </a:r>
            <a:r>
              <a:rPr lang="en-US" sz="3200" dirty="0">
                <a:solidFill>
                  <a:schemeClr val="tx1"/>
                </a:solidFill>
              </a:rPr>
              <a:t>and spiritual needs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Clr>
                <a:schemeClr val="accent3"/>
              </a:buClr>
              <a:buFont typeface="Wingdings" charset="2"/>
              <a:buChar char="Ø"/>
            </a:pPr>
            <a:r>
              <a:rPr lang="en-US" sz="3200" b="1" dirty="0" smtClean="0">
                <a:solidFill>
                  <a:schemeClr val="accent3"/>
                </a:solidFill>
              </a:rPr>
              <a:t>Deliver</a:t>
            </a:r>
            <a:r>
              <a:rPr lang="en-US" sz="3200" dirty="0" smtClean="0">
                <a:solidFill>
                  <a:schemeClr val="tx1"/>
                </a:solidFill>
              </a:rPr>
              <a:t> religious content and experiences to people wherever they are, 24 x 7 x </a:t>
            </a:r>
            <a:r>
              <a:rPr lang="en-US" sz="3200" dirty="0" smtClean="0">
                <a:solidFill>
                  <a:schemeClr val="tx1"/>
                </a:solidFill>
              </a:rPr>
              <a:t>365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Clr>
                <a:schemeClr val="accent3"/>
              </a:buClr>
              <a:buFont typeface="Wingdings" charset="2"/>
              <a:buChar char="Ø"/>
            </a:pPr>
            <a:r>
              <a:rPr lang="en-US" sz="3200" b="1" dirty="0" smtClean="0">
                <a:solidFill>
                  <a:schemeClr val="accent3"/>
                </a:solidFill>
              </a:rPr>
              <a:t>Engage</a:t>
            </a:r>
            <a:r>
              <a:rPr lang="en-US" sz="3200" dirty="0" smtClean="0">
                <a:solidFill>
                  <a:schemeClr val="tx1"/>
                </a:solidFill>
              </a:rPr>
              <a:t> people in a wide variety of experiences tailored to their needs, interests, </a:t>
            </a:r>
            <a:r>
              <a:rPr lang="en-US" sz="3200" dirty="0" smtClean="0">
                <a:solidFill>
                  <a:schemeClr val="tx1"/>
                </a:solidFill>
              </a:rPr>
              <a:t>spiritual journey, </a:t>
            </a:r>
            <a:r>
              <a:rPr lang="en-US" sz="3200" u="sng" dirty="0" smtClean="0">
                <a:solidFill>
                  <a:schemeClr val="tx1"/>
                </a:solidFill>
              </a:rPr>
              <a:t>and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busy lives</a:t>
            </a:r>
          </a:p>
          <a:p>
            <a:pPr marL="457200" indent="-457200">
              <a:spcBef>
                <a:spcPts val="1200"/>
              </a:spcBef>
              <a:buClr>
                <a:schemeClr val="accent3"/>
              </a:buClr>
              <a:buFont typeface="Wingdings" charset="2"/>
              <a:buChar char="Ø"/>
            </a:pPr>
            <a:r>
              <a:rPr lang="en-US" sz="3200" b="1" dirty="0" smtClean="0">
                <a:solidFill>
                  <a:schemeClr val="accent3"/>
                </a:solidFill>
              </a:rPr>
              <a:t>Connect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people to </a:t>
            </a:r>
            <a:r>
              <a:rPr lang="en-US" sz="3200" dirty="0" smtClean="0">
                <a:solidFill>
                  <a:schemeClr val="tx1"/>
                </a:solidFill>
              </a:rPr>
              <a:t>each other </a:t>
            </a:r>
            <a:r>
              <a:rPr lang="en-US" sz="3200" dirty="0" smtClean="0">
                <a:solidFill>
                  <a:schemeClr val="tx1"/>
                </a:solidFill>
              </a:rPr>
              <a:t>– in physical places and virtual spaces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9166463"/>
              </p:ext>
            </p:extLst>
          </p:nvPr>
        </p:nvGraphicFramePr>
        <p:xfrm>
          <a:off x="2800350" y="873125"/>
          <a:ext cx="6343650" cy="584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4500" y="65088"/>
            <a:ext cx="8261350" cy="862012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chemeClr val="accent6"/>
                </a:solidFill>
                <a:cs typeface="Constantia"/>
              </a:rPr>
              <a:t>A Network Model</a:t>
            </a:r>
            <a:endParaRPr lang="en-US" b="1" i="1" dirty="0">
              <a:solidFill>
                <a:schemeClr val="accent6"/>
              </a:solidFill>
              <a:cs typeface="Constant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335" y="1172341"/>
            <a:ext cx="25943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475A8D"/>
                </a:solidFill>
                <a:latin typeface="Constantia"/>
                <a:cs typeface="Constantia"/>
              </a:rPr>
              <a:t>A Lifelong Faith Formation Network </a:t>
            </a:r>
            <a:r>
              <a:rPr lang="en-US" sz="3000" b="1" i="1" dirty="0" smtClean="0">
                <a:solidFill>
                  <a:srgbClr val="475A8D"/>
                </a:solidFill>
                <a:latin typeface="Constantia"/>
                <a:cs typeface="Constantia"/>
              </a:rPr>
              <a:t>provides </a:t>
            </a:r>
            <a:r>
              <a:rPr lang="en-US" sz="3000" b="1" i="1" dirty="0">
                <a:solidFill>
                  <a:srgbClr val="475A8D"/>
                </a:solidFill>
                <a:latin typeface="Constantia"/>
                <a:cs typeface="Constantia"/>
              </a:rPr>
              <a:t>faith formation for everyone, anytime, anywhere, </a:t>
            </a:r>
            <a:r>
              <a:rPr lang="en-US" sz="3000" b="1" i="1" dirty="0" smtClean="0">
                <a:solidFill>
                  <a:srgbClr val="475A8D"/>
                </a:solidFill>
                <a:latin typeface="Constantia"/>
                <a:cs typeface="Constantia"/>
              </a:rPr>
              <a:t/>
            </a:r>
            <a:br>
              <a:rPr lang="en-US" sz="3000" b="1" i="1" dirty="0" smtClean="0">
                <a:solidFill>
                  <a:srgbClr val="475A8D"/>
                </a:solidFill>
                <a:latin typeface="Constantia"/>
                <a:cs typeface="Constantia"/>
              </a:rPr>
            </a:br>
            <a:r>
              <a:rPr lang="en-US" sz="3000" b="1" i="1" dirty="0" smtClean="0">
                <a:solidFill>
                  <a:srgbClr val="475A8D"/>
                </a:solidFill>
                <a:latin typeface="Constantia"/>
                <a:cs typeface="Constantia"/>
              </a:rPr>
              <a:t>24 x 7 x 365.</a:t>
            </a:r>
            <a:endParaRPr lang="en-US" sz="3000" b="1" i="1" dirty="0">
              <a:solidFill>
                <a:srgbClr val="475A8D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518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15888"/>
            <a:ext cx="8261350" cy="811212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A network Model</a:t>
            </a:r>
            <a:endParaRPr lang="en-US" sz="3600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4059602"/>
              </p:ext>
            </p:extLst>
          </p:nvPr>
        </p:nvGraphicFramePr>
        <p:xfrm>
          <a:off x="177800" y="1117600"/>
          <a:ext cx="8839200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2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44032"/>
            <a:ext cx="767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3"/>
                </a:solidFill>
              </a:rPr>
              <a:t>Imagine the Possibilities for Lifelong &amp; Lifewide Faith Formation</a:t>
            </a:r>
          </a:p>
          <a:p>
            <a:pPr algn="ctr"/>
            <a:r>
              <a:rPr lang="en-US" sz="6000" dirty="0" smtClean="0">
                <a:solidFill>
                  <a:schemeClr val="accent3"/>
                </a:solidFill>
              </a:rPr>
              <a:t>in a Network Model</a:t>
            </a:r>
            <a:endParaRPr lang="en-US" sz="6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1267563"/>
              </p:ext>
            </p:extLst>
          </p:nvPr>
        </p:nvGraphicFramePr>
        <p:xfrm>
          <a:off x="495300" y="114301"/>
          <a:ext cx="82042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2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3384121"/>
              </p:ext>
            </p:extLst>
          </p:nvPr>
        </p:nvGraphicFramePr>
        <p:xfrm>
          <a:off x="431800" y="127000"/>
          <a:ext cx="8534400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311" y="127000"/>
            <a:ext cx="2978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  <a:latin typeface="Constantia"/>
                <a:cs typeface="Constantia"/>
              </a:rPr>
              <a:t>Families in the First Decade of Life </a:t>
            </a:r>
            <a:endParaRPr lang="en-US" sz="3600" b="1" i="1" dirty="0">
              <a:solidFill>
                <a:schemeClr val="accent6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313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5211502"/>
              </p:ext>
            </p:extLst>
          </p:nvPr>
        </p:nvGraphicFramePr>
        <p:xfrm>
          <a:off x="152401" y="88900"/>
          <a:ext cx="8877300" cy="671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9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9735140"/>
              </p:ext>
            </p:extLst>
          </p:nvPr>
        </p:nvGraphicFramePr>
        <p:xfrm>
          <a:off x="139700" y="609600"/>
          <a:ext cx="8737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7900" y="86380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6"/>
                </a:solidFill>
                <a:latin typeface="Constantia"/>
                <a:cs typeface="Constantia"/>
              </a:rPr>
              <a:t>Differentiated Faith Formation</a:t>
            </a:r>
            <a:endParaRPr lang="en-US" sz="3600" b="1" i="1" dirty="0">
              <a:solidFill>
                <a:schemeClr val="accent6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7615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475A8D"/>
                </a:solidFill>
                <a:latin typeface="Constantia"/>
                <a:cs typeface="Constantia"/>
              </a:rPr>
              <a:t>Generational Change</a:t>
            </a:r>
            <a:endParaRPr lang="en-US" sz="3600" b="1" i="1" dirty="0">
              <a:solidFill>
                <a:srgbClr val="475A8D"/>
              </a:solidFill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639190"/>
            <a:ext cx="8574087" cy="513467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600"/>
              </a:spcBef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3000" dirty="0" smtClean="0"/>
              <a:t>Increasing number of “Nones” – no religious affiliation</a:t>
            </a:r>
          </a:p>
          <a:p>
            <a:pPr marL="514350" indent="-514350">
              <a:spcBef>
                <a:spcPts val="600"/>
              </a:spcBef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3000" dirty="0" smtClean="0"/>
              <a:t>Increasing number of “Spiritual but not Religious” </a:t>
            </a:r>
          </a:p>
          <a:p>
            <a:pPr marL="514350" indent="-514350">
              <a:spcBef>
                <a:spcPts val="600"/>
              </a:spcBef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3000" dirty="0" smtClean="0"/>
              <a:t>Embracing diversity – cultural, ethnic, sexual</a:t>
            </a:r>
            <a:endParaRPr lang="en-US" sz="3000" dirty="0"/>
          </a:p>
          <a:p>
            <a:pPr marL="514350" indent="-514350">
              <a:spcBef>
                <a:spcPts val="600"/>
              </a:spcBef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3000" dirty="0" smtClean="0"/>
              <a:t>Changing </a:t>
            </a:r>
            <a:r>
              <a:rPr lang="en-US" sz="3000" dirty="0"/>
              <a:t>f</a:t>
            </a:r>
            <a:r>
              <a:rPr lang="en-US" sz="3000" dirty="0" smtClean="0"/>
              <a:t>amilies: growing diversity in family structures; marrying later and having children later; not marrying and having children </a:t>
            </a:r>
          </a:p>
          <a:p>
            <a:pPr marL="514350" indent="-514350">
              <a:spcBef>
                <a:spcPts val="600"/>
              </a:spcBef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3000" dirty="0"/>
              <a:t>Declining participation in Sunday worship and sacraments (marriage, baptism)</a:t>
            </a:r>
          </a:p>
          <a:p>
            <a:pPr marL="514350" indent="-514350">
              <a:spcBef>
                <a:spcPts val="600"/>
              </a:spcBef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3000" dirty="0" smtClean="0"/>
              <a:t>Declining levels of family faith practice &amp; socialization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633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8140498"/>
              </p:ext>
            </p:extLst>
          </p:nvPr>
        </p:nvGraphicFramePr>
        <p:xfrm>
          <a:off x="1416050" y="904876"/>
          <a:ext cx="6343650" cy="584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49250" y="66676"/>
            <a:ext cx="8261350" cy="862012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chemeClr val="accent6"/>
                </a:solidFill>
                <a:cs typeface="Constantia"/>
              </a:rPr>
              <a:t>Networks around gatherings</a:t>
            </a:r>
            <a:endParaRPr lang="en-US" b="1" i="1" dirty="0">
              <a:solidFill>
                <a:schemeClr val="accent6"/>
              </a:solidFill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169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/>
              <a:t>New role for </a:t>
            </a:r>
            <a:r>
              <a:rPr lang="en-US" sz="3600" b="1" i="1" dirty="0" smtClean="0"/>
              <a:t>leaders: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The Faith </a:t>
            </a:r>
            <a:r>
              <a:rPr lang="en-US" sz="3600" b="1" i="1" dirty="0" smtClean="0"/>
              <a:t>Formation Curator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99"/>
            <a:ext cx="8229600" cy="4978401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600" b="1" i="1" dirty="0">
                <a:solidFill>
                  <a:schemeClr val="accent3"/>
                </a:solidFill>
              </a:rPr>
              <a:t>C</a:t>
            </a:r>
            <a:r>
              <a:rPr lang="en-US" sz="3600" b="1" i="1" dirty="0" smtClean="0">
                <a:solidFill>
                  <a:schemeClr val="accent3"/>
                </a:solidFill>
              </a:rPr>
              <a:t>urating</a:t>
            </a:r>
            <a:r>
              <a:rPr lang="en-US" sz="3600" b="1" dirty="0" smtClean="0">
                <a:solidFill>
                  <a:schemeClr val="accent3"/>
                </a:solidFill>
              </a:rPr>
              <a:t> religious content &amp; experiences for all ages</a:t>
            </a:r>
          </a:p>
          <a:p>
            <a:pPr marL="114300" indent="0" algn="ctr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3200" b="1" i="1" dirty="0" smtClean="0">
                <a:solidFill>
                  <a:schemeClr val="tx1"/>
                </a:solidFill>
              </a:rPr>
              <a:t>A faith formation curator is someone who continually finds, groups, organizes, and shares the best and most relevant content and experiences on a specific subject to match the needs of a specific audience.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29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Faith Formation Curator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7888"/>
            <a:ext cx="8229600" cy="5108511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3600" b="1" i="1" dirty="0" smtClean="0">
                <a:solidFill>
                  <a:schemeClr val="accent3"/>
                </a:solidFill>
              </a:rPr>
              <a:t>What would </a:t>
            </a:r>
            <a:r>
              <a:rPr lang="en-US" sz="3600" b="1" i="1" dirty="0" smtClean="0">
                <a:solidFill>
                  <a:schemeClr val="accent3"/>
                </a:solidFill>
              </a:rPr>
              <a:t>we curate</a:t>
            </a:r>
            <a:r>
              <a:rPr lang="en-US" sz="3600" b="1" i="1" dirty="0" smtClean="0">
                <a:solidFill>
                  <a:schemeClr val="accent3"/>
                </a:solidFill>
              </a:rPr>
              <a:t>?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Church Programs &amp; Activities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Community Programs &amp; Activities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People Resources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Print Resources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Audio &amp; Video Resources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Art, Drama, and Music Resources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Online Content: Websites, Courses, Blogs 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Apps &amp; Digital Resources</a:t>
            </a:r>
          </a:p>
        </p:txBody>
      </p:sp>
    </p:spTree>
    <p:extLst>
      <p:ext uri="{BB962C8B-B14F-4D97-AF65-F5344CB8AC3E}">
        <p14:creationId xmlns:p14="http://schemas.microsoft.com/office/powerpoint/2010/main" val="1793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The Process of Curation </a:t>
            </a:r>
            <a:endParaRPr lang="en-US" sz="3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086615"/>
              </p:ext>
            </p:extLst>
          </p:nvPr>
        </p:nvGraphicFramePr>
        <p:xfrm>
          <a:off x="203200" y="1790700"/>
          <a:ext cx="8737600" cy="486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1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captur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" y="469899"/>
            <a:ext cx="7480300" cy="5884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02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capture-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136" y="148289"/>
            <a:ext cx="6221764" cy="6502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97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9957221Mediu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46" y="4876800"/>
            <a:ext cx="2736962" cy="1823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iStock_000015223372Mediu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101" y="196490"/>
            <a:ext cx="2360992" cy="2001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iStock_000006261879Mediu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000" y="2558222"/>
            <a:ext cx="2550811" cy="1699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200402434-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40" y="2460430"/>
            <a:ext cx="2436660" cy="1828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iStock_000014294961Medium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77" y="318241"/>
            <a:ext cx="2995476" cy="171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Content Placeholder 4"/>
          <p:cNvSpPr txBox="1">
            <a:spLocks/>
          </p:cNvSpPr>
          <p:nvPr/>
        </p:nvSpPr>
        <p:spPr>
          <a:xfrm>
            <a:off x="2400300" y="2054641"/>
            <a:ext cx="4140200" cy="3533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algn="ctr"/>
            <a:r>
              <a:rPr lang="en-US" sz="3600" b="1" dirty="0" smtClean="0">
                <a:solidFill>
                  <a:schemeClr val="tx1"/>
                </a:solidFill>
                <a:latin typeface="Chalkboard"/>
                <a:cs typeface="Chalkboard"/>
              </a:rPr>
              <a:t>We Can Now Provide Faith Formation for </a:t>
            </a:r>
            <a:br>
              <a:rPr lang="en-US" sz="3600" b="1" dirty="0" smtClean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3600" b="1" dirty="0" smtClean="0">
                <a:solidFill>
                  <a:schemeClr val="tx1"/>
                </a:solidFill>
                <a:latin typeface="Chalkboard"/>
                <a:cs typeface="Chalkboard"/>
              </a:rPr>
              <a:t>All Ages &amp; Generations!</a:t>
            </a:r>
          </a:p>
          <a:p>
            <a:pPr marL="118872"/>
            <a:endParaRPr lang="en-US" sz="36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20" name="Picture 19" descr="iStock_000006387822Medium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694" y="4876800"/>
            <a:ext cx="2657357" cy="1770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iStock_000002966961Medium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532" y="140441"/>
            <a:ext cx="2379107" cy="1777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iStock_000002380173Medium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633" y="5080771"/>
            <a:ext cx="2494595" cy="1661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38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5977" cy="6971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0489" y="5496804"/>
            <a:ext cx="504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Dawn of a </a:t>
            </a:r>
            <a:r>
              <a:rPr lang="en-US" sz="3600" dirty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ew Era in Faith Formation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241300"/>
            <a:ext cx="805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1000s of Faith Formation Networks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70 </a:t>
            </a:r>
            <a:r>
              <a:rPr lang="en-US" sz="32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Million Catholics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Embracing Faith in the 21</a:t>
            </a:r>
            <a:r>
              <a:rPr lang="en-US" sz="3200" b="1" baseline="30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st</a:t>
            </a:r>
            <a:r>
              <a:rPr lang="en-US" sz="3200" b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179977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475A8D"/>
                </a:solidFill>
              </a:rPr>
              <a:t>Generational </a:t>
            </a:r>
            <a:r>
              <a:rPr lang="en-US" sz="3600" b="1" i="1" dirty="0" smtClean="0">
                <a:solidFill>
                  <a:srgbClr val="475A8D"/>
                </a:solidFill>
              </a:rPr>
              <a:t>change</a:t>
            </a:r>
            <a:endParaRPr lang="en-US" sz="3600" b="1" i="1" dirty="0">
              <a:solidFill>
                <a:srgbClr val="475A8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9085"/>
            <a:ext cx="8439150" cy="476631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3200" dirty="0" smtClean="0">
                <a:solidFill>
                  <a:srgbClr val="000000"/>
                </a:solidFill>
              </a:rPr>
              <a:t>Significant </a:t>
            </a:r>
            <a:r>
              <a:rPr lang="en-US" sz="3200" b="1" dirty="0" smtClean="0">
                <a:solidFill>
                  <a:schemeClr val="accent3"/>
                </a:solidFill>
              </a:rPr>
              <a:t>Generational Change </a:t>
            </a:r>
            <a:r>
              <a:rPr lang="en-US" sz="3200" dirty="0" smtClean="0">
                <a:solidFill>
                  <a:srgbClr val="000000"/>
                </a:solidFill>
              </a:rPr>
              <a:t>began in the early 1990s among the younger generations and is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influencing society and the older generations.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3200" dirty="0" smtClean="0">
                <a:solidFill>
                  <a:srgbClr val="000000"/>
                </a:solidFill>
              </a:rPr>
              <a:t>These trends are having a significant impact on a </a:t>
            </a:r>
            <a:r>
              <a:rPr lang="en-US" sz="3200" b="1" dirty="0" smtClean="0">
                <a:solidFill>
                  <a:schemeClr val="accent3"/>
                </a:solidFill>
              </a:rPr>
              <a:t>Life Cycle </a:t>
            </a:r>
            <a:r>
              <a:rPr lang="en-US" sz="3200" dirty="0" smtClean="0">
                <a:solidFill>
                  <a:srgbClr val="000000"/>
                </a:solidFill>
              </a:rPr>
              <a:t>approach to faith formation and church life, in general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475A8D"/>
                </a:solidFill>
                <a:latin typeface="Constantia"/>
                <a:cs typeface="Constantia"/>
              </a:rPr>
              <a:t>Diversity in </a:t>
            </a:r>
            <a:r>
              <a:rPr lang="en-US" sz="4000" b="1" i="1" dirty="0" smtClean="0">
                <a:solidFill>
                  <a:srgbClr val="475A8D"/>
                </a:solidFill>
                <a:cs typeface="Constantia"/>
              </a:rPr>
              <a:t>the </a:t>
            </a:r>
            <a:br>
              <a:rPr lang="en-US" sz="4000" b="1" i="1" dirty="0" smtClean="0">
                <a:solidFill>
                  <a:srgbClr val="475A8D"/>
                </a:solidFill>
                <a:cs typeface="Constantia"/>
              </a:rPr>
            </a:br>
            <a:r>
              <a:rPr lang="en-US" sz="4000" b="1" i="1" dirty="0" smtClean="0">
                <a:solidFill>
                  <a:srgbClr val="475A8D"/>
                </a:solidFill>
                <a:latin typeface="Constantia"/>
                <a:cs typeface="Constantia"/>
              </a:rPr>
              <a:t>Church community</a:t>
            </a:r>
            <a:endParaRPr lang="en-US" sz="4000" b="1" i="1" dirty="0">
              <a:solidFill>
                <a:srgbClr val="475A8D"/>
              </a:solidFill>
              <a:latin typeface="Constantia"/>
              <a:cs typeface="Constant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27497" y="1637557"/>
            <a:ext cx="8542902" cy="5091262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Generational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Developmental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Ethnic &amp; Cultural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Family Structures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Faith Practice &amp; 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Community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Engagement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Religious &amp; Spiritual Needs</a:t>
            </a:r>
          </a:p>
        </p:txBody>
      </p:sp>
      <p:pic>
        <p:nvPicPr>
          <p:cNvPr id="5" name="Picture 4" descr="socializatio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421" y="1721741"/>
            <a:ext cx="4399396" cy="3532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7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475A8D"/>
                </a:solidFill>
                <a:latin typeface="Constantia"/>
                <a:cs typeface="Constantia"/>
              </a:rPr>
              <a:t>Developmental &amp; Generational Diversity</a:t>
            </a:r>
            <a:endParaRPr lang="en-US" sz="3600" b="1" i="1" dirty="0">
              <a:solidFill>
                <a:srgbClr val="475A8D"/>
              </a:solidFill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290" y="1646750"/>
            <a:ext cx="4730730" cy="5084250"/>
          </a:xfrm>
          <a:ln w="38100">
            <a:noFill/>
          </a:ln>
        </p:spPr>
        <p:txBody>
          <a:bodyPr>
            <a:normAutofit/>
          </a:bodyPr>
          <a:lstStyle/>
          <a:p>
            <a:pPr marL="0" indent="-75438">
              <a:buClr>
                <a:schemeClr val="accent6"/>
              </a:buClr>
              <a:buNone/>
            </a:pPr>
            <a:r>
              <a:rPr lang="en-US" sz="3200" b="1" dirty="0" smtClean="0">
                <a:solidFill>
                  <a:schemeClr val="accent3"/>
                </a:solidFill>
              </a:rPr>
              <a:t>Developmental</a:t>
            </a:r>
          </a:p>
          <a:p>
            <a:pPr marL="381762" indent="-457200">
              <a:spcBef>
                <a:spcPts val="1200"/>
              </a:spcBef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3200" dirty="0" smtClean="0">
                <a:solidFill>
                  <a:srgbClr val="000000"/>
                </a:solidFill>
              </a:rPr>
              <a:t>Children</a:t>
            </a:r>
          </a:p>
          <a:p>
            <a:pPr marL="381762" indent="-457200">
              <a:spcBef>
                <a:spcPts val="1200"/>
              </a:spcBef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3200" dirty="0" smtClean="0">
                <a:solidFill>
                  <a:srgbClr val="000000"/>
                </a:solidFill>
              </a:rPr>
              <a:t>Adolescents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381762" indent="-457200">
              <a:spcBef>
                <a:spcPts val="1200"/>
              </a:spcBef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3200" dirty="0" smtClean="0">
                <a:solidFill>
                  <a:srgbClr val="000000"/>
                </a:solidFill>
              </a:rPr>
              <a:t>Emerging Adults</a:t>
            </a:r>
          </a:p>
          <a:p>
            <a:pPr marL="381762" indent="-457200">
              <a:spcBef>
                <a:spcPts val="1200"/>
              </a:spcBef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3200" dirty="0" smtClean="0">
                <a:solidFill>
                  <a:srgbClr val="000000"/>
                </a:solidFill>
              </a:rPr>
              <a:t>Young Adults</a:t>
            </a:r>
          </a:p>
          <a:p>
            <a:pPr marL="381762" indent="-457200">
              <a:spcBef>
                <a:spcPts val="1200"/>
              </a:spcBef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3200" dirty="0" smtClean="0">
                <a:solidFill>
                  <a:srgbClr val="000000"/>
                </a:solidFill>
              </a:rPr>
              <a:t>Mid-Life Adults</a:t>
            </a:r>
          </a:p>
          <a:p>
            <a:pPr marL="381762" indent="-457200">
              <a:spcBef>
                <a:spcPts val="1200"/>
              </a:spcBef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3200" dirty="0" smtClean="0">
                <a:solidFill>
                  <a:srgbClr val="000000"/>
                </a:solidFill>
              </a:rPr>
              <a:t>Mature Adults </a:t>
            </a:r>
          </a:p>
          <a:p>
            <a:pPr marL="381762" indent="-457200">
              <a:spcBef>
                <a:spcPts val="1200"/>
              </a:spcBef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3200" dirty="0" smtClean="0">
                <a:solidFill>
                  <a:srgbClr val="000000"/>
                </a:solidFill>
              </a:rPr>
              <a:t>Older Adults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17326" y="1635894"/>
            <a:ext cx="3918664" cy="4955406"/>
          </a:xfrm>
          <a:ln w="38100">
            <a:noFill/>
          </a:ln>
        </p:spPr>
        <p:txBody>
          <a:bodyPr>
            <a:noAutofit/>
          </a:bodyPr>
          <a:lstStyle/>
          <a:p>
            <a:pPr marL="0" indent="0" fontAlgn="base" hangingPunct="0">
              <a:buClr>
                <a:schemeClr val="accent6"/>
              </a:buClr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Generational</a:t>
            </a:r>
          </a:p>
          <a:p>
            <a:pPr marL="514350" indent="-514350" fontAlgn="base" hangingPunct="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iGeneration</a:t>
            </a:r>
          </a:p>
          <a:p>
            <a:pPr marL="514350" indent="-514350" fontAlgn="base" hangingPunct="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Millennials </a:t>
            </a:r>
            <a:endParaRPr lang="en-US" sz="3200" dirty="0">
              <a:solidFill>
                <a:schemeClr val="tx1"/>
              </a:solidFill>
            </a:endParaRPr>
          </a:p>
          <a:p>
            <a:pPr marL="514350" indent="-514350" fontAlgn="base" hangingPunct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Generation </a:t>
            </a:r>
            <a:r>
              <a:rPr lang="en-US" sz="3200" dirty="0" smtClean="0">
                <a:solidFill>
                  <a:schemeClr val="tx1"/>
                </a:solidFill>
              </a:rPr>
              <a:t>X</a:t>
            </a:r>
            <a:endParaRPr lang="en-US" sz="3200" dirty="0">
              <a:solidFill>
                <a:schemeClr val="tx1"/>
              </a:solidFill>
            </a:endParaRPr>
          </a:p>
          <a:p>
            <a:pPr marL="514350" indent="-514350" fontAlgn="base" hangingPunct="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Baby Boomers</a:t>
            </a:r>
            <a:endParaRPr lang="en-US" sz="3200" dirty="0">
              <a:solidFill>
                <a:schemeClr val="tx1"/>
              </a:solidFill>
            </a:endParaRPr>
          </a:p>
          <a:p>
            <a:pPr marL="514350" indent="-514350" fontAlgn="base" hangingPunct="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Builders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/>
              <a:t>Diversity in Faith Practice &amp; </a:t>
            </a:r>
            <a:r>
              <a:rPr lang="en-US" sz="3600" b="1" i="1" dirty="0" smtClean="0"/>
              <a:t>Religiosity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219483"/>
              </p:ext>
            </p:extLst>
          </p:nvPr>
        </p:nvGraphicFramePr>
        <p:xfrm>
          <a:off x="165100" y="1727200"/>
          <a:ext cx="8851900" cy="47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65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111" y="1809553"/>
            <a:ext cx="3098209" cy="1467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twi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437" y="4443092"/>
            <a:ext cx="3607090" cy="841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goog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619" y="1746053"/>
            <a:ext cx="3132541" cy="1238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128" y="325668"/>
            <a:ext cx="8260672" cy="1122132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smtClean="0">
                <a:solidFill>
                  <a:srgbClr val="475A8D"/>
                </a:solidFill>
                <a:cs typeface="Constantia"/>
              </a:rPr>
              <a:t>While at the same time. . . .</a:t>
            </a:r>
            <a:br>
              <a:rPr lang="en-US" sz="3600" b="1" i="1" dirty="0" smtClean="0">
                <a:solidFill>
                  <a:srgbClr val="475A8D"/>
                </a:solidFill>
                <a:cs typeface="Constantia"/>
              </a:rPr>
            </a:br>
            <a:r>
              <a:rPr lang="en-US" sz="3600" b="1" i="1" dirty="0" smtClean="0">
                <a:solidFill>
                  <a:srgbClr val="475A8D"/>
                </a:solidFill>
                <a:cs typeface="Constantia"/>
              </a:rPr>
              <a:t>	</a:t>
            </a:r>
            <a:r>
              <a:rPr lang="en-US" sz="3600" b="1" i="1" dirty="0">
                <a:solidFill>
                  <a:srgbClr val="475A8D"/>
                </a:solidFill>
                <a:cs typeface="Constantia"/>
              </a:rPr>
              <a:t> </a:t>
            </a:r>
            <a:r>
              <a:rPr lang="en-US" sz="3600" b="1" i="1" dirty="0" smtClean="0">
                <a:solidFill>
                  <a:srgbClr val="475A8D"/>
                </a:solidFill>
                <a:cs typeface="Constantia"/>
              </a:rPr>
              <a:t>  New Technologies Emerge</a:t>
            </a:r>
            <a:endParaRPr lang="en-US" sz="3600" b="1" i="1" dirty="0">
              <a:solidFill>
                <a:srgbClr val="475A8D"/>
              </a:solidFill>
              <a:cs typeface="Constant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982" y="5538269"/>
            <a:ext cx="3573338" cy="1009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700" y="1784679"/>
            <a:ext cx="2018977" cy="247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47" y="3093284"/>
            <a:ext cx="2788206" cy="173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19" y="4974225"/>
            <a:ext cx="1752074" cy="1752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00" y="3429000"/>
            <a:ext cx="2501900" cy="1026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7802" y="5538269"/>
            <a:ext cx="2870523" cy="1020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5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11703</TotalTime>
  <Words>973</Words>
  <Application>Microsoft Macintosh PowerPoint</Application>
  <PresentationFormat>On-screen Show (4:3)</PresentationFormat>
  <Paragraphs>221</Paragraphs>
  <Slides>47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Apothecary</vt:lpstr>
      <vt:lpstr>Chart</vt:lpstr>
      <vt:lpstr>PowerPoint Presentation</vt:lpstr>
      <vt:lpstr>PowerPoint Presentation</vt:lpstr>
      <vt:lpstr> Generational Change</vt:lpstr>
      <vt:lpstr>Generational Change</vt:lpstr>
      <vt:lpstr>Generational change</vt:lpstr>
      <vt:lpstr>Diversity in the  Church community</vt:lpstr>
      <vt:lpstr>Developmental &amp; Generational Diversity</vt:lpstr>
      <vt:lpstr>Diversity in Faith Practice &amp; Religiosity</vt:lpstr>
      <vt:lpstr>While at the same time. . . .     New Technologies Emerge</vt:lpstr>
      <vt:lpstr>While at the same time. . . .     New Technologies Emerge</vt:lpstr>
      <vt:lpstr>While at the same time. . . .         adoption of new technologies</vt:lpstr>
      <vt:lpstr>Increase in Internet users – 80%</vt:lpstr>
      <vt:lpstr>Increase in Social networking – 52% of Adults</vt:lpstr>
      <vt:lpstr>INCREASE IN Smartphones – 46%</vt:lpstr>
      <vt:lpstr>PowerPoint Presentation</vt:lpstr>
      <vt:lpstr>PowerPoint Presentation</vt:lpstr>
      <vt:lpstr>While at the same time. . . .      New Digital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Fascinating convergence</vt:lpstr>
      <vt:lpstr>PowerPoint Presentation</vt:lpstr>
      <vt:lpstr>PowerPoint Presentation</vt:lpstr>
      <vt:lpstr>PowerPoint Presentation</vt:lpstr>
      <vt:lpstr>PowerPoint Presentation</vt:lpstr>
      <vt:lpstr>to a Network model Lifelong &amp; LIfeWide</vt:lpstr>
      <vt:lpstr>PowerPoint Presentation</vt:lpstr>
      <vt:lpstr>a network model of faith formation</vt:lpstr>
      <vt:lpstr>A network model of  faith formation</vt:lpstr>
      <vt:lpstr>A Network Model</vt:lpstr>
      <vt:lpstr>A network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Networks around gatherings</vt:lpstr>
      <vt:lpstr>New role for leaders:  The Faith Formation Curator</vt:lpstr>
      <vt:lpstr>Faith Formation Curator</vt:lpstr>
      <vt:lpstr>The Process of Curation </vt:lpstr>
      <vt:lpstr>PowerPoint Presentation</vt:lpstr>
      <vt:lpstr>PowerPoint Presentation</vt:lpstr>
      <vt:lpstr>PowerPoint Presentation</vt:lpstr>
      <vt:lpstr>PowerPoint Presentation</vt:lpstr>
    </vt:vector>
  </TitlesOfParts>
  <Company>LifelongFaith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Roberto</dc:creator>
  <cp:lastModifiedBy>John Roberto</cp:lastModifiedBy>
  <cp:revision>266</cp:revision>
  <cp:lastPrinted>2012-04-26T11:18:05Z</cp:lastPrinted>
  <dcterms:created xsi:type="dcterms:W3CDTF">2012-04-22T13:02:08Z</dcterms:created>
  <dcterms:modified xsi:type="dcterms:W3CDTF">2012-05-08T11:53:08Z</dcterms:modified>
</cp:coreProperties>
</file>