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7"/>
  </p:notesMasterIdLst>
  <p:handoutMasterIdLst>
    <p:handoutMasterId r:id="rId18"/>
  </p:handoutMasterIdLst>
  <p:sldIdLst>
    <p:sldId id="642" r:id="rId2"/>
    <p:sldId id="644" r:id="rId3"/>
    <p:sldId id="645" r:id="rId4"/>
    <p:sldId id="646" r:id="rId5"/>
    <p:sldId id="637" r:id="rId6"/>
    <p:sldId id="638" r:id="rId7"/>
    <p:sldId id="641" r:id="rId8"/>
    <p:sldId id="643" r:id="rId9"/>
    <p:sldId id="627" r:id="rId10"/>
    <p:sldId id="628" r:id="rId11"/>
    <p:sldId id="632" r:id="rId12"/>
    <p:sldId id="639" r:id="rId13"/>
    <p:sldId id="623" r:id="rId14"/>
    <p:sldId id="624" r:id="rId15"/>
    <p:sldId id="64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9239" autoAdjust="0"/>
    <p:restoredTop sz="98363" autoAdjust="0"/>
  </p:normalViewPr>
  <p:slideViewPr>
    <p:cSldViewPr snapToGrid="0" snapToObjects="1">
      <p:cViewPr>
        <p:scale>
          <a:sx n="100" d="100"/>
          <a:sy n="100" d="100"/>
        </p:scale>
        <p:origin x="-1000" y="-46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F72F34-318C-7F42-9EF8-DD2F1073490E}"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9C37D2A9-80A8-194A-906E-5A1CEF574858}">
      <dgm:prSet phldrT="[Text]" custT="1"/>
      <dgm:spPr/>
      <dgm:t>
        <a:bodyPr/>
        <a:lstStyle/>
        <a:p>
          <a:r>
            <a:rPr lang="en-US" sz="2600" dirty="0" smtClean="0">
              <a:latin typeface="Tw Cen MT"/>
              <a:cs typeface="Tw Cen MT"/>
            </a:rPr>
            <a:t>GROWTH IN FAITH</a:t>
          </a:r>
          <a:endParaRPr lang="en-US" sz="2600" dirty="0">
            <a:latin typeface="Tw Cen MT"/>
            <a:cs typeface="Tw Cen MT"/>
          </a:endParaRPr>
        </a:p>
      </dgm:t>
    </dgm:pt>
    <dgm:pt modelId="{0B33B681-2885-0F4C-8E0B-DCE578606095}" type="parTrans" cxnId="{935DC5F4-39A4-B240-8F45-13320B37C9CF}">
      <dgm:prSet/>
      <dgm:spPr/>
      <dgm:t>
        <a:bodyPr/>
        <a:lstStyle/>
        <a:p>
          <a:endParaRPr lang="en-US"/>
        </a:p>
      </dgm:t>
    </dgm:pt>
    <dgm:pt modelId="{023F91DE-3ACE-4249-911A-33378F51BE19}" type="sibTrans" cxnId="{935DC5F4-39A4-B240-8F45-13320B37C9CF}">
      <dgm:prSet/>
      <dgm:spPr/>
      <dgm:t>
        <a:bodyPr/>
        <a:lstStyle/>
        <a:p>
          <a:endParaRPr lang="en-US"/>
        </a:p>
      </dgm:t>
    </dgm:pt>
    <dgm:pt modelId="{20C63A05-8038-4A44-844D-D0BBE8CB64B0}">
      <dgm:prSet phldrT="[Text]" custT="1"/>
      <dgm:spPr/>
      <dgm:t>
        <a:bodyPr/>
        <a:lstStyle/>
        <a:p>
          <a:r>
            <a:rPr lang="en-US" sz="2000" b="1" dirty="0" smtClean="0">
              <a:latin typeface="Tw Cen MT"/>
              <a:cs typeface="Tw Cen MT"/>
            </a:rPr>
            <a:t>Caring Relationships</a:t>
          </a:r>
          <a:endParaRPr lang="en-US" sz="2000" b="1" dirty="0">
            <a:latin typeface="Tw Cen MT"/>
            <a:cs typeface="Tw Cen MT"/>
          </a:endParaRPr>
        </a:p>
      </dgm:t>
    </dgm:pt>
    <dgm:pt modelId="{20C0A495-4090-6E41-8690-B4522ED129A9}" type="parTrans" cxnId="{1E38574D-E730-FC4A-B125-C40ADFF14A8D}">
      <dgm:prSet/>
      <dgm:spPr/>
      <dgm:t>
        <a:bodyPr/>
        <a:lstStyle/>
        <a:p>
          <a:endParaRPr lang="en-US"/>
        </a:p>
      </dgm:t>
    </dgm:pt>
    <dgm:pt modelId="{BE978567-50A2-9A4B-940D-5BD65772B5F3}" type="sibTrans" cxnId="{1E38574D-E730-FC4A-B125-C40ADFF14A8D}">
      <dgm:prSet/>
      <dgm:spPr/>
      <dgm:t>
        <a:bodyPr/>
        <a:lstStyle/>
        <a:p>
          <a:endParaRPr lang="en-US"/>
        </a:p>
      </dgm:t>
    </dgm:pt>
    <dgm:pt modelId="{BDD404F6-970B-A04A-92D1-86C4F5B5B003}">
      <dgm:prSet phldrT="[Text]" custT="1"/>
      <dgm:spPr/>
      <dgm:t>
        <a:bodyPr/>
        <a:lstStyle/>
        <a:p>
          <a:r>
            <a:rPr lang="en-US" sz="2000" b="1" dirty="0" smtClean="0">
              <a:latin typeface="Tw Cen MT"/>
              <a:cs typeface="Tw Cen MT"/>
            </a:rPr>
            <a:t>Rituals &amp; Milestones</a:t>
          </a:r>
          <a:endParaRPr lang="en-US" sz="2000" b="1" dirty="0">
            <a:latin typeface="Tw Cen MT"/>
            <a:cs typeface="Tw Cen MT"/>
          </a:endParaRPr>
        </a:p>
      </dgm:t>
    </dgm:pt>
    <dgm:pt modelId="{031D8BD8-268C-8644-9462-4BA2658B3970}" type="parTrans" cxnId="{E7255FEF-C585-3D4A-9E8B-07CDDE8C6166}">
      <dgm:prSet/>
      <dgm:spPr/>
      <dgm:t>
        <a:bodyPr/>
        <a:lstStyle/>
        <a:p>
          <a:endParaRPr lang="en-US"/>
        </a:p>
      </dgm:t>
    </dgm:pt>
    <dgm:pt modelId="{F5C3287A-FCAA-B344-A44D-EF0E3F2351BE}" type="sibTrans" cxnId="{E7255FEF-C585-3D4A-9E8B-07CDDE8C6166}">
      <dgm:prSet/>
      <dgm:spPr/>
      <dgm:t>
        <a:bodyPr/>
        <a:lstStyle/>
        <a:p>
          <a:endParaRPr lang="en-US"/>
        </a:p>
      </dgm:t>
    </dgm:pt>
    <dgm:pt modelId="{B2AED359-06AE-FF4A-B984-C511E20DCE05}">
      <dgm:prSet phldrT="[Text]" custT="1"/>
      <dgm:spPr/>
      <dgm:t>
        <a:bodyPr/>
        <a:lstStyle/>
        <a:p>
          <a:r>
            <a:rPr lang="en-US" sz="2000" b="1" dirty="0" smtClean="0">
              <a:latin typeface="Tw Cen MT"/>
              <a:cs typeface="Tw Cen MT"/>
            </a:rPr>
            <a:t>Church Year Seasons</a:t>
          </a:r>
          <a:endParaRPr lang="en-US" sz="2000" b="1" dirty="0">
            <a:latin typeface="Tw Cen MT"/>
            <a:cs typeface="Tw Cen MT"/>
          </a:endParaRPr>
        </a:p>
      </dgm:t>
    </dgm:pt>
    <dgm:pt modelId="{F1B3B838-AB84-4A48-81C0-0EEA6DFFF6DE}" type="parTrans" cxnId="{9BDBB715-8316-5348-B6D1-04A63952D88B}">
      <dgm:prSet/>
      <dgm:spPr/>
      <dgm:t>
        <a:bodyPr/>
        <a:lstStyle/>
        <a:p>
          <a:endParaRPr lang="en-US"/>
        </a:p>
      </dgm:t>
    </dgm:pt>
    <dgm:pt modelId="{2A8E7A2B-9520-9B46-973B-E8CA77BA1A99}" type="sibTrans" cxnId="{9BDBB715-8316-5348-B6D1-04A63952D88B}">
      <dgm:prSet/>
      <dgm:spPr/>
      <dgm:t>
        <a:bodyPr/>
        <a:lstStyle/>
        <a:p>
          <a:endParaRPr lang="en-US"/>
        </a:p>
      </dgm:t>
    </dgm:pt>
    <dgm:pt modelId="{2AE867CA-5B3D-B841-B177-682306CC45AF}">
      <dgm:prSet phldrT="[Text]" custT="1"/>
      <dgm:spPr/>
      <dgm:t>
        <a:bodyPr/>
        <a:lstStyle/>
        <a:p>
          <a:r>
            <a:rPr lang="en-US" sz="2000" b="1" dirty="0" smtClean="0">
              <a:latin typeface="Tw Cen MT"/>
              <a:cs typeface="Tw Cen MT"/>
            </a:rPr>
            <a:t>Worshipping</a:t>
          </a:r>
          <a:endParaRPr lang="en-US" sz="2000" b="1" dirty="0">
            <a:latin typeface="Tw Cen MT"/>
            <a:cs typeface="Tw Cen MT"/>
          </a:endParaRPr>
        </a:p>
      </dgm:t>
    </dgm:pt>
    <dgm:pt modelId="{222E0E28-6D89-724F-AF08-EE589462EE0C}" type="parTrans" cxnId="{3A2CAD1E-1920-B94D-BE96-BAC234018612}">
      <dgm:prSet/>
      <dgm:spPr/>
      <dgm:t>
        <a:bodyPr/>
        <a:lstStyle/>
        <a:p>
          <a:endParaRPr lang="en-US"/>
        </a:p>
      </dgm:t>
    </dgm:pt>
    <dgm:pt modelId="{D5067C90-7D91-E642-9D7E-54B1C6090289}" type="sibTrans" cxnId="{3A2CAD1E-1920-B94D-BE96-BAC234018612}">
      <dgm:prSet/>
      <dgm:spPr/>
      <dgm:t>
        <a:bodyPr/>
        <a:lstStyle/>
        <a:p>
          <a:endParaRPr lang="en-US"/>
        </a:p>
      </dgm:t>
    </dgm:pt>
    <dgm:pt modelId="{FF99F1F1-B9A6-E743-BD8F-2460AACAA18C}">
      <dgm:prSet phldrT="[Text]" custT="1"/>
      <dgm:spPr/>
      <dgm:t>
        <a:bodyPr/>
        <a:lstStyle/>
        <a:p>
          <a:r>
            <a:rPr lang="en-US" sz="2000" b="1" dirty="0" smtClean="0">
              <a:latin typeface="Tw Cen MT"/>
              <a:cs typeface="Tw Cen MT"/>
            </a:rPr>
            <a:t>Learning the Tradition</a:t>
          </a:r>
          <a:endParaRPr lang="en-US" sz="2000" b="1" dirty="0">
            <a:latin typeface="Tw Cen MT"/>
            <a:cs typeface="Tw Cen MT"/>
          </a:endParaRPr>
        </a:p>
      </dgm:t>
    </dgm:pt>
    <dgm:pt modelId="{95848919-5B0F-624B-9268-2D0C03E9E7D1}" type="parTrans" cxnId="{A0B07D5E-2357-0945-AD15-7B3A80C38D66}">
      <dgm:prSet/>
      <dgm:spPr/>
      <dgm:t>
        <a:bodyPr/>
        <a:lstStyle/>
        <a:p>
          <a:endParaRPr lang="en-US"/>
        </a:p>
      </dgm:t>
    </dgm:pt>
    <dgm:pt modelId="{7240A569-04D0-054C-AE1E-1B8212B59049}" type="sibTrans" cxnId="{A0B07D5E-2357-0945-AD15-7B3A80C38D66}">
      <dgm:prSet/>
      <dgm:spPr/>
      <dgm:t>
        <a:bodyPr/>
        <a:lstStyle/>
        <a:p>
          <a:endParaRPr lang="en-US"/>
        </a:p>
      </dgm:t>
    </dgm:pt>
    <dgm:pt modelId="{E3F0FDD3-16D5-9B44-B982-15ACF582B69F}">
      <dgm:prSet phldrT="[Text]" custT="1"/>
      <dgm:spPr/>
      <dgm:t>
        <a:bodyPr/>
        <a:lstStyle/>
        <a:p>
          <a:r>
            <a:rPr lang="en-US" sz="2000" b="1" dirty="0" smtClean="0">
              <a:latin typeface="Tw Cen MT"/>
              <a:cs typeface="Tw Cen MT"/>
            </a:rPr>
            <a:t>Praying</a:t>
          </a:r>
        </a:p>
        <a:p>
          <a:r>
            <a:rPr lang="en-US" sz="2000" b="1" dirty="0" smtClean="0">
              <a:latin typeface="Tw Cen MT"/>
              <a:cs typeface="Tw Cen MT"/>
            </a:rPr>
            <a:t>Spiritual Formation</a:t>
          </a:r>
          <a:endParaRPr lang="en-US" sz="2000" b="1" dirty="0">
            <a:latin typeface="Tw Cen MT"/>
            <a:cs typeface="Tw Cen MT"/>
          </a:endParaRPr>
        </a:p>
      </dgm:t>
    </dgm:pt>
    <dgm:pt modelId="{2EC36DCA-E5A7-324A-92C5-F2D844FDB7D6}" type="parTrans" cxnId="{D5CCBCB1-5AEA-0349-A50E-F5D230E03506}">
      <dgm:prSet/>
      <dgm:spPr/>
      <dgm:t>
        <a:bodyPr/>
        <a:lstStyle/>
        <a:p>
          <a:endParaRPr lang="en-US"/>
        </a:p>
      </dgm:t>
    </dgm:pt>
    <dgm:pt modelId="{A1437360-D8F0-5E4A-8BE0-F4751093F381}" type="sibTrans" cxnId="{D5CCBCB1-5AEA-0349-A50E-F5D230E03506}">
      <dgm:prSet/>
      <dgm:spPr/>
      <dgm:t>
        <a:bodyPr/>
        <a:lstStyle/>
        <a:p>
          <a:endParaRPr lang="en-US"/>
        </a:p>
      </dgm:t>
    </dgm:pt>
    <dgm:pt modelId="{01C8B195-FBFC-2341-AE1A-037BD259C503}">
      <dgm:prSet phldrT="[Text]" custT="1"/>
      <dgm:spPr/>
      <dgm:t>
        <a:bodyPr/>
        <a:lstStyle/>
        <a:p>
          <a:r>
            <a:rPr lang="en-US" sz="2000" b="1" dirty="0" smtClean="0">
              <a:latin typeface="Tw Cen MT"/>
              <a:cs typeface="Tw Cen MT"/>
            </a:rPr>
            <a:t>Reading the Bible</a:t>
          </a:r>
          <a:endParaRPr lang="en-US" sz="2000" b="1" dirty="0">
            <a:latin typeface="Tw Cen MT"/>
            <a:cs typeface="Tw Cen MT"/>
          </a:endParaRPr>
        </a:p>
      </dgm:t>
    </dgm:pt>
    <dgm:pt modelId="{6D4FCA85-6E70-D646-8059-E5F6CFE25D47}" type="parTrans" cxnId="{4D5F2D7D-089F-6C45-9218-B7ACB5E62B8B}">
      <dgm:prSet/>
      <dgm:spPr/>
      <dgm:t>
        <a:bodyPr/>
        <a:lstStyle/>
        <a:p>
          <a:endParaRPr lang="en-US"/>
        </a:p>
      </dgm:t>
    </dgm:pt>
    <dgm:pt modelId="{4F0ED9E2-0967-D540-8A69-A1DC5693EDA5}" type="sibTrans" cxnId="{4D5F2D7D-089F-6C45-9218-B7ACB5E62B8B}">
      <dgm:prSet/>
      <dgm:spPr/>
      <dgm:t>
        <a:bodyPr/>
        <a:lstStyle/>
        <a:p>
          <a:endParaRPr lang="en-US"/>
        </a:p>
      </dgm:t>
    </dgm:pt>
    <dgm:pt modelId="{9E732840-FEBA-2049-86D9-F281FB00C748}">
      <dgm:prSet phldrT="[Text]" custT="1"/>
      <dgm:spPr/>
      <dgm:t>
        <a:bodyPr/>
        <a:lstStyle/>
        <a:p>
          <a:r>
            <a:rPr lang="en-US" sz="2000" b="1" dirty="0" smtClean="0">
              <a:latin typeface="Tw Cen MT"/>
              <a:cs typeface="Tw Cen MT"/>
            </a:rPr>
            <a:t>Serving Working for Justice Caring for Creation</a:t>
          </a:r>
          <a:endParaRPr lang="en-US" sz="2000" b="1" dirty="0">
            <a:latin typeface="Tw Cen MT"/>
            <a:cs typeface="Tw Cen MT"/>
          </a:endParaRPr>
        </a:p>
      </dgm:t>
    </dgm:pt>
    <dgm:pt modelId="{3F1297D6-964F-464A-B5F3-57CBD90E7F60}" type="parTrans" cxnId="{27D753E1-0454-0841-8790-FE13BE651440}">
      <dgm:prSet/>
      <dgm:spPr/>
      <dgm:t>
        <a:bodyPr/>
        <a:lstStyle/>
        <a:p>
          <a:endParaRPr lang="en-US"/>
        </a:p>
      </dgm:t>
    </dgm:pt>
    <dgm:pt modelId="{070B1289-7240-0F47-A167-BEBB3D098A1F}" type="sibTrans" cxnId="{27D753E1-0454-0841-8790-FE13BE651440}">
      <dgm:prSet/>
      <dgm:spPr/>
      <dgm:t>
        <a:bodyPr/>
        <a:lstStyle/>
        <a:p>
          <a:endParaRPr lang="en-US"/>
        </a:p>
      </dgm:t>
    </dgm:pt>
    <dgm:pt modelId="{9949D489-DD70-684D-849C-CDAD22C44CC5}" type="pres">
      <dgm:prSet presAssocID="{DEF72F34-318C-7F42-9EF8-DD2F1073490E}" presName="cycle" presStyleCnt="0">
        <dgm:presLayoutVars>
          <dgm:chMax val="1"/>
          <dgm:dir/>
          <dgm:animLvl val="ctr"/>
          <dgm:resizeHandles val="exact"/>
        </dgm:presLayoutVars>
      </dgm:prSet>
      <dgm:spPr/>
      <dgm:t>
        <a:bodyPr/>
        <a:lstStyle/>
        <a:p>
          <a:endParaRPr lang="en-US"/>
        </a:p>
      </dgm:t>
    </dgm:pt>
    <dgm:pt modelId="{F2690FA2-75B7-C044-90AA-F126493B6DAC}" type="pres">
      <dgm:prSet presAssocID="{9C37D2A9-80A8-194A-906E-5A1CEF574858}" presName="centerShape" presStyleLbl="node0" presStyleIdx="0" presStyleCnt="1" custScaleX="111133" custScaleY="105126"/>
      <dgm:spPr/>
      <dgm:t>
        <a:bodyPr/>
        <a:lstStyle/>
        <a:p>
          <a:endParaRPr lang="en-US"/>
        </a:p>
      </dgm:t>
    </dgm:pt>
    <dgm:pt modelId="{F8BE6A67-E23D-FA41-8D94-8672CB317A9A}" type="pres">
      <dgm:prSet presAssocID="{20C0A495-4090-6E41-8690-B4522ED129A9}" presName="parTrans" presStyleLbl="bgSibTrans2D1" presStyleIdx="0" presStyleCnt="8"/>
      <dgm:spPr/>
      <dgm:t>
        <a:bodyPr/>
        <a:lstStyle/>
        <a:p>
          <a:endParaRPr lang="en-US"/>
        </a:p>
      </dgm:t>
    </dgm:pt>
    <dgm:pt modelId="{E6E9F2DF-D0DF-7A42-8479-6AAE9B446CCE}" type="pres">
      <dgm:prSet presAssocID="{20C63A05-8038-4A44-844D-D0BBE8CB64B0}" presName="node" presStyleLbl="node1" presStyleIdx="0" presStyleCnt="8" custScaleX="124607" custScaleY="105817">
        <dgm:presLayoutVars>
          <dgm:bulletEnabled val="1"/>
        </dgm:presLayoutVars>
      </dgm:prSet>
      <dgm:spPr/>
      <dgm:t>
        <a:bodyPr/>
        <a:lstStyle/>
        <a:p>
          <a:endParaRPr lang="en-US"/>
        </a:p>
      </dgm:t>
    </dgm:pt>
    <dgm:pt modelId="{999BB4BD-3DDB-B64B-96FD-9E84D2F302B4}" type="pres">
      <dgm:prSet presAssocID="{031D8BD8-268C-8644-9462-4BA2658B3970}" presName="parTrans" presStyleLbl="bgSibTrans2D1" presStyleIdx="1" presStyleCnt="8"/>
      <dgm:spPr/>
      <dgm:t>
        <a:bodyPr/>
        <a:lstStyle/>
        <a:p>
          <a:endParaRPr lang="en-US"/>
        </a:p>
      </dgm:t>
    </dgm:pt>
    <dgm:pt modelId="{8F0DF070-5C1C-3447-BB78-F0DE8FB207A1}" type="pres">
      <dgm:prSet presAssocID="{BDD404F6-970B-A04A-92D1-86C4F5B5B003}" presName="node" presStyleLbl="node1" presStyleIdx="1" presStyleCnt="8" custScaleX="111380">
        <dgm:presLayoutVars>
          <dgm:bulletEnabled val="1"/>
        </dgm:presLayoutVars>
      </dgm:prSet>
      <dgm:spPr/>
      <dgm:t>
        <a:bodyPr/>
        <a:lstStyle/>
        <a:p>
          <a:endParaRPr lang="en-US"/>
        </a:p>
      </dgm:t>
    </dgm:pt>
    <dgm:pt modelId="{C1DE2ED8-D0BA-2A4A-A67D-0B9DB8885EAA}" type="pres">
      <dgm:prSet presAssocID="{F1B3B838-AB84-4A48-81C0-0EEA6DFFF6DE}" presName="parTrans" presStyleLbl="bgSibTrans2D1" presStyleIdx="2" presStyleCnt="8"/>
      <dgm:spPr/>
      <dgm:t>
        <a:bodyPr/>
        <a:lstStyle/>
        <a:p>
          <a:endParaRPr lang="en-US"/>
        </a:p>
      </dgm:t>
    </dgm:pt>
    <dgm:pt modelId="{ADEBC3E9-F55C-E640-A441-7C9BE61E1135}" type="pres">
      <dgm:prSet presAssocID="{B2AED359-06AE-FF4A-B984-C511E20DCE05}" presName="node" presStyleLbl="node1" presStyleIdx="2" presStyleCnt="8">
        <dgm:presLayoutVars>
          <dgm:bulletEnabled val="1"/>
        </dgm:presLayoutVars>
      </dgm:prSet>
      <dgm:spPr/>
      <dgm:t>
        <a:bodyPr/>
        <a:lstStyle/>
        <a:p>
          <a:endParaRPr lang="en-US"/>
        </a:p>
      </dgm:t>
    </dgm:pt>
    <dgm:pt modelId="{57DBEB46-132C-FC49-81C5-2776F1C3EA50}" type="pres">
      <dgm:prSet presAssocID="{95848919-5B0F-624B-9268-2D0C03E9E7D1}" presName="parTrans" presStyleLbl="bgSibTrans2D1" presStyleIdx="3" presStyleCnt="8"/>
      <dgm:spPr/>
      <dgm:t>
        <a:bodyPr/>
        <a:lstStyle/>
        <a:p>
          <a:endParaRPr lang="en-US"/>
        </a:p>
      </dgm:t>
    </dgm:pt>
    <dgm:pt modelId="{A9D26234-1B6D-8540-9AF2-AB1B7E393EFE}" type="pres">
      <dgm:prSet presAssocID="{FF99F1F1-B9A6-E743-BD8F-2460AACAA18C}" presName="node" presStyleLbl="node1" presStyleIdx="3" presStyleCnt="8">
        <dgm:presLayoutVars>
          <dgm:bulletEnabled val="1"/>
        </dgm:presLayoutVars>
      </dgm:prSet>
      <dgm:spPr/>
      <dgm:t>
        <a:bodyPr/>
        <a:lstStyle/>
        <a:p>
          <a:endParaRPr lang="en-US"/>
        </a:p>
      </dgm:t>
    </dgm:pt>
    <dgm:pt modelId="{C41117A4-7368-6D49-8780-672F39D0100E}" type="pres">
      <dgm:prSet presAssocID="{2EC36DCA-E5A7-324A-92C5-F2D844FDB7D6}" presName="parTrans" presStyleLbl="bgSibTrans2D1" presStyleIdx="4" presStyleCnt="8"/>
      <dgm:spPr/>
      <dgm:t>
        <a:bodyPr/>
        <a:lstStyle/>
        <a:p>
          <a:endParaRPr lang="en-US"/>
        </a:p>
      </dgm:t>
    </dgm:pt>
    <dgm:pt modelId="{622E44B8-CEF8-334D-B40C-C706B58EFCB9}" type="pres">
      <dgm:prSet presAssocID="{E3F0FDD3-16D5-9B44-B982-15ACF582B69F}" presName="node" presStyleLbl="node1" presStyleIdx="4" presStyleCnt="8">
        <dgm:presLayoutVars>
          <dgm:bulletEnabled val="1"/>
        </dgm:presLayoutVars>
      </dgm:prSet>
      <dgm:spPr/>
      <dgm:t>
        <a:bodyPr/>
        <a:lstStyle/>
        <a:p>
          <a:endParaRPr lang="en-US"/>
        </a:p>
      </dgm:t>
    </dgm:pt>
    <dgm:pt modelId="{46359FB7-AE2D-AD48-BA3F-7A6D9F8A325C}" type="pres">
      <dgm:prSet presAssocID="{6D4FCA85-6E70-D646-8059-E5F6CFE25D47}" presName="parTrans" presStyleLbl="bgSibTrans2D1" presStyleIdx="5" presStyleCnt="8"/>
      <dgm:spPr/>
      <dgm:t>
        <a:bodyPr/>
        <a:lstStyle/>
        <a:p>
          <a:endParaRPr lang="en-US"/>
        </a:p>
      </dgm:t>
    </dgm:pt>
    <dgm:pt modelId="{84DD20D6-EA29-D549-89FE-D6C243272021}" type="pres">
      <dgm:prSet presAssocID="{01C8B195-FBFC-2341-AE1A-037BD259C503}" presName="node" presStyleLbl="node1" presStyleIdx="5" presStyleCnt="8">
        <dgm:presLayoutVars>
          <dgm:bulletEnabled val="1"/>
        </dgm:presLayoutVars>
      </dgm:prSet>
      <dgm:spPr/>
      <dgm:t>
        <a:bodyPr/>
        <a:lstStyle/>
        <a:p>
          <a:endParaRPr lang="en-US"/>
        </a:p>
      </dgm:t>
    </dgm:pt>
    <dgm:pt modelId="{CB254614-3AE3-5942-B4A8-B94331E526C1}" type="pres">
      <dgm:prSet presAssocID="{3F1297D6-964F-464A-B5F3-57CBD90E7F60}" presName="parTrans" presStyleLbl="bgSibTrans2D1" presStyleIdx="6" presStyleCnt="8"/>
      <dgm:spPr/>
      <dgm:t>
        <a:bodyPr/>
        <a:lstStyle/>
        <a:p>
          <a:endParaRPr lang="en-US"/>
        </a:p>
      </dgm:t>
    </dgm:pt>
    <dgm:pt modelId="{8A10532C-9CDC-0F4D-AC32-3F3031B107C5}" type="pres">
      <dgm:prSet presAssocID="{9E732840-FEBA-2049-86D9-F281FB00C748}" presName="node" presStyleLbl="node1" presStyleIdx="6" presStyleCnt="8" custScaleY="145414" custRadScaleRad="98577" custRadScaleInc="7891">
        <dgm:presLayoutVars>
          <dgm:bulletEnabled val="1"/>
        </dgm:presLayoutVars>
      </dgm:prSet>
      <dgm:spPr/>
      <dgm:t>
        <a:bodyPr/>
        <a:lstStyle/>
        <a:p>
          <a:endParaRPr lang="en-US"/>
        </a:p>
      </dgm:t>
    </dgm:pt>
    <dgm:pt modelId="{853CB1C5-0190-7648-BF25-B8119ACA74DB}" type="pres">
      <dgm:prSet presAssocID="{222E0E28-6D89-724F-AF08-EE589462EE0C}" presName="parTrans" presStyleLbl="bgSibTrans2D1" presStyleIdx="7" presStyleCnt="8"/>
      <dgm:spPr/>
      <dgm:t>
        <a:bodyPr/>
        <a:lstStyle/>
        <a:p>
          <a:endParaRPr lang="en-US"/>
        </a:p>
      </dgm:t>
    </dgm:pt>
    <dgm:pt modelId="{E524CBBB-262F-5B4E-A4DE-55B0DFBD9C87}" type="pres">
      <dgm:prSet presAssocID="{2AE867CA-5B3D-B841-B177-682306CC45AF}" presName="node" presStyleLbl="node1" presStyleIdx="7" presStyleCnt="8" custScaleX="115016">
        <dgm:presLayoutVars>
          <dgm:bulletEnabled val="1"/>
        </dgm:presLayoutVars>
      </dgm:prSet>
      <dgm:spPr/>
      <dgm:t>
        <a:bodyPr/>
        <a:lstStyle/>
        <a:p>
          <a:endParaRPr lang="en-US"/>
        </a:p>
      </dgm:t>
    </dgm:pt>
  </dgm:ptLst>
  <dgm:cxnLst>
    <dgm:cxn modelId="{2097C0A5-BED8-CB4A-BD85-4FF6A3DF819D}" type="presOf" srcId="{9E732840-FEBA-2049-86D9-F281FB00C748}" destId="{8A10532C-9CDC-0F4D-AC32-3F3031B107C5}" srcOrd="0" destOrd="0" presId="urn:microsoft.com/office/officeart/2005/8/layout/radial4"/>
    <dgm:cxn modelId="{E6D97BBA-09BF-D645-85B2-A290673CED56}" type="presOf" srcId="{E3F0FDD3-16D5-9B44-B982-15ACF582B69F}" destId="{622E44B8-CEF8-334D-B40C-C706B58EFCB9}" srcOrd="0" destOrd="0" presId="urn:microsoft.com/office/officeart/2005/8/layout/radial4"/>
    <dgm:cxn modelId="{27D753E1-0454-0841-8790-FE13BE651440}" srcId="{9C37D2A9-80A8-194A-906E-5A1CEF574858}" destId="{9E732840-FEBA-2049-86D9-F281FB00C748}" srcOrd="6" destOrd="0" parTransId="{3F1297D6-964F-464A-B5F3-57CBD90E7F60}" sibTransId="{070B1289-7240-0F47-A167-BEBB3D098A1F}"/>
    <dgm:cxn modelId="{7FABF9C1-FB56-A646-A503-E7ECC9DC1D4F}" type="presOf" srcId="{F1B3B838-AB84-4A48-81C0-0EEA6DFFF6DE}" destId="{C1DE2ED8-D0BA-2A4A-A67D-0B9DB8885EAA}" srcOrd="0" destOrd="0" presId="urn:microsoft.com/office/officeart/2005/8/layout/radial4"/>
    <dgm:cxn modelId="{8D0E883F-ABBF-F041-AC6C-B1E167699CC7}" type="presOf" srcId="{FF99F1F1-B9A6-E743-BD8F-2460AACAA18C}" destId="{A9D26234-1B6D-8540-9AF2-AB1B7E393EFE}" srcOrd="0" destOrd="0" presId="urn:microsoft.com/office/officeart/2005/8/layout/radial4"/>
    <dgm:cxn modelId="{A6B44169-3332-7D4C-AC2C-78117A8218EA}" type="presOf" srcId="{2EC36DCA-E5A7-324A-92C5-F2D844FDB7D6}" destId="{C41117A4-7368-6D49-8780-672F39D0100E}" srcOrd="0" destOrd="0" presId="urn:microsoft.com/office/officeart/2005/8/layout/radial4"/>
    <dgm:cxn modelId="{4D5F2D7D-089F-6C45-9218-B7ACB5E62B8B}" srcId="{9C37D2A9-80A8-194A-906E-5A1CEF574858}" destId="{01C8B195-FBFC-2341-AE1A-037BD259C503}" srcOrd="5" destOrd="0" parTransId="{6D4FCA85-6E70-D646-8059-E5F6CFE25D47}" sibTransId="{4F0ED9E2-0967-D540-8A69-A1DC5693EDA5}"/>
    <dgm:cxn modelId="{B1B0E6C7-A84D-8044-B63D-05B3B06FF307}" type="presOf" srcId="{DEF72F34-318C-7F42-9EF8-DD2F1073490E}" destId="{9949D489-DD70-684D-849C-CDAD22C44CC5}" srcOrd="0" destOrd="0" presId="urn:microsoft.com/office/officeart/2005/8/layout/radial4"/>
    <dgm:cxn modelId="{1E38574D-E730-FC4A-B125-C40ADFF14A8D}" srcId="{9C37D2A9-80A8-194A-906E-5A1CEF574858}" destId="{20C63A05-8038-4A44-844D-D0BBE8CB64B0}" srcOrd="0" destOrd="0" parTransId="{20C0A495-4090-6E41-8690-B4522ED129A9}" sibTransId="{BE978567-50A2-9A4B-940D-5BD65772B5F3}"/>
    <dgm:cxn modelId="{92BC7CFB-D7AB-7C48-B449-554C9A4BD06F}" type="presOf" srcId="{01C8B195-FBFC-2341-AE1A-037BD259C503}" destId="{84DD20D6-EA29-D549-89FE-D6C243272021}" srcOrd="0" destOrd="0" presId="urn:microsoft.com/office/officeart/2005/8/layout/radial4"/>
    <dgm:cxn modelId="{A50C4B96-9D55-814C-A7C6-22395547CE1A}" type="presOf" srcId="{20C63A05-8038-4A44-844D-D0BBE8CB64B0}" destId="{E6E9F2DF-D0DF-7A42-8479-6AAE9B446CCE}" srcOrd="0" destOrd="0" presId="urn:microsoft.com/office/officeart/2005/8/layout/radial4"/>
    <dgm:cxn modelId="{9BDBB715-8316-5348-B6D1-04A63952D88B}" srcId="{9C37D2A9-80A8-194A-906E-5A1CEF574858}" destId="{B2AED359-06AE-FF4A-B984-C511E20DCE05}" srcOrd="2" destOrd="0" parTransId="{F1B3B838-AB84-4A48-81C0-0EEA6DFFF6DE}" sibTransId="{2A8E7A2B-9520-9B46-973B-E8CA77BA1A99}"/>
    <dgm:cxn modelId="{2678E85F-0C1C-F344-B0A6-383066D3884D}" type="presOf" srcId="{BDD404F6-970B-A04A-92D1-86C4F5B5B003}" destId="{8F0DF070-5C1C-3447-BB78-F0DE8FB207A1}" srcOrd="0" destOrd="0" presId="urn:microsoft.com/office/officeart/2005/8/layout/radial4"/>
    <dgm:cxn modelId="{F6041450-8263-DC42-911F-56AACD01974D}" type="presOf" srcId="{2AE867CA-5B3D-B841-B177-682306CC45AF}" destId="{E524CBBB-262F-5B4E-A4DE-55B0DFBD9C87}" srcOrd="0" destOrd="0" presId="urn:microsoft.com/office/officeart/2005/8/layout/radial4"/>
    <dgm:cxn modelId="{691B8576-5979-FA44-87CB-DE5FAC961ECF}" type="presOf" srcId="{031D8BD8-268C-8644-9462-4BA2658B3970}" destId="{999BB4BD-3DDB-B64B-96FD-9E84D2F302B4}" srcOrd="0" destOrd="0" presId="urn:microsoft.com/office/officeart/2005/8/layout/radial4"/>
    <dgm:cxn modelId="{D1A09DFB-8D9D-9547-A7CD-238488474230}" type="presOf" srcId="{95848919-5B0F-624B-9268-2D0C03E9E7D1}" destId="{57DBEB46-132C-FC49-81C5-2776F1C3EA50}" srcOrd="0" destOrd="0" presId="urn:microsoft.com/office/officeart/2005/8/layout/radial4"/>
    <dgm:cxn modelId="{E7255FEF-C585-3D4A-9E8B-07CDDE8C6166}" srcId="{9C37D2A9-80A8-194A-906E-5A1CEF574858}" destId="{BDD404F6-970B-A04A-92D1-86C4F5B5B003}" srcOrd="1" destOrd="0" parTransId="{031D8BD8-268C-8644-9462-4BA2658B3970}" sibTransId="{F5C3287A-FCAA-B344-A44D-EF0E3F2351BE}"/>
    <dgm:cxn modelId="{CE2AA03F-B2A8-BE43-B096-D7EC653831C9}" type="presOf" srcId="{222E0E28-6D89-724F-AF08-EE589462EE0C}" destId="{853CB1C5-0190-7648-BF25-B8119ACA74DB}" srcOrd="0" destOrd="0" presId="urn:microsoft.com/office/officeart/2005/8/layout/radial4"/>
    <dgm:cxn modelId="{FFA543A7-58B4-2E46-8A30-30C6A77BD52F}" type="presOf" srcId="{3F1297D6-964F-464A-B5F3-57CBD90E7F60}" destId="{CB254614-3AE3-5942-B4A8-B94331E526C1}" srcOrd="0" destOrd="0" presId="urn:microsoft.com/office/officeart/2005/8/layout/radial4"/>
    <dgm:cxn modelId="{D5CCBCB1-5AEA-0349-A50E-F5D230E03506}" srcId="{9C37D2A9-80A8-194A-906E-5A1CEF574858}" destId="{E3F0FDD3-16D5-9B44-B982-15ACF582B69F}" srcOrd="4" destOrd="0" parTransId="{2EC36DCA-E5A7-324A-92C5-F2D844FDB7D6}" sibTransId="{A1437360-D8F0-5E4A-8BE0-F4751093F381}"/>
    <dgm:cxn modelId="{BA6F0867-01B2-BD47-978D-BF2EE8027D07}" type="presOf" srcId="{9C37D2A9-80A8-194A-906E-5A1CEF574858}" destId="{F2690FA2-75B7-C044-90AA-F126493B6DAC}" srcOrd="0" destOrd="0" presId="urn:microsoft.com/office/officeart/2005/8/layout/radial4"/>
    <dgm:cxn modelId="{935DC5F4-39A4-B240-8F45-13320B37C9CF}" srcId="{DEF72F34-318C-7F42-9EF8-DD2F1073490E}" destId="{9C37D2A9-80A8-194A-906E-5A1CEF574858}" srcOrd="0" destOrd="0" parTransId="{0B33B681-2885-0F4C-8E0B-DCE578606095}" sibTransId="{023F91DE-3ACE-4249-911A-33378F51BE19}"/>
    <dgm:cxn modelId="{F2382F25-5B4C-A747-988D-F78E76AA5124}" type="presOf" srcId="{20C0A495-4090-6E41-8690-B4522ED129A9}" destId="{F8BE6A67-E23D-FA41-8D94-8672CB317A9A}" srcOrd="0" destOrd="0" presId="urn:microsoft.com/office/officeart/2005/8/layout/radial4"/>
    <dgm:cxn modelId="{794AB1F7-EA83-F841-BF00-E352FB124B6A}" type="presOf" srcId="{6D4FCA85-6E70-D646-8059-E5F6CFE25D47}" destId="{46359FB7-AE2D-AD48-BA3F-7A6D9F8A325C}" srcOrd="0" destOrd="0" presId="urn:microsoft.com/office/officeart/2005/8/layout/radial4"/>
    <dgm:cxn modelId="{516B12FC-7D0B-5A47-9E0A-BAF52CDCEFC5}" type="presOf" srcId="{B2AED359-06AE-FF4A-B984-C511E20DCE05}" destId="{ADEBC3E9-F55C-E640-A441-7C9BE61E1135}" srcOrd="0" destOrd="0" presId="urn:microsoft.com/office/officeart/2005/8/layout/radial4"/>
    <dgm:cxn modelId="{3A2CAD1E-1920-B94D-BE96-BAC234018612}" srcId="{9C37D2A9-80A8-194A-906E-5A1CEF574858}" destId="{2AE867CA-5B3D-B841-B177-682306CC45AF}" srcOrd="7" destOrd="0" parTransId="{222E0E28-6D89-724F-AF08-EE589462EE0C}" sibTransId="{D5067C90-7D91-E642-9D7E-54B1C6090289}"/>
    <dgm:cxn modelId="{A0B07D5E-2357-0945-AD15-7B3A80C38D66}" srcId="{9C37D2A9-80A8-194A-906E-5A1CEF574858}" destId="{FF99F1F1-B9A6-E743-BD8F-2460AACAA18C}" srcOrd="3" destOrd="0" parTransId="{95848919-5B0F-624B-9268-2D0C03E9E7D1}" sibTransId="{7240A569-04D0-054C-AE1E-1B8212B59049}"/>
    <dgm:cxn modelId="{ACAE58A0-7379-2A41-A211-08E8C71EFB83}" type="presParOf" srcId="{9949D489-DD70-684D-849C-CDAD22C44CC5}" destId="{F2690FA2-75B7-C044-90AA-F126493B6DAC}" srcOrd="0" destOrd="0" presId="urn:microsoft.com/office/officeart/2005/8/layout/radial4"/>
    <dgm:cxn modelId="{8AD8FC94-D10F-E244-AA90-D540EBB2C81C}" type="presParOf" srcId="{9949D489-DD70-684D-849C-CDAD22C44CC5}" destId="{F8BE6A67-E23D-FA41-8D94-8672CB317A9A}" srcOrd="1" destOrd="0" presId="urn:microsoft.com/office/officeart/2005/8/layout/radial4"/>
    <dgm:cxn modelId="{FF8FD246-ACF3-A742-AF83-4D7C71BF2874}" type="presParOf" srcId="{9949D489-DD70-684D-849C-CDAD22C44CC5}" destId="{E6E9F2DF-D0DF-7A42-8479-6AAE9B446CCE}" srcOrd="2" destOrd="0" presId="urn:microsoft.com/office/officeart/2005/8/layout/radial4"/>
    <dgm:cxn modelId="{ACAF1247-8E2F-A841-B3FD-B823A8F4A3A7}" type="presParOf" srcId="{9949D489-DD70-684D-849C-CDAD22C44CC5}" destId="{999BB4BD-3DDB-B64B-96FD-9E84D2F302B4}" srcOrd="3" destOrd="0" presId="urn:microsoft.com/office/officeart/2005/8/layout/radial4"/>
    <dgm:cxn modelId="{476EFA19-7E33-634D-AC52-A6636FAB3D66}" type="presParOf" srcId="{9949D489-DD70-684D-849C-CDAD22C44CC5}" destId="{8F0DF070-5C1C-3447-BB78-F0DE8FB207A1}" srcOrd="4" destOrd="0" presId="urn:microsoft.com/office/officeart/2005/8/layout/radial4"/>
    <dgm:cxn modelId="{C891F5D1-1510-3A44-9A45-107FBAB41028}" type="presParOf" srcId="{9949D489-DD70-684D-849C-CDAD22C44CC5}" destId="{C1DE2ED8-D0BA-2A4A-A67D-0B9DB8885EAA}" srcOrd="5" destOrd="0" presId="urn:microsoft.com/office/officeart/2005/8/layout/radial4"/>
    <dgm:cxn modelId="{E227DF1C-5EE4-2346-9109-DBFBA1535F81}" type="presParOf" srcId="{9949D489-DD70-684D-849C-CDAD22C44CC5}" destId="{ADEBC3E9-F55C-E640-A441-7C9BE61E1135}" srcOrd="6" destOrd="0" presId="urn:microsoft.com/office/officeart/2005/8/layout/radial4"/>
    <dgm:cxn modelId="{2D7EB160-4D4D-E640-9E79-31F7DF606652}" type="presParOf" srcId="{9949D489-DD70-684D-849C-CDAD22C44CC5}" destId="{57DBEB46-132C-FC49-81C5-2776F1C3EA50}" srcOrd="7" destOrd="0" presId="urn:microsoft.com/office/officeart/2005/8/layout/radial4"/>
    <dgm:cxn modelId="{96110627-AA9D-E042-B1ED-3B38A616813F}" type="presParOf" srcId="{9949D489-DD70-684D-849C-CDAD22C44CC5}" destId="{A9D26234-1B6D-8540-9AF2-AB1B7E393EFE}" srcOrd="8" destOrd="0" presId="urn:microsoft.com/office/officeart/2005/8/layout/radial4"/>
    <dgm:cxn modelId="{90681882-903F-A94D-BF40-A79D5F14C74F}" type="presParOf" srcId="{9949D489-DD70-684D-849C-CDAD22C44CC5}" destId="{C41117A4-7368-6D49-8780-672F39D0100E}" srcOrd="9" destOrd="0" presId="urn:microsoft.com/office/officeart/2005/8/layout/radial4"/>
    <dgm:cxn modelId="{62E93AF8-163B-5247-B30A-5B46181DD522}" type="presParOf" srcId="{9949D489-DD70-684D-849C-CDAD22C44CC5}" destId="{622E44B8-CEF8-334D-B40C-C706B58EFCB9}" srcOrd="10" destOrd="0" presId="urn:microsoft.com/office/officeart/2005/8/layout/radial4"/>
    <dgm:cxn modelId="{A518171F-77D5-9F46-B7F8-24FF764448F3}" type="presParOf" srcId="{9949D489-DD70-684D-849C-CDAD22C44CC5}" destId="{46359FB7-AE2D-AD48-BA3F-7A6D9F8A325C}" srcOrd="11" destOrd="0" presId="urn:microsoft.com/office/officeart/2005/8/layout/radial4"/>
    <dgm:cxn modelId="{4631BF0D-57B7-5448-ACF4-89CAFF9F3FD3}" type="presParOf" srcId="{9949D489-DD70-684D-849C-CDAD22C44CC5}" destId="{84DD20D6-EA29-D549-89FE-D6C243272021}" srcOrd="12" destOrd="0" presId="urn:microsoft.com/office/officeart/2005/8/layout/radial4"/>
    <dgm:cxn modelId="{F4302F50-C3F7-5148-B706-630793F40E8D}" type="presParOf" srcId="{9949D489-DD70-684D-849C-CDAD22C44CC5}" destId="{CB254614-3AE3-5942-B4A8-B94331E526C1}" srcOrd="13" destOrd="0" presId="urn:microsoft.com/office/officeart/2005/8/layout/radial4"/>
    <dgm:cxn modelId="{D874BA0C-BCD3-F84F-8C33-486E5F2A06CA}" type="presParOf" srcId="{9949D489-DD70-684D-849C-CDAD22C44CC5}" destId="{8A10532C-9CDC-0F4D-AC32-3F3031B107C5}" srcOrd="14" destOrd="0" presId="urn:microsoft.com/office/officeart/2005/8/layout/radial4"/>
    <dgm:cxn modelId="{96B8B333-10EE-424A-81E5-6502D151E612}" type="presParOf" srcId="{9949D489-DD70-684D-849C-CDAD22C44CC5}" destId="{853CB1C5-0190-7648-BF25-B8119ACA74DB}" srcOrd="15" destOrd="0" presId="urn:microsoft.com/office/officeart/2005/8/layout/radial4"/>
    <dgm:cxn modelId="{6B84EA87-A0C3-EC43-AAFD-3525B65BFB8F}" type="presParOf" srcId="{9949D489-DD70-684D-849C-CDAD22C44CC5}" destId="{E524CBBB-262F-5B4E-A4DE-55B0DFBD9C87}"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90FA2-75B7-C044-90AA-F126493B6DAC}">
      <dsp:nvSpPr>
        <dsp:cNvPr id="0" name=""/>
        <dsp:cNvSpPr/>
      </dsp:nvSpPr>
      <dsp:spPr>
        <a:xfrm>
          <a:off x="3177450" y="3317012"/>
          <a:ext cx="2054675" cy="1943615"/>
        </a:xfrm>
        <a:prstGeom prst="ellipse">
          <a:avLst/>
        </a:prstGeom>
        <a:solidFill>
          <a:schemeClr val="accent1">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latin typeface="Tw Cen MT"/>
              <a:cs typeface="Tw Cen MT"/>
            </a:rPr>
            <a:t>GROWTH IN FAITH</a:t>
          </a:r>
          <a:endParaRPr lang="en-US" sz="2600" kern="1200" dirty="0">
            <a:latin typeface="Tw Cen MT"/>
            <a:cs typeface="Tw Cen MT"/>
          </a:endParaRPr>
        </a:p>
      </dsp:txBody>
      <dsp:txXfrm>
        <a:off x="3478350" y="3601648"/>
        <a:ext cx="1452875" cy="1374343"/>
      </dsp:txXfrm>
    </dsp:sp>
    <dsp:sp modelId="{F8BE6A67-E23D-FA41-8D94-8672CB317A9A}">
      <dsp:nvSpPr>
        <dsp:cNvPr id="0" name=""/>
        <dsp:cNvSpPr/>
      </dsp:nvSpPr>
      <dsp:spPr>
        <a:xfrm rot="10800000">
          <a:off x="681476" y="4025359"/>
          <a:ext cx="2358695" cy="526920"/>
        </a:xfrm>
        <a:prstGeom prst="lef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6E9F2DF-D0DF-7A42-8479-6AAE9B446CCE}">
      <dsp:nvSpPr>
        <dsp:cNvPr id="0" name=""/>
        <dsp:cNvSpPr/>
      </dsp:nvSpPr>
      <dsp:spPr>
        <a:xfrm>
          <a:off x="-124849" y="3741030"/>
          <a:ext cx="1612652" cy="1095579"/>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Caring Relationships</a:t>
          </a:r>
          <a:endParaRPr lang="en-US" sz="2000" b="1" kern="1200" dirty="0">
            <a:latin typeface="Tw Cen MT"/>
            <a:cs typeface="Tw Cen MT"/>
          </a:endParaRPr>
        </a:p>
      </dsp:txBody>
      <dsp:txXfrm>
        <a:off x="-92761" y="3773118"/>
        <a:ext cx="1548476" cy="1031403"/>
      </dsp:txXfrm>
    </dsp:sp>
    <dsp:sp modelId="{999BB4BD-3DDB-B64B-96FD-9E84D2F302B4}">
      <dsp:nvSpPr>
        <dsp:cNvPr id="0" name=""/>
        <dsp:cNvSpPr/>
      </dsp:nvSpPr>
      <dsp:spPr>
        <a:xfrm rot="12342857">
          <a:off x="913078" y="3010644"/>
          <a:ext cx="2369261" cy="526920"/>
        </a:xfrm>
        <a:prstGeom prst="lef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F0DF070-5C1C-3447-BB78-F0DE8FB207A1}">
      <dsp:nvSpPr>
        <dsp:cNvPr id="0" name=""/>
        <dsp:cNvSpPr/>
      </dsp:nvSpPr>
      <dsp:spPr>
        <a:xfrm>
          <a:off x="309659" y="2242436"/>
          <a:ext cx="1441469" cy="1035352"/>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Rituals &amp; Milestones</a:t>
          </a:r>
          <a:endParaRPr lang="en-US" sz="2000" b="1" kern="1200" dirty="0">
            <a:latin typeface="Tw Cen MT"/>
            <a:cs typeface="Tw Cen MT"/>
          </a:endParaRPr>
        </a:p>
      </dsp:txBody>
      <dsp:txXfrm>
        <a:off x="339983" y="2272760"/>
        <a:ext cx="1380821" cy="974704"/>
      </dsp:txXfrm>
    </dsp:sp>
    <dsp:sp modelId="{C1DE2ED8-D0BA-2A4A-A67D-0B9DB8885EAA}">
      <dsp:nvSpPr>
        <dsp:cNvPr id="0" name=""/>
        <dsp:cNvSpPr/>
      </dsp:nvSpPr>
      <dsp:spPr>
        <a:xfrm rot="13885714">
          <a:off x="1557771" y="2205716"/>
          <a:ext cx="2391799" cy="526920"/>
        </a:xfrm>
        <a:prstGeom prst="lef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DEBC3E9-F55C-E640-A441-7C9BE61E1135}">
      <dsp:nvSpPr>
        <dsp:cNvPr id="0" name=""/>
        <dsp:cNvSpPr/>
      </dsp:nvSpPr>
      <dsp:spPr>
        <a:xfrm>
          <a:off x="1360944" y="1016507"/>
          <a:ext cx="1294190" cy="1035352"/>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Church Year Seasons</a:t>
          </a:r>
          <a:endParaRPr lang="en-US" sz="2000" b="1" kern="1200" dirty="0">
            <a:latin typeface="Tw Cen MT"/>
            <a:cs typeface="Tw Cen MT"/>
          </a:endParaRPr>
        </a:p>
      </dsp:txBody>
      <dsp:txXfrm>
        <a:off x="1391268" y="1046831"/>
        <a:ext cx="1233542" cy="974704"/>
      </dsp:txXfrm>
    </dsp:sp>
    <dsp:sp modelId="{57DBEB46-132C-FC49-81C5-2776F1C3EA50}">
      <dsp:nvSpPr>
        <dsp:cNvPr id="0" name=""/>
        <dsp:cNvSpPr/>
      </dsp:nvSpPr>
      <dsp:spPr>
        <a:xfrm rot="15428571">
          <a:off x="2484393" y="1764573"/>
          <a:ext cx="2408770" cy="526920"/>
        </a:xfrm>
        <a:prstGeom prst="leftArrow">
          <a:avLst>
            <a:gd name="adj1" fmla="val 60000"/>
            <a:gd name="adj2" fmla="val 5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A9D26234-1B6D-8540-9AF2-AB1B7E393EFE}">
      <dsp:nvSpPr>
        <dsp:cNvPr id="0" name=""/>
        <dsp:cNvSpPr/>
      </dsp:nvSpPr>
      <dsp:spPr>
        <a:xfrm>
          <a:off x="2773682" y="336168"/>
          <a:ext cx="1294190" cy="1035352"/>
        </a:xfrm>
        <a:prstGeom prst="roundRect">
          <a:avLst>
            <a:gd name="adj" fmla="val 1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Learning the Tradition</a:t>
          </a:r>
          <a:endParaRPr lang="en-US" sz="2000" b="1" kern="1200" dirty="0">
            <a:latin typeface="Tw Cen MT"/>
            <a:cs typeface="Tw Cen MT"/>
          </a:endParaRPr>
        </a:p>
      </dsp:txBody>
      <dsp:txXfrm>
        <a:off x="2804006" y="366492"/>
        <a:ext cx="1233542" cy="974704"/>
      </dsp:txXfrm>
    </dsp:sp>
    <dsp:sp modelId="{C41117A4-7368-6D49-8780-672F39D0100E}">
      <dsp:nvSpPr>
        <dsp:cNvPr id="0" name=""/>
        <dsp:cNvSpPr/>
      </dsp:nvSpPr>
      <dsp:spPr>
        <a:xfrm rot="16971429">
          <a:off x="3516413" y="1764573"/>
          <a:ext cx="2408770" cy="526920"/>
        </a:xfrm>
        <a:prstGeom prst="leftArrow">
          <a:avLst>
            <a:gd name="adj1" fmla="val 60000"/>
            <a:gd name="adj2" fmla="val 5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622E44B8-CEF8-334D-B40C-C706B58EFCB9}">
      <dsp:nvSpPr>
        <dsp:cNvPr id="0" name=""/>
        <dsp:cNvSpPr/>
      </dsp:nvSpPr>
      <dsp:spPr>
        <a:xfrm>
          <a:off x="4341703" y="336168"/>
          <a:ext cx="1294190" cy="1035352"/>
        </a:xfrm>
        <a:prstGeom prst="roundRect">
          <a:avLst>
            <a:gd name="adj" fmla="val 1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Praying</a:t>
          </a:r>
        </a:p>
        <a:p>
          <a:pPr lvl="0" algn="ctr" defTabSz="889000">
            <a:lnSpc>
              <a:spcPct val="90000"/>
            </a:lnSpc>
            <a:spcBef>
              <a:spcPct val="0"/>
            </a:spcBef>
            <a:spcAft>
              <a:spcPct val="35000"/>
            </a:spcAft>
          </a:pPr>
          <a:r>
            <a:rPr lang="en-US" sz="2000" b="1" kern="1200" dirty="0" smtClean="0">
              <a:latin typeface="Tw Cen MT"/>
              <a:cs typeface="Tw Cen MT"/>
            </a:rPr>
            <a:t>Spiritual Formation</a:t>
          </a:r>
          <a:endParaRPr lang="en-US" sz="2000" b="1" kern="1200" dirty="0">
            <a:latin typeface="Tw Cen MT"/>
            <a:cs typeface="Tw Cen MT"/>
          </a:endParaRPr>
        </a:p>
      </dsp:txBody>
      <dsp:txXfrm>
        <a:off x="4372027" y="366492"/>
        <a:ext cx="1233542" cy="974704"/>
      </dsp:txXfrm>
    </dsp:sp>
    <dsp:sp modelId="{46359FB7-AE2D-AD48-BA3F-7A6D9F8A325C}">
      <dsp:nvSpPr>
        <dsp:cNvPr id="0" name=""/>
        <dsp:cNvSpPr/>
      </dsp:nvSpPr>
      <dsp:spPr>
        <a:xfrm rot="18514286">
          <a:off x="4460006" y="2205716"/>
          <a:ext cx="2391799" cy="526920"/>
        </a:xfrm>
        <a:prstGeom prst="lef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4DD20D6-EA29-D549-89FE-D6C243272021}">
      <dsp:nvSpPr>
        <dsp:cNvPr id="0" name=""/>
        <dsp:cNvSpPr/>
      </dsp:nvSpPr>
      <dsp:spPr>
        <a:xfrm>
          <a:off x="5754442" y="1016507"/>
          <a:ext cx="1294190" cy="1035352"/>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Reading the Bible</a:t>
          </a:r>
          <a:endParaRPr lang="en-US" sz="2000" b="1" kern="1200" dirty="0">
            <a:latin typeface="Tw Cen MT"/>
            <a:cs typeface="Tw Cen MT"/>
          </a:endParaRPr>
        </a:p>
      </dsp:txBody>
      <dsp:txXfrm>
        <a:off x="5784766" y="1046831"/>
        <a:ext cx="1233542" cy="974704"/>
      </dsp:txXfrm>
    </dsp:sp>
    <dsp:sp modelId="{CB254614-3AE3-5942-B4A8-B94331E526C1}">
      <dsp:nvSpPr>
        <dsp:cNvPr id="0" name=""/>
        <dsp:cNvSpPr/>
      </dsp:nvSpPr>
      <dsp:spPr>
        <a:xfrm rot="20163671">
          <a:off x="5158431" y="3086881"/>
          <a:ext cx="2320576" cy="526920"/>
        </a:xfrm>
        <a:prstGeom prst="lef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8A10532C-9CDC-0F4D-AC32-3F3031B107C5}">
      <dsp:nvSpPr>
        <dsp:cNvPr id="0" name=""/>
        <dsp:cNvSpPr/>
      </dsp:nvSpPr>
      <dsp:spPr>
        <a:xfrm>
          <a:off x="6732103" y="2126768"/>
          <a:ext cx="1294190" cy="1505547"/>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Serving Working for Justice Caring for Creation</a:t>
          </a:r>
          <a:endParaRPr lang="en-US" sz="2000" b="1" kern="1200" dirty="0">
            <a:latin typeface="Tw Cen MT"/>
            <a:cs typeface="Tw Cen MT"/>
          </a:endParaRPr>
        </a:p>
      </dsp:txBody>
      <dsp:txXfrm>
        <a:off x="6770009" y="2164674"/>
        <a:ext cx="1218378" cy="1429735"/>
      </dsp:txXfrm>
    </dsp:sp>
    <dsp:sp modelId="{853CB1C5-0190-7648-BF25-B8119ACA74DB}">
      <dsp:nvSpPr>
        <dsp:cNvPr id="0" name=""/>
        <dsp:cNvSpPr/>
      </dsp:nvSpPr>
      <dsp:spPr>
        <a:xfrm>
          <a:off x="5369404" y="4025359"/>
          <a:ext cx="2358695" cy="526920"/>
        </a:xfrm>
        <a:prstGeom prst="lef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sp>
    <dsp:sp modelId="{E524CBBB-262F-5B4E-A4DE-55B0DFBD9C87}">
      <dsp:nvSpPr>
        <dsp:cNvPr id="0" name=""/>
        <dsp:cNvSpPr/>
      </dsp:nvSpPr>
      <dsp:spPr>
        <a:xfrm>
          <a:off x="6983836" y="3771143"/>
          <a:ext cx="1488526" cy="1035352"/>
        </a:xfrm>
        <a:prstGeom prst="roundRect">
          <a:avLst>
            <a:gd name="adj" fmla="val 1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Tw Cen MT"/>
              <a:cs typeface="Tw Cen MT"/>
            </a:rPr>
            <a:t>Worshipping</a:t>
          </a:r>
          <a:endParaRPr lang="en-US" sz="2000" b="1" kern="1200" dirty="0">
            <a:latin typeface="Tw Cen MT"/>
            <a:cs typeface="Tw Cen MT"/>
          </a:endParaRPr>
        </a:p>
      </dsp:txBody>
      <dsp:txXfrm>
        <a:off x="7014160" y="3801467"/>
        <a:ext cx="1427878" cy="97470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75ED21-BF28-6343-91FA-E4D7D588F741}" type="datetimeFigureOut">
              <a:rPr lang="en-US" smtClean="0"/>
              <a:t>6/18/15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E3429C-E938-4544-B285-CA24F9087D4F}" type="slidenum">
              <a:rPr lang="en-US" smtClean="0"/>
              <a:t>‹#›</a:t>
            </a:fld>
            <a:endParaRPr lang="en-US"/>
          </a:p>
        </p:txBody>
      </p:sp>
    </p:spTree>
    <p:extLst>
      <p:ext uri="{BB962C8B-B14F-4D97-AF65-F5344CB8AC3E}">
        <p14:creationId xmlns:p14="http://schemas.microsoft.com/office/powerpoint/2010/main" val="3827350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w Cen M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w Cen MT"/>
              </a:defRPr>
            </a:lvl1pPr>
          </a:lstStyle>
          <a:p>
            <a:fld id="{DCA639C2-B6D2-D34E-ADF1-160402E244B7}" type="datetimeFigureOut">
              <a:rPr lang="en-US" smtClean="0"/>
              <a:pPr/>
              <a:t>6/18/15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w Cen M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w Cen MT"/>
              </a:defRPr>
            </a:lvl1pPr>
          </a:lstStyle>
          <a:p>
            <a:fld id="{368CB6B8-1CFA-F34A-8BCE-5B679FD3C73B}" type="slidenum">
              <a:rPr lang="en-US" smtClean="0"/>
              <a:pPr/>
              <a:t>‹#›</a:t>
            </a:fld>
            <a:endParaRPr lang="en-US" dirty="0"/>
          </a:p>
        </p:txBody>
      </p:sp>
    </p:spTree>
    <p:extLst>
      <p:ext uri="{BB962C8B-B14F-4D97-AF65-F5344CB8AC3E}">
        <p14:creationId xmlns:p14="http://schemas.microsoft.com/office/powerpoint/2010/main" val="447524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Tw Cen MT"/>
        <a:ea typeface="+mn-ea"/>
        <a:cs typeface="+mn-cs"/>
      </a:defRPr>
    </a:lvl1pPr>
    <a:lvl2pPr marL="457200" algn="l" defTabSz="457200" rtl="0" eaLnBrk="1" latinLnBrk="0" hangingPunct="1">
      <a:defRPr sz="1200" kern="1200">
        <a:solidFill>
          <a:schemeClr val="tx1"/>
        </a:solidFill>
        <a:latin typeface="Tw Cen MT"/>
        <a:ea typeface="+mn-ea"/>
        <a:cs typeface="+mn-cs"/>
      </a:defRPr>
    </a:lvl2pPr>
    <a:lvl3pPr marL="914400" algn="l" defTabSz="457200" rtl="0" eaLnBrk="1" latinLnBrk="0" hangingPunct="1">
      <a:defRPr sz="1200" kern="1200">
        <a:solidFill>
          <a:schemeClr val="tx1"/>
        </a:solidFill>
        <a:latin typeface="Tw Cen MT"/>
        <a:ea typeface="+mn-ea"/>
        <a:cs typeface="+mn-cs"/>
      </a:defRPr>
    </a:lvl3pPr>
    <a:lvl4pPr marL="1371600" algn="l" defTabSz="457200" rtl="0" eaLnBrk="1" latinLnBrk="0" hangingPunct="1">
      <a:defRPr sz="1200" kern="1200">
        <a:solidFill>
          <a:schemeClr val="tx1"/>
        </a:solidFill>
        <a:latin typeface="Tw Cen MT"/>
        <a:ea typeface="+mn-ea"/>
        <a:cs typeface="+mn-cs"/>
      </a:defRPr>
    </a:lvl4pPr>
    <a:lvl5pPr marL="1828800" algn="l" defTabSz="457200" rtl="0" eaLnBrk="1" latinLnBrk="0" hangingPunct="1">
      <a:defRPr sz="1200" kern="1200">
        <a:solidFill>
          <a:schemeClr val="tx1"/>
        </a:solidFill>
        <a:latin typeface="Tw Cen M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2103D3E-B9DE-F042-A81B-9023B6863032}" type="datetimeFigureOut">
              <a:rPr lang="en-US" smtClean="0"/>
              <a:t>6/18/15</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4A334BD-FE82-A84C-875F-DDC9CF61CB6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6/18/15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A334BD-FE82-A84C-875F-DDC9CF61CB6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2103D3E-B9DE-F042-A81B-9023B6863032}" type="datetimeFigureOut">
              <a:rPr lang="en-US" smtClean="0"/>
              <a:t>6/18/15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Tw Cen MT"/>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D4A334BD-FE82-A84C-875F-DDC9CF61CB6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2103D3E-B9DE-F042-A81B-9023B6863032}" type="datetimeFigureOut">
              <a:rPr lang="en-US" smtClean="0"/>
              <a:t>6/18/15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4A334BD-FE82-A84C-875F-DDC9CF61CB6F}"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2103D3E-B9DE-F042-A81B-9023B6863032}" type="datetimeFigureOut">
              <a:rPr lang="en-US" smtClean="0"/>
              <a:t>6/18/15</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4A334BD-FE82-A84C-875F-DDC9CF61CB6F}"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2103D3E-B9DE-F042-A81B-9023B6863032}" type="datetimeFigureOut">
              <a:rPr lang="en-US" smtClean="0"/>
              <a:t>6/18/15</a:t>
            </a:fld>
            <a:endParaRPr lang="en-US" dirty="0"/>
          </a:p>
        </p:txBody>
      </p:sp>
      <p:sp>
        <p:nvSpPr>
          <p:cNvPr id="10" name="Slide Number Placeholder 9"/>
          <p:cNvSpPr>
            <a:spLocks noGrp="1"/>
          </p:cNvSpPr>
          <p:nvPr>
            <p:ph type="sldNum" sz="quarter" idx="16"/>
          </p:nvPr>
        </p:nvSpPr>
        <p:spPr/>
        <p:txBody>
          <a:bodyPr rtlCol="0"/>
          <a:lstStyle/>
          <a:p>
            <a:fld id="{D4A334BD-FE82-A84C-875F-DDC9CF61CB6F}"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2103D3E-B9DE-F042-A81B-9023B6863032}" type="datetimeFigureOut">
              <a:rPr lang="en-US" smtClean="0"/>
              <a:t>6/18/15</a:t>
            </a:fld>
            <a:endParaRPr lang="en-US" dirty="0"/>
          </a:p>
        </p:txBody>
      </p:sp>
      <p:sp>
        <p:nvSpPr>
          <p:cNvPr id="12" name="Slide Number Placeholder 11"/>
          <p:cNvSpPr>
            <a:spLocks noGrp="1"/>
          </p:cNvSpPr>
          <p:nvPr>
            <p:ph type="sldNum" sz="quarter" idx="16"/>
          </p:nvPr>
        </p:nvSpPr>
        <p:spPr/>
        <p:txBody>
          <a:bodyPr rtlCol="0"/>
          <a:lstStyle/>
          <a:p>
            <a:fld id="{D4A334BD-FE82-A84C-875F-DDC9CF61CB6F}"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2103D3E-B9DE-F042-A81B-9023B6863032}" type="datetimeFigureOut">
              <a:rPr lang="en-US" smtClean="0"/>
              <a:t>6/18/15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4A334BD-FE82-A84C-875F-DDC9CF61CB6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3D3E-B9DE-F042-A81B-9023B6863032}" type="datetimeFigureOut">
              <a:rPr lang="en-US" smtClean="0"/>
              <a:t>6/18/15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4A334BD-FE82-A84C-875F-DDC9CF61CB6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2103D3E-B9DE-F042-A81B-9023B6863032}" type="datetimeFigureOut">
              <a:rPr lang="en-US" smtClean="0"/>
              <a:t>6/18/15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4A334BD-FE82-A84C-875F-DDC9CF61CB6F}" type="slidenum">
              <a:rPr lang="en-US" smtClean="0"/>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Tw Cen MT"/>
              </a:defRPr>
            </a:lvl1pPr>
            <a:lvl2pPr>
              <a:buNone/>
              <a:defRPr sz="1200"/>
            </a:lvl2pPr>
            <a:lvl3pPr>
              <a:buNone/>
              <a:defRPr sz="1000"/>
            </a:lvl3pPr>
            <a:lvl4pPr>
              <a:buNone/>
              <a:defRPr sz="900"/>
            </a:lvl4pPr>
            <a:lvl5pPr>
              <a:buNone/>
              <a:defRPr sz="900"/>
            </a:lvl5pPr>
          </a:lstStyle>
          <a:p>
            <a:pPr lvl="0" eaLnBrk="1" latinLnBrk="0" hangingPunct="1"/>
            <a:r>
              <a:rPr kumimoji="0" lang="en-US" dirty="0"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12" name="Date Placeholder 11"/>
          <p:cNvSpPr>
            <a:spLocks noGrp="1"/>
          </p:cNvSpPr>
          <p:nvPr>
            <p:ph type="dt" sz="half" idx="10"/>
          </p:nvPr>
        </p:nvSpPr>
        <p:spPr>
          <a:xfrm>
            <a:off x="6248400" y="6248400"/>
            <a:ext cx="2667000" cy="365125"/>
          </a:xfrm>
        </p:spPr>
        <p:txBody>
          <a:bodyPr rtlCol="0"/>
          <a:lstStyle/>
          <a:p>
            <a:fld id="{92103D3E-B9DE-F042-A81B-9023B6863032}" type="datetimeFigureOut">
              <a:rPr lang="en-US" smtClean="0"/>
              <a:t>6/18/15</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4A334BD-FE82-A84C-875F-DDC9CF61CB6F}" type="slidenum">
              <a:rPr lang="en-US" smtClean="0"/>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Drag picture to placeholder or click icon to add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Tw Cen MT"/>
              </a:defRPr>
            </a:lvl1pPr>
          </a:lstStyle>
          <a:p>
            <a:fld id="{92103D3E-B9DE-F042-A81B-9023B6863032}" type="datetimeFigureOut">
              <a:rPr lang="en-US" smtClean="0"/>
              <a:pPr/>
              <a:t>6/18/15</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latin typeface="Tw Cen MT"/>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latin typeface="Tw Cen MT"/>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latin typeface="Tw Cen MT"/>
              </a:defRPr>
            </a:lvl1pPr>
          </a:lstStyle>
          <a:p>
            <a:fld id="{D4A334BD-FE82-A84C-875F-DDC9CF61CB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400" kern="1200">
          <a:solidFill>
            <a:schemeClr val="tx2"/>
          </a:solidFill>
          <a:latin typeface="Corbel"/>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Tw Cen M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Tw Cen M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Tw Cen M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Tw Cen M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Tw Cen M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6000" dirty="0" smtClean="0">
                <a:solidFill>
                  <a:srgbClr val="FFFFFF"/>
                </a:solidFill>
              </a:rPr>
              <a:t>Family Faith Formation</a:t>
            </a:r>
            <a:endParaRPr lang="en-US" sz="6000" dirty="0">
              <a:solidFill>
                <a:srgbClr val="FFFFFF"/>
              </a:solidFill>
            </a:endParaRPr>
          </a:p>
        </p:txBody>
      </p:sp>
      <p:sp>
        <p:nvSpPr>
          <p:cNvPr id="5" name="Subtitle 4"/>
          <p:cNvSpPr>
            <a:spLocks noGrp="1"/>
          </p:cNvSpPr>
          <p:nvPr>
            <p:ph type="subTitle" idx="1"/>
          </p:nvPr>
        </p:nvSpPr>
        <p:spPr/>
        <p:txBody>
          <a:bodyPr/>
          <a:lstStyle/>
          <a:p>
            <a:r>
              <a:rPr lang="en-US" dirty="0" smtClean="0"/>
              <a:t>John Roberto (</a:t>
            </a:r>
            <a:r>
              <a:rPr lang="en-US" dirty="0" err="1" smtClean="0"/>
              <a:t>jroberto@lifelongfaith.com</a:t>
            </a:r>
            <a:r>
              <a:rPr lang="en-US" dirty="0" smtClean="0"/>
              <a:t>)</a:t>
            </a:r>
            <a:endParaRPr lang="en-US" dirty="0"/>
          </a:p>
        </p:txBody>
      </p:sp>
    </p:spTree>
    <p:extLst>
      <p:ext uri="{BB962C8B-B14F-4D97-AF65-F5344CB8AC3E}">
        <p14:creationId xmlns:p14="http://schemas.microsoft.com/office/powerpoint/2010/main" val="319032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5-05-29 at 6.50.13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
            <a:ext cx="5335504" cy="5575301"/>
          </a:xfrm>
          <a:prstGeom prst="rect">
            <a:avLst/>
          </a:prstGeom>
        </p:spPr>
      </p:pic>
      <p:pic>
        <p:nvPicPr>
          <p:cNvPr id="3" name="Picture 2" descr="Screen Shot 2015-05-29 at 6.52.22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721100" y="1042398"/>
            <a:ext cx="5448300" cy="5815602"/>
          </a:xfrm>
          <a:prstGeom prst="rect">
            <a:avLst/>
          </a:prstGeom>
        </p:spPr>
      </p:pic>
    </p:spTree>
    <p:extLst>
      <p:ext uri="{BB962C8B-B14F-4D97-AF65-F5344CB8AC3E}">
        <p14:creationId xmlns:p14="http://schemas.microsoft.com/office/powerpoint/2010/main" val="312583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5-06-06 at 5.41.20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858934" cy="4114801"/>
          </a:xfrm>
          <a:prstGeom prst="rect">
            <a:avLst/>
          </a:prstGeom>
        </p:spPr>
      </p:pic>
      <p:pic>
        <p:nvPicPr>
          <p:cNvPr id="3" name="Picture 2" descr="Screen Shot 2015-06-06 at 5.41.27 A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98133" y="1796849"/>
            <a:ext cx="5232400" cy="4231418"/>
          </a:xfrm>
          <a:prstGeom prst="rect">
            <a:avLst/>
          </a:prstGeom>
        </p:spPr>
      </p:pic>
      <p:pic>
        <p:nvPicPr>
          <p:cNvPr id="4" name="Picture 3" descr="Screen Shot 2015-06-06 at 5.41.33 AM.pn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43867" y="2780172"/>
            <a:ext cx="5300133" cy="4077828"/>
          </a:xfrm>
          <a:prstGeom prst="rect">
            <a:avLst/>
          </a:prstGeom>
        </p:spPr>
      </p:pic>
    </p:spTree>
    <p:extLst>
      <p:ext uri="{BB962C8B-B14F-4D97-AF65-F5344CB8AC3E}">
        <p14:creationId xmlns:p14="http://schemas.microsoft.com/office/powerpoint/2010/main" val="1060829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Family Faith Formation</a:t>
            </a:r>
            <a:endParaRPr lang="en-US" dirty="0"/>
          </a:p>
        </p:txBody>
      </p:sp>
      <p:sp>
        <p:nvSpPr>
          <p:cNvPr id="3" name="Content Placeholder 2"/>
          <p:cNvSpPr>
            <a:spLocks noGrp="1"/>
          </p:cNvSpPr>
          <p:nvPr>
            <p:ph sz="quarter" idx="1"/>
          </p:nvPr>
        </p:nvSpPr>
        <p:spPr>
          <a:xfrm>
            <a:off x="612648" y="1600199"/>
            <a:ext cx="8153400" cy="4945703"/>
          </a:xfrm>
        </p:spPr>
        <p:txBody>
          <a:bodyPr>
            <a:normAutofit/>
          </a:bodyPr>
          <a:lstStyle/>
          <a:p>
            <a:pPr marL="514350" indent="-514350">
              <a:buSzPct val="100000"/>
              <a:buFont typeface="+mj-lt"/>
              <a:buAutoNum type="arabicPeriod" startAt="2"/>
            </a:pPr>
            <a:r>
              <a:rPr lang="en-US" sz="3200" dirty="0" smtClean="0"/>
              <a:t>Parent faith formation</a:t>
            </a:r>
          </a:p>
          <a:p>
            <a:pPr marL="514350" indent="-514350">
              <a:buSzPct val="100000"/>
              <a:buFont typeface="+mj-lt"/>
              <a:buAutoNum type="arabicPeriod" startAt="2"/>
            </a:pPr>
            <a:r>
              <a:rPr lang="en-US" sz="3200" dirty="0" smtClean="0"/>
              <a:t>Parenting for faith growth training</a:t>
            </a:r>
          </a:p>
          <a:p>
            <a:pPr marL="514350" indent="-514350">
              <a:buSzPct val="100000"/>
              <a:buFont typeface="+mj-lt"/>
              <a:buAutoNum type="arabicPeriod" startAt="2"/>
            </a:pPr>
            <a:r>
              <a:rPr lang="en-US" sz="3200" dirty="0" smtClean="0"/>
              <a:t>Parenting education</a:t>
            </a:r>
          </a:p>
          <a:p>
            <a:pPr marL="514350" indent="-514350">
              <a:buSzPct val="100000"/>
              <a:buFont typeface="+mj-lt"/>
              <a:buAutoNum type="arabicPeriod" startAt="2"/>
            </a:pPr>
            <a:r>
              <a:rPr lang="en-US" sz="3200" dirty="0"/>
              <a:t>Building strong families by developing family assets: nurturing relationships, establishing routines, maintaining expectations, adapting to challenges, and connecting to the community</a:t>
            </a:r>
            <a:r>
              <a:rPr lang="en-US" sz="3200" dirty="0" smtClean="0"/>
              <a:t>.</a:t>
            </a:r>
            <a:endParaRPr lang="en-US" sz="3200" dirty="0"/>
          </a:p>
        </p:txBody>
      </p:sp>
    </p:spTree>
    <p:extLst>
      <p:ext uri="{BB962C8B-B14F-4D97-AF65-F5344CB8AC3E}">
        <p14:creationId xmlns:p14="http://schemas.microsoft.com/office/powerpoint/2010/main" val="377962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5-05-29 at 8.28.49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9100" y="0"/>
            <a:ext cx="5549900" cy="3738113"/>
          </a:xfrm>
          <a:prstGeom prst="rect">
            <a:avLst/>
          </a:prstGeom>
        </p:spPr>
      </p:pic>
      <p:pic>
        <p:nvPicPr>
          <p:cNvPr id="3" name="Picture 2" descr="Screen Shot 2015-05-29 at 8.28.57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7600" y="3776213"/>
            <a:ext cx="5219700" cy="3054632"/>
          </a:xfrm>
          <a:prstGeom prst="rect">
            <a:avLst/>
          </a:prstGeom>
        </p:spPr>
      </p:pic>
    </p:spTree>
    <p:extLst>
      <p:ext uri="{BB962C8B-B14F-4D97-AF65-F5344CB8AC3E}">
        <p14:creationId xmlns:p14="http://schemas.microsoft.com/office/powerpoint/2010/main" val="3435278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5-05-29 at 8.29.04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84092" y="88900"/>
            <a:ext cx="5835707" cy="3848100"/>
          </a:xfrm>
          <a:prstGeom prst="rect">
            <a:avLst/>
          </a:prstGeom>
        </p:spPr>
      </p:pic>
      <p:pic>
        <p:nvPicPr>
          <p:cNvPr id="3" name="Picture 2" descr="Screen Shot 2015-05-29 at 8.29.15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75100" y="3031978"/>
            <a:ext cx="4940300" cy="3826021"/>
          </a:xfrm>
          <a:prstGeom prst="rect">
            <a:avLst/>
          </a:prstGeom>
        </p:spPr>
      </p:pic>
    </p:spTree>
    <p:extLst>
      <p:ext uri="{BB962C8B-B14F-4D97-AF65-F5344CB8AC3E}">
        <p14:creationId xmlns:p14="http://schemas.microsoft.com/office/powerpoint/2010/main" val="344132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merican_Family_Assets_Study - insert.pdf"/>
          <p:cNvPicPr>
            <a:picLocks noChangeAspect="1"/>
          </p:cNvPicPr>
          <p:nvPr/>
        </p:nvPicPr>
        <p:blipFill rotWithShape="1">
          <a:blip r:embed="rId2">
            <a:extLst>
              <a:ext uri="{28A0092B-C50C-407E-A947-70E740481C1C}">
                <a14:useLocalDpi xmlns:a14="http://schemas.microsoft.com/office/drawing/2010/main" val="0"/>
              </a:ext>
            </a:extLst>
          </a:blip>
          <a:srcRect l="3952" t="30076" r="3435" b="26703"/>
          <a:stretch/>
        </p:blipFill>
        <p:spPr>
          <a:xfrm>
            <a:off x="-88900" y="2082800"/>
            <a:ext cx="9321800" cy="4064000"/>
          </a:xfrm>
          <a:prstGeom prst="rect">
            <a:avLst/>
          </a:prstGeom>
          <a:ln>
            <a:noFill/>
          </a:ln>
          <a:effectLst>
            <a:outerShdw blurRad="190500" algn="tl" rotWithShape="0">
              <a:srgbClr val="000000">
                <a:alpha val="70000"/>
              </a:srgbClr>
            </a:outerShdw>
          </a:effectLst>
        </p:spPr>
      </p:pic>
      <p:sp>
        <p:nvSpPr>
          <p:cNvPr id="3" name="Title 2"/>
          <p:cNvSpPr>
            <a:spLocks noGrp="1"/>
          </p:cNvSpPr>
          <p:nvPr>
            <p:ph type="title"/>
          </p:nvPr>
        </p:nvSpPr>
        <p:spPr/>
        <p:txBody>
          <a:bodyPr/>
          <a:lstStyle/>
          <a:p>
            <a:pPr algn="ctr"/>
            <a:r>
              <a:rPr lang="en-US" dirty="0" smtClean="0"/>
              <a:t>Family Assets (Search Institute)</a:t>
            </a:r>
            <a:endParaRPr lang="en-US" dirty="0"/>
          </a:p>
        </p:txBody>
      </p:sp>
    </p:spTree>
    <p:extLst>
      <p:ext uri="{BB962C8B-B14F-4D97-AF65-F5344CB8AC3E}">
        <p14:creationId xmlns:p14="http://schemas.microsoft.com/office/powerpoint/2010/main" val="2233576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solidFill>
                  <a:srgbClr val="000000"/>
                </a:solidFill>
              </a:rPr>
              <a:t>Religious Transmission</a:t>
            </a:r>
            <a:endParaRPr lang="en-US" sz="4000" dirty="0">
              <a:solidFill>
                <a:srgbClr val="000000"/>
              </a:solidFill>
            </a:endParaRPr>
          </a:p>
        </p:txBody>
      </p:sp>
      <p:sp>
        <p:nvSpPr>
          <p:cNvPr id="8" name="Content Placeholder 7"/>
          <p:cNvSpPr>
            <a:spLocks noGrp="1"/>
          </p:cNvSpPr>
          <p:nvPr>
            <p:ph sz="quarter" idx="1"/>
          </p:nvPr>
        </p:nvSpPr>
        <p:spPr>
          <a:xfrm>
            <a:off x="612648" y="1600200"/>
            <a:ext cx="8153400" cy="4259673"/>
          </a:xfrm>
        </p:spPr>
        <p:txBody>
          <a:bodyPr>
            <a:normAutofit lnSpcReduction="10000"/>
          </a:bodyPr>
          <a:lstStyle/>
          <a:p>
            <a:pPr marL="0" indent="0" algn="ctr">
              <a:buNone/>
            </a:pPr>
            <a:r>
              <a:rPr lang="en-US" sz="2800" i="1" dirty="0" smtClean="0"/>
              <a:t>“</a:t>
            </a:r>
            <a:r>
              <a:rPr lang="en-US" sz="3200" dirty="0" smtClean="0"/>
              <a:t>Emerging adults who grew up with seriously religious parents are through socialization more likely (1) to have internalized their parents religious worldview, (2) to possess the practical religious know-how needed to live more highly religious lives, and (3) to embody the identity orientations and behavioral tendencies toward continuing to practice what they have been taught religiously.</a:t>
            </a:r>
            <a:r>
              <a:rPr lang="en-US" sz="2800" i="1" dirty="0" smtClean="0"/>
              <a:t>” </a:t>
            </a:r>
            <a:endParaRPr lang="en-US" sz="2800" i="1" dirty="0"/>
          </a:p>
        </p:txBody>
      </p:sp>
    </p:spTree>
    <p:extLst>
      <p:ext uri="{BB962C8B-B14F-4D97-AF65-F5344CB8AC3E}">
        <p14:creationId xmlns:p14="http://schemas.microsoft.com/office/powerpoint/2010/main" val="1400236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612648" y="1600200"/>
            <a:ext cx="8153400" cy="5257800"/>
          </a:xfrm>
        </p:spPr>
        <p:txBody>
          <a:bodyPr>
            <a:normAutofit fontScale="92500" lnSpcReduction="10000"/>
          </a:bodyPr>
          <a:lstStyle/>
          <a:p>
            <a:pPr marL="0" indent="0" algn="ctr">
              <a:buNone/>
            </a:pPr>
            <a:r>
              <a:rPr lang="en-US" sz="3500" dirty="0" smtClean="0"/>
              <a:t>“At the heart of this social causal mechanism stands the elementary process of teaching—both formal and informal, verbal and nonverbal, oral and behavioral, intentional and unconscious, through both instruction and role modeling. We believe that one of the main ways by which empirically observed strong parental religion produced strong emerging adult religion in offspring is through the teaching involved in socialization.”</a:t>
            </a:r>
          </a:p>
          <a:p>
            <a:pPr marL="0" indent="0" algn="ctr">
              <a:buNone/>
            </a:pPr>
            <a:r>
              <a:rPr lang="en-US" sz="2595" dirty="0" smtClean="0"/>
              <a:t>(</a:t>
            </a:r>
            <a:r>
              <a:rPr lang="en-US" sz="2595" i="1" dirty="0" smtClean="0"/>
              <a:t>Souls in Transition: The Religious &amp; Spiritual Lives of Emerging Adults </a:t>
            </a:r>
            <a:r>
              <a:rPr lang="en-US" sz="2595" dirty="0" smtClean="0"/>
              <a:t>by Christian Smith with Patricia Snell) </a:t>
            </a:r>
          </a:p>
        </p:txBody>
      </p:sp>
      <p:sp>
        <p:nvSpPr>
          <p:cNvPr id="3" name="Title 2"/>
          <p:cNvSpPr>
            <a:spLocks noGrp="1"/>
          </p:cNvSpPr>
          <p:nvPr>
            <p:ph type="title"/>
          </p:nvPr>
        </p:nvSpPr>
        <p:spPr/>
        <p:txBody>
          <a:bodyPr/>
          <a:lstStyle/>
          <a:p>
            <a:pPr algn="ctr"/>
            <a:r>
              <a:rPr lang="en-US" dirty="0" smtClean="0"/>
              <a:t>Religious Transmission</a:t>
            </a:r>
            <a:endParaRPr lang="en-US" dirty="0"/>
          </a:p>
        </p:txBody>
      </p:sp>
    </p:spTree>
    <p:extLst>
      <p:ext uri="{BB962C8B-B14F-4D97-AF65-F5344CB8AC3E}">
        <p14:creationId xmlns:p14="http://schemas.microsoft.com/office/powerpoint/2010/main" val="1204530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Religious Transmission</a:t>
            </a:r>
            <a:endParaRPr lang="en-US" dirty="0"/>
          </a:p>
        </p:txBody>
      </p:sp>
      <p:pic>
        <p:nvPicPr>
          <p:cNvPr id="3" name="Picture 2" descr="Page193.PNG"/>
          <p:cNvPicPr>
            <a:picLocks noChangeAspect="1"/>
          </p:cNvPicPr>
          <p:nvPr/>
        </p:nvPicPr>
        <p:blipFill rotWithShape="1">
          <a:blip r:embed="rId2">
            <a:extLst>
              <a:ext uri="{28A0092B-C50C-407E-A947-70E740481C1C}">
                <a14:useLocalDpi xmlns:a14="http://schemas.microsoft.com/office/drawing/2010/main" val="0"/>
              </a:ext>
            </a:extLst>
          </a:blip>
          <a:srcRect t="4544" b="3180"/>
          <a:stretch/>
        </p:blipFill>
        <p:spPr>
          <a:xfrm>
            <a:off x="1692309" y="1791167"/>
            <a:ext cx="7168386" cy="4960991"/>
          </a:xfrm>
          <a:prstGeom prst="rect">
            <a:avLst/>
          </a:prstGeom>
        </p:spPr>
      </p:pic>
      <p:pic>
        <p:nvPicPr>
          <p:cNvPr id="4" name="Picture 3" descr="94865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69" y="2875390"/>
            <a:ext cx="1474717" cy="2260103"/>
          </a:xfrm>
          <a:prstGeom prst="rect">
            <a:avLst/>
          </a:prstGeom>
        </p:spPr>
      </p:pic>
    </p:spTree>
    <p:extLst>
      <p:ext uri="{BB962C8B-B14F-4D97-AF65-F5344CB8AC3E}">
        <p14:creationId xmlns:p14="http://schemas.microsoft.com/office/powerpoint/2010/main" val="37223658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Family Faith Formation</a:t>
            </a:r>
            <a:endParaRPr lang="en-US" dirty="0"/>
          </a:p>
        </p:txBody>
      </p:sp>
      <p:sp>
        <p:nvSpPr>
          <p:cNvPr id="3" name="Content Placeholder 2"/>
          <p:cNvSpPr>
            <a:spLocks noGrp="1"/>
          </p:cNvSpPr>
          <p:nvPr>
            <p:ph sz="quarter" idx="1"/>
          </p:nvPr>
        </p:nvSpPr>
        <p:spPr>
          <a:xfrm>
            <a:off x="612648" y="1600199"/>
            <a:ext cx="8153400" cy="4891426"/>
          </a:xfrm>
        </p:spPr>
        <p:txBody>
          <a:bodyPr>
            <a:normAutofit/>
          </a:bodyPr>
          <a:lstStyle/>
          <a:p>
            <a:pPr marL="0" lvl="0" indent="0">
              <a:buNone/>
            </a:pPr>
            <a:r>
              <a:rPr lang="en-US" sz="3200" dirty="0" smtClean="0"/>
              <a:t>Congregations equip families to become centers of learning, faith growth, and faith practice in five ways:</a:t>
            </a:r>
          </a:p>
          <a:p>
            <a:pPr marL="514350" indent="-514350">
              <a:buSzPct val="100000"/>
              <a:buFont typeface="+mj-lt"/>
              <a:buAutoNum type="arabicPeriod"/>
            </a:pPr>
            <a:r>
              <a:rPr lang="en-US" sz="3200" dirty="0" smtClean="0"/>
              <a:t>Nurturing family faith at home through eight faith forming processes</a:t>
            </a:r>
          </a:p>
          <a:p>
            <a:pPr marL="0" indent="0">
              <a:buNone/>
            </a:pPr>
            <a:endParaRPr lang="en-US" sz="3200" dirty="0"/>
          </a:p>
        </p:txBody>
      </p:sp>
    </p:spTree>
    <p:extLst>
      <p:ext uri="{BB962C8B-B14F-4D97-AF65-F5344CB8AC3E}">
        <p14:creationId xmlns:p14="http://schemas.microsoft.com/office/powerpoint/2010/main" val="2271617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213344924"/>
              </p:ext>
            </p:extLst>
          </p:nvPr>
        </p:nvGraphicFramePr>
        <p:xfrm>
          <a:off x="488475" y="1447799"/>
          <a:ext cx="8347514" cy="5596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pPr algn="ctr"/>
            <a:r>
              <a:rPr lang="en-US" dirty="0" smtClean="0"/>
              <a:t>Eight Faith Forming Processes</a:t>
            </a:r>
            <a:endParaRPr lang="en-US" dirty="0"/>
          </a:p>
        </p:txBody>
      </p:sp>
    </p:spTree>
    <p:extLst>
      <p:ext uri="{BB962C8B-B14F-4D97-AF65-F5344CB8AC3E}">
        <p14:creationId xmlns:p14="http://schemas.microsoft.com/office/powerpoint/2010/main" val="889823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5-06-03 at 11.30.49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5899" y="292099"/>
            <a:ext cx="4059131" cy="5676901"/>
          </a:xfrm>
          <a:prstGeom prst="rect">
            <a:avLst/>
          </a:prstGeom>
        </p:spPr>
      </p:pic>
      <p:pic>
        <p:nvPicPr>
          <p:cNvPr id="5" name="Picture 4" descr="Screen Shot 2015-06-03 at 11.31.12 A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95800" y="761999"/>
            <a:ext cx="4508500" cy="5898043"/>
          </a:xfrm>
          <a:prstGeom prst="rect">
            <a:avLst/>
          </a:prstGeom>
        </p:spPr>
      </p:pic>
    </p:spTree>
    <p:extLst>
      <p:ext uri="{BB962C8B-B14F-4D97-AF65-F5344CB8AC3E}">
        <p14:creationId xmlns:p14="http://schemas.microsoft.com/office/powerpoint/2010/main" val="268636941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5-05-29 at 8.08.47 AM.pn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43158" y="0"/>
            <a:ext cx="6694342" cy="6767504"/>
          </a:xfrm>
          <a:prstGeom prst="rect">
            <a:avLst/>
          </a:prstGeom>
        </p:spPr>
      </p:pic>
    </p:spTree>
    <p:extLst>
      <p:ext uri="{BB962C8B-B14F-4D97-AF65-F5344CB8AC3E}">
        <p14:creationId xmlns:p14="http://schemas.microsoft.com/office/powerpoint/2010/main" val="33580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5-04-18 at 8.40.35 AM.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25614" y="13670"/>
            <a:ext cx="5923760" cy="6844329"/>
          </a:xfrm>
          <a:prstGeom prst="rect">
            <a:avLst/>
          </a:prstGeom>
        </p:spPr>
      </p:pic>
    </p:spTree>
    <p:extLst>
      <p:ext uri="{BB962C8B-B14F-4D97-AF65-F5344CB8AC3E}">
        <p14:creationId xmlns:p14="http://schemas.microsoft.com/office/powerpoint/2010/main" val="5062185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Custom 7">
      <a:dk1>
        <a:srgbClr val="000000"/>
      </a:dk1>
      <a:lt1>
        <a:sysClr val="window" lastClr="FFFFFF"/>
      </a:lt1>
      <a:dk2>
        <a:srgbClr val="000000"/>
      </a:dk2>
      <a:lt2>
        <a:srgbClr val="CDD4D7"/>
      </a:lt2>
      <a:accent1>
        <a:srgbClr val="008000"/>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9236</TotalTime>
  <Words>286</Words>
  <Application>Microsoft Macintosh PowerPoint</Application>
  <PresentationFormat>On-screen Show (4:3)</PresentationFormat>
  <Paragraphs>28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Median</vt:lpstr>
      <vt:lpstr>Family Faith Formation</vt:lpstr>
      <vt:lpstr>Religious Transmission</vt:lpstr>
      <vt:lpstr>Religious Transmission</vt:lpstr>
      <vt:lpstr>Religious Transmission</vt:lpstr>
      <vt:lpstr>Family Faith Formation</vt:lpstr>
      <vt:lpstr>Eight Faith Forming Processes</vt:lpstr>
      <vt:lpstr>PowerPoint Presentation</vt:lpstr>
      <vt:lpstr>PowerPoint Presentation</vt:lpstr>
      <vt:lpstr>PowerPoint Presentation</vt:lpstr>
      <vt:lpstr>PowerPoint Presentation</vt:lpstr>
      <vt:lpstr>PowerPoint Presentation</vt:lpstr>
      <vt:lpstr>Family Faith Formation</vt:lpstr>
      <vt:lpstr>PowerPoint Presentation</vt:lpstr>
      <vt:lpstr>PowerPoint Presentation</vt:lpstr>
      <vt:lpstr>Family Assets (Search Institute)</vt:lpstr>
    </vt:vector>
  </TitlesOfParts>
  <Company>LifelongFaith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Something Old Something New something Borrowed Something True</dc:title>
  <dc:creator>John Roberto</dc:creator>
  <cp:lastModifiedBy>John Roberto</cp:lastModifiedBy>
  <cp:revision>310</cp:revision>
  <cp:lastPrinted>2015-05-29T14:01:48Z</cp:lastPrinted>
  <dcterms:created xsi:type="dcterms:W3CDTF">2014-07-18T09:25:24Z</dcterms:created>
  <dcterms:modified xsi:type="dcterms:W3CDTF">2015-06-18T19:03:58Z</dcterms:modified>
</cp:coreProperties>
</file>