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08" r:id="rId1"/>
  </p:sldMasterIdLst>
  <p:notesMasterIdLst>
    <p:notesMasterId r:id="rId65"/>
  </p:notesMasterIdLst>
  <p:handoutMasterIdLst>
    <p:handoutMasterId r:id="rId66"/>
  </p:handoutMasterIdLst>
  <p:sldIdLst>
    <p:sldId id="303" r:id="rId2"/>
    <p:sldId id="1817" r:id="rId3"/>
    <p:sldId id="1818" r:id="rId4"/>
    <p:sldId id="1811" r:id="rId5"/>
    <p:sldId id="1823" r:id="rId6"/>
    <p:sldId id="1815" r:id="rId7"/>
    <p:sldId id="1824" r:id="rId8"/>
    <p:sldId id="1786" r:id="rId9"/>
    <p:sldId id="1831" r:id="rId10"/>
    <p:sldId id="1787" r:id="rId11"/>
    <p:sldId id="1788" r:id="rId12"/>
    <p:sldId id="1833" r:id="rId13"/>
    <p:sldId id="1819" r:id="rId14"/>
    <p:sldId id="1830" r:id="rId15"/>
    <p:sldId id="1826" r:id="rId16"/>
    <p:sldId id="1781" r:id="rId17"/>
    <p:sldId id="1782" r:id="rId18"/>
    <p:sldId id="1783" r:id="rId19"/>
    <p:sldId id="1784" r:id="rId20"/>
    <p:sldId id="1832" r:id="rId21"/>
    <p:sldId id="1828" r:id="rId22"/>
    <p:sldId id="1741" r:id="rId23"/>
    <p:sldId id="1743" r:id="rId24"/>
    <p:sldId id="1760" r:id="rId25"/>
    <p:sldId id="1744" r:id="rId26"/>
    <p:sldId id="1750" r:id="rId27"/>
    <p:sldId id="1751" r:id="rId28"/>
    <p:sldId id="1753" r:id="rId29"/>
    <p:sldId id="1754" r:id="rId30"/>
    <p:sldId id="1755" r:id="rId31"/>
    <p:sldId id="1756" r:id="rId32"/>
    <p:sldId id="1757" r:id="rId33"/>
    <p:sldId id="1758" r:id="rId34"/>
    <p:sldId id="1761" r:id="rId35"/>
    <p:sldId id="1834" r:id="rId36"/>
    <p:sldId id="1731" r:id="rId37"/>
    <p:sldId id="1733" r:id="rId38"/>
    <p:sldId id="1734" r:id="rId39"/>
    <p:sldId id="1735" r:id="rId40"/>
    <p:sldId id="1736" r:id="rId41"/>
    <p:sldId id="1737" r:id="rId42"/>
    <p:sldId id="1738" r:id="rId43"/>
    <p:sldId id="1739" r:id="rId44"/>
    <p:sldId id="1740" r:id="rId45"/>
    <p:sldId id="1822" r:id="rId46"/>
    <p:sldId id="1489" r:id="rId47"/>
    <p:sldId id="1490" r:id="rId48"/>
    <p:sldId id="1821" r:id="rId49"/>
    <p:sldId id="1764" r:id="rId50"/>
    <p:sldId id="1765" r:id="rId51"/>
    <p:sldId id="1767" r:id="rId52"/>
    <p:sldId id="1768" r:id="rId53"/>
    <p:sldId id="1769" r:id="rId54"/>
    <p:sldId id="1770" r:id="rId55"/>
    <p:sldId id="1771" r:id="rId56"/>
    <p:sldId id="1772" r:id="rId57"/>
    <p:sldId id="1773" r:id="rId58"/>
    <p:sldId id="1774" r:id="rId59"/>
    <p:sldId id="1775" r:id="rId60"/>
    <p:sldId id="1776" r:id="rId61"/>
    <p:sldId id="1777" r:id="rId62"/>
    <p:sldId id="1778" r:id="rId63"/>
    <p:sldId id="1810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68" autoAdjust="0"/>
    <p:restoredTop sz="98772" autoAdjust="0"/>
  </p:normalViewPr>
  <p:slideViewPr>
    <p:cSldViewPr snapToGrid="0" snapToObjects="1">
      <p:cViewPr>
        <p:scale>
          <a:sx n="100" d="100"/>
          <a:sy n="100" d="100"/>
        </p:scale>
        <p:origin x="-1016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E7DD0-EAE9-354B-9B69-4A1EE4EAA821}" type="doc">
      <dgm:prSet loTypeId="urn:microsoft.com/office/officeart/2005/8/layout/matrix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BD81FB-FE57-0947-B823-D3D3059888A4}">
      <dgm:prSet phldrT="[Text]"/>
      <dgm:spPr/>
      <dgm:t>
        <a:bodyPr/>
        <a:lstStyle/>
        <a:p>
          <a:r>
            <a:rPr lang="en-US" b="1" i="0" dirty="0" smtClean="0"/>
            <a:t>Scenario 3 Unaffiliated &amp; Uninterested </a:t>
          </a:r>
          <a:endParaRPr lang="en-US" b="1" i="0" dirty="0"/>
        </a:p>
      </dgm:t>
    </dgm:pt>
    <dgm:pt modelId="{97845607-CF96-4042-8453-ACA9D7B75BE0}" type="sibTrans" cxnId="{84F0AEE9-F8D2-424D-9D73-02A2CB0EA84E}">
      <dgm:prSet/>
      <dgm:spPr/>
      <dgm:t>
        <a:bodyPr/>
        <a:lstStyle/>
        <a:p>
          <a:endParaRPr lang="en-US"/>
        </a:p>
      </dgm:t>
    </dgm:pt>
    <dgm:pt modelId="{8435ECFD-9519-7A46-A718-07BC1532E821}" type="parTrans" cxnId="{84F0AEE9-F8D2-424D-9D73-02A2CB0EA84E}">
      <dgm:prSet/>
      <dgm:spPr/>
      <dgm:t>
        <a:bodyPr/>
        <a:lstStyle/>
        <a:p>
          <a:endParaRPr lang="en-US"/>
        </a:p>
      </dgm:t>
    </dgm:pt>
    <dgm:pt modelId="{002A698F-61F2-E142-A3ED-FCF99689E561}">
      <dgm:prSet phldrT="[Text]"/>
      <dgm:spPr/>
      <dgm:t>
        <a:bodyPr/>
        <a:lstStyle/>
        <a:p>
          <a:r>
            <a:rPr lang="en-US" b="1" i="0" dirty="0" smtClean="0"/>
            <a:t>Scenario 1 Vibrant Faith &amp; Active Engagement</a:t>
          </a:r>
          <a:endParaRPr lang="en-US" b="1" i="0" dirty="0"/>
        </a:p>
      </dgm:t>
    </dgm:pt>
    <dgm:pt modelId="{180F8E19-63BD-F142-8F12-F1850F56A2CD}" type="sibTrans" cxnId="{605EDE3D-D77A-2147-8608-CEF433B12BEE}">
      <dgm:prSet/>
      <dgm:spPr/>
      <dgm:t>
        <a:bodyPr/>
        <a:lstStyle/>
        <a:p>
          <a:endParaRPr lang="en-US"/>
        </a:p>
      </dgm:t>
    </dgm:pt>
    <dgm:pt modelId="{66B0CDE0-0852-D94E-848A-AB21AF1EE49E}" type="parTrans" cxnId="{605EDE3D-D77A-2147-8608-CEF433B12BEE}">
      <dgm:prSet/>
      <dgm:spPr/>
      <dgm:t>
        <a:bodyPr/>
        <a:lstStyle/>
        <a:p>
          <a:endParaRPr lang="en-US"/>
        </a:p>
      </dgm:t>
    </dgm:pt>
    <dgm:pt modelId="{AD2F95E8-49B3-5744-83FC-2DF80AA45C76}">
      <dgm:prSet phldrT="[Text]"/>
      <dgm:spPr/>
      <dgm:t>
        <a:bodyPr/>
        <a:lstStyle/>
        <a:p>
          <a:r>
            <a:rPr lang="en-US" b="1" i="0" dirty="0" smtClean="0"/>
            <a:t>Scenario 4 Uncommitted &amp; Participating</a:t>
          </a:r>
          <a:endParaRPr lang="en-US" b="1" i="0" dirty="0"/>
        </a:p>
      </dgm:t>
    </dgm:pt>
    <dgm:pt modelId="{B64B4FF4-207D-F245-9EF2-FFA6A53DCE49}" type="sibTrans" cxnId="{FDDBDFAB-5947-E94D-9EF2-0C75168CF2E0}">
      <dgm:prSet/>
      <dgm:spPr/>
      <dgm:t>
        <a:bodyPr/>
        <a:lstStyle/>
        <a:p>
          <a:endParaRPr lang="en-US"/>
        </a:p>
      </dgm:t>
    </dgm:pt>
    <dgm:pt modelId="{EBCA59AF-5F7A-204B-BB7C-7AEEF9975059}" type="parTrans" cxnId="{FDDBDFAB-5947-E94D-9EF2-0C75168CF2E0}">
      <dgm:prSet/>
      <dgm:spPr/>
      <dgm:t>
        <a:bodyPr/>
        <a:lstStyle/>
        <a:p>
          <a:endParaRPr lang="en-US"/>
        </a:p>
      </dgm:t>
    </dgm:pt>
    <dgm:pt modelId="{5004D3CC-D408-AB4F-A6C5-A3B6753A1F7A}">
      <dgm:prSet phldrT="[Text]"/>
      <dgm:spPr/>
      <dgm:t>
        <a:bodyPr/>
        <a:lstStyle/>
        <a:p>
          <a:r>
            <a:rPr lang="en-US" b="1" i="0" dirty="0" smtClean="0"/>
            <a:t>Scenario 2 Spiritual but Not Religious</a:t>
          </a:r>
          <a:endParaRPr lang="en-US" b="1" i="0" dirty="0"/>
        </a:p>
      </dgm:t>
    </dgm:pt>
    <dgm:pt modelId="{BEC09A01-3BE5-2343-8241-3971F1391C0B}" type="parTrans" cxnId="{DBDE3DBE-E213-9640-8C5E-BB9385723313}">
      <dgm:prSet/>
      <dgm:spPr/>
      <dgm:t>
        <a:bodyPr/>
        <a:lstStyle/>
        <a:p>
          <a:endParaRPr lang="en-US"/>
        </a:p>
      </dgm:t>
    </dgm:pt>
    <dgm:pt modelId="{2C8A0732-6A89-B249-9754-4B381C5CF173}" type="sibTrans" cxnId="{DBDE3DBE-E213-9640-8C5E-BB9385723313}">
      <dgm:prSet/>
      <dgm:spPr/>
      <dgm:t>
        <a:bodyPr/>
        <a:lstStyle/>
        <a:p>
          <a:endParaRPr lang="en-US"/>
        </a:p>
      </dgm:t>
    </dgm:pt>
    <dgm:pt modelId="{AE4DFE1C-9407-9047-AE16-939E85884196}" type="pres">
      <dgm:prSet presAssocID="{469E7DD0-EAE9-354B-9B69-4A1EE4EAA82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3A6604-0AD2-6245-9969-C7AB13D0D400}" type="pres">
      <dgm:prSet presAssocID="{469E7DD0-EAE9-354B-9B69-4A1EE4EAA821}" presName="axisShape" presStyleLbl="bgShp" presStyleIdx="0" presStyleCnt="1"/>
      <dgm:spPr/>
      <dgm:t>
        <a:bodyPr/>
        <a:lstStyle/>
        <a:p>
          <a:endParaRPr lang="en-US"/>
        </a:p>
      </dgm:t>
    </dgm:pt>
    <dgm:pt modelId="{746BA59F-A3F3-AD4C-A69A-D6A8A10A5EE4}" type="pres">
      <dgm:prSet presAssocID="{469E7DD0-EAE9-354B-9B69-4A1EE4EAA821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9A73A-D3B4-544F-AA7C-0CAF0F470597}" type="pres">
      <dgm:prSet presAssocID="{469E7DD0-EAE9-354B-9B69-4A1EE4EAA821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381E28-4D00-A447-8302-36E437A35945}" type="pres">
      <dgm:prSet presAssocID="{469E7DD0-EAE9-354B-9B69-4A1EE4EAA821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7F47C-30AD-0342-838E-91A768C34D0F}" type="pres">
      <dgm:prSet presAssocID="{469E7DD0-EAE9-354B-9B69-4A1EE4EAA821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5EDE3D-D77A-2147-8608-CEF433B12BEE}" srcId="{469E7DD0-EAE9-354B-9B69-4A1EE4EAA821}" destId="{002A698F-61F2-E142-A3ED-FCF99689E561}" srcOrd="1" destOrd="0" parTransId="{66B0CDE0-0852-D94E-848A-AB21AF1EE49E}" sibTransId="{180F8E19-63BD-F142-8F12-F1850F56A2CD}"/>
    <dgm:cxn modelId="{E5402C13-8F46-D24C-8B7D-4E53DB0D46A9}" type="presOf" srcId="{469E7DD0-EAE9-354B-9B69-4A1EE4EAA821}" destId="{AE4DFE1C-9407-9047-AE16-939E85884196}" srcOrd="0" destOrd="0" presId="urn:microsoft.com/office/officeart/2005/8/layout/matrix2"/>
    <dgm:cxn modelId="{6572522E-2AC6-9F45-815A-80611EB6279D}" type="presOf" srcId="{AD2F95E8-49B3-5744-83FC-2DF80AA45C76}" destId="{746BA59F-A3F3-AD4C-A69A-D6A8A10A5EE4}" srcOrd="0" destOrd="0" presId="urn:microsoft.com/office/officeart/2005/8/layout/matrix2"/>
    <dgm:cxn modelId="{DBDE3DBE-E213-9640-8C5E-BB9385723313}" srcId="{469E7DD0-EAE9-354B-9B69-4A1EE4EAA821}" destId="{5004D3CC-D408-AB4F-A6C5-A3B6753A1F7A}" srcOrd="3" destOrd="0" parTransId="{BEC09A01-3BE5-2343-8241-3971F1391C0B}" sibTransId="{2C8A0732-6A89-B249-9754-4B381C5CF173}"/>
    <dgm:cxn modelId="{8032F1E5-D87C-3843-B0FA-FDCF461759A9}" type="presOf" srcId="{2BBD81FB-FE57-0947-B823-D3D3059888A4}" destId="{9E381E28-4D00-A447-8302-36E437A35945}" srcOrd="0" destOrd="0" presId="urn:microsoft.com/office/officeart/2005/8/layout/matrix2"/>
    <dgm:cxn modelId="{FDDBDFAB-5947-E94D-9EF2-0C75168CF2E0}" srcId="{469E7DD0-EAE9-354B-9B69-4A1EE4EAA821}" destId="{AD2F95E8-49B3-5744-83FC-2DF80AA45C76}" srcOrd="0" destOrd="0" parTransId="{EBCA59AF-5F7A-204B-BB7C-7AEEF9975059}" sibTransId="{B64B4FF4-207D-F245-9EF2-FFA6A53DCE49}"/>
    <dgm:cxn modelId="{B5BA5648-594F-B547-A9D2-61A14F9B238D}" type="presOf" srcId="{5004D3CC-D408-AB4F-A6C5-A3B6753A1F7A}" destId="{18C7F47C-30AD-0342-838E-91A768C34D0F}" srcOrd="0" destOrd="0" presId="urn:microsoft.com/office/officeart/2005/8/layout/matrix2"/>
    <dgm:cxn modelId="{84F0AEE9-F8D2-424D-9D73-02A2CB0EA84E}" srcId="{469E7DD0-EAE9-354B-9B69-4A1EE4EAA821}" destId="{2BBD81FB-FE57-0947-B823-D3D3059888A4}" srcOrd="2" destOrd="0" parTransId="{8435ECFD-9519-7A46-A718-07BC1532E821}" sibTransId="{97845607-CF96-4042-8453-ACA9D7B75BE0}"/>
    <dgm:cxn modelId="{D51928F4-0E0D-884F-A756-5E0B513FDCF2}" type="presOf" srcId="{002A698F-61F2-E142-A3ED-FCF99689E561}" destId="{8F49A73A-D3B4-544F-AA7C-0CAF0F470597}" srcOrd="0" destOrd="0" presId="urn:microsoft.com/office/officeart/2005/8/layout/matrix2"/>
    <dgm:cxn modelId="{E36AD2B1-3E6B-E646-95BE-16AE3E638613}" type="presParOf" srcId="{AE4DFE1C-9407-9047-AE16-939E85884196}" destId="{C73A6604-0AD2-6245-9969-C7AB13D0D400}" srcOrd="0" destOrd="0" presId="urn:microsoft.com/office/officeart/2005/8/layout/matrix2"/>
    <dgm:cxn modelId="{7A969419-7FA1-EC40-BA52-4C9A78D360C8}" type="presParOf" srcId="{AE4DFE1C-9407-9047-AE16-939E85884196}" destId="{746BA59F-A3F3-AD4C-A69A-D6A8A10A5EE4}" srcOrd="1" destOrd="0" presId="urn:microsoft.com/office/officeart/2005/8/layout/matrix2"/>
    <dgm:cxn modelId="{47495396-508C-0245-ABC0-4FF8EBE0A3C5}" type="presParOf" srcId="{AE4DFE1C-9407-9047-AE16-939E85884196}" destId="{8F49A73A-D3B4-544F-AA7C-0CAF0F470597}" srcOrd="2" destOrd="0" presId="urn:microsoft.com/office/officeart/2005/8/layout/matrix2"/>
    <dgm:cxn modelId="{E358CC37-7E3B-8243-B9A0-1F3B4F3A1716}" type="presParOf" srcId="{AE4DFE1C-9407-9047-AE16-939E85884196}" destId="{9E381E28-4D00-A447-8302-36E437A35945}" srcOrd="3" destOrd="0" presId="urn:microsoft.com/office/officeart/2005/8/layout/matrix2"/>
    <dgm:cxn modelId="{598170F8-DF43-4245-B9A2-86E271BBA9F3}" type="presParOf" srcId="{AE4DFE1C-9407-9047-AE16-939E85884196}" destId="{18C7F47C-30AD-0342-838E-91A768C34D0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1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090E13C-FA55-8644-AA81-AAD46FD2B792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Young Adult Faith Formation</a:t>
          </a:r>
          <a:endParaRPr lang="en-US" sz="1800" dirty="0">
            <a:solidFill>
              <a:schemeClr val="tx1"/>
            </a:solidFill>
            <a:latin typeface="+mn-lt"/>
          </a:endParaRPr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225E5DA0-6ECA-5845-A3C1-730172FCAABF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Life Issues Workshops &amp; Online Resources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93B20F67-1E67-794E-9682-CA2E507F8A7F}" type="parTrans" cxnId="{51C45EDA-B0EC-8248-964C-80D7628CEAC4}">
      <dgm:prSet/>
      <dgm:spPr/>
      <dgm:t>
        <a:bodyPr/>
        <a:lstStyle/>
        <a:p>
          <a:endParaRPr lang="en-US" dirty="0"/>
        </a:p>
      </dgm:t>
    </dgm:pt>
    <dgm:pt modelId="{57D301EC-B287-254C-8E82-6299E2BB7719}" type="sibTrans" cxnId="{51C45EDA-B0EC-8248-964C-80D7628CEAC4}">
      <dgm:prSet/>
      <dgm:spPr/>
      <dgm:t>
        <a:bodyPr/>
        <a:lstStyle/>
        <a:p>
          <a:endParaRPr lang="en-US"/>
        </a:p>
      </dgm:t>
    </dgm:pt>
    <dgm:pt modelId="{01E4B341-6C6A-3140-82BC-8FBDDF7B02C6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Prayer &amp; Spiritual Practices (online, small groups, retreats)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6742533B-34DD-EA49-84D8-3D70CDEFEBDC}" type="parTrans" cxnId="{192BE30D-EE65-A148-AD2D-7319DB359304}">
      <dgm:prSet/>
      <dgm:spPr/>
      <dgm:t>
        <a:bodyPr/>
        <a:lstStyle/>
        <a:p>
          <a:endParaRPr lang="en-US" dirty="0"/>
        </a:p>
      </dgm:t>
    </dgm:pt>
    <dgm:pt modelId="{E6C91EA4-3E63-5745-9C58-60CD46129E0A}" type="sibTrans" cxnId="{192BE30D-EE65-A148-AD2D-7319DB359304}">
      <dgm:prSet/>
      <dgm:spPr/>
      <dgm:t>
        <a:bodyPr/>
        <a:lstStyle/>
        <a:p>
          <a:endParaRPr lang="en-US"/>
        </a:p>
      </dgm:t>
    </dgm:pt>
    <dgm:pt modelId="{B111218E-9032-E649-8F24-39EDAF092FB4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Third Place Café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5C42917C-AA05-4B4B-8D40-036C3B0828ED}" type="parTrans" cxnId="{31CE53EC-2874-754F-8B39-3D64A76E2A94}">
      <dgm:prSet/>
      <dgm:spPr/>
      <dgm:t>
        <a:bodyPr/>
        <a:lstStyle/>
        <a:p>
          <a:endParaRPr lang="en-US" dirty="0"/>
        </a:p>
      </dgm:t>
    </dgm:pt>
    <dgm:pt modelId="{959148FD-9B44-FE48-B60E-DAACAEA6E7F9}" type="sibTrans" cxnId="{31CE53EC-2874-754F-8B39-3D64A76E2A94}">
      <dgm:prSet/>
      <dgm:spPr/>
      <dgm:t>
        <a:bodyPr/>
        <a:lstStyle/>
        <a:p>
          <a:endParaRPr lang="en-US"/>
        </a:p>
      </dgm:t>
    </dgm:pt>
    <dgm:pt modelId="{D1528284-C41C-B54E-89CD-0972C62BB503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Small Group Studies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6DF1EC67-8AC9-EC41-B54A-CB26388EAC9D}" type="parTrans" cxnId="{3E12B7B0-F467-CB4B-81CC-9FDFB00B3A70}">
      <dgm:prSet/>
      <dgm:spPr/>
      <dgm:t>
        <a:bodyPr/>
        <a:lstStyle/>
        <a:p>
          <a:endParaRPr lang="en-US" dirty="0"/>
        </a:p>
      </dgm:t>
    </dgm:pt>
    <dgm:pt modelId="{4E273801-98F3-7245-AF37-B1636059AE20}" type="sibTrans" cxnId="{3E12B7B0-F467-CB4B-81CC-9FDFB00B3A70}">
      <dgm:prSet/>
      <dgm:spPr/>
      <dgm:t>
        <a:bodyPr/>
        <a:lstStyle/>
        <a:p>
          <a:endParaRPr lang="en-US"/>
        </a:p>
      </dgm:t>
    </dgm:pt>
    <dgm:pt modelId="{57F8C2A1-79D2-2E49-8EF2-2DBF3535EAED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Weekly Gathering &amp; Worship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E0D72809-83BF-4E46-8617-DB9F58CA5A42}" type="parTrans" cxnId="{526EFAB7-F316-B343-9C23-D18F9680E87A}">
      <dgm:prSet/>
      <dgm:spPr/>
      <dgm:t>
        <a:bodyPr/>
        <a:lstStyle/>
        <a:p>
          <a:endParaRPr lang="en-US" dirty="0"/>
        </a:p>
      </dgm:t>
    </dgm:pt>
    <dgm:pt modelId="{637E6AB1-AEA9-6C4A-B8CD-62B84D9EB862}" type="sibTrans" cxnId="{526EFAB7-F316-B343-9C23-D18F9680E87A}">
      <dgm:prSet/>
      <dgm:spPr/>
      <dgm:t>
        <a:bodyPr/>
        <a:lstStyle/>
        <a:p>
          <a:endParaRPr lang="en-US"/>
        </a:p>
      </dgm:t>
    </dgm:pt>
    <dgm:pt modelId="{C22020FB-AC92-934F-ADC4-A7CAE9DF3394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Justice &amp; Service Projects (local and global)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456CE10B-9C13-C14B-8523-70B49DCD8002}" type="parTrans" cxnId="{F75D29D2-E3F3-144E-8B59-99B474620103}">
      <dgm:prSet/>
      <dgm:spPr/>
      <dgm:t>
        <a:bodyPr/>
        <a:lstStyle/>
        <a:p>
          <a:endParaRPr lang="en-US" dirty="0"/>
        </a:p>
      </dgm:t>
    </dgm:pt>
    <dgm:pt modelId="{FCFD0D46-B644-D14B-BA5F-77C5E33E6FCC}" type="sibTrans" cxnId="{F75D29D2-E3F3-144E-8B59-99B474620103}">
      <dgm:prSet/>
      <dgm:spPr/>
      <dgm:t>
        <a:bodyPr/>
        <a:lstStyle/>
        <a:p>
          <a:endParaRPr lang="en-US"/>
        </a:p>
      </dgm:t>
    </dgm:pt>
    <dgm:pt modelId="{8C88BA9D-9364-5B4D-A246-4A1F1EB05AC2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Alpha Course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EB72860C-C94C-3543-8FE0-36C347217BF9}" type="parTrans" cxnId="{3F73BC6F-9B8C-1B43-8BD7-A17C3834B823}">
      <dgm:prSet/>
      <dgm:spPr/>
      <dgm:t>
        <a:bodyPr/>
        <a:lstStyle/>
        <a:p>
          <a:endParaRPr lang="en-US" dirty="0"/>
        </a:p>
      </dgm:t>
    </dgm:pt>
    <dgm:pt modelId="{FD89A1E7-3C4F-3540-973B-0BAC898BF7B7}" type="sibTrans" cxnId="{3F73BC6F-9B8C-1B43-8BD7-A17C3834B823}">
      <dgm:prSet/>
      <dgm:spPr/>
      <dgm:t>
        <a:bodyPr/>
        <a:lstStyle/>
        <a:p>
          <a:endParaRPr lang="en-US"/>
        </a:p>
      </dgm:t>
    </dgm:pt>
    <dgm:pt modelId="{793DB26F-2A86-7F40-80BF-930E98FA0889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Cross-generational Experiences (worship, service, mentoring)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721BE612-0C7F-2E4D-B178-1C57E1F91BC7}" type="parTrans" cxnId="{A59F4A66-ADE0-AE45-B80A-9F90A5E071FD}">
      <dgm:prSet/>
      <dgm:spPr/>
      <dgm:t>
        <a:bodyPr/>
        <a:lstStyle/>
        <a:p>
          <a:endParaRPr lang="en-US" dirty="0"/>
        </a:p>
      </dgm:t>
    </dgm:pt>
    <dgm:pt modelId="{B0E16ABF-1952-AC45-9034-C8A53453EAB4}" type="sibTrans" cxnId="{A59F4A66-ADE0-AE45-B80A-9F90A5E071FD}">
      <dgm:prSet/>
      <dgm:spPr/>
      <dgm:t>
        <a:bodyPr/>
        <a:lstStyle/>
        <a:p>
          <a:endParaRPr lang="en-US"/>
        </a:p>
      </dgm:t>
    </dgm:pt>
    <dgm:pt modelId="{1F23F651-CFF6-DA41-8C82-8816072816FF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Social Network &amp; Blog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475FEB98-F804-A04A-B040-53BAA1020B96}" type="parTrans" cxnId="{D3BE8378-673F-744E-8FB4-C2A87545E037}">
      <dgm:prSet/>
      <dgm:spPr/>
      <dgm:t>
        <a:bodyPr/>
        <a:lstStyle/>
        <a:p>
          <a:endParaRPr lang="en-US" dirty="0"/>
        </a:p>
      </dgm:t>
    </dgm:pt>
    <dgm:pt modelId="{AEACF579-E18F-C046-B380-1AAB8AD068FE}" type="sibTrans" cxnId="{D3BE8378-673F-744E-8FB4-C2A87545E037}">
      <dgm:prSet/>
      <dgm:spPr/>
      <dgm:t>
        <a:bodyPr/>
        <a:lstStyle/>
        <a:p>
          <a:endParaRPr lang="en-US"/>
        </a:p>
      </dgm:t>
    </dgm:pt>
    <dgm:pt modelId="{AB06CEA4-665F-D04B-9B07-A55776CA2822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Online Courses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CC5F994A-E95F-4A4E-85A0-9CBF6D9FFC7A}" type="parTrans" cxnId="{12305FDE-BECA-F147-8B56-750345B34784}">
      <dgm:prSet/>
      <dgm:spPr/>
      <dgm:t>
        <a:bodyPr/>
        <a:lstStyle/>
        <a:p>
          <a:endParaRPr lang="en-US" dirty="0"/>
        </a:p>
      </dgm:t>
    </dgm:pt>
    <dgm:pt modelId="{60BC9192-7000-7C4B-AF96-EF082710153A}" type="sibTrans" cxnId="{12305FDE-BECA-F147-8B56-750345B34784}">
      <dgm:prSet/>
      <dgm:spPr/>
      <dgm:t>
        <a:bodyPr/>
        <a:lstStyle/>
        <a:p>
          <a:endParaRPr lang="en-US"/>
        </a:p>
      </dgm:t>
    </dgm:pt>
    <dgm:pt modelId="{C87B5785-9D68-FC48-9D62-B32712966C51}">
      <dgm:prSet phldrT="[Text]" custT="1"/>
      <dgm:spPr/>
      <dgm:t>
        <a:bodyPr/>
        <a:lstStyle/>
        <a:p>
          <a:r>
            <a:rPr lang="en-US" sz="1800" b="1" i="0" dirty="0" smtClean="0">
              <a:solidFill>
                <a:schemeClr val="tx1"/>
              </a:solidFill>
              <a:latin typeface="+mn-lt"/>
            </a:rPr>
            <a:t>Online Audio &amp; Video Programs</a:t>
          </a:r>
          <a:endParaRPr lang="en-US" sz="1800" b="1" i="0" dirty="0">
            <a:solidFill>
              <a:schemeClr val="tx1"/>
            </a:solidFill>
            <a:latin typeface="+mn-lt"/>
          </a:endParaRPr>
        </a:p>
      </dgm:t>
    </dgm:pt>
    <dgm:pt modelId="{C938B309-AEC2-E84B-AD2D-E04B56B21324}" type="parTrans" cxnId="{552EE88F-CEB8-3149-9340-BD0A8C7B7BAD}">
      <dgm:prSet/>
      <dgm:spPr/>
      <dgm:t>
        <a:bodyPr/>
        <a:lstStyle/>
        <a:p>
          <a:endParaRPr lang="en-US" dirty="0"/>
        </a:p>
      </dgm:t>
    </dgm:pt>
    <dgm:pt modelId="{51F56F4C-C27B-6D47-B175-87EB3744101B}" type="sibTrans" cxnId="{552EE88F-CEB8-3149-9340-BD0A8C7B7BAD}">
      <dgm:prSet/>
      <dgm:spPr/>
      <dgm:t>
        <a:bodyPr/>
        <a:lstStyle/>
        <a:p>
          <a:endParaRPr lang="en-US"/>
        </a:p>
      </dgm:t>
    </dgm:pt>
    <dgm:pt modelId="{F35B5E8E-10D0-5D47-9BDB-937F4DD6979D}" type="pres">
      <dgm:prSet presAssocID="{83B2E4C9-6739-0940-BFE0-6E1FBF8066B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4BDB7E-7082-F347-ACBE-CB118B99727E}" type="pres">
      <dgm:prSet presAssocID="{4090E13C-FA55-8644-AA81-AAD46FD2B792}" presName="centerShape" presStyleLbl="node0" presStyleIdx="0" presStyleCnt="1" custScaleX="192901" custScaleY="155544"/>
      <dgm:spPr/>
      <dgm:t>
        <a:bodyPr/>
        <a:lstStyle/>
        <a:p>
          <a:endParaRPr lang="en-US"/>
        </a:p>
      </dgm:t>
    </dgm:pt>
    <dgm:pt modelId="{D6B1EC15-4A61-C24E-A27A-B6EFFE42F09E}" type="pres">
      <dgm:prSet presAssocID="{6DF1EC67-8AC9-EC41-B54A-CB26388EAC9D}" presName="Name9" presStyleLbl="parChTrans1D2" presStyleIdx="0" presStyleCnt="11"/>
      <dgm:spPr/>
      <dgm:t>
        <a:bodyPr/>
        <a:lstStyle/>
        <a:p>
          <a:endParaRPr lang="en-US"/>
        </a:p>
      </dgm:t>
    </dgm:pt>
    <dgm:pt modelId="{CAAE2AA1-A44B-8947-877C-4D062FEE0E22}" type="pres">
      <dgm:prSet presAssocID="{6DF1EC67-8AC9-EC41-B54A-CB26388EAC9D}" presName="connTx" presStyleLbl="parChTrans1D2" presStyleIdx="0" presStyleCnt="11"/>
      <dgm:spPr/>
      <dgm:t>
        <a:bodyPr/>
        <a:lstStyle/>
        <a:p>
          <a:endParaRPr lang="en-US"/>
        </a:p>
      </dgm:t>
    </dgm:pt>
    <dgm:pt modelId="{FFF221AC-67C8-394D-9991-03759DFA1705}" type="pres">
      <dgm:prSet presAssocID="{D1528284-C41C-B54E-89CD-0972C62BB503}" presName="node" presStyleLbl="node1" presStyleIdx="0" presStyleCnt="11" custScaleX="118532" custScaleY="114665" custRadScaleRad="957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16158F-5065-2245-AB21-DCD65C64F32F}" type="pres">
      <dgm:prSet presAssocID="{E0D72809-83BF-4E46-8617-DB9F58CA5A42}" presName="Name9" presStyleLbl="parChTrans1D2" presStyleIdx="1" presStyleCnt="11"/>
      <dgm:spPr/>
      <dgm:t>
        <a:bodyPr/>
        <a:lstStyle/>
        <a:p>
          <a:endParaRPr lang="en-US"/>
        </a:p>
      </dgm:t>
    </dgm:pt>
    <dgm:pt modelId="{E2EA232D-688A-3542-85CB-D12E0CF254BD}" type="pres">
      <dgm:prSet presAssocID="{E0D72809-83BF-4E46-8617-DB9F58CA5A42}" presName="connTx" presStyleLbl="parChTrans1D2" presStyleIdx="1" presStyleCnt="11"/>
      <dgm:spPr/>
      <dgm:t>
        <a:bodyPr/>
        <a:lstStyle/>
        <a:p>
          <a:endParaRPr lang="en-US"/>
        </a:p>
      </dgm:t>
    </dgm:pt>
    <dgm:pt modelId="{F16E807F-7E50-F54E-961A-409151BC9B7E}" type="pres">
      <dgm:prSet presAssocID="{57F8C2A1-79D2-2E49-8EF2-2DBF3535EAED}" presName="node" presStyleLbl="node1" presStyleIdx="1" presStyleCnt="11" custScaleX="159644" custScaleY="105351" custRadScaleRad="117751" custRadScaleInc="25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47AD88-113F-F84A-9401-344D44FC7888}" type="pres">
      <dgm:prSet presAssocID="{93B20F67-1E67-794E-9682-CA2E507F8A7F}" presName="Name9" presStyleLbl="parChTrans1D2" presStyleIdx="2" presStyleCnt="11"/>
      <dgm:spPr/>
      <dgm:t>
        <a:bodyPr/>
        <a:lstStyle/>
        <a:p>
          <a:endParaRPr lang="en-US"/>
        </a:p>
      </dgm:t>
    </dgm:pt>
    <dgm:pt modelId="{7BDE43A8-6444-6D4E-AFC0-D58AF60E0A2A}" type="pres">
      <dgm:prSet presAssocID="{93B20F67-1E67-794E-9682-CA2E507F8A7F}" presName="connTx" presStyleLbl="parChTrans1D2" presStyleIdx="2" presStyleCnt="11"/>
      <dgm:spPr/>
      <dgm:t>
        <a:bodyPr/>
        <a:lstStyle/>
        <a:p>
          <a:endParaRPr lang="en-US"/>
        </a:p>
      </dgm:t>
    </dgm:pt>
    <dgm:pt modelId="{F6C4B767-07F0-EB45-98B5-FD27BC40E18B}" type="pres">
      <dgm:prSet presAssocID="{225E5DA0-6ECA-5845-A3C1-730172FCAABF}" presName="node" presStyleLbl="node1" presStyleIdx="2" presStyleCnt="11" custScaleX="188225" custScaleY="114396" custRadScaleRad="129295" custRadScaleInc="15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9C8B5-7E34-1842-A5E1-3C77E9E6339D}" type="pres">
      <dgm:prSet presAssocID="{6742533B-34DD-EA49-84D8-3D70CDEFEBDC}" presName="Name9" presStyleLbl="parChTrans1D2" presStyleIdx="3" presStyleCnt="11"/>
      <dgm:spPr/>
      <dgm:t>
        <a:bodyPr/>
        <a:lstStyle/>
        <a:p>
          <a:endParaRPr lang="en-US"/>
        </a:p>
      </dgm:t>
    </dgm:pt>
    <dgm:pt modelId="{BAEA7000-1AA8-D14C-978D-23E716F69785}" type="pres">
      <dgm:prSet presAssocID="{6742533B-34DD-EA49-84D8-3D70CDEFEBDC}" presName="connTx" presStyleLbl="parChTrans1D2" presStyleIdx="3" presStyleCnt="11"/>
      <dgm:spPr/>
      <dgm:t>
        <a:bodyPr/>
        <a:lstStyle/>
        <a:p>
          <a:endParaRPr lang="en-US"/>
        </a:p>
      </dgm:t>
    </dgm:pt>
    <dgm:pt modelId="{BAB2684A-5D6C-3C4B-901B-945A3732F212}" type="pres">
      <dgm:prSet presAssocID="{01E4B341-6C6A-3140-82BC-8FBDDF7B02C6}" presName="node" presStyleLbl="node1" presStyleIdx="3" presStyleCnt="11" custScaleX="235399" custScaleY="133359" custRadScaleRad="125182" custRadScaleInc="-209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75EBC-2665-6445-8EE1-236CA7F176E4}" type="pres">
      <dgm:prSet presAssocID="{456CE10B-9C13-C14B-8523-70B49DCD8002}" presName="Name9" presStyleLbl="parChTrans1D2" presStyleIdx="4" presStyleCnt="11"/>
      <dgm:spPr/>
      <dgm:t>
        <a:bodyPr/>
        <a:lstStyle/>
        <a:p>
          <a:endParaRPr lang="en-US"/>
        </a:p>
      </dgm:t>
    </dgm:pt>
    <dgm:pt modelId="{3B4616E8-9A2E-684F-B6E5-4382794E8F4A}" type="pres">
      <dgm:prSet presAssocID="{456CE10B-9C13-C14B-8523-70B49DCD8002}" presName="connTx" presStyleLbl="parChTrans1D2" presStyleIdx="4" presStyleCnt="11"/>
      <dgm:spPr/>
      <dgm:t>
        <a:bodyPr/>
        <a:lstStyle/>
        <a:p>
          <a:endParaRPr lang="en-US"/>
        </a:p>
      </dgm:t>
    </dgm:pt>
    <dgm:pt modelId="{941FE440-8237-B142-99F1-F63313C8DCB8}" type="pres">
      <dgm:prSet presAssocID="{C22020FB-AC92-934F-ADC4-A7CAE9DF3394}" presName="node" presStyleLbl="node1" presStyleIdx="4" presStyleCnt="11" custScaleX="201579" custScaleY="130026" custRadScaleRad="138104" custRadScaleInc="-58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7FF02-A5FB-9141-A1D3-31EA82705002}" type="pres">
      <dgm:prSet presAssocID="{CC5F994A-E95F-4A4E-85A0-9CBF6D9FFC7A}" presName="Name9" presStyleLbl="parChTrans1D2" presStyleIdx="5" presStyleCnt="11"/>
      <dgm:spPr/>
      <dgm:t>
        <a:bodyPr/>
        <a:lstStyle/>
        <a:p>
          <a:endParaRPr lang="en-US"/>
        </a:p>
      </dgm:t>
    </dgm:pt>
    <dgm:pt modelId="{74407558-B798-C549-820F-4D157F1A876A}" type="pres">
      <dgm:prSet presAssocID="{CC5F994A-E95F-4A4E-85A0-9CBF6D9FFC7A}" presName="connTx" presStyleLbl="parChTrans1D2" presStyleIdx="5" presStyleCnt="11"/>
      <dgm:spPr/>
      <dgm:t>
        <a:bodyPr/>
        <a:lstStyle/>
        <a:p>
          <a:endParaRPr lang="en-US"/>
        </a:p>
      </dgm:t>
    </dgm:pt>
    <dgm:pt modelId="{F6E610F7-C443-844D-ADA7-B50082C05BEC}" type="pres">
      <dgm:prSet presAssocID="{AB06CEA4-665F-D04B-9B07-A55776CA2822}" presName="node" presStyleLbl="node1" presStyleIdx="5" presStyleCnt="11" custScaleX="129386" custScaleY="122497" custRadScaleRad="98954" custRadScaleInc="-577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E59BC-F399-9242-B1E7-F3492F9D5316}" type="pres">
      <dgm:prSet presAssocID="{C938B309-AEC2-E84B-AD2D-E04B56B21324}" presName="Name9" presStyleLbl="parChTrans1D2" presStyleIdx="6" presStyleCnt="11"/>
      <dgm:spPr/>
      <dgm:t>
        <a:bodyPr/>
        <a:lstStyle/>
        <a:p>
          <a:endParaRPr lang="en-US"/>
        </a:p>
      </dgm:t>
    </dgm:pt>
    <dgm:pt modelId="{93064D3C-9BE2-F146-9C16-918A2303ECFE}" type="pres">
      <dgm:prSet presAssocID="{C938B309-AEC2-E84B-AD2D-E04B56B21324}" presName="connTx" presStyleLbl="parChTrans1D2" presStyleIdx="6" presStyleCnt="11"/>
      <dgm:spPr/>
      <dgm:t>
        <a:bodyPr/>
        <a:lstStyle/>
        <a:p>
          <a:endParaRPr lang="en-US"/>
        </a:p>
      </dgm:t>
    </dgm:pt>
    <dgm:pt modelId="{387DF9FD-6935-AD42-94DF-FC6589160F3D}" type="pres">
      <dgm:prSet presAssocID="{C87B5785-9D68-FC48-9D62-B32712966C51}" presName="node" presStyleLbl="node1" presStyleIdx="6" presStyleCnt="11" custScaleX="138620" custScaleY="118636" custRadScaleRad="93883" custRadScaleInc="6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A9611-4884-AB43-A446-D51649998FA5}" type="pres">
      <dgm:prSet presAssocID="{5C42917C-AA05-4B4B-8D40-036C3B0828ED}" presName="Name9" presStyleLbl="parChTrans1D2" presStyleIdx="7" presStyleCnt="11"/>
      <dgm:spPr/>
      <dgm:t>
        <a:bodyPr/>
        <a:lstStyle/>
        <a:p>
          <a:endParaRPr lang="en-US"/>
        </a:p>
      </dgm:t>
    </dgm:pt>
    <dgm:pt modelId="{31042A93-3812-A34A-8F9E-8409130D83C1}" type="pres">
      <dgm:prSet presAssocID="{5C42917C-AA05-4B4B-8D40-036C3B0828ED}" presName="connTx" presStyleLbl="parChTrans1D2" presStyleIdx="7" presStyleCnt="11"/>
      <dgm:spPr/>
      <dgm:t>
        <a:bodyPr/>
        <a:lstStyle/>
        <a:p>
          <a:endParaRPr lang="en-US"/>
        </a:p>
      </dgm:t>
    </dgm:pt>
    <dgm:pt modelId="{A1CFB6AF-409A-B945-B98F-6343817DEB04}" type="pres">
      <dgm:prSet presAssocID="{B111218E-9032-E649-8F24-39EDAF092FB4}" presName="node" presStyleLbl="node1" presStyleIdx="7" presStyleCnt="11" custScaleX="124924" custScaleY="115695" custRadScaleRad="111739" custRadScaleInc="13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FE004-9044-BF4A-B0AA-FCA0255C3797}" type="pres">
      <dgm:prSet presAssocID="{EB72860C-C94C-3543-8FE0-36C347217BF9}" presName="Name9" presStyleLbl="parChTrans1D2" presStyleIdx="8" presStyleCnt="11"/>
      <dgm:spPr/>
      <dgm:t>
        <a:bodyPr/>
        <a:lstStyle/>
        <a:p>
          <a:endParaRPr lang="en-US"/>
        </a:p>
      </dgm:t>
    </dgm:pt>
    <dgm:pt modelId="{EEF8E9FF-BC94-9149-B9B2-5F2F12F2F6BC}" type="pres">
      <dgm:prSet presAssocID="{EB72860C-C94C-3543-8FE0-36C347217BF9}" presName="connTx" presStyleLbl="parChTrans1D2" presStyleIdx="8" presStyleCnt="11"/>
      <dgm:spPr/>
      <dgm:t>
        <a:bodyPr/>
        <a:lstStyle/>
        <a:p>
          <a:endParaRPr lang="en-US"/>
        </a:p>
      </dgm:t>
    </dgm:pt>
    <dgm:pt modelId="{B6978DC5-B967-644A-B580-5A68E845BFF2}" type="pres">
      <dgm:prSet presAssocID="{8C88BA9D-9364-5B4D-A246-4A1F1EB05AC2}" presName="node" presStyleLbl="node1" presStyleIdx="8" presStyleCnt="11" custScaleX="142330" custScaleY="117733" custRadScaleRad="119950" custRadScaleInc="-105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F489DF-282C-7045-AECC-BE19584B39DA}" type="pres">
      <dgm:prSet presAssocID="{721BE612-0C7F-2E4D-B178-1C57E1F91BC7}" presName="Name9" presStyleLbl="parChTrans1D2" presStyleIdx="9" presStyleCnt="11"/>
      <dgm:spPr/>
      <dgm:t>
        <a:bodyPr/>
        <a:lstStyle/>
        <a:p>
          <a:endParaRPr lang="en-US"/>
        </a:p>
      </dgm:t>
    </dgm:pt>
    <dgm:pt modelId="{F4C10427-FB95-2545-BE68-9F8D42244DAC}" type="pres">
      <dgm:prSet presAssocID="{721BE612-0C7F-2E4D-B178-1C57E1F91BC7}" presName="connTx" presStyleLbl="parChTrans1D2" presStyleIdx="9" presStyleCnt="11"/>
      <dgm:spPr/>
      <dgm:t>
        <a:bodyPr/>
        <a:lstStyle/>
        <a:p>
          <a:endParaRPr lang="en-US"/>
        </a:p>
      </dgm:t>
    </dgm:pt>
    <dgm:pt modelId="{C78EAC0E-EE7E-3149-8B6A-8EF405AEC494}" type="pres">
      <dgm:prSet presAssocID="{793DB26F-2A86-7F40-80BF-930E98FA0889}" presName="node" presStyleLbl="node1" presStyleIdx="9" presStyleCnt="11" custScaleX="197893" custScaleY="161906" custRadScaleRad="128379" custRadScaleInc="-8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CC2DF-2E51-5746-8845-EC330E229BD7}" type="pres">
      <dgm:prSet presAssocID="{475FEB98-F804-A04A-B040-53BAA1020B96}" presName="Name9" presStyleLbl="parChTrans1D2" presStyleIdx="10" presStyleCnt="11"/>
      <dgm:spPr/>
      <dgm:t>
        <a:bodyPr/>
        <a:lstStyle/>
        <a:p>
          <a:endParaRPr lang="en-US"/>
        </a:p>
      </dgm:t>
    </dgm:pt>
    <dgm:pt modelId="{F08BB8A1-9C9A-5E49-BBE3-816B6BFF840E}" type="pres">
      <dgm:prSet presAssocID="{475FEB98-F804-A04A-B040-53BAA1020B96}" presName="connTx" presStyleLbl="parChTrans1D2" presStyleIdx="10" presStyleCnt="11"/>
      <dgm:spPr/>
      <dgm:t>
        <a:bodyPr/>
        <a:lstStyle/>
        <a:p>
          <a:endParaRPr lang="en-US"/>
        </a:p>
      </dgm:t>
    </dgm:pt>
    <dgm:pt modelId="{E53378A4-D3B3-F748-BFA3-46E94862D38C}" type="pres">
      <dgm:prSet presAssocID="{1F23F651-CFF6-DA41-8C82-8816072816FF}" presName="node" presStyleLbl="node1" presStyleIdx="10" presStyleCnt="11" custScaleX="128095" custScaleY="105485" custRadScaleRad="114173" custRadScaleInc="-7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E27744-17E4-EF40-9FEB-8C573F5691D1}" type="presOf" srcId="{8C88BA9D-9364-5B4D-A246-4A1F1EB05AC2}" destId="{B6978DC5-B967-644A-B580-5A68E845BFF2}" srcOrd="0" destOrd="0" presId="urn:microsoft.com/office/officeart/2005/8/layout/radial1"/>
    <dgm:cxn modelId="{5C92E160-C399-684F-9DBB-63DCB10462F9}" type="presOf" srcId="{EB72860C-C94C-3543-8FE0-36C347217BF9}" destId="{EEF8E9FF-BC94-9149-B9B2-5F2F12F2F6BC}" srcOrd="1" destOrd="0" presId="urn:microsoft.com/office/officeart/2005/8/layout/radial1"/>
    <dgm:cxn modelId="{526EFAB7-F316-B343-9C23-D18F9680E87A}" srcId="{4090E13C-FA55-8644-AA81-AAD46FD2B792}" destId="{57F8C2A1-79D2-2E49-8EF2-2DBF3535EAED}" srcOrd="1" destOrd="0" parTransId="{E0D72809-83BF-4E46-8617-DB9F58CA5A42}" sibTransId="{637E6AB1-AEA9-6C4A-B8CD-62B84D9EB862}"/>
    <dgm:cxn modelId="{39A97ED7-6AC9-3142-AE10-3A348839ADD9}" type="presOf" srcId="{C87B5785-9D68-FC48-9D62-B32712966C51}" destId="{387DF9FD-6935-AD42-94DF-FC6589160F3D}" srcOrd="0" destOrd="0" presId="urn:microsoft.com/office/officeart/2005/8/layout/radial1"/>
    <dgm:cxn modelId="{31CE53EC-2874-754F-8B39-3D64A76E2A94}" srcId="{4090E13C-FA55-8644-AA81-AAD46FD2B792}" destId="{B111218E-9032-E649-8F24-39EDAF092FB4}" srcOrd="7" destOrd="0" parTransId="{5C42917C-AA05-4B4B-8D40-036C3B0828ED}" sibTransId="{959148FD-9B44-FE48-B60E-DAACAEA6E7F9}"/>
    <dgm:cxn modelId="{A73A0BCA-4C70-CE43-AB65-7A8E74C41F89}" type="presOf" srcId="{E0D72809-83BF-4E46-8617-DB9F58CA5A42}" destId="{5F16158F-5065-2245-AB21-DCD65C64F32F}" srcOrd="0" destOrd="0" presId="urn:microsoft.com/office/officeart/2005/8/layout/radial1"/>
    <dgm:cxn modelId="{12305FDE-BECA-F147-8B56-750345B34784}" srcId="{4090E13C-FA55-8644-AA81-AAD46FD2B792}" destId="{AB06CEA4-665F-D04B-9B07-A55776CA2822}" srcOrd="5" destOrd="0" parTransId="{CC5F994A-E95F-4A4E-85A0-9CBF6D9FFC7A}" sibTransId="{60BC9192-7000-7C4B-AF96-EF082710153A}"/>
    <dgm:cxn modelId="{C3D5A830-F62D-424D-8ED6-31B28E6E43AE}" type="presOf" srcId="{01E4B341-6C6A-3140-82BC-8FBDDF7B02C6}" destId="{BAB2684A-5D6C-3C4B-901B-945A3732F212}" srcOrd="0" destOrd="0" presId="urn:microsoft.com/office/officeart/2005/8/layout/radial1"/>
    <dgm:cxn modelId="{A59F4A66-ADE0-AE45-B80A-9F90A5E071FD}" srcId="{4090E13C-FA55-8644-AA81-AAD46FD2B792}" destId="{793DB26F-2A86-7F40-80BF-930E98FA0889}" srcOrd="9" destOrd="0" parTransId="{721BE612-0C7F-2E4D-B178-1C57E1F91BC7}" sibTransId="{B0E16ABF-1952-AC45-9034-C8A53453EAB4}"/>
    <dgm:cxn modelId="{D254589A-568F-7C41-ACF2-DF1D118249C0}" type="presOf" srcId="{793DB26F-2A86-7F40-80BF-930E98FA0889}" destId="{C78EAC0E-EE7E-3149-8B6A-8EF405AEC494}" srcOrd="0" destOrd="0" presId="urn:microsoft.com/office/officeart/2005/8/layout/radial1"/>
    <dgm:cxn modelId="{3212084F-58D2-7043-B739-A15C27CFC448}" type="presOf" srcId="{5C42917C-AA05-4B4B-8D40-036C3B0828ED}" destId="{2ECA9611-4884-AB43-A446-D51649998FA5}" srcOrd="0" destOrd="0" presId="urn:microsoft.com/office/officeart/2005/8/layout/radial1"/>
    <dgm:cxn modelId="{4FEFE2C9-D0E1-E740-893D-F8FE5B514A24}" type="presOf" srcId="{EB72860C-C94C-3543-8FE0-36C347217BF9}" destId="{4A1FE004-9044-BF4A-B0AA-FCA0255C3797}" srcOrd="0" destOrd="0" presId="urn:microsoft.com/office/officeart/2005/8/layout/radial1"/>
    <dgm:cxn modelId="{DA2A2E7B-01BA-EF44-BD1D-D7B9FCC61237}" type="presOf" srcId="{6DF1EC67-8AC9-EC41-B54A-CB26388EAC9D}" destId="{D6B1EC15-4A61-C24E-A27A-B6EFFE42F09E}" srcOrd="0" destOrd="0" presId="urn:microsoft.com/office/officeart/2005/8/layout/radial1"/>
    <dgm:cxn modelId="{0CA812B0-45A1-0B4B-93C4-D699DCB103C1}" type="presOf" srcId="{83B2E4C9-6739-0940-BFE0-6E1FBF8066B7}" destId="{F35B5E8E-10D0-5D47-9BDB-937F4DD6979D}" srcOrd="0" destOrd="0" presId="urn:microsoft.com/office/officeart/2005/8/layout/radial1"/>
    <dgm:cxn modelId="{368D0B85-AE38-D747-BB96-0AE423E8182C}" type="presOf" srcId="{1F23F651-CFF6-DA41-8C82-8816072816FF}" destId="{E53378A4-D3B3-F748-BFA3-46E94862D38C}" srcOrd="0" destOrd="0" presId="urn:microsoft.com/office/officeart/2005/8/layout/radial1"/>
    <dgm:cxn modelId="{73E512B6-A889-5249-A5CC-CC0D07FED5DF}" type="presOf" srcId="{C22020FB-AC92-934F-ADC4-A7CAE9DF3394}" destId="{941FE440-8237-B142-99F1-F63313C8DCB8}" srcOrd="0" destOrd="0" presId="urn:microsoft.com/office/officeart/2005/8/layout/radial1"/>
    <dgm:cxn modelId="{A7A97258-E699-C24E-AEAD-17CA17C059C1}" type="presOf" srcId="{93B20F67-1E67-794E-9682-CA2E507F8A7F}" destId="{7BDE43A8-6444-6D4E-AFC0-D58AF60E0A2A}" srcOrd="1" destOrd="0" presId="urn:microsoft.com/office/officeart/2005/8/layout/radial1"/>
    <dgm:cxn modelId="{0BD410A8-F03B-0041-875E-B606FDC4DE84}" type="presOf" srcId="{CC5F994A-E95F-4A4E-85A0-9CBF6D9FFC7A}" destId="{74407558-B798-C549-820F-4D157F1A876A}" srcOrd="1" destOrd="0" presId="urn:microsoft.com/office/officeart/2005/8/layout/radial1"/>
    <dgm:cxn modelId="{192BE30D-EE65-A148-AD2D-7319DB359304}" srcId="{4090E13C-FA55-8644-AA81-AAD46FD2B792}" destId="{01E4B341-6C6A-3140-82BC-8FBDDF7B02C6}" srcOrd="3" destOrd="0" parTransId="{6742533B-34DD-EA49-84D8-3D70CDEFEBDC}" sibTransId="{E6C91EA4-3E63-5745-9C58-60CD46129E0A}"/>
    <dgm:cxn modelId="{307C32BE-EB91-0444-9B82-E410F7943372}" type="presOf" srcId="{456CE10B-9C13-C14B-8523-70B49DCD8002}" destId="{3B4616E8-9A2E-684F-B6E5-4382794E8F4A}" srcOrd="1" destOrd="0" presId="urn:microsoft.com/office/officeart/2005/8/layout/radial1"/>
    <dgm:cxn modelId="{D1BC1564-A4BB-4348-A499-F7573457AC7F}" type="presOf" srcId="{721BE612-0C7F-2E4D-B178-1C57E1F91BC7}" destId="{F4C10427-FB95-2545-BE68-9F8D42244DAC}" srcOrd="1" destOrd="0" presId="urn:microsoft.com/office/officeart/2005/8/layout/radial1"/>
    <dgm:cxn modelId="{51C45EDA-B0EC-8248-964C-80D7628CEAC4}" srcId="{4090E13C-FA55-8644-AA81-AAD46FD2B792}" destId="{225E5DA0-6ECA-5845-A3C1-730172FCAABF}" srcOrd="2" destOrd="0" parTransId="{93B20F67-1E67-794E-9682-CA2E507F8A7F}" sibTransId="{57D301EC-B287-254C-8E82-6299E2BB7719}"/>
    <dgm:cxn modelId="{14B86296-C6E9-5143-B327-DE4D4A17CD50}" type="presOf" srcId="{456CE10B-9C13-C14B-8523-70B49DCD8002}" destId="{48775EBC-2665-6445-8EE1-236CA7F176E4}" srcOrd="0" destOrd="0" presId="urn:microsoft.com/office/officeart/2005/8/layout/radial1"/>
    <dgm:cxn modelId="{E52B5361-302E-004D-AFC8-0B028CDBBBDA}" type="presOf" srcId="{93B20F67-1E67-794E-9682-CA2E507F8A7F}" destId="{3D47AD88-113F-F84A-9401-344D44FC7888}" srcOrd="0" destOrd="0" presId="urn:microsoft.com/office/officeart/2005/8/layout/radial1"/>
    <dgm:cxn modelId="{0BB674DC-01BD-3143-BCF1-74E27BDEDB13}" type="presOf" srcId="{5C42917C-AA05-4B4B-8D40-036C3B0828ED}" destId="{31042A93-3812-A34A-8F9E-8409130D83C1}" srcOrd="1" destOrd="0" presId="urn:microsoft.com/office/officeart/2005/8/layout/radial1"/>
    <dgm:cxn modelId="{76DED614-5455-B64F-8518-CD945BF5AE7C}" type="presOf" srcId="{6DF1EC67-8AC9-EC41-B54A-CB26388EAC9D}" destId="{CAAE2AA1-A44B-8947-877C-4D062FEE0E22}" srcOrd="1" destOrd="0" presId="urn:microsoft.com/office/officeart/2005/8/layout/radial1"/>
    <dgm:cxn modelId="{13B40814-7C73-FB47-A3D2-5CE8507DF3FA}" type="presOf" srcId="{57F8C2A1-79D2-2E49-8EF2-2DBF3535EAED}" destId="{F16E807F-7E50-F54E-961A-409151BC9B7E}" srcOrd="0" destOrd="0" presId="urn:microsoft.com/office/officeart/2005/8/layout/radial1"/>
    <dgm:cxn modelId="{0FAA75CD-B9A5-AA47-A8E2-2207C1F05F92}" type="presOf" srcId="{721BE612-0C7F-2E4D-B178-1C57E1F91BC7}" destId="{BFF489DF-282C-7045-AECC-BE19584B39DA}" srcOrd="0" destOrd="0" presId="urn:microsoft.com/office/officeart/2005/8/layout/radial1"/>
    <dgm:cxn modelId="{3F73BC6F-9B8C-1B43-8BD7-A17C3834B823}" srcId="{4090E13C-FA55-8644-AA81-AAD46FD2B792}" destId="{8C88BA9D-9364-5B4D-A246-4A1F1EB05AC2}" srcOrd="8" destOrd="0" parTransId="{EB72860C-C94C-3543-8FE0-36C347217BF9}" sibTransId="{FD89A1E7-3C4F-3540-973B-0BAC898BF7B7}"/>
    <dgm:cxn modelId="{C52007FA-8854-D841-A046-8E31858F13B3}" type="presOf" srcId="{E0D72809-83BF-4E46-8617-DB9F58CA5A42}" destId="{E2EA232D-688A-3542-85CB-D12E0CF254BD}" srcOrd="1" destOrd="0" presId="urn:microsoft.com/office/officeart/2005/8/layout/radial1"/>
    <dgm:cxn modelId="{D3BE8378-673F-744E-8FB4-C2A87545E037}" srcId="{4090E13C-FA55-8644-AA81-AAD46FD2B792}" destId="{1F23F651-CFF6-DA41-8C82-8816072816FF}" srcOrd="10" destOrd="0" parTransId="{475FEB98-F804-A04A-B040-53BAA1020B96}" sibTransId="{AEACF579-E18F-C046-B380-1AAB8AD068FE}"/>
    <dgm:cxn modelId="{24CB48D0-D000-C443-AC37-7868D7654623}" type="presOf" srcId="{CC5F994A-E95F-4A4E-85A0-9CBF6D9FFC7A}" destId="{4AB7FF02-A5FB-9141-A1D3-31EA82705002}" srcOrd="0" destOrd="0" presId="urn:microsoft.com/office/officeart/2005/8/layout/radial1"/>
    <dgm:cxn modelId="{552EE88F-CEB8-3149-9340-BD0A8C7B7BAD}" srcId="{4090E13C-FA55-8644-AA81-AAD46FD2B792}" destId="{C87B5785-9D68-FC48-9D62-B32712966C51}" srcOrd="6" destOrd="0" parTransId="{C938B309-AEC2-E84B-AD2D-E04B56B21324}" sibTransId="{51F56F4C-C27B-6D47-B175-87EB3744101B}"/>
    <dgm:cxn modelId="{3E12B7B0-F467-CB4B-81CC-9FDFB00B3A70}" srcId="{4090E13C-FA55-8644-AA81-AAD46FD2B792}" destId="{D1528284-C41C-B54E-89CD-0972C62BB503}" srcOrd="0" destOrd="0" parTransId="{6DF1EC67-8AC9-EC41-B54A-CB26388EAC9D}" sibTransId="{4E273801-98F3-7245-AF37-B1636059AE20}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E4C503E1-0827-A149-90E1-3FE4EF6868BD}" type="presOf" srcId="{4090E13C-FA55-8644-AA81-AAD46FD2B792}" destId="{F84BDB7E-7082-F347-ACBE-CB118B99727E}" srcOrd="0" destOrd="0" presId="urn:microsoft.com/office/officeart/2005/8/layout/radial1"/>
    <dgm:cxn modelId="{F75D29D2-E3F3-144E-8B59-99B474620103}" srcId="{4090E13C-FA55-8644-AA81-AAD46FD2B792}" destId="{C22020FB-AC92-934F-ADC4-A7CAE9DF3394}" srcOrd="4" destOrd="0" parTransId="{456CE10B-9C13-C14B-8523-70B49DCD8002}" sibTransId="{FCFD0D46-B644-D14B-BA5F-77C5E33E6FCC}"/>
    <dgm:cxn modelId="{7180E019-BFA1-DD45-913F-69779D98E411}" type="presOf" srcId="{C938B309-AEC2-E84B-AD2D-E04B56B21324}" destId="{93064D3C-9BE2-F146-9C16-918A2303ECFE}" srcOrd="1" destOrd="0" presId="urn:microsoft.com/office/officeart/2005/8/layout/radial1"/>
    <dgm:cxn modelId="{A99253C2-E4A5-5A44-A14A-3E4E9ACA93AA}" type="presOf" srcId="{C938B309-AEC2-E84B-AD2D-E04B56B21324}" destId="{399E59BC-F399-9242-B1E7-F3492F9D5316}" srcOrd="0" destOrd="0" presId="urn:microsoft.com/office/officeart/2005/8/layout/radial1"/>
    <dgm:cxn modelId="{A5C667FC-AE52-1047-8FD8-450A47B7B1E7}" type="presOf" srcId="{475FEB98-F804-A04A-B040-53BAA1020B96}" destId="{F08BB8A1-9C9A-5E49-BBE3-816B6BFF840E}" srcOrd="1" destOrd="0" presId="urn:microsoft.com/office/officeart/2005/8/layout/radial1"/>
    <dgm:cxn modelId="{DB1D04E5-0C1F-9749-9A39-4D6C831ED172}" type="presOf" srcId="{6742533B-34DD-EA49-84D8-3D70CDEFEBDC}" destId="{BAEA7000-1AA8-D14C-978D-23E716F69785}" srcOrd="1" destOrd="0" presId="urn:microsoft.com/office/officeart/2005/8/layout/radial1"/>
    <dgm:cxn modelId="{A9DC122B-4681-4C48-AB71-CF7E8C4295D9}" type="presOf" srcId="{6742533B-34DD-EA49-84D8-3D70CDEFEBDC}" destId="{0119C8B5-7E34-1842-A5E1-3C77E9E6339D}" srcOrd="0" destOrd="0" presId="urn:microsoft.com/office/officeart/2005/8/layout/radial1"/>
    <dgm:cxn modelId="{0EFF9690-ABAF-C344-9EF1-7116B435E831}" type="presOf" srcId="{475FEB98-F804-A04A-B040-53BAA1020B96}" destId="{EADCC2DF-2E51-5746-8845-EC330E229BD7}" srcOrd="0" destOrd="0" presId="urn:microsoft.com/office/officeart/2005/8/layout/radial1"/>
    <dgm:cxn modelId="{B8A7659B-B8B5-A44C-A7F6-E50096E2DABC}" type="presOf" srcId="{225E5DA0-6ECA-5845-A3C1-730172FCAABF}" destId="{F6C4B767-07F0-EB45-98B5-FD27BC40E18B}" srcOrd="0" destOrd="0" presId="urn:microsoft.com/office/officeart/2005/8/layout/radial1"/>
    <dgm:cxn modelId="{9B247C6C-659D-6746-992D-D9394B8DDC4E}" type="presOf" srcId="{AB06CEA4-665F-D04B-9B07-A55776CA2822}" destId="{F6E610F7-C443-844D-ADA7-B50082C05BEC}" srcOrd="0" destOrd="0" presId="urn:microsoft.com/office/officeart/2005/8/layout/radial1"/>
    <dgm:cxn modelId="{C8E72491-3A57-3A41-992D-CB26C842E403}" type="presOf" srcId="{D1528284-C41C-B54E-89CD-0972C62BB503}" destId="{FFF221AC-67C8-394D-9991-03759DFA1705}" srcOrd="0" destOrd="0" presId="urn:microsoft.com/office/officeart/2005/8/layout/radial1"/>
    <dgm:cxn modelId="{F329C2D5-4DBF-544D-8365-D2D23331F733}" type="presOf" srcId="{B111218E-9032-E649-8F24-39EDAF092FB4}" destId="{A1CFB6AF-409A-B945-B98F-6343817DEB04}" srcOrd="0" destOrd="0" presId="urn:microsoft.com/office/officeart/2005/8/layout/radial1"/>
    <dgm:cxn modelId="{4129D4B7-C71C-2E4A-B960-0F7DA6CC3169}" type="presParOf" srcId="{F35B5E8E-10D0-5D47-9BDB-937F4DD6979D}" destId="{F84BDB7E-7082-F347-ACBE-CB118B99727E}" srcOrd="0" destOrd="0" presId="urn:microsoft.com/office/officeart/2005/8/layout/radial1"/>
    <dgm:cxn modelId="{E0F6CFEB-FD87-A34D-99EB-DD2686E8655F}" type="presParOf" srcId="{F35B5E8E-10D0-5D47-9BDB-937F4DD6979D}" destId="{D6B1EC15-4A61-C24E-A27A-B6EFFE42F09E}" srcOrd="1" destOrd="0" presId="urn:microsoft.com/office/officeart/2005/8/layout/radial1"/>
    <dgm:cxn modelId="{3E68C172-BDE0-6440-BABD-5C9C95CE1ACF}" type="presParOf" srcId="{D6B1EC15-4A61-C24E-A27A-B6EFFE42F09E}" destId="{CAAE2AA1-A44B-8947-877C-4D062FEE0E22}" srcOrd="0" destOrd="0" presId="urn:microsoft.com/office/officeart/2005/8/layout/radial1"/>
    <dgm:cxn modelId="{A2AC2858-E874-B646-B253-524BF718F42E}" type="presParOf" srcId="{F35B5E8E-10D0-5D47-9BDB-937F4DD6979D}" destId="{FFF221AC-67C8-394D-9991-03759DFA1705}" srcOrd="2" destOrd="0" presId="urn:microsoft.com/office/officeart/2005/8/layout/radial1"/>
    <dgm:cxn modelId="{8379A8DE-0667-1542-88E1-C2D7115AF25F}" type="presParOf" srcId="{F35B5E8E-10D0-5D47-9BDB-937F4DD6979D}" destId="{5F16158F-5065-2245-AB21-DCD65C64F32F}" srcOrd="3" destOrd="0" presId="urn:microsoft.com/office/officeart/2005/8/layout/radial1"/>
    <dgm:cxn modelId="{2CC50DEF-04B4-3542-BA51-AB46D5C75561}" type="presParOf" srcId="{5F16158F-5065-2245-AB21-DCD65C64F32F}" destId="{E2EA232D-688A-3542-85CB-D12E0CF254BD}" srcOrd="0" destOrd="0" presId="urn:microsoft.com/office/officeart/2005/8/layout/radial1"/>
    <dgm:cxn modelId="{53DFF42A-CCC4-A34E-AE3F-6B449CAE14CA}" type="presParOf" srcId="{F35B5E8E-10D0-5D47-9BDB-937F4DD6979D}" destId="{F16E807F-7E50-F54E-961A-409151BC9B7E}" srcOrd="4" destOrd="0" presId="urn:microsoft.com/office/officeart/2005/8/layout/radial1"/>
    <dgm:cxn modelId="{C2873518-9237-0C43-916A-4774FB9F8090}" type="presParOf" srcId="{F35B5E8E-10D0-5D47-9BDB-937F4DD6979D}" destId="{3D47AD88-113F-F84A-9401-344D44FC7888}" srcOrd="5" destOrd="0" presId="urn:microsoft.com/office/officeart/2005/8/layout/radial1"/>
    <dgm:cxn modelId="{FB4635D1-6FEC-6642-BAB0-AD0F976B58D7}" type="presParOf" srcId="{3D47AD88-113F-F84A-9401-344D44FC7888}" destId="{7BDE43A8-6444-6D4E-AFC0-D58AF60E0A2A}" srcOrd="0" destOrd="0" presId="urn:microsoft.com/office/officeart/2005/8/layout/radial1"/>
    <dgm:cxn modelId="{0B80AADD-6C11-4B4B-B175-165272CEEAE2}" type="presParOf" srcId="{F35B5E8E-10D0-5D47-9BDB-937F4DD6979D}" destId="{F6C4B767-07F0-EB45-98B5-FD27BC40E18B}" srcOrd="6" destOrd="0" presId="urn:microsoft.com/office/officeart/2005/8/layout/radial1"/>
    <dgm:cxn modelId="{76C43B33-9307-1949-BDD9-A4436C481F8E}" type="presParOf" srcId="{F35B5E8E-10D0-5D47-9BDB-937F4DD6979D}" destId="{0119C8B5-7E34-1842-A5E1-3C77E9E6339D}" srcOrd="7" destOrd="0" presId="urn:microsoft.com/office/officeart/2005/8/layout/radial1"/>
    <dgm:cxn modelId="{7017B287-98D7-2C43-BC87-CEF04153046F}" type="presParOf" srcId="{0119C8B5-7E34-1842-A5E1-3C77E9E6339D}" destId="{BAEA7000-1AA8-D14C-978D-23E716F69785}" srcOrd="0" destOrd="0" presId="urn:microsoft.com/office/officeart/2005/8/layout/radial1"/>
    <dgm:cxn modelId="{4B2C4574-6E5C-4D41-B195-13507F0FE3F3}" type="presParOf" srcId="{F35B5E8E-10D0-5D47-9BDB-937F4DD6979D}" destId="{BAB2684A-5D6C-3C4B-901B-945A3732F212}" srcOrd="8" destOrd="0" presId="urn:microsoft.com/office/officeart/2005/8/layout/radial1"/>
    <dgm:cxn modelId="{0BB9C821-E995-C14C-AD30-6869A2A48365}" type="presParOf" srcId="{F35B5E8E-10D0-5D47-9BDB-937F4DD6979D}" destId="{48775EBC-2665-6445-8EE1-236CA7F176E4}" srcOrd="9" destOrd="0" presId="urn:microsoft.com/office/officeart/2005/8/layout/radial1"/>
    <dgm:cxn modelId="{1B4645DE-715F-5841-A5AE-F1613E249674}" type="presParOf" srcId="{48775EBC-2665-6445-8EE1-236CA7F176E4}" destId="{3B4616E8-9A2E-684F-B6E5-4382794E8F4A}" srcOrd="0" destOrd="0" presId="urn:microsoft.com/office/officeart/2005/8/layout/radial1"/>
    <dgm:cxn modelId="{5ECE8952-2C3E-1046-90EC-9352B2F36FE5}" type="presParOf" srcId="{F35B5E8E-10D0-5D47-9BDB-937F4DD6979D}" destId="{941FE440-8237-B142-99F1-F63313C8DCB8}" srcOrd="10" destOrd="0" presId="urn:microsoft.com/office/officeart/2005/8/layout/radial1"/>
    <dgm:cxn modelId="{9F5A6F17-CD4A-9647-8BE2-175E283DD90F}" type="presParOf" srcId="{F35B5E8E-10D0-5D47-9BDB-937F4DD6979D}" destId="{4AB7FF02-A5FB-9141-A1D3-31EA82705002}" srcOrd="11" destOrd="0" presId="urn:microsoft.com/office/officeart/2005/8/layout/radial1"/>
    <dgm:cxn modelId="{3A3EB0F1-A7E6-2C41-9252-0E9DDF24C3D8}" type="presParOf" srcId="{4AB7FF02-A5FB-9141-A1D3-31EA82705002}" destId="{74407558-B798-C549-820F-4D157F1A876A}" srcOrd="0" destOrd="0" presId="urn:microsoft.com/office/officeart/2005/8/layout/radial1"/>
    <dgm:cxn modelId="{0BFBB3C9-B32D-AC47-85FB-6A4DA9FDED96}" type="presParOf" srcId="{F35B5E8E-10D0-5D47-9BDB-937F4DD6979D}" destId="{F6E610F7-C443-844D-ADA7-B50082C05BEC}" srcOrd="12" destOrd="0" presId="urn:microsoft.com/office/officeart/2005/8/layout/radial1"/>
    <dgm:cxn modelId="{C59502C2-BBE2-6141-934F-E75A56403925}" type="presParOf" srcId="{F35B5E8E-10D0-5D47-9BDB-937F4DD6979D}" destId="{399E59BC-F399-9242-B1E7-F3492F9D5316}" srcOrd="13" destOrd="0" presId="urn:microsoft.com/office/officeart/2005/8/layout/radial1"/>
    <dgm:cxn modelId="{B420FD96-F55D-314B-BCDE-86736EE082F1}" type="presParOf" srcId="{399E59BC-F399-9242-B1E7-F3492F9D5316}" destId="{93064D3C-9BE2-F146-9C16-918A2303ECFE}" srcOrd="0" destOrd="0" presId="urn:microsoft.com/office/officeart/2005/8/layout/radial1"/>
    <dgm:cxn modelId="{ADD89F0A-BF6C-2942-A597-12C51EC99025}" type="presParOf" srcId="{F35B5E8E-10D0-5D47-9BDB-937F4DD6979D}" destId="{387DF9FD-6935-AD42-94DF-FC6589160F3D}" srcOrd="14" destOrd="0" presId="urn:microsoft.com/office/officeart/2005/8/layout/radial1"/>
    <dgm:cxn modelId="{43F31F75-DFE6-4F40-91B3-5E21A8148D6A}" type="presParOf" srcId="{F35B5E8E-10D0-5D47-9BDB-937F4DD6979D}" destId="{2ECA9611-4884-AB43-A446-D51649998FA5}" srcOrd="15" destOrd="0" presId="urn:microsoft.com/office/officeart/2005/8/layout/radial1"/>
    <dgm:cxn modelId="{5F9DDB94-AABF-F34E-A7F3-C52753BC65FD}" type="presParOf" srcId="{2ECA9611-4884-AB43-A446-D51649998FA5}" destId="{31042A93-3812-A34A-8F9E-8409130D83C1}" srcOrd="0" destOrd="0" presId="urn:microsoft.com/office/officeart/2005/8/layout/radial1"/>
    <dgm:cxn modelId="{BAA501D3-D459-A54F-96CA-8A60E37C0F0E}" type="presParOf" srcId="{F35B5E8E-10D0-5D47-9BDB-937F4DD6979D}" destId="{A1CFB6AF-409A-B945-B98F-6343817DEB04}" srcOrd="16" destOrd="0" presId="urn:microsoft.com/office/officeart/2005/8/layout/radial1"/>
    <dgm:cxn modelId="{F6C777CC-2F05-E649-AB42-5F61370C517D}" type="presParOf" srcId="{F35B5E8E-10D0-5D47-9BDB-937F4DD6979D}" destId="{4A1FE004-9044-BF4A-B0AA-FCA0255C3797}" srcOrd="17" destOrd="0" presId="urn:microsoft.com/office/officeart/2005/8/layout/radial1"/>
    <dgm:cxn modelId="{AA78A1B0-EB48-D040-83A5-762CC0C18845}" type="presParOf" srcId="{4A1FE004-9044-BF4A-B0AA-FCA0255C3797}" destId="{EEF8E9FF-BC94-9149-B9B2-5F2F12F2F6BC}" srcOrd="0" destOrd="0" presId="urn:microsoft.com/office/officeart/2005/8/layout/radial1"/>
    <dgm:cxn modelId="{9277AFCC-945C-8341-BD45-39C9426A9246}" type="presParOf" srcId="{F35B5E8E-10D0-5D47-9BDB-937F4DD6979D}" destId="{B6978DC5-B967-644A-B580-5A68E845BFF2}" srcOrd="18" destOrd="0" presId="urn:microsoft.com/office/officeart/2005/8/layout/radial1"/>
    <dgm:cxn modelId="{4D733F33-E78C-E74B-8353-3C380C9395CA}" type="presParOf" srcId="{F35B5E8E-10D0-5D47-9BDB-937F4DD6979D}" destId="{BFF489DF-282C-7045-AECC-BE19584B39DA}" srcOrd="19" destOrd="0" presId="urn:microsoft.com/office/officeart/2005/8/layout/radial1"/>
    <dgm:cxn modelId="{B5371D43-406A-8C43-9315-FD61BA3B5079}" type="presParOf" srcId="{BFF489DF-282C-7045-AECC-BE19584B39DA}" destId="{F4C10427-FB95-2545-BE68-9F8D42244DAC}" srcOrd="0" destOrd="0" presId="urn:microsoft.com/office/officeart/2005/8/layout/radial1"/>
    <dgm:cxn modelId="{F7284F60-6B35-AC4C-8D68-357A2A8B2FF1}" type="presParOf" srcId="{F35B5E8E-10D0-5D47-9BDB-937F4DD6979D}" destId="{C78EAC0E-EE7E-3149-8B6A-8EF405AEC494}" srcOrd="20" destOrd="0" presId="urn:microsoft.com/office/officeart/2005/8/layout/radial1"/>
    <dgm:cxn modelId="{D1429FFC-9DEF-CA41-9101-20A0DEBC55FC}" type="presParOf" srcId="{F35B5E8E-10D0-5D47-9BDB-937F4DD6979D}" destId="{EADCC2DF-2E51-5746-8845-EC330E229BD7}" srcOrd="21" destOrd="0" presId="urn:microsoft.com/office/officeart/2005/8/layout/radial1"/>
    <dgm:cxn modelId="{A1C8EAE0-82B4-5A40-89F7-A19CEAEE165D}" type="presParOf" srcId="{EADCC2DF-2E51-5746-8845-EC330E229BD7}" destId="{F08BB8A1-9C9A-5E49-BBE3-816B6BFF840E}" srcOrd="0" destOrd="0" presId="urn:microsoft.com/office/officeart/2005/8/layout/radial1"/>
    <dgm:cxn modelId="{6DD8F023-CF99-AB45-9CD6-7C32B45EAF7A}" type="presParOf" srcId="{F35B5E8E-10D0-5D47-9BDB-937F4DD6979D}" destId="{E53378A4-D3B3-F748-BFA3-46E94862D38C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3B2E4C9-6739-0940-BFE0-6E1FBF8066B7}" type="doc">
      <dgm:prSet loTypeId="urn:microsoft.com/office/officeart/2005/8/layout/radial1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090E13C-FA55-8644-AA81-AAD46FD2B792}">
      <dgm:prSet phldrT="[Text]" custT="1"/>
      <dgm:spPr/>
      <dgm:t>
        <a:bodyPr/>
        <a:lstStyle/>
        <a:p>
          <a:r>
            <a:rPr lang="en-US" sz="2000" b="1" i="0" dirty="0" smtClean="0">
              <a:solidFill>
                <a:schemeClr val="tx1"/>
              </a:solidFill>
              <a:latin typeface="+mj-lt"/>
            </a:rPr>
            <a:t>Adult Faith Formation</a:t>
          </a:r>
          <a:endParaRPr lang="en-US" sz="2000" dirty="0">
            <a:solidFill>
              <a:schemeClr val="tx1"/>
            </a:solidFill>
          </a:endParaRPr>
        </a:p>
      </dgm:t>
    </dgm:pt>
    <dgm:pt modelId="{5E790D68-E624-D643-B2EF-0D05DA187D31}" type="parTrans" cxnId="{7A6D2285-42F1-564F-84B6-A23EF106771F}">
      <dgm:prSet/>
      <dgm:spPr/>
      <dgm:t>
        <a:bodyPr/>
        <a:lstStyle/>
        <a:p>
          <a:endParaRPr lang="en-US"/>
        </a:p>
      </dgm:t>
    </dgm:pt>
    <dgm:pt modelId="{4EE8D82B-F843-9B4B-8B59-AD17BC70C0E5}" type="sibTrans" cxnId="{7A6D2285-42F1-564F-84B6-A23EF106771F}">
      <dgm:prSet/>
      <dgm:spPr/>
      <dgm:t>
        <a:bodyPr/>
        <a:lstStyle/>
        <a:p>
          <a:endParaRPr lang="en-US"/>
        </a:p>
      </dgm:t>
    </dgm:pt>
    <dgm:pt modelId="{225E5DA0-6ECA-5845-A3C1-730172FCAABF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Online Courses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93B20F67-1E67-794E-9682-CA2E507F8A7F}" type="parTrans" cxnId="{51C45EDA-B0EC-8248-964C-80D7628CEAC4}">
      <dgm:prSet/>
      <dgm:spPr/>
      <dgm:t>
        <a:bodyPr/>
        <a:lstStyle/>
        <a:p>
          <a:endParaRPr lang="en-US" dirty="0"/>
        </a:p>
      </dgm:t>
    </dgm:pt>
    <dgm:pt modelId="{57D301EC-B287-254C-8E82-6299E2BB7719}" type="sibTrans" cxnId="{51C45EDA-B0EC-8248-964C-80D7628CEAC4}">
      <dgm:prSet/>
      <dgm:spPr/>
      <dgm:t>
        <a:bodyPr/>
        <a:lstStyle/>
        <a:p>
          <a:endParaRPr lang="en-US"/>
        </a:p>
      </dgm:t>
    </dgm:pt>
    <dgm:pt modelId="{21D957FB-EE06-8B4D-B93F-BAD12B0AADC1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Audio &amp; Video Programs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24E97F7C-14E5-4D4C-A265-578EA8C533D3}" type="parTrans" cxnId="{B51BC608-2F1D-284F-971B-6D9BF9B52B78}">
      <dgm:prSet/>
      <dgm:spPr/>
      <dgm:t>
        <a:bodyPr/>
        <a:lstStyle/>
        <a:p>
          <a:endParaRPr lang="en-US" dirty="0"/>
        </a:p>
      </dgm:t>
    </dgm:pt>
    <dgm:pt modelId="{361868E4-6B2A-0C4C-BF69-95A52E4E19B0}" type="sibTrans" cxnId="{B51BC608-2F1D-284F-971B-6D9BF9B52B78}">
      <dgm:prSet/>
      <dgm:spPr/>
      <dgm:t>
        <a:bodyPr/>
        <a:lstStyle/>
        <a:p>
          <a:endParaRPr lang="en-US"/>
        </a:p>
      </dgm:t>
    </dgm:pt>
    <dgm:pt modelId="{01E4B341-6C6A-3140-82BC-8FBDDF7B02C6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Books &amp; Book Clubs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6742533B-34DD-EA49-84D8-3D70CDEFEBDC}" type="parTrans" cxnId="{192BE30D-EE65-A148-AD2D-7319DB359304}">
      <dgm:prSet/>
      <dgm:spPr/>
      <dgm:t>
        <a:bodyPr/>
        <a:lstStyle/>
        <a:p>
          <a:endParaRPr lang="en-US" dirty="0"/>
        </a:p>
      </dgm:t>
    </dgm:pt>
    <dgm:pt modelId="{E6C91EA4-3E63-5745-9C58-60CD46129E0A}" type="sibTrans" cxnId="{192BE30D-EE65-A148-AD2D-7319DB359304}">
      <dgm:prSet/>
      <dgm:spPr/>
      <dgm:t>
        <a:bodyPr/>
        <a:lstStyle/>
        <a:p>
          <a:endParaRPr lang="en-US"/>
        </a:p>
      </dgm:t>
    </dgm:pt>
    <dgm:pt modelId="{C933E8E5-215E-BE4B-9F2A-F29577B5454E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Life Transitions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AB4C2AED-6E4C-AE4E-88F9-2EB858FA7595}" type="parTrans" cxnId="{7750178F-907C-F94C-AB2D-3F876B9272A4}">
      <dgm:prSet/>
      <dgm:spPr/>
      <dgm:t>
        <a:bodyPr/>
        <a:lstStyle/>
        <a:p>
          <a:endParaRPr lang="en-US" dirty="0"/>
        </a:p>
      </dgm:t>
    </dgm:pt>
    <dgm:pt modelId="{692CA58E-306F-484F-A08E-9C5403AAFC17}" type="sibTrans" cxnId="{7750178F-907C-F94C-AB2D-3F876B9272A4}">
      <dgm:prSet/>
      <dgm:spPr/>
      <dgm:t>
        <a:bodyPr/>
        <a:lstStyle/>
        <a:p>
          <a:endParaRPr lang="en-US"/>
        </a:p>
      </dgm:t>
    </dgm:pt>
    <dgm:pt modelId="{343D5460-53A7-A141-B6D6-B56E124C9BEE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Prayer &amp; Spiritual Practices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0F819E4D-10E2-6F4B-9330-FC7C6B7B8701}" type="parTrans" cxnId="{30B02E3E-1497-2449-B7EA-0954D7DCBE57}">
      <dgm:prSet/>
      <dgm:spPr/>
      <dgm:t>
        <a:bodyPr/>
        <a:lstStyle/>
        <a:p>
          <a:endParaRPr lang="en-US" dirty="0"/>
        </a:p>
      </dgm:t>
    </dgm:pt>
    <dgm:pt modelId="{BFD20245-55E7-D94F-BF57-34A106767632}" type="sibTrans" cxnId="{30B02E3E-1497-2449-B7EA-0954D7DCBE57}">
      <dgm:prSet/>
      <dgm:spPr/>
      <dgm:t>
        <a:bodyPr/>
        <a:lstStyle/>
        <a:p>
          <a:endParaRPr lang="en-US"/>
        </a:p>
      </dgm:t>
    </dgm:pt>
    <dgm:pt modelId="{9B5C8DC4-64F2-404D-A314-7B86FD16EF59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Justice &amp; Service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C1F716B6-72C4-CD4E-8131-C491638D39D2}" type="parTrans" cxnId="{C323A366-3840-D74B-8415-EF4C5439EE2E}">
      <dgm:prSet/>
      <dgm:spPr/>
      <dgm:t>
        <a:bodyPr/>
        <a:lstStyle/>
        <a:p>
          <a:endParaRPr lang="en-US" dirty="0"/>
        </a:p>
      </dgm:t>
    </dgm:pt>
    <dgm:pt modelId="{EE5D0926-97ED-FD4E-8282-AD8CC083BDD0}" type="sibTrans" cxnId="{C323A366-3840-D74B-8415-EF4C5439EE2E}">
      <dgm:prSet/>
      <dgm:spPr/>
      <dgm:t>
        <a:bodyPr/>
        <a:lstStyle/>
        <a:p>
          <a:endParaRPr lang="en-US"/>
        </a:p>
      </dgm:t>
    </dgm:pt>
    <dgm:pt modelId="{B111218E-9032-E649-8F24-39EDAF092FB4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Small Group Studies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5C42917C-AA05-4B4B-8D40-036C3B0828ED}" type="parTrans" cxnId="{31CE53EC-2874-754F-8B39-3D64A76E2A94}">
      <dgm:prSet/>
      <dgm:spPr/>
      <dgm:t>
        <a:bodyPr/>
        <a:lstStyle/>
        <a:p>
          <a:endParaRPr lang="en-US" dirty="0"/>
        </a:p>
      </dgm:t>
    </dgm:pt>
    <dgm:pt modelId="{959148FD-9B44-FE48-B60E-DAACAEA6E7F9}" type="sibTrans" cxnId="{31CE53EC-2874-754F-8B39-3D64A76E2A94}">
      <dgm:prSet/>
      <dgm:spPr/>
      <dgm:t>
        <a:bodyPr/>
        <a:lstStyle/>
        <a:p>
          <a:endParaRPr lang="en-US"/>
        </a:p>
      </dgm:t>
    </dgm:pt>
    <dgm:pt modelId="{19EB43C2-8826-D14D-8E1A-EE738F7DBF97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Life Tasks &amp; Issues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6DF647D1-F769-AA4A-993F-4E899599691C}" type="parTrans" cxnId="{34229ABF-3F9F-1B46-868A-C014DDF3D58D}">
      <dgm:prSet/>
      <dgm:spPr/>
      <dgm:t>
        <a:bodyPr/>
        <a:lstStyle/>
        <a:p>
          <a:endParaRPr lang="en-US" dirty="0"/>
        </a:p>
      </dgm:t>
    </dgm:pt>
    <dgm:pt modelId="{516CE7AE-A657-7C43-8EA0-2625C9056A11}" type="sibTrans" cxnId="{34229ABF-3F9F-1B46-868A-C014DDF3D58D}">
      <dgm:prSet/>
      <dgm:spPr/>
      <dgm:t>
        <a:bodyPr/>
        <a:lstStyle/>
        <a:p>
          <a:endParaRPr lang="en-US"/>
        </a:p>
      </dgm:t>
    </dgm:pt>
    <dgm:pt modelId="{6CFFEF8B-180F-024B-9F36-7E50A3B9B19A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Extended Learning Programs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467D6A79-4E65-264C-BD44-7CA9C0F3CB73}" type="parTrans" cxnId="{889E7EE2-FA1E-C742-B66B-358FD38CF306}">
      <dgm:prSet/>
      <dgm:spPr/>
      <dgm:t>
        <a:bodyPr/>
        <a:lstStyle/>
        <a:p>
          <a:endParaRPr lang="en-US" dirty="0"/>
        </a:p>
      </dgm:t>
    </dgm:pt>
    <dgm:pt modelId="{40F1B71A-CB35-D840-97CB-017EE15B64AC}" type="sibTrans" cxnId="{889E7EE2-FA1E-C742-B66B-358FD38CF306}">
      <dgm:prSet/>
      <dgm:spPr/>
      <dgm:t>
        <a:bodyPr/>
        <a:lstStyle/>
        <a:p>
          <a:endParaRPr lang="en-US"/>
        </a:p>
      </dgm:t>
    </dgm:pt>
    <dgm:pt modelId="{7448721D-859A-9043-995F-A706A36E1385}">
      <dgm:prSet phldrT="[Text]" custT="1"/>
      <dgm:spPr/>
      <dgm:t>
        <a:bodyPr/>
        <a:lstStyle/>
        <a:p>
          <a:r>
            <a:rPr lang="en-US" sz="1400" b="1" i="0" dirty="0" smtClean="0">
              <a:solidFill>
                <a:schemeClr val="tx1"/>
              </a:solidFill>
              <a:latin typeface="+mj-lt"/>
            </a:rPr>
            <a:t>Faith in Art Tours</a:t>
          </a:r>
          <a:endParaRPr lang="en-US" sz="1400" b="1" i="0" dirty="0">
            <a:solidFill>
              <a:schemeClr val="tx1"/>
            </a:solidFill>
            <a:latin typeface="+mj-lt"/>
          </a:endParaRPr>
        </a:p>
      </dgm:t>
    </dgm:pt>
    <dgm:pt modelId="{8A31E668-D941-4741-89A6-0CD542113169}" type="parTrans" cxnId="{C9F80593-65E4-0844-8568-422805612158}">
      <dgm:prSet/>
      <dgm:spPr/>
      <dgm:t>
        <a:bodyPr/>
        <a:lstStyle/>
        <a:p>
          <a:endParaRPr lang="en-US" dirty="0"/>
        </a:p>
      </dgm:t>
    </dgm:pt>
    <dgm:pt modelId="{BEFAEF39-073D-C247-8987-BE59300207AB}" type="sibTrans" cxnId="{C9F80593-65E4-0844-8568-422805612158}">
      <dgm:prSet/>
      <dgm:spPr/>
      <dgm:t>
        <a:bodyPr/>
        <a:lstStyle/>
        <a:p>
          <a:endParaRPr lang="en-US"/>
        </a:p>
      </dgm:t>
    </dgm:pt>
    <dgm:pt modelId="{F35B5E8E-10D0-5D47-9BDB-937F4DD6979D}" type="pres">
      <dgm:prSet presAssocID="{83B2E4C9-6739-0940-BFE0-6E1FBF8066B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4BDB7E-7082-F347-ACBE-CB118B99727E}" type="pres">
      <dgm:prSet presAssocID="{4090E13C-FA55-8644-AA81-AAD46FD2B792}" presName="centerShape" presStyleLbl="node0" presStyleIdx="0" presStyleCnt="1" custScaleX="192901" custScaleY="155544"/>
      <dgm:spPr/>
      <dgm:t>
        <a:bodyPr/>
        <a:lstStyle/>
        <a:p>
          <a:endParaRPr lang="en-US"/>
        </a:p>
      </dgm:t>
    </dgm:pt>
    <dgm:pt modelId="{3D47AD88-113F-F84A-9401-344D44FC7888}" type="pres">
      <dgm:prSet presAssocID="{93B20F67-1E67-794E-9682-CA2E507F8A7F}" presName="Name9" presStyleLbl="parChTrans1D2" presStyleIdx="0" presStyleCnt="10"/>
      <dgm:spPr/>
      <dgm:t>
        <a:bodyPr/>
        <a:lstStyle/>
        <a:p>
          <a:endParaRPr lang="en-US"/>
        </a:p>
      </dgm:t>
    </dgm:pt>
    <dgm:pt modelId="{7BDE43A8-6444-6D4E-AFC0-D58AF60E0A2A}" type="pres">
      <dgm:prSet presAssocID="{93B20F67-1E67-794E-9682-CA2E507F8A7F}" presName="connTx" presStyleLbl="parChTrans1D2" presStyleIdx="0" presStyleCnt="10"/>
      <dgm:spPr/>
      <dgm:t>
        <a:bodyPr/>
        <a:lstStyle/>
        <a:p>
          <a:endParaRPr lang="en-US"/>
        </a:p>
      </dgm:t>
    </dgm:pt>
    <dgm:pt modelId="{F6C4B767-07F0-EB45-98B5-FD27BC40E18B}" type="pres">
      <dgm:prSet presAssocID="{225E5DA0-6ECA-5845-A3C1-730172FCAABF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CAD42-66EB-0643-B0AA-F4F8A6509E36}" type="pres">
      <dgm:prSet presAssocID="{24E97F7C-14E5-4D4C-A265-578EA8C533D3}" presName="Name9" presStyleLbl="parChTrans1D2" presStyleIdx="1" presStyleCnt="10"/>
      <dgm:spPr/>
      <dgm:t>
        <a:bodyPr/>
        <a:lstStyle/>
        <a:p>
          <a:endParaRPr lang="en-US"/>
        </a:p>
      </dgm:t>
    </dgm:pt>
    <dgm:pt modelId="{FCAC4A64-194E-F547-9E3E-58433E7649A0}" type="pres">
      <dgm:prSet presAssocID="{24E97F7C-14E5-4D4C-A265-578EA8C533D3}" presName="connTx" presStyleLbl="parChTrans1D2" presStyleIdx="1" presStyleCnt="10"/>
      <dgm:spPr/>
      <dgm:t>
        <a:bodyPr/>
        <a:lstStyle/>
        <a:p>
          <a:endParaRPr lang="en-US"/>
        </a:p>
      </dgm:t>
    </dgm:pt>
    <dgm:pt modelId="{FE05DA49-9A46-014C-9D85-8C5AC2EEAA94}" type="pres">
      <dgm:prSet presAssocID="{21D957FB-EE06-8B4D-B93F-BAD12B0AADC1}" presName="node" presStyleLbl="node1" presStyleIdx="1" presStyleCnt="10" custScaleX="1232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9C8B5-7E34-1842-A5E1-3C77E9E6339D}" type="pres">
      <dgm:prSet presAssocID="{6742533B-34DD-EA49-84D8-3D70CDEFEBDC}" presName="Name9" presStyleLbl="parChTrans1D2" presStyleIdx="2" presStyleCnt="10"/>
      <dgm:spPr/>
      <dgm:t>
        <a:bodyPr/>
        <a:lstStyle/>
        <a:p>
          <a:endParaRPr lang="en-US"/>
        </a:p>
      </dgm:t>
    </dgm:pt>
    <dgm:pt modelId="{BAEA7000-1AA8-D14C-978D-23E716F69785}" type="pres">
      <dgm:prSet presAssocID="{6742533B-34DD-EA49-84D8-3D70CDEFEBDC}" presName="connTx" presStyleLbl="parChTrans1D2" presStyleIdx="2" presStyleCnt="10"/>
      <dgm:spPr/>
      <dgm:t>
        <a:bodyPr/>
        <a:lstStyle/>
        <a:p>
          <a:endParaRPr lang="en-US"/>
        </a:p>
      </dgm:t>
    </dgm:pt>
    <dgm:pt modelId="{BAB2684A-5D6C-3C4B-901B-945A3732F212}" type="pres">
      <dgm:prSet presAssocID="{01E4B341-6C6A-3140-82BC-8FBDDF7B02C6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49B63-1B1B-CD4B-A761-CEDDC2B778E1}" type="pres">
      <dgm:prSet presAssocID="{AB4C2AED-6E4C-AE4E-88F9-2EB858FA7595}" presName="Name9" presStyleLbl="parChTrans1D2" presStyleIdx="3" presStyleCnt="10"/>
      <dgm:spPr/>
      <dgm:t>
        <a:bodyPr/>
        <a:lstStyle/>
        <a:p>
          <a:endParaRPr lang="en-US"/>
        </a:p>
      </dgm:t>
    </dgm:pt>
    <dgm:pt modelId="{749111AB-B3E5-2948-9E2D-BDA6A04B00B3}" type="pres">
      <dgm:prSet presAssocID="{AB4C2AED-6E4C-AE4E-88F9-2EB858FA7595}" presName="connTx" presStyleLbl="parChTrans1D2" presStyleIdx="3" presStyleCnt="10"/>
      <dgm:spPr/>
      <dgm:t>
        <a:bodyPr/>
        <a:lstStyle/>
        <a:p>
          <a:endParaRPr lang="en-US"/>
        </a:p>
      </dgm:t>
    </dgm:pt>
    <dgm:pt modelId="{37F244EF-8A17-3D4F-B829-D36B8D23BA8F}" type="pres">
      <dgm:prSet presAssocID="{C933E8E5-215E-BE4B-9F2A-F29577B5454E}" presName="node" presStyleLbl="node1" presStyleIdx="3" presStyleCnt="10" custScaleX="118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6B8D8-0879-4547-BC52-EED83542B190}" type="pres">
      <dgm:prSet presAssocID="{0F819E4D-10E2-6F4B-9330-FC7C6B7B8701}" presName="Name9" presStyleLbl="parChTrans1D2" presStyleIdx="4" presStyleCnt="10"/>
      <dgm:spPr/>
      <dgm:t>
        <a:bodyPr/>
        <a:lstStyle/>
        <a:p>
          <a:endParaRPr lang="en-US"/>
        </a:p>
      </dgm:t>
    </dgm:pt>
    <dgm:pt modelId="{9032BE73-4D04-B54D-9100-7A37C02B0254}" type="pres">
      <dgm:prSet presAssocID="{0F819E4D-10E2-6F4B-9330-FC7C6B7B8701}" presName="connTx" presStyleLbl="parChTrans1D2" presStyleIdx="4" presStyleCnt="10"/>
      <dgm:spPr/>
      <dgm:t>
        <a:bodyPr/>
        <a:lstStyle/>
        <a:p>
          <a:endParaRPr lang="en-US"/>
        </a:p>
      </dgm:t>
    </dgm:pt>
    <dgm:pt modelId="{D8345182-DC4D-4842-AFB5-10B805B2FAA7}" type="pres">
      <dgm:prSet presAssocID="{343D5460-53A7-A141-B6D6-B56E124C9BEE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497C71-C46E-4647-9F35-F586BAFD85AA}" type="pres">
      <dgm:prSet presAssocID="{C1F716B6-72C4-CD4E-8131-C491638D39D2}" presName="Name9" presStyleLbl="parChTrans1D2" presStyleIdx="5" presStyleCnt="10"/>
      <dgm:spPr/>
      <dgm:t>
        <a:bodyPr/>
        <a:lstStyle/>
        <a:p>
          <a:endParaRPr lang="en-US"/>
        </a:p>
      </dgm:t>
    </dgm:pt>
    <dgm:pt modelId="{F43DA183-CBB9-6640-949A-B2746E6D62DC}" type="pres">
      <dgm:prSet presAssocID="{C1F716B6-72C4-CD4E-8131-C491638D39D2}" presName="connTx" presStyleLbl="parChTrans1D2" presStyleIdx="5" presStyleCnt="10"/>
      <dgm:spPr/>
      <dgm:t>
        <a:bodyPr/>
        <a:lstStyle/>
        <a:p>
          <a:endParaRPr lang="en-US"/>
        </a:p>
      </dgm:t>
    </dgm:pt>
    <dgm:pt modelId="{EB4FB976-2598-1A44-9A40-11290CBDC86C}" type="pres">
      <dgm:prSet presAssocID="{9B5C8DC4-64F2-404D-A314-7B86FD16EF59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A9611-4884-AB43-A446-D51649998FA5}" type="pres">
      <dgm:prSet presAssocID="{5C42917C-AA05-4B4B-8D40-036C3B0828ED}" presName="Name9" presStyleLbl="parChTrans1D2" presStyleIdx="6" presStyleCnt="10"/>
      <dgm:spPr/>
      <dgm:t>
        <a:bodyPr/>
        <a:lstStyle/>
        <a:p>
          <a:endParaRPr lang="en-US"/>
        </a:p>
      </dgm:t>
    </dgm:pt>
    <dgm:pt modelId="{31042A93-3812-A34A-8F9E-8409130D83C1}" type="pres">
      <dgm:prSet presAssocID="{5C42917C-AA05-4B4B-8D40-036C3B0828ED}" presName="connTx" presStyleLbl="parChTrans1D2" presStyleIdx="6" presStyleCnt="10"/>
      <dgm:spPr/>
      <dgm:t>
        <a:bodyPr/>
        <a:lstStyle/>
        <a:p>
          <a:endParaRPr lang="en-US"/>
        </a:p>
      </dgm:t>
    </dgm:pt>
    <dgm:pt modelId="{A1CFB6AF-409A-B945-B98F-6343817DEB04}" type="pres">
      <dgm:prSet presAssocID="{B111218E-9032-E649-8F24-39EDAF092FB4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542277-5DA6-0043-8829-DCFEB3FE8B5B}" type="pres">
      <dgm:prSet presAssocID="{6DF647D1-F769-AA4A-993F-4E899599691C}" presName="Name9" presStyleLbl="parChTrans1D2" presStyleIdx="7" presStyleCnt="10"/>
      <dgm:spPr/>
      <dgm:t>
        <a:bodyPr/>
        <a:lstStyle/>
        <a:p>
          <a:endParaRPr lang="en-US"/>
        </a:p>
      </dgm:t>
    </dgm:pt>
    <dgm:pt modelId="{BAA7F436-4516-824E-92EA-615E34862A90}" type="pres">
      <dgm:prSet presAssocID="{6DF647D1-F769-AA4A-993F-4E899599691C}" presName="connTx" presStyleLbl="parChTrans1D2" presStyleIdx="7" presStyleCnt="10"/>
      <dgm:spPr/>
      <dgm:t>
        <a:bodyPr/>
        <a:lstStyle/>
        <a:p>
          <a:endParaRPr lang="en-US"/>
        </a:p>
      </dgm:t>
    </dgm:pt>
    <dgm:pt modelId="{01EF9F7E-2C33-174C-9536-1E5FAB4AEBA2}" type="pres">
      <dgm:prSet presAssocID="{19EB43C2-8826-D14D-8E1A-EE738F7DBF97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039B51-3954-1545-A2BB-C72856EF04AB}" type="pres">
      <dgm:prSet presAssocID="{467D6A79-4E65-264C-BD44-7CA9C0F3CB73}" presName="Name9" presStyleLbl="parChTrans1D2" presStyleIdx="8" presStyleCnt="10"/>
      <dgm:spPr/>
      <dgm:t>
        <a:bodyPr/>
        <a:lstStyle/>
        <a:p>
          <a:endParaRPr lang="en-US"/>
        </a:p>
      </dgm:t>
    </dgm:pt>
    <dgm:pt modelId="{672FE893-82E0-A944-B458-7FFA98FF360C}" type="pres">
      <dgm:prSet presAssocID="{467D6A79-4E65-264C-BD44-7CA9C0F3CB73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715E39E7-71F5-0645-9F58-6B02871AA8CD}" type="pres">
      <dgm:prSet presAssocID="{6CFFEF8B-180F-024B-9F36-7E50A3B9B19A}" presName="node" presStyleLbl="node1" presStyleIdx="8" presStyleCnt="10" custScaleX="125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D9FEA-5625-F94A-AEF0-0E2C760C59C2}" type="pres">
      <dgm:prSet presAssocID="{8A31E668-D941-4741-89A6-0CD542113169}" presName="Name9" presStyleLbl="parChTrans1D2" presStyleIdx="9" presStyleCnt="10"/>
      <dgm:spPr/>
      <dgm:t>
        <a:bodyPr/>
        <a:lstStyle/>
        <a:p>
          <a:endParaRPr lang="en-US"/>
        </a:p>
      </dgm:t>
    </dgm:pt>
    <dgm:pt modelId="{C9B4FEE1-4B97-0F4F-81B4-D1D7548366EE}" type="pres">
      <dgm:prSet presAssocID="{8A31E668-D941-4741-89A6-0CD542113169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79D05352-D84D-DB48-9D5D-D19E46C6F957}" type="pres">
      <dgm:prSet presAssocID="{7448721D-859A-9043-995F-A706A36E1385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390FC4-B844-9E45-9E9C-1CB4EEAD344C}" type="presOf" srcId="{24E97F7C-14E5-4D4C-A265-578EA8C533D3}" destId="{0D9CAD42-66EB-0643-B0AA-F4F8A6509E36}" srcOrd="0" destOrd="0" presId="urn:microsoft.com/office/officeart/2005/8/layout/radial1"/>
    <dgm:cxn modelId="{F6AF8828-6D81-E943-9D50-2814690A5CEC}" type="presOf" srcId="{6CFFEF8B-180F-024B-9F36-7E50A3B9B19A}" destId="{715E39E7-71F5-0645-9F58-6B02871AA8CD}" srcOrd="0" destOrd="0" presId="urn:microsoft.com/office/officeart/2005/8/layout/radial1"/>
    <dgm:cxn modelId="{377069B3-7374-9844-9466-DA3588AB5B77}" type="presOf" srcId="{5C42917C-AA05-4B4B-8D40-036C3B0828ED}" destId="{2ECA9611-4884-AB43-A446-D51649998FA5}" srcOrd="0" destOrd="0" presId="urn:microsoft.com/office/officeart/2005/8/layout/radial1"/>
    <dgm:cxn modelId="{9367DCA6-BA0D-6949-A54E-A5CAD9E59EE3}" type="presOf" srcId="{24E97F7C-14E5-4D4C-A265-578EA8C533D3}" destId="{FCAC4A64-194E-F547-9E3E-58433E7649A0}" srcOrd="1" destOrd="0" presId="urn:microsoft.com/office/officeart/2005/8/layout/radial1"/>
    <dgm:cxn modelId="{34229ABF-3F9F-1B46-868A-C014DDF3D58D}" srcId="{4090E13C-FA55-8644-AA81-AAD46FD2B792}" destId="{19EB43C2-8826-D14D-8E1A-EE738F7DBF97}" srcOrd="7" destOrd="0" parTransId="{6DF647D1-F769-AA4A-993F-4E899599691C}" sibTransId="{516CE7AE-A657-7C43-8EA0-2625C9056A11}"/>
    <dgm:cxn modelId="{7750178F-907C-F94C-AB2D-3F876B9272A4}" srcId="{4090E13C-FA55-8644-AA81-AAD46FD2B792}" destId="{C933E8E5-215E-BE4B-9F2A-F29577B5454E}" srcOrd="3" destOrd="0" parTransId="{AB4C2AED-6E4C-AE4E-88F9-2EB858FA7595}" sibTransId="{692CA58E-306F-484F-A08E-9C5403AAFC17}"/>
    <dgm:cxn modelId="{F8BCDCCA-2AAA-414A-8467-16F4FA43C69A}" type="presOf" srcId="{19EB43C2-8826-D14D-8E1A-EE738F7DBF97}" destId="{01EF9F7E-2C33-174C-9536-1E5FAB4AEBA2}" srcOrd="0" destOrd="0" presId="urn:microsoft.com/office/officeart/2005/8/layout/radial1"/>
    <dgm:cxn modelId="{8C0C56A6-5C38-A746-9308-13EA71105B3E}" type="presOf" srcId="{225E5DA0-6ECA-5845-A3C1-730172FCAABF}" destId="{F6C4B767-07F0-EB45-98B5-FD27BC40E18B}" srcOrd="0" destOrd="0" presId="urn:microsoft.com/office/officeart/2005/8/layout/radial1"/>
    <dgm:cxn modelId="{615D3F5E-EF38-FC4B-90A6-69B93FB08FE2}" type="presOf" srcId="{C1F716B6-72C4-CD4E-8131-C491638D39D2}" destId="{58497C71-C46E-4647-9F35-F586BAFD85AA}" srcOrd="0" destOrd="0" presId="urn:microsoft.com/office/officeart/2005/8/layout/radial1"/>
    <dgm:cxn modelId="{50050507-205B-2D41-B98A-D1D165AE0984}" type="presOf" srcId="{6DF647D1-F769-AA4A-993F-4E899599691C}" destId="{E1542277-5DA6-0043-8829-DCFEB3FE8B5B}" srcOrd="0" destOrd="0" presId="urn:microsoft.com/office/officeart/2005/8/layout/radial1"/>
    <dgm:cxn modelId="{3EA74470-8B98-B943-90DA-518AB5EE3315}" type="presOf" srcId="{AB4C2AED-6E4C-AE4E-88F9-2EB858FA7595}" destId="{83949B63-1B1B-CD4B-A761-CEDDC2B778E1}" srcOrd="0" destOrd="0" presId="urn:microsoft.com/office/officeart/2005/8/layout/radial1"/>
    <dgm:cxn modelId="{22251909-58BD-BF45-8F26-3B11569A6C3D}" type="presOf" srcId="{8A31E668-D941-4741-89A6-0CD542113169}" destId="{C9B4FEE1-4B97-0F4F-81B4-D1D7548366EE}" srcOrd="1" destOrd="0" presId="urn:microsoft.com/office/officeart/2005/8/layout/radial1"/>
    <dgm:cxn modelId="{C92BED29-C970-6343-AD50-90A0179F2105}" type="presOf" srcId="{4090E13C-FA55-8644-AA81-AAD46FD2B792}" destId="{F84BDB7E-7082-F347-ACBE-CB118B99727E}" srcOrd="0" destOrd="0" presId="urn:microsoft.com/office/officeart/2005/8/layout/radial1"/>
    <dgm:cxn modelId="{67E3A01C-1BF3-0C4C-8DD7-9BAAF0290351}" type="presOf" srcId="{9B5C8DC4-64F2-404D-A314-7B86FD16EF59}" destId="{EB4FB976-2598-1A44-9A40-11290CBDC86C}" srcOrd="0" destOrd="0" presId="urn:microsoft.com/office/officeart/2005/8/layout/radial1"/>
    <dgm:cxn modelId="{192BE30D-EE65-A148-AD2D-7319DB359304}" srcId="{4090E13C-FA55-8644-AA81-AAD46FD2B792}" destId="{01E4B341-6C6A-3140-82BC-8FBDDF7B02C6}" srcOrd="2" destOrd="0" parTransId="{6742533B-34DD-EA49-84D8-3D70CDEFEBDC}" sibTransId="{E6C91EA4-3E63-5745-9C58-60CD46129E0A}"/>
    <dgm:cxn modelId="{243336E3-F7EA-0D40-A3E3-57314272228A}" type="presOf" srcId="{343D5460-53A7-A141-B6D6-B56E124C9BEE}" destId="{D8345182-DC4D-4842-AFB5-10B805B2FAA7}" srcOrd="0" destOrd="0" presId="urn:microsoft.com/office/officeart/2005/8/layout/radial1"/>
    <dgm:cxn modelId="{EB721528-C30E-C24D-9B46-80C8E4C2B343}" type="presOf" srcId="{93B20F67-1E67-794E-9682-CA2E507F8A7F}" destId="{3D47AD88-113F-F84A-9401-344D44FC7888}" srcOrd="0" destOrd="0" presId="urn:microsoft.com/office/officeart/2005/8/layout/radial1"/>
    <dgm:cxn modelId="{2712A22B-2A37-E448-B0A9-CA64111D850C}" type="presOf" srcId="{0F819E4D-10E2-6F4B-9330-FC7C6B7B8701}" destId="{9032BE73-4D04-B54D-9100-7A37C02B0254}" srcOrd="1" destOrd="0" presId="urn:microsoft.com/office/officeart/2005/8/layout/radial1"/>
    <dgm:cxn modelId="{739B1A0A-F866-1E48-A8CD-AEEE8E7D7E15}" type="presOf" srcId="{C1F716B6-72C4-CD4E-8131-C491638D39D2}" destId="{F43DA183-CBB9-6640-949A-B2746E6D62DC}" srcOrd="1" destOrd="0" presId="urn:microsoft.com/office/officeart/2005/8/layout/radial1"/>
    <dgm:cxn modelId="{C9F80593-65E4-0844-8568-422805612158}" srcId="{4090E13C-FA55-8644-AA81-AAD46FD2B792}" destId="{7448721D-859A-9043-995F-A706A36E1385}" srcOrd="9" destOrd="0" parTransId="{8A31E668-D941-4741-89A6-0CD542113169}" sibTransId="{BEFAEF39-073D-C247-8987-BE59300207AB}"/>
    <dgm:cxn modelId="{111E09F1-1DE0-E248-8D46-1B7E15D1D889}" type="presOf" srcId="{0F819E4D-10E2-6F4B-9330-FC7C6B7B8701}" destId="{1276B8D8-0879-4547-BC52-EED83542B190}" srcOrd="0" destOrd="0" presId="urn:microsoft.com/office/officeart/2005/8/layout/radial1"/>
    <dgm:cxn modelId="{889E7EE2-FA1E-C742-B66B-358FD38CF306}" srcId="{4090E13C-FA55-8644-AA81-AAD46FD2B792}" destId="{6CFFEF8B-180F-024B-9F36-7E50A3B9B19A}" srcOrd="8" destOrd="0" parTransId="{467D6A79-4E65-264C-BD44-7CA9C0F3CB73}" sibTransId="{40F1B71A-CB35-D840-97CB-017EE15B64AC}"/>
    <dgm:cxn modelId="{9C72A2F0-DE2A-CC45-9048-A97435087334}" type="presOf" srcId="{8A31E668-D941-4741-89A6-0CD542113169}" destId="{393D9FEA-5625-F94A-AEF0-0E2C760C59C2}" srcOrd="0" destOrd="0" presId="urn:microsoft.com/office/officeart/2005/8/layout/radial1"/>
    <dgm:cxn modelId="{B51BC608-2F1D-284F-971B-6D9BF9B52B78}" srcId="{4090E13C-FA55-8644-AA81-AAD46FD2B792}" destId="{21D957FB-EE06-8B4D-B93F-BAD12B0AADC1}" srcOrd="1" destOrd="0" parTransId="{24E97F7C-14E5-4D4C-A265-578EA8C533D3}" sibTransId="{361868E4-6B2A-0C4C-BF69-95A52E4E19B0}"/>
    <dgm:cxn modelId="{78A60A0F-9845-9848-80AF-480354B7ADDB}" type="presOf" srcId="{93B20F67-1E67-794E-9682-CA2E507F8A7F}" destId="{7BDE43A8-6444-6D4E-AFC0-D58AF60E0A2A}" srcOrd="1" destOrd="0" presId="urn:microsoft.com/office/officeart/2005/8/layout/radial1"/>
    <dgm:cxn modelId="{A4671F07-A1F2-254E-BE3C-CAA87C102680}" type="presOf" srcId="{7448721D-859A-9043-995F-A706A36E1385}" destId="{79D05352-D84D-DB48-9D5D-D19E46C6F957}" srcOrd="0" destOrd="0" presId="urn:microsoft.com/office/officeart/2005/8/layout/radial1"/>
    <dgm:cxn modelId="{CE10C76F-CFBD-CE4A-AB72-C02D32E5A4CB}" type="presOf" srcId="{467D6A79-4E65-264C-BD44-7CA9C0F3CB73}" destId="{85039B51-3954-1545-A2BB-C72856EF04AB}" srcOrd="0" destOrd="0" presId="urn:microsoft.com/office/officeart/2005/8/layout/radial1"/>
    <dgm:cxn modelId="{30B02E3E-1497-2449-B7EA-0954D7DCBE57}" srcId="{4090E13C-FA55-8644-AA81-AAD46FD2B792}" destId="{343D5460-53A7-A141-B6D6-B56E124C9BEE}" srcOrd="4" destOrd="0" parTransId="{0F819E4D-10E2-6F4B-9330-FC7C6B7B8701}" sibTransId="{BFD20245-55E7-D94F-BF57-34A106767632}"/>
    <dgm:cxn modelId="{0091DD05-CD78-A640-9DAE-BFB21FD19B15}" type="presOf" srcId="{B111218E-9032-E649-8F24-39EDAF092FB4}" destId="{A1CFB6AF-409A-B945-B98F-6343817DEB04}" srcOrd="0" destOrd="0" presId="urn:microsoft.com/office/officeart/2005/8/layout/radial1"/>
    <dgm:cxn modelId="{24102BE0-3D09-4848-A592-8A983C01C2DC}" type="presOf" srcId="{AB4C2AED-6E4C-AE4E-88F9-2EB858FA7595}" destId="{749111AB-B3E5-2948-9E2D-BDA6A04B00B3}" srcOrd="1" destOrd="0" presId="urn:microsoft.com/office/officeart/2005/8/layout/radial1"/>
    <dgm:cxn modelId="{690B6B82-CE40-C84F-91A6-3A56610119F7}" type="presOf" srcId="{5C42917C-AA05-4B4B-8D40-036C3B0828ED}" destId="{31042A93-3812-A34A-8F9E-8409130D83C1}" srcOrd="1" destOrd="0" presId="urn:microsoft.com/office/officeart/2005/8/layout/radial1"/>
    <dgm:cxn modelId="{7A6D2285-42F1-564F-84B6-A23EF106771F}" srcId="{83B2E4C9-6739-0940-BFE0-6E1FBF8066B7}" destId="{4090E13C-FA55-8644-AA81-AAD46FD2B792}" srcOrd="0" destOrd="0" parTransId="{5E790D68-E624-D643-B2EF-0D05DA187D31}" sibTransId="{4EE8D82B-F843-9B4B-8B59-AD17BC70C0E5}"/>
    <dgm:cxn modelId="{31CE53EC-2874-754F-8B39-3D64A76E2A94}" srcId="{4090E13C-FA55-8644-AA81-AAD46FD2B792}" destId="{B111218E-9032-E649-8F24-39EDAF092FB4}" srcOrd="6" destOrd="0" parTransId="{5C42917C-AA05-4B4B-8D40-036C3B0828ED}" sibTransId="{959148FD-9B44-FE48-B60E-DAACAEA6E7F9}"/>
    <dgm:cxn modelId="{0916CDC1-DFFA-4A4E-AEE8-6FC54FD14638}" type="presOf" srcId="{01E4B341-6C6A-3140-82BC-8FBDDF7B02C6}" destId="{BAB2684A-5D6C-3C4B-901B-945A3732F212}" srcOrd="0" destOrd="0" presId="urn:microsoft.com/office/officeart/2005/8/layout/radial1"/>
    <dgm:cxn modelId="{F3229D9C-058A-9145-87A6-3C4AD4D45EA3}" type="presOf" srcId="{21D957FB-EE06-8B4D-B93F-BAD12B0AADC1}" destId="{FE05DA49-9A46-014C-9D85-8C5AC2EEAA94}" srcOrd="0" destOrd="0" presId="urn:microsoft.com/office/officeart/2005/8/layout/radial1"/>
    <dgm:cxn modelId="{C323A366-3840-D74B-8415-EF4C5439EE2E}" srcId="{4090E13C-FA55-8644-AA81-AAD46FD2B792}" destId="{9B5C8DC4-64F2-404D-A314-7B86FD16EF59}" srcOrd="5" destOrd="0" parTransId="{C1F716B6-72C4-CD4E-8131-C491638D39D2}" sibTransId="{EE5D0926-97ED-FD4E-8282-AD8CC083BDD0}"/>
    <dgm:cxn modelId="{787DEB28-1275-F344-8765-22F3D1E6E5CA}" type="presOf" srcId="{6DF647D1-F769-AA4A-993F-4E899599691C}" destId="{BAA7F436-4516-824E-92EA-615E34862A90}" srcOrd="1" destOrd="0" presId="urn:microsoft.com/office/officeart/2005/8/layout/radial1"/>
    <dgm:cxn modelId="{9A9659EF-8E5A-4C41-9475-F0F4632A1B49}" type="presOf" srcId="{83B2E4C9-6739-0940-BFE0-6E1FBF8066B7}" destId="{F35B5E8E-10D0-5D47-9BDB-937F4DD6979D}" srcOrd="0" destOrd="0" presId="urn:microsoft.com/office/officeart/2005/8/layout/radial1"/>
    <dgm:cxn modelId="{67B88C48-FCB8-D540-8E29-ECC46010384A}" type="presOf" srcId="{467D6A79-4E65-264C-BD44-7CA9C0F3CB73}" destId="{672FE893-82E0-A944-B458-7FFA98FF360C}" srcOrd="1" destOrd="0" presId="urn:microsoft.com/office/officeart/2005/8/layout/radial1"/>
    <dgm:cxn modelId="{6B451B5E-9401-064A-ACFD-8286E3090430}" type="presOf" srcId="{C933E8E5-215E-BE4B-9F2A-F29577B5454E}" destId="{37F244EF-8A17-3D4F-B829-D36B8D23BA8F}" srcOrd="0" destOrd="0" presId="urn:microsoft.com/office/officeart/2005/8/layout/radial1"/>
    <dgm:cxn modelId="{51C45EDA-B0EC-8248-964C-80D7628CEAC4}" srcId="{4090E13C-FA55-8644-AA81-AAD46FD2B792}" destId="{225E5DA0-6ECA-5845-A3C1-730172FCAABF}" srcOrd="0" destOrd="0" parTransId="{93B20F67-1E67-794E-9682-CA2E507F8A7F}" sibTransId="{57D301EC-B287-254C-8E82-6299E2BB7719}"/>
    <dgm:cxn modelId="{50B54B30-AC67-6148-ACBD-3782E3C22B6F}" type="presOf" srcId="{6742533B-34DD-EA49-84D8-3D70CDEFEBDC}" destId="{BAEA7000-1AA8-D14C-978D-23E716F69785}" srcOrd="1" destOrd="0" presId="urn:microsoft.com/office/officeart/2005/8/layout/radial1"/>
    <dgm:cxn modelId="{9A461D22-63F1-C54D-81E0-27EA6EF4E24F}" type="presOf" srcId="{6742533B-34DD-EA49-84D8-3D70CDEFEBDC}" destId="{0119C8B5-7E34-1842-A5E1-3C77E9E6339D}" srcOrd="0" destOrd="0" presId="urn:microsoft.com/office/officeart/2005/8/layout/radial1"/>
    <dgm:cxn modelId="{C3E2C262-91A5-BE49-89A0-08CE767C1128}" type="presParOf" srcId="{F35B5E8E-10D0-5D47-9BDB-937F4DD6979D}" destId="{F84BDB7E-7082-F347-ACBE-CB118B99727E}" srcOrd="0" destOrd="0" presId="urn:microsoft.com/office/officeart/2005/8/layout/radial1"/>
    <dgm:cxn modelId="{5F298349-9CA7-A048-9A78-3CB0C8E82EC8}" type="presParOf" srcId="{F35B5E8E-10D0-5D47-9BDB-937F4DD6979D}" destId="{3D47AD88-113F-F84A-9401-344D44FC7888}" srcOrd="1" destOrd="0" presId="urn:microsoft.com/office/officeart/2005/8/layout/radial1"/>
    <dgm:cxn modelId="{61ED4AEF-E349-6E43-BF4E-11FFB0AF1644}" type="presParOf" srcId="{3D47AD88-113F-F84A-9401-344D44FC7888}" destId="{7BDE43A8-6444-6D4E-AFC0-D58AF60E0A2A}" srcOrd="0" destOrd="0" presId="urn:microsoft.com/office/officeart/2005/8/layout/radial1"/>
    <dgm:cxn modelId="{4863BBD6-5F90-044C-B5D9-7CE7C314B56E}" type="presParOf" srcId="{F35B5E8E-10D0-5D47-9BDB-937F4DD6979D}" destId="{F6C4B767-07F0-EB45-98B5-FD27BC40E18B}" srcOrd="2" destOrd="0" presId="urn:microsoft.com/office/officeart/2005/8/layout/radial1"/>
    <dgm:cxn modelId="{B7E64B99-C699-244B-AB3D-F5BA769AF626}" type="presParOf" srcId="{F35B5E8E-10D0-5D47-9BDB-937F4DD6979D}" destId="{0D9CAD42-66EB-0643-B0AA-F4F8A6509E36}" srcOrd="3" destOrd="0" presId="urn:microsoft.com/office/officeart/2005/8/layout/radial1"/>
    <dgm:cxn modelId="{A69E299B-1136-5444-BBB5-CEA5E43662B6}" type="presParOf" srcId="{0D9CAD42-66EB-0643-B0AA-F4F8A6509E36}" destId="{FCAC4A64-194E-F547-9E3E-58433E7649A0}" srcOrd="0" destOrd="0" presId="urn:microsoft.com/office/officeart/2005/8/layout/radial1"/>
    <dgm:cxn modelId="{C0E37AD7-3465-AF47-A8C7-C2F59549FAC6}" type="presParOf" srcId="{F35B5E8E-10D0-5D47-9BDB-937F4DD6979D}" destId="{FE05DA49-9A46-014C-9D85-8C5AC2EEAA94}" srcOrd="4" destOrd="0" presId="urn:microsoft.com/office/officeart/2005/8/layout/radial1"/>
    <dgm:cxn modelId="{E70CDBD3-40D8-1046-9CA6-EF50172691AF}" type="presParOf" srcId="{F35B5E8E-10D0-5D47-9BDB-937F4DD6979D}" destId="{0119C8B5-7E34-1842-A5E1-3C77E9E6339D}" srcOrd="5" destOrd="0" presId="urn:microsoft.com/office/officeart/2005/8/layout/radial1"/>
    <dgm:cxn modelId="{F002946B-3C81-704D-B58A-6D5CB5B2840F}" type="presParOf" srcId="{0119C8B5-7E34-1842-A5E1-3C77E9E6339D}" destId="{BAEA7000-1AA8-D14C-978D-23E716F69785}" srcOrd="0" destOrd="0" presId="urn:microsoft.com/office/officeart/2005/8/layout/radial1"/>
    <dgm:cxn modelId="{DF9BA256-5C74-A940-B49E-6E77959EDAF8}" type="presParOf" srcId="{F35B5E8E-10D0-5D47-9BDB-937F4DD6979D}" destId="{BAB2684A-5D6C-3C4B-901B-945A3732F212}" srcOrd="6" destOrd="0" presId="urn:microsoft.com/office/officeart/2005/8/layout/radial1"/>
    <dgm:cxn modelId="{C36BD224-93F5-D145-AFF0-F742E45D7A61}" type="presParOf" srcId="{F35B5E8E-10D0-5D47-9BDB-937F4DD6979D}" destId="{83949B63-1B1B-CD4B-A761-CEDDC2B778E1}" srcOrd="7" destOrd="0" presId="urn:microsoft.com/office/officeart/2005/8/layout/radial1"/>
    <dgm:cxn modelId="{0BA54249-16E9-5941-8D94-477223750BC5}" type="presParOf" srcId="{83949B63-1B1B-CD4B-A761-CEDDC2B778E1}" destId="{749111AB-B3E5-2948-9E2D-BDA6A04B00B3}" srcOrd="0" destOrd="0" presId="urn:microsoft.com/office/officeart/2005/8/layout/radial1"/>
    <dgm:cxn modelId="{34388D41-9374-E249-B95E-4124769F2F61}" type="presParOf" srcId="{F35B5E8E-10D0-5D47-9BDB-937F4DD6979D}" destId="{37F244EF-8A17-3D4F-B829-D36B8D23BA8F}" srcOrd="8" destOrd="0" presId="urn:microsoft.com/office/officeart/2005/8/layout/radial1"/>
    <dgm:cxn modelId="{D1D6FFB9-0758-984C-8ADA-6E8CA84E5F51}" type="presParOf" srcId="{F35B5E8E-10D0-5D47-9BDB-937F4DD6979D}" destId="{1276B8D8-0879-4547-BC52-EED83542B190}" srcOrd="9" destOrd="0" presId="urn:microsoft.com/office/officeart/2005/8/layout/radial1"/>
    <dgm:cxn modelId="{8A133B5A-D7CA-C140-91FC-9A73A3BFB75F}" type="presParOf" srcId="{1276B8D8-0879-4547-BC52-EED83542B190}" destId="{9032BE73-4D04-B54D-9100-7A37C02B0254}" srcOrd="0" destOrd="0" presId="urn:microsoft.com/office/officeart/2005/8/layout/radial1"/>
    <dgm:cxn modelId="{D68B085C-F2C1-A64E-832F-106203E3DF51}" type="presParOf" srcId="{F35B5E8E-10D0-5D47-9BDB-937F4DD6979D}" destId="{D8345182-DC4D-4842-AFB5-10B805B2FAA7}" srcOrd="10" destOrd="0" presId="urn:microsoft.com/office/officeart/2005/8/layout/radial1"/>
    <dgm:cxn modelId="{8F132488-0484-9F49-B09A-87AD67870E84}" type="presParOf" srcId="{F35B5E8E-10D0-5D47-9BDB-937F4DD6979D}" destId="{58497C71-C46E-4647-9F35-F586BAFD85AA}" srcOrd="11" destOrd="0" presId="urn:microsoft.com/office/officeart/2005/8/layout/radial1"/>
    <dgm:cxn modelId="{3641C9AF-DC4B-4E48-934B-ADA80B41A79E}" type="presParOf" srcId="{58497C71-C46E-4647-9F35-F586BAFD85AA}" destId="{F43DA183-CBB9-6640-949A-B2746E6D62DC}" srcOrd="0" destOrd="0" presId="urn:microsoft.com/office/officeart/2005/8/layout/radial1"/>
    <dgm:cxn modelId="{06C63BF3-9385-C345-8EB0-ABB79CD85E5B}" type="presParOf" srcId="{F35B5E8E-10D0-5D47-9BDB-937F4DD6979D}" destId="{EB4FB976-2598-1A44-9A40-11290CBDC86C}" srcOrd="12" destOrd="0" presId="urn:microsoft.com/office/officeart/2005/8/layout/radial1"/>
    <dgm:cxn modelId="{56CF78BB-F427-0943-8D4A-C906229C8F2B}" type="presParOf" srcId="{F35B5E8E-10D0-5D47-9BDB-937F4DD6979D}" destId="{2ECA9611-4884-AB43-A446-D51649998FA5}" srcOrd="13" destOrd="0" presId="urn:microsoft.com/office/officeart/2005/8/layout/radial1"/>
    <dgm:cxn modelId="{39053C33-319A-9B44-97B0-9370ECE835E9}" type="presParOf" srcId="{2ECA9611-4884-AB43-A446-D51649998FA5}" destId="{31042A93-3812-A34A-8F9E-8409130D83C1}" srcOrd="0" destOrd="0" presId="urn:microsoft.com/office/officeart/2005/8/layout/radial1"/>
    <dgm:cxn modelId="{BAF32012-1B2E-644C-9FE1-5E48E28FB9DC}" type="presParOf" srcId="{F35B5E8E-10D0-5D47-9BDB-937F4DD6979D}" destId="{A1CFB6AF-409A-B945-B98F-6343817DEB04}" srcOrd="14" destOrd="0" presId="urn:microsoft.com/office/officeart/2005/8/layout/radial1"/>
    <dgm:cxn modelId="{D23930E5-BF5C-114F-BD27-A88DCE5BE23F}" type="presParOf" srcId="{F35B5E8E-10D0-5D47-9BDB-937F4DD6979D}" destId="{E1542277-5DA6-0043-8829-DCFEB3FE8B5B}" srcOrd="15" destOrd="0" presId="urn:microsoft.com/office/officeart/2005/8/layout/radial1"/>
    <dgm:cxn modelId="{8AB765D1-FC9B-6C4C-A3A7-991E0D180057}" type="presParOf" srcId="{E1542277-5DA6-0043-8829-DCFEB3FE8B5B}" destId="{BAA7F436-4516-824E-92EA-615E34862A90}" srcOrd="0" destOrd="0" presId="urn:microsoft.com/office/officeart/2005/8/layout/radial1"/>
    <dgm:cxn modelId="{BC83C227-A810-3E44-9E04-457B90B2C89E}" type="presParOf" srcId="{F35B5E8E-10D0-5D47-9BDB-937F4DD6979D}" destId="{01EF9F7E-2C33-174C-9536-1E5FAB4AEBA2}" srcOrd="16" destOrd="0" presId="urn:microsoft.com/office/officeart/2005/8/layout/radial1"/>
    <dgm:cxn modelId="{05898E84-0E5F-3F4F-9DF3-0321E39E52DC}" type="presParOf" srcId="{F35B5E8E-10D0-5D47-9BDB-937F4DD6979D}" destId="{85039B51-3954-1545-A2BB-C72856EF04AB}" srcOrd="17" destOrd="0" presId="urn:microsoft.com/office/officeart/2005/8/layout/radial1"/>
    <dgm:cxn modelId="{31D4DC36-4CC1-FF47-A91F-1284222E0094}" type="presParOf" srcId="{85039B51-3954-1545-A2BB-C72856EF04AB}" destId="{672FE893-82E0-A944-B458-7FFA98FF360C}" srcOrd="0" destOrd="0" presId="urn:microsoft.com/office/officeart/2005/8/layout/radial1"/>
    <dgm:cxn modelId="{E608C33B-C8E0-A04A-A446-1A74D6BA2640}" type="presParOf" srcId="{F35B5E8E-10D0-5D47-9BDB-937F4DD6979D}" destId="{715E39E7-71F5-0645-9F58-6B02871AA8CD}" srcOrd="18" destOrd="0" presId="urn:microsoft.com/office/officeart/2005/8/layout/radial1"/>
    <dgm:cxn modelId="{F4439AA2-829B-2E4A-B818-9B476DB7403C}" type="presParOf" srcId="{F35B5E8E-10D0-5D47-9BDB-937F4DD6979D}" destId="{393D9FEA-5625-F94A-AEF0-0E2C760C59C2}" srcOrd="19" destOrd="0" presId="urn:microsoft.com/office/officeart/2005/8/layout/radial1"/>
    <dgm:cxn modelId="{F1C7F1EC-EFD6-F541-8CF3-AED366B3D94B}" type="presParOf" srcId="{393D9FEA-5625-F94A-AEF0-0E2C760C59C2}" destId="{C9B4FEE1-4B97-0F4F-81B4-D1D7548366EE}" srcOrd="0" destOrd="0" presId="urn:microsoft.com/office/officeart/2005/8/layout/radial1"/>
    <dgm:cxn modelId="{D578745A-0C62-0147-8870-835BD6F53907}" type="presParOf" srcId="{F35B5E8E-10D0-5D47-9BDB-937F4DD6979D}" destId="{79D05352-D84D-DB48-9D5D-D19E46C6F957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E7DD0-EAE9-354B-9B69-4A1EE4EAA821}" type="doc">
      <dgm:prSet loTypeId="urn:microsoft.com/office/officeart/2005/8/layout/matrix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BD81FB-FE57-0947-B823-D3D3059888A4}">
      <dgm:prSet phldrT="[Text]"/>
      <dgm:spPr/>
      <dgm:t>
        <a:bodyPr/>
        <a:lstStyle/>
        <a:p>
          <a:r>
            <a:rPr lang="en-US" b="1" i="0" dirty="0" smtClean="0"/>
            <a:t>Scenario 3 Unaffiliated &amp; Uninterested </a:t>
          </a:r>
          <a:endParaRPr lang="en-US" b="1" i="0" dirty="0"/>
        </a:p>
      </dgm:t>
    </dgm:pt>
    <dgm:pt modelId="{97845607-CF96-4042-8453-ACA9D7B75BE0}" type="sibTrans" cxnId="{84F0AEE9-F8D2-424D-9D73-02A2CB0EA84E}">
      <dgm:prSet/>
      <dgm:spPr/>
      <dgm:t>
        <a:bodyPr/>
        <a:lstStyle/>
        <a:p>
          <a:endParaRPr lang="en-US"/>
        </a:p>
      </dgm:t>
    </dgm:pt>
    <dgm:pt modelId="{8435ECFD-9519-7A46-A718-07BC1532E821}" type="parTrans" cxnId="{84F0AEE9-F8D2-424D-9D73-02A2CB0EA84E}">
      <dgm:prSet/>
      <dgm:spPr/>
      <dgm:t>
        <a:bodyPr/>
        <a:lstStyle/>
        <a:p>
          <a:endParaRPr lang="en-US"/>
        </a:p>
      </dgm:t>
    </dgm:pt>
    <dgm:pt modelId="{002A698F-61F2-E142-A3ED-FCF99689E561}">
      <dgm:prSet phldrT="[Text]"/>
      <dgm:spPr/>
      <dgm:t>
        <a:bodyPr/>
        <a:lstStyle/>
        <a:p>
          <a:r>
            <a:rPr lang="en-US" b="1" i="0" dirty="0" smtClean="0"/>
            <a:t>Scenario 1 Vibrant Faith &amp; Active Engagement</a:t>
          </a:r>
          <a:endParaRPr lang="en-US" b="1" i="0" dirty="0"/>
        </a:p>
      </dgm:t>
    </dgm:pt>
    <dgm:pt modelId="{180F8E19-63BD-F142-8F12-F1850F56A2CD}" type="sibTrans" cxnId="{605EDE3D-D77A-2147-8608-CEF433B12BEE}">
      <dgm:prSet/>
      <dgm:spPr/>
      <dgm:t>
        <a:bodyPr/>
        <a:lstStyle/>
        <a:p>
          <a:endParaRPr lang="en-US"/>
        </a:p>
      </dgm:t>
    </dgm:pt>
    <dgm:pt modelId="{66B0CDE0-0852-D94E-848A-AB21AF1EE49E}" type="parTrans" cxnId="{605EDE3D-D77A-2147-8608-CEF433B12BEE}">
      <dgm:prSet/>
      <dgm:spPr/>
      <dgm:t>
        <a:bodyPr/>
        <a:lstStyle/>
        <a:p>
          <a:endParaRPr lang="en-US"/>
        </a:p>
      </dgm:t>
    </dgm:pt>
    <dgm:pt modelId="{AD2F95E8-49B3-5744-83FC-2DF80AA45C76}">
      <dgm:prSet phldrT="[Text]"/>
      <dgm:spPr/>
      <dgm:t>
        <a:bodyPr/>
        <a:lstStyle/>
        <a:p>
          <a:r>
            <a:rPr lang="en-US" b="1" i="0" dirty="0" smtClean="0"/>
            <a:t>Scenario 4 Uncommitted &amp; Participating</a:t>
          </a:r>
          <a:endParaRPr lang="en-US" b="1" i="0" dirty="0"/>
        </a:p>
      </dgm:t>
    </dgm:pt>
    <dgm:pt modelId="{B64B4FF4-207D-F245-9EF2-FFA6A53DCE49}" type="sibTrans" cxnId="{FDDBDFAB-5947-E94D-9EF2-0C75168CF2E0}">
      <dgm:prSet/>
      <dgm:spPr/>
      <dgm:t>
        <a:bodyPr/>
        <a:lstStyle/>
        <a:p>
          <a:endParaRPr lang="en-US"/>
        </a:p>
      </dgm:t>
    </dgm:pt>
    <dgm:pt modelId="{EBCA59AF-5F7A-204B-BB7C-7AEEF9975059}" type="parTrans" cxnId="{FDDBDFAB-5947-E94D-9EF2-0C75168CF2E0}">
      <dgm:prSet/>
      <dgm:spPr/>
      <dgm:t>
        <a:bodyPr/>
        <a:lstStyle/>
        <a:p>
          <a:endParaRPr lang="en-US"/>
        </a:p>
      </dgm:t>
    </dgm:pt>
    <dgm:pt modelId="{5004D3CC-D408-AB4F-A6C5-A3B6753A1F7A}">
      <dgm:prSet phldrT="[Text]"/>
      <dgm:spPr/>
      <dgm:t>
        <a:bodyPr/>
        <a:lstStyle/>
        <a:p>
          <a:r>
            <a:rPr lang="en-US" b="1" i="0" dirty="0" smtClean="0"/>
            <a:t>Scenario 2 Spiritual but Not Religious</a:t>
          </a:r>
          <a:endParaRPr lang="en-US" b="1" i="0" dirty="0"/>
        </a:p>
      </dgm:t>
    </dgm:pt>
    <dgm:pt modelId="{BEC09A01-3BE5-2343-8241-3971F1391C0B}" type="parTrans" cxnId="{DBDE3DBE-E213-9640-8C5E-BB9385723313}">
      <dgm:prSet/>
      <dgm:spPr/>
      <dgm:t>
        <a:bodyPr/>
        <a:lstStyle/>
        <a:p>
          <a:endParaRPr lang="en-US"/>
        </a:p>
      </dgm:t>
    </dgm:pt>
    <dgm:pt modelId="{2C8A0732-6A89-B249-9754-4B381C5CF173}" type="sibTrans" cxnId="{DBDE3DBE-E213-9640-8C5E-BB9385723313}">
      <dgm:prSet/>
      <dgm:spPr/>
      <dgm:t>
        <a:bodyPr/>
        <a:lstStyle/>
        <a:p>
          <a:endParaRPr lang="en-US"/>
        </a:p>
      </dgm:t>
    </dgm:pt>
    <dgm:pt modelId="{AE4DFE1C-9407-9047-AE16-939E85884196}" type="pres">
      <dgm:prSet presAssocID="{469E7DD0-EAE9-354B-9B69-4A1EE4EAA82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3A6604-0AD2-6245-9969-C7AB13D0D400}" type="pres">
      <dgm:prSet presAssocID="{469E7DD0-EAE9-354B-9B69-4A1EE4EAA821}" presName="axisShape" presStyleLbl="bgShp" presStyleIdx="0" presStyleCnt="1"/>
      <dgm:spPr/>
      <dgm:t>
        <a:bodyPr/>
        <a:lstStyle/>
        <a:p>
          <a:endParaRPr lang="en-US"/>
        </a:p>
      </dgm:t>
    </dgm:pt>
    <dgm:pt modelId="{746BA59F-A3F3-AD4C-A69A-D6A8A10A5EE4}" type="pres">
      <dgm:prSet presAssocID="{469E7DD0-EAE9-354B-9B69-4A1EE4EAA821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9A73A-D3B4-544F-AA7C-0CAF0F470597}" type="pres">
      <dgm:prSet presAssocID="{469E7DD0-EAE9-354B-9B69-4A1EE4EAA821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381E28-4D00-A447-8302-36E437A35945}" type="pres">
      <dgm:prSet presAssocID="{469E7DD0-EAE9-354B-9B69-4A1EE4EAA821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7F47C-30AD-0342-838E-91A768C34D0F}" type="pres">
      <dgm:prSet presAssocID="{469E7DD0-EAE9-354B-9B69-4A1EE4EAA821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2DC068-2B44-774E-8A0A-621E109CECF1}" type="presOf" srcId="{469E7DD0-EAE9-354B-9B69-4A1EE4EAA821}" destId="{AE4DFE1C-9407-9047-AE16-939E85884196}" srcOrd="0" destOrd="0" presId="urn:microsoft.com/office/officeart/2005/8/layout/matrix2"/>
    <dgm:cxn modelId="{605EDE3D-D77A-2147-8608-CEF433B12BEE}" srcId="{469E7DD0-EAE9-354B-9B69-4A1EE4EAA821}" destId="{002A698F-61F2-E142-A3ED-FCF99689E561}" srcOrd="1" destOrd="0" parTransId="{66B0CDE0-0852-D94E-848A-AB21AF1EE49E}" sibTransId="{180F8E19-63BD-F142-8F12-F1850F56A2CD}"/>
    <dgm:cxn modelId="{0A46D102-2062-1D41-8CBA-DF591EC9CA5B}" type="presOf" srcId="{AD2F95E8-49B3-5744-83FC-2DF80AA45C76}" destId="{746BA59F-A3F3-AD4C-A69A-D6A8A10A5EE4}" srcOrd="0" destOrd="0" presId="urn:microsoft.com/office/officeart/2005/8/layout/matrix2"/>
    <dgm:cxn modelId="{5917B5D5-3076-C443-9C92-88DDF5172358}" type="presOf" srcId="{002A698F-61F2-E142-A3ED-FCF99689E561}" destId="{8F49A73A-D3B4-544F-AA7C-0CAF0F470597}" srcOrd="0" destOrd="0" presId="urn:microsoft.com/office/officeart/2005/8/layout/matrix2"/>
    <dgm:cxn modelId="{DBDE3DBE-E213-9640-8C5E-BB9385723313}" srcId="{469E7DD0-EAE9-354B-9B69-4A1EE4EAA821}" destId="{5004D3CC-D408-AB4F-A6C5-A3B6753A1F7A}" srcOrd="3" destOrd="0" parTransId="{BEC09A01-3BE5-2343-8241-3971F1391C0B}" sibTransId="{2C8A0732-6A89-B249-9754-4B381C5CF173}"/>
    <dgm:cxn modelId="{D3F7623C-2AA8-8248-B2F8-AF6F4B2747C3}" type="presOf" srcId="{5004D3CC-D408-AB4F-A6C5-A3B6753A1F7A}" destId="{18C7F47C-30AD-0342-838E-91A768C34D0F}" srcOrd="0" destOrd="0" presId="urn:microsoft.com/office/officeart/2005/8/layout/matrix2"/>
    <dgm:cxn modelId="{6EA0A391-D8C6-1547-9B36-94A84D04539B}" type="presOf" srcId="{2BBD81FB-FE57-0947-B823-D3D3059888A4}" destId="{9E381E28-4D00-A447-8302-36E437A35945}" srcOrd="0" destOrd="0" presId="urn:microsoft.com/office/officeart/2005/8/layout/matrix2"/>
    <dgm:cxn modelId="{FDDBDFAB-5947-E94D-9EF2-0C75168CF2E0}" srcId="{469E7DD0-EAE9-354B-9B69-4A1EE4EAA821}" destId="{AD2F95E8-49B3-5744-83FC-2DF80AA45C76}" srcOrd="0" destOrd="0" parTransId="{EBCA59AF-5F7A-204B-BB7C-7AEEF9975059}" sibTransId="{B64B4FF4-207D-F245-9EF2-FFA6A53DCE49}"/>
    <dgm:cxn modelId="{84F0AEE9-F8D2-424D-9D73-02A2CB0EA84E}" srcId="{469E7DD0-EAE9-354B-9B69-4A1EE4EAA821}" destId="{2BBD81FB-FE57-0947-B823-D3D3059888A4}" srcOrd="2" destOrd="0" parTransId="{8435ECFD-9519-7A46-A718-07BC1532E821}" sibTransId="{97845607-CF96-4042-8453-ACA9D7B75BE0}"/>
    <dgm:cxn modelId="{6708333C-9691-D340-8A97-38ADEC20EAF9}" type="presParOf" srcId="{AE4DFE1C-9407-9047-AE16-939E85884196}" destId="{C73A6604-0AD2-6245-9969-C7AB13D0D400}" srcOrd="0" destOrd="0" presId="urn:microsoft.com/office/officeart/2005/8/layout/matrix2"/>
    <dgm:cxn modelId="{D5969393-9573-BE47-82DC-DB20B2779637}" type="presParOf" srcId="{AE4DFE1C-9407-9047-AE16-939E85884196}" destId="{746BA59F-A3F3-AD4C-A69A-D6A8A10A5EE4}" srcOrd="1" destOrd="0" presId="urn:microsoft.com/office/officeart/2005/8/layout/matrix2"/>
    <dgm:cxn modelId="{B20C6015-1939-B846-9B84-E1B07E1300D9}" type="presParOf" srcId="{AE4DFE1C-9407-9047-AE16-939E85884196}" destId="{8F49A73A-D3B4-544F-AA7C-0CAF0F470597}" srcOrd="2" destOrd="0" presId="urn:microsoft.com/office/officeart/2005/8/layout/matrix2"/>
    <dgm:cxn modelId="{A98246D3-6DDA-2044-A339-737C939C6C78}" type="presParOf" srcId="{AE4DFE1C-9407-9047-AE16-939E85884196}" destId="{9E381E28-4D00-A447-8302-36E437A35945}" srcOrd="3" destOrd="0" presId="urn:microsoft.com/office/officeart/2005/8/layout/matrix2"/>
    <dgm:cxn modelId="{B6F6E537-FBBB-8842-B574-8AB5812CC1AB}" type="presParOf" srcId="{AE4DFE1C-9407-9047-AE16-939E85884196}" destId="{18C7F47C-30AD-0342-838E-91A768C34D0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E0B834-8287-ED4F-989B-A6300F4B6B85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9664B3-ADD6-3B41-8C7B-2D8E9C7AFF28}">
      <dgm:prSet phldrT="[Text]"/>
      <dgm:spPr/>
      <dgm:t>
        <a:bodyPr/>
        <a:lstStyle/>
        <a:p>
          <a:r>
            <a:rPr lang="en-US" dirty="0" smtClean="0"/>
            <a:t>Sunday Worship</a:t>
          </a:r>
          <a:endParaRPr lang="en-US" dirty="0"/>
        </a:p>
      </dgm:t>
    </dgm:pt>
    <dgm:pt modelId="{7FDCD455-3C71-E64A-8699-57F23D5ECDC4}" type="parTrans" cxnId="{97212D81-B1EB-0C47-ACCB-805C61FCDB00}">
      <dgm:prSet/>
      <dgm:spPr/>
      <dgm:t>
        <a:bodyPr/>
        <a:lstStyle/>
        <a:p>
          <a:endParaRPr lang="en-US"/>
        </a:p>
      </dgm:t>
    </dgm:pt>
    <dgm:pt modelId="{C7DECBDE-1B1C-2646-9F19-49856A801031}" type="sibTrans" cxnId="{97212D81-B1EB-0C47-ACCB-805C61FCDB00}">
      <dgm:prSet/>
      <dgm:spPr/>
      <dgm:t>
        <a:bodyPr/>
        <a:lstStyle/>
        <a:p>
          <a:endParaRPr lang="en-US"/>
        </a:p>
      </dgm:t>
    </dgm:pt>
    <dgm:pt modelId="{AAAD3C1D-7AB9-EB44-9D6B-E8F8387C80E7}">
      <dgm:prSet phldrT="[Text]" custT="1"/>
      <dgm:spPr/>
      <dgm:t>
        <a:bodyPr/>
        <a:lstStyle/>
        <a:p>
          <a:r>
            <a:rPr lang="en-US" sz="3200" b="1" i="0" u="sng" dirty="0" smtClean="0"/>
            <a:t>Share It</a:t>
          </a:r>
          <a:r>
            <a:rPr lang="en-US" sz="3200" b="1" i="0" dirty="0" smtClean="0"/>
            <a:t/>
          </a:r>
          <a:br>
            <a:rPr lang="en-US" sz="3200" b="1" i="0" dirty="0" smtClean="0"/>
          </a:br>
          <a:r>
            <a:rPr lang="en-US" sz="2500" dirty="0" smtClean="0"/>
            <a:t>Blog/Forum</a:t>
          </a:r>
          <a:br>
            <a:rPr lang="en-US" sz="2500" dirty="0" smtClean="0"/>
          </a:br>
          <a:r>
            <a:rPr lang="en-US" sz="2500" dirty="0" smtClean="0"/>
            <a:t>After Mass</a:t>
          </a:r>
          <a:br>
            <a:rPr lang="en-US" sz="2500" dirty="0" smtClean="0"/>
          </a:br>
          <a:r>
            <a:rPr lang="en-US" sz="2500" dirty="0" smtClean="0"/>
            <a:t>In Programs</a:t>
          </a:r>
          <a:br>
            <a:rPr lang="en-US" sz="2500" dirty="0" smtClean="0"/>
          </a:br>
          <a:r>
            <a:rPr lang="en-US" sz="2500" dirty="0" smtClean="0"/>
            <a:t>Family Conversation Activity</a:t>
          </a:r>
        </a:p>
      </dgm:t>
    </dgm:pt>
    <dgm:pt modelId="{012463CC-EB05-8144-AA7C-639F3FD98112}" type="parTrans" cxnId="{ACD7F5F1-570E-B640-B375-297B48F8C470}">
      <dgm:prSet/>
      <dgm:spPr/>
      <dgm:t>
        <a:bodyPr/>
        <a:lstStyle/>
        <a:p>
          <a:endParaRPr lang="en-US"/>
        </a:p>
      </dgm:t>
    </dgm:pt>
    <dgm:pt modelId="{E0F7C374-0242-234C-B582-571253F664AB}" type="sibTrans" cxnId="{ACD7F5F1-570E-B640-B375-297B48F8C470}">
      <dgm:prSet/>
      <dgm:spPr/>
      <dgm:t>
        <a:bodyPr/>
        <a:lstStyle/>
        <a:p>
          <a:endParaRPr lang="en-US"/>
        </a:p>
      </dgm:t>
    </dgm:pt>
    <dgm:pt modelId="{15AC6EAD-4A9D-2040-BD3E-CCDE8DE43245}">
      <dgm:prSet phldrT="[Text]" custT="1"/>
      <dgm:spPr/>
      <dgm:t>
        <a:bodyPr/>
        <a:lstStyle/>
        <a:p>
          <a:r>
            <a:rPr lang="en-US" sz="3200" b="1" i="0" u="sng" dirty="0" smtClean="0"/>
            <a:t>Live It</a:t>
          </a:r>
          <a:br>
            <a:rPr lang="en-US" sz="3200" b="1" i="0" u="sng" dirty="0" smtClean="0"/>
          </a:br>
          <a:r>
            <a:rPr lang="en-US" sz="2500" dirty="0" smtClean="0"/>
            <a:t>Living the Message Daily</a:t>
          </a:r>
          <a:br>
            <a:rPr lang="en-US" sz="2500" dirty="0" smtClean="0"/>
          </a:br>
          <a:r>
            <a:rPr lang="en-US" sz="2500" dirty="0" smtClean="0"/>
            <a:t>Living Christian Practices</a:t>
          </a:r>
          <a:br>
            <a:rPr lang="en-US" sz="2500" dirty="0" smtClean="0"/>
          </a:br>
          <a:r>
            <a:rPr lang="en-US" sz="2500" dirty="0" smtClean="0"/>
            <a:t>Service Ideas for the Week </a:t>
          </a:r>
        </a:p>
      </dgm:t>
    </dgm:pt>
    <dgm:pt modelId="{155BEE5F-8B66-1846-9B4A-5450AEA235EA}" type="parTrans" cxnId="{EFAEE460-D458-B14E-A62F-DF8853114268}">
      <dgm:prSet/>
      <dgm:spPr/>
      <dgm:t>
        <a:bodyPr/>
        <a:lstStyle/>
        <a:p>
          <a:endParaRPr lang="en-US"/>
        </a:p>
      </dgm:t>
    </dgm:pt>
    <dgm:pt modelId="{7EFD7F81-C93E-C14A-BAB1-172A8D252F29}" type="sibTrans" cxnId="{EFAEE460-D458-B14E-A62F-DF8853114268}">
      <dgm:prSet/>
      <dgm:spPr/>
      <dgm:t>
        <a:bodyPr/>
        <a:lstStyle/>
        <a:p>
          <a:endParaRPr lang="en-US"/>
        </a:p>
      </dgm:t>
    </dgm:pt>
    <dgm:pt modelId="{388F1E30-4814-DE4D-917F-39595D80CD26}">
      <dgm:prSet phldrT="[Text]" custT="1"/>
      <dgm:spPr/>
      <dgm:t>
        <a:bodyPr/>
        <a:lstStyle/>
        <a:p>
          <a:endParaRPr lang="en-US" sz="3200" b="1" i="0" u="sng" dirty="0" smtClean="0"/>
        </a:p>
        <a:p>
          <a:r>
            <a:rPr lang="en-US" sz="3200" b="1" i="0" u="sng" dirty="0" smtClean="0"/>
            <a:t>Study It</a:t>
          </a:r>
          <a:br>
            <a:rPr lang="en-US" sz="3200" b="1" i="0" u="sng" dirty="0" smtClean="0"/>
          </a:br>
          <a:r>
            <a:rPr lang="en-US" sz="2500" dirty="0" smtClean="0"/>
            <a:t>Taking Faith Home Insert</a:t>
          </a:r>
          <a:br>
            <a:rPr lang="en-US" sz="2500" dirty="0" smtClean="0"/>
          </a:br>
          <a:r>
            <a:rPr lang="en-US" sz="2500" dirty="0" smtClean="0"/>
            <a:t>Homily Video + Study Guide</a:t>
          </a:r>
          <a:br>
            <a:rPr lang="en-US" sz="2500" dirty="0" smtClean="0"/>
          </a:br>
          <a:r>
            <a:rPr lang="en-US" sz="2500" dirty="0" smtClean="0"/>
            <a:t>Daily Readings</a:t>
          </a:r>
          <a:br>
            <a:rPr lang="en-US" sz="2500" dirty="0" smtClean="0"/>
          </a:br>
          <a:r>
            <a:rPr lang="en-US" sz="2500" dirty="0" smtClean="0"/>
            <a:t>Scripture Commentaries             	Online Bible Study</a:t>
          </a:r>
          <a:endParaRPr lang="en-US" sz="2500" dirty="0"/>
        </a:p>
      </dgm:t>
    </dgm:pt>
    <dgm:pt modelId="{ED54FF7E-34C0-3640-A2EF-8AFAA6325B5E}" type="sibTrans" cxnId="{DEDBC77B-9510-FE4E-90A1-10A41CB20E1C}">
      <dgm:prSet/>
      <dgm:spPr/>
      <dgm:t>
        <a:bodyPr/>
        <a:lstStyle/>
        <a:p>
          <a:endParaRPr lang="en-US"/>
        </a:p>
      </dgm:t>
    </dgm:pt>
    <dgm:pt modelId="{90637E93-15D3-9E4C-A97A-1881205452ED}" type="parTrans" cxnId="{DEDBC77B-9510-FE4E-90A1-10A41CB20E1C}">
      <dgm:prSet/>
      <dgm:spPr/>
      <dgm:t>
        <a:bodyPr/>
        <a:lstStyle/>
        <a:p>
          <a:endParaRPr lang="en-US"/>
        </a:p>
      </dgm:t>
    </dgm:pt>
    <dgm:pt modelId="{A00E3A9A-75FA-6E4D-9180-B263DF3E141A}">
      <dgm:prSet phldrT="[Text]" custT="1"/>
      <dgm:spPr/>
      <dgm:t>
        <a:bodyPr/>
        <a:lstStyle/>
        <a:p>
          <a:endParaRPr lang="en-US" sz="3200" b="1" i="0" u="sng" dirty="0" smtClean="0"/>
        </a:p>
        <a:p>
          <a:r>
            <a:rPr lang="en-US" sz="3200" b="1" i="0" u="sng" dirty="0" smtClean="0"/>
            <a:t>Pray It</a:t>
          </a:r>
          <a:br>
            <a:rPr lang="en-US" sz="3200" b="1" i="0" u="sng" dirty="0" smtClean="0"/>
          </a:br>
          <a:r>
            <a:rPr lang="en-US" sz="2400" dirty="0" smtClean="0"/>
            <a:t>Weekly Table Prayer</a:t>
          </a:r>
          <a:br>
            <a:rPr lang="en-US" sz="2400" dirty="0" smtClean="0"/>
          </a:br>
          <a:r>
            <a:rPr lang="en-US" sz="2400" dirty="0" smtClean="0"/>
            <a:t>Praying with the Saints</a:t>
          </a:r>
          <a:br>
            <a:rPr lang="en-US" sz="2400" dirty="0" smtClean="0"/>
          </a:br>
          <a:r>
            <a:rPr lang="en-US" sz="2400" dirty="0" smtClean="0"/>
            <a:t>AM &amp; PM Prayer</a:t>
          </a:r>
          <a:r>
            <a:rPr lang="en-US" sz="3000" dirty="0" smtClean="0"/>
            <a:t/>
          </a:r>
          <a:br>
            <a:rPr lang="en-US" sz="3000" dirty="0" smtClean="0"/>
          </a:br>
          <a:endParaRPr lang="en-US" sz="3000" dirty="0"/>
        </a:p>
      </dgm:t>
    </dgm:pt>
    <dgm:pt modelId="{98542F38-C853-134D-B512-5E5EE0A1925F}" type="sibTrans" cxnId="{4C131E06-D300-3845-9DF0-5D9B6D162DD0}">
      <dgm:prSet/>
      <dgm:spPr/>
      <dgm:t>
        <a:bodyPr/>
        <a:lstStyle/>
        <a:p>
          <a:endParaRPr lang="en-US"/>
        </a:p>
      </dgm:t>
    </dgm:pt>
    <dgm:pt modelId="{DB5C8506-12AF-194F-A1F0-D72A041BC348}" type="parTrans" cxnId="{4C131E06-D300-3845-9DF0-5D9B6D162DD0}">
      <dgm:prSet/>
      <dgm:spPr/>
      <dgm:t>
        <a:bodyPr/>
        <a:lstStyle/>
        <a:p>
          <a:endParaRPr lang="en-US"/>
        </a:p>
      </dgm:t>
    </dgm:pt>
    <dgm:pt modelId="{6E01F209-8489-D04E-B23B-9A3EF6FADE7F}" type="pres">
      <dgm:prSet presAssocID="{69E0B834-8287-ED4F-989B-A6300F4B6B8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C80011-0A62-024C-B5D6-D878B2D37AF5}" type="pres">
      <dgm:prSet presAssocID="{69E0B834-8287-ED4F-989B-A6300F4B6B85}" presName="matrix" presStyleCnt="0"/>
      <dgm:spPr/>
      <dgm:t>
        <a:bodyPr/>
        <a:lstStyle/>
        <a:p>
          <a:endParaRPr lang="en-US"/>
        </a:p>
      </dgm:t>
    </dgm:pt>
    <dgm:pt modelId="{6DDB61CE-BBCE-2B4C-AEA5-FF97EF6DB4EC}" type="pres">
      <dgm:prSet presAssocID="{69E0B834-8287-ED4F-989B-A6300F4B6B85}" presName="tile1" presStyleLbl="node1" presStyleIdx="0" presStyleCnt="4" custScaleX="100000" custScaleY="101159" custLinFactNeighborY="0"/>
      <dgm:spPr/>
      <dgm:t>
        <a:bodyPr/>
        <a:lstStyle/>
        <a:p>
          <a:endParaRPr lang="en-US"/>
        </a:p>
      </dgm:t>
    </dgm:pt>
    <dgm:pt modelId="{2B72AF1E-6350-3E45-AC19-A1B745E586B2}" type="pres">
      <dgm:prSet presAssocID="{69E0B834-8287-ED4F-989B-A6300F4B6B8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FC824D-FDCA-854C-BC90-18D636013179}" type="pres">
      <dgm:prSet presAssocID="{69E0B834-8287-ED4F-989B-A6300F4B6B85}" presName="tile2" presStyleLbl="node1" presStyleIdx="1" presStyleCnt="4" custScaleY="100579"/>
      <dgm:spPr/>
      <dgm:t>
        <a:bodyPr/>
        <a:lstStyle/>
        <a:p>
          <a:endParaRPr lang="en-US"/>
        </a:p>
      </dgm:t>
    </dgm:pt>
    <dgm:pt modelId="{9155A6B3-FFD6-3F4F-BD48-C6324A845907}" type="pres">
      <dgm:prSet presAssocID="{69E0B834-8287-ED4F-989B-A6300F4B6B8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86C9F-6AE2-EB44-85EC-6271CE89D4D5}" type="pres">
      <dgm:prSet presAssocID="{69E0B834-8287-ED4F-989B-A6300F4B6B85}" presName="tile3" presStyleLbl="node1" presStyleIdx="2" presStyleCnt="4"/>
      <dgm:spPr/>
      <dgm:t>
        <a:bodyPr/>
        <a:lstStyle/>
        <a:p>
          <a:endParaRPr lang="en-US"/>
        </a:p>
      </dgm:t>
    </dgm:pt>
    <dgm:pt modelId="{F43C5800-DB64-364A-9522-79E5B0945E33}" type="pres">
      <dgm:prSet presAssocID="{69E0B834-8287-ED4F-989B-A6300F4B6B8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3DDA6-C72E-5840-BF04-6CA7FCC662DD}" type="pres">
      <dgm:prSet presAssocID="{69E0B834-8287-ED4F-989B-A6300F4B6B85}" presName="tile4" presStyleLbl="node1" presStyleIdx="3" presStyleCnt="4"/>
      <dgm:spPr/>
      <dgm:t>
        <a:bodyPr/>
        <a:lstStyle/>
        <a:p>
          <a:endParaRPr lang="en-US"/>
        </a:p>
      </dgm:t>
    </dgm:pt>
    <dgm:pt modelId="{99822FDB-813D-204E-B11C-7FAE08F82993}" type="pres">
      <dgm:prSet presAssocID="{69E0B834-8287-ED4F-989B-A6300F4B6B8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8A387-AF4F-184C-B506-39E61733AFED}" type="pres">
      <dgm:prSet presAssocID="{69E0B834-8287-ED4F-989B-A6300F4B6B85}" presName="centerTile" presStyleLbl="fgShp" presStyleIdx="0" presStyleCnt="1" custScaleX="90568" custScaleY="100000" custLinFactNeighborX="-1928" custLinFactNeighborY="13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CD7F5F1-570E-B640-B375-297B48F8C470}" srcId="{619664B3-ADD6-3B41-8C7B-2D8E9C7AFF28}" destId="{AAAD3C1D-7AB9-EB44-9D6B-E8F8387C80E7}" srcOrd="0" destOrd="0" parTransId="{012463CC-EB05-8144-AA7C-639F3FD98112}" sibTransId="{E0F7C374-0242-234C-B582-571253F664AB}"/>
    <dgm:cxn modelId="{C8B6E90E-7C8D-FA4B-8E9E-3D17714A9935}" type="presOf" srcId="{15AC6EAD-4A9D-2040-BD3E-CCDE8DE43245}" destId="{4A486C9F-6AE2-EB44-85EC-6271CE89D4D5}" srcOrd="0" destOrd="0" presId="urn:microsoft.com/office/officeart/2005/8/layout/matrix1"/>
    <dgm:cxn modelId="{97212D81-B1EB-0C47-ACCB-805C61FCDB00}" srcId="{69E0B834-8287-ED4F-989B-A6300F4B6B85}" destId="{619664B3-ADD6-3B41-8C7B-2D8E9C7AFF28}" srcOrd="0" destOrd="0" parTransId="{7FDCD455-3C71-E64A-8699-57F23D5ECDC4}" sibTransId="{C7DECBDE-1B1C-2646-9F19-49856A801031}"/>
    <dgm:cxn modelId="{13C06211-A472-F74F-BB85-CEDAD42EB5F4}" type="presOf" srcId="{388F1E30-4814-DE4D-917F-39595D80CD26}" destId="{9155A6B3-FFD6-3F4F-BD48-C6324A845907}" srcOrd="1" destOrd="0" presId="urn:microsoft.com/office/officeart/2005/8/layout/matrix1"/>
    <dgm:cxn modelId="{2DC9362B-7A88-DB40-BB6F-99D5ECF96A01}" type="presOf" srcId="{AAAD3C1D-7AB9-EB44-9D6B-E8F8387C80E7}" destId="{6DDB61CE-BBCE-2B4C-AEA5-FF97EF6DB4EC}" srcOrd="0" destOrd="0" presId="urn:microsoft.com/office/officeart/2005/8/layout/matrix1"/>
    <dgm:cxn modelId="{5304C486-FB13-0145-B597-19A5A65F713E}" type="presOf" srcId="{A00E3A9A-75FA-6E4D-9180-B263DF3E141A}" destId="{6A93DDA6-C72E-5840-BF04-6CA7FCC662DD}" srcOrd="0" destOrd="0" presId="urn:microsoft.com/office/officeart/2005/8/layout/matrix1"/>
    <dgm:cxn modelId="{49D35864-196F-7246-A4BA-B25A76CF8CE5}" type="presOf" srcId="{AAAD3C1D-7AB9-EB44-9D6B-E8F8387C80E7}" destId="{2B72AF1E-6350-3E45-AC19-A1B745E586B2}" srcOrd="1" destOrd="0" presId="urn:microsoft.com/office/officeart/2005/8/layout/matrix1"/>
    <dgm:cxn modelId="{83FBC92C-52C6-104E-90B2-18D81940B616}" type="presOf" srcId="{A00E3A9A-75FA-6E4D-9180-B263DF3E141A}" destId="{99822FDB-813D-204E-B11C-7FAE08F82993}" srcOrd="1" destOrd="0" presId="urn:microsoft.com/office/officeart/2005/8/layout/matrix1"/>
    <dgm:cxn modelId="{09432C46-C029-7B4C-BAA8-C22714A4464B}" type="presOf" srcId="{388F1E30-4814-DE4D-917F-39595D80CD26}" destId="{2BFC824D-FDCA-854C-BC90-18D636013179}" srcOrd="0" destOrd="0" presId="urn:microsoft.com/office/officeart/2005/8/layout/matrix1"/>
    <dgm:cxn modelId="{211873B3-9848-CD4E-9BC0-06D3F767CEC8}" type="presOf" srcId="{69E0B834-8287-ED4F-989B-A6300F4B6B85}" destId="{6E01F209-8489-D04E-B23B-9A3EF6FADE7F}" srcOrd="0" destOrd="0" presId="urn:microsoft.com/office/officeart/2005/8/layout/matrix1"/>
    <dgm:cxn modelId="{58CDAAE0-4165-5945-A2C9-46A86F451F19}" type="presOf" srcId="{15AC6EAD-4A9D-2040-BD3E-CCDE8DE43245}" destId="{F43C5800-DB64-364A-9522-79E5B0945E33}" srcOrd="1" destOrd="0" presId="urn:microsoft.com/office/officeart/2005/8/layout/matrix1"/>
    <dgm:cxn modelId="{4C131E06-D300-3845-9DF0-5D9B6D162DD0}" srcId="{619664B3-ADD6-3B41-8C7B-2D8E9C7AFF28}" destId="{A00E3A9A-75FA-6E4D-9180-B263DF3E141A}" srcOrd="3" destOrd="0" parTransId="{DB5C8506-12AF-194F-A1F0-D72A041BC348}" sibTransId="{98542F38-C853-134D-B512-5E5EE0A1925F}"/>
    <dgm:cxn modelId="{DEDBC77B-9510-FE4E-90A1-10A41CB20E1C}" srcId="{619664B3-ADD6-3B41-8C7B-2D8E9C7AFF28}" destId="{388F1E30-4814-DE4D-917F-39595D80CD26}" srcOrd="1" destOrd="0" parTransId="{90637E93-15D3-9E4C-A97A-1881205452ED}" sibTransId="{ED54FF7E-34C0-3640-A2EF-8AFAA6325B5E}"/>
    <dgm:cxn modelId="{EFAEE460-D458-B14E-A62F-DF8853114268}" srcId="{619664B3-ADD6-3B41-8C7B-2D8E9C7AFF28}" destId="{15AC6EAD-4A9D-2040-BD3E-CCDE8DE43245}" srcOrd="2" destOrd="0" parTransId="{155BEE5F-8B66-1846-9B4A-5450AEA235EA}" sibTransId="{7EFD7F81-C93E-C14A-BAB1-172A8D252F29}"/>
    <dgm:cxn modelId="{FD1A4573-C00E-FB41-8A8F-C0CE798DA3FB}" type="presOf" srcId="{619664B3-ADD6-3B41-8C7B-2D8E9C7AFF28}" destId="{B1A8A387-AF4F-184C-B506-39E61733AFED}" srcOrd="0" destOrd="0" presId="urn:microsoft.com/office/officeart/2005/8/layout/matrix1"/>
    <dgm:cxn modelId="{B0C7EAD9-9AB8-AD4A-9467-E310FB22895E}" type="presParOf" srcId="{6E01F209-8489-D04E-B23B-9A3EF6FADE7F}" destId="{BEC80011-0A62-024C-B5D6-D878B2D37AF5}" srcOrd="0" destOrd="0" presId="urn:microsoft.com/office/officeart/2005/8/layout/matrix1"/>
    <dgm:cxn modelId="{8DBEB5DA-5B4A-D54C-A93D-8F245ABF8070}" type="presParOf" srcId="{BEC80011-0A62-024C-B5D6-D878B2D37AF5}" destId="{6DDB61CE-BBCE-2B4C-AEA5-FF97EF6DB4EC}" srcOrd="0" destOrd="0" presId="urn:microsoft.com/office/officeart/2005/8/layout/matrix1"/>
    <dgm:cxn modelId="{D866AA46-2B26-FA4A-8E45-905B06E6623A}" type="presParOf" srcId="{BEC80011-0A62-024C-B5D6-D878B2D37AF5}" destId="{2B72AF1E-6350-3E45-AC19-A1B745E586B2}" srcOrd="1" destOrd="0" presId="urn:microsoft.com/office/officeart/2005/8/layout/matrix1"/>
    <dgm:cxn modelId="{CBFE272A-CB6B-8343-AF12-EB49B2D1E28A}" type="presParOf" srcId="{BEC80011-0A62-024C-B5D6-D878B2D37AF5}" destId="{2BFC824D-FDCA-854C-BC90-18D636013179}" srcOrd="2" destOrd="0" presId="urn:microsoft.com/office/officeart/2005/8/layout/matrix1"/>
    <dgm:cxn modelId="{DDCAFF1C-637B-7040-868C-3CBB55BFCE32}" type="presParOf" srcId="{BEC80011-0A62-024C-B5D6-D878B2D37AF5}" destId="{9155A6B3-FFD6-3F4F-BD48-C6324A845907}" srcOrd="3" destOrd="0" presId="urn:microsoft.com/office/officeart/2005/8/layout/matrix1"/>
    <dgm:cxn modelId="{0A52B66B-9B9A-774F-9E83-5DBD9D900924}" type="presParOf" srcId="{BEC80011-0A62-024C-B5D6-D878B2D37AF5}" destId="{4A486C9F-6AE2-EB44-85EC-6271CE89D4D5}" srcOrd="4" destOrd="0" presId="urn:microsoft.com/office/officeart/2005/8/layout/matrix1"/>
    <dgm:cxn modelId="{E6E79C3C-F1BF-D044-93AE-FF61C9621ADC}" type="presParOf" srcId="{BEC80011-0A62-024C-B5D6-D878B2D37AF5}" destId="{F43C5800-DB64-364A-9522-79E5B0945E33}" srcOrd="5" destOrd="0" presId="urn:microsoft.com/office/officeart/2005/8/layout/matrix1"/>
    <dgm:cxn modelId="{7F3DBFC7-8C74-6A41-8F44-97D3B226A1D0}" type="presParOf" srcId="{BEC80011-0A62-024C-B5D6-D878B2D37AF5}" destId="{6A93DDA6-C72E-5840-BF04-6CA7FCC662DD}" srcOrd="6" destOrd="0" presId="urn:microsoft.com/office/officeart/2005/8/layout/matrix1"/>
    <dgm:cxn modelId="{95D19859-8F3D-0B48-82B0-12EAEA0ED6A4}" type="presParOf" srcId="{BEC80011-0A62-024C-B5D6-D878B2D37AF5}" destId="{99822FDB-813D-204E-B11C-7FAE08F82993}" srcOrd="7" destOrd="0" presId="urn:microsoft.com/office/officeart/2005/8/layout/matrix1"/>
    <dgm:cxn modelId="{F489BE71-7848-9E42-B43D-322E7745BA6E}" type="presParOf" srcId="{6E01F209-8489-D04E-B23B-9A3EF6FADE7F}" destId="{B1A8A387-AF4F-184C-B506-39E61733AFE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377066-3F22-9C4D-B463-6DA0762B2E43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B1BEF1-7741-B545-B293-163886613254}">
      <dgm:prSet phldrT="[Text]"/>
      <dgm:spPr/>
      <dgm:t>
        <a:bodyPr/>
        <a:lstStyle/>
        <a:p>
          <a:r>
            <a:rPr lang="en-US" dirty="0" smtClean="0"/>
            <a:t>Sunday Worship</a:t>
          </a:r>
          <a:endParaRPr lang="en-US" dirty="0"/>
        </a:p>
      </dgm:t>
    </dgm:pt>
    <dgm:pt modelId="{79606BF7-7BD1-1842-B051-B01F154C8EFD}" type="parTrans" cxnId="{C3C7B093-6BA0-9746-B7AA-710B95DADD6F}">
      <dgm:prSet/>
      <dgm:spPr/>
      <dgm:t>
        <a:bodyPr/>
        <a:lstStyle/>
        <a:p>
          <a:endParaRPr lang="en-US"/>
        </a:p>
      </dgm:t>
    </dgm:pt>
    <dgm:pt modelId="{E51596CF-80E0-0F4E-A56E-62615DA41C3E}" type="sibTrans" cxnId="{C3C7B093-6BA0-9746-B7AA-710B95DADD6F}">
      <dgm:prSet/>
      <dgm:spPr/>
      <dgm:t>
        <a:bodyPr/>
        <a:lstStyle/>
        <a:p>
          <a:endParaRPr lang="en-US"/>
        </a:p>
      </dgm:t>
    </dgm:pt>
    <dgm:pt modelId="{280DC900-9AA9-AA4F-9BD2-CF0393589347}">
      <dgm:prSet phldrT="[Text]"/>
      <dgm:spPr/>
      <dgm:t>
        <a:bodyPr/>
        <a:lstStyle/>
        <a:p>
          <a:r>
            <a:rPr lang="en-US" dirty="0" smtClean="0"/>
            <a:t>Everyday Life</a:t>
          </a:r>
          <a:endParaRPr lang="en-US" dirty="0"/>
        </a:p>
      </dgm:t>
    </dgm:pt>
    <dgm:pt modelId="{4D4D4CC9-5684-9542-BE7F-29AD74E23EE1}" type="parTrans" cxnId="{508CD4E5-F4F3-5A45-9FE8-1EC98BD1BF4A}">
      <dgm:prSet/>
      <dgm:spPr/>
      <dgm:t>
        <a:bodyPr/>
        <a:lstStyle/>
        <a:p>
          <a:endParaRPr lang="en-US"/>
        </a:p>
      </dgm:t>
    </dgm:pt>
    <dgm:pt modelId="{A6F4E6DB-ADF8-8A4A-8E22-FEB8B8097B12}" type="sibTrans" cxnId="{508CD4E5-F4F3-5A45-9FE8-1EC98BD1BF4A}">
      <dgm:prSet/>
      <dgm:spPr/>
      <dgm:t>
        <a:bodyPr/>
        <a:lstStyle/>
        <a:p>
          <a:endParaRPr lang="en-US"/>
        </a:p>
      </dgm:t>
    </dgm:pt>
    <dgm:pt modelId="{3B3F6FBE-AC00-D549-87C6-82B3917FC5C9}" type="pres">
      <dgm:prSet presAssocID="{B2377066-3F22-9C4D-B463-6DA0762B2E43}" presName="cycle" presStyleCnt="0">
        <dgm:presLayoutVars>
          <dgm:dir/>
          <dgm:resizeHandles val="exact"/>
        </dgm:presLayoutVars>
      </dgm:prSet>
      <dgm:spPr/>
    </dgm:pt>
    <dgm:pt modelId="{3DA9E561-7476-3348-A154-94410A982560}" type="pres">
      <dgm:prSet presAssocID="{C3B1BEF1-7741-B545-B293-163886613254}" presName="dummy" presStyleCnt="0"/>
      <dgm:spPr/>
    </dgm:pt>
    <dgm:pt modelId="{4FF8F272-6E62-0747-8AA2-07F2E7EB2F8F}" type="pres">
      <dgm:prSet presAssocID="{C3B1BEF1-7741-B545-B293-163886613254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643B6-3E88-4547-80EE-00DC7DD5EE53}" type="pres">
      <dgm:prSet presAssocID="{E51596CF-80E0-0F4E-A56E-62615DA41C3E}" presName="sibTrans" presStyleLbl="node1" presStyleIdx="0" presStyleCnt="2"/>
      <dgm:spPr/>
    </dgm:pt>
    <dgm:pt modelId="{E51F07A7-58FC-D54F-8D9A-D0069098DF28}" type="pres">
      <dgm:prSet presAssocID="{280DC900-9AA9-AA4F-9BD2-CF0393589347}" presName="dummy" presStyleCnt="0"/>
      <dgm:spPr/>
    </dgm:pt>
    <dgm:pt modelId="{AC46D907-62A7-1243-8129-FB6E3BFBA7EC}" type="pres">
      <dgm:prSet presAssocID="{280DC900-9AA9-AA4F-9BD2-CF0393589347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CEE4F-A0A3-554A-AF80-5991F1F165A1}" type="pres">
      <dgm:prSet presAssocID="{A6F4E6DB-ADF8-8A4A-8E22-FEB8B8097B12}" presName="sibTrans" presStyleLbl="node1" presStyleIdx="1" presStyleCnt="2"/>
      <dgm:spPr/>
    </dgm:pt>
  </dgm:ptLst>
  <dgm:cxnLst>
    <dgm:cxn modelId="{DDDEC0F8-5537-CA41-949A-4188D38F1A2E}" type="presOf" srcId="{A6F4E6DB-ADF8-8A4A-8E22-FEB8B8097B12}" destId="{EF7CEE4F-A0A3-554A-AF80-5991F1F165A1}" srcOrd="0" destOrd="0" presId="urn:microsoft.com/office/officeart/2005/8/layout/cycle1"/>
    <dgm:cxn modelId="{52C36F8C-AAF6-1140-A634-5A6EB213D39E}" type="presOf" srcId="{C3B1BEF1-7741-B545-B293-163886613254}" destId="{4FF8F272-6E62-0747-8AA2-07F2E7EB2F8F}" srcOrd="0" destOrd="0" presId="urn:microsoft.com/office/officeart/2005/8/layout/cycle1"/>
    <dgm:cxn modelId="{C3C7B093-6BA0-9746-B7AA-710B95DADD6F}" srcId="{B2377066-3F22-9C4D-B463-6DA0762B2E43}" destId="{C3B1BEF1-7741-B545-B293-163886613254}" srcOrd="0" destOrd="0" parTransId="{79606BF7-7BD1-1842-B051-B01F154C8EFD}" sibTransId="{E51596CF-80E0-0F4E-A56E-62615DA41C3E}"/>
    <dgm:cxn modelId="{508CD4E5-F4F3-5A45-9FE8-1EC98BD1BF4A}" srcId="{B2377066-3F22-9C4D-B463-6DA0762B2E43}" destId="{280DC900-9AA9-AA4F-9BD2-CF0393589347}" srcOrd="1" destOrd="0" parTransId="{4D4D4CC9-5684-9542-BE7F-29AD74E23EE1}" sibTransId="{A6F4E6DB-ADF8-8A4A-8E22-FEB8B8097B12}"/>
    <dgm:cxn modelId="{FACC5589-61BE-7343-A3D4-AC3135B8C888}" type="presOf" srcId="{B2377066-3F22-9C4D-B463-6DA0762B2E43}" destId="{3B3F6FBE-AC00-D549-87C6-82B3917FC5C9}" srcOrd="0" destOrd="0" presId="urn:microsoft.com/office/officeart/2005/8/layout/cycle1"/>
    <dgm:cxn modelId="{0C4726AF-1A4C-E547-8E4A-56A627B46E89}" type="presOf" srcId="{280DC900-9AA9-AA4F-9BD2-CF0393589347}" destId="{AC46D907-62A7-1243-8129-FB6E3BFBA7EC}" srcOrd="0" destOrd="0" presId="urn:microsoft.com/office/officeart/2005/8/layout/cycle1"/>
    <dgm:cxn modelId="{01045541-F75A-E046-899C-53A3C2D9D837}" type="presOf" srcId="{E51596CF-80E0-0F4E-A56E-62615DA41C3E}" destId="{F42643B6-3E88-4547-80EE-00DC7DD5EE53}" srcOrd="0" destOrd="0" presId="urn:microsoft.com/office/officeart/2005/8/layout/cycle1"/>
    <dgm:cxn modelId="{91E524FB-C638-1540-85BB-69042B1A2EA8}" type="presParOf" srcId="{3B3F6FBE-AC00-D549-87C6-82B3917FC5C9}" destId="{3DA9E561-7476-3348-A154-94410A982560}" srcOrd="0" destOrd="0" presId="urn:microsoft.com/office/officeart/2005/8/layout/cycle1"/>
    <dgm:cxn modelId="{210E4AAA-AF04-DA44-A51B-8E5180C14D92}" type="presParOf" srcId="{3B3F6FBE-AC00-D549-87C6-82B3917FC5C9}" destId="{4FF8F272-6E62-0747-8AA2-07F2E7EB2F8F}" srcOrd="1" destOrd="0" presId="urn:microsoft.com/office/officeart/2005/8/layout/cycle1"/>
    <dgm:cxn modelId="{2C73C6CB-EECB-F044-9F8B-09F544A75FC8}" type="presParOf" srcId="{3B3F6FBE-AC00-D549-87C6-82B3917FC5C9}" destId="{F42643B6-3E88-4547-80EE-00DC7DD5EE53}" srcOrd="2" destOrd="0" presId="urn:microsoft.com/office/officeart/2005/8/layout/cycle1"/>
    <dgm:cxn modelId="{D73D7F5E-B0A9-A94B-A914-1DC13AD8C3A3}" type="presParOf" srcId="{3B3F6FBE-AC00-D549-87C6-82B3917FC5C9}" destId="{E51F07A7-58FC-D54F-8D9A-D0069098DF28}" srcOrd="3" destOrd="0" presId="urn:microsoft.com/office/officeart/2005/8/layout/cycle1"/>
    <dgm:cxn modelId="{DB1768ED-5A17-2545-BCAE-C1A3C2B3FA24}" type="presParOf" srcId="{3B3F6FBE-AC00-D549-87C6-82B3917FC5C9}" destId="{AC46D907-62A7-1243-8129-FB6E3BFBA7EC}" srcOrd="4" destOrd="0" presId="urn:microsoft.com/office/officeart/2005/8/layout/cycle1"/>
    <dgm:cxn modelId="{E74A4AAD-393C-E944-88DC-BF9EC24AF1A2}" type="presParOf" srcId="{3B3F6FBE-AC00-D549-87C6-82B3917FC5C9}" destId="{EF7CEE4F-A0A3-554A-AF80-5991F1F165A1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18D89E-30BF-7B44-A5C1-CE2AEB073471}" type="doc">
      <dgm:prSet loTypeId="urn:microsoft.com/office/officeart/2005/8/layout/process1" loCatId="" qsTypeId="urn:microsoft.com/office/officeart/2005/8/quickstyle/simple3" qsCatId="simple" csTypeId="urn:microsoft.com/office/officeart/2005/8/colors/colorful1" csCatId="colorful" phldr="1"/>
      <dgm:spPr/>
    </dgm:pt>
    <dgm:pt modelId="{E3103129-6F59-E44F-A21A-0331AFB5D051}">
      <dgm:prSet phldrT="[Text]" custT="1"/>
      <dgm:spPr/>
      <dgm:t>
        <a:bodyPr/>
        <a:lstStyle/>
        <a:p>
          <a:r>
            <a:rPr lang="en-US" sz="2800" b="1" dirty="0" smtClean="0"/>
            <a:t>Faith Formation </a:t>
          </a:r>
          <a:r>
            <a:rPr lang="en-US" sz="2800" b="1" dirty="0" smtClean="0"/>
            <a:t>with Parents before </a:t>
          </a:r>
          <a:r>
            <a:rPr lang="en-US" sz="2800" b="1" dirty="0" smtClean="0"/>
            <a:t>Baptism</a:t>
          </a:r>
          <a:endParaRPr lang="en-US" sz="2800" b="1" dirty="0"/>
        </a:p>
      </dgm:t>
    </dgm:pt>
    <dgm:pt modelId="{34E8C073-D147-CA4E-A959-8ABDD58EBA90}" type="parTrans" cxnId="{DB80DA44-2EFC-B844-AC4A-B5ADFBAEBB68}">
      <dgm:prSet/>
      <dgm:spPr/>
      <dgm:t>
        <a:bodyPr/>
        <a:lstStyle/>
        <a:p>
          <a:endParaRPr lang="en-US"/>
        </a:p>
      </dgm:t>
    </dgm:pt>
    <dgm:pt modelId="{C4E6BB48-296F-B548-B4C6-C1B8B33D6F4E}" type="sibTrans" cxnId="{DB80DA44-2EFC-B844-AC4A-B5ADFBAEBB68}">
      <dgm:prSet/>
      <dgm:spPr/>
      <dgm:t>
        <a:bodyPr/>
        <a:lstStyle/>
        <a:p>
          <a:endParaRPr lang="en-US" dirty="0"/>
        </a:p>
      </dgm:t>
    </dgm:pt>
    <dgm:pt modelId="{9C242157-9036-034F-B46F-24E5AD0DF67D}">
      <dgm:prSet phldrT="[Text]" custT="1"/>
      <dgm:spPr/>
      <dgm:t>
        <a:bodyPr/>
        <a:lstStyle/>
        <a:p>
          <a:r>
            <a:rPr lang="en-US" sz="2800" b="1" dirty="0" smtClean="0"/>
            <a:t>Preparation for and Celebration of Baptism</a:t>
          </a:r>
          <a:endParaRPr lang="en-US" sz="2800" b="1" dirty="0"/>
        </a:p>
      </dgm:t>
    </dgm:pt>
    <dgm:pt modelId="{939EA104-A752-0D41-AD21-2AA127694453}" type="parTrans" cxnId="{211C7B12-BADF-934B-826E-80CCC4044451}">
      <dgm:prSet/>
      <dgm:spPr/>
      <dgm:t>
        <a:bodyPr/>
        <a:lstStyle/>
        <a:p>
          <a:endParaRPr lang="en-US"/>
        </a:p>
      </dgm:t>
    </dgm:pt>
    <dgm:pt modelId="{9DB9C8A4-2F0E-E442-9D5F-722BAD5B3DCD}" type="sibTrans" cxnId="{211C7B12-BADF-934B-826E-80CCC4044451}">
      <dgm:prSet/>
      <dgm:spPr/>
      <dgm:t>
        <a:bodyPr/>
        <a:lstStyle/>
        <a:p>
          <a:endParaRPr lang="en-US" dirty="0"/>
        </a:p>
      </dgm:t>
    </dgm:pt>
    <dgm:pt modelId="{E09973C3-5882-144F-AB07-F469E920BFF1}">
      <dgm:prSet phldrT="[Text]"/>
      <dgm:spPr/>
      <dgm:t>
        <a:bodyPr/>
        <a:lstStyle/>
        <a:p>
          <a:r>
            <a:rPr lang="en-US" b="1" dirty="0" smtClean="0"/>
            <a:t>Faith Formation After Celebration of Baptism</a:t>
          </a:r>
        </a:p>
      </dgm:t>
    </dgm:pt>
    <dgm:pt modelId="{4BBE9B4C-DB07-304B-89F5-8B78D734CEDF}" type="parTrans" cxnId="{8E91BD5D-381B-A241-8807-0C3791EA8B14}">
      <dgm:prSet/>
      <dgm:spPr/>
      <dgm:t>
        <a:bodyPr/>
        <a:lstStyle/>
        <a:p>
          <a:endParaRPr lang="en-US"/>
        </a:p>
      </dgm:t>
    </dgm:pt>
    <dgm:pt modelId="{A18B719E-3158-094D-B050-EE55E37DB20E}" type="sibTrans" cxnId="{8E91BD5D-381B-A241-8807-0C3791EA8B14}">
      <dgm:prSet/>
      <dgm:spPr/>
      <dgm:t>
        <a:bodyPr/>
        <a:lstStyle/>
        <a:p>
          <a:endParaRPr lang="en-US"/>
        </a:p>
      </dgm:t>
    </dgm:pt>
    <dgm:pt modelId="{4612C3BE-14F8-0542-9370-774BBB57D265}" type="pres">
      <dgm:prSet presAssocID="{F618D89E-30BF-7B44-A5C1-CE2AEB073471}" presName="Name0" presStyleCnt="0">
        <dgm:presLayoutVars>
          <dgm:dir/>
          <dgm:resizeHandles val="exact"/>
        </dgm:presLayoutVars>
      </dgm:prSet>
      <dgm:spPr/>
    </dgm:pt>
    <dgm:pt modelId="{9631E71F-2E18-DF4C-8F9B-05FDC8D6E2D0}" type="pres">
      <dgm:prSet presAssocID="{E3103129-6F59-E44F-A21A-0331AFB5D051}" presName="node" presStyleLbl="node1" presStyleIdx="0" presStyleCnt="3" custScaleY="163087" custLinFactNeighborX="4908" custLinFactNeighborY="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9CDF5-84F7-8947-AC42-F73683458D46}" type="pres">
      <dgm:prSet presAssocID="{C4E6BB48-296F-B548-B4C6-C1B8B33D6F4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27339BC-412C-954A-81B4-D8D39901F04D}" type="pres">
      <dgm:prSet presAssocID="{C4E6BB48-296F-B548-B4C6-C1B8B33D6F4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A257D1D-261E-A94F-AC4D-6F6416075738}" type="pres">
      <dgm:prSet presAssocID="{9C242157-9036-034F-B46F-24E5AD0DF67D}" presName="node" presStyleLbl="node1" presStyleIdx="1" presStyleCnt="3" custScaleY="157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0CF65-8EC1-454C-8335-E50D35DA1997}" type="pres">
      <dgm:prSet presAssocID="{9DB9C8A4-2F0E-E442-9D5F-722BAD5B3DC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DCF27D-3972-9A49-92BA-E93730AE1932}" type="pres">
      <dgm:prSet presAssocID="{9DB9C8A4-2F0E-E442-9D5F-722BAD5B3DC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90D6C3C-2756-1148-A9BA-AB0746EBFB54}" type="pres">
      <dgm:prSet presAssocID="{E09973C3-5882-144F-AB07-F469E920BFF1}" presName="node" presStyleLbl="node1" presStyleIdx="2" presStyleCnt="3" custScaleY="151355" custLinFactNeighborX="-77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9864AA-F876-EC49-B858-7CEBB99D192C}" type="presOf" srcId="{E3103129-6F59-E44F-A21A-0331AFB5D051}" destId="{9631E71F-2E18-DF4C-8F9B-05FDC8D6E2D0}" srcOrd="0" destOrd="0" presId="urn:microsoft.com/office/officeart/2005/8/layout/process1"/>
    <dgm:cxn modelId="{DB80DA44-2EFC-B844-AC4A-B5ADFBAEBB68}" srcId="{F618D89E-30BF-7B44-A5C1-CE2AEB073471}" destId="{E3103129-6F59-E44F-A21A-0331AFB5D051}" srcOrd="0" destOrd="0" parTransId="{34E8C073-D147-CA4E-A959-8ABDD58EBA90}" sibTransId="{C4E6BB48-296F-B548-B4C6-C1B8B33D6F4E}"/>
    <dgm:cxn modelId="{211C7B12-BADF-934B-826E-80CCC4044451}" srcId="{F618D89E-30BF-7B44-A5C1-CE2AEB073471}" destId="{9C242157-9036-034F-B46F-24E5AD0DF67D}" srcOrd="1" destOrd="0" parTransId="{939EA104-A752-0D41-AD21-2AA127694453}" sibTransId="{9DB9C8A4-2F0E-E442-9D5F-722BAD5B3DCD}"/>
    <dgm:cxn modelId="{76BE97D2-06BE-6B49-B794-D4758FC3E673}" type="presOf" srcId="{C4E6BB48-296F-B548-B4C6-C1B8B33D6F4E}" destId="{1449CDF5-84F7-8947-AC42-F73683458D46}" srcOrd="0" destOrd="0" presId="urn:microsoft.com/office/officeart/2005/8/layout/process1"/>
    <dgm:cxn modelId="{6F51980A-00CF-A740-86D9-3A06F6D2DB7B}" type="presOf" srcId="{9DB9C8A4-2F0E-E442-9D5F-722BAD5B3DCD}" destId="{7230CF65-8EC1-454C-8335-E50D35DA1997}" srcOrd="0" destOrd="0" presId="urn:microsoft.com/office/officeart/2005/8/layout/process1"/>
    <dgm:cxn modelId="{3859F580-7170-CF4F-B62C-19165CBFB8B9}" type="presOf" srcId="{9C242157-9036-034F-B46F-24E5AD0DF67D}" destId="{FA257D1D-261E-A94F-AC4D-6F6416075738}" srcOrd="0" destOrd="0" presId="urn:microsoft.com/office/officeart/2005/8/layout/process1"/>
    <dgm:cxn modelId="{8E91BD5D-381B-A241-8807-0C3791EA8B14}" srcId="{F618D89E-30BF-7B44-A5C1-CE2AEB073471}" destId="{E09973C3-5882-144F-AB07-F469E920BFF1}" srcOrd="2" destOrd="0" parTransId="{4BBE9B4C-DB07-304B-89F5-8B78D734CEDF}" sibTransId="{A18B719E-3158-094D-B050-EE55E37DB20E}"/>
    <dgm:cxn modelId="{6A9EE192-F85B-8A43-B459-45D87CFCCEEE}" type="presOf" srcId="{C4E6BB48-296F-B548-B4C6-C1B8B33D6F4E}" destId="{127339BC-412C-954A-81B4-D8D39901F04D}" srcOrd="1" destOrd="0" presId="urn:microsoft.com/office/officeart/2005/8/layout/process1"/>
    <dgm:cxn modelId="{D1ABABD9-E7F6-004E-912E-FAC6AA9CBBFC}" type="presOf" srcId="{E09973C3-5882-144F-AB07-F469E920BFF1}" destId="{C90D6C3C-2756-1148-A9BA-AB0746EBFB54}" srcOrd="0" destOrd="0" presId="urn:microsoft.com/office/officeart/2005/8/layout/process1"/>
    <dgm:cxn modelId="{64B29A73-03B7-8048-B36D-80B7186CE546}" type="presOf" srcId="{F618D89E-30BF-7B44-A5C1-CE2AEB073471}" destId="{4612C3BE-14F8-0542-9370-774BBB57D265}" srcOrd="0" destOrd="0" presId="urn:microsoft.com/office/officeart/2005/8/layout/process1"/>
    <dgm:cxn modelId="{C0021DC5-41DB-A649-9803-33F54521DE41}" type="presOf" srcId="{9DB9C8A4-2F0E-E442-9D5F-722BAD5B3DCD}" destId="{78DCF27D-3972-9A49-92BA-E93730AE1932}" srcOrd="1" destOrd="0" presId="urn:microsoft.com/office/officeart/2005/8/layout/process1"/>
    <dgm:cxn modelId="{9AB0F0C2-7C63-7D43-B223-2EE2565B9FB0}" type="presParOf" srcId="{4612C3BE-14F8-0542-9370-774BBB57D265}" destId="{9631E71F-2E18-DF4C-8F9B-05FDC8D6E2D0}" srcOrd="0" destOrd="0" presId="urn:microsoft.com/office/officeart/2005/8/layout/process1"/>
    <dgm:cxn modelId="{71F35395-BC3F-844D-88A4-6D3CF114505E}" type="presParOf" srcId="{4612C3BE-14F8-0542-9370-774BBB57D265}" destId="{1449CDF5-84F7-8947-AC42-F73683458D46}" srcOrd="1" destOrd="0" presId="urn:microsoft.com/office/officeart/2005/8/layout/process1"/>
    <dgm:cxn modelId="{3C75403D-D8AB-0046-BF76-884B4F10C8AF}" type="presParOf" srcId="{1449CDF5-84F7-8947-AC42-F73683458D46}" destId="{127339BC-412C-954A-81B4-D8D39901F04D}" srcOrd="0" destOrd="0" presId="urn:microsoft.com/office/officeart/2005/8/layout/process1"/>
    <dgm:cxn modelId="{A71CEBC1-4944-2444-85F3-C122CACD715D}" type="presParOf" srcId="{4612C3BE-14F8-0542-9370-774BBB57D265}" destId="{FA257D1D-261E-A94F-AC4D-6F6416075738}" srcOrd="2" destOrd="0" presId="urn:microsoft.com/office/officeart/2005/8/layout/process1"/>
    <dgm:cxn modelId="{DE305943-CFD6-B94B-8396-A61F0D5D8E1B}" type="presParOf" srcId="{4612C3BE-14F8-0542-9370-774BBB57D265}" destId="{7230CF65-8EC1-454C-8335-E50D35DA1997}" srcOrd="3" destOrd="0" presId="urn:microsoft.com/office/officeart/2005/8/layout/process1"/>
    <dgm:cxn modelId="{904B46B8-71D0-BE45-AB65-6CDEDB711EB0}" type="presParOf" srcId="{7230CF65-8EC1-454C-8335-E50D35DA1997}" destId="{78DCF27D-3972-9A49-92BA-E93730AE1932}" srcOrd="0" destOrd="0" presId="urn:microsoft.com/office/officeart/2005/8/layout/process1"/>
    <dgm:cxn modelId="{7B1E502C-15F4-FF4C-89E1-D56E3629F151}" type="presParOf" srcId="{4612C3BE-14F8-0542-9370-774BBB57D265}" destId="{C90D6C3C-2756-1148-A9BA-AB0746EBFB5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F86F58-83CB-5A4F-A909-7F180D52685F}" type="doc">
      <dgm:prSet loTypeId="urn:microsoft.com/office/officeart/2005/8/layout/hierarchy2" loCatId="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AE44F167-AB4C-B349-8093-936A2D38AEBD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Baptism</a:t>
          </a:r>
          <a:endParaRPr lang="en-US" b="0" i="0" dirty="0">
            <a:latin typeface="Calibri"/>
          </a:endParaRPr>
        </a:p>
      </dgm:t>
    </dgm:pt>
    <dgm:pt modelId="{7869C144-E5E8-E04D-B1FE-D6729B78001B}" type="parTrans" cxnId="{8CDDDEE4-BF92-354F-A225-C8FA51B37A15}">
      <dgm:prSet/>
      <dgm:spPr/>
      <dgm:t>
        <a:bodyPr/>
        <a:lstStyle/>
        <a:p>
          <a:endParaRPr lang="en-US"/>
        </a:p>
      </dgm:t>
    </dgm:pt>
    <dgm:pt modelId="{166C9132-2643-8E48-88A4-EE01400A3C4B}" type="sibTrans" cxnId="{8CDDDEE4-BF92-354F-A225-C8FA51B37A15}">
      <dgm:prSet/>
      <dgm:spPr/>
      <dgm:t>
        <a:bodyPr/>
        <a:lstStyle/>
        <a:p>
          <a:endParaRPr lang="en-US"/>
        </a:p>
      </dgm:t>
    </dgm:pt>
    <dgm:pt modelId="{88B2DE08-96DA-1D43-84C5-A99DA1FAA8BA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Mentors</a:t>
          </a:r>
          <a:endParaRPr lang="en-US" b="0" i="0" dirty="0">
            <a:latin typeface="Calibri"/>
          </a:endParaRPr>
        </a:p>
      </dgm:t>
    </dgm:pt>
    <dgm:pt modelId="{3AD6FFF4-160E-3B40-A819-1E3A675DE974}" type="parTrans" cxnId="{E7EE357E-D9EC-4D4B-9498-76974C0DAE59}">
      <dgm:prSet/>
      <dgm:spPr/>
      <dgm:t>
        <a:bodyPr/>
        <a:lstStyle/>
        <a:p>
          <a:endParaRPr lang="en-US" dirty="0"/>
        </a:p>
      </dgm:t>
    </dgm:pt>
    <dgm:pt modelId="{621C26FD-0874-744E-B107-77D6B078DC6B}" type="sibTrans" cxnId="{E7EE357E-D9EC-4D4B-9498-76974C0DAE59}">
      <dgm:prSet/>
      <dgm:spPr/>
      <dgm:t>
        <a:bodyPr/>
        <a:lstStyle/>
        <a:p>
          <a:endParaRPr lang="en-US"/>
        </a:p>
      </dgm:t>
    </dgm:pt>
    <dgm:pt modelId="{D0AB3140-1704-B346-8BEC-02224D085021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Prayer, Rituals, Bible, Family Conversation, Service</a:t>
          </a:r>
          <a:endParaRPr lang="en-US" b="0" i="0" dirty="0">
            <a:latin typeface="Calibri"/>
          </a:endParaRPr>
        </a:p>
      </dgm:t>
    </dgm:pt>
    <dgm:pt modelId="{2EA06C68-014B-B54B-8370-2ED2B8B47F96}" type="parTrans" cxnId="{394648D7-570F-7443-8CBA-E1FAA1C38DE8}">
      <dgm:prSet/>
      <dgm:spPr/>
      <dgm:t>
        <a:bodyPr/>
        <a:lstStyle/>
        <a:p>
          <a:endParaRPr lang="en-US" dirty="0"/>
        </a:p>
      </dgm:t>
    </dgm:pt>
    <dgm:pt modelId="{6CC4027F-22E3-0041-8AF2-FBF9E8B40353}" type="sibTrans" cxnId="{394648D7-570F-7443-8CBA-E1FAA1C38DE8}">
      <dgm:prSet/>
      <dgm:spPr/>
      <dgm:t>
        <a:bodyPr/>
        <a:lstStyle/>
        <a:p>
          <a:endParaRPr lang="en-US"/>
        </a:p>
      </dgm:t>
    </dgm:pt>
    <dgm:pt modelId="{2B3353D1-7DB3-FD44-BE82-5C1F3D0108BE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Parent Faith Formation &amp; Parenting Skills</a:t>
          </a:r>
          <a:endParaRPr lang="en-US" b="0" i="0" dirty="0">
            <a:latin typeface="Calibri"/>
          </a:endParaRPr>
        </a:p>
      </dgm:t>
    </dgm:pt>
    <dgm:pt modelId="{F6F18E27-BA87-714B-9231-343DBF2DA9FE}" type="parTrans" cxnId="{08E3BB71-AD78-3548-8471-6181336A712F}">
      <dgm:prSet/>
      <dgm:spPr/>
      <dgm:t>
        <a:bodyPr/>
        <a:lstStyle/>
        <a:p>
          <a:endParaRPr lang="en-US" dirty="0"/>
        </a:p>
      </dgm:t>
    </dgm:pt>
    <dgm:pt modelId="{D6086550-4B93-7640-BFCF-806EF5E586C5}" type="sibTrans" cxnId="{08E3BB71-AD78-3548-8471-6181336A712F}">
      <dgm:prSet/>
      <dgm:spPr/>
      <dgm:t>
        <a:bodyPr/>
        <a:lstStyle/>
        <a:p>
          <a:endParaRPr lang="en-US"/>
        </a:p>
      </dgm:t>
    </dgm:pt>
    <dgm:pt modelId="{A4C6A22F-8EAF-3340-9764-71680F7ADCD8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Milestones</a:t>
          </a:r>
          <a:endParaRPr lang="en-US" b="0" i="0" dirty="0">
            <a:latin typeface="Calibri"/>
          </a:endParaRPr>
        </a:p>
      </dgm:t>
    </dgm:pt>
    <dgm:pt modelId="{B1292D79-83AD-5C40-96F3-E9E8DF0E6EED}" type="parTrans" cxnId="{F79C5035-82E9-334A-9E48-69B21545224D}">
      <dgm:prSet/>
      <dgm:spPr/>
      <dgm:t>
        <a:bodyPr/>
        <a:lstStyle/>
        <a:p>
          <a:endParaRPr lang="en-US" dirty="0"/>
        </a:p>
      </dgm:t>
    </dgm:pt>
    <dgm:pt modelId="{2B56334D-4405-2345-8C33-4C47BFA65C76}" type="sibTrans" cxnId="{F79C5035-82E9-334A-9E48-69B21545224D}">
      <dgm:prSet/>
      <dgm:spPr/>
      <dgm:t>
        <a:bodyPr/>
        <a:lstStyle/>
        <a:p>
          <a:endParaRPr lang="en-US"/>
        </a:p>
      </dgm:t>
    </dgm:pt>
    <dgm:pt modelId="{29CDD1DA-C6FC-5940-89B5-99EDB771B4F7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Faith Practices </a:t>
          </a:r>
          <a:br>
            <a:rPr lang="en-US" b="0" i="0" dirty="0" smtClean="0">
              <a:latin typeface="Calibri"/>
            </a:rPr>
          </a:br>
          <a:r>
            <a:rPr lang="en-US" b="0" i="0" dirty="0" smtClean="0">
              <a:latin typeface="Calibri"/>
            </a:rPr>
            <a:t>@ Home</a:t>
          </a:r>
          <a:endParaRPr lang="en-US" b="0" i="0" dirty="0">
            <a:latin typeface="Calibri"/>
          </a:endParaRPr>
        </a:p>
      </dgm:t>
    </dgm:pt>
    <dgm:pt modelId="{FFC4910F-1EEE-1C43-B231-5826C16637E7}" type="parTrans" cxnId="{B5DB8567-7451-7444-97C8-D339C9D89EA7}">
      <dgm:prSet/>
      <dgm:spPr/>
      <dgm:t>
        <a:bodyPr/>
        <a:lstStyle/>
        <a:p>
          <a:endParaRPr lang="en-US" dirty="0"/>
        </a:p>
      </dgm:t>
    </dgm:pt>
    <dgm:pt modelId="{8447D2B3-BCEC-DD42-A943-733B49F6F775}" type="sibTrans" cxnId="{B5DB8567-7451-7444-97C8-D339C9D89EA7}">
      <dgm:prSet/>
      <dgm:spPr/>
      <dgm:t>
        <a:bodyPr/>
        <a:lstStyle/>
        <a:p>
          <a:endParaRPr lang="en-US"/>
        </a:p>
      </dgm:t>
    </dgm:pt>
    <dgm:pt modelId="{5D36D761-1D00-BA42-8BC8-1B60F74E24DB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 Workshops Courses</a:t>
          </a:r>
          <a:br>
            <a:rPr lang="en-US" b="0" i="0" dirty="0" smtClean="0">
              <a:latin typeface="Calibri"/>
            </a:rPr>
          </a:br>
          <a:r>
            <a:rPr lang="en-US" b="0" i="0" dirty="0" smtClean="0">
              <a:latin typeface="Calibri"/>
            </a:rPr>
            <a:t>Online Resources</a:t>
          </a:r>
          <a:br>
            <a:rPr lang="en-US" b="0" i="0" dirty="0" smtClean="0">
              <a:latin typeface="Calibri"/>
            </a:rPr>
          </a:br>
          <a:r>
            <a:rPr lang="en-US" b="0" i="0" dirty="0" smtClean="0">
              <a:latin typeface="Calibri"/>
            </a:rPr>
            <a:t>Support Groups</a:t>
          </a:r>
          <a:endParaRPr lang="en-US" b="0" i="0" dirty="0">
            <a:latin typeface="Calibri"/>
          </a:endParaRPr>
        </a:p>
      </dgm:t>
    </dgm:pt>
    <dgm:pt modelId="{1293667D-F342-D644-9608-ADC03B8F8B53}" type="parTrans" cxnId="{0CF2EA48-6C49-1645-AEB7-98D62DCED7FA}">
      <dgm:prSet/>
      <dgm:spPr/>
      <dgm:t>
        <a:bodyPr/>
        <a:lstStyle/>
        <a:p>
          <a:endParaRPr lang="en-US" dirty="0"/>
        </a:p>
      </dgm:t>
    </dgm:pt>
    <dgm:pt modelId="{904674EB-0242-EC4C-A70F-4FFF283805B4}" type="sibTrans" cxnId="{0CF2EA48-6C49-1645-AEB7-98D62DCED7FA}">
      <dgm:prSet/>
      <dgm:spPr/>
      <dgm:t>
        <a:bodyPr/>
        <a:lstStyle/>
        <a:p>
          <a:endParaRPr lang="en-US"/>
        </a:p>
      </dgm:t>
    </dgm:pt>
    <dgm:pt modelId="{0A4EE0DE-D2FA-F144-B46F-C253FDB4C53D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Family Learning Programs </a:t>
          </a:r>
          <a:endParaRPr lang="en-US" b="0" i="0" dirty="0">
            <a:latin typeface="Calibri"/>
          </a:endParaRPr>
        </a:p>
      </dgm:t>
    </dgm:pt>
    <dgm:pt modelId="{E89EFE02-235F-3E4A-B79E-F9AD0E637596}" type="parTrans" cxnId="{ACD04E2D-9D5F-E247-B85A-0866319F4DA0}">
      <dgm:prSet/>
      <dgm:spPr/>
      <dgm:t>
        <a:bodyPr/>
        <a:lstStyle/>
        <a:p>
          <a:endParaRPr lang="en-US" dirty="0"/>
        </a:p>
      </dgm:t>
    </dgm:pt>
    <dgm:pt modelId="{82BC8336-6B1D-4641-B26B-42EFB4A58352}" type="sibTrans" cxnId="{ACD04E2D-9D5F-E247-B85A-0866319F4DA0}">
      <dgm:prSet/>
      <dgm:spPr/>
      <dgm:t>
        <a:bodyPr/>
        <a:lstStyle/>
        <a:p>
          <a:endParaRPr lang="en-US"/>
        </a:p>
      </dgm:t>
    </dgm:pt>
    <dgm:pt modelId="{63CE2317-7577-8E43-BD93-A13F3D04F7EF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Baptism Anniversary, First Prayers, Start of School</a:t>
          </a:r>
          <a:endParaRPr lang="en-US" b="0" i="0" dirty="0">
            <a:latin typeface="Calibri"/>
          </a:endParaRPr>
        </a:p>
      </dgm:t>
    </dgm:pt>
    <dgm:pt modelId="{77BCFB1C-29B3-1F4D-BE12-56E7D51A792A}" type="parTrans" cxnId="{D0BF51FA-39DA-9243-845A-4D9CED802E5F}">
      <dgm:prSet/>
      <dgm:spPr/>
      <dgm:t>
        <a:bodyPr/>
        <a:lstStyle/>
        <a:p>
          <a:endParaRPr lang="en-US" dirty="0"/>
        </a:p>
      </dgm:t>
    </dgm:pt>
    <dgm:pt modelId="{5608EA4D-5BDB-8347-B9E9-3CF92FDB5C98}" type="sibTrans" cxnId="{D0BF51FA-39DA-9243-845A-4D9CED802E5F}">
      <dgm:prSet/>
      <dgm:spPr/>
      <dgm:t>
        <a:bodyPr/>
        <a:lstStyle/>
        <a:p>
          <a:endParaRPr lang="en-US"/>
        </a:p>
      </dgm:t>
    </dgm:pt>
    <dgm:pt modelId="{CAED2F3F-6DDD-414C-A85D-8AB657F957D7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Church Gatherings</a:t>
          </a:r>
          <a:br>
            <a:rPr lang="en-US" b="0" i="0" dirty="0" smtClean="0">
              <a:latin typeface="Calibri"/>
            </a:rPr>
          </a:br>
          <a:r>
            <a:rPr lang="en-US" b="0" i="0" dirty="0" smtClean="0">
              <a:latin typeface="Calibri"/>
            </a:rPr>
            <a:t>Small Groups</a:t>
          </a:r>
          <a:br>
            <a:rPr lang="en-US" b="0" i="0" dirty="0" smtClean="0">
              <a:latin typeface="Calibri"/>
            </a:rPr>
          </a:br>
          <a:r>
            <a:rPr lang="en-US" b="0" i="0" dirty="0" smtClean="0">
              <a:latin typeface="Calibri"/>
            </a:rPr>
            <a:t>Workshops</a:t>
          </a:r>
          <a:endParaRPr lang="en-US" b="0" i="0" dirty="0">
            <a:latin typeface="Calibri"/>
          </a:endParaRPr>
        </a:p>
      </dgm:t>
    </dgm:pt>
    <dgm:pt modelId="{54B3E2D2-BF8D-A845-AA5B-6D18F74CA815}" type="parTrans" cxnId="{9C4FF163-31B2-464F-9566-14E43C6E3E8B}">
      <dgm:prSet/>
      <dgm:spPr/>
      <dgm:t>
        <a:bodyPr/>
        <a:lstStyle/>
        <a:p>
          <a:endParaRPr lang="en-US" dirty="0"/>
        </a:p>
      </dgm:t>
    </dgm:pt>
    <dgm:pt modelId="{A9535F3F-8047-0849-BD20-CB4E1D504C67}" type="sibTrans" cxnId="{9C4FF163-31B2-464F-9566-14E43C6E3E8B}">
      <dgm:prSet/>
      <dgm:spPr/>
      <dgm:t>
        <a:bodyPr/>
        <a:lstStyle/>
        <a:p>
          <a:endParaRPr lang="en-US"/>
        </a:p>
      </dgm:t>
    </dgm:pt>
    <dgm:pt modelId="{4D938232-61A5-3F44-9267-6CA2BF070F5D}">
      <dgm:prSet phldrT="[Text]"/>
      <dgm:spPr/>
      <dgm:t>
        <a:bodyPr/>
        <a:lstStyle/>
        <a:p>
          <a:r>
            <a:rPr lang="en-US" b="0" i="0" dirty="0" smtClean="0">
              <a:latin typeface="Calibri"/>
            </a:rPr>
            <a:t>Parent/Family Online Resource Center</a:t>
          </a:r>
          <a:endParaRPr lang="en-US" b="0" i="0" dirty="0">
            <a:latin typeface="Calibri"/>
          </a:endParaRPr>
        </a:p>
      </dgm:t>
    </dgm:pt>
    <dgm:pt modelId="{CA19BCE5-0A97-2843-80B5-F6CADB467558}" type="parTrans" cxnId="{9076210E-C82F-6F48-8BC5-DD9AD732FF8C}">
      <dgm:prSet/>
      <dgm:spPr/>
      <dgm:t>
        <a:bodyPr/>
        <a:lstStyle/>
        <a:p>
          <a:endParaRPr lang="en-US" dirty="0"/>
        </a:p>
      </dgm:t>
    </dgm:pt>
    <dgm:pt modelId="{2407CD47-0592-E24F-839C-06403234E569}" type="sibTrans" cxnId="{9076210E-C82F-6F48-8BC5-DD9AD732FF8C}">
      <dgm:prSet/>
      <dgm:spPr/>
      <dgm:t>
        <a:bodyPr/>
        <a:lstStyle/>
        <a:p>
          <a:endParaRPr lang="en-US"/>
        </a:p>
      </dgm:t>
    </dgm:pt>
    <dgm:pt modelId="{922A166F-4E74-FF49-BF64-C193FA928742}" type="pres">
      <dgm:prSet presAssocID="{EEF86F58-83CB-5A4F-A909-7F180D5268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11447D-7EB7-BD4A-B75E-CAB29B5487D3}" type="pres">
      <dgm:prSet presAssocID="{AE44F167-AB4C-B349-8093-936A2D38AEBD}" presName="root1" presStyleCnt="0"/>
      <dgm:spPr/>
      <dgm:t>
        <a:bodyPr/>
        <a:lstStyle/>
        <a:p>
          <a:endParaRPr lang="en-US"/>
        </a:p>
      </dgm:t>
    </dgm:pt>
    <dgm:pt modelId="{6EE40392-780B-6147-A59F-16151628F2E1}" type="pres">
      <dgm:prSet presAssocID="{AE44F167-AB4C-B349-8093-936A2D38AEB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FBEDC-41A6-C64B-900B-EC54D8D0F599}" type="pres">
      <dgm:prSet presAssocID="{AE44F167-AB4C-B349-8093-936A2D38AEBD}" presName="level2hierChild" presStyleCnt="0"/>
      <dgm:spPr/>
      <dgm:t>
        <a:bodyPr/>
        <a:lstStyle/>
        <a:p>
          <a:endParaRPr lang="en-US"/>
        </a:p>
      </dgm:t>
    </dgm:pt>
    <dgm:pt modelId="{E459E357-DABB-8741-B686-1FE9162F6C47}" type="pres">
      <dgm:prSet presAssocID="{3AD6FFF4-160E-3B40-A819-1E3A675DE974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4C554DB0-5A28-7F4A-8F93-B4536C321789}" type="pres">
      <dgm:prSet presAssocID="{3AD6FFF4-160E-3B40-A819-1E3A675DE974}" presName="connTx" presStyleLbl="parChTrans1D2" presStyleIdx="0" presStyleCnt="6"/>
      <dgm:spPr/>
      <dgm:t>
        <a:bodyPr/>
        <a:lstStyle/>
        <a:p>
          <a:endParaRPr lang="en-US"/>
        </a:p>
      </dgm:t>
    </dgm:pt>
    <dgm:pt modelId="{39A5AB1E-9192-6D42-8F81-B4226E39DB1A}" type="pres">
      <dgm:prSet presAssocID="{88B2DE08-96DA-1D43-84C5-A99DA1FAA8BA}" presName="root2" presStyleCnt="0"/>
      <dgm:spPr/>
      <dgm:t>
        <a:bodyPr/>
        <a:lstStyle/>
        <a:p>
          <a:endParaRPr lang="en-US"/>
        </a:p>
      </dgm:t>
    </dgm:pt>
    <dgm:pt modelId="{91A37B3E-0911-1D4C-8713-F7C0EDFEF47F}" type="pres">
      <dgm:prSet presAssocID="{88B2DE08-96DA-1D43-84C5-A99DA1FAA8BA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0424DC-3038-B94E-B644-B9E95774B309}" type="pres">
      <dgm:prSet presAssocID="{88B2DE08-96DA-1D43-84C5-A99DA1FAA8BA}" presName="level3hierChild" presStyleCnt="0"/>
      <dgm:spPr/>
      <dgm:t>
        <a:bodyPr/>
        <a:lstStyle/>
        <a:p>
          <a:endParaRPr lang="en-US"/>
        </a:p>
      </dgm:t>
    </dgm:pt>
    <dgm:pt modelId="{8D10413F-7EDD-0844-8536-634EE0F9EC41}" type="pres">
      <dgm:prSet presAssocID="{FFC4910F-1EEE-1C43-B231-5826C16637E7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D5D9BA7A-1AA1-734C-BB40-D9D4CA05673E}" type="pres">
      <dgm:prSet presAssocID="{FFC4910F-1EEE-1C43-B231-5826C16637E7}" presName="connTx" presStyleLbl="parChTrans1D2" presStyleIdx="1" presStyleCnt="6"/>
      <dgm:spPr/>
      <dgm:t>
        <a:bodyPr/>
        <a:lstStyle/>
        <a:p>
          <a:endParaRPr lang="en-US"/>
        </a:p>
      </dgm:t>
    </dgm:pt>
    <dgm:pt modelId="{8A3594D3-B040-E240-93B2-9702870DFC00}" type="pres">
      <dgm:prSet presAssocID="{29CDD1DA-C6FC-5940-89B5-99EDB771B4F7}" presName="root2" presStyleCnt="0"/>
      <dgm:spPr/>
      <dgm:t>
        <a:bodyPr/>
        <a:lstStyle/>
        <a:p>
          <a:endParaRPr lang="en-US"/>
        </a:p>
      </dgm:t>
    </dgm:pt>
    <dgm:pt modelId="{ED4E861B-3F2B-3A4F-9B74-9746CF1FF11F}" type="pres">
      <dgm:prSet presAssocID="{29CDD1DA-C6FC-5940-89B5-99EDB771B4F7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A67A99-2C02-BE49-95FD-7117A6C0E809}" type="pres">
      <dgm:prSet presAssocID="{29CDD1DA-C6FC-5940-89B5-99EDB771B4F7}" presName="level3hierChild" presStyleCnt="0"/>
      <dgm:spPr/>
      <dgm:t>
        <a:bodyPr/>
        <a:lstStyle/>
        <a:p>
          <a:endParaRPr lang="en-US"/>
        </a:p>
      </dgm:t>
    </dgm:pt>
    <dgm:pt modelId="{D8A0B370-E0DA-4A45-84C6-F741A9DDA18F}" type="pres">
      <dgm:prSet presAssocID="{2EA06C68-014B-B54B-8370-2ED2B8B47F96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F72EA0D9-FD91-564B-A309-1F0624D39D77}" type="pres">
      <dgm:prSet presAssocID="{2EA06C68-014B-B54B-8370-2ED2B8B47F96}" presName="connTx" presStyleLbl="parChTrans1D3" presStyleIdx="0" presStyleCnt="4"/>
      <dgm:spPr/>
      <dgm:t>
        <a:bodyPr/>
        <a:lstStyle/>
        <a:p>
          <a:endParaRPr lang="en-US"/>
        </a:p>
      </dgm:t>
    </dgm:pt>
    <dgm:pt modelId="{73B64BA0-86C6-B045-9104-007E1FAA8F59}" type="pres">
      <dgm:prSet presAssocID="{D0AB3140-1704-B346-8BEC-02224D085021}" presName="root2" presStyleCnt="0"/>
      <dgm:spPr/>
      <dgm:t>
        <a:bodyPr/>
        <a:lstStyle/>
        <a:p>
          <a:endParaRPr lang="en-US"/>
        </a:p>
      </dgm:t>
    </dgm:pt>
    <dgm:pt modelId="{7CD87B2C-ED25-1D4B-AC08-9E07F6EC9D48}" type="pres">
      <dgm:prSet presAssocID="{D0AB3140-1704-B346-8BEC-02224D085021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901923-A89B-6E42-A3E6-783157D6C536}" type="pres">
      <dgm:prSet presAssocID="{D0AB3140-1704-B346-8BEC-02224D085021}" presName="level3hierChild" presStyleCnt="0"/>
      <dgm:spPr/>
      <dgm:t>
        <a:bodyPr/>
        <a:lstStyle/>
        <a:p>
          <a:endParaRPr lang="en-US"/>
        </a:p>
      </dgm:t>
    </dgm:pt>
    <dgm:pt modelId="{E6F61527-C295-E14F-AC86-42077299D3DF}" type="pres">
      <dgm:prSet presAssocID="{F6F18E27-BA87-714B-9231-343DBF2DA9FE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CCE10D9D-2E00-0147-9553-E27BF24FC643}" type="pres">
      <dgm:prSet presAssocID="{F6F18E27-BA87-714B-9231-343DBF2DA9FE}" presName="connTx" presStyleLbl="parChTrans1D2" presStyleIdx="2" presStyleCnt="6"/>
      <dgm:spPr/>
      <dgm:t>
        <a:bodyPr/>
        <a:lstStyle/>
        <a:p>
          <a:endParaRPr lang="en-US"/>
        </a:p>
      </dgm:t>
    </dgm:pt>
    <dgm:pt modelId="{826D325F-0B85-5F47-AE3A-A38AB30FF413}" type="pres">
      <dgm:prSet presAssocID="{2B3353D1-7DB3-FD44-BE82-5C1F3D0108BE}" presName="root2" presStyleCnt="0"/>
      <dgm:spPr/>
      <dgm:t>
        <a:bodyPr/>
        <a:lstStyle/>
        <a:p>
          <a:endParaRPr lang="en-US"/>
        </a:p>
      </dgm:t>
    </dgm:pt>
    <dgm:pt modelId="{D052DDC3-64DA-024E-8813-2FB5BE9367BD}" type="pres">
      <dgm:prSet presAssocID="{2B3353D1-7DB3-FD44-BE82-5C1F3D0108BE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7493B7-0958-C24F-86B2-7BC367C53A0E}" type="pres">
      <dgm:prSet presAssocID="{2B3353D1-7DB3-FD44-BE82-5C1F3D0108BE}" presName="level3hierChild" presStyleCnt="0"/>
      <dgm:spPr/>
      <dgm:t>
        <a:bodyPr/>
        <a:lstStyle/>
        <a:p>
          <a:endParaRPr lang="en-US"/>
        </a:p>
      </dgm:t>
    </dgm:pt>
    <dgm:pt modelId="{A4906DA7-AC3B-2446-A28A-0697C16EE854}" type="pres">
      <dgm:prSet presAssocID="{1293667D-F342-D644-9608-ADC03B8F8B53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2684BB8F-2F93-C34A-A1F6-0E6C125548A0}" type="pres">
      <dgm:prSet presAssocID="{1293667D-F342-D644-9608-ADC03B8F8B53}" presName="connTx" presStyleLbl="parChTrans1D3" presStyleIdx="1" presStyleCnt="4"/>
      <dgm:spPr/>
      <dgm:t>
        <a:bodyPr/>
        <a:lstStyle/>
        <a:p>
          <a:endParaRPr lang="en-US"/>
        </a:p>
      </dgm:t>
    </dgm:pt>
    <dgm:pt modelId="{C9A765EC-EA7D-DB41-979A-438D55E64934}" type="pres">
      <dgm:prSet presAssocID="{5D36D761-1D00-BA42-8BC8-1B60F74E24DB}" presName="root2" presStyleCnt="0"/>
      <dgm:spPr/>
      <dgm:t>
        <a:bodyPr/>
        <a:lstStyle/>
        <a:p>
          <a:endParaRPr lang="en-US"/>
        </a:p>
      </dgm:t>
    </dgm:pt>
    <dgm:pt modelId="{50132922-49CC-1D43-9E25-D4C3923D2C8F}" type="pres">
      <dgm:prSet presAssocID="{5D36D761-1D00-BA42-8BC8-1B60F74E24DB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E30EB0-427B-A647-AAF8-A54347EA3C0C}" type="pres">
      <dgm:prSet presAssocID="{5D36D761-1D00-BA42-8BC8-1B60F74E24DB}" presName="level3hierChild" presStyleCnt="0"/>
      <dgm:spPr/>
      <dgm:t>
        <a:bodyPr/>
        <a:lstStyle/>
        <a:p>
          <a:endParaRPr lang="en-US"/>
        </a:p>
      </dgm:t>
    </dgm:pt>
    <dgm:pt modelId="{8E4D83A4-3579-9144-81FA-A80508FA6219}" type="pres">
      <dgm:prSet presAssocID="{B1292D79-83AD-5C40-96F3-E9E8DF0E6EED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3CCCF564-9866-8845-B639-5A99746FFE19}" type="pres">
      <dgm:prSet presAssocID="{B1292D79-83AD-5C40-96F3-E9E8DF0E6EED}" presName="connTx" presStyleLbl="parChTrans1D2" presStyleIdx="3" presStyleCnt="6"/>
      <dgm:spPr/>
      <dgm:t>
        <a:bodyPr/>
        <a:lstStyle/>
        <a:p>
          <a:endParaRPr lang="en-US"/>
        </a:p>
      </dgm:t>
    </dgm:pt>
    <dgm:pt modelId="{41AD2CE2-DE9C-DA43-A79D-70BB6FE56A0D}" type="pres">
      <dgm:prSet presAssocID="{A4C6A22F-8EAF-3340-9764-71680F7ADCD8}" presName="root2" presStyleCnt="0"/>
      <dgm:spPr/>
      <dgm:t>
        <a:bodyPr/>
        <a:lstStyle/>
        <a:p>
          <a:endParaRPr lang="en-US"/>
        </a:p>
      </dgm:t>
    </dgm:pt>
    <dgm:pt modelId="{1BFCC38F-1062-DD44-BE7F-0A191978BC99}" type="pres">
      <dgm:prSet presAssocID="{A4C6A22F-8EAF-3340-9764-71680F7ADCD8}" presName="LevelTwoTextNode" presStyleLbl="node2" presStyleIdx="3" presStyleCnt="6" custScaleY="774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445E48-991B-E945-A7D3-DDE41D48D754}" type="pres">
      <dgm:prSet presAssocID="{A4C6A22F-8EAF-3340-9764-71680F7ADCD8}" presName="level3hierChild" presStyleCnt="0"/>
      <dgm:spPr/>
      <dgm:t>
        <a:bodyPr/>
        <a:lstStyle/>
        <a:p>
          <a:endParaRPr lang="en-US"/>
        </a:p>
      </dgm:t>
    </dgm:pt>
    <dgm:pt modelId="{787D0263-FC15-B74A-B1CD-5B97A9230B2D}" type="pres">
      <dgm:prSet presAssocID="{77BCFB1C-29B3-1F4D-BE12-56E7D51A792A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55F0C5CB-9EAC-224A-A3E0-6066554A2A42}" type="pres">
      <dgm:prSet presAssocID="{77BCFB1C-29B3-1F4D-BE12-56E7D51A792A}" presName="connTx" presStyleLbl="parChTrans1D3" presStyleIdx="2" presStyleCnt="4"/>
      <dgm:spPr/>
      <dgm:t>
        <a:bodyPr/>
        <a:lstStyle/>
        <a:p>
          <a:endParaRPr lang="en-US"/>
        </a:p>
      </dgm:t>
    </dgm:pt>
    <dgm:pt modelId="{765BA01B-BB81-E247-B512-763FA60E55BC}" type="pres">
      <dgm:prSet presAssocID="{63CE2317-7577-8E43-BD93-A13F3D04F7EF}" presName="root2" presStyleCnt="0"/>
      <dgm:spPr/>
      <dgm:t>
        <a:bodyPr/>
        <a:lstStyle/>
        <a:p>
          <a:endParaRPr lang="en-US"/>
        </a:p>
      </dgm:t>
    </dgm:pt>
    <dgm:pt modelId="{7C012220-3B21-5340-9625-9D81BC9D6857}" type="pres">
      <dgm:prSet presAssocID="{63CE2317-7577-8E43-BD93-A13F3D04F7EF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40E828-4A4C-0A45-8536-72C9A0A3DABD}" type="pres">
      <dgm:prSet presAssocID="{63CE2317-7577-8E43-BD93-A13F3D04F7EF}" presName="level3hierChild" presStyleCnt="0"/>
      <dgm:spPr/>
      <dgm:t>
        <a:bodyPr/>
        <a:lstStyle/>
        <a:p>
          <a:endParaRPr lang="en-US"/>
        </a:p>
      </dgm:t>
    </dgm:pt>
    <dgm:pt modelId="{87620636-F1FC-8B49-85ED-40262D1FE550}" type="pres">
      <dgm:prSet presAssocID="{E89EFE02-235F-3E4A-B79E-F9AD0E637596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5BAB5093-397E-BC40-BF90-20C924A963AE}" type="pres">
      <dgm:prSet presAssocID="{E89EFE02-235F-3E4A-B79E-F9AD0E637596}" presName="connTx" presStyleLbl="parChTrans1D2" presStyleIdx="4" presStyleCnt="6"/>
      <dgm:spPr/>
      <dgm:t>
        <a:bodyPr/>
        <a:lstStyle/>
        <a:p>
          <a:endParaRPr lang="en-US"/>
        </a:p>
      </dgm:t>
    </dgm:pt>
    <dgm:pt modelId="{936CA32E-3BEB-294F-8033-B59BB65E96A7}" type="pres">
      <dgm:prSet presAssocID="{0A4EE0DE-D2FA-F144-B46F-C253FDB4C53D}" presName="root2" presStyleCnt="0"/>
      <dgm:spPr/>
      <dgm:t>
        <a:bodyPr/>
        <a:lstStyle/>
        <a:p>
          <a:endParaRPr lang="en-US"/>
        </a:p>
      </dgm:t>
    </dgm:pt>
    <dgm:pt modelId="{D7DD03F1-48B5-8B4B-A333-21400FD8C251}" type="pres">
      <dgm:prSet presAssocID="{0A4EE0DE-D2FA-F144-B46F-C253FDB4C53D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54D958-ED7E-A241-88A2-71B5DB102749}" type="pres">
      <dgm:prSet presAssocID="{0A4EE0DE-D2FA-F144-B46F-C253FDB4C53D}" presName="level3hierChild" presStyleCnt="0"/>
      <dgm:spPr/>
      <dgm:t>
        <a:bodyPr/>
        <a:lstStyle/>
        <a:p>
          <a:endParaRPr lang="en-US"/>
        </a:p>
      </dgm:t>
    </dgm:pt>
    <dgm:pt modelId="{43530D22-FE20-EE42-9E69-02DB742F779C}" type="pres">
      <dgm:prSet presAssocID="{54B3E2D2-BF8D-A845-AA5B-6D18F74CA815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D61927B9-28D7-C640-B324-E91A1D59C8C5}" type="pres">
      <dgm:prSet presAssocID="{54B3E2D2-BF8D-A845-AA5B-6D18F74CA815}" presName="connTx" presStyleLbl="parChTrans1D3" presStyleIdx="3" presStyleCnt="4"/>
      <dgm:spPr/>
      <dgm:t>
        <a:bodyPr/>
        <a:lstStyle/>
        <a:p>
          <a:endParaRPr lang="en-US"/>
        </a:p>
      </dgm:t>
    </dgm:pt>
    <dgm:pt modelId="{1FF9E2B3-A9CA-9843-839D-042BD9E96778}" type="pres">
      <dgm:prSet presAssocID="{CAED2F3F-6DDD-414C-A85D-8AB657F957D7}" presName="root2" presStyleCnt="0"/>
      <dgm:spPr/>
      <dgm:t>
        <a:bodyPr/>
        <a:lstStyle/>
        <a:p>
          <a:endParaRPr lang="en-US"/>
        </a:p>
      </dgm:t>
    </dgm:pt>
    <dgm:pt modelId="{7C9349F3-E4E6-994B-8BB7-6C3D3B392831}" type="pres">
      <dgm:prSet presAssocID="{CAED2F3F-6DDD-414C-A85D-8AB657F957D7}" presName="LevelTwoTextNode" presStyleLbl="node3" presStyleIdx="3" presStyleCnt="4" custLinFactNeighborY="-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922A1B-B39F-9041-8D34-08CB1FF13664}" type="pres">
      <dgm:prSet presAssocID="{CAED2F3F-6DDD-414C-A85D-8AB657F957D7}" presName="level3hierChild" presStyleCnt="0"/>
      <dgm:spPr/>
      <dgm:t>
        <a:bodyPr/>
        <a:lstStyle/>
        <a:p>
          <a:endParaRPr lang="en-US"/>
        </a:p>
      </dgm:t>
    </dgm:pt>
    <dgm:pt modelId="{D7656944-E0C5-AD49-A61F-F8BE043007B2}" type="pres">
      <dgm:prSet presAssocID="{CA19BCE5-0A97-2843-80B5-F6CADB467558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0A4C0E9F-79D7-414A-A35C-02C857EB6B7C}" type="pres">
      <dgm:prSet presAssocID="{CA19BCE5-0A97-2843-80B5-F6CADB467558}" presName="connTx" presStyleLbl="parChTrans1D2" presStyleIdx="5" presStyleCnt="6"/>
      <dgm:spPr/>
      <dgm:t>
        <a:bodyPr/>
        <a:lstStyle/>
        <a:p>
          <a:endParaRPr lang="en-US"/>
        </a:p>
      </dgm:t>
    </dgm:pt>
    <dgm:pt modelId="{5D1839ED-FF06-C44B-B031-259AA53F1309}" type="pres">
      <dgm:prSet presAssocID="{4D938232-61A5-3F44-9267-6CA2BF070F5D}" presName="root2" presStyleCnt="0"/>
      <dgm:spPr/>
      <dgm:t>
        <a:bodyPr/>
        <a:lstStyle/>
        <a:p>
          <a:endParaRPr lang="en-US"/>
        </a:p>
      </dgm:t>
    </dgm:pt>
    <dgm:pt modelId="{D6878401-9B94-1546-8136-0F3B0B46901D}" type="pres">
      <dgm:prSet presAssocID="{4D938232-61A5-3F44-9267-6CA2BF070F5D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8179EE-A054-9B46-B72C-C3389ACB855F}" type="pres">
      <dgm:prSet presAssocID="{4D938232-61A5-3F44-9267-6CA2BF070F5D}" presName="level3hierChild" presStyleCnt="0"/>
      <dgm:spPr/>
      <dgm:t>
        <a:bodyPr/>
        <a:lstStyle/>
        <a:p>
          <a:endParaRPr lang="en-US"/>
        </a:p>
      </dgm:t>
    </dgm:pt>
  </dgm:ptLst>
  <dgm:cxnLst>
    <dgm:cxn modelId="{DEDB3094-1D0F-DD42-B373-939D1825FA2E}" type="presOf" srcId="{B1292D79-83AD-5C40-96F3-E9E8DF0E6EED}" destId="{8E4D83A4-3579-9144-81FA-A80508FA6219}" srcOrd="0" destOrd="0" presId="urn:microsoft.com/office/officeart/2005/8/layout/hierarchy2"/>
    <dgm:cxn modelId="{5D917B21-70DD-FD4A-B451-CBB5D8F23EAE}" type="presOf" srcId="{F6F18E27-BA87-714B-9231-343DBF2DA9FE}" destId="{CCE10D9D-2E00-0147-9553-E27BF24FC643}" srcOrd="1" destOrd="0" presId="urn:microsoft.com/office/officeart/2005/8/layout/hierarchy2"/>
    <dgm:cxn modelId="{79FD2C7B-C95F-F644-8C58-FF1BAF5812AD}" type="presOf" srcId="{CAED2F3F-6DDD-414C-A85D-8AB657F957D7}" destId="{7C9349F3-E4E6-994B-8BB7-6C3D3B392831}" srcOrd="0" destOrd="0" presId="urn:microsoft.com/office/officeart/2005/8/layout/hierarchy2"/>
    <dgm:cxn modelId="{AAE5CBD7-BB14-EA48-9BB0-2F555F748AFF}" type="presOf" srcId="{CA19BCE5-0A97-2843-80B5-F6CADB467558}" destId="{0A4C0E9F-79D7-414A-A35C-02C857EB6B7C}" srcOrd="1" destOrd="0" presId="urn:microsoft.com/office/officeart/2005/8/layout/hierarchy2"/>
    <dgm:cxn modelId="{0CF2EA48-6C49-1645-AEB7-98D62DCED7FA}" srcId="{2B3353D1-7DB3-FD44-BE82-5C1F3D0108BE}" destId="{5D36D761-1D00-BA42-8BC8-1B60F74E24DB}" srcOrd="0" destOrd="0" parTransId="{1293667D-F342-D644-9608-ADC03B8F8B53}" sibTransId="{904674EB-0242-EC4C-A70F-4FFF283805B4}"/>
    <dgm:cxn modelId="{E7EE357E-D9EC-4D4B-9498-76974C0DAE59}" srcId="{AE44F167-AB4C-B349-8093-936A2D38AEBD}" destId="{88B2DE08-96DA-1D43-84C5-A99DA1FAA8BA}" srcOrd="0" destOrd="0" parTransId="{3AD6FFF4-160E-3B40-A819-1E3A675DE974}" sibTransId="{621C26FD-0874-744E-B107-77D6B078DC6B}"/>
    <dgm:cxn modelId="{81C80D9C-3DE3-744D-97D7-37C9439925A3}" type="presOf" srcId="{4D938232-61A5-3F44-9267-6CA2BF070F5D}" destId="{D6878401-9B94-1546-8136-0F3B0B46901D}" srcOrd="0" destOrd="0" presId="urn:microsoft.com/office/officeart/2005/8/layout/hierarchy2"/>
    <dgm:cxn modelId="{23893D22-06B9-3E44-BD01-DF9DBA03D81D}" type="presOf" srcId="{A4C6A22F-8EAF-3340-9764-71680F7ADCD8}" destId="{1BFCC38F-1062-DD44-BE7F-0A191978BC99}" srcOrd="0" destOrd="0" presId="urn:microsoft.com/office/officeart/2005/8/layout/hierarchy2"/>
    <dgm:cxn modelId="{B41D6F2B-5CF9-3645-973E-78A7C0F95C56}" type="presOf" srcId="{E89EFE02-235F-3E4A-B79E-F9AD0E637596}" destId="{5BAB5093-397E-BC40-BF90-20C924A963AE}" srcOrd="1" destOrd="0" presId="urn:microsoft.com/office/officeart/2005/8/layout/hierarchy2"/>
    <dgm:cxn modelId="{5E2CB212-4428-AD42-9A7D-B3F8519D2CBC}" type="presOf" srcId="{5D36D761-1D00-BA42-8BC8-1B60F74E24DB}" destId="{50132922-49CC-1D43-9E25-D4C3923D2C8F}" srcOrd="0" destOrd="0" presId="urn:microsoft.com/office/officeart/2005/8/layout/hierarchy2"/>
    <dgm:cxn modelId="{F629A7D7-2CFE-6D48-9B51-7EC829CBAAE1}" type="presOf" srcId="{FFC4910F-1EEE-1C43-B231-5826C16637E7}" destId="{D5D9BA7A-1AA1-734C-BB40-D9D4CA05673E}" srcOrd="1" destOrd="0" presId="urn:microsoft.com/office/officeart/2005/8/layout/hierarchy2"/>
    <dgm:cxn modelId="{9C4FF163-31B2-464F-9566-14E43C6E3E8B}" srcId="{0A4EE0DE-D2FA-F144-B46F-C253FDB4C53D}" destId="{CAED2F3F-6DDD-414C-A85D-8AB657F957D7}" srcOrd="0" destOrd="0" parTransId="{54B3E2D2-BF8D-A845-AA5B-6D18F74CA815}" sibTransId="{A9535F3F-8047-0849-BD20-CB4E1D504C67}"/>
    <dgm:cxn modelId="{C19A499D-7BD9-564B-9447-FF7931E7D5D0}" type="presOf" srcId="{29CDD1DA-C6FC-5940-89B5-99EDB771B4F7}" destId="{ED4E861B-3F2B-3A4F-9B74-9746CF1FF11F}" srcOrd="0" destOrd="0" presId="urn:microsoft.com/office/officeart/2005/8/layout/hierarchy2"/>
    <dgm:cxn modelId="{278BC3EF-701B-054B-95C0-B1E7E585F56F}" type="presOf" srcId="{FFC4910F-1EEE-1C43-B231-5826C16637E7}" destId="{8D10413F-7EDD-0844-8536-634EE0F9EC41}" srcOrd="0" destOrd="0" presId="urn:microsoft.com/office/officeart/2005/8/layout/hierarchy2"/>
    <dgm:cxn modelId="{95A91C34-17F4-D740-9340-E058253DF188}" type="presOf" srcId="{1293667D-F342-D644-9608-ADC03B8F8B53}" destId="{A4906DA7-AC3B-2446-A28A-0697C16EE854}" srcOrd="0" destOrd="0" presId="urn:microsoft.com/office/officeart/2005/8/layout/hierarchy2"/>
    <dgm:cxn modelId="{699814CE-716E-E54F-B84F-D519D1E4E82B}" type="presOf" srcId="{77BCFB1C-29B3-1F4D-BE12-56E7D51A792A}" destId="{55F0C5CB-9EAC-224A-A3E0-6066554A2A42}" srcOrd="1" destOrd="0" presId="urn:microsoft.com/office/officeart/2005/8/layout/hierarchy2"/>
    <dgm:cxn modelId="{360EC9C0-2C8E-B848-8F10-D78FBEB93A20}" type="presOf" srcId="{2EA06C68-014B-B54B-8370-2ED2B8B47F96}" destId="{F72EA0D9-FD91-564B-A309-1F0624D39D77}" srcOrd="1" destOrd="0" presId="urn:microsoft.com/office/officeart/2005/8/layout/hierarchy2"/>
    <dgm:cxn modelId="{4BD3D3E5-2676-5C4C-A0B3-B81AD83F2636}" type="presOf" srcId="{D0AB3140-1704-B346-8BEC-02224D085021}" destId="{7CD87B2C-ED25-1D4B-AC08-9E07F6EC9D48}" srcOrd="0" destOrd="0" presId="urn:microsoft.com/office/officeart/2005/8/layout/hierarchy2"/>
    <dgm:cxn modelId="{86233148-7801-A84F-8B2D-FA6590ED6FA7}" type="presOf" srcId="{B1292D79-83AD-5C40-96F3-E9E8DF0E6EED}" destId="{3CCCF564-9866-8845-B639-5A99746FFE19}" srcOrd="1" destOrd="0" presId="urn:microsoft.com/office/officeart/2005/8/layout/hierarchy2"/>
    <dgm:cxn modelId="{B2B6FDE2-02DD-124B-8234-21D9E32B017D}" type="presOf" srcId="{2B3353D1-7DB3-FD44-BE82-5C1F3D0108BE}" destId="{D052DDC3-64DA-024E-8813-2FB5BE9367BD}" srcOrd="0" destOrd="0" presId="urn:microsoft.com/office/officeart/2005/8/layout/hierarchy2"/>
    <dgm:cxn modelId="{E1CE7B22-0570-9A46-ADA8-29497D12389A}" type="presOf" srcId="{88B2DE08-96DA-1D43-84C5-A99DA1FAA8BA}" destId="{91A37B3E-0911-1D4C-8713-F7C0EDFEF47F}" srcOrd="0" destOrd="0" presId="urn:microsoft.com/office/officeart/2005/8/layout/hierarchy2"/>
    <dgm:cxn modelId="{6F42A678-6DDA-F64F-AFCB-1E0568F9DFC7}" type="presOf" srcId="{3AD6FFF4-160E-3B40-A819-1E3A675DE974}" destId="{E459E357-DABB-8741-B686-1FE9162F6C47}" srcOrd="0" destOrd="0" presId="urn:microsoft.com/office/officeart/2005/8/layout/hierarchy2"/>
    <dgm:cxn modelId="{F5E24F7B-A870-B043-A98F-39338262AFE3}" type="presOf" srcId="{77BCFB1C-29B3-1F4D-BE12-56E7D51A792A}" destId="{787D0263-FC15-B74A-B1CD-5B97A9230B2D}" srcOrd="0" destOrd="0" presId="urn:microsoft.com/office/officeart/2005/8/layout/hierarchy2"/>
    <dgm:cxn modelId="{ACD04E2D-9D5F-E247-B85A-0866319F4DA0}" srcId="{AE44F167-AB4C-B349-8093-936A2D38AEBD}" destId="{0A4EE0DE-D2FA-F144-B46F-C253FDB4C53D}" srcOrd="4" destOrd="0" parTransId="{E89EFE02-235F-3E4A-B79E-F9AD0E637596}" sibTransId="{82BC8336-6B1D-4641-B26B-42EFB4A58352}"/>
    <dgm:cxn modelId="{8CDDDEE4-BF92-354F-A225-C8FA51B37A15}" srcId="{EEF86F58-83CB-5A4F-A909-7F180D52685F}" destId="{AE44F167-AB4C-B349-8093-936A2D38AEBD}" srcOrd="0" destOrd="0" parTransId="{7869C144-E5E8-E04D-B1FE-D6729B78001B}" sibTransId="{166C9132-2643-8E48-88A4-EE01400A3C4B}"/>
    <dgm:cxn modelId="{4E35828F-6EE4-D347-81CD-4C8208C0D222}" type="presOf" srcId="{CA19BCE5-0A97-2843-80B5-F6CADB467558}" destId="{D7656944-E0C5-AD49-A61F-F8BE043007B2}" srcOrd="0" destOrd="0" presId="urn:microsoft.com/office/officeart/2005/8/layout/hierarchy2"/>
    <dgm:cxn modelId="{F79C5035-82E9-334A-9E48-69B21545224D}" srcId="{AE44F167-AB4C-B349-8093-936A2D38AEBD}" destId="{A4C6A22F-8EAF-3340-9764-71680F7ADCD8}" srcOrd="3" destOrd="0" parTransId="{B1292D79-83AD-5C40-96F3-E9E8DF0E6EED}" sibTransId="{2B56334D-4405-2345-8C33-4C47BFA65C76}"/>
    <dgm:cxn modelId="{F5195F4A-6CC1-C94B-B8E5-E6424DCE9851}" type="presOf" srcId="{54B3E2D2-BF8D-A845-AA5B-6D18F74CA815}" destId="{43530D22-FE20-EE42-9E69-02DB742F779C}" srcOrd="0" destOrd="0" presId="urn:microsoft.com/office/officeart/2005/8/layout/hierarchy2"/>
    <dgm:cxn modelId="{394648D7-570F-7443-8CBA-E1FAA1C38DE8}" srcId="{29CDD1DA-C6FC-5940-89B5-99EDB771B4F7}" destId="{D0AB3140-1704-B346-8BEC-02224D085021}" srcOrd="0" destOrd="0" parTransId="{2EA06C68-014B-B54B-8370-2ED2B8B47F96}" sibTransId="{6CC4027F-22E3-0041-8AF2-FBF9E8B40353}"/>
    <dgm:cxn modelId="{F338E573-9BA9-BA4D-8238-17AF119939EF}" type="presOf" srcId="{EEF86F58-83CB-5A4F-A909-7F180D52685F}" destId="{922A166F-4E74-FF49-BF64-C193FA928742}" srcOrd="0" destOrd="0" presId="urn:microsoft.com/office/officeart/2005/8/layout/hierarchy2"/>
    <dgm:cxn modelId="{4BDDD242-261E-1F48-A85F-5443ED21A184}" type="presOf" srcId="{AE44F167-AB4C-B349-8093-936A2D38AEBD}" destId="{6EE40392-780B-6147-A59F-16151628F2E1}" srcOrd="0" destOrd="0" presId="urn:microsoft.com/office/officeart/2005/8/layout/hierarchy2"/>
    <dgm:cxn modelId="{0506C8FC-4AD6-6F48-8A7B-C28807B2053D}" type="presOf" srcId="{F6F18E27-BA87-714B-9231-343DBF2DA9FE}" destId="{E6F61527-C295-E14F-AC86-42077299D3DF}" srcOrd="0" destOrd="0" presId="urn:microsoft.com/office/officeart/2005/8/layout/hierarchy2"/>
    <dgm:cxn modelId="{D0BF51FA-39DA-9243-845A-4D9CED802E5F}" srcId="{A4C6A22F-8EAF-3340-9764-71680F7ADCD8}" destId="{63CE2317-7577-8E43-BD93-A13F3D04F7EF}" srcOrd="0" destOrd="0" parTransId="{77BCFB1C-29B3-1F4D-BE12-56E7D51A792A}" sibTransId="{5608EA4D-5BDB-8347-B9E9-3CF92FDB5C98}"/>
    <dgm:cxn modelId="{B5DB8567-7451-7444-97C8-D339C9D89EA7}" srcId="{AE44F167-AB4C-B349-8093-936A2D38AEBD}" destId="{29CDD1DA-C6FC-5940-89B5-99EDB771B4F7}" srcOrd="1" destOrd="0" parTransId="{FFC4910F-1EEE-1C43-B231-5826C16637E7}" sibTransId="{8447D2B3-BCEC-DD42-A943-733B49F6F775}"/>
    <dgm:cxn modelId="{59225840-519E-ED44-9899-ABA34C77C6BE}" type="presOf" srcId="{63CE2317-7577-8E43-BD93-A13F3D04F7EF}" destId="{7C012220-3B21-5340-9625-9D81BC9D6857}" srcOrd="0" destOrd="0" presId="urn:microsoft.com/office/officeart/2005/8/layout/hierarchy2"/>
    <dgm:cxn modelId="{89EAE2A1-870F-1542-ACE9-072AFCED2F3E}" type="presOf" srcId="{54B3E2D2-BF8D-A845-AA5B-6D18F74CA815}" destId="{D61927B9-28D7-C640-B324-E91A1D59C8C5}" srcOrd="1" destOrd="0" presId="urn:microsoft.com/office/officeart/2005/8/layout/hierarchy2"/>
    <dgm:cxn modelId="{9076210E-C82F-6F48-8BC5-DD9AD732FF8C}" srcId="{AE44F167-AB4C-B349-8093-936A2D38AEBD}" destId="{4D938232-61A5-3F44-9267-6CA2BF070F5D}" srcOrd="5" destOrd="0" parTransId="{CA19BCE5-0A97-2843-80B5-F6CADB467558}" sibTransId="{2407CD47-0592-E24F-839C-06403234E569}"/>
    <dgm:cxn modelId="{DD2DF7B2-733A-7C4F-B849-A78D93B03B40}" type="presOf" srcId="{1293667D-F342-D644-9608-ADC03B8F8B53}" destId="{2684BB8F-2F93-C34A-A1F6-0E6C125548A0}" srcOrd="1" destOrd="0" presId="urn:microsoft.com/office/officeart/2005/8/layout/hierarchy2"/>
    <dgm:cxn modelId="{58BF6C85-8C67-5544-927A-A6CD8DE4586A}" type="presOf" srcId="{0A4EE0DE-D2FA-F144-B46F-C253FDB4C53D}" destId="{D7DD03F1-48B5-8B4B-A333-21400FD8C251}" srcOrd="0" destOrd="0" presId="urn:microsoft.com/office/officeart/2005/8/layout/hierarchy2"/>
    <dgm:cxn modelId="{AE38786F-54BA-6644-BFCB-D0707C98F1EB}" type="presOf" srcId="{2EA06C68-014B-B54B-8370-2ED2B8B47F96}" destId="{D8A0B370-E0DA-4A45-84C6-F741A9DDA18F}" srcOrd="0" destOrd="0" presId="urn:microsoft.com/office/officeart/2005/8/layout/hierarchy2"/>
    <dgm:cxn modelId="{08E3BB71-AD78-3548-8471-6181336A712F}" srcId="{AE44F167-AB4C-B349-8093-936A2D38AEBD}" destId="{2B3353D1-7DB3-FD44-BE82-5C1F3D0108BE}" srcOrd="2" destOrd="0" parTransId="{F6F18E27-BA87-714B-9231-343DBF2DA9FE}" sibTransId="{D6086550-4B93-7640-BFCF-806EF5E586C5}"/>
    <dgm:cxn modelId="{D1EB0AB4-0CA9-B34D-A589-A7D94D7C78E0}" type="presOf" srcId="{E89EFE02-235F-3E4A-B79E-F9AD0E637596}" destId="{87620636-F1FC-8B49-85ED-40262D1FE550}" srcOrd="0" destOrd="0" presId="urn:microsoft.com/office/officeart/2005/8/layout/hierarchy2"/>
    <dgm:cxn modelId="{1B1DBDF5-1CCD-024A-9E66-A62C42058B0C}" type="presOf" srcId="{3AD6FFF4-160E-3B40-A819-1E3A675DE974}" destId="{4C554DB0-5A28-7F4A-8F93-B4536C321789}" srcOrd="1" destOrd="0" presId="urn:microsoft.com/office/officeart/2005/8/layout/hierarchy2"/>
    <dgm:cxn modelId="{E054A6C5-92FC-AE4C-813D-73FC19A14927}" type="presParOf" srcId="{922A166F-4E74-FF49-BF64-C193FA928742}" destId="{6111447D-7EB7-BD4A-B75E-CAB29B5487D3}" srcOrd="0" destOrd="0" presId="urn:microsoft.com/office/officeart/2005/8/layout/hierarchy2"/>
    <dgm:cxn modelId="{DC8A5CBA-96AA-8949-A8F0-1C2D75176F9B}" type="presParOf" srcId="{6111447D-7EB7-BD4A-B75E-CAB29B5487D3}" destId="{6EE40392-780B-6147-A59F-16151628F2E1}" srcOrd="0" destOrd="0" presId="urn:microsoft.com/office/officeart/2005/8/layout/hierarchy2"/>
    <dgm:cxn modelId="{C90EC022-83ED-0340-88B0-27DC76614133}" type="presParOf" srcId="{6111447D-7EB7-BD4A-B75E-CAB29B5487D3}" destId="{13DFBEDC-41A6-C64B-900B-EC54D8D0F599}" srcOrd="1" destOrd="0" presId="urn:microsoft.com/office/officeart/2005/8/layout/hierarchy2"/>
    <dgm:cxn modelId="{AFFD8772-ED14-0548-B1D4-9F48CED8B9F9}" type="presParOf" srcId="{13DFBEDC-41A6-C64B-900B-EC54D8D0F599}" destId="{E459E357-DABB-8741-B686-1FE9162F6C47}" srcOrd="0" destOrd="0" presId="urn:microsoft.com/office/officeart/2005/8/layout/hierarchy2"/>
    <dgm:cxn modelId="{725E1573-6249-394A-8418-43A9751AD310}" type="presParOf" srcId="{E459E357-DABB-8741-B686-1FE9162F6C47}" destId="{4C554DB0-5A28-7F4A-8F93-B4536C321789}" srcOrd="0" destOrd="0" presId="urn:microsoft.com/office/officeart/2005/8/layout/hierarchy2"/>
    <dgm:cxn modelId="{9C655EE5-23E4-9C46-AE72-B0A66178980E}" type="presParOf" srcId="{13DFBEDC-41A6-C64B-900B-EC54D8D0F599}" destId="{39A5AB1E-9192-6D42-8F81-B4226E39DB1A}" srcOrd="1" destOrd="0" presId="urn:microsoft.com/office/officeart/2005/8/layout/hierarchy2"/>
    <dgm:cxn modelId="{74A736A5-5FA3-6947-BC37-EC97242A8E85}" type="presParOf" srcId="{39A5AB1E-9192-6D42-8F81-B4226E39DB1A}" destId="{91A37B3E-0911-1D4C-8713-F7C0EDFEF47F}" srcOrd="0" destOrd="0" presId="urn:microsoft.com/office/officeart/2005/8/layout/hierarchy2"/>
    <dgm:cxn modelId="{9EAD8897-A1C8-904A-9E75-7EA5AC067922}" type="presParOf" srcId="{39A5AB1E-9192-6D42-8F81-B4226E39DB1A}" destId="{390424DC-3038-B94E-B644-B9E95774B309}" srcOrd="1" destOrd="0" presId="urn:microsoft.com/office/officeart/2005/8/layout/hierarchy2"/>
    <dgm:cxn modelId="{2C1C080A-C64F-CA41-B695-55DAB2654AFC}" type="presParOf" srcId="{13DFBEDC-41A6-C64B-900B-EC54D8D0F599}" destId="{8D10413F-7EDD-0844-8536-634EE0F9EC41}" srcOrd="2" destOrd="0" presId="urn:microsoft.com/office/officeart/2005/8/layout/hierarchy2"/>
    <dgm:cxn modelId="{E0E34E0E-7421-694B-A74E-DD1483307269}" type="presParOf" srcId="{8D10413F-7EDD-0844-8536-634EE0F9EC41}" destId="{D5D9BA7A-1AA1-734C-BB40-D9D4CA05673E}" srcOrd="0" destOrd="0" presId="urn:microsoft.com/office/officeart/2005/8/layout/hierarchy2"/>
    <dgm:cxn modelId="{F12362FA-C41E-D246-853F-2CB0C1FF0579}" type="presParOf" srcId="{13DFBEDC-41A6-C64B-900B-EC54D8D0F599}" destId="{8A3594D3-B040-E240-93B2-9702870DFC00}" srcOrd="3" destOrd="0" presId="urn:microsoft.com/office/officeart/2005/8/layout/hierarchy2"/>
    <dgm:cxn modelId="{690B0D71-4425-4F4B-BCB0-68EBACA9470B}" type="presParOf" srcId="{8A3594D3-B040-E240-93B2-9702870DFC00}" destId="{ED4E861B-3F2B-3A4F-9B74-9746CF1FF11F}" srcOrd="0" destOrd="0" presId="urn:microsoft.com/office/officeart/2005/8/layout/hierarchy2"/>
    <dgm:cxn modelId="{916D448C-D9E9-9848-B685-8327ED587CE7}" type="presParOf" srcId="{8A3594D3-B040-E240-93B2-9702870DFC00}" destId="{C4A67A99-2C02-BE49-95FD-7117A6C0E809}" srcOrd="1" destOrd="0" presId="urn:microsoft.com/office/officeart/2005/8/layout/hierarchy2"/>
    <dgm:cxn modelId="{BDF2A904-D8D0-8E41-A659-D646F0D89D9C}" type="presParOf" srcId="{C4A67A99-2C02-BE49-95FD-7117A6C0E809}" destId="{D8A0B370-E0DA-4A45-84C6-F741A9DDA18F}" srcOrd="0" destOrd="0" presId="urn:microsoft.com/office/officeart/2005/8/layout/hierarchy2"/>
    <dgm:cxn modelId="{91BE1200-34D2-D74F-A15F-889D179EFB3F}" type="presParOf" srcId="{D8A0B370-E0DA-4A45-84C6-F741A9DDA18F}" destId="{F72EA0D9-FD91-564B-A309-1F0624D39D77}" srcOrd="0" destOrd="0" presId="urn:microsoft.com/office/officeart/2005/8/layout/hierarchy2"/>
    <dgm:cxn modelId="{CC085ADA-D3D7-E349-A378-C8B5C85F7560}" type="presParOf" srcId="{C4A67A99-2C02-BE49-95FD-7117A6C0E809}" destId="{73B64BA0-86C6-B045-9104-007E1FAA8F59}" srcOrd="1" destOrd="0" presId="urn:microsoft.com/office/officeart/2005/8/layout/hierarchy2"/>
    <dgm:cxn modelId="{98CB584C-2F99-5F4D-BC44-D18D9F69720B}" type="presParOf" srcId="{73B64BA0-86C6-B045-9104-007E1FAA8F59}" destId="{7CD87B2C-ED25-1D4B-AC08-9E07F6EC9D48}" srcOrd="0" destOrd="0" presId="urn:microsoft.com/office/officeart/2005/8/layout/hierarchy2"/>
    <dgm:cxn modelId="{04628DB2-1BC3-9A4F-A6AA-F521E174AF14}" type="presParOf" srcId="{73B64BA0-86C6-B045-9104-007E1FAA8F59}" destId="{98901923-A89B-6E42-A3E6-783157D6C536}" srcOrd="1" destOrd="0" presId="urn:microsoft.com/office/officeart/2005/8/layout/hierarchy2"/>
    <dgm:cxn modelId="{F9046BCF-DBC4-F04D-9068-02D26617A047}" type="presParOf" srcId="{13DFBEDC-41A6-C64B-900B-EC54D8D0F599}" destId="{E6F61527-C295-E14F-AC86-42077299D3DF}" srcOrd="4" destOrd="0" presId="urn:microsoft.com/office/officeart/2005/8/layout/hierarchy2"/>
    <dgm:cxn modelId="{5E08E83F-D574-DA46-9515-4658E5531B61}" type="presParOf" srcId="{E6F61527-C295-E14F-AC86-42077299D3DF}" destId="{CCE10D9D-2E00-0147-9553-E27BF24FC643}" srcOrd="0" destOrd="0" presId="urn:microsoft.com/office/officeart/2005/8/layout/hierarchy2"/>
    <dgm:cxn modelId="{E780A3BD-7834-FE42-88FA-DDF43F2F62DE}" type="presParOf" srcId="{13DFBEDC-41A6-C64B-900B-EC54D8D0F599}" destId="{826D325F-0B85-5F47-AE3A-A38AB30FF413}" srcOrd="5" destOrd="0" presId="urn:microsoft.com/office/officeart/2005/8/layout/hierarchy2"/>
    <dgm:cxn modelId="{81B5AD3A-269D-2C4C-9EBC-5A201EA426F9}" type="presParOf" srcId="{826D325F-0B85-5F47-AE3A-A38AB30FF413}" destId="{D052DDC3-64DA-024E-8813-2FB5BE9367BD}" srcOrd="0" destOrd="0" presId="urn:microsoft.com/office/officeart/2005/8/layout/hierarchy2"/>
    <dgm:cxn modelId="{AF1C6E9E-BB02-414B-8209-CD0A48C4F27F}" type="presParOf" srcId="{826D325F-0B85-5F47-AE3A-A38AB30FF413}" destId="{A87493B7-0958-C24F-86B2-7BC367C53A0E}" srcOrd="1" destOrd="0" presId="urn:microsoft.com/office/officeart/2005/8/layout/hierarchy2"/>
    <dgm:cxn modelId="{A0AAF1F9-9C65-174F-8652-F51FFBE2E37A}" type="presParOf" srcId="{A87493B7-0958-C24F-86B2-7BC367C53A0E}" destId="{A4906DA7-AC3B-2446-A28A-0697C16EE854}" srcOrd="0" destOrd="0" presId="urn:microsoft.com/office/officeart/2005/8/layout/hierarchy2"/>
    <dgm:cxn modelId="{783E09CD-1E21-4740-89E3-C8BD49434371}" type="presParOf" srcId="{A4906DA7-AC3B-2446-A28A-0697C16EE854}" destId="{2684BB8F-2F93-C34A-A1F6-0E6C125548A0}" srcOrd="0" destOrd="0" presId="urn:microsoft.com/office/officeart/2005/8/layout/hierarchy2"/>
    <dgm:cxn modelId="{9DE51EBC-418F-2948-97D5-20FFD4CE8F03}" type="presParOf" srcId="{A87493B7-0958-C24F-86B2-7BC367C53A0E}" destId="{C9A765EC-EA7D-DB41-979A-438D55E64934}" srcOrd="1" destOrd="0" presId="urn:microsoft.com/office/officeart/2005/8/layout/hierarchy2"/>
    <dgm:cxn modelId="{8936AABC-ED30-7648-B2FB-A10883FFD66B}" type="presParOf" srcId="{C9A765EC-EA7D-DB41-979A-438D55E64934}" destId="{50132922-49CC-1D43-9E25-D4C3923D2C8F}" srcOrd="0" destOrd="0" presId="urn:microsoft.com/office/officeart/2005/8/layout/hierarchy2"/>
    <dgm:cxn modelId="{03FB1B8D-494C-504E-B933-1D978BAE9611}" type="presParOf" srcId="{C9A765EC-EA7D-DB41-979A-438D55E64934}" destId="{36E30EB0-427B-A647-AAF8-A54347EA3C0C}" srcOrd="1" destOrd="0" presId="urn:microsoft.com/office/officeart/2005/8/layout/hierarchy2"/>
    <dgm:cxn modelId="{99BE7E14-4A70-9C43-813E-02955C2D4B31}" type="presParOf" srcId="{13DFBEDC-41A6-C64B-900B-EC54D8D0F599}" destId="{8E4D83A4-3579-9144-81FA-A80508FA6219}" srcOrd="6" destOrd="0" presId="urn:microsoft.com/office/officeart/2005/8/layout/hierarchy2"/>
    <dgm:cxn modelId="{561E69AD-09CD-A942-9DCD-4FC521E15968}" type="presParOf" srcId="{8E4D83A4-3579-9144-81FA-A80508FA6219}" destId="{3CCCF564-9866-8845-B639-5A99746FFE19}" srcOrd="0" destOrd="0" presId="urn:microsoft.com/office/officeart/2005/8/layout/hierarchy2"/>
    <dgm:cxn modelId="{DF9C8AB0-8282-4E41-9708-A6F13A54FE39}" type="presParOf" srcId="{13DFBEDC-41A6-C64B-900B-EC54D8D0F599}" destId="{41AD2CE2-DE9C-DA43-A79D-70BB6FE56A0D}" srcOrd="7" destOrd="0" presId="urn:microsoft.com/office/officeart/2005/8/layout/hierarchy2"/>
    <dgm:cxn modelId="{053D857E-A2D8-044A-8F48-6A15BC4E3FF9}" type="presParOf" srcId="{41AD2CE2-DE9C-DA43-A79D-70BB6FE56A0D}" destId="{1BFCC38F-1062-DD44-BE7F-0A191978BC99}" srcOrd="0" destOrd="0" presId="urn:microsoft.com/office/officeart/2005/8/layout/hierarchy2"/>
    <dgm:cxn modelId="{2387874D-0308-F34B-B9AA-07BE976C6077}" type="presParOf" srcId="{41AD2CE2-DE9C-DA43-A79D-70BB6FE56A0D}" destId="{32445E48-991B-E945-A7D3-DDE41D48D754}" srcOrd="1" destOrd="0" presId="urn:microsoft.com/office/officeart/2005/8/layout/hierarchy2"/>
    <dgm:cxn modelId="{B22546D2-43CE-4F45-BBF2-D1D695976573}" type="presParOf" srcId="{32445E48-991B-E945-A7D3-DDE41D48D754}" destId="{787D0263-FC15-B74A-B1CD-5B97A9230B2D}" srcOrd="0" destOrd="0" presId="urn:microsoft.com/office/officeart/2005/8/layout/hierarchy2"/>
    <dgm:cxn modelId="{6B139BF5-71EA-3543-9ECA-67B06ECB8AC3}" type="presParOf" srcId="{787D0263-FC15-B74A-B1CD-5B97A9230B2D}" destId="{55F0C5CB-9EAC-224A-A3E0-6066554A2A42}" srcOrd="0" destOrd="0" presId="urn:microsoft.com/office/officeart/2005/8/layout/hierarchy2"/>
    <dgm:cxn modelId="{9937279F-9176-F648-B74B-2517E3DFB2D0}" type="presParOf" srcId="{32445E48-991B-E945-A7D3-DDE41D48D754}" destId="{765BA01B-BB81-E247-B512-763FA60E55BC}" srcOrd="1" destOrd="0" presId="urn:microsoft.com/office/officeart/2005/8/layout/hierarchy2"/>
    <dgm:cxn modelId="{61DF9037-946A-EC44-BBD2-E54663BE461A}" type="presParOf" srcId="{765BA01B-BB81-E247-B512-763FA60E55BC}" destId="{7C012220-3B21-5340-9625-9D81BC9D6857}" srcOrd="0" destOrd="0" presId="urn:microsoft.com/office/officeart/2005/8/layout/hierarchy2"/>
    <dgm:cxn modelId="{A68C71AB-E6DB-5443-A85F-48CDEA643655}" type="presParOf" srcId="{765BA01B-BB81-E247-B512-763FA60E55BC}" destId="{7040E828-4A4C-0A45-8536-72C9A0A3DABD}" srcOrd="1" destOrd="0" presId="urn:microsoft.com/office/officeart/2005/8/layout/hierarchy2"/>
    <dgm:cxn modelId="{27BCD0B3-F2C4-734E-8116-7EEFC0AAE294}" type="presParOf" srcId="{13DFBEDC-41A6-C64B-900B-EC54D8D0F599}" destId="{87620636-F1FC-8B49-85ED-40262D1FE550}" srcOrd="8" destOrd="0" presId="urn:microsoft.com/office/officeart/2005/8/layout/hierarchy2"/>
    <dgm:cxn modelId="{894B59CB-8939-BC4D-8F43-AD80EA9F242E}" type="presParOf" srcId="{87620636-F1FC-8B49-85ED-40262D1FE550}" destId="{5BAB5093-397E-BC40-BF90-20C924A963AE}" srcOrd="0" destOrd="0" presId="urn:microsoft.com/office/officeart/2005/8/layout/hierarchy2"/>
    <dgm:cxn modelId="{A1604B60-C3B5-544F-879B-23D0D964C1B6}" type="presParOf" srcId="{13DFBEDC-41A6-C64B-900B-EC54D8D0F599}" destId="{936CA32E-3BEB-294F-8033-B59BB65E96A7}" srcOrd="9" destOrd="0" presId="urn:microsoft.com/office/officeart/2005/8/layout/hierarchy2"/>
    <dgm:cxn modelId="{DCEAA82D-5C28-8146-879A-99CA2A082AE0}" type="presParOf" srcId="{936CA32E-3BEB-294F-8033-B59BB65E96A7}" destId="{D7DD03F1-48B5-8B4B-A333-21400FD8C251}" srcOrd="0" destOrd="0" presId="urn:microsoft.com/office/officeart/2005/8/layout/hierarchy2"/>
    <dgm:cxn modelId="{26341608-4465-DB4A-B634-0F7BD27329D0}" type="presParOf" srcId="{936CA32E-3BEB-294F-8033-B59BB65E96A7}" destId="{0D54D958-ED7E-A241-88A2-71B5DB102749}" srcOrd="1" destOrd="0" presId="urn:microsoft.com/office/officeart/2005/8/layout/hierarchy2"/>
    <dgm:cxn modelId="{3F9C402C-2219-8544-9C1E-E14128175FBF}" type="presParOf" srcId="{0D54D958-ED7E-A241-88A2-71B5DB102749}" destId="{43530D22-FE20-EE42-9E69-02DB742F779C}" srcOrd="0" destOrd="0" presId="urn:microsoft.com/office/officeart/2005/8/layout/hierarchy2"/>
    <dgm:cxn modelId="{A5644A00-22ED-EA45-B90B-AE0679141601}" type="presParOf" srcId="{43530D22-FE20-EE42-9E69-02DB742F779C}" destId="{D61927B9-28D7-C640-B324-E91A1D59C8C5}" srcOrd="0" destOrd="0" presId="urn:microsoft.com/office/officeart/2005/8/layout/hierarchy2"/>
    <dgm:cxn modelId="{A055FA3A-7B7A-274D-98A3-EF48DE4FEA2E}" type="presParOf" srcId="{0D54D958-ED7E-A241-88A2-71B5DB102749}" destId="{1FF9E2B3-A9CA-9843-839D-042BD9E96778}" srcOrd="1" destOrd="0" presId="urn:microsoft.com/office/officeart/2005/8/layout/hierarchy2"/>
    <dgm:cxn modelId="{49F13C1F-C9C5-804F-A6F4-5D63B20B697F}" type="presParOf" srcId="{1FF9E2B3-A9CA-9843-839D-042BD9E96778}" destId="{7C9349F3-E4E6-994B-8BB7-6C3D3B392831}" srcOrd="0" destOrd="0" presId="urn:microsoft.com/office/officeart/2005/8/layout/hierarchy2"/>
    <dgm:cxn modelId="{E79D7BE2-F3FB-3B41-A04B-A03F7026B602}" type="presParOf" srcId="{1FF9E2B3-A9CA-9843-839D-042BD9E96778}" destId="{63922A1B-B39F-9041-8D34-08CB1FF13664}" srcOrd="1" destOrd="0" presId="urn:microsoft.com/office/officeart/2005/8/layout/hierarchy2"/>
    <dgm:cxn modelId="{76DB3A86-227F-D64D-9E40-43A01C845654}" type="presParOf" srcId="{13DFBEDC-41A6-C64B-900B-EC54D8D0F599}" destId="{D7656944-E0C5-AD49-A61F-F8BE043007B2}" srcOrd="10" destOrd="0" presId="urn:microsoft.com/office/officeart/2005/8/layout/hierarchy2"/>
    <dgm:cxn modelId="{3750DD70-766A-E241-BA4E-7B610EA60FD9}" type="presParOf" srcId="{D7656944-E0C5-AD49-A61F-F8BE043007B2}" destId="{0A4C0E9F-79D7-414A-A35C-02C857EB6B7C}" srcOrd="0" destOrd="0" presId="urn:microsoft.com/office/officeart/2005/8/layout/hierarchy2"/>
    <dgm:cxn modelId="{1CAD4311-C578-CE4F-ACC0-965510D12759}" type="presParOf" srcId="{13DFBEDC-41A6-C64B-900B-EC54D8D0F599}" destId="{5D1839ED-FF06-C44B-B031-259AA53F1309}" srcOrd="11" destOrd="0" presId="urn:microsoft.com/office/officeart/2005/8/layout/hierarchy2"/>
    <dgm:cxn modelId="{D0F822D7-C79C-8B4F-933D-447095A8510A}" type="presParOf" srcId="{5D1839ED-FF06-C44B-B031-259AA53F1309}" destId="{D6878401-9B94-1546-8136-0F3B0B46901D}" srcOrd="0" destOrd="0" presId="urn:microsoft.com/office/officeart/2005/8/layout/hierarchy2"/>
    <dgm:cxn modelId="{1804231C-4972-1546-9116-208D702D1D57}" type="presParOf" srcId="{5D1839ED-FF06-C44B-B031-259AA53F1309}" destId="{288179EE-A054-9B46-B72C-C3389ACB855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18D89E-30BF-7B44-A5C1-CE2AEB073471}" type="doc">
      <dgm:prSet loTypeId="urn:microsoft.com/office/officeart/2005/8/layout/process1" loCatId="" qsTypeId="urn:microsoft.com/office/officeart/2005/8/quickstyle/simple3" qsCatId="simple" csTypeId="urn:microsoft.com/office/officeart/2005/8/colors/colorful1" csCatId="colorful" phldr="1"/>
      <dgm:spPr/>
    </dgm:pt>
    <dgm:pt modelId="{E3103129-6F59-E44F-A21A-0331AFB5D051}">
      <dgm:prSet phldrT="[Text]" custT="1"/>
      <dgm:spPr/>
      <dgm:t>
        <a:bodyPr/>
        <a:lstStyle/>
        <a:p>
          <a:r>
            <a:rPr lang="en-US" sz="2800" b="1" dirty="0" smtClean="0"/>
            <a:t>Early Childhood Faith Formation </a:t>
          </a:r>
          <a:endParaRPr lang="en-US" sz="2800" b="1" dirty="0"/>
        </a:p>
      </dgm:t>
    </dgm:pt>
    <dgm:pt modelId="{34E8C073-D147-CA4E-A959-8ABDD58EBA90}" type="parTrans" cxnId="{DB80DA44-2EFC-B844-AC4A-B5ADFBAEBB68}">
      <dgm:prSet/>
      <dgm:spPr/>
      <dgm:t>
        <a:bodyPr/>
        <a:lstStyle/>
        <a:p>
          <a:endParaRPr lang="en-US"/>
        </a:p>
      </dgm:t>
    </dgm:pt>
    <dgm:pt modelId="{C4E6BB48-296F-B548-B4C6-C1B8B33D6F4E}" type="sibTrans" cxnId="{DB80DA44-2EFC-B844-AC4A-B5ADFBAEBB68}">
      <dgm:prSet/>
      <dgm:spPr/>
      <dgm:t>
        <a:bodyPr/>
        <a:lstStyle/>
        <a:p>
          <a:endParaRPr lang="en-US" dirty="0"/>
        </a:p>
      </dgm:t>
    </dgm:pt>
    <dgm:pt modelId="{9C242157-9036-034F-B46F-24E5AD0DF67D}">
      <dgm:prSet phldrT="[Text]" custT="1"/>
      <dgm:spPr/>
      <dgm:t>
        <a:bodyPr/>
        <a:lstStyle/>
        <a:p>
          <a:pPr algn="ctr"/>
          <a:r>
            <a:rPr lang="en-US" sz="2800" b="1" dirty="0" smtClean="0"/>
            <a:t>Preparation for </a:t>
          </a:r>
          <a:r>
            <a:rPr lang="en-US" sz="2800" b="1" dirty="0" smtClean="0"/>
            <a:t>&amp; Celebration </a:t>
          </a:r>
          <a:r>
            <a:rPr lang="en-US" sz="2800" b="1" dirty="0" smtClean="0"/>
            <a:t>of </a:t>
          </a:r>
          <a:r>
            <a:rPr lang="en-US" sz="2800" b="1" dirty="0" smtClean="0"/>
            <a:t>Eucharist</a:t>
          </a:r>
        </a:p>
        <a:p>
          <a:pPr algn="l"/>
          <a:r>
            <a:rPr lang="en-US" sz="2800" b="1" dirty="0" smtClean="0"/>
            <a:t>- Home &amp; Parish</a:t>
          </a:r>
        </a:p>
        <a:p>
          <a:pPr algn="l"/>
          <a:r>
            <a:rPr lang="en-US" sz="2800" b="1" dirty="0" smtClean="0"/>
            <a:t>- Parent Faith</a:t>
          </a:r>
          <a:br>
            <a:rPr lang="en-US" sz="2800" b="1" dirty="0" smtClean="0"/>
          </a:br>
          <a:r>
            <a:rPr lang="en-US" sz="2800" b="1" dirty="0" smtClean="0"/>
            <a:t>     Formation</a:t>
          </a:r>
          <a:endParaRPr lang="en-US" sz="2800" b="1" dirty="0"/>
        </a:p>
      </dgm:t>
    </dgm:pt>
    <dgm:pt modelId="{939EA104-A752-0D41-AD21-2AA127694453}" type="parTrans" cxnId="{211C7B12-BADF-934B-826E-80CCC4044451}">
      <dgm:prSet/>
      <dgm:spPr/>
      <dgm:t>
        <a:bodyPr/>
        <a:lstStyle/>
        <a:p>
          <a:endParaRPr lang="en-US"/>
        </a:p>
      </dgm:t>
    </dgm:pt>
    <dgm:pt modelId="{9DB9C8A4-2F0E-E442-9D5F-722BAD5B3DCD}" type="sibTrans" cxnId="{211C7B12-BADF-934B-826E-80CCC4044451}">
      <dgm:prSet/>
      <dgm:spPr/>
      <dgm:t>
        <a:bodyPr/>
        <a:lstStyle/>
        <a:p>
          <a:endParaRPr lang="en-US" dirty="0"/>
        </a:p>
      </dgm:t>
    </dgm:pt>
    <dgm:pt modelId="{E09973C3-5882-144F-AB07-F469E920BFF1}">
      <dgm:prSet phldrT="[Text]"/>
      <dgm:spPr/>
      <dgm:t>
        <a:bodyPr/>
        <a:lstStyle/>
        <a:p>
          <a:r>
            <a:rPr lang="en-US" b="1" dirty="0" smtClean="0"/>
            <a:t>Faith Formation after Sacramental Celebrations</a:t>
          </a:r>
        </a:p>
      </dgm:t>
    </dgm:pt>
    <dgm:pt modelId="{4BBE9B4C-DB07-304B-89F5-8B78D734CEDF}" type="parTrans" cxnId="{8E91BD5D-381B-A241-8807-0C3791EA8B14}">
      <dgm:prSet/>
      <dgm:spPr/>
      <dgm:t>
        <a:bodyPr/>
        <a:lstStyle/>
        <a:p>
          <a:endParaRPr lang="en-US"/>
        </a:p>
      </dgm:t>
    </dgm:pt>
    <dgm:pt modelId="{A18B719E-3158-094D-B050-EE55E37DB20E}" type="sibTrans" cxnId="{8E91BD5D-381B-A241-8807-0C3791EA8B14}">
      <dgm:prSet/>
      <dgm:spPr/>
      <dgm:t>
        <a:bodyPr/>
        <a:lstStyle/>
        <a:p>
          <a:endParaRPr lang="en-US"/>
        </a:p>
      </dgm:t>
    </dgm:pt>
    <dgm:pt modelId="{4612C3BE-14F8-0542-9370-774BBB57D265}" type="pres">
      <dgm:prSet presAssocID="{F618D89E-30BF-7B44-A5C1-CE2AEB073471}" presName="Name0" presStyleCnt="0">
        <dgm:presLayoutVars>
          <dgm:dir/>
          <dgm:resizeHandles val="exact"/>
        </dgm:presLayoutVars>
      </dgm:prSet>
      <dgm:spPr/>
    </dgm:pt>
    <dgm:pt modelId="{9631E71F-2E18-DF4C-8F9B-05FDC8D6E2D0}" type="pres">
      <dgm:prSet presAssocID="{E3103129-6F59-E44F-A21A-0331AFB5D051}" presName="node" presStyleLbl="node1" presStyleIdx="0" presStyleCnt="3" custScaleX="94925" custScaleY="1160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9CDF5-84F7-8947-AC42-F73683458D46}" type="pres">
      <dgm:prSet presAssocID="{C4E6BB48-296F-B548-B4C6-C1B8B33D6F4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27339BC-412C-954A-81B4-D8D39901F04D}" type="pres">
      <dgm:prSet presAssocID="{C4E6BB48-296F-B548-B4C6-C1B8B33D6F4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A257D1D-261E-A94F-AC4D-6F6416075738}" type="pres">
      <dgm:prSet presAssocID="{9C242157-9036-034F-B46F-24E5AD0DF67D}" presName="node" presStyleLbl="node1" presStyleIdx="1" presStyleCnt="3" custScaleX="133071" custScaleY="1198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0CF65-8EC1-454C-8335-E50D35DA1997}" type="pres">
      <dgm:prSet presAssocID="{9DB9C8A4-2F0E-E442-9D5F-722BAD5B3DC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DCF27D-3972-9A49-92BA-E93730AE1932}" type="pres">
      <dgm:prSet presAssocID="{9DB9C8A4-2F0E-E442-9D5F-722BAD5B3DC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90D6C3C-2756-1148-A9BA-AB0746EBFB54}" type="pres">
      <dgm:prSet presAssocID="{E09973C3-5882-144F-AB07-F469E920BFF1}" presName="node" presStyleLbl="node1" presStyleIdx="2" presStyleCnt="3" custScaleX="114656" custScaleY="1160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4A3EBA-6662-6E41-BCBD-50BE90410BC1}" type="presOf" srcId="{9DB9C8A4-2F0E-E442-9D5F-722BAD5B3DCD}" destId="{7230CF65-8EC1-454C-8335-E50D35DA1997}" srcOrd="0" destOrd="0" presId="urn:microsoft.com/office/officeart/2005/8/layout/process1"/>
    <dgm:cxn modelId="{DB80DA44-2EFC-B844-AC4A-B5ADFBAEBB68}" srcId="{F618D89E-30BF-7B44-A5C1-CE2AEB073471}" destId="{E3103129-6F59-E44F-A21A-0331AFB5D051}" srcOrd="0" destOrd="0" parTransId="{34E8C073-D147-CA4E-A959-8ABDD58EBA90}" sibTransId="{C4E6BB48-296F-B548-B4C6-C1B8B33D6F4E}"/>
    <dgm:cxn modelId="{E155A09A-E0AA-E540-9BFB-64126CF7A59F}" type="presOf" srcId="{C4E6BB48-296F-B548-B4C6-C1B8B33D6F4E}" destId="{1449CDF5-84F7-8947-AC42-F73683458D46}" srcOrd="0" destOrd="0" presId="urn:microsoft.com/office/officeart/2005/8/layout/process1"/>
    <dgm:cxn modelId="{C2AC9FBE-9F94-1D49-85A9-D36328D5DF98}" type="presOf" srcId="{C4E6BB48-296F-B548-B4C6-C1B8B33D6F4E}" destId="{127339BC-412C-954A-81B4-D8D39901F04D}" srcOrd="1" destOrd="0" presId="urn:microsoft.com/office/officeart/2005/8/layout/process1"/>
    <dgm:cxn modelId="{73A207BD-8B3C-0A4B-8FE8-64D9B2ABDAD2}" type="presOf" srcId="{9C242157-9036-034F-B46F-24E5AD0DF67D}" destId="{FA257D1D-261E-A94F-AC4D-6F6416075738}" srcOrd="0" destOrd="0" presId="urn:microsoft.com/office/officeart/2005/8/layout/process1"/>
    <dgm:cxn modelId="{211C7B12-BADF-934B-826E-80CCC4044451}" srcId="{F618D89E-30BF-7B44-A5C1-CE2AEB073471}" destId="{9C242157-9036-034F-B46F-24E5AD0DF67D}" srcOrd="1" destOrd="0" parTransId="{939EA104-A752-0D41-AD21-2AA127694453}" sibTransId="{9DB9C8A4-2F0E-E442-9D5F-722BAD5B3DCD}"/>
    <dgm:cxn modelId="{8E91BD5D-381B-A241-8807-0C3791EA8B14}" srcId="{F618D89E-30BF-7B44-A5C1-CE2AEB073471}" destId="{E09973C3-5882-144F-AB07-F469E920BFF1}" srcOrd="2" destOrd="0" parTransId="{4BBE9B4C-DB07-304B-89F5-8B78D734CEDF}" sibTransId="{A18B719E-3158-094D-B050-EE55E37DB20E}"/>
    <dgm:cxn modelId="{78CDB542-01E9-CB4D-923F-9707C43D8F9F}" type="presOf" srcId="{E09973C3-5882-144F-AB07-F469E920BFF1}" destId="{C90D6C3C-2756-1148-A9BA-AB0746EBFB54}" srcOrd="0" destOrd="0" presId="urn:microsoft.com/office/officeart/2005/8/layout/process1"/>
    <dgm:cxn modelId="{7D0F1B43-E482-3F42-B3E8-E43897452909}" type="presOf" srcId="{E3103129-6F59-E44F-A21A-0331AFB5D051}" destId="{9631E71F-2E18-DF4C-8F9B-05FDC8D6E2D0}" srcOrd="0" destOrd="0" presId="urn:microsoft.com/office/officeart/2005/8/layout/process1"/>
    <dgm:cxn modelId="{9E374FB1-6315-C54B-8252-C4364D35438F}" type="presOf" srcId="{9DB9C8A4-2F0E-E442-9D5F-722BAD5B3DCD}" destId="{78DCF27D-3972-9A49-92BA-E93730AE1932}" srcOrd="1" destOrd="0" presId="urn:microsoft.com/office/officeart/2005/8/layout/process1"/>
    <dgm:cxn modelId="{FB17F2FB-3C77-2846-A1D8-2404369F0971}" type="presOf" srcId="{F618D89E-30BF-7B44-A5C1-CE2AEB073471}" destId="{4612C3BE-14F8-0542-9370-774BBB57D265}" srcOrd="0" destOrd="0" presId="urn:microsoft.com/office/officeart/2005/8/layout/process1"/>
    <dgm:cxn modelId="{19B484BB-6594-C443-9735-80F5F16C8729}" type="presParOf" srcId="{4612C3BE-14F8-0542-9370-774BBB57D265}" destId="{9631E71F-2E18-DF4C-8F9B-05FDC8D6E2D0}" srcOrd="0" destOrd="0" presId="urn:microsoft.com/office/officeart/2005/8/layout/process1"/>
    <dgm:cxn modelId="{7A84AE18-98D5-944E-BE49-F6CEB49A10A4}" type="presParOf" srcId="{4612C3BE-14F8-0542-9370-774BBB57D265}" destId="{1449CDF5-84F7-8947-AC42-F73683458D46}" srcOrd="1" destOrd="0" presId="urn:microsoft.com/office/officeart/2005/8/layout/process1"/>
    <dgm:cxn modelId="{B2612D16-2AB9-5C47-8B11-9C15526441E1}" type="presParOf" srcId="{1449CDF5-84F7-8947-AC42-F73683458D46}" destId="{127339BC-412C-954A-81B4-D8D39901F04D}" srcOrd="0" destOrd="0" presId="urn:microsoft.com/office/officeart/2005/8/layout/process1"/>
    <dgm:cxn modelId="{94A4FF79-F763-3B4A-BF4C-CA97A3296972}" type="presParOf" srcId="{4612C3BE-14F8-0542-9370-774BBB57D265}" destId="{FA257D1D-261E-A94F-AC4D-6F6416075738}" srcOrd="2" destOrd="0" presId="urn:microsoft.com/office/officeart/2005/8/layout/process1"/>
    <dgm:cxn modelId="{69EFBF33-49C1-2A46-9BB4-628EEB2FB46A}" type="presParOf" srcId="{4612C3BE-14F8-0542-9370-774BBB57D265}" destId="{7230CF65-8EC1-454C-8335-E50D35DA1997}" srcOrd="3" destOrd="0" presId="urn:microsoft.com/office/officeart/2005/8/layout/process1"/>
    <dgm:cxn modelId="{3A03893B-25F0-A84B-883A-65E1E0EE5845}" type="presParOf" srcId="{7230CF65-8EC1-454C-8335-E50D35DA1997}" destId="{78DCF27D-3972-9A49-92BA-E93730AE1932}" srcOrd="0" destOrd="0" presId="urn:microsoft.com/office/officeart/2005/8/layout/process1"/>
    <dgm:cxn modelId="{0DC14988-239E-6F4E-A802-68A588832826}" type="presParOf" srcId="{4612C3BE-14F8-0542-9370-774BBB57D265}" destId="{C90D6C3C-2756-1148-A9BA-AB0746EBFB5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18D89E-30BF-7B44-A5C1-CE2AEB073471}" type="doc">
      <dgm:prSet loTypeId="urn:microsoft.com/office/officeart/2005/8/layout/process1" loCatId="" qsTypeId="urn:microsoft.com/office/officeart/2005/8/quickstyle/simple3" qsCatId="simple" csTypeId="urn:microsoft.com/office/officeart/2005/8/colors/colorful1" csCatId="colorful" phldr="1"/>
      <dgm:spPr/>
    </dgm:pt>
    <dgm:pt modelId="{E3103129-6F59-E44F-A21A-0331AFB5D051}">
      <dgm:prSet phldrT="[Text]" custT="1"/>
      <dgm:spPr/>
      <dgm:t>
        <a:bodyPr/>
        <a:lstStyle/>
        <a:p>
          <a:r>
            <a:rPr lang="en-US" sz="2800" b="1" dirty="0" smtClean="0"/>
            <a:t>Faith Formation Before Marriage</a:t>
          </a:r>
          <a:endParaRPr lang="en-US" sz="2800" b="1" dirty="0"/>
        </a:p>
      </dgm:t>
    </dgm:pt>
    <dgm:pt modelId="{34E8C073-D147-CA4E-A959-8ABDD58EBA90}" type="parTrans" cxnId="{DB80DA44-2EFC-B844-AC4A-B5ADFBAEBB68}">
      <dgm:prSet/>
      <dgm:spPr/>
      <dgm:t>
        <a:bodyPr/>
        <a:lstStyle/>
        <a:p>
          <a:endParaRPr lang="en-US"/>
        </a:p>
      </dgm:t>
    </dgm:pt>
    <dgm:pt modelId="{C4E6BB48-296F-B548-B4C6-C1B8B33D6F4E}" type="sibTrans" cxnId="{DB80DA44-2EFC-B844-AC4A-B5ADFBAEBB68}">
      <dgm:prSet/>
      <dgm:spPr/>
      <dgm:t>
        <a:bodyPr/>
        <a:lstStyle/>
        <a:p>
          <a:endParaRPr lang="en-US" dirty="0"/>
        </a:p>
      </dgm:t>
    </dgm:pt>
    <dgm:pt modelId="{9C242157-9036-034F-B46F-24E5AD0DF67D}">
      <dgm:prSet phldrT="[Text]" custT="1"/>
      <dgm:spPr/>
      <dgm:t>
        <a:bodyPr/>
        <a:lstStyle/>
        <a:p>
          <a:r>
            <a:rPr lang="en-US" sz="2800" b="1" dirty="0" smtClean="0"/>
            <a:t>Preparation for and Celebration of Marriage</a:t>
          </a:r>
          <a:endParaRPr lang="en-US" sz="2800" b="1" dirty="0"/>
        </a:p>
      </dgm:t>
    </dgm:pt>
    <dgm:pt modelId="{939EA104-A752-0D41-AD21-2AA127694453}" type="parTrans" cxnId="{211C7B12-BADF-934B-826E-80CCC4044451}">
      <dgm:prSet/>
      <dgm:spPr/>
      <dgm:t>
        <a:bodyPr/>
        <a:lstStyle/>
        <a:p>
          <a:endParaRPr lang="en-US"/>
        </a:p>
      </dgm:t>
    </dgm:pt>
    <dgm:pt modelId="{9DB9C8A4-2F0E-E442-9D5F-722BAD5B3DCD}" type="sibTrans" cxnId="{211C7B12-BADF-934B-826E-80CCC4044451}">
      <dgm:prSet/>
      <dgm:spPr/>
      <dgm:t>
        <a:bodyPr/>
        <a:lstStyle/>
        <a:p>
          <a:endParaRPr lang="en-US" dirty="0"/>
        </a:p>
      </dgm:t>
    </dgm:pt>
    <dgm:pt modelId="{E09973C3-5882-144F-AB07-F469E920BFF1}">
      <dgm:prSet phldrT="[Text]"/>
      <dgm:spPr/>
      <dgm:t>
        <a:bodyPr/>
        <a:lstStyle/>
        <a:p>
          <a:r>
            <a:rPr lang="en-US" b="1" dirty="0" smtClean="0"/>
            <a:t>Faith Formation After Celebration of Marriage</a:t>
          </a:r>
        </a:p>
      </dgm:t>
    </dgm:pt>
    <dgm:pt modelId="{4BBE9B4C-DB07-304B-89F5-8B78D734CEDF}" type="parTrans" cxnId="{8E91BD5D-381B-A241-8807-0C3791EA8B14}">
      <dgm:prSet/>
      <dgm:spPr/>
      <dgm:t>
        <a:bodyPr/>
        <a:lstStyle/>
        <a:p>
          <a:endParaRPr lang="en-US"/>
        </a:p>
      </dgm:t>
    </dgm:pt>
    <dgm:pt modelId="{A18B719E-3158-094D-B050-EE55E37DB20E}" type="sibTrans" cxnId="{8E91BD5D-381B-A241-8807-0C3791EA8B14}">
      <dgm:prSet/>
      <dgm:spPr/>
      <dgm:t>
        <a:bodyPr/>
        <a:lstStyle/>
        <a:p>
          <a:endParaRPr lang="en-US"/>
        </a:p>
      </dgm:t>
    </dgm:pt>
    <dgm:pt modelId="{4612C3BE-14F8-0542-9370-774BBB57D265}" type="pres">
      <dgm:prSet presAssocID="{F618D89E-30BF-7B44-A5C1-CE2AEB073471}" presName="Name0" presStyleCnt="0">
        <dgm:presLayoutVars>
          <dgm:dir/>
          <dgm:resizeHandles val="exact"/>
        </dgm:presLayoutVars>
      </dgm:prSet>
      <dgm:spPr/>
    </dgm:pt>
    <dgm:pt modelId="{9631E71F-2E18-DF4C-8F9B-05FDC8D6E2D0}" type="pres">
      <dgm:prSet presAssocID="{E3103129-6F59-E44F-A21A-0331AFB5D051}" presName="node" presStyleLbl="node1" presStyleIdx="0" presStyleCnt="3" custScaleY="105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9CDF5-84F7-8947-AC42-F73683458D46}" type="pres">
      <dgm:prSet presAssocID="{C4E6BB48-296F-B548-B4C6-C1B8B33D6F4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27339BC-412C-954A-81B4-D8D39901F04D}" type="pres">
      <dgm:prSet presAssocID="{C4E6BB48-296F-B548-B4C6-C1B8B33D6F4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A257D1D-261E-A94F-AC4D-6F6416075738}" type="pres">
      <dgm:prSet presAssocID="{9C242157-9036-034F-B46F-24E5AD0DF67D}" presName="node" presStyleLbl="node1" presStyleIdx="1" presStyleCnt="3" custScaleY="209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0CF65-8EC1-454C-8335-E50D35DA1997}" type="pres">
      <dgm:prSet presAssocID="{9DB9C8A4-2F0E-E442-9D5F-722BAD5B3DC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DCF27D-3972-9A49-92BA-E93730AE1932}" type="pres">
      <dgm:prSet presAssocID="{9DB9C8A4-2F0E-E442-9D5F-722BAD5B3DC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90D6C3C-2756-1148-A9BA-AB0746EBFB54}" type="pres">
      <dgm:prSet presAssocID="{E09973C3-5882-144F-AB07-F469E920BFF1}" presName="node" presStyleLbl="node1" presStyleIdx="2" presStyleCnt="3" custScaleY="123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B775F3-8B49-4A42-A555-2BD4346421FE}" type="presOf" srcId="{F618D89E-30BF-7B44-A5C1-CE2AEB073471}" destId="{4612C3BE-14F8-0542-9370-774BBB57D265}" srcOrd="0" destOrd="0" presId="urn:microsoft.com/office/officeart/2005/8/layout/process1"/>
    <dgm:cxn modelId="{211C7B12-BADF-934B-826E-80CCC4044451}" srcId="{F618D89E-30BF-7B44-A5C1-CE2AEB073471}" destId="{9C242157-9036-034F-B46F-24E5AD0DF67D}" srcOrd="1" destOrd="0" parTransId="{939EA104-A752-0D41-AD21-2AA127694453}" sibTransId="{9DB9C8A4-2F0E-E442-9D5F-722BAD5B3DCD}"/>
    <dgm:cxn modelId="{68653215-5740-FC46-88C1-9FD719BE5800}" type="presOf" srcId="{E09973C3-5882-144F-AB07-F469E920BFF1}" destId="{C90D6C3C-2756-1148-A9BA-AB0746EBFB54}" srcOrd="0" destOrd="0" presId="urn:microsoft.com/office/officeart/2005/8/layout/process1"/>
    <dgm:cxn modelId="{D5256CEA-218E-F546-9621-2626C91D2F60}" type="presOf" srcId="{C4E6BB48-296F-B548-B4C6-C1B8B33D6F4E}" destId="{127339BC-412C-954A-81B4-D8D39901F04D}" srcOrd="1" destOrd="0" presId="urn:microsoft.com/office/officeart/2005/8/layout/process1"/>
    <dgm:cxn modelId="{8E91BD5D-381B-A241-8807-0C3791EA8B14}" srcId="{F618D89E-30BF-7B44-A5C1-CE2AEB073471}" destId="{E09973C3-5882-144F-AB07-F469E920BFF1}" srcOrd="2" destOrd="0" parTransId="{4BBE9B4C-DB07-304B-89F5-8B78D734CEDF}" sibTransId="{A18B719E-3158-094D-B050-EE55E37DB20E}"/>
    <dgm:cxn modelId="{DB80DA44-2EFC-B844-AC4A-B5ADFBAEBB68}" srcId="{F618D89E-30BF-7B44-A5C1-CE2AEB073471}" destId="{E3103129-6F59-E44F-A21A-0331AFB5D051}" srcOrd="0" destOrd="0" parTransId="{34E8C073-D147-CA4E-A959-8ABDD58EBA90}" sibTransId="{C4E6BB48-296F-B548-B4C6-C1B8B33D6F4E}"/>
    <dgm:cxn modelId="{91B1759B-78D8-1A40-BF05-409A8C54E885}" type="presOf" srcId="{E3103129-6F59-E44F-A21A-0331AFB5D051}" destId="{9631E71F-2E18-DF4C-8F9B-05FDC8D6E2D0}" srcOrd="0" destOrd="0" presId="urn:microsoft.com/office/officeart/2005/8/layout/process1"/>
    <dgm:cxn modelId="{3127CBF2-929D-0446-8647-9D7B997C52A0}" type="presOf" srcId="{C4E6BB48-296F-B548-B4C6-C1B8B33D6F4E}" destId="{1449CDF5-84F7-8947-AC42-F73683458D46}" srcOrd="0" destOrd="0" presId="urn:microsoft.com/office/officeart/2005/8/layout/process1"/>
    <dgm:cxn modelId="{0BAB0D40-1EC0-9E4A-B103-231027255B43}" type="presOf" srcId="{9DB9C8A4-2F0E-E442-9D5F-722BAD5B3DCD}" destId="{7230CF65-8EC1-454C-8335-E50D35DA1997}" srcOrd="0" destOrd="0" presId="urn:microsoft.com/office/officeart/2005/8/layout/process1"/>
    <dgm:cxn modelId="{6B6ACB36-9C1C-FB4F-AA36-4F898C56668D}" type="presOf" srcId="{9DB9C8A4-2F0E-E442-9D5F-722BAD5B3DCD}" destId="{78DCF27D-3972-9A49-92BA-E93730AE1932}" srcOrd="1" destOrd="0" presId="urn:microsoft.com/office/officeart/2005/8/layout/process1"/>
    <dgm:cxn modelId="{4C6FD1E9-F3AA-C24D-A380-DF189623C387}" type="presOf" srcId="{9C242157-9036-034F-B46F-24E5AD0DF67D}" destId="{FA257D1D-261E-A94F-AC4D-6F6416075738}" srcOrd="0" destOrd="0" presId="urn:microsoft.com/office/officeart/2005/8/layout/process1"/>
    <dgm:cxn modelId="{61766907-8037-0E4B-9B31-CDFA842A9C5A}" type="presParOf" srcId="{4612C3BE-14F8-0542-9370-774BBB57D265}" destId="{9631E71F-2E18-DF4C-8F9B-05FDC8D6E2D0}" srcOrd="0" destOrd="0" presId="urn:microsoft.com/office/officeart/2005/8/layout/process1"/>
    <dgm:cxn modelId="{E3F280BF-1C16-EF48-AF6A-B91C6499EFB0}" type="presParOf" srcId="{4612C3BE-14F8-0542-9370-774BBB57D265}" destId="{1449CDF5-84F7-8947-AC42-F73683458D46}" srcOrd="1" destOrd="0" presId="urn:microsoft.com/office/officeart/2005/8/layout/process1"/>
    <dgm:cxn modelId="{CB84AB72-97D9-6E46-B8BD-4147B6C68633}" type="presParOf" srcId="{1449CDF5-84F7-8947-AC42-F73683458D46}" destId="{127339BC-412C-954A-81B4-D8D39901F04D}" srcOrd="0" destOrd="0" presId="urn:microsoft.com/office/officeart/2005/8/layout/process1"/>
    <dgm:cxn modelId="{FBE4EA77-727F-2D43-A338-ECBD25A67046}" type="presParOf" srcId="{4612C3BE-14F8-0542-9370-774BBB57D265}" destId="{FA257D1D-261E-A94F-AC4D-6F6416075738}" srcOrd="2" destOrd="0" presId="urn:microsoft.com/office/officeart/2005/8/layout/process1"/>
    <dgm:cxn modelId="{E227C8D8-4089-4441-ADCE-248226FE2A65}" type="presParOf" srcId="{4612C3BE-14F8-0542-9370-774BBB57D265}" destId="{7230CF65-8EC1-454C-8335-E50D35DA1997}" srcOrd="3" destOrd="0" presId="urn:microsoft.com/office/officeart/2005/8/layout/process1"/>
    <dgm:cxn modelId="{C0B1A6B8-CFFD-B246-BAEF-C53188D6358A}" type="presParOf" srcId="{7230CF65-8EC1-454C-8335-E50D35DA1997}" destId="{78DCF27D-3972-9A49-92BA-E93730AE1932}" srcOrd="0" destOrd="0" presId="urn:microsoft.com/office/officeart/2005/8/layout/process1"/>
    <dgm:cxn modelId="{95D88CE9-09B2-1642-AA82-41917DA3A249}" type="presParOf" srcId="{4612C3BE-14F8-0542-9370-774BBB57D265}" destId="{C90D6C3C-2756-1148-A9BA-AB0746EBFB5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F86F58-83CB-5A4F-A909-7F180D52685F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44F167-AB4C-B349-8093-936A2D38AEBD}">
      <dgm:prSet phldrT="[Text]" custT="1"/>
      <dgm:spPr/>
      <dgm:t>
        <a:bodyPr/>
        <a:lstStyle/>
        <a:p>
          <a:r>
            <a:rPr lang="en-US" sz="2000" b="1" dirty="0" smtClean="0"/>
            <a:t>Marriage</a:t>
          </a:r>
          <a:endParaRPr lang="en-US" sz="2000" b="1" dirty="0"/>
        </a:p>
      </dgm:t>
    </dgm:pt>
    <dgm:pt modelId="{7869C144-E5E8-E04D-B1FE-D6729B78001B}" type="parTrans" cxnId="{8CDDDEE4-BF92-354F-A225-C8FA51B37A15}">
      <dgm:prSet/>
      <dgm:spPr/>
      <dgm:t>
        <a:bodyPr/>
        <a:lstStyle/>
        <a:p>
          <a:endParaRPr lang="en-US"/>
        </a:p>
      </dgm:t>
    </dgm:pt>
    <dgm:pt modelId="{166C9132-2643-8E48-88A4-EE01400A3C4B}" type="sibTrans" cxnId="{8CDDDEE4-BF92-354F-A225-C8FA51B37A15}">
      <dgm:prSet/>
      <dgm:spPr/>
      <dgm:t>
        <a:bodyPr/>
        <a:lstStyle/>
        <a:p>
          <a:endParaRPr lang="en-US"/>
        </a:p>
      </dgm:t>
    </dgm:pt>
    <dgm:pt modelId="{88B2DE08-96DA-1D43-84C5-A99DA1FAA8BA}">
      <dgm:prSet phldrT="[Text]" custT="1"/>
      <dgm:spPr/>
      <dgm:t>
        <a:bodyPr/>
        <a:lstStyle/>
        <a:p>
          <a:r>
            <a:rPr lang="en-US" sz="2000" b="1" dirty="0" smtClean="0"/>
            <a:t>Mentors</a:t>
          </a:r>
          <a:endParaRPr lang="en-US" sz="2000" b="1" dirty="0"/>
        </a:p>
      </dgm:t>
    </dgm:pt>
    <dgm:pt modelId="{3AD6FFF4-160E-3B40-A819-1E3A675DE974}" type="parTrans" cxnId="{E7EE357E-D9EC-4D4B-9498-76974C0DAE59}">
      <dgm:prSet/>
      <dgm:spPr/>
      <dgm:t>
        <a:bodyPr/>
        <a:lstStyle/>
        <a:p>
          <a:endParaRPr lang="en-US" dirty="0"/>
        </a:p>
      </dgm:t>
    </dgm:pt>
    <dgm:pt modelId="{621C26FD-0874-744E-B107-77D6B078DC6B}" type="sibTrans" cxnId="{E7EE357E-D9EC-4D4B-9498-76974C0DAE59}">
      <dgm:prSet/>
      <dgm:spPr/>
      <dgm:t>
        <a:bodyPr/>
        <a:lstStyle/>
        <a:p>
          <a:endParaRPr lang="en-US"/>
        </a:p>
      </dgm:t>
    </dgm:pt>
    <dgm:pt modelId="{D0AB3140-1704-B346-8BEC-02224D085021}">
      <dgm:prSet phldrT="[Text]" custT="1"/>
      <dgm:spPr/>
      <dgm:t>
        <a:bodyPr/>
        <a:lstStyle/>
        <a:p>
          <a:r>
            <a:rPr lang="en-US" sz="2000" b="1" dirty="0" smtClean="0"/>
            <a:t>Prayer, Rituals, Bible Reading, Service, Faith Conversations</a:t>
          </a:r>
          <a:endParaRPr lang="en-US" sz="2000" b="1" dirty="0"/>
        </a:p>
      </dgm:t>
    </dgm:pt>
    <dgm:pt modelId="{2EA06C68-014B-B54B-8370-2ED2B8B47F96}" type="parTrans" cxnId="{394648D7-570F-7443-8CBA-E1FAA1C38DE8}">
      <dgm:prSet/>
      <dgm:spPr/>
      <dgm:t>
        <a:bodyPr/>
        <a:lstStyle/>
        <a:p>
          <a:endParaRPr lang="en-US" dirty="0"/>
        </a:p>
      </dgm:t>
    </dgm:pt>
    <dgm:pt modelId="{6CC4027F-22E3-0041-8AF2-FBF9E8B40353}" type="sibTrans" cxnId="{394648D7-570F-7443-8CBA-E1FAA1C38DE8}">
      <dgm:prSet/>
      <dgm:spPr/>
      <dgm:t>
        <a:bodyPr/>
        <a:lstStyle/>
        <a:p>
          <a:endParaRPr lang="en-US"/>
        </a:p>
      </dgm:t>
    </dgm:pt>
    <dgm:pt modelId="{29CDD1DA-C6FC-5940-89B5-99EDB771B4F7}">
      <dgm:prSet phldrT="[Text]" custT="1"/>
      <dgm:spPr/>
      <dgm:t>
        <a:bodyPr/>
        <a:lstStyle/>
        <a:p>
          <a:r>
            <a:rPr lang="en-US" sz="2000" b="1" dirty="0" smtClean="0"/>
            <a:t>Faith Practices</a:t>
          </a:r>
          <a:endParaRPr lang="en-US" sz="2000" b="1" dirty="0"/>
        </a:p>
      </dgm:t>
    </dgm:pt>
    <dgm:pt modelId="{FFC4910F-1EEE-1C43-B231-5826C16637E7}" type="parTrans" cxnId="{B5DB8567-7451-7444-97C8-D339C9D89EA7}">
      <dgm:prSet/>
      <dgm:spPr/>
      <dgm:t>
        <a:bodyPr/>
        <a:lstStyle/>
        <a:p>
          <a:endParaRPr lang="en-US" dirty="0"/>
        </a:p>
      </dgm:t>
    </dgm:pt>
    <dgm:pt modelId="{8447D2B3-BCEC-DD42-A943-733B49F6F775}" type="sibTrans" cxnId="{B5DB8567-7451-7444-97C8-D339C9D89EA7}">
      <dgm:prSet/>
      <dgm:spPr/>
      <dgm:t>
        <a:bodyPr/>
        <a:lstStyle/>
        <a:p>
          <a:endParaRPr lang="en-US"/>
        </a:p>
      </dgm:t>
    </dgm:pt>
    <dgm:pt modelId="{5D36D761-1D00-BA42-8BC8-1B60F74E24DB}">
      <dgm:prSet phldrT="[Text]" custT="1"/>
      <dgm:spPr/>
      <dgm:t>
        <a:bodyPr/>
        <a:lstStyle/>
        <a:p>
          <a:r>
            <a:rPr lang="en-US" sz="2000" b="1" dirty="0" smtClean="0"/>
            <a:t>Continuing Formation</a:t>
          </a:r>
          <a:endParaRPr lang="en-US" sz="2000" b="1" dirty="0"/>
        </a:p>
      </dgm:t>
    </dgm:pt>
    <dgm:pt modelId="{1293667D-F342-D644-9608-ADC03B8F8B53}" type="parTrans" cxnId="{0CF2EA48-6C49-1645-AEB7-98D62DCED7FA}">
      <dgm:prSet/>
      <dgm:spPr/>
      <dgm:t>
        <a:bodyPr/>
        <a:lstStyle/>
        <a:p>
          <a:endParaRPr lang="en-US" dirty="0"/>
        </a:p>
      </dgm:t>
    </dgm:pt>
    <dgm:pt modelId="{904674EB-0242-EC4C-A70F-4FFF283805B4}" type="sibTrans" cxnId="{0CF2EA48-6C49-1645-AEB7-98D62DCED7FA}">
      <dgm:prSet/>
      <dgm:spPr/>
      <dgm:t>
        <a:bodyPr/>
        <a:lstStyle/>
        <a:p>
          <a:endParaRPr lang="en-US"/>
        </a:p>
      </dgm:t>
    </dgm:pt>
    <dgm:pt modelId="{0A4EE0DE-D2FA-F144-B46F-C253FDB4C53D}">
      <dgm:prSet phldrT="[Text]" custT="1"/>
      <dgm:spPr/>
      <dgm:t>
        <a:bodyPr/>
        <a:lstStyle/>
        <a:p>
          <a:r>
            <a:rPr lang="en-US" sz="2000" b="1" dirty="0" smtClean="0"/>
            <a:t>Support Groups</a:t>
          </a:r>
          <a:endParaRPr lang="en-US" sz="2000" b="1" dirty="0"/>
        </a:p>
      </dgm:t>
    </dgm:pt>
    <dgm:pt modelId="{E89EFE02-235F-3E4A-B79E-F9AD0E637596}" type="parTrans" cxnId="{ACD04E2D-9D5F-E247-B85A-0866319F4DA0}">
      <dgm:prSet/>
      <dgm:spPr/>
      <dgm:t>
        <a:bodyPr/>
        <a:lstStyle/>
        <a:p>
          <a:endParaRPr lang="en-US" dirty="0"/>
        </a:p>
      </dgm:t>
    </dgm:pt>
    <dgm:pt modelId="{82BC8336-6B1D-4641-B26B-42EFB4A58352}" type="sibTrans" cxnId="{ACD04E2D-9D5F-E247-B85A-0866319F4DA0}">
      <dgm:prSet/>
      <dgm:spPr/>
      <dgm:t>
        <a:bodyPr/>
        <a:lstStyle/>
        <a:p>
          <a:endParaRPr lang="en-US"/>
        </a:p>
      </dgm:t>
    </dgm:pt>
    <dgm:pt modelId="{CAED2F3F-6DDD-414C-A85D-8AB657F957D7}">
      <dgm:prSet phldrT="[Text]" custT="1"/>
      <dgm:spPr/>
      <dgm:t>
        <a:bodyPr/>
        <a:lstStyle/>
        <a:p>
          <a:r>
            <a:rPr lang="en-US" sz="2000" b="1" dirty="0" smtClean="0"/>
            <a:t>Quarterly Couple Gatherings</a:t>
          </a:r>
          <a:endParaRPr lang="en-US" sz="2000" b="1" dirty="0"/>
        </a:p>
      </dgm:t>
    </dgm:pt>
    <dgm:pt modelId="{54B3E2D2-BF8D-A845-AA5B-6D18F74CA815}" type="parTrans" cxnId="{9C4FF163-31B2-464F-9566-14E43C6E3E8B}">
      <dgm:prSet/>
      <dgm:spPr/>
      <dgm:t>
        <a:bodyPr/>
        <a:lstStyle/>
        <a:p>
          <a:endParaRPr lang="en-US" dirty="0"/>
        </a:p>
      </dgm:t>
    </dgm:pt>
    <dgm:pt modelId="{A9535F3F-8047-0849-BD20-CB4E1D504C67}" type="sibTrans" cxnId="{9C4FF163-31B2-464F-9566-14E43C6E3E8B}">
      <dgm:prSet/>
      <dgm:spPr/>
      <dgm:t>
        <a:bodyPr/>
        <a:lstStyle/>
        <a:p>
          <a:endParaRPr lang="en-US"/>
        </a:p>
      </dgm:t>
    </dgm:pt>
    <dgm:pt modelId="{CAFBF4D9-5A04-4F40-8098-A5A2D011E1BE}">
      <dgm:prSet phldrT="[Text]" custT="1"/>
      <dgm:spPr/>
      <dgm:t>
        <a:bodyPr/>
        <a:lstStyle/>
        <a:p>
          <a:r>
            <a:rPr lang="en-US" sz="2000" b="1" dirty="0" smtClean="0"/>
            <a:t>Married Life Tasks &amp; Issues</a:t>
          </a:r>
          <a:endParaRPr lang="en-US" sz="2000" b="1" dirty="0"/>
        </a:p>
      </dgm:t>
    </dgm:pt>
    <dgm:pt modelId="{57D09DB0-F590-1443-A666-C2D3D06A5832}" type="parTrans" cxnId="{75DC18C3-9071-D34B-A253-3EF0F7934D89}">
      <dgm:prSet/>
      <dgm:spPr/>
      <dgm:t>
        <a:bodyPr/>
        <a:lstStyle/>
        <a:p>
          <a:endParaRPr lang="en-US" dirty="0"/>
        </a:p>
      </dgm:t>
    </dgm:pt>
    <dgm:pt modelId="{B8180CE8-AF92-DC47-8B08-B10277CF36DC}" type="sibTrans" cxnId="{75DC18C3-9071-D34B-A253-3EF0F7934D89}">
      <dgm:prSet/>
      <dgm:spPr/>
      <dgm:t>
        <a:bodyPr/>
        <a:lstStyle/>
        <a:p>
          <a:endParaRPr lang="en-US"/>
        </a:p>
      </dgm:t>
    </dgm:pt>
    <dgm:pt modelId="{62CC88AE-E586-9149-8EE0-95C956897E94}">
      <dgm:prSet phldrT="[Text]" custT="1"/>
      <dgm:spPr/>
      <dgm:t>
        <a:bodyPr/>
        <a:lstStyle/>
        <a:p>
          <a:r>
            <a:rPr lang="en-US" sz="2000" b="1" dirty="0" smtClean="0"/>
            <a:t>Courses, Workshops, Online Resources </a:t>
          </a:r>
          <a:endParaRPr lang="en-US" sz="2000" b="1" dirty="0"/>
        </a:p>
      </dgm:t>
    </dgm:pt>
    <dgm:pt modelId="{F20D32FD-8D82-2C4C-B2D2-E9C9FADA210E}" type="parTrans" cxnId="{C47FEC54-3F6E-6C4D-A404-FA06ECE558DC}">
      <dgm:prSet/>
      <dgm:spPr/>
      <dgm:t>
        <a:bodyPr/>
        <a:lstStyle/>
        <a:p>
          <a:endParaRPr lang="en-US" dirty="0"/>
        </a:p>
      </dgm:t>
    </dgm:pt>
    <dgm:pt modelId="{669D4C17-2682-6241-A030-CC3F9BBB7D09}" type="sibTrans" cxnId="{C47FEC54-3F6E-6C4D-A404-FA06ECE558DC}">
      <dgm:prSet/>
      <dgm:spPr/>
      <dgm:t>
        <a:bodyPr/>
        <a:lstStyle/>
        <a:p>
          <a:endParaRPr lang="en-US"/>
        </a:p>
      </dgm:t>
    </dgm:pt>
    <dgm:pt modelId="{9A9F907D-63CF-7C47-B175-A77AEBB43659}">
      <dgm:prSet phldrT="[Text]" custT="1"/>
      <dgm:spPr/>
      <dgm:t>
        <a:bodyPr/>
        <a:lstStyle/>
        <a:p>
          <a:r>
            <a:rPr lang="en-US" sz="2000" b="1" dirty="0" smtClean="0"/>
            <a:t>Theology, Scripture, Spirituality</a:t>
          </a:r>
          <a:endParaRPr lang="en-US" sz="2000" b="1" dirty="0"/>
        </a:p>
      </dgm:t>
    </dgm:pt>
    <dgm:pt modelId="{72FEB299-2AE6-A640-851B-0B3862E51CD5}" type="parTrans" cxnId="{AE4A2EDD-BCE7-AD47-8A13-9F92DE80D07D}">
      <dgm:prSet/>
      <dgm:spPr/>
      <dgm:t>
        <a:bodyPr/>
        <a:lstStyle/>
        <a:p>
          <a:endParaRPr lang="en-US" dirty="0"/>
        </a:p>
      </dgm:t>
    </dgm:pt>
    <dgm:pt modelId="{D2DEE716-BCA7-B148-82B9-07860A9512F7}" type="sibTrans" cxnId="{AE4A2EDD-BCE7-AD47-8A13-9F92DE80D07D}">
      <dgm:prSet/>
      <dgm:spPr/>
      <dgm:t>
        <a:bodyPr/>
        <a:lstStyle/>
        <a:p>
          <a:endParaRPr lang="en-US"/>
        </a:p>
      </dgm:t>
    </dgm:pt>
    <dgm:pt modelId="{922A166F-4E74-FF49-BF64-C193FA928742}" type="pres">
      <dgm:prSet presAssocID="{EEF86F58-83CB-5A4F-A909-7F180D5268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11447D-7EB7-BD4A-B75E-CAB29B5487D3}" type="pres">
      <dgm:prSet presAssocID="{AE44F167-AB4C-B349-8093-936A2D38AEBD}" presName="root1" presStyleCnt="0"/>
      <dgm:spPr/>
      <dgm:t>
        <a:bodyPr/>
        <a:lstStyle/>
        <a:p>
          <a:endParaRPr lang="en-US"/>
        </a:p>
      </dgm:t>
    </dgm:pt>
    <dgm:pt modelId="{6EE40392-780B-6147-A59F-16151628F2E1}" type="pres">
      <dgm:prSet presAssocID="{AE44F167-AB4C-B349-8093-936A2D38AEBD}" presName="LevelOneTextNode" presStyleLbl="node0" presStyleIdx="0" presStyleCnt="1" custLinFactNeighborX="-43990" custLinFactNeighborY="32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FBEDC-41A6-C64B-900B-EC54D8D0F599}" type="pres">
      <dgm:prSet presAssocID="{AE44F167-AB4C-B349-8093-936A2D38AEBD}" presName="level2hierChild" presStyleCnt="0"/>
      <dgm:spPr/>
      <dgm:t>
        <a:bodyPr/>
        <a:lstStyle/>
        <a:p>
          <a:endParaRPr lang="en-US"/>
        </a:p>
      </dgm:t>
    </dgm:pt>
    <dgm:pt modelId="{E459E357-DABB-8741-B686-1FE9162F6C47}" type="pres">
      <dgm:prSet presAssocID="{3AD6FFF4-160E-3B40-A819-1E3A675DE974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4C554DB0-5A28-7F4A-8F93-B4536C321789}" type="pres">
      <dgm:prSet presAssocID="{3AD6FFF4-160E-3B40-A819-1E3A675DE974}" presName="connTx" presStyleLbl="parChTrans1D2" presStyleIdx="0" presStyleCnt="6"/>
      <dgm:spPr/>
      <dgm:t>
        <a:bodyPr/>
        <a:lstStyle/>
        <a:p>
          <a:endParaRPr lang="en-US"/>
        </a:p>
      </dgm:t>
    </dgm:pt>
    <dgm:pt modelId="{39A5AB1E-9192-6D42-8F81-B4226E39DB1A}" type="pres">
      <dgm:prSet presAssocID="{88B2DE08-96DA-1D43-84C5-A99DA1FAA8BA}" presName="root2" presStyleCnt="0"/>
      <dgm:spPr/>
      <dgm:t>
        <a:bodyPr/>
        <a:lstStyle/>
        <a:p>
          <a:endParaRPr lang="en-US"/>
        </a:p>
      </dgm:t>
    </dgm:pt>
    <dgm:pt modelId="{91A37B3E-0911-1D4C-8713-F7C0EDFEF47F}" type="pres">
      <dgm:prSet presAssocID="{88B2DE08-96DA-1D43-84C5-A99DA1FAA8BA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0424DC-3038-B94E-B644-B9E95774B309}" type="pres">
      <dgm:prSet presAssocID="{88B2DE08-96DA-1D43-84C5-A99DA1FAA8BA}" presName="level3hierChild" presStyleCnt="0"/>
      <dgm:spPr/>
      <dgm:t>
        <a:bodyPr/>
        <a:lstStyle/>
        <a:p>
          <a:endParaRPr lang="en-US"/>
        </a:p>
      </dgm:t>
    </dgm:pt>
    <dgm:pt modelId="{8D10413F-7EDD-0844-8536-634EE0F9EC41}" type="pres">
      <dgm:prSet presAssocID="{FFC4910F-1EEE-1C43-B231-5826C16637E7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D5D9BA7A-1AA1-734C-BB40-D9D4CA05673E}" type="pres">
      <dgm:prSet presAssocID="{FFC4910F-1EEE-1C43-B231-5826C16637E7}" presName="connTx" presStyleLbl="parChTrans1D2" presStyleIdx="1" presStyleCnt="6"/>
      <dgm:spPr/>
      <dgm:t>
        <a:bodyPr/>
        <a:lstStyle/>
        <a:p>
          <a:endParaRPr lang="en-US"/>
        </a:p>
      </dgm:t>
    </dgm:pt>
    <dgm:pt modelId="{8A3594D3-B040-E240-93B2-9702870DFC00}" type="pres">
      <dgm:prSet presAssocID="{29CDD1DA-C6FC-5940-89B5-99EDB771B4F7}" presName="root2" presStyleCnt="0"/>
      <dgm:spPr/>
      <dgm:t>
        <a:bodyPr/>
        <a:lstStyle/>
        <a:p>
          <a:endParaRPr lang="en-US"/>
        </a:p>
      </dgm:t>
    </dgm:pt>
    <dgm:pt modelId="{ED4E861B-3F2B-3A4F-9B74-9746CF1FF11F}" type="pres">
      <dgm:prSet presAssocID="{29CDD1DA-C6FC-5940-89B5-99EDB771B4F7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A67A99-2C02-BE49-95FD-7117A6C0E809}" type="pres">
      <dgm:prSet presAssocID="{29CDD1DA-C6FC-5940-89B5-99EDB771B4F7}" presName="level3hierChild" presStyleCnt="0"/>
      <dgm:spPr/>
      <dgm:t>
        <a:bodyPr/>
        <a:lstStyle/>
        <a:p>
          <a:endParaRPr lang="en-US"/>
        </a:p>
      </dgm:t>
    </dgm:pt>
    <dgm:pt modelId="{D8A0B370-E0DA-4A45-84C6-F741A9DDA18F}" type="pres">
      <dgm:prSet presAssocID="{2EA06C68-014B-B54B-8370-2ED2B8B47F96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F72EA0D9-FD91-564B-A309-1F0624D39D77}" type="pres">
      <dgm:prSet presAssocID="{2EA06C68-014B-B54B-8370-2ED2B8B47F96}" presName="connTx" presStyleLbl="parChTrans1D3" presStyleIdx="0" presStyleCnt="3"/>
      <dgm:spPr/>
      <dgm:t>
        <a:bodyPr/>
        <a:lstStyle/>
        <a:p>
          <a:endParaRPr lang="en-US"/>
        </a:p>
      </dgm:t>
    </dgm:pt>
    <dgm:pt modelId="{73B64BA0-86C6-B045-9104-007E1FAA8F59}" type="pres">
      <dgm:prSet presAssocID="{D0AB3140-1704-B346-8BEC-02224D085021}" presName="root2" presStyleCnt="0"/>
      <dgm:spPr/>
      <dgm:t>
        <a:bodyPr/>
        <a:lstStyle/>
        <a:p>
          <a:endParaRPr lang="en-US"/>
        </a:p>
      </dgm:t>
    </dgm:pt>
    <dgm:pt modelId="{7CD87B2C-ED25-1D4B-AC08-9E07F6EC9D48}" type="pres">
      <dgm:prSet presAssocID="{D0AB3140-1704-B346-8BEC-02224D085021}" presName="LevelTwoTextNode" presStyleLbl="node3" presStyleIdx="0" presStyleCnt="3" custScaleX="133877" custScaleY="114043" custLinFactNeighborX="7425" custLinFactNeighborY="-284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901923-A89B-6E42-A3E6-783157D6C536}" type="pres">
      <dgm:prSet presAssocID="{D0AB3140-1704-B346-8BEC-02224D085021}" presName="level3hierChild" presStyleCnt="0"/>
      <dgm:spPr/>
      <dgm:t>
        <a:bodyPr/>
        <a:lstStyle/>
        <a:p>
          <a:endParaRPr lang="en-US"/>
        </a:p>
      </dgm:t>
    </dgm:pt>
    <dgm:pt modelId="{A4906DA7-AC3B-2446-A28A-0697C16EE854}" type="pres">
      <dgm:prSet presAssocID="{1293667D-F342-D644-9608-ADC03B8F8B53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2684BB8F-2F93-C34A-A1F6-0E6C125548A0}" type="pres">
      <dgm:prSet presAssocID="{1293667D-F342-D644-9608-ADC03B8F8B53}" presName="connTx" presStyleLbl="parChTrans1D2" presStyleIdx="2" presStyleCnt="6"/>
      <dgm:spPr/>
      <dgm:t>
        <a:bodyPr/>
        <a:lstStyle/>
        <a:p>
          <a:endParaRPr lang="en-US"/>
        </a:p>
      </dgm:t>
    </dgm:pt>
    <dgm:pt modelId="{C9A765EC-EA7D-DB41-979A-438D55E64934}" type="pres">
      <dgm:prSet presAssocID="{5D36D761-1D00-BA42-8BC8-1B60F74E24DB}" presName="root2" presStyleCnt="0"/>
      <dgm:spPr/>
      <dgm:t>
        <a:bodyPr/>
        <a:lstStyle/>
        <a:p>
          <a:endParaRPr lang="en-US"/>
        </a:p>
      </dgm:t>
    </dgm:pt>
    <dgm:pt modelId="{50132922-49CC-1D43-9E25-D4C3923D2C8F}" type="pres">
      <dgm:prSet presAssocID="{5D36D761-1D00-BA42-8BC8-1B60F74E24DB}" presName="LevelTwoTextNode" presStyleLbl="node2" presStyleIdx="2" presStyleCnt="6" custLinFactNeighborX="-761" custLinFactNeighborY="-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E30EB0-427B-A647-AAF8-A54347EA3C0C}" type="pres">
      <dgm:prSet presAssocID="{5D36D761-1D00-BA42-8BC8-1B60F74E24DB}" presName="level3hierChild" presStyleCnt="0"/>
      <dgm:spPr/>
      <dgm:t>
        <a:bodyPr/>
        <a:lstStyle/>
        <a:p>
          <a:endParaRPr lang="en-US"/>
        </a:p>
      </dgm:t>
    </dgm:pt>
    <dgm:pt modelId="{687B3F1A-3407-3A49-9379-F24F2650E249}" type="pres">
      <dgm:prSet presAssocID="{72FEB299-2AE6-A640-851B-0B3862E51CD5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5A7DE898-E68E-354D-AAC0-4236CB321A94}" type="pres">
      <dgm:prSet presAssocID="{72FEB299-2AE6-A640-851B-0B3862E51CD5}" presName="connTx" presStyleLbl="parChTrans1D3" presStyleIdx="1" presStyleCnt="3"/>
      <dgm:spPr/>
      <dgm:t>
        <a:bodyPr/>
        <a:lstStyle/>
        <a:p>
          <a:endParaRPr lang="en-US"/>
        </a:p>
      </dgm:t>
    </dgm:pt>
    <dgm:pt modelId="{68830A5E-3866-F64F-BE91-9008C0A53ABC}" type="pres">
      <dgm:prSet presAssocID="{9A9F907D-63CF-7C47-B175-A77AEBB43659}" presName="root2" presStyleCnt="0"/>
      <dgm:spPr/>
      <dgm:t>
        <a:bodyPr/>
        <a:lstStyle/>
        <a:p>
          <a:endParaRPr lang="en-US"/>
        </a:p>
      </dgm:t>
    </dgm:pt>
    <dgm:pt modelId="{D1243A0E-81BF-C14E-8FD8-1157F1D76787}" type="pres">
      <dgm:prSet presAssocID="{9A9F907D-63CF-7C47-B175-A77AEBB43659}" presName="LevelTwoTextNode" presStyleLbl="node3" presStyleIdx="1" presStyleCnt="3" custScaleX="133877" custScaleY="71537" custLinFactNeighborX="4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3A259F-DCE7-B84B-8371-E573C930C24A}" type="pres">
      <dgm:prSet presAssocID="{9A9F907D-63CF-7C47-B175-A77AEBB43659}" presName="level3hierChild" presStyleCnt="0"/>
      <dgm:spPr/>
      <dgm:t>
        <a:bodyPr/>
        <a:lstStyle/>
        <a:p>
          <a:endParaRPr lang="en-US"/>
        </a:p>
      </dgm:t>
    </dgm:pt>
    <dgm:pt modelId="{A580B720-F1F2-A341-920A-99FACCCB71D7}" type="pres">
      <dgm:prSet presAssocID="{57D09DB0-F590-1443-A666-C2D3D06A5832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6B9D8326-B04E-F949-8455-6AE631C9121A}" type="pres">
      <dgm:prSet presAssocID="{57D09DB0-F590-1443-A666-C2D3D06A5832}" presName="connTx" presStyleLbl="parChTrans1D2" presStyleIdx="3" presStyleCnt="6"/>
      <dgm:spPr/>
      <dgm:t>
        <a:bodyPr/>
        <a:lstStyle/>
        <a:p>
          <a:endParaRPr lang="en-US"/>
        </a:p>
      </dgm:t>
    </dgm:pt>
    <dgm:pt modelId="{1B9C9B92-F5FA-2646-ABFA-51919D20A61F}" type="pres">
      <dgm:prSet presAssocID="{CAFBF4D9-5A04-4F40-8098-A5A2D011E1BE}" presName="root2" presStyleCnt="0"/>
      <dgm:spPr/>
      <dgm:t>
        <a:bodyPr/>
        <a:lstStyle/>
        <a:p>
          <a:endParaRPr lang="en-US"/>
        </a:p>
      </dgm:t>
    </dgm:pt>
    <dgm:pt modelId="{7CD1F4AA-C75B-264B-9D63-740DC9C350E2}" type="pres">
      <dgm:prSet presAssocID="{CAFBF4D9-5A04-4F40-8098-A5A2D011E1BE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F912A3-B14F-754E-8FBF-21AD8EAE9167}" type="pres">
      <dgm:prSet presAssocID="{CAFBF4D9-5A04-4F40-8098-A5A2D011E1BE}" presName="level3hierChild" presStyleCnt="0"/>
      <dgm:spPr/>
      <dgm:t>
        <a:bodyPr/>
        <a:lstStyle/>
        <a:p>
          <a:endParaRPr lang="en-US"/>
        </a:p>
      </dgm:t>
    </dgm:pt>
    <dgm:pt modelId="{D206DF04-B6AE-9045-B97E-0CB29F95EE85}" type="pres">
      <dgm:prSet presAssocID="{F20D32FD-8D82-2C4C-B2D2-E9C9FADA210E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DD36F528-B866-204E-B00C-3534CFA33A1C}" type="pres">
      <dgm:prSet presAssocID="{F20D32FD-8D82-2C4C-B2D2-E9C9FADA210E}" presName="connTx" presStyleLbl="parChTrans1D3" presStyleIdx="2" presStyleCnt="3"/>
      <dgm:spPr/>
      <dgm:t>
        <a:bodyPr/>
        <a:lstStyle/>
        <a:p>
          <a:endParaRPr lang="en-US"/>
        </a:p>
      </dgm:t>
    </dgm:pt>
    <dgm:pt modelId="{F543BFA3-2905-E146-A4DD-3823172BB026}" type="pres">
      <dgm:prSet presAssocID="{62CC88AE-E586-9149-8EE0-95C956897E94}" presName="root2" presStyleCnt="0"/>
      <dgm:spPr/>
      <dgm:t>
        <a:bodyPr/>
        <a:lstStyle/>
        <a:p>
          <a:endParaRPr lang="en-US"/>
        </a:p>
      </dgm:t>
    </dgm:pt>
    <dgm:pt modelId="{F4709D5D-3129-704D-AB09-ECF5B8979A95}" type="pres">
      <dgm:prSet presAssocID="{62CC88AE-E586-9149-8EE0-95C956897E94}" presName="LevelTwoTextNode" presStyleLbl="node3" presStyleIdx="2" presStyleCnt="3" custScaleX="132580" custLinFactNeighborX="6497" custLinFactNeighborY="4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F0254D-0D54-A549-B315-5BBB3806AEE2}" type="pres">
      <dgm:prSet presAssocID="{62CC88AE-E586-9149-8EE0-95C956897E94}" presName="level3hierChild" presStyleCnt="0"/>
      <dgm:spPr/>
      <dgm:t>
        <a:bodyPr/>
        <a:lstStyle/>
        <a:p>
          <a:endParaRPr lang="en-US"/>
        </a:p>
      </dgm:t>
    </dgm:pt>
    <dgm:pt modelId="{87620636-F1FC-8B49-85ED-40262D1FE550}" type="pres">
      <dgm:prSet presAssocID="{E89EFE02-235F-3E4A-B79E-F9AD0E637596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5BAB5093-397E-BC40-BF90-20C924A963AE}" type="pres">
      <dgm:prSet presAssocID="{E89EFE02-235F-3E4A-B79E-F9AD0E637596}" presName="connTx" presStyleLbl="parChTrans1D2" presStyleIdx="4" presStyleCnt="6"/>
      <dgm:spPr/>
      <dgm:t>
        <a:bodyPr/>
        <a:lstStyle/>
        <a:p>
          <a:endParaRPr lang="en-US"/>
        </a:p>
      </dgm:t>
    </dgm:pt>
    <dgm:pt modelId="{936CA32E-3BEB-294F-8033-B59BB65E96A7}" type="pres">
      <dgm:prSet presAssocID="{0A4EE0DE-D2FA-F144-B46F-C253FDB4C53D}" presName="root2" presStyleCnt="0"/>
      <dgm:spPr/>
      <dgm:t>
        <a:bodyPr/>
        <a:lstStyle/>
        <a:p>
          <a:endParaRPr lang="en-US"/>
        </a:p>
      </dgm:t>
    </dgm:pt>
    <dgm:pt modelId="{D7DD03F1-48B5-8B4B-A333-21400FD8C251}" type="pres">
      <dgm:prSet presAssocID="{0A4EE0DE-D2FA-F144-B46F-C253FDB4C53D}" presName="LevelTwoTextNode" presStyleLbl="node2" presStyleIdx="4" presStyleCnt="6" custLinFactNeighborY="-4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54D958-ED7E-A241-88A2-71B5DB102749}" type="pres">
      <dgm:prSet presAssocID="{0A4EE0DE-D2FA-F144-B46F-C253FDB4C53D}" presName="level3hierChild" presStyleCnt="0"/>
      <dgm:spPr/>
      <dgm:t>
        <a:bodyPr/>
        <a:lstStyle/>
        <a:p>
          <a:endParaRPr lang="en-US"/>
        </a:p>
      </dgm:t>
    </dgm:pt>
    <dgm:pt modelId="{43530D22-FE20-EE42-9E69-02DB742F779C}" type="pres">
      <dgm:prSet presAssocID="{54B3E2D2-BF8D-A845-AA5B-6D18F74CA815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D61927B9-28D7-C640-B324-E91A1D59C8C5}" type="pres">
      <dgm:prSet presAssocID="{54B3E2D2-BF8D-A845-AA5B-6D18F74CA815}" presName="connTx" presStyleLbl="parChTrans1D2" presStyleIdx="5" presStyleCnt="6"/>
      <dgm:spPr/>
      <dgm:t>
        <a:bodyPr/>
        <a:lstStyle/>
        <a:p>
          <a:endParaRPr lang="en-US"/>
        </a:p>
      </dgm:t>
    </dgm:pt>
    <dgm:pt modelId="{1FF9E2B3-A9CA-9843-839D-042BD9E96778}" type="pres">
      <dgm:prSet presAssocID="{CAED2F3F-6DDD-414C-A85D-8AB657F957D7}" presName="root2" presStyleCnt="0"/>
      <dgm:spPr/>
      <dgm:t>
        <a:bodyPr/>
        <a:lstStyle/>
        <a:p>
          <a:endParaRPr lang="en-US"/>
        </a:p>
      </dgm:t>
    </dgm:pt>
    <dgm:pt modelId="{7C9349F3-E4E6-994B-8BB7-6C3D3B392831}" type="pres">
      <dgm:prSet presAssocID="{CAED2F3F-6DDD-414C-A85D-8AB657F957D7}" presName="LevelTwoTextNode" presStyleLbl="node2" presStyleIdx="5" presStyleCnt="6" custLinFactNeighborY="-11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922A1B-B39F-9041-8D34-08CB1FF13664}" type="pres">
      <dgm:prSet presAssocID="{CAED2F3F-6DDD-414C-A85D-8AB657F957D7}" presName="level3hierChild" presStyleCnt="0"/>
      <dgm:spPr/>
      <dgm:t>
        <a:bodyPr/>
        <a:lstStyle/>
        <a:p>
          <a:endParaRPr lang="en-US"/>
        </a:p>
      </dgm:t>
    </dgm:pt>
  </dgm:ptLst>
  <dgm:cxnLst>
    <dgm:cxn modelId="{5B2DEE8C-CED3-4740-A937-A6A82C59E20C}" type="presOf" srcId="{57D09DB0-F590-1443-A666-C2D3D06A5832}" destId="{A580B720-F1F2-A341-920A-99FACCCB71D7}" srcOrd="0" destOrd="0" presId="urn:microsoft.com/office/officeart/2005/8/layout/hierarchy2"/>
    <dgm:cxn modelId="{B5DB8567-7451-7444-97C8-D339C9D89EA7}" srcId="{AE44F167-AB4C-B349-8093-936A2D38AEBD}" destId="{29CDD1DA-C6FC-5940-89B5-99EDB771B4F7}" srcOrd="1" destOrd="0" parTransId="{FFC4910F-1EEE-1C43-B231-5826C16637E7}" sibTransId="{8447D2B3-BCEC-DD42-A943-733B49F6F775}"/>
    <dgm:cxn modelId="{9C4FF163-31B2-464F-9566-14E43C6E3E8B}" srcId="{AE44F167-AB4C-B349-8093-936A2D38AEBD}" destId="{CAED2F3F-6DDD-414C-A85D-8AB657F957D7}" srcOrd="5" destOrd="0" parTransId="{54B3E2D2-BF8D-A845-AA5B-6D18F74CA815}" sibTransId="{A9535F3F-8047-0849-BD20-CB4E1D504C67}"/>
    <dgm:cxn modelId="{0CF2EA48-6C49-1645-AEB7-98D62DCED7FA}" srcId="{AE44F167-AB4C-B349-8093-936A2D38AEBD}" destId="{5D36D761-1D00-BA42-8BC8-1B60F74E24DB}" srcOrd="2" destOrd="0" parTransId="{1293667D-F342-D644-9608-ADC03B8F8B53}" sibTransId="{904674EB-0242-EC4C-A70F-4FFF283805B4}"/>
    <dgm:cxn modelId="{A7A523A0-BAEE-F944-80B1-EF7D3E6AF0C7}" type="presOf" srcId="{72FEB299-2AE6-A640-851B-0B3862E51CD5}" destId="{5A7DE898-E68E-354D-AAC0-4236CB321A94}" srcOrd="1" destOrd="0" presId="urn:microsoft.com/office/officeart/2005/8/layout/hierarchy2"/>
    <dgm:cxn modelId="{2D98798D-160A-FA4E-8C86-615D2D1457F2}" type="presOf" srcId="{88B2DE08-96DA-1D43-84C5-A99DA1FAA8BA}" destId="{91A37B3E-0911-1D4C-8713-F7C0EDFEF47F}" srcOrd="0" destOrd="0" presId="urn:microsoft.com/office/officeart/2005/8/layout/hierarchy2"/>
    <dgm:cxn modelId="{8CC017F7-22B5-704F-AD65-C7D0F41A1DDB}" type="presOf" srcId="{FFC4910F-1EEE-1C43-B231-5826C16637E7}" destId="{8D10413F-7EDD-0844-8536-634EE0F9EC41}" srcOrd="0" destOrd="0" presId="urn:microsoft.com/office/officeart/2005/8/layout/hierarchy2"/>
    <dgm:cxn modelId="{26D42F78-F2AC-7644-A4CF-CBA0C44220C0}" type="presOf" srcId="{3AD6FFF4-160E-3B40-A819-1E3A675DE974}" destId="{E459E357-DABB-8741-B686-1FE9162F6C47}" srcOrd="0" destOrd="0" presId="urn:microsoft.com/office/officeart/2005/8/layout/hierarchy2"/>
    <dgm:cxn modelId="{8CDDDEE4-BF92-354F-A225-C8FA51B37A15}" srcId="{EEF86F58-83CB-5A4F-A909-7F180D52685F}" destId="{AE44F167-AB4C-B349-8093-936A2D38AEBD}" srcOrd="0" destOrd="0" parTransId="{7869C144-E5E8-E04D-B1FE-D6729B78001B}" sibTransId="{166C9132-2643-8E48-88A4-EE01400A3C4B}"/>
    <dgm:cxn modelId="{75DC18C3-9071-D34B-A253-3EF0F7934D89}" srcId="{AE44F167-AB4C-B349-8093-936A2D38AEBD}" destId="{CAFBF4D9-5A04-4F40-8098-A5A2D011E1BE}" srcOrd="3" destOrd="0" parTransId="{57D09DB0-F590-1443-A666-C2D3D06A5832}" sibTransId="{B8180CE8-AF92-DC47-8B08-B10277CF36DC}"/>
    <dgm:cxn modelId="{7A85BE63-D32E-7D42-BF3F-A0BDAA8BA3BF}" type="presOf" srcId="{3AD6FFF4-160E-3B40-A819-1E3A675DE974}" destId="{4C554DB0-5A28-7F4A-8F93-B4536C321789}" srcOrd="1" destOrd="0" presId="urn:microsoft.com/office/officeart/2005/8/layout/hierarchy2"/>
    <dgm:cxn modelId="{ACBB6BB8-84C3-DC40-A2AE-DFD6F8B2800B}" type="presOf" srcId="{D0AB3140-1704-B346-8BEC-02224D085021}" destId="{7CD87B2C-ED25-1D4B-AC08-9E07F6EC9D48}" srcOrd="0" destOrd="0" presId="urn:microsoft.com/office/officeart/2005/8/layout/hierarchy2"/>
    <dgm:cxn modelId="{ED4670CE-F97E-764D-AC5A-BA78F787C98B}" type="presOf" srcId="{F20D32FD-8D82-2C4C-B2D2-E9C9FADA210E}" destId="{DD36F528-B866-204E-B00C-3534CFA33A1C}" srcOrd="1" destOrd="0" presId="urn:microsoft.com/office/officeart/2005/8/layout/hierarchy2"/>
    <dgm:cxn modelId="{0BE6D037-54C7-E147-BC2C-C98108CD7A9E}" type="presOf" srcId="{E89EFE02-235F-3E4A-B79E-F9AD0E637596}" destId="{5BAB5093-397E-BC40-BF90-20C924A963AE}" srcOrd="1" destOrd="0" presId="urn:microsoft.com/office/officeart/2005/8/layout/hierarchy2"/>
    <dgm:cxn modelId="{D46CD229-EF64-284C-9A4C-3B7D745DD114}" type="presOf" srcId="{1293667D-F342-D644-9608-ADC03B8F8B53}" destId="{A4906DA7-AC3B-2446-A28A-0697C16EE854}" srcOrd="0" destOrd="0" presId="urn:microsoft.com/office/officeart/2005/8/layout/hierarchy2"/>
    <dgm:cxn modelId="{A7DF7035-094C-D44D-A1B6-9C619FB6FD24}" type="presOf" srcId="{AE44F167-AB4C-B349-8093-936A2D38AEBD}" destId="{6EE40392-780B-6147-A59F-16151628F2E1}" srcOrd="0" destOrd="0" presId="urn:microsoft.com/office/officeart/2005/8/layout/hierarchy2"/>
    <dgm:cxn modelId="{27185B0A-4733-E242-9DDB-24BA112D9234}" type="presOf" srcId="{0A4EE0DE-D2FA-F144-B46F-C253FDB4C53D}" destId="{D7DD03F1-48B5-8B4B-A333-21400FD8C251}" srcOrd="0" destOrd="0" presId="urn:microsoft.com/office/officeart/2005/8/layout/hierarchy2"/>
    <dgm:cxn modelId="{3B53BE27-36EB-3441-BE19-EA337632651E}" type="presOf" srcId="{EEF86F58-83CB-5A4F-A909-7F180D52685F}" destId="{922A166F-4E74-FF49-BF64-C193FA928742}" srcOrd="0" destOrd="0" presId="urn:microsoft.com/office/officeart/2005/8/layout/hierarchy2"/>
    <dgm:cxn modelId="{A87CF49A-9C6D-EA43-A765-24B0532409C2}" type="presOf" srcId="{9A9F907D-63CF-7C47-B175-A77AEBB43659}" destId="{D1243A0E-81BF-C14E-8FD8-1157F1D76787}" srcOrd="0" destOrd="0" presId="urn:microsoft.com/office/officeart/2005/8/layout/hierarchy2"/>
    <dgm:cxn modelId="{D555936B-25A5-CA44-851B-99B92A2615DA}" type="presOf" srcId="{62CC88AE-E586-9149-8EE0-95C956897E94}" destId="{F4709D5D-3129-704D-AB09-ECF5B8979A95}" srcOrd="0" destOrd="0" presId="urn:microsoft.com/office/officeart/2005/8/layout/hierarchy2"/>
    <dgm:cxn modelId="{AE4A2EDD-BCE7-AD47-8A13-9F92DE80D07D}" srcId="{5D36D761-1D00-BA42-8BC8-1B60F74E24DB}" destId="{9A9F907D-63CF-7C47-B175-A77AEBB43659}" srcOrd="0" destOrd="0" parTransId="{72FEB299-2AE6-A640-851B-0B3862E51CD5}" sibTransId="{D2DEE716-BCA7-B148-82B9-07860A9512F7}"/>
    <dgm:cxn modelId="{E7EE357E-D9EC-4D4B-9498-76974C0DAE59}" srcId="{AE44F167-AB4C-B349-8093-936A2D38AEBD}" destId="{88B2DE08-96DA-1D43-84C5-A99DA1FAA8BA}" srcOrd="0" destOrd="0" parTransId="{3AD6FFF4-160E-3B40-A819-1E3A675DE974}" sibTransId="{621C26FD-0874-744E-B107-77D6B078DC6B}"/>
    <dgm:cxn modelId="{18A75EB8-9FAF-C941-8D32-1D4DCB8F2F61}" type="presOf" srcId="{5D36D761-1D00-BA42-8BC8-1B60F74E24DB}" destId="{50132922-49CC-1D43-9E25-D4C3923D2C8F}" srcOrd="0" destOrd="0" presId="urn:microsoft.com/office/officeart/2005/8/layout/hierarchy2"/>
    <dgm:cxn modelId="{D413ADFC-29B3-9842-B0E2-397472EFEF4D}" type="presOf" srcId="{CAFBF4D9-5A04-4F40-8098-A5A2D011E1BE}" destId="{7CD1F4AA-C75B-264B-9D63-740DC9C350E2}" srcOrd="0" destOrd="0" presId="urn:microsoft.com/office/officeart/2005/8/layout/hierarchy2"/>
    <dgm:cxn modelId="{CE038BD0-D649-744F-BE30-92D33A94E55D}" type="presOf" srcId="{54B3E2D2-BF8D-A845-AA5B-6D18F74CA815}" destId="{43530D22-FE20-EE42-9E69-02DB742F779C}" srcOrd="0" destOrd="0" presId="urn:microsoft.com/office/officeart/2005/8/layout/hierarchy2"/>
    <dgm:cxn modelId="{394648D7-570F-7443-8CBA-E1FAA1C38DE8}" srcId="{29CDD1DA-C6FC-5940-89B5-99EDB771B4F7}" destId="{D0AB3140-1704-B346-8BEC-02224D085021}" srcOrd="0" destOrd="0" parTransId="{2EA06C68-014B-B54B-8370-2ED2B8B47F96}" sibTransId="{6CC4027F-22E3-0041-8AF2-FBF9E8B40353}"/>
    <dgm:cxn modelId="{C47FEC54-3F6E-6C4D-A404-FA06ECE558DC}" srcId="{CAFBF4D9-5A04-4F40-8098-A5A2D011E1BE}" destId="{62CC88AE-E586-9149-8EE0-95C956897E94}" srcOrd="0" destOrd="0" parTransId="{F20D32FD-8D82-2C4C-B2D2-E9C9FADA210E}" sibTransId="{669D4C17-2682-6241-A030-CC3F9BBB7D09}"/>
    <dgm:cxn modelId="{9FC66108-A6BA-784D-B891-2CE618C1AF08}" type="presOf" srcId="{57D09DB0-F590-1443-A666-C2D3D06A5832}" destId="{6B9D8326-B04E-F949-8455-6AE631C9121A}" srcOrd="1" destOrd="0" presId="urn:microsoft.com/office/officeart/2005/8/layout/hierarchy2"/>
    <dgm:cxn modelId="{DED58C6C-FBBE-C54D-85D2-437AD07F7E30}" type="presOf" srcId="{F20D32FD-8D82-2C4C-B2D2-E9C9FADA210E}" destId="{D206DF04-B6AE-9045-B97E-0CB29F95EE85}" srcOrd="0" destOrd="0" presId="urn:microsoft.com/office/officeart/2005/8/layout/hierarchy2"/>
    <dgm:cxn modelId="{BBD00986-9936-8D44-9778-0467B9DF99BB}" type="presOf" srcId="{FFC4910F-1EEE-1C43-B231-5826C16637E7}" destId="{D5D9BA7A-1AA1-734C-BB40-D9D4CA05673E}" srcOrd="1" destOrd="0" presId="urn:microsoft.com/office/officeart/2005/8/layout/hierarchy2"/>
    <dgm:cxn modelId="{CB587F49-FE22-C94D-A784-8873C6F5038B}" type="presOf" srcId="{CAED2F3F-6DDD-414C-A85D-8AB657F957D7}" destId="{7C9349F3-E4E6-994B-8BB7-6C3D3B392831}" srcOrd="0" destOrd="0" presId="urn:microsoft.com/office/officeart/2005/8/layout/hierarchy2"/>
    <dgm:cxn modelId="{9DD78B13-F7BB-C349-80D8-D1338DE80617}" type="presOf" srcId="{E89EFE02-235F-3E4A-B79E-F9AD0E637596}" destId="{87620636-F1FC-8B49-85ED-40262D1FE550}" srcOrd="0" destOrd="0" presId="urn:microsoft.com/office/officeart/2005/8/layout/hierarchy2"/>
    <dgm:cxn modelId="{00265E2F-0897-F34D-9D89-0DC622500D7B}" type="presOf" srcId="{2EA06C68-014B-B54B-8370-2ED2B8B47F96}" destId="{D8A0B370-E0DA-4A45-84C6-F741A9DDA18F}" srcOrd="0" destOrd="0" presId="urn:microsoft.com/office/officeart/2005/8/layout/hierarchy2"/>
    <dgm:cxn modelId="{E851910E-C60E-BA43-8960-2DD1548F9497}" type="presOf" srcId="{1293667D-F342-D644-9608-ADC03B8F8B53}" destId="{2684BB8F-2F93-C34A-A1F6-0E6C125548A0}" srcOrd="1" destOrd="0" presId="urn:microsoft.com/office/officeart/2005/8/layout/hierarchy2"/>
    <dgm:cxn modelId="{5A25D36C-0D4E-5547-B5C6-82898362E08C}" type="presOf" srcId="{72FEB299-2AE6-A640-851B-0B3862E51CD5}" destId="{687B3F1A-3407-3A49-9379-F24F2650E249}" srcOrd="0" destOrd="0" presId="urn:microsoft.com/office/officeart/2005/8/layout/hierarchy2"/>
    <dgm:cxn modelId="{D70855E7-7F17-2B40-9565-90F35DD12001}" type="presOf" srcId="{2EA06C68-014B-B54B-8370-2ED2B8B47F96}" destId="{F72EA0D9-FD91-564B-A309-1F0624D39D77}" srcOrd="1" destOrd="0" presId="urn:microsoft.com/office/officeart/2005/8/layout/hierarchy2"/>
    <dgm:cxn modelId="{ACD04E2D-9D5F-E247-B85A-0866319F4DA0}" srcId="{AE44F167-AB4C-B349-8093-936A2D38AEBD}" destId="{0A4EE0DE-D2FA-F144-B46F-C253FDB4C53D}" srcOrd="4" destOrd="0" parTransId="{E89EFE02-235F-3E4A-B79E-F9AD0E637596}" sibTransId="{82BC8336-6B1D-4641-B26B-42EFB4A58352}"/>
    <dgm:cxn modelId="{4DF9E3E3-5B5A-C24F-A0B5-AD3FF44D8700}" type="presOf" srcId="{54B3E2D2-BF8D-A845-AA5B-6D18F74CA815}" destId="{D61927B9-28D7-C640-B324-E91A1D59C8C5}" srcOrd="1" destOrd="0" presId="urn:microsoft.com/office/officeart/2005/8/layout/hierarchy2"/>
    <dgm:cxn modelId="{73CC7892-6487-D147-BC69-46F542246278}" type="presOf" srcId="{29CDD1DA-C6FC-5940-89B5-99EDB771B4F7}" destId="{ED4E861B-3F2B-3A4F-9B74-9746CF1FF11F}" srcOrd="0" destOrd="0" presId="urn:microsoft.com/office/officeart/2005/8/layout/hierarchy2"/>
    <dgm:cxn modelId="{0933D674-E59A-634D-9103-0D142BC44B0D}" type="presParOf" srcId="{922A166F-4E74-FF49-BF64-C193FA928742}" destId="{6111447D-7EB7-BD4A-B75E-CAB29B5487D3}" srcOrd="0" destOrd="0" presId="urn:microsoft.com/office/officeart/2005/8/layout/hierarchy2"/>
    <dgm:cxn modelId="{55009E68-76C5-6547-B5E6-CABA03FEF33D}" type="presParOf" srcId="{6111447D-7EB7-BD4A-B75E-CAB29B5487D3}" destId="{6EE40392-780B-6147-A59F-16151628F2E1}" srcOrd="0" destOrd="0" presId="urn:microsoft.com/office/officeart/2005/8/layout/hierarchy2"/>
    <dgm:cxn modelId="{ADB6F0AB-3AE7-2049-89B2-C0D30DD68EE7}" type="presParOf" srcId="{6111447D-7EB7-BD4A-B75E-CAB29B5487D3}" destId="{13DFBEDC-41A6-C64B-900B-EC54D8D0F599}" srcOrd="1" destOrd="0" presId="urn:microsoft.com/office/officeart/2005/8/layout/hierarchy2"/>
    <dgm:cxn modelId="{AAA69C7E-CB9B-6D46-8C99-0A8F4182C7D0}" type="presParOf" srcId="{13DFBEDC-41A6-C64B-900B-EC54D8D0F599}" destId="{E459E357-DABB-8741-B686-1FE9162F6C47}" srcOrd="0" destOrd="0" presId="urn:microsoft.com/office/officeart/2005/8/layout/hierarchy2"/>
    <dgm:cxn modelId="{8C253997-E0FF-6546-99BC-1186B97FEDD0}" type="presParOf" srcId="{E459E357-DABB-8741-B686-1FE9162F6C47}" destId="{4C554DB0-5A28-7F4A-8F93-B4536C321789}" srcOrd="0" destOrd="0" presId="urn:microsoft.com/office/officeart/2005/8/layout/hierarchy2"/>
    <dgm:cxn modelId="{5D1B7C02-79D5-8441-8FA6-B374CE78E09C}" type="presParOf" srcId="{13DFBEDC-41A6-C64B-900B-EC54D8D0F599}" destId="{39A5AB1E-9192-6D42-8F81-B4226E39DB1A}" srcOrd="1" destOrd="0" presId="urn:microsoft.com/office/officeart/2005/8/layout/hierarchy2"/>
    <dgm:cxn modelId="{D4452F0B-54C1-2C40-AC50-268F9B3F77D9}" type="presParOf" srcId="{39A5AB1E-9192-6D42-8F81-B4226E39DB1A}" destId="{91A37B3E-0911-1D4C-8713-F7C0EDFEF47F}" srcOrd="0" destOrd="0" presId="urn:microsoft.com/office/officeart/2005/8/layout/hierarchy2"/>
    <dgm:cxn modelId="{378FF981-B5AB-634E-AC00-207BB8823B6F}" type="presParOf" srcId="{39A5AB1E-9192-6D42-8F81-B4226E39DB1A}" destId="{390424DC-3038-B94E-B644-B9E95774B309}" srcOrd="1" destOrd="0" presId="urn:microsoft.com/office/officeart/2005/8/layout/hierarchy2"/>
    <dgm:cxn modelId="{F1C128F4-0972-E341-A6EB-8E1F1A407CE1}" type="presParOf" srcId="{13DFBEDC-41A6-C64B-900B-EC54D8D0F599}" destId="{8D10413F-7EDD-0844-8536-634EE0F9EC41}" srcOrd="2" destOrd="0" presId="urn:microsoft.com/office/officeart/2005/8/layout/hierarchy2"/>
    <dgm:cxn modelId="{9CD8253C-8C9A-8842-8097-2007D81D27D4}" type="presParOf" srcId="{8D10413F-7EDD-0844-8536-634EE0F9EC41}" destId="{D5D9BA7A-1AA1-734C-BB40-D9D4CA05673E}" srcOrd="0" destOrd="0" presId="urn:microsoft.com/office/officeart/2005/8/layout/hierarchy2"/>
    <dgm:cxn modelId="{E77ED809-B820-B942-978F-4CBAEA1108CD}" type="presParOf" srcId="{13DFBEDC-41A6-C64B-900B-EC54D8D0F599}" destId="{8A3594D3-B040-E240-93B2-9702870DFC00}" srcOrd="3" destOrd="0" presId="urn:microsoft.com/office/officeart/2005/8/layout/hierarchy2"/>
    <dgm:cxn modelId="{31B2A018-38F0-AD4B-8E1A-CD2EA03708AE}" type="presParOf" srcId="{8A3594D3-B040-E240-93B2-9702870DFC00}" destId="{ED4E861B-3F2B-3A4F-9B74-9746CF1FF11F}" srcOrd="0" destOrd="0" presId="urn:microsoft.com/office/officeart/2005/8/layout/hierarchy2"/>
    <dgm:cxn modelId="{80EB5399-4D48-9A4A-A2D2-4E3B169A0444}" type="presParOf" srcId="{8A3594D3-B040-E240-93B2-9702870DFC00}" destId="{C4A67A99-2C02-BE49-95FD-7117A6C0E809}" srcOrd="1" destOrd="0" presId="urn:microsoft.com/office/officeart/2005/8/layout/hierarchy2"/>
    <dgm:cxn modelId="{EF09AE4B-6192-D141-9660-AA46461C3D49}" type="presParOf" srcId="{C4A67A99-2C02-BE49-95FD-7117A6C0E809}" destId="{D8A0B370-E0DA-4A45-84C6-F741A9DDA18F}" srcOrd="0" destOrd="0" presId="urn:microsoft.com/office/officeart/2005/8/layout/hierarchy2"/>
    <dgm:cxn modelId="{1E0D7DF0-42F4-1645-B22A-014BCD3D45BC}" type="presParOf" srcId="{D8A0B370-E0DA-4A45-84C6-F741A9DDA18F}" destId="{F72EA0D9-FD91-564B-A309-1F0624D39D77}" srcOrd="0" destOrd="0" presId="urn:microsoft.com/office/officeart/2005/8/layout/hierarchy2"/>
    <dgm:cxn modelId="{171DFBEA-E9A5-F445-A787-A81677FF3035}" type="presParOf" srcId="{C4A67A99-2C02-BE49-95FD-7117A6C0E809}" destId="{73B64BA0-86C6-B045-9104-007E1FAA8F59}" srcOrd="1" destOrd="0" presId="urn:microsoft.com/office/officeart/2005/8/layout/hierarchy2"/>
    <dgm:cxn modelId="{50C52558-7A32-AD4C-B058-EBD056BA75F2}" type="presParOf" srcId="{73B64BA0-86C6-B045-9104-007E1FAA8F59}" destId="{7CD87B2C-ED25-1D4B-AC08-9E07F6EC9D48}" srcOrd="0" destOrd="0" presId="urn:microsoft.com/office/officeart/2005/8/layout/hierarchy2"/>
    <dgm:cxn modelId="{3DDA73CC-0307-3541-8AB0-0DCEDC8ACD1F}" type="presParOf" srcId="{73B64BA0-86C6-B045-9104-007E1FAA8F59}" destId="{98901923-A89B-6E42-A3E6-783157D6C536}" srcOrd="1" destOrd="0" presId="urn:microsoft.com/office/officeart/2005/8/layout/hierarchy2"/>
    <dgm:cxn modelId="{02F7E699-D648-894A-8AA9-3325EFB7D5C1}" type="presParOf" srcId="{13DFBEDC-41A6-C64B-900B-EC54D8D0F599}" destId="{A4906DA7-AC3B-2446-A28A-0697C16EE854}" srcOrd="4" destOrd="0" presId="urn:microsoft.com/office/officeart/2005/8/layout/hierarchy2"/>
    <dgm:cxn modelId="{77E5A377-F2AF-4742-B35F-9DDDD664E456}" type="presParOf" srcId="{A4906DA7-AC3B-2446-A28A-0697C16EE854}" destId="{2684BB8F-2F93-C34A-A1F6-0E6C125548A0}" srcOrd="0" destOrd="0" presId="urn:microsoft.com/office/officeart/2005/8/layout/hierarchy2"/>
    <dgm:cxn modelId="{D837C0A9-812B-7849-989C-468BFCD8C092}" type="presParOf" srcId="{13DFBEDC-41A6-C64B-900B-EC54D8D0F599}" destId="{C9A765EC-EA7D-DB41-979A-438D55E64934}" srcOrd="5" destOrd="0" presId="urn:microsoft.com/office/officeart/2005/8/layout/hierarchy2"/>
    <dgm:cxn modelId="{0DF9B14C-0D7A-9840-96E8-B21764D85F60}" type="presParOf" srcId="{C9A765EC-EA7D-DB41-979A-438D55E64934}" destId="{50132922-49CC-1D43-9E25-D4C3923D2C8F}" srcOrd="0" destOrd="0" presId="urn:microsoft.com/office/officeart/2005/8/layout/hierarchy2"/>
    <dgm:cxn modelId="{30E3B3AF-35D8-9E47-A00A-42A35ECB581F}" type="presParOf" srcId="{C9A765EC-EA7D-DB41-979A-438D55E64934}" destId="{36E30EB0-427B-A647-AAF8-A54347EA3C0C}" srcOrd="1" destOrd="0" presId="urn:microsoft.com/office/officeart/2005/8/layout/hierarchy2"/>
    <dgm:cxn modelId="{0D7D48B2-323E-0A43-848A-917640B74DCC}" type="presParOf" srcId="{36E30EB0-427B-A647-AAF8-A54347EA3C0C}" destId="{687B3F1A-3407-3A49-9379-F24F2650E249}" srcOrd="0" destOrd="0" presId="urn:microsoft.com/office/officeart/2005/8/layout/hierarchy2"/>
    <dgm:cxn modelId="{D326325F-1CFF-BC4C-AF7B-A3620A2600E5}" type="presParOf" srcId="{687B3F1A-3407-3A49-9379-F24F2650E249}" destId="{5A7DE898-E68E-354D-AAC0-4236CB321A94}" srcOrd="0" destOrd="0" presId="urn:microsoft.com/office/officeart/2005/8/layout/hierarchy2"/>
    <dgm:cxn modelId="{DF8006FA-6766-D444-9F70-15B44B09D37F}" type="presParOf" srcId="{36E30EB0-427B-A647-AAF8-A54347EA3C0C}" destId="{68830A5E-3866-F64F-BE91-9008C0A53ABC}" srcOrd="1" destOrd="0" presId="urn:microsoft.com/office/officeart/2005/8/layout/hierarchy2"/>
    <dgm:cxn modelId="{19F79240-C410-CF41-94A3-7DCE4A734744}" type="presParOf" srcId="{68830A5E-3866-F64F-BE91-9008C0A53ABC}" destId="{D1243A0E-81BF-C14E-8FD8-1157F1D76787}" srcOrd="0" destOrd="0" presId="urn:microsoft.com/office/officeart/2005/8/layout/hierarchy2"/>
    <dgm:cxn modelId="{9CC9416A-6B51-2C49-B5FB-54EAC43207FC}" type="presParOf" srcId="{68830A5E-3866-F64F-BE91-9008C0A53ABC}" destId="{6A3A259F-DCE7-B84B-8371-E573C930C24A}" srcOrd="1" destOrd="0" presId="urn:microsoft.com/office/officeart/2005/8/layout/hierarchy2"/>
    <dgm:cxn modelId="{0F7CE6A9-5311-BB42-B9A6-1F0FDA314D77}" type="presParOf" srcId="{13DFBEDC-41A6-C64B-900B-EC54D8D0F599}" destId="{A580B720-F1F2-A341-920A-99FACCCB71D7}" srcOrd="6" destOrd="0" presId="urn:microsoft.com/office/officeart/2005/8/layout/hierarchy2"/>
    <dgm:cxn modelId="{2DE37C42-8B5A-654A-ADED-C9496DFFAB04}" type="presParOf" srcId="{A580B720-F1F2-A341-920A-99FACCCB71D7}" destId="{6B9D8326-B04E-F949-8455-6AE631C9121A}" srcOrd="0" destOrd="0" presId="urn:microsoft.com/office/officeart/2005/8/layout/hierarchy2"/>
    <dgm:cxn modelId="{2B9E3C3E-5473-3B4D-ACBA-32C6780E17EB}" type="presParOf" srcId="{13DFBEDC-41A6-C64B-900B-EC54D8D0F599}" destId="{1B9C9B92-F5FA-2646-ABFA-51919D20A61F}" srcOrd="7" destOrd="0" presId="urn:microsoft.com/office/officeart/2005/8/layout/hierarchy2"/>
    <dgm:cxn modelId="{9DEF4B9C-5E6F-1A48-89ED-DA3252BB137A}" type="presParOf" srcId="{1B9C9B92-F5FA-2646-ABFA-51919D20A61F}" destId="{7CD1F4AA-C75B-264B-9D63-740DC9C350E2}" srcOrd="0" destOrd="0" presId="urn:microsoft.com/office/officeart/2005/8/layout/hierarchy2"/>
    <dgm:cxn modelId="{D3DF0123-A860-9A48-8546-60D8A2AA4EF8}" type="presParOf" srcId="{1B9C9B92-F5FA-2646-ABFA-51919D20A61F}" destId="{2FF912A3-B14F-754E-8FBF-21AD8EAE9167}" srcOrd="1" destOrd="0" presId="urn:microsoft.com/office/officeart/2005/8/layout/hierarchy2"/>
    <dgm:cxn modelId="{F602C4E1-7502-D740-8107-EF4CB5058266}" type="presParOf" srcId="{2FF912A3-B14F-754E-8FBF-21AD8EAE9167}" destId="{D206DF04-B6AE-9045-B97E-0CB29F95EE85}" srcOrd="0" destOrd="0" presId="urn:microsoft.com/office/officeart/2005/8/layout/hierarchy2"/>
    <dgm:cxn modelId="{566B43F1-8A9F-204C-8995-4C9B78A31D1C}" type="presParOf" srcId="{D206DF04-B6AE-9045-B97E-0CB29F95EE85}" destId="{DD36F528-B866-204E-B00C-3534CFA33A1C}" srcOrd="0" destOrd="0" presId="urn:microsoft.com/office/officeart/2005/8/layout/hierarchy2"/>
    <dgm:cxn modelId="{6F7A94D9-E17E-E84D-AA0D-04941B02C7F2}" type="presParOf" srcId="{2FF912A3-B14F-754E-8FBF-21AD8EAE9167}" destId="{F543BFA3-2905-E146-A4DD-3823172BB026}" srcOrd="1" destOrd="0" presId="urn:microsoft.com/office/officeart/2005/8/layout/hierarchy2"/>
    <dgm:cxn modelId="{1BF1FE7E-8DBF-7B4A-914D-80B58E45596C}" type="presParOf" srcId="{F543BFA3-2905-E146-A4DD-3823172BB026}" destId="{F4709D5D-3129-704D-AB09-ECF5B8979A95}" srcOrd="0" destOrd="0" presId="urn:microsoft.com/office/officeart/2005/8/layout/hierarchy2"/>
    <dgm:cxn modelId="{DD558BFB-4F9A-F74B-AF5C-DABC56E18C4A}" type="presParOf" srcId="{F543BFA3-2905-E146-A4DD-3823172BB026}" destId="{4BF0254D-0D54-A549-B315-5BBB3806AEE2}" srcOrd="1" destOrd="0" presId="urn:microsoft.com/office/officeart/2005/8/layout/hierarchy2"/>
    <dgm:cxn modelId="{4B742BDD-AC36-3E4C-A0D5-2669D5053EC2}" type="presParOf" srcId="{13DFBEDC-41A6-C64B-900B-EC54D8D0F599}" destId="{87620636-F1FC-8B49-85ED-40262D1FE550}" srcOrd="8" destOrd="0" presId="urn:microsoft.com/office/officeart/2005/8/layout/hierarchy2"/>
    <dgm:cxn modelId="{DD696EFF-39D2-4949-B509-990B0452B861}" type="presParOf" srcId="{87620636-F1FC-8B49-85ED-40262D1FE550}" destId="{5BAB5093-397E-BC40-BF90-20C924A963AE}" srcOrd="0" destOrd="0" presId="urn:microsoft.com/office/officeart/2005/8/layout/hierarchy2"/>
    <dgm:cxn modelId="{BDDF9475-E67B-F94B-B3C6-21B34207DE2D}" type="presParOf" srcId="{13DFBEDC-41A6-C64B-900B-EC54D8D0F599}" destId="{936CA32E-3BEB-294F-8033-B59BB65E96A7}" srcOrd="9" destOrd="0" presId="urn:microsoft.com/office/officeart/2005/8/layout/hierarchy2"/>
    <dgm:cxn modelId="{6FB3F1FA-75DD-5344-93B7-B8E30EA27DD3}" type="presParOf" srcId="{936CA32E-3BEB-294F-8033-B59BB65E96A7}" destId="{D7DD03F1-48B5-8B4B-A333-21400FD8C251}" srcOrd="0" destOrd="0" presId="urn:microsoft.com/office/officeart/2005/8/layout/hierarchy2"/>
    <dgm:cxn modelId="{1A7C78D2-DC15-4842-B3E1-149BE3D1990B}" type="presParOf" srcId="{936CA32E-3BEB-294F-8033-B59BB65E96A7}" destId="{0D54D958-ED7E-A241-88A2-71B5DB102749}" srcOrd="1" destOrd="0" presId="urn:microsoft.com/office/officeart/2005/8/layout/hierarchy2"/>
    <dgm:cxn modelId="{C90033F3-0078-124C-9EF2-507E9C5A14A8}" type="presParOf" srcId="{13DFBEDC-41A6-C64B-900B-EC54D8D0F599}" destId="{43530D22-FE20-EE42-9E69-02DB742F779C}" srcOrd="10" destOrd="0" presId="urn:microsoft.com/office/officeart/2005/8/layout/hierarchy2"/>
    <dgm:cxn modelId="{499EAF4B-A96B-1F41-8F0E-0082B9B5DFA0}" type="presParOf" srcId="{43530D22-FE20-EE42-9E69-02DB742F779C}" destId="{D61927B9-28D7-C640-B324-E91A1D59C8C5}" srcOrd="0" destOrd="0" presId="urn:microsoft.com/office/officeart/2005/8/layout/hierarchy2"/>
    <dgm:cxn modelId="{2C86BE33-99D2-6544-90B7-D7052A385C36}" type="presParOf" srcId="{13DFBEDC-41A6-C64B-900B-EC54D8D0F599}" destId="{1FF9E2B3-A9CA-9843-839D-042BD9E96778}" srcOrd="11" destOrd="0" presId="urn:microsoft.com/office/officeart/2005/8/layout/hierarchy2"/>
    <dgm:cxn modelId="{BDB8DEC1-7CFB-6E4E-951A-A14ED2EA0B9D}" type="presParOf" srcId="{1FF9E2B3-A9CA-9843-839D-042BD9E96778}" destId="{7C9349F3-E4E6-994B-8BB7-6C3D3B392831}" srcOrd="0" destOrd="0" presId="urn:microsoft.com/office/officeart/2005/8/layout/hierarchy2"/>
    <dgm:cxn modelId="{BA34AB6D-10FE-C440-A294-47FBD04085D6}" type="presParOf" srcId="{1FF9E2B3-A9CA-9843-839D-042BD9E96778}" destId="{63922A1B-B39F-9041-8D34-08CB1FF1366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A6604-0AD2-6245-9969-C7AB13D0D400}">
      <dsp:nvSpPr>
        <dsp:cNvPr id="0" name=""/>
        <dsp:cNvSpPr/>
      </dsp:nvSpPr>
      <dsp:spPr>
        <a:xfrm>
          <a:off x="1181898" y="0"/>
          <a:ext cx="4975346" cy="497534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6BA59F-A3F3-AD4C-A69A-D6A8A10A5EE4}">
      <dsp:nvSpPr>
        <dsp:cNvPr id="0" name=""/>
        <dsp:cNvSpPr/>
      </dsp:nvSpPr>
      <dsp:spPr>
        <a:xfrm>
          <a:off x="1505296" y="323397"/>
          <a:ext cx="1990138" cy="19901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Scenario 4 Uncommitted &amp; Participating</a:t>
          </a:r>
          <a:endParaRPr lang="en-US" sz="2200" b="1" i="0" kern="1200" dirty="0"/>
        </a:p>
      </dsp:txBody>
      <dsp:txXfrm>
        <a:off x="1602447" y="420548"/>
        <a:ext cx="1795836" cy="1795836"/>
      </dsp:txXfrm>
    </dsp:sp>
    <dsp:sp modelId="{8F49A73A-D3B4-544F-AA7C-0CAF0F470597}">
      <dsp:nvSpPr>
        <dsp:cNvPr id="0" name=""/>
        <dsp:cNvSpPr/>
      </dsp:nvSpPr>
      <dsp:spPr>
        <a:xfrm>
          <a:off x="3843709" y="323397"/>
          <a:ext cx="1990138" cy="19901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Scenario 1 Vibrant Faith &amp; Active Engagement</a:t>
          </a:r>
          <a:endParaRPr lang="en-US" sz="2200" b="1" i="0" kern="1200" dirty="0"/>
        </a:p>
      </dsp:txBody>
      <dsp:txXfrm>
        <a:off x="3940860" y="420548"/>
        <a:ext cx="1795836" cy="1795836"/>
      </dsp:txXfrm>
    </dsp:sp>
    <dsp:sp modelId="{9E381E28-4D00-A447-8302-36E437A35945}">
      <dsp:nvSpPr>
        <dsp:cNvPr id="0" name=""/>
        <dsp:cNvSpPr/>
      </dsp:nvSpPr>
      <dsp:spPr>
        <a:xfrm>
          <a:off x="1505296" y="2661810"/>
          <a:ext cx="1990138" cy="19901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Scenario 3 Unaffiliated &amp; Uninterested </a:t>
          </a:r>
          <a:endParaRPr lang="en-US" sz="2200" b="1" i="0" kern="1200" dirty="0"/>
        </a:p>
      </dsp:txBody>
      <dsp:txXfrm>
        <a:off x="1602447" y="2758961"/>
        <a:ext cx="1795836" cy="1795836"/>
      </dsp:txXfrm>
    </dsp:sp>
    <dsp:sp modelId="{18C7F47C-30AD-0342-838E-91A768C34D0F}">
      <dsp:nvSpPr>
        <dsp:cNvPr id="0" name=""/>
        <dsp:cNvSpPr/>
      </dsp:nvSpPr>
      <dsp:spPr>
        <a:xfrm>
          <a:off x="3843709" y="2661810"/>
          <a:ext cx="1990138" cy="19901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Scenario 2 Spiritual but Not Religious</a:t>
          </a:r>
          <a:endParaRPr lang="en-US" sz="2200" b="1" i="0" kern="1200" dirty="0"/>
        </a:p>
      </dsp:txBody>
      <dsp:txXfrm>
        <a:off x="3940860" y="2758961"/>
        <a:ext cx="1795836" cy="1795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BDB7E-7082-F347-ACBE-CB118B99727E}">
      <dsp:nvSpPr>
        <dsp:cNvPr id="0" name=""/>
        <dsp:cNvSpPr/>
      </dsp:nvSpPr>
      <dsp:spPr>
        <a:xfrm>
          <a:off x="3054506" y="2097555"/>
          <a:ext cx="1989995" cy="160461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Young Adult Faith Formation</a:t>
          </a:r>
          <a:endParaRPr lang="en-US" sz="1800" kern="1200" dirty="0">
            <a:solidFill>
              <a:schemeClr val="tx1"/>
            </a:solidFill>
            <a:latin typeface="+mn-lt"/>
          </a:endParaRPr>
        </a:p>
      </dsp:txBody>
      <dsp:txXfrm>
        <a:off x="3345934" y="2332545"/>
        <a:ext cx="1407139" cy="1134635"/>
      </dsp:txXfrm>
    </dsp:sp>
    <dsp:sp modelId="{D6B1EC15-4A61-C24E-A27A-B6EFFE42F09E}">
      <dsp:nvSpPr>
        <dsp:cNvPr id="0" name=""/>
        <dsp:cNvSpPr/>
      </dsp:nvSpPr>
      <dsp:spPr>
        <a:xfrm rot="16200000">
          <a:off x="3605440" y="1642548"/>
          <a:ext cx="888126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888126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27300" y="1631289"/>
        <a:ext cx="44406" cy="44406"/>
      </dsp:txXfrm>
    </dsp:sp>
    <dsp:sp modelId="{FFF221AC-67C8-394D-9991-03759DFA1705}">
      <dsp:nvSpPr>
        <dsp:cNvPr id="0" name=""/>
        <dsp:cNvSpPr/>
      </dsp:nvSpPr>
      <dsp:spPr>
        <a:xfrm>
          <a:off x="3438107" y="26527"/>
          <a:ext cx="1222794" cy="11829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Small Group Studies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3617181" y="199759"/>
        <a:ext cx="864646" cy="836437"/>
      </dsp:txXfrm>
    </dsp:sp>
    <dsp:sp modelId="{5F16158F-5065-2245-AB21-DCD65C64F32F}">
      <dsp:nvSpPr>
        <dsp:cNvPr id="0" name=""/>
        <dsp:cNvSpPr/>
      </dsp:nvSpPr>
      <dsp:spPr>
        <a:xfrm rot="18409768">
          <a:off x="4295480" y="1665860"/>
          <a:ext cx="1339940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1339940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931951" y="1643306"/>
        <a:ext cx="66997" cy="66997"/>
      </dsp:txXfrm>
    </dsp:sp>
    <dsp:sp modelId="{F16E807F-7E50-F54E-961A-409151BC9B7E}">
      <dsp:nvSpPr>
        <dsp:cNvPr id="0" name=""/>
        <dsp:cNvSpPr/>
      </dsp:nvSpPr>
      <dsp:spPr>
        <a:xfrm>
          <a:off x="4908433" y="109973"/>
          <a:ext cx="1646911" cy="108681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Weekly Gathering &amp; Worship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5149618" y="269134"/>
        <a:ext cx="1164541" cy="768494"/>
      </dsp:txXfrm>
    </dsp:sp>
    <dsp:sp modelId="{3D47AD88-113F-F84A-9401-344D44FC7888}">
      <dsp:nvSpPr>
        <dsp:cNvPr id="0" name=""/>
        <dsp:cNvSpPr/>
      </dsp:nvSpPr>
      <dsp:spPr>
        <a:xfrm rot="20275213">
          <a:off x="4892484" y="2293209"/>
          <a:ext cx="1251123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1251123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486768" y="2272875"/>
        <a:ext cx="62556" cy="62556"/>
      </dsp:txXfrm>
    </dsp:sp>
    <dsp:sp modelId="{F6C4B767-07F0-EB45-98B5-FD27BC40E18B}">
      <dsp:nvSpPr>
        <dsp:cNvPr id="0" name=""/>
        <dsp:cNvSpPr/>
      </dsp:nvSpPr>
      <dsp:spPr>
        <a:xfrm>
          <a:off x="5934382" y="1151370"/>
          <a:ext cx="1941757" cy="118012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Life Issues Workshops &amp; Online Resources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6218746" y="1324195"/>
        <a:ext cx="1373029" cy="834476"/>
      </dsp:txXfrm>
    </dsp:sp>
    <dsp:sp modelId="{0119C8B5-7E34-1842-A5E1-3C77E9E6339D}">
      <dsp:nvSpPr>
        <dsp:cNvPr id="0" name=""/>
        <dsp:cNvSpPr/>
      </dsp:nvSpPr>
      <dsp:spPr>
        <a:xfrm rot="285473">
          <a:off x="5037890" y="3003857"/>
          <a:ext cx="785110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785110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410817" y="2995174"/>
        <a:ext cx="39255" cy="39255"/>
      </dsp:txXfrm>
    </dsp:sp>
    <dsp:sp modelId="{BAB2684A-5D6C-3C4B-901B-945A3732F212}">
      <dsp:nvSpPr>
        <dsp:cNvPr id="0" name=""/>
        <dsp:cNvSpPr/>
      </dsp:nvSpPr>
      <dsp:spPr>
        <a:xfrm>
          <a:off x="5808752" y="2459474"/>
          <a:ext cx="2428411" cy="137575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Prayer &amp; Spiritual Practices (online, small groups, retreats)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6164385" y="2660948"/>
        <a:ext cx="1717145" cy="972803"/>
      </dsp:txXfrm>
    </dsp:sp>
    <dsp:sp modelId="{48775EBC-2665-6445-8EE1-236CA7F176E4}">
      <dsp:nvSpPr>
        <dsp:cNvPr id="0" name=""/>
        <dsp:cNvSpPr/>
      </dsp:nvSpPr>
      <dsp:spPr>
        <a:xfrm rot="1875813">
          <a:off x="4737201" y="3754540"/>
          <a:ext cx="1476085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1476085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438342" y="3728582"/>
        <a:ext cx="73804" cy="73804"/>
      </dsp:txXfrm>
    </dsp:sp>
    <dsp:sp modelId="{941FE440-8237-B142-99F1-F63313C8DCB8}">
      <dsp:nvSpPr>
        <dsp:cNvPr id="0" name=""/>
        <dsp:cNvSpPr/>
      </dsp:nvSpPr>
      <dsp:spPr>
        <a:xfrm>
          <a:off x="5823482" y="3937507"/>
          <a:ext cx="2079519" cy="13413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Justice &amp; Service Projects (local and global)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6128021" y="4133946"/>
        <a:ext cx="1470441" cy="948489"/>
      </dsp:txXfrm>
    </dsp:sp>
    <dsp:sp modelId="{4AB7FF02-A5FB-9141-A1D3-31EA82705002}">
      <dsp:nvSpPr>
        <dsp:cNvPr id="0" name=""/>
        <dsp:cNvSpPr/>
      </dsp:nvSpPr>
      <dsp:spPr>
        <a:xfrm rot="3851084">
          <a:off x="4159837" y="4037017"/>
          <a:ext cx="890113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890113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582641" y="4025708"/>
        <a:ext cx="44505" cy="44505"/>
      </dsp:txXfrm>
    </dsp:sp>
    <dsp:sp modelId="{F6E610F7-C443-844D-ADA7-B50082C05BEC}">
      <dsp:nvSpPr>
        <dsp:cNvPr id="0" name=""/>
        <dsp:cNvSpPr/>
      </dsp:nvSpPr>
      <dsp:spPr>
        <a:xfrm>
          <a:off x="4409217" y="4391220"/>
          <a:ext cx="1334765" cy="126369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Online Courses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4604689" y="4576284"/>
        <a:ext cx="943821" cy="893569"/>
      </dsp:txXfrm>
    </dsp:sp>
    <dsp:sp modelId="{399E59BC-F399-9242-B1E7-F3492F9D5316}">
      <dsp:nvSpPr>
        <dsp:cNvPr id="0" name=""/>
        <dsp:cNvSpPr/>
      </dsp:nvSpPr>
      <dsp:spPr>
        <a:xfrm rot="6447777">
          <a:off x="3282853" y="4049604"/>
          <a:ext cx="803025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803025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664290" y="4040472"/>
        <a:ext cx="40151" cy="40151"/>
      </dsp:txXfrm>
    </dsp:sp>
    <dsp:sp modelId="{387DF9FD-6935-AD42-94DF-FC6589160F3D}">
      <dsp:nvSpPr>
        <dsp:cNvPr id="0" name=""/>
        <dsp:cNvSpPr/>
      </dsp:nvSpPr>
      <dsp:spPr>
        <a:xfrm>
          <a:off x="2662977" y="4422514"/>
          <a:ext cx="1430024" cy="122386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Online Audio &amp; Video Programs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2872399" y="4601745"/>
        <a:ext cx="1011180" cy="865404"/>
      </dsp:txXfrm>
    </dsp:sp>
    <dsp:sp modelId="{2ECA9611-4884-AB43-A446-D51649998FA5}">
      <dsp:nvSpPr>
        <dsp:cNvPr id="0" name=""/>
        <dsp:cNvSpPr/>
      </dsp:nvSpPr>
      <dsp:spPr>
        <a:xfrm rot="8482546">
          <a:off x="2332619" y="3807600"/>
          <a:ext cx="1134139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1134139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2871336" y="3790191"/>
        <a:ext cx="56706" cy="56706"/>
      </dsp:txXfrm>
    </dsp:sp>
    <dsp:sp modelId="{A1CFB6AF-409A-B945-B98F-6343817DEB04}">
      <dsp:nvSpPr>
        <dsp:cNvPr id="0" name=""/>
        <dsp:cNvSpPr/>
      </dsp:nvSpPr>
      <dsp:spPr>
        <a:xfrm>
          <a:off x="1324401" y="3965570"/>
          <a:ext cx="1288734" cy="119352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Third Place Café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1513132" y="4140358"/>
        <a:ext cx="911272" cy="843951"/>
      </dsp:txXfrm>
    </dsp:sp>
    <dsp:sp modelId="{4A1FE004-9044-BF4A-B0AA-FCA0255C3797}">
      <dsp:nvSpPr>
        <dsp:cNvPr id="0" name=""/>
        <dsp:cNvSpPr/>
      </dsp:nvSpPr>
      <dsp:spPr>
        <a:xfrm rot="10205931">
          <a:off x="1942877" y="3156902"/>
          <a:ext cx="1142661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1142661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2485642" y="3139280"/>
        <a:ext cx="57133" cy="57133"/>
      </dsp:txXfrm>
    </dsp:sp>
    <dsp:sp modelId="{B6978DC5-B967-644A-B580-5A68E845BFF2}">
      <dsp:nvSpPr>
        <dsp:cNvPr id="0" name=""/>
        <dsp:cNvSpPr/>
      </dsp:nvSpPr>
      <dsp:spPr>
        <a:xfrm>
          <a:off x="498907" y="2784194"/>
          <a:ext cx="1468297" cy="121455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Alpha Course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713934" y="2962061"/>
        <a:ext cx="1038243" cy="858817"/>
      </dsp:txXfrm>
    </dsp:sp>
    <dsp:sp modelId="{BFF489DF-282C-7045-AECC-BE19584B39DA}">
      <dsp:nvSpPr>
        <dsp:cNvPr id="0" name=""/>
        <dsp:cNvSpPr/>
      </dsp:nvSpPr>
      <dsp:spPr>
        <a:xfrm rot="12191207">
          <a:off x="2095800" y="2292006"/>
          <a:ext cx="1120229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1120229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2627909" y="2274944"/>
        <a:ext cx="56011" cy="56011"/>
      </dsp:txXfrm>
    </dsp:sp>
    <dsp:sp modelId="{C78EAC0E-EE7E-3149-8B6A-8EF405AEC494}">
      <dsp:nvSpPr>
        <dsp:cNvPr id="0" name=""/>
        <dsp:cNvSpPr/>
      </dsp:nvSpPr>
      <dsp:spPr>
        <a:xfrm>
          <a:off x="215983" y="859951"/>
          <a:ext cx="2041494" cy="16702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Cross-generational Experiences (worship, service, mentoring)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514953" y="1104553"/>
        <a:ext cx="1443554" cy="1181042"/>
      </dsp:txXfrm>
    </dsp:sp>
    <dsp:sp modelId="{EADCC2DF-2E51-5746-8845-EC330E229BD7}">
      <dsp:nvSpPr>
        <dsp:cNvPr id="0" name=""/>
        <dsp:cNvSpPr/>
      </dsp:nvSpPr>
      <dsp:spPr>
        <a:xfrm rot="14166900">
          <a:off x="2564900" y="1644665"/>
          <a:ext cx="1297946" cy="21888"/>
        </a:xfrm>
        <a:custGeom>
          <a:avLst/>
          <a:gdLst/>
          <a:ahLst/>
          <a:cxnLst/>
          <a:rect l="0" t="0" r="0" b="0"/>
          <a:pathLst>
            <a:path>
              <a:moveTo>
                <a:pt x="0" y="10944"/>
              </a:moveTo>
              <a:lnTo>
                <a:pt x="1297946" y="109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181424" y="1623161"/>
        <a:ext cx="64897" cy="64897"/>
      </dsp:txXfrm>
    </dsp:sp>
    <dsp:sp modelId="{E53378A4-D3B3-F748-BFA3-46E94862D38C}">
      <dsp:nvSpPr>
        <dsp:cNvPr id="0" name=""/>
        <dsp:cNvSpPr/>
      </dsp:nvSpPr>
      <dsp:spPr>
        <a:xfrm>
          <a:off x="1871561" y="96625"/>
          <a:ext cx="1321447" cy="108819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solidFill>
                <a:schemeClr val="tx1"/>
              </a:solidFill>
              <a:latin typeface="+mn-lt"/>
            </a:rPr>
            <a:t>Social Network &amp; Blog</a:t>
          </a:r>
          <a:endParaRPr lang="en-US" sz="1800" b="1" i="0" kern="1200" dirty="0">
            <a:solidFill>
              <a:schemeClr val="tx1"/>
            </a:solidFill>
            <a:latin typeface="+mn-lt"/>
          </a:endParaRPr>
        </a:p>
      </dsp:txBody>
      <dsp:txXfrm>
        <a:off x="2065082" y="255988"/>
        <a:ext cx="934405" cy="7694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BDB7E-7082-F347-ACBE-CB118B99727E}">
      <dsp:nvSpPr>
        <dsp:cNvPr id="0" name=""/>
        <dsp:cNvSpPr/>
      </dsp:nvSpPr>
      <dsp:spPr>
        <a:xfrm>
          <a:off x="3542476" y="2012050"/>
          <a:ext cx="2097905" cy="169162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tx1"/>
              </a:solidFill>
              <a:latin typeface="+mj-lt"/>
            </a:rPr>
            <a:t>Adult Faith Formation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49707" y="2259783"/>
        <a:ext cx="1483443" cy="1196161"/>
      </dsp:txXfrm>
    </dsp:sp>
    <dsp:sp modelId="{3D47AD88-113F-F84A-9401-344D44FC7888}">
      <dsp:nvSpPr>
        <dsp:cNvPr id="0" name=""/>
        <dsp:cNvSpPr/>
      </dsp:nvSpPr>
      <dsp:spPr>
        <a:xfrm rot="16200000">
          <a:off x="4141153" y="1551071"/>
          <a:ext cx="900550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900550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568915" y="1539261"/>
        <a:ext cx="45027" cy="45027"/>
      </dsp:txXfrm>
    </dsp:sp>
    <dsp:sp modelId="{F6C4B767-07F0-EB45-98B5-FD27BC40E18B}">
      <dsp:nvSpPr>
        <dsp:cNvPr id="0" name=""/>
        <dsp:cNvSpPr/>
      </dsp:nvSpPr>
      <dsp:spPr>
        <a:xfrm>
          <a:off x="4047651" y="23944"/>
          <a:ext cx="1087555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Online Courses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4206920" y="183213"/>
        <a:ext cx="769017" cy="769017"/>
      </dsp:txXfrm>
    </dsp:sp>
    <dsp:sp modelId="{0D9CAD42-66EB-0643-B0AA-F4F8A6509E36}">
      <dsp:nvSpPr>
        <dsp:cNvPr id="0" name=""/>
        <dsp:cNvSpPr/>
      </dsp:nvSpPr>
      <dsp:spPr>
        <a:xfrm rot="18360000">
          <a:off x="4954904" y="1790088"/>
          <a:ext cx="809065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809065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339210" y="1780565"/>
        <a:ext cx="40453" cy="40453"/>
      </dsp:txXfrm>
    </dsp:sp>
    <dsp:sp modelId="{FE05DA49-9A46-014C-9D85-8C5AC2EEAA94}">
      <dsp:nvSpPr>
        <dsp:cNvPr id="0" name=""/>
        <dsp:cNvSpPr/>
      </dsp:nvSpPr>
      <dsp:spPr>
        <a:xfrm>
          <a:off x="5267481" y="461322"/>
          <a:ext cx="1340118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Audio &amp; Video Programs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5463737" y="620591"/>
        <a:ext cx="947606" cy="769017"/>
      </dsp:txXfrm>
    </dsp:sp>
    <dsp:sp modelId="{0119C8B5-7E34-1842-A5E1-3C77E9E6339D}">
      <dsp:nvSpPr>
        <dsp:cNvPr id="0" name=""/>
        <dsp:cNvSpPr/>
      </dsp:nvSpPr>
      <dsp:spPr>
        <a:xfrm rot="20520000">
          <a:off x="5546660" y="2419269"/>
          <a:ext cx="723361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723361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90257" y="2411889"/>
        <a:ext cx="36168" cy="36168"/>
      </dsp:txXfrm>
    </dsp:sp>
    <dsp:sp modelId="{BAB2684A-5D6C-3C4B-901B-945A3732F212}">
      <dsp:nvSpPr>
        <dsp:cNvPr id="0" name=""/>
        <dsp:cNvSpPr/>
      </dsp:nvSpPr>
      <dsp:spPr>
        <a:xfrm>
          <a:off x="6225705" y="1606393"/>
          <a:ext cx="1087555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Books &amp; Book Clubs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6384974" y="1765662"/>
        <a:ext cx="769017" cy="769017"/>
      </dsp:txXfrm>
    </dsp:sp>
    <dsp:sp modelId="{83949B63-1B1B-CD4B-A761-CEDDC2B778E1}">
      <dsp:nvSpPr>
        <dsp:cNvPr id="0" name=""/>
        <dsp:cNvSpPr/>
      </dsp:nvSpPr>
      <dsp:spPr>
        <a:xfrm rot="1080000">
          <a:off x="5548786" y="3261632"/>
          <a:ext cx="636514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636514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851130" y="3256423"/>
        <a:ext cx="31825" cy="31825"/>
      </dsp:txXfrm>
    </dsp:sp>
    <dsp:sp modelId="{37F244EF-8A17-3D4F-B829-D36B8D23BA8F}">
      <dsp:nvSpPr>
        <dsp:cNvPr id="0" name=""/>
        <dsp:cNvSpPr/>
      </dsp:nvSpPr>
      <dsp:spPr>
        <a:xfrm>
          <a:off x="6127053" y="3021779"/>
          <a:ext cx="1284860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Life Transitions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6315216" y="3181048"/>
        <a:ext cx="908534" cy="769017"/>
      </dsp:txXfrm>
    </dsp:sp>
    <dsp:sp modelId="{1276B8D8-0879-4547-BC52-EED83542B190}">
      <dsp:nvSpPr>
        <dsp:cNvPr id="0" name=""/>
        <dsp:cNvSpPr/>
      </dsp:nvSpPr>
      <dsp:spPr>
        <a:xfrm rot="3240000">
          <a:off x="4947645" y="3918478"/>
          <a:ext cx="844284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844284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348680" y="3908075"/>
        <a:ext cx="42214" cy="42214"/>
      </dsp:txXfrm>
    </dsp:sp>
    <dsp:sp modelId="{D8345182-DC4D-4842-AFB5-10B805B2FAA7}">
      <dsp:nvSpPr>
        <dsp:cNvPr id="0" name=""/>
        <dsp:cNvSpPr/>
      </dsp:nvSpPr>
      <dsp:spPr>
        <a:xfrm>
          <a:off x="5393763" y="4166850"/>
          <a:ext cx="1087555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Prayer &amp; Spiritual Practices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5553032" y="4326119"/>
        <a:ext cx="769017" cy="769017"/>
      </dsp:txXfrm>
    </dsp:sp>
    <dsp:sp modelId="{58497C71-C46E-4647-9F35-F586BAFD85AA}">
      <dsp:nvSpPr>
        <dsp:cNvPr id="0" name=""/>
        <dsp:cNvSpPr/>
      </dsp:nvSpPr>
      <dsp:spPr>
        <a:xfrm rot="5400000">
          <a:off x="4141153" y="4143249"/>
          <a:ext cx="900550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900550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568915" y="4131439"/>
        <a:ext cx="45027" cy="45027"/>
      </dsp:txXfrm>
    </dsp:sp>
    <dsp:sp modelId="{EB4FB976-2598-1A44-9A40-11290CBDC86C}">
      <dsp:nvSpPr>
        <dsp:cNvPr id="0" name=""/>
        <dsp:cNvSpPr/>
      </dsp:nvSpPr>
      <dsp:spPr>
        <a:xfrm>
          <a:off x="4047651" y="4604228"/>
          <a:ext cx="1087555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Justice &amp; Service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4206920" y="4763497"/>
        <a:ext cx="769017" cy="769017"/>
      </dsp:txXfrm>
    </dsp:sp>
    <dsp:sp modelId="{2ECA9611-4884-AB43-A446-D51649998FA5}">
      <dsp:nvSpPr>
        <dsp:cNvPr id="0" name=""/>
        <dsp:cNvSpPr/>
      </dsp:nvSpPr>
      <dsp:spPr>
        <a:xfrm rot="7560000">
          <a:off x="3390928" y="3918478"/>
          <a:ext cx="844284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844284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791963" y="3908075"/>
        <a:ext cx="42214" cy="42214"/>
      </dsp:txXfrm>
    </dsp:sp>
    <dsp:sp modelId="{A1CFB6AF-409A-B945-B98F-6343817DEB04}">
      <dsp:nvSpPr>
        <dsp:cNvPr id="0" name=""/>
        <dsp:cNvSpPr/>
      </dsp:nvSpPr>
      <dsp:spPr>
        <a:xfrm>
          <a:off x="2701539" y="4166850"/>
          <a:ext cx="1087555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Small Group Studies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2860808" y="4326119"/>
        <a:ext cx="769017" cy="769017"/>
      </dsp:txXfrm>
    </dsp:sp>
    <dsp:sp modelId="{E1542277-5DA6-0043-8829-DCFEB3FE8B5B}">
      <dsp:nvSpPr>
        <dsp:cNvPr id="0" name=""/>
        <dsp:cNvSpPr/>
      </dsp:nvSpPr>
      <dsp:spPr>
        <a:xfrm rot="9720000">
          <a:off x="2912836" y="3275050"/>
          <a:ext cx="723361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723361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256432" y="3267671"/>
        <a:ext cx="36168" cy="36168"/>
      </dsp:txXfrm>
    </dsp:sp>
    <dsp:sp modelId="{01EF9F7E-2C33-174C-9536-1E5FAB4AEBA2}">
      <dsp:nvSpPr>
        <dsp:cNvPr id="0" name=""/>
        <dsp:cNvSpPr/>
      </dsp:nvSpPr>
      <dsp:spPr>
        <a:xfrm>
          <a:off x="1869596" y="3021779"/>
          <a:ext cx="1087555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Life Tasks &amp; Issues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2028865" y="3181048"/>
        <a:ext cx="769017" cy="769017"/>
      </dsp:txXfrm>
    </dsp:sp>
    <dsp:sp modelId="{85039B51-3954-1545-A2BB-C72856EF04AB}">
      <dsp:nvSpPr>
        <dsp:cNvPr id="0" name=""/>
        <dsp:cNvSpPr/>
      </dsp:nvSpPr>
      <dsp:spPr>
        <a:xfrm rot="11880000">
          <a:off x="3029608" y="2437764"/>
          <a:ext cx="603659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603659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316347" y="2433377"/>
        <a:ext cx="30182" cy="30182"/>
      </dsp:txXfrm>
    </dsp:sp>
    <dsp:sp modelId="{715E39E7-71F5-0645-9F58-6B02871AA8CD}">
      <dsp:nvSpPr>
        <dsp:cNvPr id="0" name=""/>
        <dsp:cNvSpPr/>
      </dsp:nvSpPr>
      <dsp:spPr>
        <a:xfrm>
          <a:off x="1732086" y="1606393"/>
          <a:ext cx="1362576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Extended Learning Programs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1931631" y="1765662"/>
        <a:ext cx="963486" cy="769017"/>
      </dsp:txXfrm>
    </dsp:sp>
    <dsp:sp modelId="{393D9FEA-5625-F94A-AEF0-0E2C760C59C2}">
      <dsp:nvSpPr>
        <dsp:cNvPr id="0" name=""/>
        <dsp:cNvSpPr/>
      </dsp:nvSpPr>
      <dsp:spPr>
        <a:xfrm rot="14040000">
          <a:off x="3390928" y="1775841"/>
          <a:ext cx="844284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844284" y="1070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791963" y="1765439"/>
        <a:ext cx="42214" cy="42214"/>
      </dsp:txXfrm>
    </dsp:sp>
    <dsp:sp modelId="{79D05352-D84D-DB48-9D5D-D19E46C6F957}">
      <dsp:nvSpPr>
        <dsp:cNvPr id="0" name=""/>
        <dsp:cNvSpPr/>
      </dsp:nvSpPr>
      <dsp:spPr>
        <a:xfrm>
          <a:off x="2701539" y="461322"/>
          <a:ext cx="1087555" cy="10875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  <a:latin typeface="+mj-lt"/>
            </a:rPr>
            <a:t>Faith in Art Tours</a:t>
          </a:r>
          <a:endParaRPr lang="en-US" sz="1400" b="1" i="0" kern="1200" dirty="0">
            <a:solidFill>
              <a:schemeClr val="tx1"/>
            </a:solidFill>
            <a:latin typeface="+mj-lt"/>
          </a:endParaRPr>
        </a:p>
      </dsp:txBody>
      <dsp:txXfrm>
        <a:off x="2860808" y="620591"/>
        <a:ext cx="769017" cy="769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A6604-0AD2-6245-9969-C7AB13D0D400}">
      <dsp:nvSpPr>
        <dsp:cNvPr id="0" name=""/>
        <dsp:cNvSpPr/>
      </dsp:nvSpPr>
      <dsp:spPr>
        <a:xfrm>
          <a:off x="1181898" y="0"/>
          <a:ext cx="4975346" cy="497534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6BA59F-A3F3-AD4C-A69A-D6A8A10A5EE4}">
      <dsp:nvSpPr>
        <dsp:cNvPr id="0" name=""/>
        <dsp:cNvSpPr/>
      </dsp:nvSpPr>
      <dsp:spPr>
        <a:xfrm>
          <a:off x="1505296" y="323397"/>
          <a:ext cx="1990138" cy="19901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Scenario 4 Uncommitted &amp; Participating</a:t>
          </a:r>
          <a:endParaRPr lang="en-US" sz="2200" b="1" i="0" kern="1200" dirty="0"/>
        </a:p>
      </dsp:txBody>
      <dsp:txXfrm>
        <a:off x="1602447" y="420548"/>
        <a:ext cx="1795836" cy="1795836"/>
      </dsp:txXfrm>
    </dsp:sp>
    <dsp:sp modelId="{8F49A73A-D3B4-544F-AA7C-0CAF0F470597}">
      <dsp:nvSpPr>
        <dsp:cNvPr id="0" name=""/>
        <dsp:cNvSpPr/>
      </dsp:nvSpPr>
      <dsp:spPr>
        <a:xfrm>
          <a:off x="3843709" y="323397"/>
          <a:ext cx="1990138" cy="19901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Scenario 1 Vibrant Faith &amp; Active Engagement</a:t>
          </a:r>
          <a:endParaRPr lang="en-US" sz="2200" b="1" i="0" kern="1200" dirty="0"/>
        </a:p>
      </dsp:txBody>
      <dsp:txXfrm>
        <a:off x="3940860" y="420548"/>
        <a:ext cx="1795836" cy="1795836"/>
      </dsp:txXfrm>
    </dsp:sp>
    <dsp:sp modelId="{9E381E28-4D00-A447-8302-36E437A35945}">
      <dsp:nvSpPr>
        <dsp:cNvPr id="0" name=""/>
        <dsp:cNvSpPr/>
      </dsp:nvSpPr>
      <dsp:spPr>
        <a:xfrm>
          <a:off x="1505296" y="2661810"/>
          <a:ext cx="1990138" cy="19901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Scenario 3 Unaffiliated &amp; Uninterested </a:t>
          </a:r>
          <a:endParaRPr lang="en-US" sz="2200" b="1" i="0" kern="1200" dirty="0"/>
        </a:p>
      </dsp:txBody>
      <dsp:txXfrm>
        <a:off x="1602447" y="2758961"/>
        <a:ext cx="1795836" cy="1795836"/>
      </dsp:txXfrm>
    </dsp:sp>
    <dsp:sp modelId="{18C7F47C-30AD-0342-838E-91A768C34D0F}">
      <dsp:nvSpPr>
        <dsp:cNvPr id="0" name=""/>
        <dsp:cNvSpPr/>
      </dsp:nvSpPr>
      <dsp:spPr>
        <a:xfrm>
          <a:off x="3843709" y="2661810"/>
          <a:ext cx="1990138" cy="19901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Scenario 2 Spiritual but Not Religious</a:t>
          </a:r>
          <a:endParaRPr lang="en-US" sz="2200" b="1" i="0" kern="1200" dirty="0"/>
        </a:p>
      </dsp:txBody>
      <dsp:txXfrm>
        <a:off x="3940860" y="2758961"/>
        <a:ext cx="1795836" cy="17958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B61CE-BBCE-2B4C-AEA5-FF97EF6DB4EC}">
      <dsp:nvSpPr>
        <dsp:cNvPr id="0" name=""/>
        <dsp:cNvSpPr/>
      </dsp:nvSpPr>
      <dsp:spPr>
        <a:xfrm rot="16200000">
          <a:off x="912380" y="-919740"/>
          <a:ext cx="2569438" cy="43942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u="sng" kern="1200" dirty="0" smtClean="0"/>
            <a:t>Share It</a:t>
          </a:r>
          <a:r>
            <a:rPr lang="en-US" sz="3200" b="1" i="0" kern="1200" dirty="0" smtClean="0"/>
            <a:t/>
          </a:r>
          <a:br>
            <a:rPr lang="en-US" sz="3200" b="1" i="0" kern="1200" dirty="0" smtClean="0"/>
          </a:br>
          <a:r>
            <a:rPr lang="en-US" sz="2500" kern="1200" dirty="0" smtClean="0"/>
            <a:t>Blog/Forum</a:t>
          </a:r>
          <a:br>
            <a:rPr lang="en-US" sz="2500" kern="1200" dirty="0" smtClean="0"/>
          </a:br>
          <a:r>
            <a:rPr lang="en-US" sz="2500" kern="1200" dirty="0" smtClean="0"/>
            <a:t>After Mass</a:t>
          </a:r>
          <a:br>
            <a:rPr lang="en-US" sz="2500" kern="1200" dirty="0" smtClean="0"/>
          </a:br>
          <a:r>
            <a:rPr lang="en-US" sz="2500" kern="1200" dirty="0" smtClean="0"/>
            <a:t>In Programs</a:t>
          </a:r>
          <a:br>
            <a:rPr lang="en-US" sz="2500" kern="1200" dirty="0" smtClean="0"/>
          </a:br>
          <a:r>
            <a:rPr lang="en-US" sz="2500" kern="1200" dirty="0" smtClean="0"/>
            <a:t>Family Conversation Activity</a:t>
          </a:r>
        </a:p>
      </dsp:txBody>
      <dsp:txXfrm rot="5400000">
        <a:off x="-1" y="-7359"/>
        <a:ext cx="4394200" cy="1927078"/>
      </dsp:txXfrm>
    </dsp:sp>
    <dsp:sp modelId="{2BFC824D-FDCA-854C-BC90-18D636013179}">
      <dsp:nvSpPr>
        <dsp:cNvPr id="0" name=""/>
        <dsp:cNvSpPr/>
      </dsp:nvSpPr>
      <dsp:spPr>
        <a:xfrm>
          <a:off x="4394200" y="6"/>
          <a:ext cx="4394200" cy="2554706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i="0" u="sng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u="sng" kern="1200" dirty="0" smtClean="0"/>
            <a:t>Study It</a:t>
          </a:r>
          <a:br>
            <a:rPr lang="en-US" sz="3200" b="1" i="0" u="sng" kern="1200" dirty="0" smtClean="0"/>
          </a:br>
          <a:r>
            <a:rPr lang="en-US" sz="2500" kern="1200" dirty="0" smtClean="0"/>
            <a:t>Taking Faith Home Insert</a:t>
          </a:r>
          <a:br>
            <a:rPr lang="en-US" sz="2500" kern="1200" dirty="0" smtClean="0"/>
          </a:br>
          <a:r>
            <a:rPr lang="en-US" sz="2500" kern="1200" dirty="0" smtClean="0"/>
            <a:t>Homily Video + Study Guide</a:t>
          </a:r>
          <a:br>
            <a:rPr lang="en-US" sz="2500" kern="1200" dirty="0" smtClean="0"/>
          </a:br>
          <a:r>
            <a:rPr lang="en-US" sz="2500" kern="1200" dirty="0" smtClean="0"/>
            <a:t>Daily Readings</a:t>
          </a:r>
          <a:br>
            <a:rPr lang="en-US" sz="2500" kern="1200" dirty="0" smtClean="0"/>
          </a:br>
          <a:r>
            <a:rPr lang="en-US" sz="2500" kern="1200" dirty="0" smtClean="0"/>
            <a:t>Scripture Commentaries             	Online Bible Study</a:t>
          </a:r>
          <a:endParaRPr lang="en-US" sz="2500" kern="1200" dirty="0"/>
        </a:p>
      </dsp:txBody>
      <dsp:txXfrm>
        <a:off x="4394200" y="6"/>
        <a:ext cx="4394200" cy="1916029"/>
      </dsp:txXfrm>
    </dsp:sp>
    <dsp:sp modelId="{4A486C9F-6AE2-EB44-85EC-6271CE89D4D5}">
      <dsp:nvSpPr>
        <dsp:cNvPr id="0" name=""/>
        <dsp:cNvSpPr/>
      </dsp:nvSpPr>
      <dsp:spPr>
        <a:xfrm rot="10800000">
          <a:off x="0" y="2547359"/>
          <a:ext cx="4394200" cy="2540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u="sng" kern="1200" dirty="0" smtClean="0"/>
            <a:t>Live It</a:t>
          </a:r>
          <a:br>
            <a:rPr lang="en-US" sz="3200" b="1" i="0" u="sng" kern="1200" dirty="0" smtClean="0"/>
          </a:br>
          <a:r>
            <a:rPr lang="en-US" sz="2500" kern="1200" dirty="0" smtClean="0"/>
            <a:t>Living the Message Daily</a:t>
          </a:r>
          <a:br>
            <a:rPr lang="en-US" sz="2500" kern="1200" dirty="0" smtClean="0"/>
          </a:br>
          <a:r>
            <a:rPr lang="en-US" sz="2500" kern="1200" dirty="0" smtClean="0"/>
            <a:t>Living Christian Practices</a:t>
          </a:r>
          <a:br>
            <a:rPr lang="en-US" sz="2500" kern="1200" dirty="0" smtClean="0"/>
          </a:br>
          <a:r>
            <a:rPr lang="en-US" sz="2500" kern="1200" dirty="0" smtClean="0"/>
            <a:t>Service Ideas for the Week </a:t>
          </a:r>
        </a:p>
      </dsp:txBody>
      <dsp:txXfrm rot="10800000">
        <a:off x="0" y="3182359"/>
        <a:ext cx="4394200" cy="1905000"/>
      </dsp:txXfrm>
    </dsp:sp>
    <dsp:sp modelId="{6A93DDA6-C72E-5840-BF04-6CA7FCC662DD}">
      <dsp:nvSpPr>
        <dsp:cNvPr id="0" name=""/>
        <dsp:cNvSpPr/>
      </dsp:nvSpPr>
      <dsp:spPr>
        <a:xfrm rot="5400000">
          <a:off x="5321300" y="1620259"/>
          <a:ext cx="2540000" cy="43942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i="0" u="sng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u="sng" kern="1200" dirty="0" smtClean="0"/>
            <a:t>Pray It</a:t>
          </a:r>
          <a:br>
            <a:rPr lang="en-US" sz="3200" b="1" i="0" u="sng" kern="1200" dirty="0" smtClean="0"/>
          </a:br>
          <a:r>
            <a:rPr lang="en-US" sz="2400" kern="1200" dirty="0" smtClean="0"/>
            <a:t>Weekly Table Prayer</a:t>
          </a:r>
          <a:br>
            <a:rPr lang="en-US" sz="2400" kern="1200" dirty="0" smtClean="0"/>
          </a:br>
          <a:r>
            <a:rPr lang="en-US" sz="2400" kern="1200" dirty="0" smtClean="0"/>
            <a:t>Praying with the Saints</a:t>
          </a:r>
          <a:br>
            <a:rPr lang="en-US" sz="2400" kern="1200" dirty="0" smtClean="0"/>
          </a:br>
          <a:r>
            <a:rPr lang="en-US" sz="2400" kern="1200" dirty="0" smtClean="0"/>
            <a:t>AM &amp; PM Prayer</a:t>
          </a:r>
          <a:r>
            <a:rPr lang="en-US" sz="3000" kern="1200" dirty="0" smtClean="0"/>
            <a:t/>
          </a:r>
          <a:br>
            <a:rPr lang="en-US" sz="3000" kern="1200" dirty="0" smtClean="0"/>
          </a:br>
          <a:endParaRPr lang="en-US" sz="3000" kern="1200" dirty="0"/>
        </a:p>
      </dsp:txBody>
      <dsp:txXfrm rot="-5400000">
        <a:off x="4394200" y="3182359"/>
        <a:ext cx="4394200" cy="1905000"/>
      </dsp:txXfrm>
    </dsp:sp>
    <dsp:sp modelId="{B1A8A387-AF4F-184C-B506-39E61733AFED}">
      <dsp:nvSpPr>
        <dsp:cNvPr id="0" name=""/>
        <dsp:cNvSpPr/>
      </dsp:nvSpPr>
      <dsp:spPr>
        <a:xfrm>
          <a:off x="3149446" y="2070100"/>
          <a:ext cx="2387843" cy="1270000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Sunday Worship</a:t>
          </a:r>
          <a:endParaRPr lang="en-US" sz="3200" kern="1200" dirty="0"/>
        </a:p>
      </dsp:txBody>
      <dsp:txXfrm>
        <a:off x="3211442" y="2132096"/>
        <a:ext cx="2263851" cy="11460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8F272-6E62-0747-8AA2-07F2E7EB2F8F}">
      <dsp:nvSpPr>
        <dsp:cNvPr id="0" name=""/>
        <dsp:cNvSpPr/>
      </dsp:nvSpPr>
      <dsp:spPr>
        <a:xfrm>
          <a:off x="4931478" y="1290911"/>
          <a:ext cx="2447376" cy="2447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Sunday Worship</a:t>
          </a:r>
          <a:endParaRPr lang="en-US" sz="4900" kern="1200" dirty="0"/>
        </a:p>
      </dsp:txBody>
      <dsp:txXfrm>
        <a:off x="4931478" y="1290911"/>
        <a:ext cx="2447376" cy="2447376"/>
      </dsp:txXfrm>
    </dsp:sp>
    <dsp:sp modelId="{F42643B6-3E88-4547-80EE-00DC7DD5EE53}">
      <dsp:nvSpPr>
        <dsp:cNvPr id="0" name=""/>
        <dsp:cNvSpPr/>
      </dsp:nvSpPr>
      <dsp:spPr>
        <a:xfrm>
          <a:off x="1639975" y="-1499"/>
          <a:ext cx="5032199" cy="5032199"/>
        </a:xfrm>
        <a:prstGeom prst="circularArrow">
          <a:avLst>
            <a:gd name="adj1" fmla="val 9484"/>
            <a:gd name="adj2" fmla="val 685037"/>
            <a:gd name="adj3" fmla="val 7850377"/>
            <a:gd name="adj4" fmla="val 2264586"/>
            <a:gd name="adj5" fmla="val 11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46D907-62A7-1243-8129-FB6E3BFBA7EC}">
      <dsp:nvSpPr>
        <dsp:cNvPr id="0" name=""/>
        <dsp:cNvSpPr/>
      </dsp:nvSpPr>
      <dsp:spPr>
        <a:xfrm>
          <a:off x="933295" y="1290911"/>
          <a:ext cx="2447376" cy="2447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Everyday Life</a:t>
          </a:r>
          <a:endParaRPr lang="en-US" sz="4900" kern="1200" dirty="0"/>
        </a:p>
      </dsp:txBody>
      <dsp:txXfrm>
        <a:off x="933295" y="1290911"/>
        <a:ext cx="2447376" cy="2447376"/>
      </dsp:txXfrm>
    </dsp:sp>
    <dsp:sp modelId="{EF7CEE4F-A0A3-554A-AF80-5991F1F165A1}">
      <dsp:nvSpPr>
        <dsp:cNvPr id="0" name=""/>
        <dsp:cNvSpPr/>
      </dsp:nvSpPr>
      <dsp:spPr>
        <a:xfrm>
          <a:off x="1639975" y="-1499"/>
          <a:ext cx="5032199" cy="5032199"/>
        </a:xfrm>
        <a:prstGeom prst="circularArrow">
          <a:avLst>
            <a:gd name="adj1" fmla="val 9484"/>
            <a:gd name="adj2" fmla="val 685037"/>
            <a:gd name="adj3" fmla="val 18650377"/>
            <a:gd name="adj4" fmla="val 13064586"/>
            <a:gd name="adj5" fmla="val 11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1E71F-2E18-DF4C-8F9B-05FDC8D6E2D0}">
      <dsp:nvSpPr>
        <dsp:cNvPr id="0" name=""/>
        <dsp:cNvSpPr/>
      </dsp:nvSpPr>
      <dsp:spPr>
        <a:xfrm>
          <a:off x="50863" y="584203"/>
          <a:ext cx="2213588" cy="37905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Faith Formation </a:t>
          </a:r>
          <a:r>
            <a:rPr lang="en-US" sz="2800" b="1" kern="1200" dirty="0" smtClean="0"/>
            <a:t>with Parents before </a:t>
          </a:r>
          <a:r>
            <a:rPr lang="en-US" sz="2800" b="1" kern="1200" dirty="0" smtClean="0"/>
            <a:t>Baptism</a:t>
          </a:r>
          <a:endParaRPr lang="en-US" sz="2800" b="1" kern="1200" dirty="0"/>
        </a:p>
      </dsp:txBody>
      <dsp:txXfrm>
        <a:off x="115697" y="649037"/>
        <a:ext cx="2083920" cy="3660911"/>
      </dsp:txXfrm>
    </dsp:sp>
    <dsp:sp modelId="{1449CDF5-84F7-8947-AC42-F73683458D46}">
      <dsp:nvSpPr>
        <dsp:cNvPr id="0" name=""/>
        <dsp:cNvSpPr/>
      </dsp:nvSpPr>
      <dsp:spPr>
        <a:xfrm rot="21589488">
          <a:off x="2474945" y="2200298"/>
          <a:ext cx="446250" cy="5489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2474945" y="2310297"/>
        <a:ext cx="312375" cy="329382"/>
      </dsp:txXfrm>
    </dsp:sp>
    <dsp:sp modelId="{FA257D1D-261E-A94F-AC4D-6F6416075738}">
      <dsp:nvSpPr>
        <dsp:cNvPr id="0" name=""/>
        <dsp:cNvSpPr/>
      </dsp:nvSpPr>
      <dsp:spPr>
        <a:xfrm>
          <a:off x="3106430" y="635000"/>
          <a:ext cx="2213588" cy="36702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Preparation for and Celebration of Baptism</a:t>
          </a:r>
          <a:endParaRPr lang="en-US" sz="2800" b="1" kern="1200" dirty="0"/>
        </a:p>
      </dsp:txBody>
      <dsp:txXfrm>
        <a:off x="3171264" y="699834"/>
        <a:ext cx="2083920" cy="3540630"/>
      </dsp:txXfrm>
    </dsp:sp>
    <dsp:sp modelId="{7230CF65-8EC1-454C-8335-E50D35DA1997}">
      <dsp:nvSpPr>
        <dsp:cNvPr id="0" name=""/>
        <dsp:cNvSpPr/>
      </dsp:nvSpPr>
      <dsp:spPr>
        <a:xfrm>
          <a:off x="5524178" y="2195664"/>
          <a:ext cx="432817" cy="5489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5524178" y="2305458"/>
        <a:ext cx="302972" cy="329382"/>
      </dsp:txXfrm>
    </dsp:sp>
    <dsp:sp modelId="{C90D6C3C-2756-1148-A9BA-AB0746EBFB54}">
      <dsp:nvSpPr>
        <dsp:cNvPr id="0" name=""/>
        <dsp:cNvSpPr/>
      </dsp:nvSpPr>
      <dsp:spPr>
        <a:xfrm>
          <a:off x="6136656" y="711201"/>
          <a:ext cx="2213588" cy="3517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Faith Formation After Celebration of Baptism</a:t>
          </a:r>
        </a:p>
      </dsp:txBody>
      <dsp:txXfrm>
        <a:off x="6201490" y="776035"/>
        <a:ext cx="2083920" cy="33882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40392-780B-6147-A59F-16151628F2E1}">
      <dsp:nvSpPr>
        <dsp:cNvPr id="0" name=""/>
        <dsp:cNvSpPr/>
      </dsp:nvSpPr>
      <dsp:spPr>
        <a:xfrm>
          <a:off x="226614" y="2883808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Baptism</a:t>
          </a:r>
          <a:endParaRPr lang="en-US" sz="1700" b="0" i="0" kern="1200" dirty="0">
            <a:latin typeface="Calibri"/>
          </a:endParaRPr>
        </a:p>
      </dsp:txBody>
      <dsp:txXfrm>
        <a:off x="255946" y="2913140"/>
        <a:ext cx="1944302" cy="942819"/>
      </dsp:txXfrm>
    </dsp:sp>
    <dsp:sp modelId="{E459E357-DABB-8741-B686-1FE9162F6C47}">
      <dsp:nvSpPr>
        <dsp:cNvPr id="0" name=""/>
        <dsp:cNvSpPr/>
      </dsp:nvSpPr>
      <dsp:spPr>
        <a:xfrm rot="17132988">
          <a:off x="1135846" y="1931602"/>
          <a:ext cx="298865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988655" y="1331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555457" y="1870201"/>
        <a:ext cx="149432" cy="149432"/>
      </dsp:txXfrm>
    </dsp:sp>
    <dsp:sp modelId="{91A37B3E-0911-1D4C-8713-F7C0EDFEF47F}">
      <dsp:nvSpPr>
        <dsp:cNvPr id="0" name=""/>
        <dsp:cNvSpPr/>
      </dsp:nvSpPr>
      <dsp:spPr>
        <a:xfrm>
          <a:off x="3030766" y="4544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Mentors</a:t>
          </a:r>
          <a:endParaRPr lang="en-US" sz="1700" b="0" i="0" kern="1200" dirty="0">
            <a:latin typeface="Calibri"/>
          </a:endParaRPr>
        </a:p>
      </dsp:txBody>
      <dsp:txXfrm>
        <a:off x="3060098" y="33876"/>
        <a:ext cx="1944302" cy="942819"/>
      </dsp:txXfrm>
    </dsp:sp>
    <dsp:sp modelId="{8D10413F-7EDD-0844-8536-634EE0F9EC41}">
      <dsp:nvSpPr>
        <dsp:cNvPr id="0" name=""/>
        <dsp:cNvSpPr/>
      </dsp:nvSpPr>
      <dsp:spPr>
        <a:xfrm rot="17692822">
          <a:off x="1678023" y="2507455"/>
          <a:ext cx="190429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904299" y="1331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582566" y="2473163"/>
        <a:ext cx="95214" cy="95214"/>
      </dsp:txXfrm>
    </dsp:sp>
    <dsp:sp modelId="{ED4E861B-3F2B-3A4F-9B74-9746CF1FF11F}">
      <dsp:nvSpPr>
        <dsp:cNvPr id="0" name=""/>
        <dsp:cNvSpPr/>
      </dsp:nvSpPr>
      <dsp:spPr>
        <a:xfrm>
          <a:off x="3030766" y="1156250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Faith Practices </a:t>
          </a:r>
          <a:br>
            <a:rPr lang="en-US" sz="1700" b="0" i="0" kern="1200" dirty="0" smtClean="0">
              <a:latin typeface="Calibri"/>
            </a:rPr>
          </a:br>
          <a:r>
            <a:rPr lang="en-US" sz="1700" b="0" i="0" kern="1200" dirty="0" smtClean="0">
              <a:latin typeface="Calibri"/>
            </a:rPr>
            <a:t>@ Home</a:t>
          </a:r>
          <a:endParaRPr lang="en-US" sz="1700" b="0" i="0" kern="1200" dirty="0">
            <a:latin typeface="Calibri"/>
          </a:endParaRPr>
        </a:p>
      </dsp:txBody>
      <dsp:txXfrm>
        <a:off x="3060098" y="1185582"/>
        <a:ext cx="1944302" cy="942819"/>
      </dsp:txXfrm>
    </dsp:sp>
    <dsp:sp modelId="{D8A0B370-E0DA-4A45-84C6-F741A9DDA18F}">
      <dsp:nvSpPr>
        <dsp:cNvPr id="0" name=""/>
        <dsp:cNvSpPr/>
      </dsp:nvSpPr>
      <dsp:spPr>
        <a:xfrm>
          <a:off x="5033733" y="1643676"/>
          <a:ext cx="80118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801186" y="13315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414296" y="1636962"/>
        <a:ext cx="40059" cy="40059"/>
      </dsp:txXfrm>
    </dsp:sp>
    <dsp:sp modelId="{7CD87B2C-ED25-1D4B-AC08-9E07F6EC9D48}">
      <dsp:nvSpPr>
        <dsp:cNvPr id="0" name=""/>
        <dsp:cNvSpPr/>
      </dsp:nvSpPr>
      <dsp:spPr>
        <a:xfrm>
          <a:off x="5834919" y="1156250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Prayer, Rituals, Bible, Family Conversation, Service</a:t>
          </a:r>
          <a:endParaRPr lang="en-US" sz="1700" b="0" i="0" kern="1200" dirty="0">
            <a:latin typeface="Calibri"/>
          </a:endParaRPr>
        </a:p>
      </dsp:txBody>
      <dsp:txXfrm>
        <a:off x="5864251" y="1185582"/>
        <a:ext cx="1944302" cy="942819"/>
      </dsp:txXfrm>
    </dsp:sp>
    <dsp:sp modelId="{E6F61527-C295-E14F-AC86-42077299D3DF}">
      <dsp:nvSpPr>
        <dsp:cNvPr id="0" name=""/>
        <dsp:cNvSpPr/>
      </dsp:nvSpPr>
      <dsp:spPr>
        <a:xfrm rot="19457599">
          <a:off x="2136841" y="3083308"/>
          <a:ext cx="986664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86664" y="1331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605507" y="3071957"/>
        <a:ext cx="49333" cy="49333"/>
      </dsp:txXfrm>
    </dsp:sp>
    <dsp:sp modelId="{D052DDC3-64DA-024E-8813-2FB5BE9367BD}">
      <dsp:nvSpPr>
        <dsp:cNvPr id="0" name=""/>
        <dsp:cNvSpPr/>
      </dsp:nvSpPr>
      <dsp:spPr>
        <a:xfrm>
          <a:off x="3030766" y="2307955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Parent Faith Formation &amp; Parenting Skills</a:t>
          </a:r>
          <a:endParaRPr lang="en-US" sz="1700" b="0" i="0" kern="1200" dirty="0">
            <a:latin typeface="Calibri"/>
          </a:endParaRPr>
        </a:p>
      </dsp:txBody>
      <dsp:txXfrm>
        <a:off x="3060098" y="2337287"/>
        <a:ext cx="1944302" cy="942819"/>
      </dsp:txXfrm>
    </dsp:sp>
    <dsp:sp modelId="{A4906DA7-AC3B-2446-A28A-0697C16EE854}">
      <dsp:nvSpPr>
        <dsp:cNvPr id="0" name=""/>
        <dsp:cNvSpPr/>
      </dsp:nvSpPr>
      <dsp:spPr>
        <a:xfrm>
          <a:off x="5033733" y="2795381"/>
          <a:ext cx="80118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801186" y="13315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414296" y="2788667"/>
        <a:ext cx="40059" cy="40059"/>
      </dsp:txXfrm>
    </dsp:sp>
    <dsp:sp modelId="{50132922-49CC-1D43-9E25-D4C3923D2C8F}">
      <dsp:nvSpPr>
        <dsp:cNvPr id="0" name=""/>
        <dsp:cNvSpPr/>
      </dsp:nvSpPr>
      <dsp:spPr>
        <a:xfrm>
          <a:off x="5834919" y="2307955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 Workshops Courses</a:t>
          </a:r>
          <a:br>
            <a:rPr lang="en-US" sz="1700" b="0" i="0" kern="1200" dirty="0" smtClean="0">
              <a:latin typeface="Calibri"/>
            </a:rPr>
          </a:br>
          <a:r>
            <a:rPr lang="en-US" sz="1700" b="0" i="0" kern="1200" dirty="0" smtClean="0">
              <a:latin typeface="Calibri"/>
            </a:rPr>
            <a:t>Online Resources</a:t>
          </a:r>
          <a:br>
            <a:rPr lang="en-US" sz="1700" b="0" i="0" kern="1200" dirty="0" smtClean="0">
              <a:latin typeface="Calibri"/>
            </a:rPr>
          </a:br>
          <a:r>
            <a:rPr lang="en-US" sz="1700" b="0" i="0" kern="1200" dirty="0" smtClean="0">
              <a:latin typeface="Calibri"/>
            </a:rPr>
            <a:t>Support Groups</a:t>
          </a:r>
          <a:endParaRPr lang="en-US" sz="1700" b="0" i="0" kern="1200" dirty="0">
            <a:latin typeface="Calibri"/>
          </a:endParaRPr>
        </a:p>
      </dsp:txBody>
      <dsp:txXfrm>
        <a:off x="5864251" y="2337287"/>
        <a:ext cx="1944302" cy="942819"/>
      </dsp:txXfrm>
    </dsp:sp>
    <dsp:sp modelId="{8E4D83A4-3579-9144-81FA-A80508FA6219}">
      <dsp:nvSpPr>
        <dsp:cNvPr id="0" name=""/>
        <dsp:cNvSpPr/>
      </dsp:nvSpPr>
      <dsp:spPr>
        <a:xfrm rot="2142401">
          <a:off x="2136841" y="3659160"/>
          <a:ext cx="986664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86664" y="1331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605507" y="3647809"/>
        <a:ext cx="49333" cy="49333"/>
      </dsp:txXfrm>
    </dsp:sp>
    <dsp:sp modelId="{1BFCC38F-1062-DD44-BE7F-0A191978BC99}">
      <dsp:nvSpPr>
        <dsp:cNvPr id="0" name=""/>
        <dsp:cNvSpPr/>
      </dsp:nvSpPr>
      <dsp:spPr>
        <a:xfrm>
          <a:off x="3030766" y="3572378"/>
          <a:ext cx="2002966" cy="776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Milestones</a:t>
          </a:r>
          <a:endParaRPr lang="en-US" sz="1700" b="0" i="0" kern="1200" dirty="0">
            <a:latin typeface="Calibri"/>
          </a:endParaRPr>
        </a:p>
      </dsp:txBody>
      <dsp:txXfrm>
        <a:off x="3053496" y="3595108"/>
        <a:ext cx="1957506" cy="730589"/>
      </dsp:txXfrm>
    </dsp:sp>
    <dsp:sp modelId="{787D0263-FC15-B74A-B1CD-5B97A9230B2D}">
      <dsp:nvSpPr>
        <dsp:cNvPr id="0" name=""/>
        <dsp:cNvSpPr/>
      </dsp:nvSpPr>
      <dsp:spPr>
        <a:xfrm>
          <a:off x="5033733" y="3947087"/>
          <a:ext cx="80118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801186" y="13315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414296" y="3940373"/>
        <a:ext cx="40059" cy="40059"/>
      </dsp:txXfrm>
    </dsp:sp>
    <dsp:sp modelId="{7C012220-3B21-5340-9625-9D81BC9D6857}">
      <dsp:nvSpPr>
        <dsp:cNvPr id="0" name=""/>
        <dsp:cNvSpPr/>
      </dsp:nvSpPr>
      <dsp:spPr>
        <a:xfrm>
          <a:off x="5834919" y="3459661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Baptism Anniversary, First Prayers, Start of School</a:t>
          </a:r>
          <a:endParaRPr lang="en-US" sz="1700" b="0" i="0" kern="1200" dirty="0">
            <a:latin typeface="Calibri"/>
          </a:endParaRPr>
        </a:p>
      </dsp:txBody>
      <dsp:txXfrm>
        <a:off x="5864251" y="3488993"/>
        <a:ext cx="1944302" cy="942819"/>
      </dsp:txXfrm>
    </dsp:sp>
    <dsp:sp modelId="{87620636-F1FC-8B49-85ED-40262D1FE550}">
      <dsp:nvSpPr>
        <dsp:cNvPr id="0" name=""/>
        <dsp:cNvSpPr/>
      </dsp:nvSpPr>
      <dsp:spPr>
        <a:xfrm rot="3907178">
          <a:off x="1678023" y="4235013"/>
          <a:ext cx="190429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904299" y="1331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582566" y="4200721"/>
        <a:ext cx="95214" cy="95214"/>
      </dsp:txXfrm>
    </dsp:sp>
    <dsp:sp modelId="{D7DD03F1-48B5-8B4B-A333-21400FD8C251}">
      <dsp:nvSpPr>
        <dsp:cNvPr id="0" name=""/>
        <dsp:cNvSpPr/>
      </dsp:nvSpPr>
      <dsp:spPr>
        <a:xfrm>
          <a:off x="3030766" y="4611366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Family Learning Programs </a:t>
          </a:r>
          <a:endParaRPr lang="en-US" sz="1700" b="0" i="0" kern="1200" dirty="0">
            <a:latin typeface="Calibri"/>
          </a:endParaRPr>
        </a:p>
      </dsp:txBody>
      <dsp:txXfrm>
        <a:off x="3060098" y="4640698"/>
        <a:ext cx="1944302" cy="942819"/>
      </dsp:txXfrm>
    </dsp:sp>
    <dsp:sp modelId="{43530D22-FE20-EE42-9E69-02DB742F779C}">
      <dsp:nvSpPr>
        <dsp:cNvPr id="0" name=""/>
        <dsp:cNvSpPr/>
      </dsp:nvSpPr>
      <dsp:spPr>
        <a:xfrm rot="21597937">
          <a:off x="5033732" y="5098552"/>
          <a:ext cx="80118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801186" y="13315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414296" y="5091838"/>
        <a:ext cx="40059" cy="40059"/>
      </dsp:txXfrm>
    </dsp:sp>
    <dsp:sp modelId="{7C9349F3-E4E6-994B-8BB7-6C3D3B392831}">
      <dsp:nvSpPr>
        <dsp:cNvPr id="0" name=""/>
        <dsp:cNvSpPr/>
      </dsp:nvSpPr>
      <dsp:spPr>
        <a:xfrm>
          <a:off x="5834919" y="4610886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Church Gatherings</a:t>
          </a:r>
          <a:br>
            <a:rPr lang="en-US" sz="1700" b="0" i="0" kern="1200" dirty="0" smtClean="0">
              <a:latin typeface="Calibri"/>
            </a:rPr>
          </a:br>
          <a:r>
            <a:rPr lang="en-US" sz="1700" b="0" i="0" kern="1200" dirty="0" smtClean="0">
              <a:latin typeface="Calibri"/>
            </a:rPr>
            <a:t>Small Groups</a:t>
          </a:r>
          <a:br>
            <a:rPr lang="en-US" sz="1700" b="0" i="0" kern="1200" dirty="0" smtClean="0">
              <a:latin typeface="Calibri"/>
            </a:rPr>
          </a:br>
          <a:r>
            <a:rPr lang="en-US" sz="1700" b="0" i="0" kern="1200" dirty="0" smtClean="0">
              <a:latin typeface="Calibri"/>
            </a:rPr>
            <a:t>Workshops</a:t>
          </a:r>
          <a:endParaRPr lang="en-US" sz="1700" b="0" i="0" kern="1200" dirty="0">
            <a:latin typeface="Calibri"/>
          </a:endParaRPr>
        </a:p>
      </dsp:txBody>
      <dsp:txXfrm>
        <a:off x="5864251" y="4640218"/>
        <a:ext cx="1944302" cy="942819"/>
      </dsp:txXfrm>
    </dsp:sp>
    <dsp:sp modelId="{D7656944-E0C5-AD49-A61F-F8BE043007B2}">
      <dsp:nvSpPr>
        <dsp:cNvPr id="0" name=""/>
        <dsp:cNvSpPr/>
      </dsp:nvSpPr>
      <dsp:spPr>
        <a:xfrm rot="4467012">
          <a:off x="1135846" y="4810866"/>
          <a:ext cx="298865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988655" y="1331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555457" y="4749465"/>
        <a:ext cx="149432" cy="149432"/>
      </dsp:txXfrm>
    </dsp:sp>
    <dsp:sp modelId="{D6878401-9B94-1546-8136-0F3B0B46901D}">
      <dsp:nvSpPr>
        <dsp:cNvPr id="0" name=""/>
        <dsp:cNvSpPr/>
      </dsp:nvSpPr>
      <dsp:spPr>
        <a:xfrm>
          <a:off x="3030766" y="5763072"/>
          <a:ext cx="2002966" cy="10014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>
              <a:latin typeface="Calibri"/>
            </a:rPr>
            <a:t>Parent/Family Online Resource Center</a:t>
          </a:r>
          <a:endParaRPr lang="en-US" sz="1700" b="0" i="0" kern="1200" dirty="0">
            <a:latin typeface="Calibri"/>
          </a:endParaRPr>
        </a:p>
      </dsp:txBody>
      <dsp:txXfrm>
        <a:off x="3060098" y="5792404"/>
        <a:ext cx="1944302" cy="9428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1E71F-2E18-DF4C-8F9B-05FDC8D6E2D0}">
      <dsp:nvSpPr>
        <dsp:cNvPr id="0" name=""/>
        <dsp:cNvSpPr/>
      </dsp:nvSpPr>
      <dsp:spPr>
        <a:xfrm>
          <a:off x="4836" y="736593"/>
          <a:ext cx="1974499" cy="3505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Early Childhood Faith Formation </a:t>
          </a:r>
          <a:endParaRPr lang="en-US" sz="2800" b="1" kern="1200" dirty="0"/>
        </a:p>
      </dsp:txBody>
      <dsp:txXfrm>
        <a:off x="62667" y="794424"/>
        <a:ext cx="1858837" cy="3389550"/>
      </dsp:txXfrm>
    </dsp:sp>
    <dsp:sp modelId="{1449CDF5-84F7-8947-AC42-F73683458D46}">
      <dsp:nvSpPr>
        <dsp:cNvPr id="0" name=""/>
        <dsp:cNvSpPr/>
      </dsp:nvSpPr>
      <dsp:spPr>
        <a:xfrm>
          <a:off x="2187342" y="2231272"/>
          <a:ext cx="440973" cy="5158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2187342" y="2334443"/>
        <a:ext cx="308681" cy="309513"/>
      </dsp:txXfrm>
    </dsp:sp>
    <dsp:sp modelId="{FA257D1D-261E-A94F-AC4D-6F6416075738}">
      <dsp:nvSpPr>
        <dsp:cNvPr id="0" name=""/>
        <dsp:cNvSpPr/>
      </dsp:nvSpPr>
      <dsp:spPr>
        <a:xfrm>
          <a:off x="2811361" y="679588"/>
          <a:ext cx="2767960" cy="3619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Preparation for </a:t>
          </a:r>
          <a:r>
            <a:rPr lang="en-US" sz="2800" b="1" kern="1200" dirty="0" smtClean="0"/>
            <a:t>&amp; Celebration </a:t>
          </a:r>
          <a:r>
            <a:rPr lang="en-US" sz="2800" b="1" kern="1200" dirty="0" smtClean="0"/>
            <a:t>of </a:t>
          </a:r>
          <a:r>
            <a:rPr lang="en-US" sz="2800" b="1" kern="1200" dirty="0" smtClean="0"/>
            <a:t>Eucharist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- Home &amp; Parish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- Parent Faith</a:t>
          </a:r>
          <a:br>
            <a:rPr lang="en-US" sz="2800" b="1" kern="1200" dirty="0" smtClean="0"/>
          </a:br>
          <a:r>
            <a:rPr lang="en-US" sz="2800" b="1" kern="1200" dirty="0" smtClean="0"/>
            <a:t>     Formation</a:t>
          </a:r>
          <a:endParaRPr lang="en-US" sz="2800" b="1" kern="1200" dirty="0"/>
        </a:p>
      </dsp:txBody>
      <dsp:txXfrm>
        <a:off x="2892432" y="760659"/>
        <a:ext cx="2605818" cy="3457081"/>
      </dsp:txXfrm>
    </dsp:sp>
    <dsp:sp modelId="{7230CF65-8EC1-454C-8335-E50D35DA1997}">
      <dsp:nvSpPr>
        <dsp:cNvPr id="0" name=""/>
        <dsp:cNvSpPr/>
      </dsp:nvSpPr>
      <dsp:spPr>
        <a:xfrm>
          <a:off x="5787327" y="2231272"/>
          <a:ext cx="440973" cy="5158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5787327" y="2334443"/>
        <a:ext cx="308681" cy="309513"/>
      </dsp:txXfrm>
    </dsp:sp>
    <dsp:sp modelId="{C90D6C3C-2756-1148-A9BA-AB0746EBFB54}">
      <dsp:nvSpPr>
        <dsp:cNvPr id="0" name=""/>
        <dsp:cNvSpPr/>
      </dsp:nvSpPr>
      <dsp:spPr>
        <a:xfrm>
          <a:off x="6411346" y="736593"/>
          <a:ext cx="2384916" cy="3505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Faith Formation after Sacramental Celebrations</a:t>
          </a:r>
        </a:p>
      </dsp:txBody>
      <dsp:txXfrm>
        <a:off x="6481198" y="806445"/>
        <a:ext cx="2245212" cy="33655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1E71F-2E18-DF4C-8F9B-05FDC8D6E2D0}">
      <dsp:nvSpPr>
        <dsp:cNvPr id="0" name=""/>
        <dsp:cNvSpPr/>
      </dsp:nvSpPr>
      <dsp:spPr>
        <a:xfrm>
          <a:off x="7406" y="1473199"/>
          <a:ext cx="2213588" cy="1993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Faith Formation Before Marriage</a:t>
          </a:r>
          <a:endParaRPr lang="en-US" sz="2800" b="1" kern="1200" dirty="0"/>
        </a:p>
      </dsp:txBody>
      <dsp:txXfrm>
        <a:off x="65805" y="1531598"/>
        <a:ext cx="2096790" cy="1877103"/>
      </dsp:txXfrm>
    </dsp:sp>
    <dsp:sp modelId="{1449CDF5-84F7-8947-AC42-F73683458D46}">
      <dsp:nvSpPr>
        <dsp:cNvPr id="0" name=""/>
        <dsp:cNvSpPr/>
      </dsp:nvSpPr>
      <dsp:spPr>
        <a:xfrm>
          <a:off x="2442353" y="2195664"/>
          <a:ext cx="469280" cy="5489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2442353" y="2305458"/>
        <a:ext cx="328496" cy="329382"/>
      </dsp:txXfrm>
    </dsp:sp>
    <dsp:sp modelId="{FA257D1D-261E-A94F-AC4D-6F6416075738}">
      <dsp:nvSpPr>
        <dsp:cNvPr id="0" name=""/>
        <dsp:cNvSpPr/>
      </dsp:nvSpPr>
      <dsp:spPr>
        <a:xfrm>
          <a:off x="3106430" y="495303"/>
          <a:ext cx="2213588" cy="3949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Preparation for and Celebration of Marriage</a:t>
          </a:r>
          <a:endParaRPr lang="en-US" sz="2800" b="1" kern="1200" dirty="0"/>
        </a:p>
      </dsp:txBody>
      <dsp:txXfrm>
        <a:off x="3171264" y="560137"/>
        <a:ext cx="2083920" cy="3820025"/>
      </dsp:txXfrm>
    </dsp:sp>
    <dsp:sp modelId="{7230CF65-8EC1-454C-8335-E50D35DA1997}">
      <dsp:nvSpPr>
        <dsp:cNvPr id="0" name=""/>
        <dsp:cNvSpPr/>
      </dsp:nvSpPr>
      <dsp:spPr>
        <a:xfrm>
          <a:off x="5541378" y="2195664"/>
          <a:ext cx="469280" cy="5489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5541378" y="2305458"/>
        <a:ext cx="328496" cy="329382"/>
      </dsp:txXfrm>
    </dsp:sp>
    <dsp:sp modelId="{C90D6C3C-2756-1148-A9BA-AB0746EBFB54}">
      <dsp:nvSpPr>
        <dsp:cNvPr id="0" name=""/>
        <dsp:cNvSpPr/>
      </dsp:nvSpPr>
      <dsp:spPr>
        <a:xfrm>
          <a:off x="6205455" y="1308100"/>
          <a:ext cx="2213588" cy="23240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70000"/>
                <a:satMod val="1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000"/>
                <a:satMod val="1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Faith Formation After Celebration of Marriage</a:t>
          </a:r>
        </a:p>
      </dsp:txBody>
      <dsp:txXfrm>
        <a:off x="6270289" y="1372934"/>
        <a:ext cx="2083920" cy="21944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40392-780B-6147-A59F-16151628F2E1}">
      <dsp:nvSpPr>
        <dsp:cNvPr id="0" name=""/>
        <dsp:cNvSpPr/>
      </dsp:nvSpPr>
      <dsp:spPr>
        <a:xfrm>
          <a:off x="0" y="2916973"/>
          <a:ext cx="2001010" cy="1000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Marriage</a:t>
          </a:r>
          <a:endParaRPr lang="en-US" sz="2000" b="1" kern="1200" dirty="0"/>
        </a:p>
      </dsp:txBody>
      <dsp:txXfrm>
        <a:off x="29304" y="2946277"/>
        <a:ext cx="1942402" cy="941897"/>
      </dsp:txXfrm>
    </dsp:sp>
    <dsp:sp modelId="{E459E357-DABB-8741-B686-1FE9162F6C47}">
      <dsp:nvSpPr>
        <dsp:cNvPr id="0" name=""/>
        <dsp:cNvSpPr/>
      </dsp:nvSpPr>
      <dsp:spPr>
        <a:xfrm rot="17576687">
          <a:off x="1037246" y="1949359"/>
          <a:ext cx="315907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3159071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2537805" y="1883685"/>
        <a:ext cx="157953" cy="157953"/>
      </dsp:txXfrm>
    </dsp:sp>
    <dsp:sp modelId="{91A37B3E-0911-1D4C-8713-F7C0EDFEF47F}">
      <dsp:nvSpPr>
        <dsp:cNvPr id="0" name=""/>
        <dsp:cNvSpPr/>
      </dsp:nvSpPr>
      <dsp:spPr>
        <a:xfrm>
          <a:off x="3232554" y="7845"/>
          <a:ext cx="2001010" cy="1000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Mentors</a:t>
          </a:r>
          <a:endParaRPr lang="en-US" sz="2000" b="1" kern="1200" dirty="0"/>
        </a:p>
      </dsp:txBody>
      <dsp:txXfrm>
        <a:off x="3261858" y="37149"/>
        <a:ext cx="1942402" cy="941897"/>
      </dsp:txXfrm>
    </dsp:sp>
    <dsp:sp modelId="{8D10413F-7EDD-0844-8536-634EE0F9EC41}">
      <dsp:nvSpPr>
        <dsp:cNvPr id="0" name=""/>
        <dsp:cNvSpPr/>
      </dsp:nvSpPr>
      <dsp:spPr>
        <a:xfrm rot="18300257">
          <a:off x="1543330" y="2524650"/>
          <a:ext cx="214690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146902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63109" y="2484280"/>
        <a:ext cx="107345" cy="107345"/>
      </dsp:txXfrm>
    </dsp:sp>
    <dsp:sp modelId="{ED4E861B-3F2B-3A4F-9B74-9746CF1FF11F}">
      <dsp:nvSpPr>
        <dsp:cNvPr id="0" name=""/>
        <dsp:cNvSpPr/>
      </dsp:nvSpPr>
      <dsp:spPr>
        <a:xfrm>
          <a:off x="3232554" y="1158426"/>
          <a:ext cx="2001010" cy="1000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Faith Practices</a:t>
          </a:r>
          <a:endParaRPr lang="en-US" sz="2000" b="1" kern="1200" dirty="0"/>
        </a:p>
      </dsp:txBody>
      <dsp:txXfrm>
        <a:off x="3261858" y="1187730"/>
        <a:ext cx="1942402" cy="941897"/>
      </dsp:txXfrm>
    </dsp:sp>
    <dsp:sp modelId="{D8A0B370-E0DA-4A45-84C6-F741A9DDA18F}">
      <dsp:nvSpPr>
        <dsp:cNvPr id="0" name=""/>
        <dsp:cNvSpPr/>
      </dsp:nvSpPr>
      <dsp:spPr>
        <a:xfrm rot="20599209">
          <a:off x="5212722" y="1503204"/>
          <a:ext cx="99066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9066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83287" y="1491740"/>
        <a:ext cx="49533" cy="49533"/>
      </dsp:txXfrm>
    </dsp:sp>
    <dsp:sp modelId="{7CD87B2C-ED25-1D4B-AC08-9E07F6EC9D48}">
      <dsp:nvSpPr>
        <dsp:cNvPr id="0" name=""/>
        <dsp:cNvSpPr/>
      </dsp:nvSpPr>
      <dsp:spPr>
        <a:xfrm>
          <a:off x="6182543" y="803832"/>
          <a:ext cx="2678892" cy="1141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Prayer, Rituals, Bible Reading, Service, Faith Conversations</a:t>
          </a:r>
          <a:endParaRPr lang="en-US" sz="2000" b="1" kern="1200" dirty="0"/>
        </a:p>
      </dsp:txBody>
      <dsp:txXfrm>
        <a:off x="6215962" y="837251"/>
        <a:ext cx="2612054" cy="1074167"/>
      </dsp:txXfrm>
    </dsp:sp>
    <dsp:sp modelId="{A4906DA7-AC3B-2446-A28A-0697C16EE854}">
      <dsp:nvSpPr>
        <dsp:cNvPr id="0" name=""/>
        <dsp:cNvSpPr/>
      </dsp:nvSpPr>
      <dsp:spPr>
        <a:xfrm rot="19999049">
          <a:off x="1928527" y="3098284"/>
          <a:ext cx="136128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61281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575136" y="3077555"/>
        <a:ext cx="68064" cy="68064"/>
      </dsp:txXfrm>
    </dsp:sp>
    <dsp:sp modelId="{50132922-49CC-1D43-9E25-D4C3923D2C8F}">
      <dsp:nvSpPr>
        <dsp:cNvPr id="0" name=""/>
        <dsp:cNvSpPr/>
      </dsp:nvSpPr>
      <dsp:spPr>
        <a:xfrm>
          <a:off x="3217326" y="2305695"/>
          <a:ext cx="2001010" cy="1000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Continuing Formation</a:t>
          </a:r>
          <a:endParaRPr lang="en-US" sz="2000" b="1" kern="1200" dirty="0"/>
        </a:p>
      </dsp:txBody>
      <dsp:txXfrm>
        <a:off x="3246630" y="2334999"/>
        <a:ext cx="1942402" cy="941897"/>
      </dsp:txXfrm>
    </dsp:sp>
    <dsp:sp modelId="{687B3F1A-3407-3A49-9379-F24F2650E249}">
      <dsp:nvSpPr>
        <dsp:cNvPr id="0" name=""/>
        <dsp:cNvSpPr/>
      </dsp:nvSpPr>
      <dsp:spPr>
        <a:xfrm rot="12566">
          <a:off x="5218333" y="2794301"/>
          <a:ext cx="90598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05983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48675" y="2784954"/>
        <a:ext cx="45299" cy="45299"/>
      </dsp:txXfrm>
    </dsp:sp>
    <dsp:sp modelId="{D1243A0E-81BF-C14E-8FD8-1157F1D76787}">
      <dsp:nvSpPr>
        <dsp:cNvPr id="0" name=""/>
        <dsp:cNvSpPr/>
      </dsp:nvSpPr>
      <dsp:spPr>
        <a:xfrm>
          <a:off x="6124314" y="2451393"/>
          <a:ext cx="2678892" cy="7157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Theology, Scripture, Spirituality</a:t>
          </a:r>
          <a:endParaRPr lang="en-US" sz="2000" b="1" kern="1200" dirty="0"/>
        </a:p>
      </dsp:txBody>
      <dsp:txXfrm>
        <a:off x="6145277" y="2472356"/>
        <a:ext cx="2636966" cy="673805"/>
      </dsp:txXfrm>
    </dsp:sp>
    <dsp:sp modelId="{A580B720-F1F2-A341-920A-99FACCCB71D7}">
      <dsp:nvSpPr>
        <dsp:cNvPr id="0" name=""/>
        <dsp:cNvSpPr/>
      </dsp:nvSpPr>
      <dsp:spPr>
        <a:xfrm rot="1426687">
          <a:off x="1943890" y="3675231"/>
          <a:ext cx="134578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45782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583137" y="3654888"/>
        <a:ext cx="67289" cy="67289"/>
      </dsp:txXfrm>
    </dsp:sp>
    <dsp:sp modelId="{7CD1F4AA-C75B-264B-9D63-740DC9C350E2}">
      <dsp:nvSpPr>
        <dsp:cNvPr id="0" name=""/>
        <dsp:cNvSpPr/>
      </dsp:nvSpPr>
      <dsp:spPr>
        <a:xfrm>
          <a:off x="3232554" y="3459587"/>
          <a:ext cx="2001010" cy="1000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Married Life Tasks &amp; Issues</a:t>
          </a:r>
          <a:endParaRPr lang="en-US" sz="2000" b="1" kern="1200" dirty="0"/>
        </a:p>
      </dsp:txBody>
      <dsp:txXfrm>
        <a:off x="3261858" y="3488891"/>
        <a:ext cx="1942402" cy="941897"/>
      </dsp:txXfrm>
    </dsp:sp>
    <dsp:sp modelId="{D206DF04-B6AE-9045-B97E-0CB29F95EE85}">
      <dsp:nvSpPr>
        <dsp:cNvPr id="0" name=""/>
        <dsp:cNvSpPr/>
      </dsp:nvSpPr>
      <dsp:spPr>
        <a:xfrm rot="163052">
          <a:off x="5233040" y="3968619"/>
          <a:ext cx="93145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31457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675482" y="3958635"/>
        <a:ext cx="46572" cy="46572"/>
      </dsp:txXfrm>
    </dsp:sp>
    <dsp:sp modelId="{F4709D5D-3129-704D-AB09-ECF5B8979A95}">
      <dsp:nvSpPr>
        <dsp:cNvPr id="0" name=""/>
        <dsp:cNvSpPr/>
      </dsp:nvSpPr>
      <dsp:spPr>
        <a:xfrm>
          <a:off x="6163974" y="3503750"/>
          <a:ext cx="2652939" cy="1000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Courses, Workshops, Online Resources </a:t>
          </a:r>
          <a:endParaRPr lang="en-US" sz="2000" b="1" kern="1200" dirty="0"/>
        </a:p>
      </dsp:txBody>
      <dsp:txXfrm>
        <a:off x="6193278" y="3533054"/>
        <a:ext cx="2594331" cy="941897"/>
      </dsp:txXfrm>
    </dsp:sp>
    <dsp:sp modelId="{87620636-F1FC-8B49-85ED-40262D1FE550}">
      <dsp:nvSpPr>
        <dsp:cNvPr id="0" name=""/>
        <dsp:cNvSpPr/>
      </dsp:nvSpPr>
      <dsp:spPr>
        <a:xfrm rot="3194385">
          <a:off x="1587868" y="4228235"/>
          <a:ext cx="205782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05782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65336" y="4190091"/>
        <a:ext cx="102891" cy="102891"/>
      </dsp:txXfrm>
    </dsp:sp>
    <dsp:sp modelId="{D7DD03F1-48B5-8B4B-A333-21400FD8C251}">
      <dsp:nvSpPr>
        <dsp:cNvPr id="0" name=""/>
        <dsp:cNvSpPr/>
      </dsp:nvSpPr>
      <dsp:spPr>
        <a:xfrm>
          <a:off x="3232554" y="4565596"/>
          <a:ext cx="2001010" cy="1000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Support Groups</a:t>
          </a:r>
          <a:endParaRPr lang="en-US" sz="2000" b="1" kern="1200" dirty="0"/>
        </a:p>
      </dsp:txBody>
      <dsp:txXfrm>
        <a:off x="3261858" y="4594900"/>
        <a:ext cx="1942402" cy="941897"/>
      </dsp:txXfrm>
    </dsp:sp>
    <dsp:sp modelId="{43530D22-FE20-EE42-9E69-02DB742F779C}">
      <dsp:nvSpPr>
        <dsp:cNvPr id="0" name=""/>
        <dsp:cNvSpPr/>
      </dsp:nvSpPr>
      <dsp:spPr>
        <a:xfrm rot="3944111">
          <a:off x="1118388" y="4769943"/>
          <a:ext cx="299678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99678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541862" y="4708326"/>
        <a:ext cx="149839" cy="149839"/>
      </dsp:txXfrm>
    </dsp:sp>
    <dsp:sp modelId="{7C9349F3-E4E6-994B-8BB7-6C3D3B392831}">
      <dsp:nvSpPr>
        <dsp:cNvPr id="0" name=""/>
        <dsp:cNvSpPr/>
      </dsp:nvSpPr>
      <dsp:spPr>
        <a:xfrm>
          <a:off x="3232554" y="5649013"/>
          <a:ext cx="2001010" cy="1000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Quarterly Couple Gatherings</a:t>
          </a:r>
          <a:endParaRPr lang="en-US" sz="2000" b="1" kern="1200" dirty="0"/>
        </a:p>
      </dsp:txBody>
      <dsp:txXfrm>
        <a:off x="3261858" y="5678317"/>
        <a:ext cx="1942402" cy="941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416DB-3B5F-5A4C-A680-56A868C4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54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40DF3-AFDC-4A40-B6EB-325F5DB392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57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40DF3-AFDC-4A40-B6EB-325F5DB3928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77A-36A9-C54F-A418-8176EDF16BA3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0D24-CDFB-6A49-BA98-42DEDD7402B9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8CC2-D034-7B4D-AFB5-4A2F448ABECA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8889-4883-F243-825D-FED87446085D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8889-4883-F243-825D-FED87446085D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8889-4883-F243-825D-FED87446085D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C3BE-0127-5A4C-AE05-11500A0F5945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9140-55FC-604A-9E24-8281C8349E4B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ECBD-88E5-3447-8256-EDC25EE6F823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8889-4883-F243-825D-FED87446085D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9264-C6D5-0B47-B5FF-FC1BAE6C398C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FD7C-5133-4F31-B8DD-48811D9CC47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8889-4883-F243-825D-FED87446085D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740D-4FEB-A244-9DAF-1E5CDDF83AC4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1180-C90C-B34E-8296-4A03C8037209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0101-1E6B-0046-BBEC-9DCF69B5642D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906A-F6C2-BC40-93B8-F07B3F998A46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8A08889-4883-F243-825D-FED87446085D}" type="datetime1">
              <a:rPr lang="en-US" smtClean="0"/>
              <a:pPr/>
              <a:t>11/28/11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D99E9572-0473-254F-83A6-8BD48D2F2C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720" r:id="rId12"/>
    <p:sldLayoutId id="2147484721" r:id="rId13"/>
    <p:sldLayoutId id="2147484722" r:id="rId14"/>
    <p:sldLayoutId id="2147484723" r:id="rId15"/>
    <p:sldLayoutId id="2147484724" r:id="rId16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g"/><Relationship Id="rId8" Type="http://schemas.openxmlformats.org/officeDocument/2006/relationships/image" Target="../media/image47.jp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17500" y="612224"/>
            <a:ext cx="8547100" cy="116334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Approaches to Evangelization</a:t>
            </a:r>
          </a:p>
          <a:p>
            <a:pPr algn="ctr"/>
            <a:r>
              <a:rPr lang="en-US" sz="3600" dirty="0" smtClean="0"/>
              <a:t>2011 Clergy Conference</a:t>
            </a:r>
            <a:endParaRPr lang="en-US" sz="3600" dirty="0"/>
          </a:p>
        </p:txBody>
      </p:sp>
      <p:pic>
        <p:nvPicPr>
          <p:cNvPr id="4" name="Picture 3" descr="Jesus the lifegi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969" y="2127688"/>
            <a:ext cx="2989379" cy="4041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3" y="444500"/>
            <a:ext cx="8574087" cy="1121154"/>
          </a:xfrm>
        </p:spPr>
        <p:txBody>
          <a:bodyPr>
            <a:noAutofit/>
          </a:bodyPr>
          <a:lstStyle/>
          <a:p>
            <a:pPr lvl="0"/>
            <a:r>
              <a:rPr lang="en-US" sz="3600" b="0" dirty="0"/>
              <a:t>Empowering the Community to </a:t>
            </a:r>
            <a:r>
              <a:rPr lang="en-US" sz="3600" b="0" dirty="0" smtClean="0"/>
              <a:t/>
            </a:r>
            <a:br>
              <a:rPr lang="en-US" sz="3600" b="0" dirty="0" smtClean="0"/>
            </a:br>
            <a:r>
              <a:rPr lang="en-US" sz="3600" b="0" dirty="0" smtClean="0"/>
              <a:t>Share </a:t>
            </a:r>
            <a:r>
              <a:rPr lang="en-US" sz="3600" b="0" dirty="0"/>
              <a:t>their </a:t>
            </a:r>
            <a:r>
              <a:rPr lang="en-US" sz="3600" b="0" dirty="0" smtClean="0"/>
              <a:t>Faith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58600"/>
            <a:ext cx="8229600" cy="5099399"/>
          </a:xfrm>
        </p:spPr>
        <p:txBody>
          <a:bodyPr>
            <a:noAutofit/>
          </a:bodyPr>
          <a:lstStyle/>
          <a:p>
            <a:pPr lvl="0" hangingPunct="0">
              <a:buClr>
                <a:schemeClr val="accent1"/>
              </a:buClr>
            </a:pPr>
            <a:r>
              <a:rPr lang="en-US" sz="2800" b="1" dirty="0" smtClean="0">
                <a:solidFill>
                  <a:schemeClr val="accent6"/>
                </a:solidFill>
              </a:rPr>
              <a:t>Step One. Church Leader’s Study: </a:t>
            </a:r>
            <a:r>
              <a:rPr lang="en-US" sz="2800" b="1" i="1" dirty="0" smtClean="0">
                <a:solidFill>
                  <a:schemeClr val="accent6"/>
                </a:solidFill>
              </a:rPr>
              <a:t>Unbinding the Gospel</a:t>
            </a:r>
            <a:endParaRPr lang="en-US" sz="2800" b="1" dirty="0" smtClean="0">
              <a:solidFill>
                <a:schemeClr val="accent6"/>
              </a:solidFill>
            </a:endParaRPr>
          </a:p>
          <a:p>
            <a:pPr lvl="0" hangingPunct="0">
              <a:spcBef>
                <a:spcPts val="600"/>
              </a:spcBef>
              <a:buClr>
                <a:schemeClr val="accent1"/>
              </a:buClr>
            </a:pPr>
            <a:r>
              <a:rPr lang="en-US" sz="2800" b="1" dirty="0" smtClean="0">
                <a:solidFill>
                  <a:schemeClr val="accent6"/>
                </a:solidFill>
              </a:rPr>
              <a:t>Step Two: All-Church Saturation Study: </a:t>
            </a:r>
            <a:r>
              <a:rPr lang="en-US" sz="2800" b="1" i="1" dirty="0" smtClean="0">
                <a:solidFill>
                  <a:schemeClr val="accent6"/>
                </a:solidFill>
              </a:rPr>
              <a:t>Unbinding Your Heart: 40 Days of Prayer &amp; Faith Sharing</a:t>
            </a:r>
            <a:r>
              <a:rPr lang="en-US" sz="2800" b="1" dirty="0" smtClean="0">
                <a:solidFill>
                  <a:schemeClr val="accent6"/>
                </a:solidFill>
              </a:rPr>
              <a:t>. </a:t>
            </a:r>
          </a:p>
          <a:p>
            <a:pPr marL="971550" lvl="1" indent="-514350" hangingPunct="0"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 smtClean="0"/>
              <a:t>six-</a:t>
            </a:r>
            <a:r>
              <a:rPr lang="en-US" sz="2800" dirty="0" smtClean="0"/>
              <a:t>week, small </a:t>
            </a:r>
            <a:r>
              <a:rPr lang="en-US" sz="2800" dirty="0" smtClean="0"/>
              <a:t>group </a:t>
            </a:r>
            <a:r>
              <a:rPr lang="en-US" sz="2800" dirty="0" smtClean="0"/>
              <a:t>program</a:t>
            </a:r>
            <a:endParaRPr lang="en-US" sz="2800" dirty="0" smtClean="0"/>
          </a:p>
          <a:p>
            <a:pPr marL="971550" lvl="1" indent="-514350" hangingPunct="0"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 smtClean="0"/>
              <a:t>pray each day’s scripture and prayer exercise and work with a prayer partner</a:t>
            </a:r>
          </a:p>
          <a:p>
            <a:pPr marL="971550" lvl="1" indent="-514350" hangingPunct="0"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 smtClean="0"/>
              <a:t>study a chapter of the book with their small group</a:t>
            </a:r>
          </a:p>
          <a:p>
            <a:pPr marL="971550" lvl="1" indent="-514350" hangingPunct="0"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 smtClean="0"/>
              <a:t>worship with sermons, music, and prayers centered on the week’s chapter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31800"/>
            <a:ext cx="8574087" cy="1133854"/>
          </a:xfrm>
        </p:spPr>
        <p:txBody>
          <a:bodyPr>
            <a:noAutofit/>
          </a:bodyPr>
          <a:lstStyle/>
          <a:p>
            <a:pPr lvl="0"/>
            <a:r>
              <a:rPr lang="en-US" sz="3600" b="0" dirty="0"/>
              <a:t>Empowering the Community to </a:t>
            </a:r>
            <a:r>
              <a:rPr lang="en-US" sz="3600" b="0" dirty="0" smtClean="0"/>
              <a:t/>
            </a:r>
            <a:br>
              <a:rPr lang="en-US" sz="3600" b="0" dirty="0" smtClean="0"/>
            </a:br>
            <a:r>
              <a:rPr lang="en-US" sz="3600" b="0" dirty="0" smtClean="0"/>
              <a:t>Share </a:t>
            </a:r>
            <a:r>
              <a:rPr lang="en-US" sz="3600" b="0" dirty="0"/>
              <a:t>their </a:t>
            </a:r>
            <a:r>
              <a:rPr lang="en-US" sz="3600" b="0" dirty="0" smtClean="0"/>
              <a:t>Faith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4162" y="1689100"/>
            <a:ext cx="8574087" cy="5168899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sz="2800" b="1" dirty="0" smtClean="0">
                <a:solidFill>
                  <a:schemeClr val="tx1"/>
                </a:solidFill>
              </a:rPr>
              <a:t>Step Three: An Experiment in Prayer and Community: </a:t>
            </a:r>
            <a:r>
              <a:rPr lang="en-US" sz="2800" b="1" i="1" dirty="0" smtClean="0">
                <a:solidFill>
                  <a:schemeClr val="tx1"/>
                </a:solidFill>
              </a:rPr>
              <a:t>Unbinding Your Soul</a:t>
            </a:r>
            <a:r>
              <a:rPr lang="en-US" sz="2800" b="1" dirty="0" smtClean="0">
                <a:solidFill>
                  <a:schemeClr val="tx1"/>
                </a:solidFill>
              </a:rPr>
              <a:t>. </a:t>
            </a:r>
          </a:p>
          <a:p>
            <a:pPr marL="971550" lvl="1" indent="-514350"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 smtClean="0"/>
              <a:t>a no-obligation experience of substantial spiritual discussion, prayer and community for people who aren’t connected with a church  </a:t>
            </a:r>
          </a:p>
          <a:p>
            <a:pPr marL="971550" lvl="1" indent="-514350"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/>
              <a:t>e</a:t>
            </a:r>
            <a:r>
              <a:rPr lang="en-US" sz="2800" dirty="0" smtClean="0"/>
              <a:t>ach church member invites 1 friend/family member into </a:t>
            </a:r>
            <a:r>
              <a:rPr lang="en-US" sz="2800" dirty="0" smtClean="0"/>
              <a:t>a four-week small group experience with short study chapters, an individual prayer journal, prayer partner activities, and group </a:t>
            </a:r>
            <a:r>
              <a:rPr lang="en-US" sz="2800" dirty="0" smtClean="0"/>
              <a:t>exercises</a:t>
            </a:r>
            <a:endParaRPr lang="en-US" sz="2800" dirty="0"/>
          </a:p>
          <a:p>
            <a:pPr marL="971550" lvl="1" indent="-514350"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/>
              <a:t>e</a:t>
            </a:r>
            <a:r>
              <a:rPr lang="en-US" sz="2800" dirty="0" smtClean="0"/>
              <a:t>ach c</a:t>
            </a:r>
            <a:r>
              <a:rPr lang="en-US" sz="2800" dirty="0" smtClean="0"/>
              <a:t>hurch members invites their friend/family member to participate in church life (Sunday worship, programs, etc.)  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163" y="444500"/>
            <a:ext cx="8574087" cy="115372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Evangelization &amp; Sunday Worship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146462"/>
            <a:ext cx="8574087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Extend Worship into Everyday Life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681477"/>
              </p:ext>
            </p:extLst>
          </p:nvPr>
        </p:nvGraphicFramePr>
        <p:xfrm>
          <a:off x="211491" y="1402976"/>
          <a:ext cx="87884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4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146462"/>
            <a:ext cx="8574087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Extend Worship into Everyday Life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710164"/>
              </p:ext>
            </p:extLst>
          </p:nvPr>
        </p:nvGraphicFramePr>
        <p:xfrm>
          <a:off x="284163" y="1346200"/>
          <a:ext cx="831215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421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163" y="444500"/>
            <a:ext cx="8574087" cy="11537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Creating Pathways for Spiritual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2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163" y="261293"/>
            <a:ext cx="8574087" cy="967840"/>
          </a:xfrm>
        </p:spPr>
        <p:txBody>
          <a:bodyPr/>
          <a:lstStyle/>
          <a:p>
            <a:r>
              <a:rPr lang="en-US" dirty="0" smtClean="0"/>
              <a:t>Christianity 101</a:t>
            </a:r>
            <a:endParaRPr lang="en-US" dirty="0"/>
          </a:p>
        </p:txBody>
      </p:sp>
      <p:pic>
        <p:nvPicPr>
          <p:cNvPr id="7" name="Picture 6" descr="Alph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993" y="1150689"/>
            <a:ext cx="8634257" cy="54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15177"/>
            <a:ext cx="8229600" cy="483072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2400" dirty="0" smtClean="0"/>
              <a:t>Introduction Dinner: Is there more to life than this?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1: Who is Jesus?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2: Why did Jesus die?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3: How can we have faith?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4: Why and how do I pray?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5: Why and how should I read the Bible?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6: How does God guide us?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7: How can I resist evil?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8: Why &amp; how should we tell others?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9: Does God heal today?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 10: What about the Church?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 Weekend: Who is the Holy Spirit? What does the Holy Spirit do? How can I be filled with the Holy Spirit? How can I make the most of the rest of my life?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Christianity 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Catholicism 101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9765" y="1758602"/>
            <a:ext cx="8229600" cy="4950135"/>
          </a:xfrm>
        </p:spPr>
        <p:txBody>
          <a:bodyPr>
            <a:normAutofit lnSpcReduction="10000"/>
          </a:bodyPr>
          <a:lstStyle/>
          <a:p>
            <a:pPr lvl="0" algn="ctr" hangingPunc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accent1"/>
                </a:solidFill>
              </a:rPr>
              <a:t>Our Lady of Soledad Catholic Parish</a:t>
            </a:r>
          </a:p>
          <a:p>
            <a:pPr lvl="0" hangingPunct="0">
              <a:spcBef>
                <a:spcPts val="0"/>
              </a:spcBef>
              <a:buClr>
                <a:schemeClr val="accent1"/>
              </a:buClr>
            </a:pPr>
            <a:r>
              <a:rPr lang="en-US" sz="2800" i="1" dirty="0" smtClean="0"/>
              <a:t>Mini-Retreat 101: “Catholics Alive!”</a:t>
            </a:r>
            <a:r>
              <a:rPr lang="en-US" sz="2800" dirty="0" smtClean="0"/>
              <a:t>  </a:t>
            </a:r>
          </a:p>
          <a:p>
            <a:pPr marL="803275" lvl="2" indent="0" hangingPunc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2600" dirty="0" smtClean="0"/>
              <a:t>“What does it mean to be a follower of Christ?” </a:t>
            </a:r>
          </a:p>
          <a:p>
            <a:pPr lvl="0" hangingPunct="0">
              <a:spcBef>
                <a:spcPts val="0"/>
              </a:spcBef>
              <a:buClr>
                <a:schemeClr val="accent1"/>
              </a:buClr>
            </a:pPr>
            <a:r>
              <a:rPr lang="en-US" sz="2800" i="1" dirty="0" smtClean="0"/>
              <a:t>Mini-Retreat 201: “Alive and Growing Spiritually!”</a:t>
            </a:r>
            <a:r>
              <a:rPr lang="en-US" sz="2800" dirty="0" smtClean="0"/>
              <a:t> </a:t>
            </a:r>
          </a:p>
          <a:p>
            <a:pPr marL="803275" lvl="2" indent="0" hangingPunc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2600" dirty="0" smtClean="0"/>
              <a:t>maturing in the Catholic faith</a:t>
            </a:r>
          </a:p>
          <a:p>
            <a:pPr lvl="0" hangingPunct="0">
              <a:spcBef>
                <a:spcPts val="0"/>
              </a:spcBef>
              <a:buClr>
                <a:schemeClr val="accent1"/>
              </a:buClr>
            </a:pPr>
            <a:r>
              <a:rPr lang="en-US" sz="2800" i="1" dirty="0" smtClean="0"/>
              <a:t>Mini-Retreat 301: “Alive and Gifted!”</a:t>
            </a:r>
          </a:p>
          <a:p>
            <a:pPr marL="803275" lvl="2" indent="0" hangingPunc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2600" dirty="0" smtClean="0"/>
              <a:t>discerning how to serve God in ministry</a:t>
            </a:r>
          </a:p>
          <a:p>
            <a:pPr lvl="0" hangingPunct="0">
              <a:spcBef>
                <a:spcPts val="0"/>
              </a:spcBef>
              <a:buClr>
                <a:schemeClr val="accent1"/>
              </a:buClr>
            </a:pPr>
            <a:r>
              <a:rPr lang="en-US" sz="2800" i="1" dirty="0" smtClean="0"/>
              <a:t>Mini-Retreat 401: “Alive in the World!”</a:t>
            </a:r>
            <a:r>
              <a:rPr lang="en-US" sz="2800" dirty="0" smtClean="0"/>
              <a:t> </a:t>
            </a:r>
          </a:p>
          <a:p>
            <a:pPr marL="803275" lvl="2" indent="0" hangingPunc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2600" dirty="0" smtClean="0"/>
              <a:t>living as witnesses for Christ, as contagious Catholic Christians</a:t>
            </a:r>
          </a:p>
          <a:p>
            <a:pPr lvl="0" hangingPunct="0">
              <a:spcBef>
                <a:spcPts val="0"/>
              </a:spcBef>
              <a:buClr>
                <a:schemeClr val="accent1"/>
              </a:buClr>
            </a:pPr>
            <a:r>
              <a:rPr lang="en-US" sz="2800" i="1" dirty="0" smtClean="0"/>
              <a:t>Mini-Retreat 501: “Alive to Praise God!”</a:t>
            </a:r>
            <a:r>
              <a:rPr lang="en-US" sz="2800" dirty="0" smtClean="0"/>
              <a:t> </a:t>
            </a:r>
          </a:p>
          <a:p>
            <a:pPr marL="803275" lvl="2" indent="0" hangingPunc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2600" dirty="0" smtClean="0"/>
              <a:t>Catholic worship and the sacraments</a:t>
            </a:r>
          </a:p>
        </p:txBody>
      </p:sp>
    </p:spTree>
    <p:extLst>
      <p:ext uri="{BB962C8B-B14F-4D97-AF65-F5344CB8AC3E}">
        <p14:creationId xmlns:p14="http://schemas.microsoft.com/office/powerpoint/2010/main" val="12497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Catholicism 101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352800" y="1773936"/>
            <a:ext cx="5334000" cy="4817364"/>
          </a:xfrm>
        </p:spPr>
        <p:txBody>
          <a:bodyPr>
            <a:normAutofit/>
          </a:bodyPr>
          <a:lstStyle/>
          <a:p>
            <a:pPr marL="633222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Spirituality</a:t>
            </a:r>
            <a:r>
              <a:rPr lang="en-US" sz="3200" dirty="0"/>
              <a:t>: What’s the Buzz?</a:t>
            </a:r>
          </a:p>
          <a:p>
            <a:pPr marL="633222" indent="-514350">
              <a:spcBef>
                <a:spcPts val="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Who </a:t>
            </a:r>
            <a:r>
              <a:rPr lang="en-US" sz="3200" dirty="0"/>
              <a:t>is Jesus?</a:t>
            </a:r>
          </a:p>
          <a:p>
            <a:pPr marL="633222" indent="-514350">
              <a:spcBef>
                <a:spcPts val="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Do </a:t>
            </a:r>
            <a:r>
              <a:rPr lang="en-US" sz="3200" dirty="0"/>
              <a:t>We Need the Spirit?</a:t>
            </a:r>
          </a:p>
          <a:p>
            <a:pPr marL="633222" indent="-514350">
              <a:spcBef>
                <a:spcPts val="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Can </a:t>
            </a:r>
            <a:r>
              <a:rPr lang="en-US" sz="3200" dirty="0"/>
              <a:t>I Accept God’s Mercy?</a:t>
            </a:r>
          </a:p>
          <a:p>
            <a:pPr marL="633222" indent="-514350">
              <a:spcBef>
                <a:spcPts val="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Can </a:t>
            </a:r>
            <a:r>
              <a:rPr lang="en-US" sz="3200" dirty="0"/>
              <a:t>Mass Make My Life Meaningful?</a:t>
            </a:r>
          </a:p>
          <a:p>
            <a:pPr marL="633222" indent="-514350">
              <a:spcBef>
                <a:spcPts val="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The </a:t>
            </a:r>
            <a:r>
              <a:rPr lang="en-US" sz="3200" dirty="0"/>
              <a:t>Church and Me</a:t>
            </a:r>
          </a:p>
        </p:txBody>
      </p:sp>
      <p:pic>
        <p:nvPicPr>
          <p:cNvPr id="7" name="Content Placeholder 7" descr="AF-Logo.g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981" r="9181" b="6371"/>
          <a:stretch/>
        </p:blipFill>
        <p:spPr>
          <a:xfrm>
            <a:off x="411240" y="3340795"/>
            <a:ext cx="2763760" cy="2616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11240" y="1841500"/>
            <a:ext cx="2763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Paulist</a:t>
            </a:r>
            <a:r>
              <a:rPr lang="en-US" sz="2800" b="1" dirty="0" smtClean="0"/>
              <a:t> Evangelization Ministries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724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for Evangelization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568" y="1693468"/>
            <a:ext cx="8345580" cy="492842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 smtClean="0">
                <a:latin typeface="Cambria"/>
                <a:cs typeface="Cambria"/>
              </a:rPr>
              <a:t>Evangelization</a:t>
            </a:r>
            <a:r>
              <a:rPr lang="en-US" sz="2800" dirty="0">
                <a:latin typeface="Cambria"/>
                <a:cs typeface="Cambria"/>
              </a:rPr>
              <a:t>, then, has different implications depending on our relationship to Jesus and his Church. </a:t>
            </a:r>
            <a:endParaRPr lang="en-US" sz="2800" dirty="0" smtClean="0">
              <a:latin typeface="Cambria"/>
              <a:cs typeface="Cambria"/>
            </a:endParaRP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en-US" sz="2800" dirty="0" smtClean="0">
                <a:latin typeface="Cambria"/>
                <a:cs typeface="Cambria"/>
              </a:rPr>
              <a:t>For </a:t>
            </a:r>
            <a:r>
              <a:rPr lang="en-US" sz="2800" dirty="0">
                <a:latin typeface="Cambria"/>
                <a:cs typeface="Cambria"/>
              </a:rPr>
              <a:t>those of us who practice and live our Catholic faith, it is a call to ongoing growth and renewed conversion</a:t>
            </a:r>
            <a:r>
              <a:rPr lang="en-US" sz="2800" dirty="0" smtClean="0">
                <a:latin typeface="Cambria"/>
                <a:cs typeface="Cambria"/>
              </a:rPr>
              <a:t>.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en-US" sz="2800" dirty="0" smtClean="0">
                <a:latin typeface="Cambria"/>
                <a:cs typeface="Cambria"/>
              </a:rPr>
              <a:t>For </a:t>
            </a:r>
            <a:r>
              <a:rPr lang="en-US" sz="2800" dirty="0">
                <a:latin typeface="Cambria"/>
                <a:cs typeface="Cambria"/>
              </a:rPr>
              <a:t>those who have accepted it only in name, it is a call to re-evangelization. </a:t>
            </a:r>
            <a:endParaRPr lang="en-US" sz="2800" dirty="0" smtClean="0">
              <a:latin typeface="Cambria"/>
              <a:cs typeface="Cambria"/>
            </a:endParaRP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en-US" sz="2800" dirty="0" smtClean="0">
                <a:latin typeface="Cambria"/>
                <a:cs typeface="Cambria"/>
              </a:rPr>
              <a:t>For </a:t>
            </a:r>
            <a:r>
              <a:rPr lang="en-US" sz="2800" dirty="0">
                <a:latin typeface="Cambria"/>
                <a:cs typeface="Cambria"/>
              </a:rPr>
              <a:t>those who have stopped practicing their faith, it is a call to reconciliation. </a:t>
            </a:r>
            <a:endParaRPr lang="en-US" sz="2800" dirty="0" smtClean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3265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Catholicism 101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3" y="1892300"/>
            <a:ext cx="8001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Sacraments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52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Baptism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901665"/>
              </p:ext>
            </p:extLst>
          </p:nvPr>
        </p:nvGraphicFramePr>
        <p:xfrm>
          <a:off x="431801" y="1714500"/>
          <a:ext cx="8426450" cy="494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6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79020828"/>
              </p:ext>
            </p:extLst>
          </p:nvPr>
        </p:nvGraphicFramePr>
        <p:xfrm>
          <a:off x="1079500" y="76200"/>
          <a:ext cx="8064500" cy="676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411" y="88900"/>
            <a:ext cx="2978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Families in the First Decade of Life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nner by Desig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ith5PostCar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9000" y="201725"/>
            <a:ext cx="4671024" cy="6408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7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4675" y="178051"/>
            <a:ext cx="5436252" cy="6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10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22" y="441688"/>
            <a:ext cx="7755578" cy="59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1" y="430321"/>
            <a:ext cx="8242300" cy="59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559" y="454388"/>
            <a:ext cx="7404329" cy="59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for Evangelization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568" y="1758604"/>
            <a:ext cx="8345580" cy="49284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3300" dirty="0" smtClean="0">
                <a:latin typeface="Cambria"/>
                <a:cs typeface="Cambria"/>
              </a:rPr>
              <a:t>For </a:t>
            </a:r>
            <a:r>
              <a:rPr lang="en-US" sz="3300" dirty="0">
                <a:latin typeface="Cambria"/>
                <a:cs typeface="Cambria"/>
              </a:rPr>
              <a:t>children, it is a call to be formed into disciples through the family's faith life and religious education. </a:t>
            </a:r>
            <a:endParaRPr lang="en-US" sz="3300" dirty="0" smtClean="0">
              <a:latin typeface="Cambria"/>
              <a:cs typeface="Cambria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3300" dirty="0" smtClean="0">
                <a:latin typeface="Cambria"/>
                <a:cs typeface="Cambria"/>
              </a:rPr>
              <a:t>For </a:t>
            </a:r>
            <a:r>
              <a:rPr lang="en-US" sz="3300" dirty="0">
                <a:latin typeface="Cambria"/>
                <a:cs typeface="Cambria"/>
              </a:rPr>
              <a:t>other Christians, it is an invitation to know the fullness of our message. </a:t>
            </a:r>
            <a:endParaRPr lang="en-US" sz="3300" dirty="0" smtClean="0">
              <a:latin typeface="Cambria"/>
              <a:cs typeface="Cambria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3300" dirty="0" smtClean="0">
                <a:latin typeface="Cambria"/>
                <a:cs typeface="Cambria"/>
              </a:rPr>
              <a:t>For </a:t>
            </a:r>
            <a:r>
              <a:rPr lang="en-US" sz="3300" dirty="0">
                <a:latin typeface="Cambria"/>
                <a:cs typeface="Cambria"/>
              </a:rPr>
              <a:t>those who have no faith, it is a call to conversion to know Christ Jesus and thus experience a change to new life with Christ and his Church</a:t>
            </a:r>
            <a:r>
              <a:rPr lang="en-US" sz="3300" dirty="0" smtClean="0">
                <a:latin typeface="Cambria"/>
                <a:cs typeface="Cambria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None/>
            </a:pPr>
            <a:endParaRPr lang="en-US" sz="3400" dirty="0">
              <a:latin typeface="Cambria"/>
              <a:cs typeface="Cambria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latin typeface="Cambria"/>
                <a:cs typeface="Cambria"/>
              </a:rPr>
              <a:t>(Go and Make Disciples, U.S</a:t>
            </a:r>
            <a:r>
              <a:rPr lang="en-US" dirty="0">
                <a:latin typeface="Cambria"/>
                <a:cs typeface="Cambria"/>
              </a:rPr>
              <a:t>. Catholic Bishops)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latin typeface="Cambria"/>
                <a:cs typeface="Cambria"/>
              </a:rPr>
              <a:t> 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9548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354" y="88900"/>
            <a:ext cx="5499100" cy="4338429"/>
          </a:xfrm>
          <a:prstGeom prst="rect">
            <a:avLst/>
          </a:prstGeom>
        </p:spPr>
      </p:pic>
      <p:pic>
        <p:nvPicPr>
          <p:cNvPr id="5" name="Picture 4" descr="screen-capture-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354" y="3111500"/>
            <a:ext cx="54991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527" y="403086"/>
            <a:ext cx="7596509" cy="60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800" y="249274"/>
            <a:ext cx="6599466" cy="64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4134352"/>
            <a:ext cx="3739198" cy="234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15" y="4010428"/>
            <a:ext cx="3869971" cy="2559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531189"/>
            <a:ext cx="3739198" cy="2402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15" y="1531189"/>
            <a:ext cx="3869971" cy="2215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8474" y="191994"/>
            <a:ext cx="7556313" cy="1116106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Family Faith Formation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6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522" y="369914"/>
            <a:ext cx="2094974" cy="3056765"/>
          </a:xfrm>
          <a:prstGeom prst="rect">
            <a:avLst/>
          </a:prstGeom>
        </p:spPr>
      </p:pic>
      <p:pic>
        <p:nvPicPr>
          <p:cNvPr id="5" name="Picture 4" descr="screen-capture-8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774" y="247343"/>
            <a:ext cx="4587084" cy="326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22" y="260043"/>
            <a:ext cx="2456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Apps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0800" y="3757677"/>
            <a:ext cx="3821508" cy="2782427"/>
          </a:xfrm>
          <a:prstGeom prst="rect">
            <a:avLst/>
          </a:prstGeom>
        </p:spPr>
      </p:pic>
      <p:pic>
        <p:nvPicPr>
          <p:cNvPr id="7" name="Picture 6" descr="YouVersion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64" y="3821177"/>
            <a:ext cx="4386310" cy="2668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Eucharist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114814"/>
              </p:ext>
            </p:extLst>
          </p:nvPr>
        </p:nvGraphicFramePr>
        <p:xfrm>
          <a:off x="177800" y="1790700"/>
          <a:ext cx="88011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79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Marriage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231229"/>
              </p:ext>
            </p:extLst>
          </p:nvPr>
        </p:nvGraphicFramePr>
        <p:xfrm>
          <a:off x="431801" y="1714500"/>
          <a:ext cx="8426450" cy="494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6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0474342"/>
              </p:ext>
            </p:extLst>
          </p:nvPr>
        </p:nvGraphicFramePr>
        <p:xfrm>
          <a:off x="241299" y="88900"/>
          <a:ext cx="9144001" cy="676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0011" y="499069"/>
            <a:ext cx="260007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Newly Married Couples</a:t>
            </a:r>
          </a:p>
        </p:txBody>
      </p:sp>
    </p:spTree>
    <p:extLst>
      <p:ext uri="{BB962C8B-B14F-4D97-AF65-F5344CB8AC3E}">
        <p14:creationId xmlns:p14="http://schemas.microsoft.com/office/powerpoint/2010/main" val="8142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00" y="421316"/>
            <a:ext cx="7340600" cy="59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00" y="241299"/>
            <a:ext cx="8420100" cy="626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77645"/>
            <a:ext cx="8574087" cy="112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Four-Scenario Faith Formation &amp; Evangelization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777660"/>
              </p:ext>
            </p:extLst>
          </p:nvPr>
        </p:nvGraphicFramePr>
        <p:xfrm>
          <a:off x="920263" y="1793575"/>
          <a:ext cx="7339144" cy="4975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53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-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35769"/>
            <a:ext cx="5261026" cy="3997285"/>
          </a:xfrm>
          <a:prstGeom prst="rect">
            <a:avLst/>
          </a:prstGeom>
        </p:spPr>
      </p:pic>
      <p:pic>
        <p:nvPicPr>
          <p:cNvPr id="4" name="Picture 3" descr="screen-capture-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1669" y="166183"/>
            <a:ext cx="5692331" cy="4368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65" y="42277"/>
            <a:ext cx="2160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For Your Marriage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00" y="181169"/>
            <a:ext cx="6807200" cy="652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204309"/>
            <a:ext cx="5943600" cy="64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900" y="317499"/>
            <a:ext cx="6261100" cy="619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1" y="435039"/>
            <a:ext cx="7302500" cy="564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8300" y="146050"/>
            <a:ext cx="8574088" cy="96837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Example: Young Adult Faith Formation</a:t>
            </a:r>
            <a:endParaRPr lang="en-US" sz="36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33324769"/>
              </p:ext>
            </p:extLst>
          </p:nvPr>
        </p:nvGraphicFramePr>
        <p:xfrm>
          <a:off x="406400" y="1127125"/>
          <a:ext cx="8483600" cy="5743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59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0" y="558800"/>
            <a:ext cx="8977878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1" y="492449"/>
            <a:ext cx="8678128" cy="59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174430"/>
            <a:ext cx="8574087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Example: Adult Faith Formation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613453"/>
              </p:ext>
            </p:extLst>
          </p:nvPr>
        </p:nvGraphicFramePr>
        <p:xfrm>
          <a:off x="0" y="1142270"/>
          <a:ext cx="9144000" cy="5715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636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3" y="457200"/>
            <a:ext cx="8574087" cy="11410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dirty="0" smtClean="0">
                <a:ea typeface="+mj-ea"/>
                <a:cs typeface="+mj-cs"/>
              </a:rPr>
              <a:t>iTunes U</a:t>
            </a:r>
            <a:endParaRPr lang="en-US" sz="4400" dirty="0">
              <a:ea typeface="+mj-ea"/>
              <a:cs typeface="+mj-cs"/>
            </a:endParaRPr>
          </a:p>
        </p:txBody>
      </p:sp>
      <p:pic>
        <p:nvPicPr>
          <p:cNvPr id="45059" name="Picture 4" descr="itunes_u_home_hea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2274888"/>
            <a:ext cx="8691562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6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Opportunities for Evangelization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29" y="1756046"/>
            <a:ext cx="8574087" cy="4841524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Through Faith Formation:</a:t>
            </a:r>
          </a:p>
          <a:p>
            <a:pPr marL="917575" lvl="1">
              <a:spcBef>
                <a:spcPts val="0"/>
              </a:spcBef>
              <a:buClr>
                <a:schemeClr val="accent2"/>
              </a:buClr>
            </a:pPr>
            <a:r>
              <a:rPr lang="en-US" sz="3000" dirty="0" smtClean="0"/>
              <a:t>Whole Community &amp; Intergenerational Faith Formation</a:t>
            </a:r>
          </a:p>
          <a:p>
            <a:pPr marL="917575" lvl="1">
              <a:spcBef>
                <a:spcPts val="0"/>
              </a:spcBef>
              <a:buClr>
                <a:schemeClr val="accent2"/>
              </a:buClr>
            </a:pPr>
            <a:r>
              <a:rPr lang="en-US" sz="3200" dirty="0" smtClean="0"/>
              <a:t>Family Faith Formation</a:t>
            </a:r>
            <a:endParaRPr lang="en-US" sz="3200" dirty="0"/>
          </a:p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/>
              <a:t>Through Sacraments, Milestones, &amp; Rites of Passage</a:t>
            </a:r>
          </a:p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Through Sunday Worship</a:t>
            </a:r>
          </a:p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Through the Use of Digital &amp; Web 2.0 Technologies</a:t>
            </a:r>
            <a:r>
              <a:rPr lang="en-US" sz="3200" dirty="0"/>
              <a:t> </a:t>
            </a:r>
            <a:endParaRPr lang="en-US" sz="3200" dirty="0" smtClean="0"/>
          </a:p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Through Targeted Initiatives</a:t>
            </a:r>
            <a:endParaRPr lang="en-US" sz="3200" dirty="0"/>
          </a:p>
          <a:p>
            <a:pPr lvl="1">
              <a:spcBef>
                <a:spcPts val="0"/>
              </a:spcBef>
              <a:buClr>
                <a:schemeClr val="accent2"/>
              </a:buClr>
            </a:pPr>
            <a:r>
              <a:rPr lang="es-AR" sz="3000" dirty="0" smtClean="0"/>
              <a:t>Evangelization </a:t>
            </a:r>
            <a:r>
              <a:rPr lang="es-AR" sz="3000" dirty="0"/>
              <a:t>with the “Spiritual but Not Religious” &amp; the “Unaffiliated and </a:t>
            </a:r>
            <a:r>
              <a:rPr lang="es-AR" sz="3000" dirty="0" smtClean="0"/>
              <a:t>Uninterested</a:t>
            </a:r>
            <a:r>
              <a:rPr lang="es-AR" sz="3000" dirty="0"/>
              <a:t>”</a:t>
            </a:r>
            <a:endParaRPr lang="en-US" sz="3000" dirty="0"/>
          </a:p>
          <a:p>
            <a:pPr lvl="1">
              <a:spcBef>
                <a:spcPts val="0"/>
              </a:spcBef>
              <a:buClr>
                <a:schemeClr val="accent2"/>
              </a:buClr>
            </a:pPr>
            <a:r>
              <a:rPr lang="es-AR" sz="3000" dirty="0"/>
              <a:t>Evangelization with the “Participating Occasionally but Not Spiritually Committed” </a:t>
            </a:r>
            <a:endParaRPr lang="en-US" sz="3000" dirty="0" smtClean="0"/>
          </a:p>
          <a:p>
            <a:pPr lvl="1">
              <a:spcBef>
                <a:spcPts val="0"/>
              </a:spcBef>
              <a:buClr>
                <a:schemeClr val="accent2"/>
              </a:buClr>
            </a:pPr>
            <a:r>
              <a:rPr lang="es-AR" sz="3200" dirty="0" smtClean="0"/>
              <a:t>Empowering People of Vibrant Faith to Share their Faith with Others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7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239566"/>
            <a:ext cx="8574087" cy="967840"/>
          </a:xfrm>
        </p:spPr>
        <p:txBody>
          <a:bodyPr/>
          <a:lstStyle/>
          <a:p>
            <a:r>
              <a:rPr lang="en-US" dirty="0" smtClean="0"/>
              <a:t>Online Courses</a:t>
            </a:r>
            <a:endParaRPr lang="en-US" dirty="0"/>
          </a:p>
        </p:txBody>
      </p:sp>
      <p:pic>
        <p:nvPicPr>
          <p:cNvPr id="5" name="Picture 4" descr="BC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85" y="1357307"/>
            <a:ext cx="5422900" cy="3530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Yal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6333" y="3448050"/>
            <a:ext cx="5166067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482600"/>
            <a:ext cx="8261407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7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417" y="733788"/>
            <a:ext cx="6899385" cy="5997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25902"/>
            <a:ext cx="8534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American Bible Society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575" y="178051"/>
            <a:ext cx="5436252" cy="6490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715"/>
            <a:ext cx="3299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Sunday Connection</a:t>
            </a:r>
          </a:p>
          <a:p>
            <a:r>
              <a:rPr lang="en-US" sz="4000" b="1" dirty="0" smtClean="0">
                <a:solidFill>
                  <a:srgbClr val="FFFFFF"/>
                </a:solidFill>
              </a:rPr>
              <a:t>Loyola Press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-capture-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83" y="449826"/>
            <a:ext cx="7880617" cy="56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84163" y="261293"/>
            <a:ext cx="8574087" cy="967840"/>
          </a:xfrm>
        </p:spPr>
        <p:txBody>
          <a:bodyPr>
            <a:normAutofit/>
          </a:bodyPr>
          <a:lstStyle/>
          <a:p>
            <a:r>
              <a:rPr lang="en-US" sz="4800" dirty="0"/>
              <a:t>YouVersion Bible App</a:t>
            </a:r>
          </a:p>
        </p:txBody>
      </p:sp>
      <p:pic>
        <p:nvPicPr>
          <p:cNvPr id="14" name="Picture 13" descr="YouVersio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433576"/>
            <a:ext cx="7959469" cy="484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4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Bible Study, Small Groups</a:t>
            </a:r>
            <a:endParaRPr lang="en-US" dirty="0"/>
          </a:p>
        </p:txBody>
      </p:sp>
      <p:pic>
        <p:nvPicPr>
          <p:cNvPr id="5" name="Picture 4" descr="262901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100" y="1720850"/>
            <a:ext cx="1524000" cy="1892300"/>
          </a:xfrm>
          <a:prstGeom prst="rect">
            <a:avLst/>
          </a:prstGeom>
        </p:spPr>
      </p:pic>
      <p:pic>
        <p:nvPicPr>
          <p:cNvPr id="6" name="Picture 5" descr="400829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00" y="3187700"/>
            <a:ext cx="1524000" cy="1892300"/>
          </a:xfrm>
          <a:prstGeom prst="rect">
            <a:avLst/>
          </a:prstGeom>
        </p:spPr>
      </p:pic>
      <p:pic>
        <p:nvPicPr>
          <p:cNvPr id="7" name="Picture 6" descr="97808146364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3" y="1720850"/>
            <a:ext cx="1960563" cy="2940845"/>
          </a:xfrm>
          <a:prstGeom prst="rect">
            <a:avLst/>
          </a:prstGeom>
        </p:spPr>
      </p:pic>
      <p:pic>
        <p:nvPicPr>
          <p:cNvPr id="8" name="Picture 7" descr="51lP+VdqQlL._SS400_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823" y="1811337"/>
            <a:ext cx="1608607" cy="2493963"/>
          </a:xfrm>
          <a:prstGeom prst="rect">
            <a:avLst/>
          </a:prstGeom>
        </p:spPr>
      </p:pic>
      <p:pic>
        <p:nvPicPr>
          <p:cNvPr id="9" name="Picture 8" descr="4121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08" y="4133850"/>
            <a:ext cx="1906992" cy="2552138"/>
          </a:xfrm>
          <a:prstGeom prst="rect">
            <a:avLst/>
          </a:prstGeom>
        </p:spPr>
      </p:pic>
      <p:pic>
        <p:nvPicPr>
          <p:cNvPr id="11" name="Picture 10" descr="978-0-86716-990-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12" y="4305300"/>
            <a:ext cx="1543038" cy="2380688"/>
          </a:xfrm>
          <a:prstGeom prst="rect">
            <a:avLst/>
          </a:prstGeom>
        </p:spPr>
      </p:pic>
      <p:pic>
        <p:nvPicPr>
          <p:cNvPr id="12" name="Picture 11" descr="402325_LAR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823" y="4867275"/>
            <a:ext cx="1524000" cy="190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758" y="4400550"/>
            <a:ext cx="1491883" cy="2285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6641" y="1811337"/>
            <a:ext cx="15240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774825"/>
            <a:ext cx="8229600" cy="4625975"/>
          </a:xfrm>
        </p:spPr>
        <p:txBody>
          <a:bodyPr/>
          <a:lstStyle/>
          <a:p>
            <a:pPr marL="118872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 descr="Journey 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00" y="386166"/>
            <a:ext cx="7632700" cy="61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rney 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441736"/>
            <a:ext cx="7364431" cy="58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rney 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36" y="381000"/>
            <a:ext cx="8076442" cy="59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35" y="1765300"/>
            <a:ext cx="8451850" cy="498685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b="1" dirty="0" smtClean="0"/>
              <a:t>Intergenerational/Whole Community Evangelization &amp; Faith Formation</a:t>
            </a:r>
            <a:endParaRPr lang="en-US" sz="3200" b="1" dirty="0"/>
          </a:p>
          <a:p>
            <a:pPr marL="806450" lvl="2" indent="0">
              <a:spcBef>
                <a:spcPts val="0"/>
              </a:spcBef>
              <a:buNone/>
            </a:pPr>
            <a:r>
              <a:rPr lang="en-US" sz="2800" dirty="0"/>
              <a:t>Parish Presentation: Sacred Heart, Southbury  </a:t>
            </a:r>
          </a:p>
          <a:p>
            <a:pPr marL="806450" lvl="2" indent="0">
              <a:spcBef>
                <a:spcPts val="0"/>
              </a:spcBef>
              <a:buNone/>
            </a:pPr>
            <a:r>
              <a:rPr lang="en-US" sz="2800" dirty="0"/>
              <a:t>Parish Presentation: St. Mark, West </a:t>
            </a:r>
            <a:r>
              <a:rPr lang="en-US" sz="2800" dirty="0" smtClean="0"/>
              <a:t>Hartford</a:t>
            </a:r>
            <a:endParaRPr lang="en-US" sz="3000" dirty="0"/>
          </a:p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b="1" dirty="0" smtClean="0"/>
              <a:t>Family Evangelization </a:t>
            </a:r>
            <a:r>
              <a:rPr lang="en-US" sz="3200" b="1" dirty="0"/>
              <a:t>&amp; Faith </a:t>
            </a:r>
            <a:r>
              <a:rPr lang="en-US" sz="3200" b="1" dirty="0" smtClean="0"/>
              <a:t>Formation</a:t>
            </a:r>
            <a:endParaRPr lang="en-US" sz="3200" b="1" dirty="0"/>
          </a:p>
          <a:p>
            <a:pPr marL="806450" lvl="2" indent="0">
              <a:spcBef>
                <a:spcPts val="0"/>
              </a:spcBef>
              <a:buNone/>
            </a:pPr>
            <a:r>
              <a:rPr lang="en-US" sz="2800" dirty="0"/>
              <a:t>Parish Presentation: Assumption, </a:t>
            </a:r>
            <a:r>
              <a:rPr lang="en-US" sz="2800" dirty="0" smtClean="0"/>
              <a:t>Woodbridge</a:t>
            </a:r>
            <a:endParaRPr lang="en-US" sz="3000" dirty="0"/>
          </a:p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b="1" dirty="0"/>
              <a:t>Evangelization &amp; Faith Formation with Hispanic Communities </a:t>
            </a:r>
          </a:p>
          <a:p>
            <a:pPr marL="806450" lvl="2" indent="0">
              <a:spcBef>
                <a:spcPts val="0"/>
              </a:spcBef>
              <a:buNone/>
            </a:pPr>
            <a:r>
              <a:rPr lang="en-US" sz="2800" dirty="0" smtClean="0"/>
              <a:t>Parish </a:t>
            </a:r>
            <a:r>
              <a:rPr lang="en-US" sz="2800" dirty="0"/>
              <a:t>Presentation: St. Rose, </a:t>
            </a:r>
            <a:r>
              <a:rPr lang="en-US" sz="2800" dirty="0" smtClean="0"/>
              <a:t>Meriden</a:t>
            </a:r>
            <a:endParaRPr lang="en-US" sz="3000" dirty="0"/>
          </a:p>
          <a:p>
            <a:pPr marL="514350" indent="-514350"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3200" b="1" dirty="0" smtClean="0"/>
              <a:t>Evangelization </a:t>
            </a:r>
            <a:r>
              <a:rPr lang="en-US" sz="3200" b="1" dirty="0"/>
              <a:t>&amp; Faith Formation </a:t>
            </a:r>
            <a:r>
              <a:rPr lang="en-US" sz="3200" b="1" dirty="0" smtClean="0"/>
              <a:t>using Web </a:t>
            </a:r>
            <a:r>
              <a:rPr lang="en-US" sz="3200" b="1" dirty="0"/>
              <a:t>Technologies </a:t>
            </a:r>
          </a:p>
          <a:p>
            <a:pPr marL="806450" lvl="2" indent="0">
              <a:spcBef>
                <a:spcPts val="0"/>
              </a:spcBef>
              <a:buNone/>
            </a:pPr>
            <a:r>
              <a:rPr lang="en-US" sz="2800" dirty="0"/>
              <a:t>Parish Presentation: St. Peter </a:t>
            </a:r>
            <a:r>
              <a:rPr lang="en-US" sz="2800" dirty="0"/>
              <a:t>Claver</a:t>
            </a:r>
            <a:r>
              <a:rPr lang="en-US" sz="2800" dirty="0"/>
              <a:t>, West </a:t>
            </a:r>
            <a:r>
              <a:rPr lang="en-US" sz="2800" dirty="0" smtClean="0"/>
              <a:t>Hartford</a:t>
            </a:r>
            <a:endParaRPr lang="es-AR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272390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capture-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52" y="435039"/>
            <a:ext cx="7680149" cy="594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77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sz="4800" dirty="0"/>
              <a:t>S</a:t>
            </a:r>
            <a:r>
              <a:rPr lang="en-US" sz="4800" dirty="0" smtClean="0"/>
              <a:t>ervice </a:t>
            </a:r>
            <a:r>
              <a:rPr lang="en-US" sz="4800" dirty="0"/>
              <a:t>&amp; </a:t>
            </a:r>
            <a:r>
              <a:rPr lang="en-US" sz="4800" dirty="0" smtClean="0"/>
              <a:t>Mission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6355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Wingdings" charset="2"/>
              <a:buChar char="Ø"/>
            </a:pPr>
            <a:r>
              <a:rPr lang="en-US" sz="3200" dirty="0"/>
              <a:t>L</a:t>
            </a:r>
            <a:r>
              <a:rPr lang="en-US" sz="3200" dirty="0" smtClean="0"/>
              <a:t>ocal and global</a:t>
            </a:r>
          </a:p>
          <a:p>
            <a:pPr marL="457200" indent="-457200">
              <a:buClr>
                <a:schemeClr val="accent1"/>
              </a:buClr>
              <a:buFont typeface="Wingdings" charset="2"/>
              <a:buChar char="Ø"/>
            </a:pPr>
            <a:r>
              <a:rPr lang="en-US" sz="3200" dirty="0" smtClean="0"/>
              <a:t>“Developmental” with increasing depth and scope:</a:t>
            </a:r>
          </a:p>
          <a:p>
            <a:pPr marL="1072134" lvl="2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introduction: several hours to a full day</a:t>
            </a:r>
          </a:p>
          <a:p>
            <a:pPr marL="1072134" lvl="2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short term: multi-day and local</a:t>
            </a:r>
          </a:p>
          <a:p>
            <a:pPr marL="1072134" lvl="2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weeklong and national mission trips</a:t>
            </a:r>
          </a:p>
          <a:p>
            <a:pPr marL="1072134" lvl="2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3200" dirty="0" smtClean="0"/>
              <a:t>global expedition of one or more weeks</a:t>
            </a:r>
          </a:p>
          <a:p>
            <a:pPr marL="1501902" lvl="4" indent="-514350">
              <a:buFont typeface="+mj-lt"/>
              <a:buAutoNum type="arabicPeriod"/>
            </a:pPr>
            <a:endParaRPr lang="en-US" sz="32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_Mission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0"/>
            <a:ext cx="6807200" cy="68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160583"/>
            <a:ext cx="7327900" cy="648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2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in the </a:t>
            </a:r>
            <a:r>
              <a:rPr lang="en-US" dirty="0" smtClean="0"/>
              <a:t>Four</a:t>
            </a:r>
            <a:r>
              <a:rPr lang="en-US" dirty="0" smtClean="0"/>
              <a:t>-</a:t>
            </a:r>
            <a:r>
              <a:rPr lang="en-US" dirty="0" smtClean="0"/>
              <a:t>Scenarios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010612"/>
              </p:ext>
            </p:extLst>
          </p:nvPr>
        </p:nvGraphicFramePr>
        <p:xfrm>
          <a:off x="920263" y="1793575"/>
          <a:ext cx="7339144" cy="4975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93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163" y="553634"/>
            <a:ext cx="8574087" cy="1044588"/>
          </a:xfrm>
        </p:spPr>
        <p:txBody>
          <a:bodyPr>
            <a:noAutofit/>
          </a:bodyPr>
          <a:lstStyle/>
          <a:p>
            <a:r>
              <a:rPr lang="en-US" sz="3600" dirty="0" smtClean="0"/>
              <a:t>Empowering the Community to </a:t>
            </a:r>
            <a:br>
              <a:rPr lang="en-US" sz="3600" dirty="0" smtClean="0"/>
            </a:br>
            <a:r>
              <a:rPr lang="en-US" sz="3600" dirty="0" smtClean="0"/>
              <a:t>Share their Faith</a:t>
            </a:r>
            <a:endParaRPr lang="en-US" sz="3600" dirty="0"/>
          </a:p>
        </p:txBody>
      </p:sp>
      <p:pic>
        <p:nvPicPr>
          <p:cNvPr id="10" name="Content Placeholder 4" descr="unbinding_the_gospel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10" r="-41310"/>
          <a:stretch>
            <a:fillRect/>
          </a:stretch>
        </p:blipFill>
        <p:spPr>
          <a:xfrm>
            <a:off x="1508848" y="1809508"/>
            <a:ext cx="6248792" cy="489975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Evangelization 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747745"/>
            <a:ext cx="8574088" cy="48850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1300" dirty="0" smtClean="0">
              <a:latin typeface="Cambria"/>
              <a:cs typeface="Cambria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>
                <a:latin typeface="Cambria"/>
                <a:cs typeface="Cambria"/>
              </a:rPr>
              <a:t> </a:t>
            </a:r>
            <a:r>
              <a:rPr lang="en-US" sz="3200" dirty="0" smtClean="0">
                <a:latin typeface="Cambria"/>
                <a:cs typeface="Cambria"/>
              </a:rPr>
              <a:t>“</a:t>
            </a:r>
            <a:r>
              <a:rPr lang="en-US" sz="3200" dirty="0">
                <a:latin typeface="Cambria"/>
                <a:cs typeface="Cambria"/>
              </a:rPr>
              <a:t>The heart of evangelism is having an alive relationship with God, being part of a church you love, and caring that people outside the church find what you’ve discovered.”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>
                <a:latin typeface="Cambria"/>
                <a:cs typeface="Cambria"/>
              </a:rPr>
              <a:t>(Martha Grace Reese</a:t>
            </a:r>
            <a:r>
              <a:rPr lang="en-US" sz="2600" dirty="0" smtClean="0">
                <a:latin typeface="Cambria"/>
                <a:cs typeface="Cambria"/>
              </a:rPr>
              <a:t>)</a:t>
            </a:r>
            <a:endParaRPr lang="en-US" sz="2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7299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25012</TotalTime>
  <Words>989</Words>
  <Application>Microsoft Macintosh PowerPoint</Application>
  <PresentationFormat>On-screen Show (4:3)</PresentationFormat>
  <Paragraphs>191</Paragraphs>
  <Slides>63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1_Spectrum</vt:lpstr>
      <vt:lpstr>PowerPoint Presentation</vt:lpstr>
      <vt:lpstr>Opportunities for Evangelization</vt:lpstr>
      <vt:lpstr>Opportunities for Evangelization</vt:lpstr>
      <vt:lpstr>Four-Scenario Faith Formation &amp; Evangelization</vt:lpstr>
      <vt:lpstr>Opportunities for Evangelization</vt:lpstr>
      <vt:lpstr>Presentations</vt:lpstr>
      <vt:lpstr>Think in the Four-Scenarios</vt:lpstr>
      <vt:lpstr>Empowering the Community to  Share their Faith</vt:lpstr>
      <vt:lpstr>Evangelization is…</vt:lpstr>
      <vt:lpstr>Empowering the Community to  Share their Faith</vt:lpstr>
      <vt:lpstr>Empowering the Community to  Share their Faith</vt:lpstr>
      <vt:lpstr>Evangelization &amp; Sunday Worship</vt:lpstr>
      <vt:lpstr>Extend Worship into Everyday Life </vt:lpstr>
      <vt:lpstr>Extend Worship into Everyday Life </vt:lpstr>
      <vt:lpstr>Creating Pathways for Spiritual Growth</vt:lpstr>
      <vt:lpstr>Christianity 101</vt:lpstr>
      <vt:lpstr>Christianity 101</vt:lpstr>
      <vt:lpstr>Catholicism 101</vt:lpstr>
      <vt:lpstr>Catholicism 101</vt:lpstr>
      <vt:lpstr>Catholicism 101</vt:lpstr>
      <vt:lpstr>Sacraments</vt:lpstr>
      <vt:lpstr>Baptism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Family Faith Formation</vt:lpstr>
      <vt:lpstr>PowerPoint Presentation</vt:lpstr>
      <vt:lpstr>Eucharist Process</vt:lpstr>
      <vt:lpstr>Marriage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Young Adult Faith Formation</vt:lpstr>
      <vt:lpstr>PowerPoint Presentation</vt:lpstr>
      <vt:lpstr>PowerPoint Presentation</vt:lpstr>
      <vt:lpstr>Example: Adult Faith Formation </vt:lpstr>
      <vt:lpstr>iTunes U</vt:lpstr>
      <vt:lpstr>Online Courses</vt:lpstr>
      <vt:lpstr>PowerPoint Presentation</vt:lpstr>
      <vt:lpstr>PowerPoint Presentation</vt:lpstr>
      <vt:lpstr>PowerPoint Presentation</vt:lpstr>
      <vt:lpstr>PowerPoint Presentation</vt:lpstr>
      <vt:lpstr>YouVersion Bible App</vt:lpstr>
      <vt:lpstr>Bible Study, Small Groups</vt:lpstr>
      <vt:lpstr>PowerPoint Presentation</vt:lpstr>
      <vt:lpstr>PowerPoint Presentation</vt:lpstr>
      <vt:lpstr>PowerPoint Presentation</vt:lpstr>
      <vt:lpstr>PowerPoint Presentation</vt:lpstr>
      <vt:lpstr>Service &amp; Mission</vt:lpstr>
      <vt:lpstr>PowerPoint Presentation</vt:lpstr>
      <vt:lpstr>PowerPoint Presentation</vt:lpstr>
    </vt:vector>
  </TitlesOfParts>
  <Company>LifelongFaith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Roberto</dc:creator>
  <cp:lastModifiedBy>John Roberto</cp:lastModifiedBy>
  <cp:revision>611</cp:revision>
  <cp:lastPrinted>2010-10-12T12:02:10Z</cp:lastPrinted>
  <dcterms:created xsi:type="dcterms:W3CDTF">2010-10-22T11:09:29Z</dcterms:created>
  <dcterms:modified xsi:type="dcterms:W3CDTF">2011-11-29T10:31:10Z</dcterms:modified>
</cp:coreProperties>
</file>