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109"/>
  </p:notesMasterIdLst>
  <p:sldIdLst>
    <p:sldId id="582" r:id="rId2"/>
    <p:sldId id="645" r:id="rId3"/>
    <p:sldId id="583" r:id="rId4"/>
    <p:sldId id="593" r:id="rId5"/>
    <p:sldId id="594" r:id="rId6"/>
    <p:sldId id="595" r:id="rId7"/>
    <p:sldId id="644" r:id="rId8"/>
    <p:sldId id="647" r:id="rId9"/>
    <p:sldId id="643" r:id="rId10"/>
    <p:sldId id="597" r:id="rId11"/>
    <p:sldId id="598" r:id="rId12"/>
    <p:sldId id="599" r:id="rId13"/>
    <p:sldId id="596" r:id="rId14"/>
    <p:sldId id="648" r:id="rId15"/>
    <p:sldId id="649" r:id="rId16"/>
    <p:sldId id="650" r:id="rId17"/>
    <p:sldId id="651" r:id="rId18"/>
    <p:sldId id="646" r:id="rId19"/>
    <p:sldId id="592" r:id="rId20"/>
    <p:sldId id="584" r:id="rId21"/>
    <p:sldId id="652" r:id="rId22"/>
    <p:sldId id="653" r:id="rId23"/>
    <p:sldId id="654" r:id="rId24"/>
    <p:sldId id="585" r:id="rId25"/>
    <p:sldId id="620" r:id="rId26"/>
    <p:sldId id="621" r:id="rId27"/>
    <p:sldId id="622" r:id="rId28"/>
    <p:sldId id="600" r:id="rId29"/>
    <p:sldId id="623" r:id="rId30"/>
    <p:sldId id="624" r:id="rId31"/>
    <p:sldId id="586" r:id="rId32"/>
    <p:sldId id="659" r:id="rId33"/>
    <p:sldId id="660" r:id="rId34"/>
    <p:sldId id="661" r:id="rId35"/>
    <p:sldId id="601" r:id="rId36"/>
    <p:sldId id="602" r:id="rId37"/>
    <p:sldId id="603" r:id="rId38"/>
    <p:sldId id="587" r:id="rId39"/>
    <p:sldId id="641" r:id="rId40"/>
    <p:sldId id="642" r:id="rId41"/>
    <p:sldId id="589" r:id="rId42"/>
    <p:sldId id="662" r:id="rId43"/>
    <p:sldId id="591" r:id="rId44"/>
    <p:sldId id="491" r:id="rId45"/>
    <p:sldId id="572" r:id="rId46"/>
    <p:sldId id="401" r:id="rId47"/>
    <p:sldId id="577" r:id="rId48"/>
    <p:sldId id="573" r:id="rId49"/>
    <p:sldId id="574" r:id="rId50"/>
    <p:sldId id="575" r:id="rId51"/>
    <p:sldId id="655" r:id="rId52"/>
    <p:sldId id="657" r:id="rId53"/>
    <p:sldId id="604" r:id="rId54"/>
    <p:sldId id="605" r:id="rId55"/>
    <p:sldId id="638" r:id="rId56"/>
    <p:sldId id="639" r:id="rId57"/>
    <p:sldId id="640" r:id="rId58"/>
    <p:sldId id="606" r:id="rId59"/>
    <p:sldId id="607" r:id="rId60"/>
    <p:sldId id="608" r:id="rId61"/>
    <p:sldId id="609" r:id="rId62"/>
    <p:sldId id="610" r:id="rId63"/>
    <p:sldId id="611" r:id="rId64"/>
    <p:sldId id="612" r:id="rId65"/>
    <p:sldId id="613" r:id="rId66"/>
    <p:sldId id="614" r:id="rId67"/>
    <p:sldId id="615" r:id="rId68"/>
    <p:sldId id="616" r:id="rId69"/>
    <p:sldId id="559" r:id="rId70"/>
    <p:sldId id="457" r:id="rId71"/>
    <p:sldId id="458" r:id="rId72"/>
    <p:sldId id="617" r:id="rId73"/>
    <p:sldId id="618" r:id="rId74"/>
    <p:sldId id="656" r:id="rId75"/>
    <p:sldId id="513" r:id="rId76"/>
    <p:sldId id="515" r:id="rId77"/>
    <p:sldId id="561" r:id="rId78"/>
    <p:sldId id="562" r:id="rId79"/>
    <p:sldId id="576" r:id="rId80"/>
    <p:sldId id="525" r:id="rId81"/>
    <p:sldId id="311" r:id="rId82"/>
    <p:sldId id="578" r:id="rId83"/>
    <p:sldId id="280" r:id="rId84"/>
    <p:sldId id="563" r:id="rId85"/>
    <p:sldId id="570" r:id="rId86"/>
    <p:sldId id="579" r:id="rId87"/>
    <p:sldId id="308" r:id="rId88"/>
    <p:sldId id="309" r:id="rId89"/>
    <p:sldId id="565" r:id="rId90"/>
    <p:sldId id="568" r:id="rId91"/>
    <p:sldId id="540" r:id="rId92"/>
    <p:sldId id="567" r:id="rId93"/>
    <p:sldId id="569" r:id="rId94"/>
    <p:sldId id="580" r:id="rId95"/>
    <p:sldId id="619" r:id="rId96"/>
    <p:sldId id="625" r:id="rId97"/>
    <p:sldId id="626" r:id="rId98"/>
    <p:sldId id="627" r:id="rId99"/>
    <p:sldId id="628" r:id="rId100"/>
    <p:sldId id="629" r:id="rId101"/>
    <p:sldId id="630" r:id="rId102"/>
    <p:sldId id="631" r:id="rId103"/>
    <p:sldId id="632" r:id="rId104"/>
    <p:sldId id="633" r:id="rId105"/>
    <p:sldId id="634" r:id="rId106"/>
    <p:sldId id="635" r:id="rId107"/>
    <p:sldId id="636"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431" autoAdjust="0"/>
    <p:restoredTop sz="98363" autoAdjust="0"/>
  </p:normalViewPr>
  <p:slideViewPr>
    <p:cSldViewPr snapToGrid="0" snapToObjects="1">
      <p:cViewPr>
        <p:scale>
          <a:sx n="100" d="100"/>
          <a:sy n="100" d="100"/>
        </p:scale>
        <p:origin x="-1208" y="-768"/>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interSettings" Target="printerSettings/printerSettings1.bin"/><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69B26-ACD3-494C-A896-81C3FBDB40F2}"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05914D88-DDE0-1045-98BB-196E12E04DB6}">
      <dgm:prSet phldrT="[Text]"/>
      <dgm:spPr>
        <a:solidFill>
          <a:schemeClr val="bg1">
            <a:lumMod val="85000"/>
          </a:schemeClr>
        </a:solidFill>
      </dgm:spPr>
      <dgm:t>
        <a:bodyPr/>
        <a:lstStyle/>
        <a:p>
          <a:r>
            <a:rPr lang="en-US" b="0" dirty="0" smtClean="0">
              <a:solidFill>
                <a:srgbClr val="000000"/>
              </a:solidFill>
              <a:latin typeface="Tw Cen MT"/>
              <a:cs typeface="Tw Cen MT"/>
            </a:rPr>
            <a:t>Diversity</a:t>
          </a:r>
          <a:endParaRPr lang="en-US" b="0" dirty="0">
            <a:solidFill>
              <a:srgbClr val="000000"/>
            </a:solidFill>
            <a:latin typeface="Tw Cen MT"/>
            <a:cs typeface="Tw Cen MT"/>
          </a:endParaRPr>
        </a:p>
      </dgm:t>
    </dgm:pt>
    <dgm:pt modelId="{6869BADA-22B2-C442-A89D-3D5057BF4C43}" type="parTrans" cxnId="{7BDBA868-EF72-CB43-93C9-391A838DCA76}">
      <dgm:prSet/>
      <dgm:spPr/>
      <dgm:t>
        <a:bodyPr/>
        <a:lstStyle/>
        <a:p>
          <a:endParaRPr lang="en-US"/>
        </a:p>
      </dgm:t>
    </dgm:pt>
    <dgm:pt modelId="{71FC1D2A-EEE1-EE4C-976F-7E109A08EC45}" type="sibTrans" cxnId="{7BDBA868-EF72-CB43-93C9-391A838DCA76}">
      <dgm:prSet/>
      <dgm:spPr/>
      <dgm:t>
        <a:bodyPr/>
        <a:lstStyle/>
        <a:p>
          <a:endParaRPr lang="en-US"/>
        </a:p>
      </dgm:t>
    </dgm:pt>
    <dgm:pt modelId="{4D1B50BA-F406-0646-8657-940F780DE853}">
      <dgm:prSet phldrT="[Text]"/>
      <dgm:spPr/>
      <dgm:t>
        <a:bodyPr/>
        <a:lstStyle/>
        <a:p>
          <a:r>
            <a:rPr lang="en-US" b="0" dirty="0" smtClean="0">
              <a:latin typeface="Tw Cen MT"/>
              <a:cs typeface="Tw Cen MT"/>
            </a:rPr>
            <a:t>Life-Span Diversity</a:t>
          </a:r>
          <a:endParaRPr lang="en-US" b="0" dirty="0">
            <a:latin typeface="Tw Cen MT"/>
            <a:cs typeface="Tw Cen MT"/>
          </a:endParaRPr>
        </a:p>
      </dgm:t>
    </dgm:pt>
    <dgm:pt modelId="{C6A66FF5-44F0-794F-9F15-78485B37F627}" type="parTrans" cxnId="{DD274E57-67E3-164C-B9A8-ED22D0518D9D}">
      <dgm:prSet/>
      <dgm:spPr/>
      <dgm:t>
        <a:bodyPr/>
        <a:lstStyle/>
        <a:p>
          <a:endParaRPr lang="en-US"/>
        </a:p>
      </dgm:t>
    </dgm:pt>
    <dgm:pt modelId="{C80899B9-7A30-AB48-B6CF-670941F1351E}" type="sibTrans" cxnId="{DD274E57-67E3-164C-B9A8-ED22D0518D9D}">
      <dgm:prSet/>
      <dgm:spPr/>
      <dgm:t>
        <a:bodyPr/>
        <a:lstStyle/>
        <a:p>
          <a:endParaRPr lang="en-US"/>
        </a:p>
      </dgm:t>
    </dgm:pt>
    <dgm:pt modelId="{2CF2A670-0581-1D46-8F7E-6718D6E9A77E}">
      <dgm:prSet phldrT="[Text]"/>
      <dgm:spPr/>
      <dgm:t>
        <a:bodyPr/>
        <a:lstStyle/>
        <a:p>
          <a:r>
            <a:rPr lang="en-US" b="0" dirty="0" smtClean="0">
              <a:latin typeface="Tw Cen MT"/>
              <a:cs typeface="Tw Cen MT"/>
            </a:rPr>
            <a:t>Generational Diversity</a:t>
          </a:r>
          <a:endParaRPr lang="en-US" b="0" dirty="0">
            <a:latin typeface="Tw Cen MT"/>
            <a:cs typeface="Tw Cen MT"/>
          </a:endParaRPr>
        </a:p>
      </dgm:t>
    </dgm:pt>
    <dgm:pt modelId="{78A3710C-15CE-5F4A-BFFD-976A18FFE70B}" type="parTrans" cxnId="{112BF2A5-126A-D34C-B0FD-04C879F44184}">
      <dgm:prSet/>
      <dgm:spPr/>
      <dgm:t>
        <a:bodyPr/>
        <a:lstStyle/>
        <a:p>
          <a:endParaRPr lang="en-US"/>
        </a:p>
      </dgm:t>
    </dgm:pt>
    <dgm:pt modelId="{BA6FB4A8-855D-8547-ACD0-0F7980124201}" type="sibTrans" cxnId="{112BF2A5-126A-D34C-B0FD-04C879F44184}">
      <dgm:prSet/>
      <dgm:spPr/>
      <dgm:t>
        <a:bodyPr/>
        <a:lstStyle/>
        <a:p>
          <a:endParaRPr lang="en-US"/>
        </a:p>
      </dgm:t>
    </dgm:pt>
    <dgm:pt modelId="{6AFC98F9-113F-4E47-ACC7-B278D0F6E807}">
      <dgm:prSet phldrT="[Text]"/>
      <dgm:spPr/>
      <dgm:t>
        <a:bodyPr/>
        <a:lstStyle/>
        <a:p>
          <a:r>
            <a:rPr lang="en-US" b="0" dirty="0" smtClean="0">
              <a:latin typeface="Tw Cen MT"/>
              <a:cs typeface="Tw Cen MT"/>
            </a:rPr>
            <a:t>Family Diversity</a:t>
          </a:r>
          <a:endParaRPr lang="en-US" b="0" dirty="0">
            <a:latin typeface="Tw Cen MT"/>
            <a:cs typeface="Tw Cen MT"/>
          </a:endParaRPr>
        </a:p>
      </dgm:t>
    </dgm:pt>
    <dgm:pt modelId="{7AFBDDA9-2441-DD47-A5CA-9FBBF1EB83E4}" type="parTrans" cxnId="{23D6FF09-CBF8-9D4A-9BDF-DF6CF66C0394}">
      <dgm:prSet/>
      <dgm:spPr/>
      <dgm:t>
        <a:bodyPr/>
        <a:lstStyle/>
        <a:p>
          <a:endParaRPr lang="en-US"/>
        </a:p>
      </dgm:t>
    </dgm:pt>
    <dgm:pt modelId="{00FC674E-6862-804B-8367-0B7E583129CD}" type="sibTrans" cxnId="{23D6FF09-CBF8-9D4A-9BDF-DF6CF66C0394}">
      <dgm:prSet/>
      <dgm:spPr/>
      <dgm:t>
        <a:bodyPr/>
        <a:lstStyle/>
        <a:p>
          <a:endParaRPr lang="en-US"/>
        </a:p>
      </dgm:t>
    </dgm:pt>
    <dgm:pt modelId="{54174E89-9DDA-DD47-A0BD-71F99CFBBE84}">
      <dgm:prSet phldrT="[Text]"/>
      <dgm:spPr/>
      <dgm:t>
        <a:bodyPr/>
        <a:lstStyle/>
        <a:p>
          <a:r>
            <a:rPr lang="en-US" b="0" dirty="0" smtClean="0">
              <a:latin typeface="Tw Cen MT"/>
              <a:cs typeface="Tw Cen MT"/>
            </a:rPr>
            <a:t>Ethnic Diversity</a:t>
          </a:r>
          <a:endParaRPr lang="en-US" b="0" dirty="0">
            <a:latin typeface="Tw Cen MT"/>
            <a:cs typeface="Tw Cen MT"/>
          </a:endParaRPr>
        </a:p>
      </dgm:t>
    </dgm:pt>
    <dgm:pt modelId="{A21E5FA7-1DE7-9E4D-AAEB-1D2F7EADB0C4}" type="parTrans" cxnId="{1A32D6F9-FAD7-D24A-A9AF-6C68C159A35C}">
      <dgm:prSet/>
      <dgm:spPr/>
      <dgm:t>
        <a:bodyPr/>
        <a:lstStyle/>
        <a:p>
          <a:endParaRPr lang="en-US"/>
        </a:p>
      </dgm:t>
    </dgm:pt>
    <dgm:pt modelId="{62B1BD8E-F3F4-4F4B-8CF5-062B9D163486}" type="sibTrans" cxnId="{1A32D6F9-FAD7-D24A-A9AF-6C68C159A35C}">
      <dgm:prSet/>
      <dgm:spPr/>
      <dgm:t>
        <a:bodyPr/>
        <a:lstStyle/>
        <a:p>
          <a:endParaRPr lang="en-US"/>
        </a:p>
      </dgm:t>
    </dgm:pt>
    <dgm:pt modelId="{FEC194EF-CEEE-1049-89B1-24F598EEA43A}" type="pres">
      <dgm:prSet presAssocID="{9E169B26-ACD3-494C-A896-81C3FBDB40F2}" presName="cycle" presStyleCnt="0">
        <dgm:presLayoutVars>
          <dgm:chMax val="1"/>
          <dgm:dir/>
          <dgm:animLvl val="ctr"/>
          <dgm:resizeHandles val="exact"/>
        </dgm:presLayoutVars>
      </dgm:prSet>
      <dgm:spPr/>
      <dgm:t>
        <a:bodyPr/>
        <a:lstStyle/>
        <a:p>
          <a:endParaRPr lang="en-US"/>
        </a:p>
      </dgm:t>
    </dgm:pt>
    <dgm:pt modelId="{E0666FC2-3660-6445-9B2C-E8DC364B8658}" type="pres">
      <dgm:prSet presAssocID="{05914D88-DDE0-1045-98BB-196E12E04DB6}" presName="centerShape" presStyleLbl="node0" presStyleIdx="0" presStyleCnt="1"/>
      <dgm:spPr/>
      <dgm:t>
        <a:bodyPr/>
        <a:lstStyle/>
        <a:p>
          <a:endParaRPr lang="en-US"/>
        </a:p>
      </dgm:t>
    </dgm:pt>
    <dgm:pt modelId="{1C378EEB-FEF6-584B-8A17-E63E4BC18E03}" type="pres">
      <dgm:prSet presAssocID="{C6A66FF5-44F0-794F-9F15-78485B37F627}" presName="parTrans" presStyleLbl="bgSibTrans2D1" presStyleIdx="0" presStyleCnt="4"/>
      <dgm:spPr/>
      <dgm:t>
        <a:bodyPr/>
        <a:lstStyle/>
        <a:p>
          <a:endParaRPr lang="en-US"/>
        </a:p>
      </dgm:t>
    </dgm:pt>
    <dgm:pt modelId="{205C8EA9-A525-7B48-9CAD-C19704EE32EC}" type="pres">
      <dgm:prSet presAssocID="{4D1B50BA-F406-0646-8657-940F780DE853}" presName="node" presStyleLbl="node1" presStyleIdx="0" presStyleCnt="4">
        <dgm:presLayoutVars>
          <dgm:bulletEnabled val="1"/>
        </dgm:presLayoutVars>
      </dgm:prSet>
      <dgm:spPr/>
      <dgm:t>
        <a:bodyPr/>
        <a:lstStyle/>
        <a:p>
          <a:endParaRPr lang="en-US"/>
        </a:p>
      </dgm:t>
    </dgm:pt>
    <dgm:pt modelId="{1584B238-9C49-964C-88FA-BD8E599489EF}" type="pres">
      <dgm:prSet presAssocID="{78A3710C-15CE-5F4A-BFFD-976A18FFE70B}" presName="parTrans" presStyleLbl="bgSibTrans2D1" presStyleIdx="1" presStyleCnt="4"/>
      <dgm:spPr/>
      <dgm:t>
        <a:bodyPr/>
        <a:lstStyle/>
        <a:p>
          <a:endParaRPr lang="en-US"/>
        </a:p>
      </dgm:t>
    </dgm:pt>
    <dgm:pt modelId="{1D1EF981-F1A1-9E44-8371-5CF13F4D5B93}" type="pres">
      <dgm:prSet presAssocID="{2CF2A670-0581-1D46-8F7E-6718D6E9A77E}" presName="node" presStyleLbl="node1" presStyleIdx="1" presStyleCnt="4">
        <dgm:presLayoutVars>
          <dgm:bulletEnabled val="1"/>
        </dgm:presLayoutVars>
      </dgm:prSet>
      <dgm:spPr/>
      <dgm:t>
        <a:bodyPr/>
        <a:lstStyle/>
        <a:p>
          <a:endParaRPr lang="en-US"/>
        </a:p>
      </dgm:t>
    </dgm:pt>
    <dgm:pt modelId="{5E154AA9-9C89-294E-846D-176B1A2DA37E}" type="pres">
      <dgm:prSet presAssocID="{A21E5FA7-1DE7-9E4D-AAEB-1D2F7EADB0C4}" presName="parTrans" presStyleLbl="bgSibTrans2D1" presStyleIdx="2" presStyleCnt="4"/>
      <dgm:spPr/>
      <dgm:t>
        <a:bodyPr/>
        <a:lstStyle/>
        <a:p>
          <a:endParaRPr lang="en-US"/>
        </a:p>
      </dgm:t>
    </dgm:pt>
    <dgm:pt modelId="{A1082483-8915-C64E-935E-EA53AE9F9CEE}" type="pres">
      <dgm:prSet presAssocID="{54174E89-9DDA-DD47-A0BD-71F99CFBBE84}" presName="node" presStyleLbl="node1" presStyleIdx="2" presStyleCnt="4">
        <dgm:presLayoutVars>
          <dgm:bulletEnabled val="1"/>
        </dgm:presLayoutVars>
      </dgm:prSet>
      <dgm:spPr/>
      <dgm:t>
        <a:bodyPr/>
        <a:lstStyle/>
        <a:p>
          <a:endParaRPr lang="en-US"/>
        </a:p>
      </dgm:t>
    </dgm:pt>
    <dgm:pt modelId="{C63C0154-22E3-704D-9FBA-7F49658F171D}" type="pres">
      <dgm:prSet presAssocID="{7AFBDDA9-2441-DD47-A5CA-9FBBF1EB83E4}" presName="parTrans" presStyleLbl="bgSibTrans2D1" presStyleIdx="3" presStyleCnt="4"/>
      <dgm:spPr/>
      <dgm:t>
        <a:bodyPr/>
        <a:lstStyle/>
        <a:p>
          <a:endParaRPr lang="en-US"/>
        </a:p>
      </dgm:t>
    </dgm:pt>
    <dgm:pt modelId="{114178D4-EDA9-644A-B7B2-00387617A349}" type="pres">
      <dgm:prSet presAssocID="{6AFC98F9-113F-4E47-ACC7-B278D0F6E807}" presName="node" presStyleLbl="node1" presStyleIdx="3" presStyleCnt="4">
        <dgm:presLayoutVars>
          <dgm:bulletEnabled val="1"/>
        </dgm:presLayoutVars>
      </dgm:prSet>
      <dgm:spPr/>
      <dgm:t>
        <a:bodyPr/>
        <a:lstStyle/>
        <a:p>
          <a:endParaRPr lang="en-US"/>
        </a:p>
      </dgm:t>
    </dgm:pt>
  </dgm:ptLst>
  <dgm:cxnLst>
    <dgm:cxn modelId="{1B4012FE-83FB-FC4D-A458-B1775620BC86}" type="presOf" srcId="{7AFBDDA9-2441-DD47-A5CA-9FBBF1EB83E4}" destId="{C63C0154-22E3-704D-9FBA-7F49658F171D}" srcOrd="0" destOrd="0" presId="urn:microsoft.com/office/officeart/2005/8/layout/radial4"/>
    <dgm:cxn modelId="{7BDBA868-EF72-CB43-93C9-391A838DCA76}" srcId="{9E169B26-ACD3-494C-A896-81C3FBDB40F2}" destId="{05914D88-DDE0-1045-98BB-196E12E04DB6}" srcOrd="0" destOrd="0" parTransId="{6869BADA-22B2-C442-A89D-3D5057BF4C43}" sibTransId="{71FC1D2A-EEE1-EE4C-976F-7E109A08EC45}"/>
    <dgm:cxn modelId="{9EEE5E23-088D-934F-B580-A5906D75CF6E}" type="presOf" srcId="{05914D88-DDE0-1045-98BB-196E12E04DB6}" destId="{E0666FC2-3660-6445-9B2C-E8DC364B8658}" srcOrd="0" destOrd="0" presId="urn:microsoft.com/office/officeart/2005/8/layout/radial4"/>
    <dgm:cxn modelId="{B4CAFA1D-A53D-3743-BB6C-A35C9ACE10AE}" type="presOf" srcId="{54174E89-9DDA-DD47-A0BD-71F99CFBBE84}" destId="{A1082483-8915-C64E-935E-EA53AE9F9CEE}" srcOrd="0" destOrd="0" presId="urn:microsoft.com/office/officeart/2005/8/layout/radial4"/>
    <dgm:cxn modelId="{112BF2A5-126A-D34C-B0FD-04C879F44184}" srcId="{05914D88-DDE0-1045-98BB-196E12E04DB6}" destId="{2CF2A670-0581-1D46-8F7E-6718D6E9A77E}" srcOrd="1" destOrd="0" parTransId="{78A3710C-15CE-5F4A-BFFD-976A18FFE70B}" sibTransId="{BA6FB4A8-855D-8547-ACD0-0F7980124201}"/>
    <dgm:cxn modelId="{C11A667B-3576-5D48-966F-E0CEE616CC7A}" type="presOf" srcId="{A21E5FA7-1DE7-9E4D-AAEB-1D2F7EADB0C4}" destId="{5E154AA9-9C89-294E-846D-176B1A2DA37E}" srcOrd="0" destOrd="0" presId="urn:microsoft.com/office/officeart/2005/8/layout/radial4"/>
    <dgm:cxn modelId="{1A32D6F9-FAD7-D24A-A9AF-6C68C159A35C}" srcId="{05914D88-DDE0-1045-98BB-196E12E04DB6}" destId="{54174E89-9DDA-DD47-A0BD-71F99CFBBE84}" srcOrd="2" destOrd="0" parTransId="{A21E5FA7-1DE7-9E4D-AAEB-1D2F7EADB0C4}" sibTransId="{62B1BD8E-F3F4-4F4B-8CF5-062B9D163486}"/>
    <dgm:cxn modelId="{C684CC21-CF0F-8747-B526-759AC9F64FE8}" type="presOf" srcId="{C6A66FF5-44F0-794F-9F15-78485B37F627}" destId="{1C378EEB-FEF6-584B-8A17-E63E4BC18E03}" srcOrd="0" destOrd="0" presId="urn:microsoft.com/office/officeart/2005/8/layout/radial4"/>
    <dgm:cxn modelId="{2E3F7E8D-0493-894E-8E50-DA8C0B93BFB7}" type="presOf" srcId="{9E169B26-ACD3-494C-A896-81C3FBDB40F2}" destId="{FEC194EF-CEEE-1049-89B1-24F598EEA43A}" srcOrd="0" destOrd="0" presId="urn:microsoft.com/office/officeart/2005/8/layout/radial4"/>
    <dgm:cxn modelId="{23D6FF09-CBF8-9D4A-9BDF-DF6CF66C0394}" srcId="{05914D88-DDE0-1045-98BB-196E12E04DB6}" destId="{6AFC98F9-113F-4E47-ACC7-B278D0F6E807}" srcOrd="3" destOrd="0" parTransId="{7AFBDDA9-2441-DD47-A5CA-9FBBF1EB83E4}" sibTransId="{00FC674E-6862-804B-8367-0B7E583129CD}"/>
    <dgm:cxn modelId="{EC143205-AA1B-5642-ABD5-D0236497B359}" type="presOf" srcId="{6AFC98F9-113F-4E47-ACC7-B278D0F6E807}" destId="{114178D4-EDA9-644A-B7B2-00387617A349}" srcOrd="0" destOrd="0" presId="urn:microsoft.com/office/officeart/2005/8/layout/radial4"/>
    <dgm:cxn modelId="{F110F820-CFC5-E744-91F1-FDB1017A48D0}" type="presOf" srcId="{2CF2A670-0581-1D46-8F7E-6718D6E9A77E}" destId="{1D1EF981-F1A1-9E44-8371-5CF13F4D5B93}" srcOrd="0" destOrd="0" presId="urn:microsoft.com/office/officeart/2005/8/layout/radial4"/>
    <dgm:cxn modelId="{DD274E57-67E3-164C-B9A8-ED22D0518D9D}" srcId="{05914D88-DDE0-1045-98BB-196E12E04DB6}" destId="{4D1B50BA-F406-0646-8657-940F780DE853}" srcOrd="0" destOrd="0" parTransId="{C6A66FF5-44F0-794F-9F15-78485B37F627}" sibTransId="{C80899B9-7A30-AB48-B6CF-670941F1351E}"/>
    <dgm:cxn modelId="{3FE66905-2568-5B4C-BAED-C611A0A16765}" type="presOf" srcId="{78A3710C-15CE-5F4A-BFFD-976A18FFE70B}" destId="{1584B238-9C49-964C-88FA-BD8E599489EF}" srcOrd="0" destOrd="0" presId="urn:microsoft.com/office/officeart/2005/8/layout/radial4"/>
    <dgm:cxn modelId="{ACDF076E-A109-1049-BC4B-0270F158EDEB}" type="presOf" srcId="{4D1B50BA-F406-0646-8657-940F780DE853}" destId="{205C8EA9-A525-7B48-9CAD-C19704EE32EC}" srcOrd="0" destOrd="0" presId="urn:microsoft.com/office/officeart/2005/8/layout/radial4"/>
    <dgm:cxn modelId="{6C9DC794-D4D1-6241-BB75-A4AD94AEC943}" type="presParOf" srcId="{FEC194EF-CEEE-1049-89B1-24F598EEA43A}" destId="{E0666FC2-3660-6445-9B2C-E8DC364B8658}" srcOrd="0" destOrd="0" presId="urn:microsoft.com/office/officeart/2005/8/layout/radial4"/>
    <dgm:cxn modelId="{7BDE6B99-8183-B34C-9098-C1D1D9D37413}" type="presParOf" srcId="{FEC194EF-CEEE-1049-89B1-24F598EEA43A}" destId="{1C378EEB-FEF6-584B-8A17-E63E4BC18E03}" srcOrd="1" destOrd="0" presId="urn:microsoft.com/office/officeart/2005/8/layout/radial4"/>
    <dgm:cxn modelId="{E3097F95-A0D8-0F4B-8FC2-D5BD26276922}" type="presParOf" srcId="{FEC194EF-CEEE-1049-89B1-24F598EEA43A}" destId="{205C8EA9-A525-7B48-9CAD-C19704EE32EC}" srcOrd="2" destOrd="0" presId="urn:microsoft.com/office/officeart/2005/8/layout/radial4"/>
    <dgm:cxn modelId="{A31DABE6-36DC-ED4D-B0AC-067964F77928}" type="presParOf" srcId="{FEC194EF-CEEE-1049-89B1-24F598EEA43A}" destId="{1584B238-9C49-964C-88FA-BD8E599489EF}" srcOrd="3" destOrd="0" presId="urn:microsoft.com/office/officeart/2005/8/layout/radial4"/>
    <dgm:cxn modelId="{AF0C7731-9B0D-8444-947F-018C6891E6C8}" type="presParOf" srcId="{FEC194EF-CEEE-1049-89B1-24F598EEA43A}" destId="{1D1EF981-F1A1-9E44-8371-5CF13F4D5B93}" srcOrd="4" destOrd="0" presId="urn:microsoft.com/office/officeart/2005/8/layout/radial4"/>
    <dgm:cxn modelId="{7C26A63F-37A6-4840-AD98-EDF454EC74F3}" type="presParOf" srcId="{FEC194EF-CEEE-1049-89B1-24F598EEA43A}" destId="{5E154AA9-9C89-294E-846D-176B1A2DA37E}" srcOrd="5" destOrd="0" presId="urn:microsoft.com/office/officeart/2005/8/layout/radial4"/>
    <dgm:cxn modelId="{45F69E2D-CE14-174A-82A2-2A890F6E92DE}" type="presParOf" srcId="{FEC194EF-CEEE-1049-89B1-24F598EEA43A}" destId="{A1082483-8915-C64E-935E-EA53AE9F9CEE}" srcOrd="6" destOrd="0" presId="urn:microsoft.com/office/officeart/2005/8/layout/radial4"/>
    <dgm:cxn modelId="{7C63EF0A-B4CE-B147-8762-735A3A28CBA7}" type="presParOf" srcId="{FEC194EF-CEEE-1049-89B1-24F598EEA43A}" destId="{C63C0154-22E3-704D-9FBA-7F49658F171D}" srcOrd="7" destOrd="0" presId="urn:microsoft.com/office/officeart/2005/8/layout/radial4"/>
    <dgm:cxn modelId="{50E75DE5-304A-3D48-AA31-38B2AA3CBA72}" type="presParOf" srcId="{FEC194EF-CEEE-1049-89B1-24F598EEA43A}" destId="{114178D4-EDA9-644A-B7B2-00387617A349}"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custT="1"/>
      <dgm:spPr/>
      <dgm:t>
        <a:bodyPr/>
        <a:lstStyle/>
        <a:p>
          <a:r>
            <a:rPr lang="en-US" sz="2600" dirty="0" smtClean="0">
              <a:latin typeface="Tw Cen MT"/>
              <a:cs typeface="Tw Cen MT"/>
            </a:rPr>
            <a:t>GROWTH IN FAITH</a:t>
          </a:r>
          <a:endParaRPr lang="en-US" sz="2600" dirty="0">
            <a:latin typeface="Tw Cen MT"/>
            <a:cs typeface="Tw Cen MT"/>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2000" b="1" dirty="0" smtClean="0">
              <a:latin typeface="Tw Cen MT"/>
              <a:cs typeface="Tw Cen MT"/>
            </a:rPr>
            <a:t>Caring Relationships</a:t>
          </a:r>
          <a:endParaRPr lang="en-US" sz="2000" b="1" dirty="0">
            <a:latin typeface="Tw Cen MT"/>
            <a:cs typeface="Tw Cen MT"/>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2000" b="1" dirty="0" smtClean="0">
              <a:latin typeface="Tw Cen MT"/>
              <a:cs typeface="Tw Cen MT"/>
            </a:rPr>
            <a:t>Rituals &amp; Milestones</a:t>
          </a:r>
          <a:endParaRPr lang="en-US" sz="2000" b="1" dirty="0">
            <a:latin typeface="Tw Cen MT"/>
            <a:cs typeface="Tw Cen MT"/>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2000" b="1" dirty="0" smtClean="0">
              <a:latin typeface="Tw Cen MT"/>
              <a:cs typeface="Tw Cen MT"/>
            </a:rPr>
            <a:t>Church Year Seasons</a:t>
          </a:r>
          <a:endParaRPr lang="en-US" sz="2000" b="1" dirty="0">
            <a:latin typeface="Tw Cen MT"/>
            <a:cs typeface="Tw Cen MT"/>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2000" b="1" dirty="0" smtClean="0">
              <a:latin typeface="Tw Cen MT"/>
              <a:cs typeface="Tw Cen MT"/>
            </a:rPr>
            <a:t>Worshipping</a:t>
          </a:r>
          <a:endParaRPr lang="en-US" sz="2000" b="1" dirty="0">
            <a:latin typeface="Tw Cen MT"/>
            <a:cs typeface="Tw Cen MT"/>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2000" b="1" dirty="0" smtClean="0">
              <a:latin typeface="Tw Cen MT"/>
              <a:cs typeface="Tw Cen MT"/>
            </a:rPr>
            <a:t>Learning the Tradition</a:t>
          </a:r>
          <a:endParaRPr lang="en-US" sz="2000" b="1" dirty="0">
            <a:latin typeface="Tw Cen MT"/>
            <a:cs typeface="Tw Cen MT"/>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2000" b="1" dirty="0" smtClean="0">
              <a:latin typeface="Tw Cen MT"/>
              <a:cs typeface="Tw Cen MT"/>
            </a:rPr>
            <a:t>Praying</a:t>
          </a:r>
        </a:p>
        <a:p>
          <a:r>
            <a:rPr lang="en-US" sz="2000" b="1" dirty="0" smtClean="0">
              <a:latin typeface="Tw Cen MT"/>
              <a:cs typeface="Tw Cen MT"/>
            </a:rPr>
            <a:t>Spiritual Formation</a:t>
          </a:r>
          <a:endParaRPr lang="en-US" sz="2000" b="1" dirty="0">
            <a:latin typeface="Tw Cen MT"/>
            <a:cs typeface="Tw Cen MT"/>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2000" b="1" dirty="0" smtClean="0">
              <a:latin typeface="Tw Cen MT"/>
              <a:cs typeface="Tw Cen MT"/>
            </a:rPr>
            <a:t>Reading the Bible</a:t>
          </a:r>
          <a:endParaRPr lang="en-US" sz="2000" b="1" dirty="0">
            <a:latin typeface="Tw Cen MT"/>
            <a:cs typeface="Tw Cen MT"/>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2000" b="1" dirty="0" smtClean="0">
              <a:latin typeface="Tw Cen MT"/>
              <a:cs typeface="Tw Cen MT"/>
            </a:rPr>
            <a:t>Serving Working for Justice Caring for Creation</a:t>
          </a:r>
          <a:endParaRPr lang="en-US" sz="2000" b="1" dirty="0">
            <a:latin typeface="Tw Cen MT"/>
            <a:cs typeface="Tw Cen MT"/>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custScaleX="111133" custScaleY="105126"/>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custScaleX="124607" custScaleY="105817">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custScaleX="111380">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Y="145414" custRadScaleRad="98577" custRadScaleInc="7891">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custScaleX="115016">
        <dgm:presLayoutVars>
          <dgm:bulletEnabled val="1"/>
        </dgm:presLayoutVars>
      </dgm:prSet>
      <dgm:spPr/>
      <dgm:t>
        <a:bodyPr/>
        <a:lstStyle/>
        <a:p>
          <a:endParaRPr lang="en-US"/>
        </a:p>
      </dgm:t>
    </dgm:pt>
  </dgm:ptLst>
  <dgm:cxnLst>
    <dgm:cxn modelId="{F6BA3FD7-B7B4-A24F-B6E3-A011B0949E66}" type="presOf" srcId="{95848919-5B0F-624B-9268-2D0C03E9E7D1}" destId="{57DBEB46-132C-FC49-81C5-2776F1C3EA50}"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092AAC7D-885C-9C4F-B4D1-9BCF37649421}" type="presOf" srcId="{3F1297D6-964F-464A-B5F3-57CBD90E7F60}" destId="{CB254614-3AE3-5942-B4A8-B94331E526C1}"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E7255FEF-C585-3D4A-9E8B-07CDDE8C6166}" srcId="{9C37D2A9-80A8-194A-906E-5A1CEF574858}" destId="{BDD404F6-970B-A04A-92D1-86C4F5B5B003}" srcOrd="1" destOrd="0" parTransId="{031D8BD8-268C-8644-9462-4BA2658B3970}" sibTransId="{F5C3287A-FCAA-B344-A44D-EF0E3F2351BE}"/>
    <dgm:cxn modelId="{95929EBB-C193-6E4A-95AD-0A06E5B84A91}" type="presOf" srcId="{9C37D2A9-80A8-194A-906E-5A1CEF574858}" destId="{F2690FA2-75B7-C044-90AA-F126493B6DAC}" srcOrd="0" destOrd="0" presId="urn:microsoft.com/office/officeart/2005/8/layout/radial4"/>
    <dgm:cxn modelId="{004CD738-02E1-6C40-A510-863CD994D5F0}" type="presOf" srcId="{9E732840-FEBA-2049-86D9-F281FB00C748}" destId="{8A10532C-9CDC-0F4D-AC32-3F3031B107C5}" srcOrd="0" destOrd="0" presId="urn:microsoft.com/office/officeart/2005/8/layout/radial4"/>
    <dgm:cxn modelId="{D98748C1-4B27-4547-8C8E-4C3BFA465CCA}" type="presOf" srcId="{6D4FCA85-6E70-D646-8059-E5F6CFE25D47}" destId="{46359FB7-AE2D-AD48-BA3F-7A6D9F8A325C}"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95E59E5C-AB61-E444-BDC1-D173BB76C68C}" type="presOf" srcId="{2AE867CA-5B3D-B841-B177-682306CC45AF}" destId="{E524CBBB-262F-5B4E-A4DE-55B0DFBD9C87}"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9C318258-135F-E248-8820-916A9469E833}" type="presOf" srcId="{031D8BD8-268C-8644-9462-4BA2658B3970}" destId="{999BB4BD-3DDB-B64B-96FD-9E84D2F302B4}" srcOrd="0" destOrd="0" presId="urn:microsoft.com/office/officeart/2005/8/layout/radial4"/>
    <dgm:cxn modelId="{90A706E0-A122-DE42-9E4D-7BC324027E30}" type="presOf" srcId="{01C8B195-FBFC-2341-AE1A-037BD259C503}" destId="{84DD20D6-EA29-D549-89FE-D6C243272021}" srcOrd="0" destOrd="0" presId="urn:microsoft.com/office/officeart/2005/8/layout/radial4"/>
    <dgm:cxn modelId="{3E503637-36AF-524D-8CDE-6659A3401FA6}" type="presOf" srcId="{B2AED359-06AE-FF4A-B984-C511E20DCE05}" destId="{ADEBC3E9-F55C-E640-A441-7C9BE61E1135}" srcOrd="0" destOrd="0" presId="urn:microsoft.com/office/officeart/2005/8/layout/radial4"/>
    <dgm:cxn modelId="{FDFD47DF-60CE-2340-B6A5-D8948ECDAA5D}" type="presOf" srcId="{222E0E28-6D89-724F-AF08-EE589462EE0C}" destId="{853CB1C5-0190-7648-BF25-B8119ACA74DB}" srcOrd="0" destOrd="0" presId="urn:microsoft.com/office/officeart/2005/8/layout/radial4"/>
    <dgm:cxn modelId="{68A6A7AB-E694-6843-BDE3-FE47552C0D80}" type="presOf" srcId="{FF99F1F1-B9A6-E743-BD8F-2460AACAA18C}" destId="{A9D26234-1B6D-8540-9AF2-AB1B7E393EFE}" srcOrd="0" destOrd="0" presId="urn:microsoft.com/office/officeart/2005/8/layout/radial4"/>
    <dgm:cxn modelId="{9119BF64-DA23-BB48-8AA5-86C2BBD7B89C}" type="presOf" srcId="{20C0A495-4090-6E41-8690-B4522ED129A9}" destId="{F8BE6A67-E23D-FA41-8D94-8672CB317A9A}" srcOrd="0" destOrd="0" presId="urn:microsoft.com/office/officeart/2005/8/layout/radial4"/>
    <dgm:cxn modelId="{20095647-992F-2545-B32A-82D13938F3EB}" type="presOf" srcId="{BDD404F6-970B-A04A-92D1-86C4F5B5B003}" destId="{8F0DF070-5C1C-3447-BB78-F0DE8FB207A1}" srcOrd="0" destOrd="0" presId="urn:microsoft.com/office/officeart/2005/8/layout/radial4"/>
    <dgm:cxn modelId="{0D38BF8C-EC3B-B446-9378-CD0811FF3F33}" type="presOf" srcId="{DEF72F34-318C-7F42-9EF8-DD2F1073490E}" destId="{9949D489-DD70-684D-849C-CDAD22C44CC5}"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2D76BD6C-6FD2-E342-9B92-29D7CD7D066D}" type="presOf" srcId="{2EC36DCA-E5A7-324A-92C5-F2D844FDB7D6}" destId="{C41117A4-7368-6D49-8780-672F39D0100E}"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258BDA34-A8F6-C149-8F6B-DEBFC69CAD50}" type="presOf" srcId="{20C63A05-8038-4A44-844D-D0BBE8CB64B0}" destId="{E6E9F2DF-D0DF-7A42-8479-6AAE9B446CCE}" srcOrd="0" destOrd="0" presId="urn:microsoft.com/office/officeart/2005/8/layout/radial4"/>
    <dgm:cxn modelId="{F192855A-5B09-E644-A680-712DDFE54DF5}" type="presOf" srcId="{F1B3B838-AB84-4A48-81C0-0EEA6DFFF6DE}" destId="{C1DE2ED8-D0BA-2A4A-A67D-0B9DB8885EAA}" srcOrd="0" destOrd="0" presId="urn:microsoft.com/office/officeart/2005/8/layout/radial4"/>
    <dgm:cxn modelId="{93AC7E9C-B39D-5742-B8EE-CF0C90515C20}" type="presOf" srcId="{E3F0FDD3-16D5-9B44-B982-15ACF582B69F}" destId="{622E44B8-CEF8-334D-B40C-C706B58EFCB9}"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D5CCBCB1-5AEA-0349-A50E-F5D230E03506}" srcId="{9C37D2A9-80A8-194A-906E-5A1CEF574858}" destId="{E3F0FDD3-16D5-9B44-B982-15ACF582B69F}" srcOrd="4" destOrd="0" parTransId="{2EC36DCA-E5A7-324A-92C5-F2D844FDB7D6}" sibTransId="{A1437360-D8F0-5E4A-8BE0-F4751093F381}"/>
    <dgm:cxn modelId="{02E07FA5-1E1F-2B4A-852C-7BB66B7711C3}" type="presParOf" srcId="{9949D489-DD70-684D-849C-CDAD22C44CC5}" destId="{F2690FA2-75B7-C044-90AA-F126493B6DAC}" srcOrd="0" destOrd="0" presId="urn:microsoft.com/office/officeart/2005/8/layout/radial4"/>
    <dgm:cxn modelId="{C0224D9C-3EEB-0F4E-9C2E-230CDEB294D0}" type="presParOf" srcId="{9949D489-DD70-684D-849C-CDAD22C44CC5}" destId="{F8BE6A67-E23D-FA41-8D94-8672CB317A9A}" srcOrd="1" destOrd="0" presId="urn:microsoft.com/office/officeart/2005/8/layout/radial4"/>
    <dgm:cxn modelId="{A34652B2-B555-B943-AC96-2021788ACB5E}" type="presParOf" srcId="{9949D489-DD70-684D-849C-CDAD22C44CC5}" destId="{E6E9F2DF-D0DF-7A42-8479-6AAE9B446CCE}" srcOrd="2" destOrd="0" presId="urn:microsoft.com/office/officeart/2005/8/layout/radial4"/>
    <dgm:cxn modelId="{FD417BE8-B427-EF45-B6E1-324178B3149C}" type="presParOf" srcId="{9949D489-DD70-684D-849C-CDAD22C44CC5}" destId="{999BB4BD-3DDB-B64B-96FD-9E84D2F302B4}" srcOrd="3" destOrd="0" presId="urn:microsoft.com/office/officeart/2005/8/layout/radial4"/>
    <dgm:cxn modelId="{9B545EBA-29DF-1046-8A26-E19BD9E1CEC3}" type="presParOf" srcId="{9949D489-DD70-684D-849C-CDAD22C44CC5}" destId="{8F0DF070-5C1C-3447-BB78-F0DE8FB207A1}" srcOrd="4" destOrd="0" presId="urn:microsoft.com/office/officeart/2005/8/layout/radial4"/>
    <dgm:cxn modelId="{C3F66515-EF50-0745-8F1B-4B0943412774}" type="presParOf" srcId="{9949D489-DD70-684D-849C-CDAD22C44CC5}" destId="{C1DE2ED8-D0BA-2A4A-A67D-0B9DB8885EAA}" srcOrd="5" destOrd="0" presId="urn:microsoft.com/office/officeart/2005/8/layout/radial4"/>
    <dgm:cxn modelId="{B551A730-F6D1-E240-87A6-5A46324139F3}" type="presParOf" srcId="{9949D489-DD70-684D-849C-CDAD22C44CC5}" destId="{ADEBC3E9-F55C-E640-A441-7C9BE61E1135}" srcOrd="6" destOrd="0" presId="urn:microsoft.com/office/officeart/2005/8/layout/radial4"/>
    <dgm:cxn modelId="{C4128C4B-D888-7B4C-AA95-1536BCB6F1EF}" type="presParOf" srcId="{9949D489-DD70-684D-849C-CDAD22C44CC5}" destId="{57DBEB46-132C-FC49-81C5-2776F1C3EA50}" srcOrd="7" destOrd="0" presId="urn:microsoft.com/office/officeart/2005/8/layout/radial4"/>
    <dgm:cxn modelId="{92DDFF24-2BB0-CD4F-90CF-41004E79C833}" type="presParOf" srcId="{9949D489-DD70-684D-849C-CDAD22C44CC5}" destId="{A9D26234-1B6D-8540-9AF2-AB1B7E393EFE}" srcOrd="8" destOrd="0" presId="urn:microsoft.com/office/officeart/2005/8/layout/radial4"/>
    <dgm:cxn modelId="{49EA703A-DBB7-0D49-9F37-541E033D11E0}" type="presParOf" srcId="{9949D489-DD70-684D-849C-CDAD22C44CC5}" destId="{C41117A4-7368-6D49-8780-672F39D0100E}" srcOrd="9" destOrd="0" presId="urn:microsoft.com/office/officeart/2005/8/layout/radial4"/>
    <dgm:cxn modelId="{DBA92485-EE58-7C48-B104-857BD44728F9}" type="presParOf" srcId="{9949D489-DD70-684D-849C-CDAD22C44CC5}" destId="{622E44B8-CEF8-334D-B40C-C706B58EFCB9}" srcOrd="10" destOrd="0" presId="urn:microsoft.com/office/officeart/2005/8/layout/radial4"/>
    <dgm:cxn modelId="{E41C0AF1-3553-C449-B453-DEB31576B594}" type="presParOf" srcId="{9949D489-DD70-684D-849C-CDAD22C44CC5}" destId="{46359FB7-AE2D-AD48-BA3F-7A6D9F8A325C}" srcOrd="11" destOrd="0" presId="urn:microsoft.com/office/officeart/2005/8/layout/radial4"/>
    <dgm:cxn modelId="{4FA1CAEC-FB06-C042-B6E1-F0F9F180F9EF}" type="presParOf" srcId="{9949D489-DD70-684D-849C-CDAD22C44CC5}" destId="{84DD20D6-EA29-D549-89FE-D6C243272021}" srcOrd="12" destOrd="0" presId="urn:microsoft.com/office/officeart/2005/8/layout/radial4"/>
    <dgm:cxn modelId="{0468AD4E-2150-9C45-A27D-A44287BFCE9A}" type="presParOf" srcId="{9949D489-DD70-684D-849C-CDAD22C44CC5}" destId="{CB254614-3AE3-5942-B4A8-B94331E526C1}" srcOrd="13" destOrd="0" presId="urn:microsoft.com/office/officeart/2005/8/layout/radial4"/>
    <dgm:cxn modelId="{CE44681C-7541-A142-ABFE-518B898DDDA6}" type="presParOf" srcId="{9949D489-DD70-684D-849C-CDAD22C44CC5}" destId="{8A10532C-9CDC-0F4D-AC32-3F3031B107C5}" srcOrd="14" destOrd="0" presId="urn:microsoft.com/office/officeart/2005/8/layout/radial4"/>
    <dgm:cxn modelId="{F067A991-E739-2A44-A766-2FC9D07E89A7}" type="presParOf" srcId="{9949D489-DD70-684D-849C-CDAD22C44CC5}" destId="{853CB1C5-0190-7648-BF25-B8119ACA74DB}" srcOrd="15" destOrd="0" presId="urn:microsoft.com/office/officeart/2005/8/layout/radial4"/>
    <dgm:cxn modelId="{3C8A2171-244D-8644-8E64-584D7B7C3DF0}"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92E48AE-B46D-AB43-A991-4B8FA928710D}" type="doc">
      <dgm:prSet loTypeId="urn:microsoft.com/office/officeart/2005/8/layout/radial5" loCatId="" qsTypeId="urn:microsoft.com/office/officeart/2005/8/quickstyle/simple4" qsCatId="simple" csTypeId="urn:microsoft.com/office/officeart/2005/8/colors/accent0_3" csCatId="mainScheme" phldr="1"/>
      <dgm:spPr/>
      <dgm:t>
        <a:bodyPr/>
        <a:lstStyle/>
        <a:p>
          <a:endParaRPr lang="en-US"/>
        </a:p>
      </dgm:t>
    </dgm:pt>
    <dgm:pt modelId="{7D87D6BD-0CC8-B14F-92D6-C3E889186F7E}">
      <dgm:prSet phldrT="[Text]"/>
      <dgm:spPr/>
      <dgm:t>
        <a:bodyPr/>
        <a:lstStyle/>
        <a:p>
          <a:r>
            <a:rPr lang="en-US" b="1" dirty="0" smtClean="0"/>
            <a:t>Bible</a:t>
          </a:r>
          <a:endParaRPr lang="en-US" b="1" dirty="0"/>
        </a:p>
      </dgm:t>
    </dgm:pt>
    <dgm:pt modelId="{5DC36FE5-DE24-D343-A588-01D970A0CAEE}" type="parTrans" cxnId="{29CDF9E8-7EB2-704D-80F5-D12F052FA389}">
      <dgm:prSet/>
      <dgm:spPr/>
      <dgm:t>
        <a:bodyPr/>
        <a:lstStyle/>
        <a:p>
          <a:endParaRPr lang="en-US"/>
        </a:p>
      </dgm:t>
    </dgm:pt>
    <dgm:pt modelId="{843862B4-D9F9-E343-B3EE-1EE1A53EE738}" type="sibTrans" cxnId="{29CDF9E8-7EB2-704D-80F5-D12F052FA389}">
      <dgm:prSet/>
      <dgm:spPr/>
      <dgm:t>
        <a:bodyPr/>
        <a:lstStyle/>
        <a:p>
          <a:endParaRPr lang="en-US"/>
        </a:p>
      </dgm:t>
    </dgm:pt>
    <dgm:pt modelId="{EED10C24-0FA4-DF49-8F5F-744750650DBF}">
      <dgm:prSet phldrT="[Text]"/>
      <dgm:spPr/>
      <dgm:t>
        <a:bodyPr/>
        <a:lstStyle/>
        <a:p>
          <a:r>
            <a:rPr lang="en-US" b="1" dirty="0" smtClean="0"/>
            <a:t>Course</a:t>
          </a:r>
          <a:endParaRPr lang="en-US" b="1" dirty="0"/>
        </a:p>
      </dgm:t>
    </dgm:pt>
    <dgm:pt modelId="{325E165B-77BE-184B-B402-8952D9927A9F}" type="parTrans" cxnId="{18124649-7720-1C4E-987F-B5AE14D6BE29}">
      <dgm:prSet/>
      <dgm:spPr/>
      <dgm:t>
        <a:bodyPr/>
        <a:lstStyle/>
        <a:p>
          <a:endParaRPr lang="en-US" dirty="0"/>
        </a:p>
      </dgm:t>
    </dgm:pt>
    <dgm:pt modelId="{C1472FC5-0789-584D-80E0-FA73A0BD636F}" type="sibTrans" cxnId="{18124649-7720-1C4E-987F-B5AE14D6BE29}">
      <dgm:prSet/>
      <dgm:spPr/>
      <dgm:t>
        <a:bodyPr/>
        <a:lstStyle/>
        <a:p>
          <a:endParaRPr lang="en-US"/>
        </a:p>
      </dgm:t>
    </dgm:pt>
    <dgm:pt modelId="{0E596A8C-7265-3049-B95D-5515847AC082}">
      <dgm:prSet phldrT="[Text]"/>
      <dgm:spPr/>
      <dgm:t>
        <a:bodyPr/>
        <a:lstStyle/>
        <a:p>
          <a:r>
            <a:rPr lang="en-US" b="1" dirty="0" smtClean="0"/>
            <a:t>Online course</a:t>
          </a:r>
          <a:endParaRPr lang="en-US" b="1" dirty="0"/>
        </a:p>
      </dgm:t>
    </dgm:pt>
    <dgm:pt modelId="{9B3C5C80-C0DB-F640-AB4D-6FC143F59A0B}" type="parTrans" cxnId="{72F47334-A2B4-3040-A7B2-81226DB64E31}">
      <dgm:prSet/>
      <dgm:spPr/>
      <dgm:t>
        <a:bodyPr/>
        <a:lstStyle/>
        <a:p>
          <a:endParaRPr lang="en-US" dirty="0"/>
        </a:p>
      </dgm:t>
    </dgm:pt>
    <dgm:pt modelId="{125969A4-97EF-2A42-B774-096260494C68}" type="sibTrans" cxnId="{72F47334-A2B4-3040-A7B2-81226DB64E31}">
      <dgm:prSet/>
      <dgm:spPr/>
      <dgm:t>
        <a:bodyPr/>
        <a:lstStyle/>
        <a:p>
          <a:endParaRPr lang="en-US"/>
        </a:p>
      </dgm:t>
    </dgm:pt>
    <dgm:pt modelId="{0AF11BB0-1110-044C-BA29-65C0DA3AC33D}">
      <dgm:prSet phldrT="[Text]"/>
      <dgm:spPr/>
      <dgm:t>
        <a:bodyPr/>
        <a:lstStyle/>
        <a:p>
          <a:r>
            <a:rPr lang="en-US" b="1" dirty="0" smtClean="0"/>
            <a:t>Book</a:t>
          </a:r>
          <a:endParaRPr lang="en-US" b="1" dirty="0"/>
        </a:p>
      </dgm:t>
    </dgm:pt>
    <dgm:pt modelId="{3F28264E-2286-F643-A78C-641288BEC261}" type="parTrans" cxnId="{FAB9B83D-CB07-7D42-9C79-88E5D35EBA75}">
      <dgm:prSet/>
      <dgm:spPr/>
      <dgm:t>
        <a:bodyPr/>
        <a:lstStyle/>
        <a:p>
          <a:endParaRPr lang="en-US" dirty="0"/>
        </a:p>
      </dgm:t>
    </dgm:pt>
    <dgm:pt modelId="{575CEE67-FDCA-A84E-9968-670C18AF1962}" type="sibTrans" cxnId="{FAB9B83D-CB07-7D42-9C79-88E5D35EBA75}">
      <dgm:prSet/>
      <dgm:spPr/>
      <dgm:t>
        <a:bodyPr/>
        <a:lstStyle/>
        <a:p>
          <a:endParaRPr lang="en-US"/>
        </a:p>
      </dgm:t>
    </dgm:pt>
    <dgm:pt modelId="{40EB6814-CE58-0146-A31A-F79E080256DF}">
      <dgm:prSet phldrT="[Text]"/>
      <dgm:spPr/>
      <dgm:t>
        <a:bodyPr/>
        <a:lstStyle/>
        <a:p>
          <a:r>
            <a:rPr lang="en-US" b="1" dirty="0" smtClean="0"/>
            <a:t>Mentor</a:t>
          </a:r>
          <a:endParaRPr lang="en-US" b="1" dirty="0"/>
        </a:p>
      </dgm:t>
    </dgm:pt>
    <dgm:pt modelId="{9934571C-6F60-1E4D-BA12-3B3CD0D0F300}" type="parTrans" cxnId="{5AE5912E-69EE-B842-BBC6-3A1568F47F56}">
      <dgm:prSet/>
      <dgm:spPr/>
      <dgm:t>
        <a:bodyPr/>
        <a:lstStyle/>
        <a:p>
          <a:endParaRPr lang="en-US" dirty="0"/>
        </a:p>
      </dgm:t>
    </dgm:pt>
    <dgm:pt modelId="{4F709D33-3BD7-5748-A291-EDD730FEDA60}" type="sibTrans" cxnId="{5AE5912E-69EE-B842-BBC6-3A1568F47F56}">
      <dgm:prSet/>
      <dgm:spPr/>
      <dgm:t>
        <a:bodyPr/>
        <a:lstStyle/>
        <a:p>
          <a:endParaRPr lang="en-US"/>
        </a:p>
      </dgm:t>
    </dgm:pt>
    <dgm:pt modelId="{5195EFC5-BEC5-1C4D-A014-655BFD499A36}">
      <dgm:prSet phldrT="[Text]"/>
      <dgm:spPr/>
      <dgm:t>
        <a:bodyPr/>
        <a:lstStyle/>
        <a:p>
          <a:r>
            <a:rPr lang="en-US" b="1" dirty="0" smtClean="0"/>
            <a:t>Video Program</a:t>
          </a:r>
          <a:endParaRPr lang="en-US" b="1" dirty="0"/>
        </a:p>
      </dgm:t>
    </dgm:pt>
    <dgm:pt modelId="{7B00F435-42EF-9E46-9CC8-386BFAF46AEF}" type="parTrans" cxnId="{6A1C09ED-4399-204D-8DCE-1DB8C43FC781}">
      <dgm:prSet/>
      <dgm:spPr/>
      <dgm:t>
        <a:bodyPr/>
        <a:lstStyle/>
        <a:p>
          <a:endParaRPr lang="en-US" dirty="0"/>
        </a:p>
      </dgm:t>
    </dgm:pt>
    <dgm:pt modelId="{DBF99E6B-72E0-5E42-97C7-9B44B9954A34}" type="sibTrans" cxnId="{6A1C09ED-4399-204D-8DCE-1DB8C43FC781}">
      <dgm:prSet/>
      <dgm:spPr/>
      <dgm:t>
        <a:bodyPr/>
        <a:lstStyle/>
        <a:p>
          <a:endParaRPr lang="en-US"/>
        </a:p>
      </dgm:t>
    </dgm:pt>
    <dgm:pt modelId="{DD946B16-5570-0646-BA3D-9DC5666B7D8D}">
      <dgm:prSet phldrT="[Text]"/>
      <dgm:spPr/>
      <dgm:t>
        <a:bodyPr/>
        <a:lstStyle/>
        <a:p>
          <a:r>
            <a:rPr lang="en-US" b="1" dirty="0" smtClean="0"/>
            <a:t>Bible study group</a:t>
          </a:r>
          <a:endParaRPr lang="en-US" b="1" dirty="0"/>
        </a:p>
      </dgm:t>
    </dgm:pt>
    <dgm:pt modelId="{5979F2FA-AD14-D74B-AB16-A72FEB244262}" type="parTrans" cxnId="{53631556-B457-7649-8C00-ABA77F52A4B2}">
      <dgm:prSet/>
      <dgm:spPr/>
      <dgm:t>
        <a:bodyPr/>
        <a:lstStyle/>
        <a:p>
          <a:endParaRPr lang="en-US" dirty="0"/>
        </a:p>
      </dgm:t>
    </dgm:pt>
    <dgm:pt modelId="{04301F9B-15B3-9B48-945A-3C3FB11DA0EC}" type="sibTrans" cxnId="{53631556-B457-7649-8C00-ABA77F52A4B2}">
      <dgm:prSet/>
      <dgm:spPr/>
      <dgm:t>
        <a:bodyPr/>
        <a:lstStyle/>
        <a:p>
          <a:endParaRPr lang="en-US"/>
        </a:p>
      </dgm:t>
    </dgm:pt>
    <dgm:pt modelId="{A3AB429F-6BF6-4447-94C7-465DD5214CC1}">
      <dgm:prSet phldrT="[Text]"/>
      <dgm:spPr/>
      <dgm:t>
        <a:bodyPr/>
        <a:lstStyle/>
        <a:p>
          <a:r>
            <a:rPr lang="en-US" b="1" dirty="0" smtClean="0"/>
            <a:t>Bible app</a:t>
          </a:r>
          <a:endParaRPr lang="en-US" b="1" dirty="0"/>
        </a:p>
      </dgm:t>
    </dgm:pt>
    <dgm:pt modelId="{8D960CE0-9005-0744-9FE9-617CB1FA9991}" type="parTrans" cxnId="{33113F6A-D85D-6E46-A2A4-BF504FB68DDD}">
      <dgm:prSet/>
      <dgm:spPr/>
      <dgm:t>
        <a:bodyPr/>
        <a:lstStyle/>
        <a:p>
          <a:endParaRPr lang="en-US" dirty="0"/>
        </a:p>
      </dgm:t>
    </dgm:pt>
    <dgm:pt modelId="{0303D3AB-AE1C-A84B-8E10-4E632C2E0022}" type="sibTrans" cxnId="{33113F6A-D85D-6E46-A2A4-BF504FB68DDD}">
      <dgm:prSet/>
      <dgm:spPr/>
      <dgm:t>
        <a:bodyPr/>
        <a:lstStyle/>
        <a:p>
          <a:endParaRPr lang="en-US"/>
        </a:p>
      </dgm:t>
    </dgm:pt>
    <dgm:pt modelId="{0C8744F6-61DD-A844-931F-A5E4D65D61CE}">
      <dgm:prSet phldrT="[Text]"/>
      <dgm:spPr/>
      <dgm:t>
        <a:bodyPr/>
        <a:lstStyle/>
        <a:p>
          <a:r>
            <a:rPr lang="en-US" b="1" dirty="0" smtClean="0"/>
            <a:t>Audio book/podcast</a:t>
          </a:r>
          <a:endParaRPr lang="en-US" b="1" dirty="0"/>
        </a:p>
      </dgm:t>
    </dgm:pt>
    <dgm:pt modelId="{E598F3C8-C3B7-7F40-886C-84D39216D1BC}" type="parTrans" cxnId="{93AFB975-C491-3042-A997-7CC2D716E686}">
      <dgm:prSet/>
      <dgm:spPr/>
      <dgm:t>
        <a:bodyPr/>
        <a:lstStyle/>
        <a:p>
          <a:endParaRPr lang="en-US" dirty="0"/>
        </a:p>
      </dgm:t>
    </dgm:pt>
    <dgm:pt modelId="{00A3EEC0-B618-4E4D-B51F-83A32496DD80}" type="sibTrans" cxnId="{93AFB975-C491-3042-A997-7CC2D716E686}">
      <dgm:prSet/>
      <dgm:spPr/>
      <dgm:t>
        <a:bodyPr/>
        <a:lstStyle/>
        <a:p>
          <a:endParaRPr lang="en-US"/>
        </a:p>
      </dgm:t>
    </dgm:pt>
    <dgm:pt modelId="{3D368D0F-AF61-F445-9E20-A4D457ADA3DF}">
      <dgm:prSet phldrT="[Text]"/>
      <dgm:spPr/>
      <dgm:t>
        <a:bodyPr/>
        <a:lstStyle/>
        <a:p>
          <a:r>
            <a:rPr lang="en-US" b="1" dirty="0" smtClean="0"/>
            <a:t>Organize a study group</a:t>
          </a:r>
          <a:endParaRPr lang="en-US" b="1" dirty="0"/>
        </a:p>
      </dgm:t>
    </dgm:pt>
    <dgm:pt modelId="{F9D10005-B75B-C848-BDB2-2F5037062E55}" type="parTrans" cxnId="{2866C02B-8913-D447-ADA5-8AD7ECB2536A}">
      <dgm:prSet/>
      <dgm:spPr/>
      <dgm:t>
        <a:bodyPr/>
        <a:lstStyle/>
        <a:p>
          <a:endParaRPr lang="en-US" dirty="0"/>
        </a:p>
      </dgm:t>
    </dgm:pt>
    <dgm:pt modelId="{8F848E9A-8BD6-4449-B144-FECC4DEBC158}" type="sibTrans" cxnId="{2866C02B-8913-D447-ADA5-8AD7ECB2536A}">
      <dgm:prSet/>
      <dgm:spPr/>
      <dgm:t>
        <a:bodyPr/>
        <a:lstStyle/>
        <a:p>
          <a:endParaRPr lang="en-US"/>
        </a:p>
      </dgm:t>
    </dgm:pt>
    <dgm:pt modelId="{46F4FBE3-D71C-6246-8377-6B3BFBF2148B}" type="pres">
      <dgm:prSet presAssocID="{492E48AE-B46D-AB43-A991-4B8FA928710D}" presName="Name0" presStyleCnt="0">
        <dgm:presLayoutVars>
          <dgm:chMax val="1"/>
          <dgm:dir/>
          <dgm:animLvl val="ctr"/>
          <dgm:resizeHandles val="exact"/>
        </dgm:presLayoutVars>
      </dgm:prSet>
      <dgm:spPr/>
      <dgm:t>
        <a:bodyPr/>
        <a:lstStyle/>
        <a:p>
          <a:endParaRPr lang="en-US"/>
        </a:p>
      </dgm:t>
    </dgm:pt>
    <dgm:pt modelId="{A503426A-7570-434A-83A8-98746E062A67}" type="pres">
      <dgm:prSet presAssocID="{7D87D6BD-0CC8-B14F-92D6-C3E889186F7E}" presName="centerShape" presStyleLbl="node0" presStyleIdx="0" presStyleCnt="1"/>
      <dgm:spPr/>
      <dgm:t>
        <a:bodyPr/>
        <a:lstStyle/>
        <a:p>
          <a:endParaRPr lang="en-US"/>
        </a:p>
      </dgm:t>
    </dgm:pt>
    <dgm:pt modelId="{C7B778A8-B788-AB4F-A2C0-D39355234AE5}" type="pres">
      <dgm:prSet presAssocID="{325E165B-77BE-184B-B402-8952D9927A9F}" presName="parTrans" presStyleLbl="sibTrans2D1" presStyleIdx="0" presStyleCnt="9"/>
      <dgm:spPr/>
      <dgm:t>
        <a:bodyPr/>
        <a:lstStyle/>
        <a:p>
          <a:endParaRPr lang="en-US"/>
        </a:p>
      </dgm:t>
    </dgm:pt>
    <dgm:pt modelId="{36E9CF4D-4C46-CE44-B7D0-22D695D5D93C}" type="pres">
      <dgm:prSet presAssocID="{325E165B-77BE-184B-B402-8952D9927A9F}" presName="connectorText" presStyleLbl="sibTrans2D1" presStyleIdx="0" presStyleCnt="9"/>
      <dgm:spPr/>
      <dgm:t>
        <a:bodyPr/>
        <a:lstStyle/>
        <a:p>
          <a:endParaRPr lang="en-US"/>
        </a:p>
      </dgm:t>
    </dgm:pt>
    <dgm:pt modelId="{0512E4DD-7E16-3946-957E-468A1FF4C090}" type="pres">
      <dgm:prSet presAssocID="{EED10C24-0FA4-DF49-8F5F-744750650DBF}" presName="node" presStyleLbl="node1" presStyleIdx="0" presStyleCnt="9">
        <dgm:presLayoutVars>
          <dgm:bulletEnabled val="1"/>
        </dgm:presLayoutVars>
      </dgm:prSet>
      <dgm:spPr/>
      <dgm:t>
        <a:bodyPr/>
        <a:lstStyle/>
        <a:p>
          <a:endParaRPr lang="en-US"/>
        </a:p>
      </dgm:t>
    </dgm:pt>
    <dgm:pt modelId="{89FEE95F-4BC6-114B-8598-344E12B29167}" type="pres">
      <dgm:prSet presAssocID="{9B3C5C80-C0DB-F640-AB4D-6FC143F59A0B}" presName="parTrans" presStyleLbl="sibTrans2D1" presStyleIdx="1" presStyleCnt="9"/>
      <dgm:spPr/>
      <dgm:t>
        <a:bodyPr/>
        <a:lstStyle/>
        <a:p>
          <a:endParaRPr lang="en-US"/>
        </a:p>
      </dgm:t>
    </dgm:pt>
    <dgm:pt modelId="{4EC8CEC4-A495-6243-AEE8-01AF7EDC3149}" type="pres">
      <dgm:prSet presAssocID="{9B3C5C80-C0DB-F640-AB4D-6FC143F59A0B}" presName="connectorText" presStyleLbl="sibTrans2D1" presStyleIdx="1" presStyleCnt="9"/>
      <dgm:spPr/>
      <dgm:t>
        <a:bodyPr/>
        <a:lstStyle/>
        <a:p>
          <a:endParaRPr lang="en-US"/>
        </a:p>
      </dgm:t>
    </dgm:pt>
    <dgm:pt modelId="{AC928FEB-B13A-4E45-BBD1-A008D53991AA}" type="pres">
      <dgm:prSet presAssocID="{0E596A8C-7265-3049-B95D-5515847AC082}" presName="node" presStyleLbl="node1" presStyleIdx="1" presStyleCnt="9">
        <dgm:presLayoutVars>
          <dgm:bulletEnabled val="1"/>
        </dgm:presLayoutVars>
      </dgm:prSet>
      <dgm:spPr/>
      <dgm:t>
        <a:bodyPr/>
        <a:lstStyle/>
        <a:p>
          <a:endParaRPr lang="en-US"/>
        </a:p>
      </dgm:t>
    </dgm:pt>
    <dgm:pt modelId="{0B0C4164-627D-D94D-8CA0-0847EB7398A1}" type="pres">
      <dgm:prSet presAssocID="{5979F2FA-AD14-D74B-AB16-A72FEB244262}" presName="parTrans" presStyleLbl="sibTrans2D1" presStyleIdx="2" presStyleCnt="9"/>
      <dgm:spPr/>
      <dgm:t>
        <a:bodyPr/>
        <a:lstStyle/>
        <a:p>
          <a:endParaRPr lang="en-US"/>
        </a:p>
      </dgm:t>
    </dgm:pt>
    <dgm:pt modelId="{1FC08361-378C-994D-83F6-059D863303EA}" type="pres">
      <dgm:prSet presAssocID="{5979F2FA-AD14-D74B-AB16-A72FEB244262}" presName="connectorText" presStyleLbl="sibTrans2D1" presStyleIdx="2" presStyleCnt="9"/>
      <dgm:spPr/>
      <dgm:t>
        <a:bodyPr/>
        <a:lstStyle/>
        <a:p>
          <a:endParaRPr lang="en-US"/>
        </a:p>
      </dgm:t>
    </dgm:pt>
    <dgm:pt modelId="{6A0497E1-54F0-834A-8E14-6DA8D5BCAEDA}" type="pres">
      <dgm:prSet presAssocID="{DD946B16-5570-0646-BA3D-9DC5666B7D8D}" presName="node" presStyleLbl="node1" presStyleIdx="2" presStyleCnt="9">
        <dgm:presLayoutVars>
          <dgm:bulletEnabled val="1"/>
        </dgm:presLayoutVars>
      </dgm:prSet>
      <dgm:spPr/>
      <dgm:t>
        <a:bodyPr/>
        <a:lstStyle/>
        <a:p>
          <a:endParaRPr lang="en-US"/>
        </a:p>
      </dgm:t>
    </dgm:pt>
    <dgm:pt modelId="{5D11747A-6EB8-5443-8B1E-3637BBD127BC}" type="pres">
      <dgm:prSet presAssocID="{3F28264E-2286-F643-A78C-641288BEC261}" presName="parTrans" presStyleLbl="sibTrans2D1" presStyleIdx="3" presStyleCnt="9"/>
      <dgm:spPr/>
      <dgm:t>
        <a:bodyPr/>
        <a:lstStyle/>
        <a:p>
          <a:endParaRPr lang="en-US"/>
        </a:p>
      </dgm:t>
    </dgm:pt>
    <dgm:pt modelId="{BD2B3556-42C1-F742-91ED-D003EF6770C1}" type="pres">
      <dgm:prSet presAssocID="{3F28264E-2286-F643-A78C-641288BEC261}" presName="connectorText" presStyleLbl="sibTrans2D1" presStyleIdx="3" presStyleCnt="9"/>
      <dgm:spPr/>
      <dgm:t>
        <a:bodyPr/>
        <a:lstStyle/>
        <a:p>
          <a:endParaRPr lang="en-US"/>
        </a:p>
      </dgm:t>
    </dgm:pt>
    <dgm:pt modelId="{B03F02AA-EB4B-B34B-BB0E-328EF339CE15}" type="pres">
      <dgm:prSet presAssocID="{0AF11BB0-1110-044C-BA29-65C0DA3AC33D}" presName="node" presStyleLbl="node1" presStyleIdx="3" presStyleCnt="9">
        <dgm:presLayoutVars>
          <dgm:bulletEnabled val="1"/>
        </dgm:presLayoutVars>
      </dgm:prSet>
      <dgm:spPr/>
      <dgm:t>
        <a:bodyPr/>
        <a:lstStyle/>
        <a:p>
          <a:endParaRPr lang="en-US"/>
        </a:p>
      </dgm:t>
    </dgm:pt>
    <dgm:pt modelId="{A3F1E20D-D3C9-A144-A5C3-544E6E0103C9}" type="pres">
      <dgm:prSet presAssocID="{7B00F435-42EF-9E46-9CC8-386BFAF46AEF}" presName="parTrans" presStyleLbl="sibTrans2D1" presStyleIdx="4" presStyleCnt="9"/>
      <dgm:spPr/>
      <dgm:t>
        <a:bodyPr/>
        <a:lstStyle/>
        <a:p>
          <a:endParaRPr lang="en-US"/>
        </a:p>
      </dgm:t>
    </dgm:pt>
    <dgm:pt modelId="{A7509A4D-95B3-4444-B011-68BE99805E08}" type="pres">
      <dgm:prSet presAssocID="{7B00F435-42EF-9E46-9CC8-386BFAF46AEF}" presName="connectorText" presStyleLbl="sibTrans2D1" presStyleIdx="4" presStyleCnt="9"/>
      <dgm:spPr/>
      <dgm:t>
        <a:bodyPr/>
        <a:lstStyle/>
        <a:p>
          <a:endParaRPr lang="en-US"/>
        </a:p>
      </dgm:t>
    </dgm:pt>
    <dgm:pt modelId="{1B7BC56C-4B92-794F-866A-B2B7715DFA7A}" type="pres">
      <dgm:prSet presAssocID="{5195EFC5-BEC5-1C4D-A014-655BFD499A36}" presName="node" presStyleLbl="node1" presStyleIdx="4" presStyleCnt="9">
        <dgm:presLayoutVars>
          <dgm:bulletEnabled val="1"/>
        </dgm:presLayoutVars>
      </dgm:prSet>
      <dgm:spPr/>
      <dgm:t>
        <a:bodyPr/>
        <a:lstStyle/>
        <a:p>
          <a:endParaRPr lang="en-US"/>
        </a:p>
      </dgm:t>
    </dgm:pt>
    <dgm:pt modelId="{F9BB6F0E-FE16-FF4A-AC5B-CF746FD4EDE1}" type="pres">
      <dgm:prSet presAssocID="{E598F3C8-C3B7-7F40-886C-84D39216D1BC}" presName="parTrans" presStyleLbl="sibTrans2D1" presStyleIdx="5" presStyleCnt="9"/>
      <dgm:spPr/>
      <dgm:t>
        <a:bodyPr/>
        <a:lstStyle/>
        <a:p>
          <a:endParaRPr lang="en-US"/>
        </a:p>
      </dgm:t>
    </dgm:pt>
    <dgm:pt modelId="{31B3F70D-363D-744A-9003-CD1183929D08}" type="pres">
      <dgm:prSet presAssocID="{E598F3C8-C3B7-7F40-886C-84D39216D1BC}" presName="connectorText" presStyleLbl="sibTrans2D1" presStyleIdx="5" presStyleCnt="9"/>
      <dgm:spPr/>
      <dgm:t>
        <a:bodyPr/>
        <a:lstStyle/>
        <a:p>
          <a:endParaRPr lang="en-US"/>
        </a:p>
      </dgm:t>
    </dgm:pt>
    <dgm:pt modelId="{6E12FE79-C54A-4F45-85AE-CACA8FE81C57}" type="pres">
      <dgm:prSet presAssocID="{0C8744F6-61DD-A844-931F-A5E4D65D61CE}" presName="node" presStyleLbl="node1" presStyleIdx="5" presStyleCnt="9">
        <dgm:presLayoutVars>
          <dgm:bulletEnabled val="1"/>
        </dgm:presLayoutVars>
      </dgm:prSet>
      <dgm:spPr/>
      <dgm:t>
        <a:bodyPr/>
        <a:lstStyle/>
        <a:p>
          <a:endParaRPr lang="en-US"/>
        </a:p>
      </dgm:t>
    </dgm:pt>
    <dgm:pt modelId="{021EE319-8056-7A4E-B99A-D7FB3C0056FB}" type="pres">
      <dgm:prSet presAssocID="{9934571C-6F60-1E4D-BA12-3B3CD0D0F300}" presName="parTrans" presStyleLbl="sibTrans2D1" presStyleIdx="6" presStyleCnt="9"/>
      <dgm:spPr/>
      <dgm:t>
        <a:bodyPr/>
        <a:lstStyle/>
        <a:p>
          <a:endParaRPr lang="en-US"/>
        </a:p>
      </dgm:t>
    </dgm:pt>
    <dgm:pt modelId="{251DE262-FBDD-4041-B8B2-222B20B902C4}" type="pres">
      <dgm:prSet presAssocID="{9934571C-6F60-1E4D-BA12-3B3CD0D0F300}" presName="connectorText" presStyleLbl="sibTrans2D1" presStyleIdx="6" presStyleCnt="9"/>
      <dgm:spPr/>
      <dgm:t>
        <a:bodyPr/>
        <a:lstStyle/>
        <a:p>
          <a:endParaRPr lang="en-US"/>
        </a:p>
      </dgm:t>
    </dgm:pt>
    <dgm:pt modelId="{D6A9F5A0-2E2D-2B4E-B258-D3E08C6050DD}" type="pres">
      <dgm:prSet presAssocID="{40EB6814-CE58-0146-A31A-F79E080256DF}" presName="node" presStyleLbl="node1" presStyleIdx="6" presStyleCnt="9">
        <dgm:presLayoutVars>
          <dgm:bulletEnabled val="1"/>
        </dgm:presLayoutVars>
      </dgm:prSet>
      <dgm:spPr/>
      <dgm:t>
        <a:bodyPr/>
        <a:lstStyle/>
        <a:p>
          <a:endParaRPr lang="en-US"/>
        </a:p>
      </dgm:t>
    </dgm:pt>
    <dgm:pt modelId="{C8A9B7DD-EC88-EA44-8E25-55DDEAB5062F}" type="pres">
      <dgm:prSet presAssocID="{8D960CE0-9005-0744-9FE9-617CB1FA9991}" presName="parTrans" presStyleLbl="sibTrans2D1" presStyleIdx="7" presStyleCnt="9"/>
      <dgm:spPr/>
      <dgm:t>
        <a:bodyPr/>
        <a:lstStyle/>
        <a:p>
          <a:endParaRPr lang="en-US"/>
        </a:p>
      </dgm:t>
    </dgm:pt>
    <dgm:pt modelId="{88133F69-3E00-FA40-9557-794CB054B4C2}" type="pres">
      <dgm:prSet presAssocID="{8D960CE0-9005-0744-9FE9-617CB1FA9991}" presName="connectorText" presStyleLbl="sibTrans2D1" presStyleIdx="7" presStyleCnt="9"/>
      <dgm:spPr/>
      <dgm:t>
        <a:bodyPr/>
        <a:lstStyle/>
        <a:p>
          <a:endParaRPr lang="en-US"/>
        </a:p>
      </dgm:t>
    </dgm:pt>
    <dgm:pt modelId="{E2521E59-CA94-B045-91ED-03582D4EB89C}" type="pres">
      <dgm:prSet presAssocID="{A3AB429F-6BF6-4447-94C7-465DD5214CC1}" presName="node" presStyleLbl="node1" presStyleIdx="7" presStyleCnt="9">
        <dgm:presLayoutVars>
          <dgm:bulletEnabled val="1"/>
        </dgm:presLayoutVars>
      </dgm:prSet>
      <dgm:spPr/>
      <dgm:t>
        <a:bodyPr/>
        <a:lstStyle/>
        <a:p>
          <a:endParaRPr lang="en-US"/>
        </a:p>
      </dgm:t>
    </dgm:pt>
    <dgm:pt modelId="{13A75ABF-C1CA-AE45-876F-0F669FD6C3F6}" type="pres">
      <dgm:prSet presAssocID="{F9D10005-B75B-C848-BDB2-2F5037062E55}" presName="parTrans" presStyleLbl="sibTrans2D1" presStyleIdx="8" presStyleCnt="9"/>
      <dgm:spPr/>
      <dgm:t>
        <a:bodyPr/>
        <a:lstStyle/>
        <a:p>
          <a:endParaRPr lang="en-US"/>
        </a:p>
      </dgm:t>
    </dgm:pt>
    <dgm:pt modelId="{CD65A682-4D75-1841-AB43-03ADEC2F2863}" type="pres">
      <dgm:prSet presAssocID="{F9D10005-B75B-C848-BDB2-2F5037062E55}" presName="connectorText" presStyleLbl="sibTrans2D1" presStyleIdx="8" presStyleCnt="9"/>
      <dgm:spPr/>
      <dgm:t>
        <a:bodyPr/>
        <a:lstStyle/>
        <a:p>
          <a:endParaRPr lang="en-US"/>
        </a:p>
      </dgm:t>
    </dgm:pt>
    <dgm:pt modelId="{7499841E-F4A8-724B-BE9F-B6F8C359B3BF}" type="pres">
      <dgm:prSet presAssocID="{3D368D0F-AF61-F445-9E20-A4D457ADA3DF}" presName="node" presStyleLbl="node1" presStyleIdx="8" presStyleCnt="9">
        <dgm:presLayoutVars>
          <dgm:bulletEnabled val="1"/>
        </dgm:presLayoutVars>
      </dgm:prSet>
      <dgm:spPr/>
      <dgm:t>
        <a:bodyPr/>
        <a:lstStyle/>
        <a:p>
          <a:endParaRPr lang="en-US"/>
        </a:p>
      </dgm:t>
    </dgm:pt>
  </dgm:ptLst>
  <dgm:cxnLst>
    <dgm:cxn modelId="{A644F992-7B98-8C4F-91D4-2B85AD1BC8CD}" type="presOf" srcId="{7D87D6BD-0CC8-B14F-92D6-C3E889186F7E}" destId="{A503426A-7570-434A-83A8-98746E062A67}" srcOrd="0" destOrd="0" presId="urn:microsoft.com/office/officeart/2005/8/layout/radial5"/>
    <dgm:cxn modelId="{7D3CA2F2-7E88-0043-88DB-AAE22A6FE7F7}" type="presOf" srcId="{A3AB429F-6BF6-4447-94C7-465DD5214CC1}" destId="{E2521E59-CA94-B045-91ED-03582D4EB89C}" srcOrd="0" destOrd="0" presId="urn:microsoft.com/office/officeart/2005/8/layout/radial5"/>
    <dgm:cxn modelId="{07E70038-D835-A04C-A672-3A8B21B273F7}" type="presOf" srcId="{8D960CE0-9005-0744-9FE9-617CB1FA9991}" destId="{88133F69-3E00-FA40-9557-794CB054B4C2}" srcOrd="1" destOrd="0" presId="urn:microsoft.com/office/officeart/2005/8/layout/radial5"/>
    <dgm:cxn modelId="{164E7258-CBA0-214E-99FE-6D12997B59CE}" type="presOf" srcId="{3D368D0F-AF61-F445-9E20-A4D457ADA3DF}" destId="{7499841E-F4A8-724B-BE9F-B6F8C359B3BF}" srcOrd="0" destOrd="0" presId="urn:microsoft.com/office/officeart/2005/8/layout/radial5"/>
    <dgm:cxn modelId="{AE2AADBD-0D97-2744-991B-8E235BE29944}" type="presOf" srcId="{9934571C-6F60-1E4D-BA12-3B3CD0D0F300}" destId="{251DE262-FBDD-4041-B8B2-222B20B902C4}" srcOrd="1" destOrd="0" presId="urn:microsoft.com/office/officeart/2005/8/layout/radial5"/>
    <dgm:cxn modelId="{72F47334-A2B4-3040-A7B2-81226DB64E31}" srcId="{7D87D6BD-0CC8-B14F-92D6-C3E889186F7E}" destId="{0E596A8C-7265-3049-B95D-5515847AC082}" srcOrd="1" destOrd="0" parTransId="{9B3C5C80-C0DB-F640-AB4D-6FC143F59A0B}" sibTransId="{125969A4-97EF-2A42-B774-096260494C68}"/>
    <dgm:cxn modelId="{FAB9B83D-CB07-7D42-9C79-88E5D35EBA75}" srcId="{7D87D6BD-0CC8-B14F-92D6-C3E889186F7E}" destId="{0AF11BB0-1110-044C-BA29-65C0DA3AC33D}" srcOrd="3" destOrd="0" parTransId="{3F28264E-2286-F643-A78C-641288BEC261}" sibTransId="{575CEE67-FDCA-A84E-9968-670C18AF1962}"/>
    <dgm:cxn modelId="{7435D111-32CC-AE41-9F9A-279011A3FBCB}" type="presOf" srcId="{F9D10005-B75B-C848-BDB2-2F5037062E55}" destId="{CD65A682-4D75-1841-AB43-03ADEC2F2863}" srcOrd="1" destOrd="0" presId="urn:microsoft.com/office/officeart/2005/8/layout/radial5"/>
    <dgm:cxn modelId="{33113F6A-D85D-6E46-A2A4-BF504FB68DDD}" srcId="{7D87D6BD-0CC8-B14F-92D6-C3E889186F7E}" destId="{A3AB429F-6BF6-4447-94C7-465DD5214CC1}" srcOrd="7" destOrd="0" parTransId="{8D960CE0-9005-0744-9FE9-617CB1FA9991}" sibTransId="{0303D3AB-AE1C-A84B-8E10-4E632C2E0022}"/>
    <dgm:cxn modelId="{09AEBD63-C82D-CE4B-BCAE-EF60E9A1907A}" type="presOf" srcId="{EED10C24-0FA4-DF49-8F5F-744750650DBF}" destId="{0512E4DD-7E16-3946-957E-468A1FF4C090}" srcOrd="0" destOrd="0" presId="urn:microsoft.com/office/officeart/2005/8/layout/radial5"/>
    <dgm:cxn modelId="{031DD14F-9466-A647-9DC3-16C69FF803F0}" type="presOf" srcId="{0AF11BB0-1110-044C-BA29-65C0DA3AC33D}" destId="{B03F02AA-EB4B-B34B-BB0E-328EF339CE15}" srcOrd="0" destOrd="0" presId="urn:microsoft.com/office/officeart/2005/8/layout/radial5"/>
    <dgm:cxn modelId="{29CDF9E8-7EB2-704D-80F5-D12F052FA389}" srcId="{492E48AE-B46D-AB43-A991-4B8FA928710D}" destId="{7D87D6BD-0CC8-B14F-92D6-C3E889186F7E}" srcOrd="0" destOrd="0" parTransId="{5DC36FE5-DE24-D343-A588-01D970A0CAEE}" sibTransId="{843862B4-D9F9-E343-B3EE-1EE1A53EE738}"/>
    <dgm:cxn modelId="{6A1C09ED-4399-204D-8DCE-1DB8C43FC781}" srcId="{7D87D6BD-0CC8-B14F-92D6-C3E889186F7E}" destId="{5195EFC5-BEC5-1C4D-A014-655BFD499A36}" srcOrd="4" destOrd="0" parTransId="{7B00F435-42EF-9E46-9CC8-386BFAF46AEF}" sibTransId="{DBF99E6B-72E0-5E42-97C7-9B44B9954A34}"/>
    <dgm:cxn modelId="{14695F11-BBA8-5641-9BCD-BBC19688B288}" type="presOf" srcId="{5195EFC5-BEC5-1C4D-A014-655BFD499A36}" destId="{1B7BC56C-4B92-794F-866A-B2B7715DFA7A}" srcOrd="0" destOrd="0" presId="urn:microsoft.com/office/officeart/2005/8/layout/radial5"/>
    <dgm:cxn modelId="{76B8C5F3-0B6A-934F-A18F-34A95E9F0E31}" type="presOf" srcId="{E598F3C8-C3B7-7F40-886C-84D39216D1BC}" destId="{F9BB6F0E-FE16-FF4A-AC5B-CF746FD4EDE1}" srcOrd="0" destOrd="0" presId="urn:microsoft.com/office/officeart/2005/8/layout/radial5"/>
    <dgm:cxn modelId="{A65385C8-8251-5C46-9C99-36C3D8E6BB80}" type="presOf" srcId="{325E165B-77BE-184B-B402-8952D9927A9F}" destId="{36E9CF4D-4C46-CE44-B7D0-22D695D5D93C}" srcOrd="1" destOrd="0" presId="urn:microsoft.com/office/officeart/2005/8/layout/radial5"/>
    <dgm:cxn modelId="{BBA8478D-3F04-1645-B84D-A8B9FF656D60}" type="presOf" srcId="{F9D10005-B75B-C848-BDB2-2F5037062E55}" destId="{13A75ABF-C1CA-AE45-876F-0F669FD6C3F6}" srcOrd="0" destOrd="0" presId="urn:microsoft.com/office/officeart/2005/8/layout/radial5"/>
    <dgm:cxn modelId="{06D47CE8-6983-B64A-B2BC-33E930C223B8}" type="presOf" srcId="{5979F2FA-AD14-D74B-AB16-A72FEB244262}" destId="{1FC08361-378C-994D-83F6-059D863303EA}" srcOrd="1" destOrd="0" presId="urn:microsoft.com/office/officeart/2005/8/layout/radial5"/>
    <dgm:cxn modelId="{52948D8E-01B2-A64F-9BB8-84C54FDD1B5F}" type="presOf" srcId="{DD946B16-5570-0646-BA3D-9DC5666B7D8D}" destId="{6A0497E1-54F0-834A-8E14-6DA8D5BCAEDA}" srcOrd="0" destOrd="0" presId="urn:microsoft.com/office/officeart/2005/8/layout/radial5"/>
    <dgm:cxn modelId="{55EAC6D0-AE6F-6642-8A77-497BCCD8072D}" type="presOf" srcId="{7B00F435-42EF-9E46-9CC8-386BFAF46AEF}" destId="{A3F1E20D-D3C9-A144-A5C3-544E6E0103C9}" srcOrd="0" destOrd="0" presId="urn:microsoft.com/office/officeart/2005/8/layout/radial5"/>
    <dgm:cxn modelId="{1621C914-0EC8-5E40-9028-243494ED61C3}" type="presOf" srcId="{40EB6814-CE58-0146-A31A-F79E080256DF}" destId="{D6A9F5A0-2E2D-2B4E-B258-D3E08C6050DD}" srcOrd="0" destOrd="0" presId="urn:microsoft.com/office/officeart/2005/8/layout/radial5"/>
    <dgm:cxn modelId="{1B684C8C-D260-644B-ADD2-E5C580972F38}" type="presOf" srcId="{3F28264E-2286-F643-A78C-641288BEC261}" destId="{BD2B3556-42C1-F742-91ED-D003EF6770C1}" srcOrd="1" destOrd="0" presId="urn:microsoft.com/office/officeart/2005/8/layout/radial5"/>
    <dgm:cxn modelId="{93AFB975-C491-3042-A997-7CC2D716E686}" srcId="{7D87D6BD-0CC8-B14F-92D6-C3E889186F7E}" destId="{0C8744F6-61DD-A844-931F-A5E4D65D61CE}" srcOrd="5" destOrd="0" parTransId="{E598F3C8-C3B7-7F40-886C-84D39216D1BC}" sibTransId="{00A3EEC0-B618-4E4D-B51F-83A32496DD80}"/>
    <dgm:cxn modelId="{A67EC230-9735-0943-A869-2E0E959503F0}" type="presOf" srcId="{E598F3C8-C3B7-7F40-886C-84D39216D1BC}" destId="{31B3F70D-363D-744A-9003-CD1183929D08}" srcOrd="1" destOrd="0" presId="urn:microsoft.com/office/officeart/2005/8/layout/radial5"/>
    <dgm:cxn modelId="{CE10FBD3-F700-2A41-8658-FE9ED32C98B0}" type="presOf" srcId="{325E165B-77BE-184B-B402-8952D9927A9F}" destId="{C7B778A8-B788-AB4F-A2C0-D39355234AE5}" srcOrd="0" destOrd="0" presId="urn:microsoft.com/office/officeart/2005/8/layout/radial5"/>
    <dgm:cxn modelId="{755396A3-004C-5D46-9679-4A8ED36349C6}" type="presOf" srcId="{0C8744F6-61DD-A844-931F-A5E4D65D61CE}" destId="{6E12FE79-C54A-4F45-85AE-CACA8FE81C57}" srcOrd="0" destOrd="0" presId="urn:microsoft.com/office/officeart/2005/8/layout/radial5"/>
    <dgm:cxn modelId="{A6CECF4F-6CA8-0547-8109-91CC48F7A0C3}" type="presOf" srcId="{9934571C-6F60-1E4D-BA12-3B3CD0D0F300}" destId="{021EE319-8056-7A4E-B99A-D7FB3C0056FB}" srcOrd="0" destOrd="0" presId="urn:microsoft.com/office/officeart/2005/8/layout/radial5"/>
    <dgm:cxn modelId="{2866C02B-8913-D447-ADA5-8AD7ECB2536A}" srcId="{7D87D6BD-0CC8-B14F-92D6-C3E889186F7E}" destId="{3D368D0F-AF61-F445-9E20-A4D457ADA3DF}" srcOrd="8" destOrd="0" parTransId="{F9D10005-B75B-C848-BDB2-2F5037062E55}" sibTransId="{8F848E9A-8BD6-4449-B144-FECC4DEBC158}"/>
    <dgm:cxn modelId="{18124649-7720-1C4E-987F-B5AE14D6BE29}" srcId="{7D87D6BD-0CC8-B14F-92D6-C3E889186F7E}" destId="{EED10C24-0FA4-DF49-8F5F-744750650DBF}" srcOrd="0" destOrd="0" parTransId="{325E165B-77BE-184B-B402-8952D9927A9F}" sibTransId="{C1472FC5-0789-584D-80E0-FA73A0BD636F}"/>
    <dgm:cxn modelId="{90389618-2611-6042-8D70-A5E9D43B972D}" type="presOf" srcId="{3F28264E-2286-F643-A78C-641288BEC261}" destId="{5D11747A-6EB8-5443-8B1E-3637BBD127BC}" srcOrd="0" destOrd="0" presId="urn:microsoft.com/office/officeart/2005/8/layout/radial5"/>
    <dgm:cxn modelId="{53631556-B457-7649-8C00-ABA77F52A4B2}" srcId="{7D87D6BD-0CC8-B14F-92D6-C3E889186F7E}" destId="{DD946B16-5570-0646-BA3D-9DC5666B7D8D}" srcOrd="2" destOrd="0" parTransId="{5979F2FA-AD14-D74B-AB16-A72FEB244262}" sibTransId="{04301F9B-15B3-9B48-945A-3C3FB11DA0EC}"/>
    <dgm:cxn modelId="{B9C22C79-B901-6D4E-9701-BB9DCE4CF485}" type="presOf" srcId="{9B3C5C80-C0DB-F640-AB4D-6FC143F59A0B}" destId="{89FEE95F-4BC6-114B-8598-344E12B29167}" srcOrd="0" destOrd="0" presId="urn:microsoft.com/office/officeart/2005/8/layout/radial5"/>
    <dgm:cxn modelId="{C360E75D-F9FB-924E-BB59-429475C30322}" type="presOf" srcId="{5979F2FA-AD14-D74B-AB16-A72FEB244262}" destId="{0B0C4164-627D-D94D-8CA0-0847EB7398A1}" srcOrd="0" destOrd="0" presId="urn:microsoft.com/office/officeart/2005/8/layout/radial5"/>
    <dgm:cxn modelId="{72D70CDC-4C5D-B246-807E-B75B5075A8A7}" type="presOf" srcId="{0E596A8C-7265-3049-B95D-5515847AC082}" destId="{AC928FEB-B13A-4E45-BBD1-A008D53991AA}" srcOrd="0" destOrd="0" presId="urn:microsoft.com/office/officeart/2005/8/layout/radial5"/>
    <dgm:cxn modelId="{BC1E8296-58D5-F643-9DF6-CB6DB9A5A730}" type="presOf" srcId="{9B3C5C80-C0DB-F640-AB4D-6FC143F59A0B}" destId="{4EC8CEC4-A495-6243-AEE8-01AF7EDC3149}" srcOrd="1" destOrd="0" presId="urn:microsoft.com/office/officeart/2005/8/layout/radial5"/>
    <dgm:cxn modelId="{5AE5912E-69EE-B842-BBC6-3A1568F47F56}" srcId="{7D87D6BD-0CC8-B14F-92D6-C3E889186F7E}" destId="{40EB6814-CE58-0146-A31A-F79E080256DF}" srcOrd="6" destOrd="0" parTransId="{9934571C-6F60-1E4D-BA12-3B3CD0D0F300}" sibTransId="{4F709D33-3BD7-5748-A291-EDD730FEDA60}"/>
    <dgm:cxn modelId="{2748A01F-8ADA-C04B-857A-DD50CDFBB34A}" type="presOf" srcId="{7B00F435-42EF-9E46-9CC8-386BFAF46AEF}" destId="{A7509A4D-95B3-4444-B011-68BE99805E08}" srcOrd="1" destOrd="0" presId="urn:microsoft.com/office/officeart/2005/8/layout/radial5"/>
    <dgm:cxn modelId="{767C8162-37E7-2B43-A4B4-C3AF4E532DE2}" type="presOf" srcId="{8D960CE0-9005-0744-9FE9-617CB1FA9991}" destId="{C8A9B7DD-EC88-EA44-8E25-55DDEAB5062F}" srcOrd="0" destOrd="0" presId="urn:microsoft.com/office/officeart/2005/8/layout/radial5"/>
    <dgm:cxn modelId="{9D7CCF1F-44AF-E34D-A7EF-48FD3AA57C54}" type="presOf" srcId="{492E48AE-B46D-AB43-A991-4B8FA928710D}" destId="{46F4FBE3-D71C-6246-8377-6B3BFBF2148B}" srcOrd="0" destOrd="0" presId="urn:microsoft.com/office/officeart/2005/8/layout/radial5"/>
    <dgm:cxn modelId="{63114F59-54E9-DD45-83FC-66D6255105B8}" type="presParOf" srcId="{46F4FBE3-D71C-6246-8377-6B3BFBF2148B}" destId="{A503426A-7570-434A-83A8-98746E062A67}" srcOrd="0" destOrd="0" presId="urn:microsoft.com/office/officeart/2005/8/layout/radial5"/>
    <dgm:cxn modelId="{1EDA2646-4179-C24F-83C3-DDBE61A6D5AE}" type="presParOf" srcId="{46F4FBE3-D71C-6246-8377-6B3BFBF2148B}" destId="{C7B778A8-B788-AB4F-A2C0-D39355234AE5}" srcOrd="1" destOrd="0" presId="urn:microsoft.com/office/officeart/2005/8/layout/radial5"/>
    <dgm:cxn modelId="{0F5C1767-C483-9643-81AA-5D3D095C52F8}" type="presParOf" srcId="{C7B778A8-B788-AB4F-A2C0-D39355234AE5}" destId="{36E9CF4D-4C46-CE44-B7D0-22D695D5D93C}" srcOrd="0" destOrd="0" presId="urn:microsoft.com/office/officeart/2005/8/layout/radial5"/>
    <dgm:cxn modelId="{412213B7-3752-1E4F-89C6-AA8BDE5B4586}" type="presParOf" srcId="{46F4FBE3-D71C-6246-8377-6B3BFBF2148B}" destId="{0512E4DD-7E16-3946-957E-468A1FF4C090}" srcOrd="2" destOrd="0" presId="urn:microsoft.com/office/officeart/2005/8/layout/radial5"/>
    <dgm:cxn modelId="{2F54FDE4-E2FB-5A46-90CA-89A80DE4EFA3}" type="presParOf" srcId="{46F4FBE3-D71C-6246-8377-6B3BFBF2148B}" destId="{89FEE95F-4BC6-114B-8598-344E12B29167}" srcOrd="3" destOrd="0" presId="urn:microsoft.com/office/officeart/2005/8/layout/radial5"/>
    <dgm:cxn modelId="{FAA261AD-2D16-FB43-9DCD-CBE902618C41}" type="presParOf" srcId="{89FEE95F-4BC6-114B-8598-344E12B29167}" destId="{4EC8CEC4-A495-6243-AEE8-01AF7EDC3149}" srcOrd="0" destOrd="0" presId="urn:microsoft.com/office/officeart/2005/8/layout/radial5"/>
    <dgm:cxn modelId="{3EAE10A3-C998-A349-9131-9E96C051DB08}" type="presParOf" srcId="{46F4FBE3-D71C-6246-8377-6B3BFBF2148B}" destId="{AC928FEB-B13A-4E45-BBD1-A008D53991AA}" srcOrd="4" destOrd="0" presId="urn:microsoft.com/office/officeart/2005/8/layout/radial5"/>
    <dgm:cxn modelId="{540C6A2C-5D0D-B744-9700-278C25AA6D30}" type="presParOf" srcId="{46F4FBE3-D71C-6246-8377-6B3BFBF2148B}" destId="{0B0C4164-627D-D94D-8CA0-0847EB7398A1}" srcOrd="5" destOrd="0" presId="urn:microsoft.com/office/officeart/2005/8/layout/radial5"/>
    <dgm:cxn modelId="{D241D380-072B-BD44-81C4-8104DC4F92C2}" type="presParOf" srcId="{0B0C4164-627D-D94D-8CA0-0847EB7398A1}" destId="{1FC08361-378C-994D-83F6-059D863303EA}" srcOrd="0" destOrd="0" presId="urn:microsoft.com/office/officeart/2005/8/layout/radial5"/>
    <dgm:cxn modelId="{241A6260-90B9-0C45-9AFD-4A8AB3C8D5E6}" type="presParOf" srcId="{46F4FBE3-D71C-6246-8377-6B3BFBF2148B}" destId="{6A0497E1-54F0-834A-8E14-6DA8D5BCAEDA}" srcOrd="6" destOrd="0" presId="urn:microsoft.com/office/officeart/2005/8/layout/radial5"/>
    <dgm:cxn modelId="{7C28DE08-7B21-D24E-9E60-03B78EF9E2D0}" type="presParOf" srcId="{46F4FBE3-D71C-6246-8377-6B3BFBF2148B}" destId="{5D11747A-6EB8-5443-8B1E-3637BBD127BC}" srcOrd="7" destOrd="0" presId="urn:microsoft.com/office/officeart/2005/8/layout/radial5"/>
    <dgm:cxn modelId="{26704DF4-B469-F845-95C5-89BA9C176422}" type="presParOf" srcId="{5D11747A-6EB8-5443-8B1E-3637BBD127BC}" destId="{BD2B3556-42C1-F742-91ED-D003EF6770C1}" srcOrd="0" destOrd="0" presId="urn:microsoft.com/office/officeart/2005/8/layout/radial5"/>
    <dgm:cxn modelId="{B7C234C6-C247-E543-8383-5228C42E8610}" type="presParOf" srcId="{46F4FBE3-D71C-6246-8377-6B3BFBF2148B}" destId="{B03F02AA-EB4B-B34B-BB0E-328EF339CE15}" srcOrd="8" destOrd="0" presId="urn:microsoft.com/office/officeart/2005/8/layout/radial5"/>
    <dgm:cxn modelId="{45388FD4-E9D5-F344-9101-EA1740696CD9}" type="presParOf" srcId="{46F4FBE3-D71C-6246-8377-6B3BFBF2148B}" destId="{A3F1E20D-D3C9-A144-A5C3-544E6E0103C9}" srcOrd="9" destOrd="0" presId="urn:microsoft.com/office/officeart/2005/8/layout/radial5"/>
    <dgm:cxn modelId="{71B606C3-2D89-B44A-85BF-CC45AB90EA65}" type="presParOf" srcId="{A3F1E20D-D3C9-A144-A5C3-544E6E0103C9}" destId="{A7509A4D-95B3-4444-B011-68BE99805E08}" srcOrd="0" destOrd="0" presId="urn:microsoft.com/office/officeart/2005/8/layout/radial5"/>
    <dgm:cxn modelId="{74FFD245-582A-E44D-9020-F7A37CCE9294}" type="presParOf" srcId="{46F4FBE3-D71C-6246-8377-6B3BFBF2148B}" destId="{1B7BC56C-4B92-794F-866A-B2B7715DFA7A}" srcOrd="10" destOrd="0" presId="urn:microsoft.com/office/officeart/2005/8/layout/radial5"/>
    <dgm:cxn modelId="{9390E395-C350-BB4F-9DAE-3692630001B7}" type="presParOf" srcId="{46F4FBE3-D71C-6246-8377-6B3BFBF2148B}" destId="{F9BB6F0E-FE16-FF4A-AC5B-CF746FD4EDE1}" srcOrd="11" destOrd="0" presId="urn:microsoft.com/office/officeart/2005/8/layout/radial5"/>
    <dgm:cxn modelId="{C999B607-4975-994F-AD97-420397D9ED8F}" type="presParOf" srcId="{F9BB6F0E-FE16-FF4A-AC5B-CF746FD4EDE1}" destId="{31B3F70D-363D-744A-9003-CD1183929D08}" srcOrd="0" destOrd="0" presId="urn:microsoft.com/office/officeart/2005/8/layout/radial5"/>
    <dgm:cxn modelId="{A323ACA4-48B0-314E-9A30-E692FFD112A9}" type="presParOf" srcId="{46F4FBE3-D71C-6246-8377-6B3BFBF2148B}" destId="{6E12FE79-C54A-4F45-85AE-CACA8FE81C57}" srcOrd="12" destOrd="0" presId="urn:microsoft.com/office/officeart/2005/8/layout/radial5"/>
    <dgm:cxn modelId="{BBAA7904-A01C-9445-8D92-9C63F05FA62F}" type="presParOf" srcId="{46F4FBE3-D71C-6246-8377-6B3BFBF2148B}" destId="{021EE319-8056-7A4E-B99A-D7FB3C0056FB}" srcOrd="13" destOrd="0" presId="urn:microsoft.com/office/officeart/2005/8/layout/radial5"/>
    <dgm:cxn modelId="{5E6E597F-4EDD-474E-BC8E-3CD2095D6125}" type="presParOf" srcId="{021EE319-8056-7A4E-B99A-D7FB3C0056FB}" destId="{251DE262-FBDD-4041-B8B2-222B20B902C4}" srcOrd="0" destOrd="0" presId="urn:microsoft.com/office/officeart/2005/8/layout/radial5"/>
    <dgm:cxn modelId="{B8EA3F4B-D2E6-6740-8C98-37179E748E84}" type="presParOf" srcId="{46F4FBE3-D71C-6246-8377-6B3BFBF2148B}" destId="{D6A9F5A0-2E2D-2B4E-B258-D3E08C6050DD}" srcOrd="14" destOrd="0" presId="urn:microsoft.com/office/officeart/2005/8/layout/radial5"/>
    <dgm:cxn modelId="{AD741D70-7C94-9541-B631-65EB2C0887D9}" type="presParOf" srcId="{46F4FBE3-D71C-6246-8377-6B3BFBF2148B}" destId="{C8A9B7DD-EC88-EA44-8E25-55DDEAB5062F}" srcOrd="15" destOrd="0" presId="urn:microsoft.com/office/officeart/2005/8/layout/radial5"/>
    <dgm:cxn modelId="{8F122198-1960-CA44-B4AE-5A6E9049EC0A}" type="presParOf" srcId="{C8A9B7DD-EC88-EA44-8E25-55DDEAB5062F}" destId="{88133F69-3E00-FA40-9557-794CB054B4C2}" srcOrd="0" destOrd="0" presId="urn:microsoft.com/office/officeart/2005/8/layout/radial5"/>
    <dgm:cxn modelId="{255CE610-AAC2-3344-8C9E-AF7E341395A6}" type="presParOf" srcId="{46F4FBE3-D71C-6246-8377-6B3BFBF2148B}" destId="{E2521E59-CA94-B045-91ED-03582D4EB89C}" srcOrd="16" destOrd="0" presId="urn:microsoft.com/office/officeart/2005/8/layout/radial5"/>
    <dgm:cxn modelId="{22427B1B-B485-524F-A3FA-CD42DE0E0354}" type="presParOf" srcId="{46F4FBE3-D71C-6246-8377-6B3BFBF2148B}" destId="{13A75ABF-C1CA-AE45-876F-0F669FD6C3F6}" srcOrd="17" destOrd="0" presId="urn:microsoft.com/office/officeart/2005/8/layout/radial5"/>
    <dgm:cxn modelId="{D11BC953-6563-6647-8A44-40FA75D9AED8}" type="presParOf" srcId="{13A75ABF-C1CA-AE45-876F-0F669FD6C3F6}" destId="{CD65A682-4D75-1841-AB43-03ADEC2F2863}" srcOrd="0" destOrd="0" presId="urn:microsoft.com/office/officeart/2005/8/layout/radial5"/>
    <dgm:cxn modelId="{6C1FEEDD-939D-C74D-9152-62BA33B931BA}" type="presParOf" srcId="{46F4FBE3-D71C-6246-8377-6B3BFBF2148B}" destId="{7499841E-F4A8-724B-BE9F-B6F8C359B3BF}"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655713-0C35-3A40-AAF4-2E90CBFF9CA4}" type="doc">
      <dgm:prSet loTypeId="urn:microsoft.com/office/officeart/2005/8/layout/radial5" loCatId="" qsTypeId="urn:microsoft.com/office/officeart/2005/8/quickstyle/simple4" qsCatId="simple" csTypeId="urn:microsoft.com/office/officeart/2005/8/colors/accent0_3" csCatId="mainScheme" phldr="1"/>
      <dgm:spPr/>
      <dgm:t>
        <a:bodyPr/>
        <a:lstStyle/>
        <a:p>
          <a:endParaRPr lang="en-US"/>
        </a:p>
      </dgm:t>
    </dgm:pt>
    <dgm:pt modelId="{61E945C4-DD7B-B44A-A2B4-E539825FECA6}">
      <dgm:prSet phldrT="[Text]"/>
      <dgm:spPr/>
      <dgm:t>
        <a:bodyPr/>
        <a:lstStyle/>
        <a:p>
          <a:r>
            <a:rPr lang="en-US" b="0" dirty="0" smtClean="0">
              <a:latin typeface="Tw Cen MT"/>
              <a:cs typeface="Tw Cen MT"/>
            </a:rPr>
            <a:t>Resource</a:t>
          </a:r>
          <a:endParaRPr lang="en-US" b="0" dirty="0">
            <a:latin typeface="Tw Cen MT"/>
            <a:cs typeface="Tw Cen MT"/>
          </a:endParaRPr>
        </a:p>
      </dgm:t>
    </dgm:pt>
    <dgm:pt modelId="{EBAD2CA1-8A27-A240-8E3F-19BE9A846503}" type="parTrans" cxnId="{380FE4B9-C328-D440-948E-387E094C93AF}">
      <dgm:prSet/>
      <dgm:spPr/>
      <dgm:t>
        <a:bodyPr/>
        <a:lstStyle/>
        <a:p>
          <a:endParaRPr lang="en-US" dirty="0"/>
        </a:p>
      </dgm:t>
    </dgm:pt>
    <dgm:pt modelId="{F5A029D1-7660-E348-A239-6D1974D5EAAB}" type="sibTrans" cxnId="{380FE4B9-C328-D440-948E-387E094C93AF}">
      <dgm:prSet/>
      <dgm:spPr/>
      <dgm:t>
        <a:bodyPr/>
        <a:lstStyle/>
        <a:p>
          <a:endParaRPr lang="en-US"/>
        </a:p>
      </dgm:t>
    </dgm:pt>
    <dgm:pt modelId="{8FD2D676-F979-594E-841E-A682216384F9}">
      <dgm:prSet phldrT="[Text]"/>
      <dgm:spPr/>
      <dgm:t>
        <a:bodyPr/>
        <a:lstStyle/>
        <a:p>
          <a:r>
            <a:rPr lang="en-US" b="0" dirty="0" smtClean="0">
              <a:latin typeface="Tw Cen MT"/>
              <a:cs typeface="Tw Cen MT"/>
            </a:rPr>
            <a:t>Resource</a:t>
          </a:r>
          <a:endParaRPr lang="en-US" b="0" dirty="0">
            <a:latin typeface="Tw Cen MT"/>
            <a:cs typeface="Tw Cen MT"/>
          </a:endParaRPr>
        </a:p>
      </dgm:t>
    </dgm:pt>
    <dgm:pt modelId="{357CA2AB-9519-8243-B640-4D56A7C6E9F5}" type="parTrans" cxnId="{CB9E5FC6-5AA1-7A4E-B535-94B48D839802}">
      <dgm:prSet/>
      <dgm:spPr/>
      <dgm:t>
        <a:bodyPr/>
        <a:lstStyle/>
        <a:p>
          <a:endParaRPr lang="en-US" dirty="0"/>
        </a:p>
      </dgm:t>
    </dgm:pt>
    <dgm:pt modelId="{F8C1F57C-6EA0-8545-B982-5F0AE4BEF011}" type="sibTrans" cxnId="{CB9E5FC6-5AA1-7A4E-B535-94B48D839802}">
      <dgm:prSet/>
      <dgm:spPr/>
      <dgm:t>
        <a:bodyPr/>
        <a:lstStyle/>
        <a:p>
          <a:endParaRPr lang="en-US"/>
        </a:p>
      </dgm:t>
    </dgm:pt>
    <dgm:pt modelId="{713199E0-F4AC-9A43-B0D4-807CAA9B77C1}">
      <dgm:prSet phldrT="[Text]"/>
      <dgm:spPr/>
      <dgm:t>
        <a:bodyPr/>
        <a:lstStyle/>
        <a:p>
          <a:r>
            <a:rPr lang="en-US" b="0" dirty="0" smtClean="0">
              <a:latin typeface="Tw Cen MT"/>
              <a:cs typeface="Tw Cen MT"/>
            </a:rPr>
            <a:t>Resource</a:t>
          </a:r>
          <a:endParaRPr lang="en-US" b="0" dirty="0">
            <a:latin typeface="Tw Cen MT"/>
            <a:cs typeface="Tw Cen MT"/>
          </a:endParaRPr>
        </a:p>
      </dgm:t>
    </dgm:pt>
    <dgm:pt modelId="{9C8C0DA3-D7BD-184B-BD84-3B5B426F4FAD}" type="parTrans" cxnId="{66808F2B-56D6-4F44-9339-AC6190703159}">
      <dgm:prSet/>
      <dgm:spPr/>
      <dgm:t>
        <a:bodyPr/>
        <a:lstStyle/>
        <a:p>
          <a:endParaRPr lang="en-US" dirty="0"/>
        </a:p>
      </dgm:t>
    </dgm:pt>
    <dgm:pt modelId="{7FD317E7-3168-ED43-BAAC-9E7681BA8611}" type="sibTrans" cxnId="{66808F2B-56D6-4F44-9339-AC6190703159}">
      <dgm:prSet/>
      <dgm:spPr/>
      <dgm:t>
        <a:bodyPr/>
        <a:lstStyle/>
        <a:p>
          <a:endParaRPr lang="en-US"/>
        </a:p>
      </dgm:t>
    </dgm:pt>
    <dgm:pt modelId="{04E6E9EA-655D-B649-8B04-77BEB06B06DB}">
      <dgm:prSet phldrT="[Text]"/>
      <dgm:spPr/>
      <dgm:t>
        <a:bodyPr/>
        <a:lstStyle/>
        <a:p>
          <a:r>
            <a:rPr lang="en-US" b="0" dirty="0" smtClean="0">
              <a:latin typeface="Tw Cen MT"/>
              <a:cs typeface="Tw Cen MT"/>
            </a:rPr>
            <a:t>Resource</a:t>
          </a:r>
          <a:endParaRPr lang="en-US" b="0" dirty="0">
            <a:latin typeface="Tw Cen MT"/>
            <a:cs typeface="Tw Cen MT"/>
          </a:endParaRPr>
        </a:p>
      </dgm:t>
    </dgm:pt>
    <dgm:pt modelId="{5F514CE9-EB59-8543-967A-B6D55A4803A0}" type="parTrans" cxnId="{9EFA1921-6C18-0F40-A195-7A29CF098026}">
      <dgm:prSet/>
      <dgm:spPr/>
      <dgm:t>
        <a:bodyPr/>
        <a:lstStyle/>
        <a:p>
          <a:endParaRPr lang="en-US" dirty="0"/>
        </a:p>
      </dgm:t>
    </dgm:pt>
    <dgm:pt modelId="{F3CC04BA-4A2D-1F4E-B380-65E5C4F4EFDA}" type="sibTrans" cxnId="{9EFA1921-6C18-0F40-A195-7A29CF098026}">
      <dgm:prSet/>
      <dgm:spPr/>
      <dgm:t>
        <a:bodyPr/>
        <a:lstStyle/>
        <a:p>
          <a:endParaRPr lang="en-US"/>
        </a:p>
      </dgm:t>
    </dgm:pt>
    <dgm:pt modelId="{56833902-A797-7248-BCDD-4ED42ED890D1}">
      <dgm:prSet phldrT="[Text]"/>
      <dgm:spPr/>
      <dgm:t>
        <a:bodyPr/>
        <a:lstStyle/>
        <a:p>
          <a:r>
            <a:rPr lang="en-US" b="0" dirty="0" smtClean="0">
              <a:latin typeface="Tw Cen MT"/>
              <a:cs typeface="Tw Cen MT"/>
            </a:rPr>
            <a:t>Resource</a:t>
          </a:r>
          <a:endParaRPr lang="en-US" b="0" dirty="0">
            <a:latin typeface="Tw Cen MT"/>
            <a:cs typeface="Tw Cen MT"/>
          </a:endParaRPr>
        </a:p>
      </dgm:t>
    </dgm:pt>
    <dgm:pt modelId="{C2C0C9EA-8859-7843-95C3-78A21D6B54AB}" type="parTrans" cxnId="{1EDA25C2-5EE7-A846-ADCB-D9C7651D31DE}">
      <dgm:prSet/>
      <dgm:spPr/>
      <dgm:t>
        <a:bodyPr/>
        <a:lstStyle/>
        <a:p>
          <a:endParaRPr lang="en-US" dirty="0"/>
        </a:p>
      </dgm:t>
    </dgm:pt>
    <dgm:pt modelId="{5497AF92-3CEA-2E43-B79E-01875B769FAF}" type="sibTrans" cxnId="{1EDA25C2-5EE7-A846-ADCB-D9C7651D31DE}">
      <dgm:prSet/>
      <dgm:spPr/>
      <dgm:t>
        <a:bodyPr/>
        <a:lstStyle/>
        <a:p>
          <a:endParaRPr lang="en-US"/>
        </a:p>
      </dgm:t>
    </dgm:pt>
    <dgm:pt modelId="{CCB56D89-EDC7-AD4D-800A-363BE62CBB67}">
      <dgm:prSet phldrT="[Text]"/>
      <dgm:spPr/>
      <dgm:t>
        <a:bodyPr/>
        <a:lstStyle/>
        <a:p>
          <a:r>
            <a:rPr lang="en-US" b="0" dirty="0" smtClean="0">
              <a:latin typeface="Tw Cen MT"/>
              <a:cs typeface="Tw Cen MT"/>
            </a:rPr>
            <a:t>Resource</a:t>
          </a:r>
          <a:endParaRPr lang="en-US" b="0" dirty="0">
            <a:latin typeface="Tw Cen MT"/>
            <a:cs typeface="Tw Cen MT"/>
          </a:endParaRPr>
        </a:p>
      </dgm:t>
    </dgm:pt>
    <dgm:pt modelId="{86D5459D-1F6B-2E44-8956-12792B312F8D}" type="parTrans" cxnId="{A8F9F828-FCBC-8C44-86FC-F26A53C42E70}">
      <dgm:prSet/>
      <dgm:spPr/>
      <dgm:t>
        <a:bodyPr/>
        <a:lstStyle/>
        <a:p>
          <a:endParaRPr lang="en-US" dirty="0"/>
        </a:p>
      </dgm:t>
    </dgm:pt>
    <dgm:pt modelId="{85022D3B-26E4-EA4B-BD5D-A1056D49B9DF}" type="sibTrans" cxnId="{A8F9F828-FCBC-8C44-86FC-F26A53C42E70}">
      <dgm:prSet/>
      <dgm:spPr/>
      <dgm:t>
        <a:bodyPr/>
        <a:lstStyle/>
        <a:p>
          <a:endParaRPr lang="en-US"/>
        </a:p>
      </dgm:t>
    </dgm:pt>
    <dgm:pt modelId="{AA01C2AE-5E74-FA4E-98DF-9BFB9CE14B85}">
      <dgm:prSet phldrT="[Text]" phldr="1"/>
      <dgm:spPr/>
      <dgm:t>
        <a:bodyPr/>
        <a:lstStyle/>
        <a:p>
          <a:endParaRPr lang="en-US" b="0" dirty="0">
            <a:latin typeface="Tw Cen MT"/>
            <a:cs typeface="Tw Cen MT"/>
          </a:endParaRPr>
        </a:p>
      </dgm:t>
    </dgm:pt>
    <dgm:pt modelId="{BF9339A1-B0C0-7940-8D9E-4C211CC8D545}" type="sibTrans" cxnId="{45F4DB8A-F19D-234C-83C6-11B4F107E5F2}">
      <dgm:prSet/>
      <dgm:spPr/>
      <dgm:t>
        <a:bodyPr/>
        <a:lstStyle/>
        <a:p>
          <a:endParaRPr lang="en-US"/>
        </a:p>
      </dgm:t>
    </dgm:pt>
    <dgm:pt modelId="{51DC06C6-4B7C-FE42-8609-9125EEC089B4}" type="parTrans" cxnId="{45F4DB8A-F19D-234C-83C6-11B4F107E5F2}">
      <dgm:prSet/>
      <dgm:spPr/>
      <dgm:t>
        <a:bodyPr/>
        <a:lstStyle/>
        <a:p>
          <a:endParaRPr lang="en-US"/>
        </a:p>
      </dgm:t>
    </dgm:pt>
    <dgm:pt modelId="{E4C273C1-8ACF-1443-A4CF-F5FDEC711876}" type="pres">
      <dgm:prSet presAssocID="{73655713-0C35-3A40-AAF4-2E90CBFF9CA4}" presName="Name0" presStyleCnt="0">
        <dgm:presLayoutVars>
          <dgm:chMax val="1"/>
          <dgm:dir/>
          <dgm:animLvl val="ctr"/>
          <dgm:resizeHandles val="exact"/>
        </dgm:presLayoutVars>
      </dgm:prSet>
      <dgm:spPr/>
      <dgm:t>
        <a:bodyPr/>
        <a:lstStyle/>
        <a:p>
          <a:endParaRPr lang="en-US"/>
        </a:p>
      </dgm:t>
    </dgm:pt>
    <dgm:pt modelId="{5F415D37-90A1-184A-B9BE-321FAEAE7057}" type="pres">
      <dgm:prSet presAssocID="{AA01C2AE-5E74-FA4E-98DF-9BFB9CE14B85}" presName="centerShape" presStyleLbl="node0" presStyleIdx="0" presStyleCnt="1"/>
      <dgm:spPr/>
      <dgm:t>
        <a:bodyPr/>
        <a:lstStyle/>
        <a:p>
          <a:endParaRPr lang="en-US"/>
        </a:p>
      </dgm:t>
    </dgm:pt>
    <dgm:pt modelId="{75F5C320-DE5D-EC40-A256-B9CF697F735A}" type="pres">
      <dgm:prSet presAssocID="{EBAD2CA1-8A27-A240-8E3F-19BE9A846503}" presName="parTrans" presStyleLbl="sibTrans2D1" presStyleIdx="0" presStyleCnt="6" custLinFactNeighborY="-16044"/>
      <dgm:spPr/>
      <dgm:t>
        <a:bodyPr/>
        <a:lstStyle/>
        <a:p>
          <a:endParaRPr lang="en-US"/>
        </a:p>
      </dgm:t>
    </dgm:pt>
    <dgm:pt modelId="{0BBD626B-5349-9845-BB42-80CCF8DB6DAD}" type="pres">
      <dgm:prSet presAssocID="{EBAD2CA1-8A27-A240-8E3F-19BE9A846503}" presName="connectorText" presStyleLbl="sibTrans2D1" presStyleIdx="0" presStyleCnt="6"/>
      <dgm:spPr/>
      <dgm:t>
        <a:bodyPr/>
        <a:lstStyle/>
        <a:p>
          <a:endParaRPr lang="en-US"/>
        </a:p>
      </dgm:t>
    </dgm:pt>
    <dgm:pt modelId="{3312C540-6E97-4543-8A4B-4CCAD8FAE79A}" type="pres">
      <dgm:prSet presAssocID="{61E945C4-DD7B-B44A-A2B4-E539825FECA6}" presName="node" presStyleLbl="node1" presStyleIdx="0" presStyleCnt="6">
        <dgm:presLayoutVars>
          <dgm:bulletEnabled val="1"/>
        </dgm:presLayoutVars>
      </dgm:prSet>
      <dgm:spPr/>
      <dgm:t>
        <a:bodyPr/>
        <a:lstStyle/>
        <a:p>
          <a:endParaRPr lang="en-US"/>
        </a:p>
      </dgm:t>
    </dgm:pt>
    <dgm:pt modelId="{B5CF42A0-6188-0046-A03A-1BE9B64F18E2}" type="pres">
      <dgm:prSet presAssocID="{357CA2AB-9519-8243-B640-4D56A7C6E9F5}" presName="parTrans" presStyleLbl="sibTrans2D1" presStyleIdx="1" presStyleCnt="6"/>
      <dgm:spPr/>
      <dgm:t>
        <a:bodyPr/>
        <a:lstStyle/>
        <a:p>
          <a:endParaRPr lang="en-US"/>
        </a:p>
      </dgm:t>
    </dgm:pt>
    <dgm:pt modelId="{492A5EB7-DE80-B548-A52A-633C71A275B7}" type="pres">
      <dgm:prSet presAssocID="{357CA2AB-9519-8243-B640-4D56A7C6E9F5}" presName="connectorText" presStyleLbl="sibTrans2D1" presStyleIdx="1" presStyleCnt="6"/>
      <dgm:spPr/>
      <dgm:t>
        <a:bodyPr/>
        <a:lstStyle/>
        <a:p>
          <a:endParaRPr lang="en-US"/>
        </a:p>
      </dgm:t>
    </dgm:pt>
    <dgm:pt modelId="{DF84A613-6320-9A4B-993F-51B069CC9594}" type="pres">
      <dgm:prSet presAssocID="{8FD2D676-F979-594E-841E-A682216384F9}" presName="node" presStyleLbl="node1" presStyleIdx="1" presStyleCnt="6" custRadScaleRad="196367" custRadScaleInc="7425">
        <dgm:presLayoutVars>
          <dgm:bulletEnabled val="1"/>
        </dgm:presLayoutVars>
      </dgm:prSet>
      <dgm:spPr/>
      <dgm:t>
        <a:bodyPr/>
        <a:lstStyle/>
        <a:p>
          <a:endParaRPr lang="en-US"/>
        </a:p>
      </dgm:t>
    </dgm:pt>
    <dgm:pt modelId="{5AFF3D07-C48F-DB47-9DDE-99EFDA5F353E}" type="pres">
      <dgm:prSet presAssocID="{9C8C0DA3-D7BD-184B-BD84-3B5B426F4FAD}" presName="parTrans" presStyleLbl="sibTrans2D1" presStyleIdx="2" presStyleCnt="6"/>
      <dgm:spPr/>
      <dgm:t>
        <a:bodyPr/>
        <a:lstStyle/>
        <a:p>
          <a:endParaRPr lang="en-US"/>
        </a:p>
      </dgm:t>
    </dgm:pt>
    <dgm:pt modelId="{1FD0568C-2D81-5A49-B08A-52089BCBF194}" type="pres">
      <dgm:prSet presAssocID="{9C8C0DA3-D7BD-184B-BD84-3B5B426F4FAD}" presName="connectorText" presStyleLbl="sibTrans2D1" presStyleIdx="2" presStyleCnt="6"/>
      <dgm:spPr/>
      <dgm:t>
        <a:bodyPr/>
        <a:lstStyle/>
        <a:p>
          <a:endParaRPr lang="en-US"/>
        </a:p>
      </dgm:t>
    </dgm:pt>
    <dgm:pt modelId="{A6D959B1-B09F-744A-8778-B0B1B9DDE485}" type="pres">
      <dgm:prSet presAssocID="{713199E0-F4AC-9A43-B0D4-807CAA9B77C1}" presName="node" presStyleLbl="node1" presStyleIdx="2" presStyleCnt="6" custRadScaleRad="189925" custRadScaleInc="-12348">
        <dgm:presLayoutVars>
          <dgm:bulletEnabled val="1"/>
        </dgm:presLayoutVars>
      </dgm:prSet>
      <dgm:spPr/>
      <dgm:t>
        <a:bodyPr/>
        <a:lstStyle/>
        <a:p>
          <a:endParaRPr lang="en-US"/>
        </a:p>
      </dgm:t>
    </dgm:pt>
    <dgm:pt modelId="{7A0F80DF-9030-7144-BD2C-80D02930E273}" type="pres">
      <dgm:prSet presAssocID="{5F514CE9-EB59-8543-967A-B6D55A4803A0}" presName="parTrans" presStyleLbl="sibTrans2D1" presStyleIdx="3" presStyleCnt="6"/>
      <dgm:spPr/>
      <dgm:t>
        <a:bodyPr/>
        <a:lstStyle/>
        <a:p>
          <a:endParaRPr lang="en-US"/>
        </a:p>
      </dgm:t>
    </dgm:pt>
    <dgm:pt modelId="{146E06AC-833D-6242-92E7-BC0EDEB94318}" type="pres">
      <dgm:prSet presAssocID="{5F514CE9-EB59-8543-967A-B6D55A4803A0}" presName="connectorText" presStyleLbl="sibTrans2D1" presStyleIdx="3" presStyleCnt="6"/>
      <dgm:spPr/>
      <dgm:t>
        <a:bodyPr/>
        <a:lstStyle/>
        <a:p>
          <a:endParaRPr lang="en-US"/>
        </a:p>
      </dgm:t>
    </dgm:pt>
    <dgm:pt modelId="{4606A9D0-21EE-8F48-82C2-4BB853E037E4}" type="pres">
      <dgm:prSet presAssocID="{04E6E9EA-655D-B649-8B04-77BEB06B06DB}" presName="node" presStyleLbl="node1" presStyleIdx="3" presStyleCnt="6" custRadScaleRad="182314" custRadScaleInc="1869">
        <dgm:presLayoutVars>
          <dgm:bulletEnabled val="1"/>
        </dgm:presLayoutVars>
      </dgm:prSet>
      <dgm:spPr/>
      <dgm:t>
        <a:bodyPr/>
        <a:lstStyle/>
        <a:p>
          <a:endParaRPr lang="en-US"/>
        </a:p>
      </dgm:t>
    </dgm:pt>
    <dgm:pt modelId="{7EB8980C-E691-304D-AB92-16137A2E1D47}" type="pres">
      <dgm:prSet presAssocID="{86D5459D-1F6B-2E44-8956-12792B312F8D}" presName="parTrans" presStyleLbl="sibTrans2D1" presStyleIdx="4" presStyleCnt="6"/>
      <dgm:spPr/>
      <dgm:t>
        <a:bodyPr/>
        <a:lstStyle/>
        <a:p>
          <a:endParaRPr lang="en-US"/>
        </a:p>
      </dgm:t>
    </dgm:pt>
    <dgm:pt modelId="{F11078CE-C087-FC4F-A1F0-8E0047E85B23}" type="pres">
      <dgm:prSet presAssocID="{86D5459D-1F6B-2E44-8956-12792B312F8D}" presName="connectorText" presStyleLbl="sibTrans2D1" presStyleIdx="4" presStyleCnt="6"/>
      <dgm:spPr/>
      <dgm:t>
        <a:bodyPr/>
        <a:lstStyle/>
        <a:p>
          <a:endParaRPr lang="en-US"/>
        </a:p>
      </dgm:t>
    </dgm:pt>
    <dgm:pt modelId="{48E528C0-1928-7A4E-9189-30D783ED5183}" type="pres">
      <dgm:prSet presAssocID="{CCB56D89-EDC7-AD4D-800A-363BE62CBB67}" presName="node" presStyleLbl="node1" presStyleIdx="4" presStyleCnt="6" custRadScaleRad="184015" custRadScaleInc="17038">
        <dgm:presLayoutVars>
          <dgm:bulletEnabled val="1"/>
        </dgm:presLayoutVars>
      </dgm:prSet>
      <dgm:spPr/>
      <dgm:t>
        <a:bodyPr/>
        <a:lstStyle/>
        <a:p>
          <a:endParaRPr lang="en-US"/>
        </a:p>
      </dgm:t>
    </dgm:pt>
    <dgm:pt modelId="{516AA64A-0BC5-324C-B9DC-F649BDF450E5}" type="pres">
      <dgm:prSet presAssocID="{C2C0C9EA-8859-7843-95C3-78A21D6B54AB}" presName="parTrans" presStyleLbl="sibTrans2D1" presStyleIdx="5" presStyleCnt="6"/>
      <dgm:spPr/>
      <dgm:t>
        <a:bodyPr/>
        <a:lstStyle/>
        <a:p>
          <a:endParaRPr lang="en-US"/>
        </a:p>
      </dgm:t>
    </dgm:pt>
    <dgm:pt modelId="{864E7C13-FF92-0149-9AA1-7BD0965C5A95}" type="pres">
      <dgm:prSet presAssocID="{C2C0C9EA-8859-7843-95C3-78A21D6B54AB}" presName="connectorText" presStyleLbl="sibTrans2D1" presStyleIdx="5" presStyleCnt="6"/>
      <dgm:spPr/>
      <dgm:t>
        <a:bodyPr/>
        <a:lstStyle/>
        <a:p>
          <a:endParaRPr lang="en-US"/>
        </a:p>
      </dgm:t>
    </dgm:pt>
    <dgm:pt modelId="{796871F8-DAF1-3249-A557-BF83532D1BFD}" type="pres">
      <dgm:prSet presAssocID="{56833902-A797-7248-BCDD-4ED42ED890D1}" presName="node" presStyleLbl="node1" presStyleIdx="5" presStyleCnt="6" custRadScaleRad="176202" custRadScaleInc="-23458">
        <dgm:presLayoutVars>
          <dgm:bulletEnabled val="1"/>
        </dgm:presLayoutVars>
      </dgm:prSet>
      <dgm:spPr/>
      <dgm:t>
        <a:bodyPr/>
        <a:lstStyle/>
        <a:p>
          <a:endParaRPr lang="en-US"/>
        </a:p>
      </dgm:t>
    </dgm:pt>
  </dgm:ptLst>
  <dgm:cxnLst>
    <dgm:cxn modelId="{B3A3416D-9DB3-D943-8BCA-401CDF865DF8}" type="presOf" srcId="{5F514CE9-EB59-8543-967A-B6D55A4803A0}" destId="{146E06AC-833D-6242-92E7-BC0EDEB94318}" srcOrd="1" destOrd="0" presId="urn:microsoft.com/office/officeart/2005/8/layout/radial5"/>
    <dgm:cxn modelId="{A7776871-1761-C64A-BF03-7A98245F5C6A}" type="presOf" srcId="{86D5459D-1F6B-2E44-8956-12792B312F8D}" destId="{7EB8980C-E691-304D-AB92-16137A2E1D47}" srcOrd="0" destOrd="0" presId="urn:microsoft.com/office/officeart/2005/8/layout/radial5"/>
    <dgm:cxn modelId="{380FE4B9-C328-D440-948E-387E094C93AF}" srcId="{AA01C2AE-5E74-FA4E-98DF-9BFB9CE14B85}" destId="{61E945C4-DD7B-B44A-A2B4-E539825FECA6}" srcOrd="0" destOrd="0" parTransId="{EBAD2CA1-8A27-A240-8E3F-19BE9A846503}" sibTransId="{F5A029D1-7660-E348-A239-6D1974D5EAAB}"/>
    <dgm:cxn modelId="{4FA90E93-210A-DD42-92CE-734A460BE58B}" type="presOf" srcId="{9C8C0DA3-D7BD-184B-BD84-3B5B426F4FAD}" destId="{1FD0568C-2D81-5A49-B08A-52089BCBF194}" srcOrd="1" destOrd="0" presId="urn:microsoft.com/office/officeart/2005/8/layout/radial5"/>
    <dgm:cxn modelId="{9EFA1921-6C18-0F40-A195-7A29CF098026}" srcId="{AA01C2AE-5E74-FA4E-98DF-9BFB9CE14B85}" destId="{04E6E9EA-655D-B649-8B04-77BEB06B06DB}" srcOrd="3" destOrd="0" parTransId="{5F514CE9-EB59-8543-967A-B6D55A4803A0}" sibTransId="{F3CC04BA-4A2D-1F4E-B380-65E5C4F4EFDA}"/>
    <dgm:cxn modelId="{60B9042A-5215-5E4A-AF5E-4377ABA0145B}" type="presOf" srcId="{357CA2AB-9519-8243-B640-4D56A7C6E9F5}" destId="{492A5EB7-DE80-B548-A52A-633C71A275B7}" srcOrd="1" destOrd="0" presId="urn:microsoft.com/office/officeart/2005/8/layout/radial5"/>
    <dgm:cxn modelId="{45F4DB8A-F19D-234C-83C6-11B4F107E5F2}" srcId="{73655713-0C35-3A40-AAF4-2E90CBFF9CA4}" destId="{AA01C2AE-5E74-FA4E-98DF-9BFB9CE14B85}" srcOrd="0" destOrd="0" parTransId="{51DC06C6-4B7C-FE42-8609-9125EEC089B4}" sibTransId="{BF9339A1-B0C0-7940-8D9E-4C211CC8D545}"/>
    <dgm:cxn modelId="{AFC33C7E-B76D-0144-B4F6-35F2B2A4D6AC}" type="presOf" srcId="{EBAD2CA1-8A27-A240-8E3F-19BE9A846503}" destId="{75F5C320-DE5D-EC40-A256-B9CF697F735A}" srcOrd="0" destOrd="0" presId="urn:microsoft.com/office/officeart/2005/8/layout/radial5"/>
    <dgm:cxn modelId="{114F6234-10E1-2649-AE69-0B98CBB68BB5}" type="presOf" srcId="{EBAD2CA1-8A27-A240-8E3F-19BE9A846503}" destId="{0BBD626B-5349-9845-BB42-80CCF8DB6DAD}" srcOrd="1" destOrd="0" presId="urn:microsoft.com/office/officeart/2005/8/layout/radial5"/>
    <dgm:cxn modelId="{602F829C-CD4A-984B-9F72-11DDF9C86AB5}" type="presOf" srcId="{73655713-0C35-3A40-AAF4-2E90CBFF9CA4}" destId="{E4C273C1-8ACF-1443-A4CF-F5FDEC711876}" srcOrd="0" destOrd="0" presId="urn:microsoft.com/office/officeart/2005/8/layout/radial5"/>
    <dgm:cxn modelId="{C422B203-198C-A740-A286-7A7A302CEA38}" type="presOf" srcId="{61E945C4-DD7B-B44A-A2B4-E539825FECA6}" destId="{3312C540-6E97-4543-8A4B-4CCAD8FAE79A}" srcOrd="0" destOrd="0" presId="urn:microsoft.com/office/officeart/2005/8/layout/radial5"/>
    <dgm:cxn modelId="{6C55DAB9-552B-D54C-8F10-21A2A81A1775}" type="presOf" srcId="{C2C0C9EA-8859-7843-95C3-78A21D6B54AB}" destId="{864E7C13-FF92-0149-9AA1-7BD0965C5A95}" srcOrd="1" destOrd="0" presId="urn:microsoft.com/office/officeart/2005/8/layout/radial5"/>
    <dgm:cxn modelId="{A8F9F828-FCBC-8C44-86FC-F26A53C42E70}" srcId="{AA01C2AE-5E74-FA4E-98DF-9BFB9CE14B85}" destId="{CCB56D89-EDC7-AD4D-800A-363BE62CBB67}" srcOrd="4" destOrd="0" parTransId="{86D5459D-1F6B-2E44-8956-12792B312F8D}" sibTransId="{85022D3B-26E4-EA4B-BD5D-A1056D49B9DF}"/>
    <dgm:cxn modelId="{953BEAB9-7024-3146-8866-CEB20AE1F695}" type="presOf" srcId="{56833902-A797-7248-BCDD-4ED42ED890D1}" destId="{796871F8-DAF1-3249-A557-BF83532D1BFD}" srcOrd="0" destOrd="0" presId="urn:microsoft.com/office/officeart/2005/8/layout/radial5"/>
    <dgm:cxn modelId="{3F0440E3-0A6E-5D4B-A99A-80A4C0639F44}" type="presOf" srcId="{C2C0C9EA-8859-7843-95C3-78A21D6B54AB}" destId="{516AA64A-0BC5-324C-B9DC-F649BDF450E5}" srcOrd="0" destOrd="0" presId="urn:microsoft.com/office/officeart/2005/8/layout/radial5"/>
    <dgm:cxn modelId="{81596E40-12C0-534B-9105-103C480A840D}" type="presOf" srcId="{713199E0-F4AC-9A43-B0D4-807CAA9B77C1}" destId="{A6D959B1-B09F-744A-8778-B0B1B9DDE485}" srcOrd="0" destOrd="0" presId="urn:microsoft.com/office/officeart/2005/8/layout/radial5"/>
    <dgm:cxn modelId="{EA80B1CE-A4E0-524A-828C-4260CB69C466}" type="presOf" srcId="{357CA2AB-9519-8243-B640-4D56A7C6E9F5}" destId="{B5CF42A0-6188-0046-A03A-1BE9B64F18E2}" srcOrd="0" destOrd="0" presId="urn:microsoft.com/office/officeart/2005/8/layout/radial5"/>
    <dgm:cxn modelId="{61556884-5D10-1643-AA55-94BB87B58B36}" type="presOf" srcId="{86D5459D-1F6B-2E44-8956-12792B312F8D}" destId="{F11078CE-C087-FC4F-A1F0-8E0047E85B23}" srcOrd="1" destOrd="0" presId="urn:microsoft.com/office/officeart/2005/8/layout/radial5"/>
    <dgm:cxn modelId="{D2A94511-0EA7-1841-9AC2-8FFD4B1775B6}" type="presOf" srcId="{CCB56D89-EDC7-AD4D-800A-363BE62CBB67}" destId="{48E528C0-1928-7A4E-9189-30D783ED5183}" srcOrd="0" destOrd="0" presId="urn:microsoft.com/office/officeart/2005/8/layout/radial5"/>
    <dgm:cxn modelId="{9B9BC177-4633-8E4F-B5BB-6AC5DEB48B26}" type="presOf" srcId="{5F514CE9-EB59-8543-967A-B6D55A4803A0}" destId="{7A0F80DF-9030-7144-BD2C-80D02930E273}" srcOrd="0" destOrd="0" presId="urn:microsoft.com/office/officeart/2005/8/layout/radial5"/>
    <dgm:cxn modelId="{4B7FBCE8-9BCF-884C-82C3-FC33B13B0552}" type="presOf" srcId="{8FD2D676-F979-594E-841E-A682216384F9}" destId="{DF84A613-6320-9A4B-993F-51B069CC9594}" srcOrd="0" destOrd="0" presId="urn:microsoft.com/office/officeart/2005/8/layout/radial5"/>
    <dgm:cxn modelId="{D394260D-B0F5-C64D-B407-50E3A22F6AC1}" type="presOf" srcId="{AA01C2AE-5E74-FA4E-98DF-9BFB9CE14B85}" destId="{5F415D37-90A1-184A-B9BE-321FAEAE7057}" srcOrd="0" destOrd="0" presId="urn:microsoft.com/office/officeart/2005/8/layout/radial5"/>
    <dgm:cxn modelId="{8A10EABF-4249-C940-A1E2-57ABA76C672C}" type="presOf" srcId="{04E6E9EA-655D-B649-8B04-77BEB06B06DB}" destId="{4606A9D0-21EE-8F48-82C2-4BB853E037E4}" srcOrd="0" destOrd="0" presId="urn:microsoft.com/office/officeart/2005/8/layout/radial5"/>
    <dgm:cxn modelId="{CB9E5FC6-5AA1-7A4E-B535-94B48D839802}" srcId="{AA01C2AE-5E74-FA4E-98DF-9BFB9CE14B85}" destId="{8FD2D676-F979-594E-841E-A682216384F9}" srcOrd="1" destOrd="0" parTransId="{357CA2AB-9519-8243-B640-4D56A7C6E9F5}" sibTransId="{F8C1F57C-6EA0-8545-B982-5F0AE4BEF011}"/>
    <dgm:cxn modelId="{1EDA25C2-5EE7-A846-ADCB-D9C7651D31DE}" srcId="{AA01C2AE-5E74-FA4E-98DF-9BFB9CE14B85}" destId="{56833902-A797-7248-BCDD-4ED42ED890D1}" srcOrd="5" destOrd="0" parTransId="{C2C0C9EA-8859-7843-95C3-78A21D6B54AB}" sibTransId="{5497AF92-3CEA-2E43-B79E-01875B769FAF}"/>
    <dgm:cxn modelId="{66808F2B-56D6-4F44-9339-AC6190703159}" srcId="{AA01C2AE-5E74-FA4E-98DF-9BFB9CE14B85}" destId="{713199E0-F4AC-9A43-B0D4-807CAA9B77C1}" srcOrd="2" destOrd="0" parTransId="{9C8C0DA3-D7BD-184B-BD84-3B5B426F4FAD}" sibTransId="{7FD317E7-3168-ED43-BAAC-9E7681BA8611}"/>
    <dgm:cxn modelId="{AF770617-6046-A942-803E-4FC68CFF253D}" type="presOf" srcId="{9C8C0DA3-D7BD-184B-BD84-3B5B426F4FAD}" destId="{5AFF3D07-C48F-DB47-9DDE-99EFDA5F353E}" srcOrd="0" destOrd="0" presId="urn:microsoft.com/office/officeart/2005/8/layout/radial5"/>
    <dgm:cxn modelId="{6123D1B1-D90A-114E-85C9-912A1F9A40B9}" type="presParOf" srcId="{E4C273C1-8ACF-1443-A4CF-F5FDEC711876}" destId="{5F415D37-90A1-184A-B9BE-321FAEAE7057}" srcOrd="0" destOrd="0" presId="urn:microsoft.com/office/officeart/2005/8/layout/radial5"/>
    <dgm:cxn modelId="{431B5929-0E79-5A49-ADEC-29C093CBB17E}" type="presParOf" srcId="{E4C273C1-8ACF-1443-A4CF-F5FDEC711876}" destId="{75F5C320-DE5D-EC40-A256-B9CF697F735A}" srcOrd="1" destOrd="0" presId="urn:microsoft.com/office/officeart/2005/8/layout/radial5"/>
    <dgm:cxn modelId="{88D45D18-699D-6D44-9B47-92BDAD33D679}" type="presParOf" srcId="{75F5C320-DE5D-EC40-A256-B9CF697F735A}" destId="{0BBD626B-5349-9845-BB42-80CCF8DB6DAD}" srcOrd="0" destOrd="0" presId="urn:microsoft.com/office/officeart/2005/8/layout/radial5"/>
    <dgm:cxn modelId="{7AABF7A7-FEE6-9047-8E18-C4E7AB3B5BF0}" type="presParOf" srcId="{E4C273C1-8ACF-1443-A4CF-F5FDEC711876}" destId="{3312C540-6E97-4543-8A4B-4CCAD8FAE79A}" srcOrd="2" destOrd="0" presId="urn:microsoft.com/office/officeart/2005/8/layout/radial5"/>
    <dgm:cxn modelId="{B1DA3477-C395-BE43-B85B-AB80501697BE}" type="presParOf" srcId="{E4C273C1-8ACF-1443-A4CF-F5FDEC711876}" destId="{B5CF42A0-6188-0046-A03A-1BE9B64F18E2}" srcOrd="3" destOrd="0" presId="urn:microsoft.com/office/officeart/2005/8/layout/radial5"/>
    <dgm:cxn modelId="{33D2BA1F-A0CE-D14B-A86B-563D6A142923}" type="presParOf" srcId="{B5CF42A0-6188-0046-A03A-1BE9B64F18E2}" destId="{492A5EB7-DE80-B548-A52A-633C71A275B7}" srcOrd="0" destOrd="0" presId="urn:microsoft.com/office/officeart/2005/8/layout/radial5"/>
    <dgm:cxn modelId="{92449A97-AE52-C547-BD63-ADECF5B88220}" type="presParOf" srcId="{E4C273C1-8ACF-1443-A4CF-F5FDEC711876}" destId="{DF84A613-6320-9A4B-993F-51B069CC9594}" srcOrd="4" destOrd="0" presId="urn:microsoft.com/office/officeart/2005/8/layout/radial5"/>
    <dgm:cxn modelId="{EEF4A1BF-3B9F-E141-A1EE-B8465A708F8A}" type="presParOf" srcId="{E4C273C1-8ACF-1443-A4CF-F5FDEC711876}" destId="{5AFF3D07-C48F-DB47-9DDE-99EFDA5F353E}" srcOrd="5" destOrd="0" presId="urn:microsoft.com/office/officeart/2005/8/layout/radial5"/>
    <dgm:cxn modelId="{3474CB44-0EF4-874E-B600-B82F31983552}" type="presParOf" srcId="{5AFF3D07-C48F-DB47-9DDE-99EFDA5F353E}" destId="{1FD0568C-2D81-5A49-B08A-52089BCBF194}" srcOrd="0" destOrd="0" presId="urn:microsoft.com/office/officeart/2005/8/layout/radial5"/>
    <dgm:cxn modelId="{7D7C7780-174F-C841-9244-91A7D6AB4F88}" type="presParOf" srcId="{E4C273C1-8ACF-1443-A4CF-F5FDEC711876}" destId="{A6D959B1-B09F-744A-8778-B0B1B9DDE485}" srcOrd="6" destOrd="0" presId="urn:microsoft.com/office/officeart/2005/8/layout/radial5"/>
    <dgm:cxn modelId="{58DB9237-3652-F948-BB2C-415C13E00BA6}" type="presParOf" srcId="{E4C273C1-8ACF-1443-A4CF-F5FDEC711876}" destId="{7A0F80DF-9030-7144-BD2C-80D02930E273}" srcOrd="7" destOrd="0" presId="urn:microsoft.com/office/officeart/2005/8/layout/radial5"/>
    <dgm:cxn modelId="{7EE486F2-6520-FD40-B362-38128553D377}" type="presParOf" srcId="{7A0F80DF-9030-7144-BD2C-80D02930E273}" destId="{146E06AC-833D-6242-92E7-BC0EDEB94318}" srcOrd="0" destOrd="0" presId="urn:microsoft.com/office/officeart/2005/8/layout/radial5"/>
    <dgm:cxn modelId="{1481803F-D207-7B48-AEE8-AD8F3F969E8F}" type="presParOf" srcId="{E4C273C1-8ACF-1443-A4CF-F5FDEC711876}" destId="{4606A9D0-21EE-8F48-82C2-4BB853E037E4}" srcOrd="8" destOrd="0" presId="urn:microsoft.com/office/officeart/2005/8/layout/radial5"/>
    <dgm:cxn modelId="{5633B580-0BD4-A04F-8F10-26CD0FE88F5F}" type="presParOf" srcId="{E4C273C1-8ACF-1443-A4CF-F5FDEC711876}" destId="{7EB8980C-E691-304D-AB92-16137A2E1D47}" srcOrd="9" destOrd="0" presId="urn:microsoft.com/office/officeart/2005/8/layout/radial5"/>
    <dgm:cxn modelId="{A7E463EB-FB97-5041-B32A-3127026A5A01}" type="presParOf" srcId="{7EB8980C-E691-304D-AB92-16137A2E1D47}" destId="{F11078CE-C087-FC4F-A1F0-8E0047E85B23}" srcOrd="0" destOrd="0" presId="urn:microsoft.com/office/officeart/2005/8/layout/radial5"/>
    <dgm:cxn modelId="{60BD39C8-84CA-C64A-B9DE-62999EF566A0}" type="presParOf" srcId="{E4C273C1-8ACF-1443-A4CF-F5FDEC711876}" destId="{48E528C0-1928-7A4E-9189-30D783ED5183}" srcOrd="10" destOrd="0" presId="urn:microsoft.com/office/officeart/2005/8/layout/radial5"/>
    <dgm:cxn modelId="{14C81052-B36E-0A48-9525-EE3C72706FD1}" type="presParOf" srcId="{E4C273C1-8ACF-1443-A4CF-F5FDEC711876}" destId="{516AA64A-0BC5-324C-B9DC-F649BDF450E5}" srcOrd="11" destOrd="0" presId="urn:microsoft.com/office/officeart/2005/8/layout/radial5"/>
    <dgm:cxn modelId="{2D1C5882-7395-704F-B6B9-99731C612EE9}" type="presParOf" srcId="{516AA64A-0BC5-324C-B9DC-F649BDF450E5}" destId="{864E7C13-FF92-0149-9AA1-7BD0965C5A95}" srcOrd="0" destOrd="0" presId="urn:microsoft.com/office/officeart/2005/8/layout/radial5"/>
    <dgm:cxn modelId="{522AC4E7-DBC7-804A-9983-F9D77B86CDB8}" type="presParOf" srcId="{E4C273C1-8ACF-1443-A4CF-F5FDEC711876}" destId="{796871F8-DAF1-3249-A557-BF83532D1BFD}"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7DA7FF2-F6A7-6741-B5BF-7229CD7D29B8}" type="doc">
      <dgm:prSet loTypeId="urn:microsoft.com/office/officeart/2005/8/layout/cycle3" loCatId="" qsTypeId="urn:microsoft.com/office/officeart/2005/8/quickstyle/simple4" qsCatId="simple" csTypeId="urn:microsoft.com/office/officeart/2005/8/colors/accent0_3" csCatId="mainScheme" phldr="1"/>
      <dgm:spPr/>
      <dgm:t>
        <a:bodyPr/>
        <a:lstStyle/>
        <a:p>
          <a:endParaRPr lang="en-US"/>
        </a:p>
      </dgm:t>
    </dgm:pt>
    <dgm:pt modelId="{33F691E3-48D6-B349-B3B9-8D625FB9F01A}">
      <dgm:prSet phldrT="[Text]"/>
      <dgm:spPr/>
      <dgm:t>
        <a:bodyPr/>
        <a:lstStyle/>
        <a:p>
          <a:r>
            <a:rPr lang="en-US" b="0" dirty="0" smtClean="0">
              <a:latin typeface="Tw Cen MT"/>
              <a:cs typeface="Tw Cen MT"/>
            </a:rPr>
            <a:t>Discerning Learning Needs</a:t>
          </a:r>
          <a:endParaRPr lang="en-US" b="0" dirty="0">
            <a:latin typeface="Tw Cen MT"/>
            <a:cs typeface="Tw Cen MT"/>
          </a:endParaRPr>
        </a:p>
      </dgm:t>
    </dgm:pt>
    <dgm:pt modelId="{67BAA43D-D4E5-D348-BE87-212DFD63B861}" type="parTrans" cxnId="{0292D8F6-F008-CF42-87B1-E351E1CA8F4F}">
      <dgm:prSet/>
      <dgm:spPr/>
      <dgm:t>
        <a:bodyPr/>
        <a:lstStyle/>
        <a:p>
          <a:endParaRPr lang="en-US"/>
        </a:p>
      </dgm:t>
    </dgm:pt>
    <dgm:pt modelId="{8BEB0C87-014C-F940-B3C1-2DAD3E154C4E}" type="sibTrans" cxnId="{0292D8F6-F008-CF42-87B1-E351E1CA8F4F}">
      <dgm:prSet/>
      <dgm:spPr/>
      <dgm:t>
        <a:bodyPr/>
        <a:lstStyle/>
        <a:p>
          <a:endParaRPr lang="en-US"/>
        </a:p>
      </dgm:t>
    </dgm:pt>
    <dgm:pt modelId="{192B78D8-8CB3-D047-AEB8-38E9EE797BDF}">
      <dgm:prSet phldrT="[Text]"/>
      <dgm:spPr/>
      <dgm:t>
        <a:bodyPr/>
        <a:lstStyle/>
        <a:p>
          <a:r>
            <a:rPr lang="en-US" b="0" dirty="0" smtClean="0">
              <a:latin typeface="Tw Cen MT"/>
              <a:cs typeface="Tw Cen MT"/>
            </a:rPr>
            <a:t>Working with a Mentor/Guide</a:t>
          </a:r>
          <a:endParaRPr lang="en-US" b="0" dirty="0">
            <a:latin typeface="Tw Cen MT"/>
            <a:cs typeface="Tw Cen MT"/>
          </a:endParaRPr>
        </a:p>
      </dgm:t>
    </dgm:pt>
    <dgm:pt modelId="{6CB713B5-902D-2147-9625-35B634AE4FC2}" type="parTrans" cxnId="{404C4F19-4DE2-664B-8836-4CB8637D8897}">
      <dgm:prSet/>
      <dgm:spPr/>
      <dgm:t>
        <a:bodyPr/>
        <a:lstStyle/>
        <a:p>
          <a:endParaRPr lang="en-US"/>
        </a:p>
      </dgm:t>
    </dgm:pt>
    <dgm:pt modelId="{907A3ECF-D6B9-8A45-8B76-D068D92DA05C}" type="sibTrans" cxnId="{404C4F19-4DE2-664B-8836-4CB8637D8897}">
      <dgm:prSet/>
      <dgm:spPr/>
      <dgm:t>
        <a:bodyPr/>
        <a:lstStyle/>
        <a:p>
          <a:endParaRPr lang="en-US"/>
        </a:p>
      </dgm:t>
    </dgm:pt>
    <dgm:pt modelId="{9FE12148-6398-E041-9CB7-09E36C9BD397}">
      <dgm:prSet phldrT="[Text]"/>
      <dgm:spPr/>
      <dgm:t>
        <a:bodyPr/>
        <a:lstStyle/>
        <a:p>
          <a:r>
            <a:rPr lang="en-US" b="0" dirty="0" smtClean="0">
              <a:latin typeface="Tw Cen MT"/>
              <a:cs typeface="Tw Cen MT"/>
            </a:rPr>
            <a:t>Finding Resources on the Network</a:t>
          </a:r>
          <a:endParaRPr lang="en-US" b="0" dirty="0">
            <a:latin typeface="Tw Cen MT"/>
            <a:cs typeface="Tw Cen MT"/>
          </a:endParaRPr>
        </a:p>
      </dgm:t>
    </dgm:pt>
    <dgm:pt modelId="{7D69B42C-8FD9-8249-B302-DB2E384F429D}" type="parTrans" cxnId="{E30550E2-2544-6E40-B2D0-870B1CE8BE0E}">
      <dgm:prSet/>
      <dgm:spPr/>
      <dgm:t>
        <a:bodyPr/>
        <a:lstStyle/>
        <a:p>
          <a:endParaRPr lang="en-US"/>
        </a:p>
      </dgm:t>
    </dgm:pt>
    <dgm:pt modelId="{558BF6C8-65E9-1241-A7AA-AF952ED0FD88}" type="sibTrans" cxnId="{E30550E2-2544-6E40-B2D0-870B1CE8BE0E}">
      <dgm:prSet/>
      <dgm:spPr/>
      <dgm:t>
        <a:bodyPr/>
        <a:lstStyle/>
        <a:p>
          <a:endParaRPr lang="en-US"/>
        </a:p>
      </dgm:t>
    </dgm:pt>
    <dgm:pt modelId="{A72ED67D-0181-6349-A260-BF63546F07A4}">
      <dgm:prSet phldrT="[Text]"/>
      <dgm:spPr/>
      <dgm:t>
        <a:bodyPr/>
        <a:lstStyle/>
        <a:p>
          <a:r>
            <a:rPr lang="en-US" b="0" dirty="0" smtClean="0">
              <a:latin typeface="Tw Cen MT"/>
              <a:cs typeface="Tw Cen MT"/>
            </a:rPr>
            <a:t>Engaging in Formation in a Variety of Learning Environments</a:t>
          </a:r>
          <a:endParaRPr lang="en-US" b="0" dirty="0">
            <a:latin typeface="Tw Cen MT"/>
            <a:cs typeface="Tw Cen MT"/>
          </a:endParaRPr>
        </a:p>
      </dgm:t>
    </dgm:pt>
    <dgm:pt modelId="{A156E107-D373-8F40-9268-14A59B911CDA}" type="parTrans" cxnId="{25876FE3-1EFC-534E-8637-C3963CF9DA63}">
      <dgm:prSet/>
      <dgm:spPr/>
      <dgm:t>
        <a:bodyPr/>
        <a:lstStyle/>
        <a:p>
          <a:endParaRPr lang="en-US"/>
        </a:p>
      </dgm:t>
    </dgm:pt>
    <dgm:pt modelId="{69EF67BE-05D8-344E-8ADD-E2514E06707A}" type="sibTrans" cxnId="{25876FE3-1EFC-534E-8637-C3963CF9DA63}">
      <dgm:prSet/>
      <dgm:spPr/>
      <dgm:t>
        <a:bodyPr/>
        <a:lstStyle/>
        <a:p>
          <a:endParaRPr lang="en-US"/>
        </a:p>
      </dgm:t>
    </dgm:pt>
    <dgm:pt modelId="{B584D2DD-4699-7B46-B2FF-E2D0FD243F5C}">
      <dgm:prSet phldrT="[Text]"/>
      <dgm:spPr/>
      <dgm:t>
        <a:bodyPr/>
        <a:lstStyle/>
        <a:p>
          <a:r>
            <a:rPr lang="en-US" b="0" dirty="0" smtClean="0">
              <a:latin typeface="Tw Cen MT"/>
              <a:cs typeface="Tw Cen MT"/>
            </a:rPr>
            <a:t>Sharing Learning with Others</a:t>
          </a:r>
          <a:endParaRPr lang="en-US" b="0" dirty="0">
            <a:latin typeface="Tw Cen MT"/>
            <a:cs typeface="Tw Cen MT"/>
          </a:endParaRPr>
        </a:p>
      </dgm:t>
    </dgm:pt>
    <dgm:pt modelId="{07BC94B0-FBD2-6247-86D3-18D5AB93C8B5}" type="parTrans" cxnId="{8D03FBE5-C313-3540-B152-174CED948E62}">
      <dgm:prSet/>
      <dgm:spPr/>
      <dgm:t>
        <a:bodyPr/>
        <a:lstStyle/>
        <a:p>
          <a:endParaRPr lang="en-US"/>
        </a:p>
      </dgm:t>
    </dgm:pt>
    <dgm:pt modelId="{C243E4AF-93CF-8E46-8530-CED5CE588FBB}" type="sibTrans" cxnId="{8D03FBE5-C313-3540-B152-174CED948E62}">
      <dgm:prSet/>
      <dgm:spPr/>
      <dgm:t>
        <a:bodyPr/>
        <a:lstStyle/>
        <a:p>
          <a:endParaRPr lang="en-US"/>
        </a:p>
      </dgm:t>
    </dgm:pt>
    <dgm:pt modelId="{5A421EDD-6AF4-E64A-81ED-B36A038638F9}">
      <dgm:prSet phldrT="[Text]"/>
      <dgm:spPr/>
      <dgm:t>
        <a:bodyPr/>
        <a:lstStyle/>
        <a:p>
          <a:r>
            <a:rPr lang="en-US" b="0" dirty="0" smtClean="0">
              <a:latin typeface="Tw Cen MT"/>
              <a:cs typeface="Tw Cen MT"/>
            </a:rPr>
            <a:t>Reflecting on Growth &amp; Identifying New Needs</a:t>
          </a:r>
          <a:endParaRPr lang="en-US" b="0" dirty="0">
            <a:latin typeface="Tw Cen MT"/>
            <a:cs typeface="Tw Cen MT"/>
          </a:endParaRPr>
        </a:p>
      </dgm:t>
    </dgm:pt>
    <dgm:pt modelId="{58B16FB8-1A66-A047-B74A-7DCEB54EDAD6}" type="parTrans" cxnId="{354F2506-C525-E441-9637-251C139C7B6B}">
      <dgm:prSet/>
      <dgm:spPr/>
      <dgm:t>
        <a:bodyPr/>
        <a:lstStyle/>
        <a:p>
          <a:endParaRPr lang="en-US"/>
        </a:p>
      </dgm:t>
    </dgm:pt>
    <dgm:pt modelId="{0D2D91AB-39EE-7D43-90C4-25816FC20731}" type="sibTrans" cxnId="{354F2506-C525-E441-9637-251C139C7B6B}">
      <dgm:prSet/>
      <dgm:spPr/>
      <dgm:t>
        <a:bodyPr/>
        <a:lstStyle/>
        <a:p>
          <a:endParaRPr lang="en-US"/>
        </a:p>
      </dgm:t>
    </dgm:pt>
    <dgm:pt modelId="{F0E1E82F-809B-0544-A7D6-B61DB4222F5A}" type="pres">
      <dgm:prSet presAssocID="{87DA7FF2-F6A7-6741-B5BF-7229CD7D29B8}" presName="Name0" presStyleCnt="0">
        <dgm:presLayoutVars>
          <dgm:dir/>
          <dgm:resizeHandles val="exact"/>
        </dgm:presLayoutVars>
      </dgm:prSet>
      <dgm:spPr/>
      <dgm:t>
        <a:bodyPr/>
        <a:lstStyle/>
        <a:p>
          <a:endParaRPr lang="en-US"/>
        </a:p>
      </dgm:t>
    </dgm:pt>
    <dgm:pt modelId="{B3CC4FBC-2C7E-FE41-B834-7CC93F6B5769}" type="pres">
      <dgm:prSet presAssocID="{87DA7FF2-F6A7-6741-B5BF-7229CD7D29B8}" presName="cycle" presStyleCnt="0"/>
      <dgm:spPr/>
    </dgm:pt>
    <dgm:pt modelId="{CF77CEFB-8EBD-F841-B598-E29B1CEF8339}" type="pres">
      <dgm:prSet presAssocID="{33F691E3-48D6-B349-B3B9-8D625FB9F01A}" presName="nodeFirstNode" presStyleLbl="node1" presStyleIdx="0" presStyleCnt="6">
        <dgm:presLayoutVars>
          <dgm:bulletEnabled val="1"/>
        </dgm:presLayoutVars>
      </dgm:prSet>
      <dgm:spPr/>
      <dgm:t>
        <a:bodyPr/>
        <a:lstStyle/>
        <a:p>
          <a:endParaRPr lang="en-US"/>
        </a:p>
      </dgm:t>
    </dgm:pt>
    <dgm:pt modelId="{D3A6E60D-4FF0-E944-9CFD-610BC295AD07}" type="pres">
      <dgm:prSet presAssocID="{8BEB0C87-014C-F940-B3C1-2DAD3E154C4E}" presName="sibTransFirstNode" presStyleLbl="bgShp" presStyleIdx="0" presStyleCnt="1"/>
      <dgm:spPr/>
      <dgm:t>
        <a:bodyPr/>
        <a:lstStyle/>
        <a:p>
          <a:endParaRPr lang="en-US"/>
        </a:p>
      </dgm:t>
    </dgm:pt>
    <dgm:pt modelId="{C7AC7F20-D363-E044-8822-D0FAEAA2BEA0}" type="pres">
      <dgm:prSet presAssocID="{192B78D8-8CB3-D047-AEB8-38E9EE797BDF}" presName="nodeFollowingNodes" presStyleLbl="node1" presStyleIdx="1" presStyleCnt="6">
        <dgm:presLayoutVars>
          <dgm:bulletEnabled val="1"/>
        </dgm:presLayoutVars>
      </dgm:prSet>
      <dgm:spPr/>
      <dgm:t>
        <a:bodyPr/>
        <a:lstStyle/>
        <a:p>
          <a:endParaRPr lang="en-US"/>
        </a:p>
      </dgm:t>
    </dgm:pt>
    <dgm:pt modelId="{C4DEDE24-271F-0743-A9C5-10241F08DE44}" type="pres">
      <dgm:prSet presAssocID="{9FE12148-6398-E041-9CB7-09E36C9BD397}" presName="nodeFollowingNodes" presStyleLbl="node1" presStyleIdx="2" presStyleCnt="6">
        <dgm:presLayoutVars>
          <dgm:bulletEnabled val="1"/>
        </dgm:presLayoutVars>
      </dgm:prSet>
      <dgm:spPr/>
      <dgm:t>
        <a:bodyPr/>
        <a:lstStyle/>
        <a:p>
          <a:endParaRPr lang="en-US"/>
        </a:p>
      </dgm:t>
    </dgm:pt>
    <dgm:pt modelId="{54D270D7-6FDF-3645-8C6A-69DAC85441E0}" type="pres">
      <dgm:prSet presAssocID="{A72ED67D-0181-6349-A260-BF63546F07A4}" presName="nodeFollowingNodes" presStyleLbl="node1" presStyleIdx="3" presStyleCnt="6">
        <dgm:presLayoutVars>
          <dgm:bulletEnabled val="1"/>
        </dgm:presLayoutVars>
      </dgm:prSet>
      <dgm:spPr/>
      <dgm:t>
        <a:bodyPr/>
        <a:lstStyle/>
        <a:p>
          <a:endParaRPr lang="en-US"/>
        </a:p>
      </dgm:t>
    </dgm:pt>
    <dgm:pt modelId="{DFD57B12-F9DC-4B41-8068-A3637E2AA4E4}" type="pres">
      <dgm:prSet presAssocID="{B584D2DD-4699-7B46-B2FF-E2D0FD243F5C}" presName="nodeFollowingNodes" presStyleLbl="node1" presStyleIdx="4" presStyleCnt="6">
        <dgm:presLayoutVars>
          <dgm:bulletEnabled val="1"/>
        </dgm:presLayoutVars>
      </dgm:prSet>
      <dgm:spPr/>
      <dgm:t>
        <a:bodyPr/>
        <a:lstStyle/>
        <a:p>
          <a:endParaRPr lang="en-US"/>
        </a:p>
      </dgm:t>
    </dgm:pt>
    <dgm:pt modelId="{3795E19A-8A1C-DA4A-91E0-37E8F32F47B4}" type="pres">
      <dgm:prSet presAssocID="{5A421EDD-6AF4-E64A-81ED-B36A038638F9}" presName="nodeFollowingNodes" presStyleLbl="node1" presStyleIdx="5" presStyleCnt="6">
        <dgm:presLayoutVars>
          <dgm:bulletEnabled val="1"/>
        </dgm:presLayoutVars>
      </dgm:prSet>
      <dgm:spPr/>
      <dgm:t>
        <a:bodyPr/>
        <a:lstStyle/>
        <a:p>
          <a:endParaRPr lang="en-US"/>
        </a:p>
      </dgm:t>
    </dgm:pt>
  </dgm:ptLst>
  <dgm:cxnLst>
    <dgm:cxn modelId="{E30550E2-2544-6E40-B2D0-870B1CE8BE0E}" srcId="{87DA7FF2-F6A7-6741-B5BF-7229CD7D29B8}" destId="{9FE12148-6398-E041-9CB7-09E36C9BD397}" srcOrd="2" destOrd="0" parTransId="{7D69B42C-8FD9-8249-B302-DB2E384F429D}" sibTransId="{558BF6C8-65E9-1241-A7AA-AF952ED0FD88}"/>
    <dgm:cxn modelId="{1FE07D16-4D03-4B4A-A6DA-95E6831D4245}" type="presOf" srcId="{A72ED67D-0181-6349-A260-BF63546F07A4}" destId="{54D270D7-6FDF-3645-8C6A-69DAC85441E0}" srcOrd="0" destOrd="0" presId="urn:microsoft.com/office/officeart/2005/8/layout/cycle3"/>
    <dgm:cxn modelId="{9C2F6965-49A5-0049-BA7A-C2D2C9156601}" type="presOf" srcId="{33F691E3-48D6-B349-B3B9-8D625FB9F01A}" destId="{CF77CEFB-8EBD-F841-B598-E29B1CEF8339}" srcOrd="0" destOrd="0" presId="urn:microsoft.com/office/officeart/2005/8/layout/cycle3"/>
    <dgm:cxn modelId="{17EA14EE-EF93-4047-BA15-B3CA80F76CBC}" type="presOf" srcId="{8BEB0C87-014C-F940-B3C1-2DAD3E154C4E}" destId="{D3A6E60D-4FF0-E944-9CFD-610BC295AD07}" srcOrd="0" destOrd="0" presId="urn:microsoft.com/office/officeart/2005/8/layout/cycle3"/>
    <dgm:cxn modelId="{747EC0D4-4633-8449-81E9-004B48BA0162}" type="presOf" srcId="{B584D2DD-4699-7B46-B2FF-E2D0FD243F5C}" destId="{DFD57B12-F9DC-4B41-8068-A3637E2AA4E4}" srcOrd="0" destOrd="0" presId="urn:microsoft.com/office/officeart/2005/8/layout/cycle3"/>
    <dgm:cxn modelId="{613E426F-57B4-A449-868A-AF9E0FDF76EE}" type="presOf" srcId="{87DA7FF2-F6A7-6741-B5BF-7229CD7D29B8}" destId="{F0E1E82F-809B-0544-A7D6-B61DB4222F5A}" srcOrd="0" destOrd="0" presId="urn:microsoft.com/office/officeart/2005/8/layout/cycle3"/>
    <dgm:cxn modelId="{57ACF70A-D8A4-ED4D-9D0C-57BF40B511A6}" type="presOf" srcId="{5A421EDD-6AF4-E64A-81ED-B36A038638F9}" destId="{3795E19A-8A1C-DA4A-91E0-37E8F32F47B4}" srcOrd="0" destOrd="0" presId="urn:microsoft.com/office/officeart/2005/8/layout/cycle3"/>
    <dgm:cxn modelId="{354F2506-C525-E441-9637-251C139C7B6B}" srcId="{87DA7FF2-F6A7-6741-B5BF-7229CD7D29B8}" destId="{5A421EDD-6AF4-E64A-81ED-B36A038638F9}" srcOrd="5" destOrd="0" parTransId="{58B16FB8-1A66-A047-B74A-7DCEB54EDAD6}" sibTransId="{0D2D91AB-39EE-7D43-90C4-25816FC20731}"/>
    <dgm:cxn modelId="{0292D8F6-F008-CF42-87B1-E351E1CA8F4F}" srcId="{87DA7FF2-F6A7-6741-B5BF-7229CD7D29B8}" destId="{33F691E3-48D6-B349-B3B9-8D625FB9F01A}" srcOrd="0" destOrd="0" parTransId="{67BAA43D-D4E5-D348-BE87-212DFD63B861}" sibTransId="{8BEB0C87-014C-F940-B3C1-2DAD3E154C4E}"/>
    <dgm:cxn modelId="{2AA4D175-7480-6242-9408-6EAAE4A6C50E}" type="presOf" srcId="{9FE12148-6398-E041-9CB7-09E36C9BD397}" destId="{C4DEDE24-271F-0743-A9C5-10241F08DE44}" srcOrd="0" destOrd="0" presId="urn:microsoft.com/office/officeart/2005/8/layout/cycle3"/>
    <dgm:cxn modelId="{E2BF3125-FE62-7E4B-A56E-481B5E68D2E9}" type="presOf" srcId="{192B78D8-8CB3-D047-AEB8-38E9EE797BDF}" destId="{C7AC7F20-D363-E044-8822-D0FAEAA2BEA0}" srcOrd="0" destOrd="0" presId="urn:microsoft.com/office/officeart/2005/8/layout/cycle3"/>
    <dgm:cxn modelId="{25876FE3-1EFC-534E-8637-C3963CF9DA63}" srcId="{87DA7FF2-F6A7-6741-B5BF-7229CD7D29B8}" destId="{A72ED67D-0181-6349-A260-BF63546F07A4}" srcOrd="3" destOrd="0" parTransId="{A156E107-D373-8F40-9268-14A59B911CDA}" sibTransId="{69EF67BE-05D8-344E-8ADD-E2514E06707A}"/>
    <dgm:cxn modelId="{8D03FBE5-C313-3540-B152-174CED948E62}" srcId="{87DA7FF2-F6A7-6741-B5BF-7229CD7D29B8}" destId="{B584D2DD-4699-7B46-B2FF-E2D0FD243F5C}" srcOrd="4" destOrd="0" parTransId="{07BC94B0-FBD2-6247-86D3-18D5AB93C8B5}" sibTransId="{C243E4AF-93CF-8E46-8530-CED5CE588FBB}"/>
    <dgm:cxn modelId="{404C4F19-4DE2-664B-8836-4CB8637D8897}" srcId="{87DA7FF2-F6A7-6741-B5BF-7229CD7D29B8}" destId="{192B78D8-8CB3-D047-AEB8-38E9EE797BDF}" srcOrd="1" destOrd="0" parTransId="{6CB713B5-902D-2147-9625-35B634AE4FC2}" sibTransId="{907A3ECF-D6B9-8A45-8B76-D068D92DA05C}"/>
    <dgm:cxn modelId="{27A19F16-5D48-2447-A3F7-6A32F620BD08}" type="presParOf" srcId="{F0E1E82F-809B-0544-A7D6-B61DB4222F5A}" destId="{B3CC4FBC-2C7E-FE41-B834-7CC93F6B5769}" srcOrd="0" destOrd="0" presId="urn:microsoft.com/office/officeart/2005/8/layout/cycle3"/>
    <dgm:cxn modelId="{78366F37-B2AE-8D4F-BD74-DBC0D7DD331F}" type="presParOf" srcId="{B3CC4FBC-2C7E-FE41-B834-7CC93F6B5769}" destId="{CF77CEFB-8EBD-F841-B598-E29B1CEF8339}" srcOrd="0" destOrd="0" presId="urn:microsoft.com/office/officeart/2005/8/layout/cycle3"/>
    <dgm:cxn modelId="{89A8B0A3-9473-6347-8B3F-361CBA15251C}" type="presParOf" srcId="{B3CC4FBC-2C7E-FE41-B834-7CC93F6B5769}" destId="{D3A6E60D-4FF0-E944-9CFD-610BC295AD07}" srcOrd="1" destOrd="0" presId="urn:microsoft.com/office/officeart/2005/8/layout/cycle3"/>
    <dgm:cxn modelId="{53CEEE6C-C45A-254F-BFF4-A47C21E151B2}" type="presParOf" srcId="{B3CC4FBC-2C7E-FE41-B834-7CC93F6B5769}" destId="{C7AC7F20-D363-E044-8822-D0FAEAA2BEA0}" srcOrd="2" destOrd="0" presId="urn:microsoft.com/office/officeart/2005/8/layout/cycle3"/>
    <dgm:cxn modelId="{4418550D-F159-2740-BDF4-08915001A4CC}" type="presParOf" srcId="{B3CC4FBC-2C7E-FE41-B834-7CC93F6B5769}" destId="{C4DEDE24-271F-0743-A9C5-10241F08DE44}" srcOrd="3" destOrd="0" presId="urn:microsoft.com/office/officeart/2005/8/layout/cycle3"/>
    <dgm:cxn modelId="{08169CF1-482F-CA43-B569-639A140AD22E}" type="presParOf" srcId="{B3CC4FBC-2C7E-FE41-B834-7CC93F6B5769}" destId="{54D270D7-6FDF-3645-8C6A-69DAC85441E0}" srcOrd="4" destOrd="0" presId="urn:microsoft.com/office/officeart/2005/8/layout/cycle3"/>
    <dgm:cxn modelId="{A40AD8BF-805A-3D40-ACB7-2CAC9C0CD70D}" type="presParOf" srcId="{B3CC4FBC-2C7E-FE41-B834-7CC93F6B5769}" destId="{DFD57B12-F9DC-4B41-8068-A3637E2AA4E4}" srcOrd="5" destOrd="0" presId="urn:microsoft.com/office/officeart/2005/8/layout/cycle3"/>
    <dgm:cxn modelId="{C1B65810-5465-194F-913A-C34C4A4FABA4}" type="presParOf" srcId="{B3CC4FBC-2C7E-FE41-B834-7CC93F6B5769}" destId="{3795E19A-8A1C-DA4A-91E0-37E8F32F47B4}"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custT="1"/>
      <dgm:spPr/>
      <dgm:t>
        <a:bodyPr/>
        <a:lstStyle/>
        <a:p>
          <a:r>
            <a:rPr lang="en-US" sz="2600" dirty="0" smtClean="0">
              <a:latin typeface="Tw Cen MT"/>
              <a:cs typeface="Tw Cen MT"/>
            </a:rPr>
            <a:t>GROWTH IN FAITH</a:t>
          </a:r>
          <a:endParaRPr lang="en-US" sz="2600" dirty="0">
            <a:latin typeface="Tw Cen MT"/>
            <a:cs typeface="Tw Cen MT"/>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2000" dirty="0" smtClean="0">
              <a:latin typeface="Tw Cen MT"/>
              <a:cs typeface="Tw Cen MT"/>
            </a:rPr>
            <a:t>Caring Relationships</a:t>
          </a:r>
          <a:endParaRPr lang="en-US" sz="2000" dirty="0">
            <a:latin typeface="Tw Cen MT"/>
            <a:cs typeface="Tw Cen MT"/>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2000" dirty="0" smtClean="0">
              <a:latin typeface="Tw Cen MT"/>
              <a:cs typeface="Tw Cen MT"/>
            </a:rPr>
            <a:t>Rituals &amp; Milestones</a:t>
          </a:r>
          <a:endParaRPr lang="en-US" sz="2000" dirty="0">
            <a:latin typeface="Tw Cen MT"/>
            <a:cs typeface="Tw Cen MT"/>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2000" dirty="0" smtClean="0">
              <a:latin typeface="Tw Cen MT"/>
              <a:cs typeface="Tw Cen MT"/>
            </a:rPr>
            <a:t>Church Year Seasons</a:t>
          </a:r>
          <a:endParaRPr lang="en-US" sz="2000" dirty="0">
            <a:latin typeface="Tw Cen MT"/>
            <a:cs typeface="Tw Cen MT"/>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2000" dirty="0" smtClean="0">
              <a:latin typeface="Tw Cen MT"/>
              <a:cs typeface="Tw Cen MT"/>
            </a:rPr>
            <a:t>Worshipping</a:t>
          </a:r>
          <a:endParaRPr lang="en-US" sz="2000" dirty="0">
            <a:latin typeface="Tw Cen MT"/>
            <a:cs typeface="Tw Cen MT"/>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2000" dirty="0" smtClean="0">
              <a:latin typeface="Tw Cen MT"/>
              <a:cs typeface="Tw Cen MT"/>
            </a:rPr>
            <a:t>Learning the Tradition</a:t>
          </a:r>
          <a:endParaRPr lang="en-US" sz="2000" dirty="0">
            <a:latin typeface="Tw Cen MT"/>
            <a:cs typeface="Tw Cen MT"/>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2000" dirty="0" smtClean="0">
              <a:latin typeface="Tw Cen MT"/>
              <a:cs typeface="Tw Cen MT"/>
            </a:rPr>
            <a:t>Praying</a:t>
          </a:r>
        </a:p>
        <a:p>
          <a:r>
            <a:rPr lang="en-US" sz="2000" dirty="0" smtClean="0">
              <a:latin typeface="Tw Cen MT"/>
              <a:cs typeface="Tw Cen MT"/>
            </a:rPr>
            <a:t>Spiritual Formation</a:t>
          </a:r>
          <a:endParaRPr lang="en-US" sz="2000" dirty="0">
            <a:latin typeface="Tw Cen MT"/>
            <a:cs typeface="Tw Cen MT"/>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2000" dirty="0" smtClean="0">
              <a:latin typeface="Tw Cen MT"/>
              <a:cs typeface="Tw Cen MT"/>
            </a:rPr>
            <a:t>Reading the Bible</a:t>
          </a:r>
          <a:endParaRPr lang="en-US" sz="2000" dirty="0">
            <a:latin typeface="Tw Cen MT"/>
            <a:cs typeface="Tw Cen MT"/>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2000" dirty="0" smtClean="0">
              <a:latin typeface="Tw Cen MT"/>
              <a:cs typeface="Tw Cen MT"/>
            </a:rPr>
            <a:t>Serving Working for Justice Caring for Creation</a:t>
          </a:r>
          <a:endParaRPr lang="en-US" sz="2000" dirty="0">
            <a:latin typeface="Tw Cen MT"/>
            <a:cs typeface="Tw Cen MT"/>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custScaleX="111133" custScaleY="105126"/>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custScaleX="124607" custScaleY="105817">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custScaleX="111380">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Y="145414" custRadScaleRad="98577" custRadScaleInc="7891">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custScaleX="115016">
        <dgm:presLayoutVars>
          <dgm:bulletEnabled val="1"/>
        </dgm:presLayoutVars>
      </dgm:prSet>
      <dgm:spPr/>
      <dgm:t>
        <a:bodyPr/>
        <a:lstStyle/>
        <a:p>
          <a:endParaRPr lang="en-US"/>
        </a:p>
      </dgm:t>
    </dgm:pt>
  </dgm:ptLst>
  <dgm:cxnLst>
    <dgm:cxn modelId="{9BDBB715-8316-5348-B6D1-04A63952D88B}" srcId="{9C37D2A9-80A8-194A-906E-5A1CEF574858}" destId="{B2AED359-06AE-FF4A-B984-C511E20DCE05}" srcOrd="2" destOrd="0" parTransId="{F1B3B838-AB84-4A48-81C0-0EEA6DFFF6DE}" sibTransId="{2A8E7A2B-9520-9B46-973B-E8CA77BA1A99}"/>
    <dgm:cxn modelId="{F629E958-E2A1-014B-BC4B-A01421D28D22}" type="presOf" srcId="{FF99F1F1-B9A6-E743-BD8F-2460AACAA18C}" destId="{A9D26234-1B6D-8540-9AF2-AB1B7E393EFE}"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A0B07D5E-2357-0945-AD15-7B3A80C38D66}" srcId="{9C37D2A9-80A8-194A-906E-5A1CEF574858}" destId="{FF99F1F1-B9A6-E743-BD8F-2460AACAA18C}" srcOrd="3" destOrd="0" parTransId="{95848919-5B0F-624B-9268-2D0C03E9E7D1}" sibTransId="{7240A569-04D0-054C-AE1E-1B8212B59049}"/>
    <dgm:cxn modelId="{0753806A-9177-C648-8F25-71E764D99D0D}" type="presOf" srcId="{2EC36DCA-E5A7-324A-92C5-F2D844FDB7D6}" destId="{C41117A4-7368-6D49-8780-672F39D0100E}" srcOrd="0" destOrd="0" presId="urn:microsoft.com/office/officeart/2005/8/layout/radial4"/>
    <dgm:cxn modelId="{1E18B16E-0A2E-D94D-9042-63426595F389}" type="presOf" srcId="{20C0A495-4090-6E41-8690-B4522ED129A9}" destId="{F8BE6A67-E23D-FA41-8D94-8672CB317A9A}" srcOrd="0" destOrd="0" presId="urn:microsoft.com/office/officeart/2005/8/layout/radial4"/>
    <dgm:cxn modelId="{67CF9937-82AA-3643-B79C-60FF5D14A923}" type="presOf" srcId="{2AE867CA-5B3D-B841-B177-682306CC45AF}" destId="{E524CBBB-262F-5B4E-A4DE-55B0DFBD9C87}"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3D7B48C3-8862-714A-9630-5291D81D3145}" type="presOf" srcId="{E3F0FDD3-16D5-9B44-B982-15ACF582B69F}" destId="{622E44B8-CEF8-334D-B40C-C706B58EFCB9}" srcOrd="0" destOrd="0" presId="urn:microsoft.com/office/officeart/2005/8/layout/radial4"/>
    <dgm:cxn modelId="{B5AE9619-D2AA-364C-A454-1F1918F2B176}" type="presOf" srcId="{BDD404F6-970B-A04A-92D1-86C4F5B5B003}" destId="{8F0DF070-5C1C-3447-BB78-F0DE8FB207A1}"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422ABF55-B342-BE42-BC62-0536F348294D}" type="presOf" srcId="{9C37D2A9-80A8-194A-906E-5A1CEF574858}" destId="{F2690FA2-75B7-C044-90AA-F126493B6DAC}" srcOrd="0" destOrd="0" presId="urn:microsoft.com/office/officeart/2005/8/layout/radial4"/>
    <dgm:cxn modelId="{2DDD39D4-A265-DC47-A11D-9E4718F365AC}" type="presOf" srcId="{95848919-5B0F-624B-9268-2D0C03E9E7D1}" destId="{57DBEB46-132C-FC49-81C5-2776F1C3EA50}" srcOrd="0" destOrd="0" presId="urn:microsoft.com/office/officeart/2005/8/layout/radial4"/>
    <dgm:cxn modelId="{53AE2C80-AE08-4647-BBCD-258791FD5C0B}" type="presOf" srcId="{20C63A05-8038-4A44-844D-D0BBE8CB64B0}" destId="{E6E9F2DF-D0DF-7A42-8479-6AAE9B446CCE}" srcOrd="0" destOrd="0" presId="urn:microsoft.com/office/officeart/2005/8/layout/radial4"/>
    <dgm:cxn modelId="{4E4C8742-CE59-FA49-BBD1-C4DEBBE4AFE6}" type="presOf" srcId="{3F1297D6-964F-464A-B5F3-57CBD90E7F60}" destId="{CB254614-3AE3-5942-B4A8-B94331E526C1}"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CAEA7D4C-D515-7D49-A795-003E57D31B3F}" type="presOf" srcId="{031D8BD8-268C-8644-9462-4BA2658B3970}" destId="{999BB4BD-3DDB-B64B-96FD-9E84D2F302B4}"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03604F1F-EE22-C648-A1A9-1BDDF2CF0825}" type="presOf" srcId="{222E0E28-6D89-724F-AF08-EE589462EE0C}" destId="{853CB1C5-0190-7648-BF25-B8119ACA74DB}" srcOrd="0" destOrd="0" presId="urn:microsoft.com/office/officeart/2005/8/layout/radial4"/>
    <dgm:cxn modelId="{100F3A46-BD26-E347-8C24-9B151F68AA51}" type="presOf" srcId="{DEF72F34-318C-7F42-9EF8-DD2F1073490E}" destId="{9949D489-DD70-684D-849C-CDAD22C44CC5}" srcOrd="0" destOrd="0" presId="urn:microsoft.com/office/officeart/2005/8/layout/radial4"/>
    <dgm:cxn modelId="{616DD2C7-AB87-694A-BA04-1D1706BA1105}" type="presOf" srcId="{B2AED359-06AE-FF4A-B984-C511E20DCE05}" destId="{ADEBC3E9-F55C-E640-A441-7C9BE61E1135}" srcOrd="0" destOrd="0" presId="urn:microsoft.com/office/officeart/2005/8/layout/radial4"/>
    <dgm:cxn modelId="{978DC62D-160E-E64F-8AEA-ECF598BE2F05}" type="presOf" srcId="{F1B3B838-AB84-4A48-81C0-0EEA6DFFF6DE}" destId="{C1DE2ED8-D0BA-2A4A-A67D-0B9DB8885EAA}" srcOrd="0" destOrd="0" presId="urn:microsoft.com/office/officeart/2005/8/layout/radial4"/>
    <dgm:cxn modelId="{C38A652A-6E16-024F-951E-C63511B37797}" type="presOf" srcId="{6D4FCA85-6E70-D646-8059-E5F6CFE25D47}" destId="{46359FB7-AE2D-AD48-BA3F-7A6D9F8A325C}"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8B1726AA-21B4-E040-B39B-1466E382C337}" type="presOf" srcId="{9E732840-FEBA-2049-86D9-F281FB00C748}" destId="{8A10532C-9CDC-0F4D-AC32-3F3031B107C5}" srcOrd="0" destOrd="0" presId="urn:microsoft.com/office/officeart/2005/8/layout/radial4"/>
    <dgm:cxn modelId="{D6D4EED6-5CA2-2A45-9804-EA174796EC3A}" type="presOf" srcId="{01C8B195-FBFC-2341-AE1A-037BD259C503}" destId="{84DD20D6-EA29-D549-89FE-D6C243272021}"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1D90AC89-7371-E14B-BEB6-4745B4EE3E82}" type="presParOf" srcId="{9949D489-DD70-684D-849C-CDAD22C44CC5}" destId="{F2690FA2-75B7-C044-90AA-F126493B6DAC}" srcOrd="0" destOrd="0" presId="urn:microsoft.com/office/officeart/2005/8/layout/radial4"/>
    <dgm:cxn modelId="{D6ACA228-33EB-DE45-8774-699F698F5553}" type="presParOf" srcId="{9949D489-DD70-684D-849C-CDAD22C44CC5}" destId="{F8BE6A67-E23D-FA41-8D94-8672CB317A9A}" srcOrd="1" destOrd="0" presId="urn:microsoft.com/office/officeart/2005/8/layout/radial4"/>
    <dgm:cxn modelId="{7B5A0BD2-256B-6247-93C1-09CE539AFD8F}" type="presParOf" srcId="{9949D489-DD70-684D-849C-CDAD22C44CC5}" destId="{E6E9F2DF-D0DF-7A42-8479-6AAE9B446CCE}" srcOrd="2" destOrd="0" presId="urn:microsoft.com/office/officeart/2005/8/layout/radial4"/>
    <dgm:cxn modelId="{A250ED45-564D-AD44-A284-AE5C0A7AD197}" type="presParOf" srcId="{9949D489-DD70-684D-849C-CDAD22C44CC5}" destId="{999BB4BD-3DDB-B64B-96FD-9E84D2F302B4}" srcOrd="3" destOrd="0" presId="urn:microsoft.com/office/officeart/2005/8/layout/radial4"/>
    <dgm:cxn modelId="{9D3EA5F2-FBF5-BD4E-8044-70B3CC9FDBB7}" type="presParOf" srcId="{9949D489-DD70-684D-849C-CDAD22C44CC5}" destId="{8F0DF070-5C1C-3447-BB78-F0DE8FB207A1}" srcOrd="4" destOrd="0" presId="urn:microsoft.com/office/officeart/2005/8/layout/radial4"/>
    <dgm:cxn modelId="{8A4AC823-D6E7-494B-8051-E8A7DF7A6FDD}" type="presParOf" srcId="{9949D489-DD70-684D-849C-CDAD22C44CC5}" destId="{C1DE2ED8-D0BA-2A4A-A67D-0B9DB8885EAA}" srcOrd="5" destOrd="0" presId="urn:microsoft.com/office/officeart/2005/8/layout/radial4"/>
    <dgm:cxn modelId="{76284529-5912-7542-96BC-6BDDEDAB27CB}" type="presParOf" srcId="{9949D489-DD70-684D-849C-CDAD22C44CC5}" destId="{ADEBC3E9-F55C-E640-A441-7C9BE61E1135}" srcOrd="6" destOrd="0" presId="urn:microsoft.com/office/officeart/2005/8/layout/radial4"/>
    <dgm:cxn modelId="{360DC932-243F-7648-8DBD-10AEAFF3C61E}" type="presParOf" srcId="{9949D489-DD70-684D-849C-CDAD22C44CC5}" destId="{57DBEB46-132C-FC49-81C5-2776F1C3EA50}" srcOrd="7" destOrd="0" presId="urn:microsoft.com/office/officeart/2005/8/layout/radial4"/>
    <dgm:cxn modelId="{C11FB87B-A907-EC4A-8E16-FE22E58CEDCE}" type="presParOf" srcId="{9949D489-DD70-684D-849C-CDAD22C44CC5}" destId="{A9D26234-1B6D-8540-9AF2-AB1B7E393EFE}" srcOrd="8" destOrd="0" presId="urn:microsoft.com/office/officeart/2005/8/layout/radial4"/>
    <dgm:cxn modelId="{00BA811C-D169-5E49-86D0-51D5FE0696D6}" type="presParOf" srcId="{9949D489-DD70-684D-849C-CDAD22C44CC5}" destId="{C41117A4-7368-6D49-8780-672F39D0100E}" srcOrd="9" destOrd="0" presId="urn:microsoft.com/office/officeart/2005/8/layout/radial4"/>
    <dgm:cxn modelId="{052C82D4-058E-A944-8063-34CD011E3A3D}" type="presParOf" srcId="{9949D489-DD70-684D-849C-CDAD22C44CC5}" destId="{622E44B8-CEF8-334D-B40C-C706B58EFCB9}" srcOrd="10" destOrd="0" presId="urn:microsoft.com/office/officeart/2005/8/layout/radial4"/>
    <dgm:cxn modelId="{C89F1898-A721-0546-8222-DC9916391C38}" type="presParOf" srcId="{9949D489-DD70-684D-849C-CDAD22C44CC5}" destId="{46359FB7-AE2D-AD48-BA3F-7A6D9F8A325C}" srcOrd="11" destOrd="0" presId="urn:microsoft.com/office/officeart/2005/8/layout/radial4"/>
    <dgm:cxn modelId="{6F93370F-A3CD-1846-BFC7-AB5B18180FEF}" type="presParOf" srcId="{9949D489-DD70-684D-849C-CDAD22C44CC5}" destId="{84DD20D6-EA29-D549-89FE-D6C243272021}" srcOrd="12" destOrd="0" presId="urn:microsoft.com/office/officeart/2005/8/layout/radial4"/>
    <dgm:cxn modelId="{001B89F2-F3E4-274B-9170-06A6F1A2881F}" type="presParOf" srcId="{9949D489-DD70-684D-849C-CDAD22C44CC5}" destId="{CB254614-3AE3-5942-B4A8-B94331E526C1}" srcOrd="13" destOrd="0" presId="urn:microsoft.com/office/officeart/2005/8/layout/radial4"/>
    <dgm:cxn modelId="{C830022F-CED3-FC4A-8358-B24767C4EC46}" type="presParOf" srcId="{9949D489-DD70-684D-849C-CDAD22C44CC5}" destId="{8A10532C-9CDC-0F4D-AC32-3F3031B107C5}" srcOrd="14" destOrd="0" presId="urn:microsoft.com/office/officeart/2005/8/layout/radial4"/>
    <dgm:cxn modelId="{B23F1B11-8D39-2542-B19D-EC0058427915}" type="presParOf" srcId="{9949D489-DD70-684D-849C-CDAD22C44CC5}" destId="{853CB1C5-0190-7648-BF25-B8119ACA74DB}" srcOrd="15" destOrd="0" presId="urn:microsoft.com/office/officeart/2005/8/layout/radial4"/>
    <dgm:cxn modelId="{97F9DE6C-C15B-DC4E-A361-05A2A5CB9ED7}"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4" qsCatId="simple" csTypeId="urn:microsoft.com/office/officeart/2005/8/colors/accent0_3" csCatId="mainScheme"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FE5473EC-DF43-A043-B0DF-3749C13021E9}" type="presOf" srcId="{E36F81F8-1EE0-D448-B5D0-357B84861751}" destId="{B5BE8A8F-74BF-C446-A808-A06E14558C3E}" srcOrd="0" destOrd="0" presId="urn:microsoft.com/office/officeart/2005/8/layout/radial1"/>
    <dgm:cxn modelId="{D2F02896-7260-D143-9FBD-02754A54299B}" type="presOf" srcId="{9AB6ED0B-7D82-6C48-8778-B8F7E8A43D6F}" destId="{4F4E1BF3-F924-F44E-963F-9E887080952B}" srcOrd="1" destOrd="0" presId="urn:microsoft.com/office/officeart/2005/8/layout/radial1"/>
    <dgm:cxn modelId="{6032ED8D-66E0-9B4B-BE88-54BD9684F629}" type="presOf" srcId="{AC619936-E789-8045-B7ED-D82A9CEFD7C9}" destId="{61A0151F-4832-5944-8949-29A2089B7501}" srcOrd="1" destOrd="0" presId="urn:microsoft.com/office/officeart/2005/8/layout/radial1"/>
    <dgm:cxn modelId="{D498A3C2-CB96-E04B-88F4-156F4522E061}" type="presOf" srcId="{1B5B1841-BA7C-0044-8871-CF26B534BAF4}" destId="{786C278A-52AF-F348-81FD-9B6677CBED35}" srcOrd="0" destOrd="0" presId="urn:microsoft.com/office/officeart/2005/8/layout/radial1"/>
    <dgm:cxn modelId="{DB6E3BC5-7CD3-9E49-9AF2-E4FFCA0E612A}" type="presOf" srcId="{D9870C9E-0FD5-0942-BF95-E75DB22171FA}" destId="{FB24D420-171C-8945-934A-5001B52B1357}" srcOrd="0" destOrd="0" presId="urn:microsoft.com/office/officeart/2005/8/layout/radial1"/>
    <dgm:cxn modelId="{461FC6BE-88FD-E94D-BAE8-C7EAEC0A539D}" type="presOf" srcId="{BA72F9CE-557E-6A46-968F-4BDA8EF29601}" destId="{E790FF7F-F396-5A4B-8261-467BEC4B0315}" srcOrd="0" destOrd="0" presId="urn:microsoft.com/office/officeart/2005/8/layout/radial1"/>
    <dgm:cxn modelId="{A46CAE9E-A90A-4841-A3D3-E62CFFD3DE0E}" type="presOf" srcId="{8FE0BC65-E965-294D-9C16-9DAB50413FE8}" destId="{C233C074-4F5D-014A-9756-C069236FAC1B}" srcOrd="0"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C9CA281C-4780-9343-8E34-A9E94865233D}" type="presOf" srcId="{F24CDD08-9AF4-C941-82FC-8B79D4C9788F}" destId="{E992A715-3BD0-204B-954C-E9DFAF8124E8}" srcOrd="1" destOrd="0" presId="urn:microsoft.com/office/officeart/2005/8/layout/radial1"/>
    <dgm:cxn modelId="{FBD3EA32-8E0C-4E49-A3ED-FE4D62EA56B8}" type="presOf" srcId="{464B523D-D3D4-D34B-A0C3-7238779A3D0F}" destId="{8B0F3F9B-0D9F-F74C-89DC-D26A9D3B0BAF}" srcOrd="1" destOrd="0" presId="urn:microsoft.com/office/officeart/2005/8/layout/radial1"/>
    <dgm:cxn modelId="{57552ECD-4D9E-EE4E-9834-9D77924F9D6C}" type="presOf" srcId="{377566C9-E8B4-7A42-9464-0431795F6FDB}" destId="{EFD14CFB-69B2-2847-821C-81F344D33CEE}" srcOrd="1" destOrd="0" presId="urn:microsoft.com/office/officeart/2005/8/layout/radial1"/>
    <dgm:cxn modelId="{7FD5BF8E-94B1-B04E-A658-B6D6CD58E371}" type="presOf" srcId="{F24CDD08-9AF4-C941-82FC-8B79D4C9788F}" destId="{7EF71D51-A944-F742-B5FE-99F3E33B1852}" srcOrd="0"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E829BCED-C78D-C644-AE1E-F459B7F9B180}" type="presOf" srcId="{EB88DFC2-4BC1-C84E-9C8F-F6622D73AE0B}" destId="{C93A2DA2-412A-2341-9AF6-1D699AD6C9F4}" srcOrd="0" destOrd="0" presId="urn:microsoft.com/office/officeart/2005/8/layout/radial1"/>
    <dgm:cxn modelId="{8AB10A0F-64E6-8B43-8F64-2F090A4E1BB6}" type="presOf" srcId="{9E9A85FE-8731-B847-A0E2-F7F1EEBC20D0}" destId="{A2762E0D-F25D-EB4C-BCA1-0B145EA97DDC}" srcOrd="0" destOrd="0" presId="urn:microsoft.com/office/officeart/2005/8/layout/radial1"/>
    <dgm:cxn modelId="{2B4B3ADA-6ABD-E946-A169-12A4E760F62B}" type="presOf" srcId="{A534D716-2350-274C-85BB-5C2D56A29131}" destId="{343C0BFE-AB33-8642-AD06-2C0738FC5DF8}" srcOrd="0"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756C6250-88A7-E544-AC2E-CC2CF23F0888}" type="presOf" srcId="{9AB6ED0B-7D82-6C48-8778-B8F7E8A43D6F}" destId="{8916B3F9-5F46-2D4E-9C78-23BD413D1CD2}" srcOrd="0" destOrd="0" presId="urn:microsoft.com/office/officeart/2005/8/layout/radial1"/>
    <dgm:cxn modelId="{40D20DB8-43FF-EC4A-AEC9-75C848D0A80C}" type="presOf" srcId="{AC619936-E789-8045-B7ED-D82A9CEFD7C9}" destId="{53A9F9C0-FCA7-BF4A-87B4-082DB5C58162}" srcOrd="0" destOrd="0" presId="urn:microsoft.com/office/officeart/2005/8/layout/radial1"/>
    <dgm:cxn modelId="{13007295-7E4D-8C4D-8F2A-5F9BE870A839}" type="presOf" srcId="{3419D897-B286-C241-A36C-1CC01921BB76}" destId="{CCBEC221-D124-B443-9DAE-DBA4D2F97439}" srcOrd="0" destOrd="0" presId="urn:microsoft.com/office/officeart/2005/8/layout/radial1"/>
    <dgm:cxn modelId="{6FA322FE-7FD4-7843-8D03-D7FAC704C4A2}" type="presOf" srcId="{377566C9-E8B4-7A42-9464-0431795F6FDB}" destId="{DE59AC1F-9DB3-5A48-B70D-AB758C672143}" srcOrd="0" destOrd="0" presId="urn:microsoft.com/office/officeart/2005/8/layout/radial1"/>
    <dgm:cxn modelId="{E1D52DC0-E5E3-2946-9FAF-71DD529E2D4A}" type="presOf" srcId="{464B523D-D3D4-D34B-A0C3-7238779A3D0F}" destId="{B556F13D-FA4A-B242-B361-004BEA807F24}" srcOrd="0" destOrd="0" presId="urn:microsoft.com/office/officeart/2005/8/layout/radial1"/>
    <dgm:cxn modelId="{EB8DB820-3E90-6A46-B0DF-2CF89211AAC9}" type="presOf" srcId="{3419D897-B286-C241-A36C-1CC01921BB76}" destId="{E983F23C-F1DE-E149-8E97-A3AFD3CF2AC0}" srcOrd="1" destOrd="0" presId="urn:microsoft.com/office/officeart/2005/8/layout/radial1"/>
    <dgm:cxn modelId="{B0029915-0CBE-614B-844C-7F0CE2A099DE}" srcId="{9E9A85FE-8731-B847-A0E2-F7F1EEBC20D0}" destId="{BA72F9CE-557E-6A46-968F-4BDA8EF29601}" srcOrd="0" destOrd="0" parTransId="{8BA3ED34-9324-B048-B8EC-CFBA1EC887AB}" sibTransId="{5A3D8F1B-E597-5C44-A404-18144B2061ED}"/>
    <dgm:cxn modelId="{DCE4B8DB-1859-8846-A89A-218C81D489E5}" srcId="{BA72F9CE-557E-6A46-968F-4BDA8EF29601}" destId="{A534D716-2350-274C-85BB-5C2D56A29131}" srcOrd="5" destOrd="0" parTransId="{9AB6ED0B-7D82-6C48-8778-B8F7E8A43D6F}" sibTransId="{ADB32CB8-249A-6E4B-A971-C1A7070EED85}"/>
    <dgm:cxn modelId="{CFC76EC8-3181-A245-9455-2C468C37A079}" srcId="{BA72F9CE-557E-6A46-968F-4BDA8EF29601}" destId="{1B5B1841-BA7C-0044-8871-CF26B534BAF4}" srcOrd="4" destOrd="0" parTransId="{AC619936-E789-8045-B7ED-D82A9CEFD7C9}" sibTransId="{A3706EB4-EAF5-804A-8C7D-55826DAFE1B6}"/>
    <dgm:cxn modelId="{B2416B02-0D4E-C548-A84F-D89B31415E94}" srcId="{BA72F9CE-557E-6A46-968F-4BDA8EF29601}" destId="{D9870C9E-0FD5-0942-BF95-E75DB22171FA}" srcOrd="2" destOrd="0" parTransId="{464B523D-D3D4-D34B-A0C3-7238779A3D0F}" sibTransId="{5FC82E0C-5BBB-2143-ABC2-8CA66AD495E7}"/>
    <dgm:cxn modelId="{11D68412-D84D-F941-851C-4FEB2E901F87}" type="presParOf" srcId="{A2762E0D-F25D-EB4C-BCA1-0B145EA97DDC}" destId="{E790FF7F-F396-5A4B-8261-467BEC4B0315}" srcOrd="0" destOrd="0" presId="urn:microsoft.com/office/officeart/2005/8/layout/radial1"/>
    <dgm:cxn modelId="{EB05104D-660A-F54F-8577-AA7DC925C0BC}" type="presParOf" srcId="{A2762E0D-F25D-EB4C-BCA1-0B145EA97DDC}" destId="{CCBEC221-D124-B443-9DAE-DBA4D2F97439}" srcOrd="1" destOrd="0" presId="urn:microsoft.com/office/officeart/2005/8/layout/radial1"/>
    <dgm:cxn modelId="{EE2FD12C-DB50-8C43-B440-4436F43429C7}" type="presParOf" srcId="{CCBEC221-D124-B443-9DAE-DBA4D2F97439}" destId="{E983F23C-F1DE-E149-8E97-A3AFD3CF2AC0}" srcOrd="0" destOrd="0" presId="urn:microsoft.com/office/officeart/2005/8/layout/radial1"/>
    <dgm:cxn modelId="{A4DF31CB-F7B2-9540-A69E-CE30D0761D4A}" type="presParOf" srcId="{A2762E0D-F25D-EB4C-BCA1-0B145EA97DDC}" destId="{C93A2DA2-412A-2341-9AF6-1D699AD6C9F4}" srcOrd="2" destOrd="0" presId="urn:microsoft.com/office/officeart/2005/8/layout/radial1"/>
    <dgm:cxn modelId="{48FDA640-6833-3143-8E31-3F2D4449A7E8}" type="presParOf" srcId="{A2762E0D-F25D-EB4C-BCA1-0B145EA97DDC}" destId="{7EF71D51-A944-F742-B5FE-99F3E33B1852}" srcOrd="3" destOrd="0" presId="urn:microsoft.com/office/officeart/2005/8/layout/radial1"/>
    <dgm:cxn modelId="{B039F143-2E45-CC4A-95C4-73F71439B0CB}" type="presParOf" srcId="{7EF71D51-A944-F742-B5FE-99F3E33B1852}" destId="{E992A715-3BD0-204B-954C-E9DFAF8124E8}" srcOrd="0" destOrd="0" presId="urn:microsoft.com/office/officeart/2005/8/layout/radial1"/>
    <dgm:cxn modelId="{CFC912A7-145B-FA45-A00A-BAC9BE5DBE60}" type="presParOf" srcId="{A2762E0D-F25D-EB4C-BCA1-0B145EA97DDC}" destId="{B5BE8A8F-74BF-C446-A808-A06E14558C3E}" srcOrd="4" destOrd="0" presId="urn:microsoft.com/office/officeart/2005/8/layout/radial1"/>
    <dgm:cxn modelId="{D25D8073-046E-074C-BDE9-78FBA53816C2}" type="presParOf" srcId="{A2762E0D-F25D-EB4C-BCA1-0B145EA97DDC}" destId="{B556F13D-FA4A-B242-B361-004BEA807F24}" srcOrd="5" destOrd="0" presId="urn:microsoft.com/office/officeart/2005/8/layout/radial1"/>
    <dgm:cxn modelId="{DFC1A620-D302-B643-9CD3-14DE08FCB5AD}" type="presParOf" srcId="{B556F13D-FA4A-B242-B361-004BEA807F24}" destId="{8B0F3F9B-0D9F-F74C-89DC-D26A9D3B0BAF}" srcOrd="0" destOrd="0" presId="urn:microsoft.com/office/officeart/2005/8/layout/radial1"/>
    <dgm:cxn modelId="{9CB8613C-EAFF-2547-9847-D186EBBCCF00}" type="presParOf" srcId="{A2762E0D-F25D-EB4C-BCA1-0B145EA97DDC}" destId="{FB24D420-171C-8945-934A-5001B52B1357}" srcOrd="6" destOrd="0" presId="urn:microsoft.com/office/officeart/2005/8/layout/radial1"/>
    <dgm:cxn modelId="{F7576D3F-A341-4B4E-9846-14E98351A97E}" type="presParOf" srcId="{A2762E0D-F25D-EB4C-BCA1-0B145EA97DDC}" destId="{DE59AC1F-9DB3-5A48-B70D-AB758C672143}" srcOrd="7" destOrd="0" presId="urn:microsoft.com/office/officeart/2005/8/layout/radial1"/>
    <dgm:cxn modelId="{98B189A0-DF6B-B649-BAAB-7578D10182A5}" type="presParOf" srcId="{DE59AC1F-9DB3-5A48-B70D-AB758C672143}" destId="{EFD14CFB-69B2-2847-821C-81F344D33CEE}" srcOrd="0" destOrd="0" presId="urn:microsoft.com/office/officeart/2005/8/layout/radial1"/>
    <dgm:cxn modelId="{D31A035B-2FBD-624A-AD63-0045BA83D8F3}" type="presParOf" srcId="{A2762E0D-F25D-EB4C-BCA1-0B145EA97DDC}" destId="{C233C074-4F5D-014A-9756-C069236FAC1B}" srcOrd="8" destOrd="0" presId="urn:microsoft.com/office/officeart/2005/8/layout/radial1"/>
    <dgm:cxn modelId="{8621F0C8-D1B6-C545-A8AE-85306ABA9D2E}" type="presParOf" srcId="{A2762E0D-F25D-EB4C-BCA1-0B145EA97DDC}" destId="{53A9F9C0-FCA7-BF4A-87B4-082DB5C58162}" srcOrd="9" destOrd="0" presId="urn:microsoft.com/office/officeart/2005/8/layout/radial1"/>
    <dgm:cxn modelId="{77965B59-2A6D-E541-97C0-472FAAF6168F}" type="presParOf" srcId="{53A9F9C0-FCA7-BF4A-87B4-082DB5C58162}" destId="{61A0151F-4832-5944-8949-29A2089B7501}" srcOrd="0" destOrd="0" presId="urn:microsoft.com/office/officeart/2005/8/layout/radial1"/>
    <dgm:cxn modelId="{5D6CF7D6-29A8-0546-ABCA-42AA598FABDE}" type="presParOf" srcId="{A2762E0D-F25D-EB4C-BCA1-0B145EA97DDC}" destId="{786C278A-52AF-F348-81FD-9B6677CBED35}" srcOrd="10" destOrd="0" presId="urn:microsoft.com/office/officeart/2005/8/layout/radial1"/>
    <dgm:cxn modelId="{FF53D73E-7C20-844B-8B03-91837D1B834C}" type="presParOf" srcId="{A2762E0D-F25D-EB4C-BCA1-0B145EA97DDC}" destId="{8916B3F9-5F46-2D4E-9C78-23BD413D1CD2}" srcOrd="11" destOrd="0" presId="urn:microsoft.com/office/officeart/2005/8/layout/radial1"/>
    <dgm:cxn modelId="{BF1C5991-BFD6-FE45-B482-3C34DC9D1268}" type="presParOf" srcId="{8916B3F9-5F46-2D4E-9C78-23BD413D1CD2}" destId="{4F4E1BF3-F924-F44E-963F-9E887080952B}" srcOrd="0" destOrd="0" presId="urn:microsoft.com/office/officeart/2005/8/layout/radial1"/>
    <dgm:cxn modelId="{00101654-3B0C-B946-911D-01C0CB9A7793}"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BD2D7B6F-F5D3-0045-AA60-FFD24738CB82}">
      <dgm:prSet phldrT="[Text]"/>
      <dgm:spPr/>
      <dgm:t>
        <a:bodyPr/>
        <a:lstStyle/>
        <a:p>
          <a:r>
            <a:rPr lang="en-US" dirty="0" smtClean="0"/>
            <a:t>Content Area</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Activity 1</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611AE16E-D709-A241-AA4A-9E7370958885}">
      <dgm:prSet phldrT="[Text]"/>
      <dgm:spPr/>
      <dgm:t>
        <a:bodyPr/>
        <a:lstStyle/>
        <a:p>
          <a:r>
            <a:rPr lang="en-US" dirty="0" smtClean="0"/>
            <a:t>Resource</a:t>
          </a:r>
          <a:endParaRPr lang="en-US" dirty="0"/>
        </a:p>
      </dgm:t>
    </dgm:pt>
    <dgm:pt modelId="{793FD7A9-1CAF-2140-9E6F-970EE1822F9A}" type="parTrans" cxnId="{4A737021-4AE1-B148-8F3D-EF0BCB5752DF}">
      <dgm:prSet/>
      <dgm:spPr/>
      <dgm:t>
        <a:bodyPr/>
        <a:lstStyle/>
        <a:p>
          <a:endParaRPr lang="en-US" dirty="0"/>
        </a:p>
      </dgm:t>
    </dgm:pt>
    <dgm:pt modelId="{ACFC436D-2E93-A34D-8851-473F6CF7F5D6}" type="sibTrans" cxnId="{4A737021-4AE1-B148-8F3D-EF0BCB5752DF}">
      <dgm:prSet/>
      <dgm:spPr/>
      <dgm:t>
        <a:bodyPr/>
        <a:lstStyle/>
        <a:p>
          <a:endParaRPr lang="en-US"/>
        </a:p>
      </dgm:t>
    </dgm:pt>
    <dgm:pt modelId="{A95C74BA-EA46-5446-8E93-5763C223AB1B}">
      <dgm:prSet phldrT="[Text]"/>
      <dgm:spPr/>
      <dgm:t>
        <a:bodyPr/>
        <a:lstStyle/>
        <a:p>
          <a:r>
            <a:rPr lang="en-US" dirty="0" smtClean="0"/>
            <a:t>Activity 3</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1747E77C-8A5F-6948-A339-1ECEB6313BC7}">
      <dgm:prSet phldrT="[Text]"/>
      <dgm:spPr/>
      <dgm:t>
        <a:bodyPr/>
        <a:lstStyle/>
        <a:p>
          <a:r>
            <a:rPr lang="en-US" dirty="0" smtClean="0"/>
            <a:t>Resource</a:t>
          </a:r>
          <a:endParaRPr lang="en-US" dirty="0"/>
        </a:p>
      </dgm:t>
    </dgm:pt>
    <dgm:pt modelId="{3242D4FC-84B6-1348-97B6-EBA5D87B898A}" type="parTrans" cxnId="{3381E144-3E0C-1044-B3FD-74237BBFF86A}">
      <dgm:prSet/>
      <dgm:spPr/>
      <dgm:t>
        <a:bodyPr/>
        <a:lstStyle/>
        <a:p>
          <a:endParaRPr lang="en-US" dirty="0"/>
        </a:p>
      </dgm:t>
    </dgm:pt>
    <dgm:pt modelId="{09CFC21B-9779-CA48-8AB2-7091F54E7A0A}" type="sibTrans" cxnId="{3381E144-3E0C-1044-B3FD-74237BBFF86A}">
      <dgm:prSet/>
      <dgm:spPr/>
      <dgm:t>
        <a:bodyPr/>
        <a:lstStyle/>
        <a:p>
          <a:endParaRPr lang="en-US"/>
        </a:p>
      </dgm:t>
    </dgm:pt>
    <dgm:pt modelId="{2E4368CB-1C70-DF4A-9524-DA64AFD17CE1}">
      <dgm:prSet phldrT="[Text]"/>
      <dgm:spPr/>
      <dgm:t>
        <a:bodyPr/>
        <a:lstStyle/>
        <a:p>
          <a:r>
            <a:rPr lang="en-US" dirty="0" smtClean="0"/>
            <a:t>Activity 2</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15171A26-B850-A342-BA61-F2CFD5D17A48}">
      <dgm:prSet phldrT="[Text]"/>
      <dgm:spPr/>
      <dgm:t>
        <a:bodyPr/>
        <a:lstStyle/>
        <a:p>
          <a:r>
            <a:rPr lang="en-US" dirty="0" smtClean="0"/>
            <a:t>Resource</a:t>
          </a:r>
          <a:endParaRPr lang="en-US" dirty="0"/>
        </a:p>
      </dgm:t>
    </dgm:pt>
    <dgm:pt modelId="{08124C43-DD5C-0944-92E8-61049EBDF95E}" type="parTrans" cxnId="{4FBAFA0A-BED8-0B4E-87F5-8E324077C4DC}">
      <dgm:prSet/>
      <dgm:spPr/>
      <dgm:t>
        <a:bodyPr/>
        <a:lstStyle/>
        <a:p>
          <a:endParaRPr lang="en-US" dirty="0"/>
        </a:p>
      </dgm:t>
    </dgm:pt>
    <dgm:pt modelId="{440D8F78-40C9-DB4B-8652-06DD946AF718}" type="sibTrans" cxnId="{4FBAFA0A-BED8-0B4E-87F5-8E324077C4DC}">
      <dgm:prSet/>
      <dgm:spPr/>
      <dgm:t>
        <a:bodyPr/>
        <a:lstStyle/>
        <a:p>
          <a:endParaRPr lang="en-US"/>
        </a:p>
      </dgm:t>
    </dgm:pt>
    <dgm:pt modelId="{230DD719-D9EF-814A-AD99-896BA8ACDF49}">
      <dgm:prSet phldrT="[Text]"/>
      <dgm:spPr/>
      <dgm:t>
        <a:bodyPr/>
        <a:lstStyle/>
        <a:p>
          <a:r>
            <a:rPr lang="en-US" dirty="0" smtClean="0"/>
            <a:t>Resource</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X="110911" custScaleY="125695" custLinFactNeighborX="-41773">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3"/>
      <dgm:spPr/>
      <dgm:t>
        <a:bodyPr/>
        <a:lstStyle/>
        <a:p>
          <a:endParaRPr lang="en-US"/>
        </a:p>
      </dgm:t>
    </dgm:pt>
    <dgm:pt modelId="{9AACFB51-A9C4-B04D-8F7B-F3649F8DC69B}" type="pres">
      <dgm:prSet presAssocID="{764951DE-7DCC-C944-B5A8-2099116BF1EC}" presName="connTx" presStyleLbl="parChTrans1D2" presStyleIdx="0" presStyleCnt="3"/>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3">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3423EC6C-BFCF-FA4E-A87E-928E00E792AA}" type="pres">
      <dgm:prSet presAssocID="{793FD7A9-1CAF-2140-9E6F-970EE1822F9A}" presName="conn2-1" presStyleLbl="parChTrans1D3" presStyleIdx="1" presStyleCnt="6"/>
      <dgm:spPr/>
      <dgm:t>
        <a:bodyPr/>
        <a:lstStyle/>
        <a:p>
          <a:endParaRPr lang="en-US"/>
        </a:p>
      </dgm:t>
    </dgm:pt>
    <dgm:pt modelId="{6D119CEA-ED91-EA4E-948F-27BEA715AEE4}" type="pres">
      <dgm:prSet presAssocID="{793FD7A9-1CAF-2140-9E6F-970EE1822F9A}" presName="connTx" presStyleLbl="parChTrans1D3" presStyleIdx="1" presStyleCnt="6"/>
      <dgm:spPr/>
      <dgm:t>
        <a:bodyPr/>
        <a:lstStyle/>
        <a:p>
          <a:endParaRPr lang="en-US"/>
        </a:p>
      </dgm:t>
    </dgm:pt>
    <dgm:pt modelId="{49C957A6-AA94-0145-B8E2-8E314B6C06FB}" type="pres">
      <dgm:prSet presAssocID="{611AE16E-D709-A241-AA4A-9E7370958885}" presName="root2" presStyleCnt="0"/>
      <dgm:spPr/>
      <dgm:t>
        <a:bodyPr/>
        <a:lstStyle/>
        <a:p>
          <a:endParaRPr lang="en-US"/>
        </a:p>
      </dgm:t>
    </dgm:pt>
    <dgm:pt modelId="{7AECD077-784B-4348-A373-67E1F5781BA3}" type="pres">
      <dgm:prSet presAssocID="{611AE16E-D709-A241-AA4A-9E7370958885}" presName="LevelTwoTextNode" presStyleLbl="node3" presStyleIdx="1" presStyleCnt="6">
        <dgm:presLayoutVars>
          <dgm:chPref val="3"/>
        </dgm:presLayoutVars>
      </dgm:prSet>
      <dgm:spPr/>
      <dgm:t>
        <a:bodyPr/>
        <a:lstStyle/>
        <a:p>
          <a:endParaRPr lang="en-US"/>
        </a:p>
      </dgm:t>
    </dgm:pt>
    <dgm:pt modelId="{B871DE93-9BF4-C94D-BBBC-0BA049131614}" type="pres">
      <dgm:prSet presAssocID="{611AE16E-D709-A241-AA4A-9E7370958885}"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3"/>
      <dgm:spPr/>
      <dgm:t>
        <a:bodyPr/>
        <a:lstStyle/>
        <a:p>
          <a:endParaRPr lang="en-US"/>
        </a:p>
      </dgm:t>
    </dgm:pt>
    <dgm:pt modelId="{AA3C1B16-1A08-7347-B6B0-49663A6C9FD5}" type="pres">
      <dgm:prSet presAssocID="{3576A036-AFB6-E140-A598-0B9FE67F9E3A}" presName="connTx" presStyleLbl="parChTrans1D2" presStyleIdx="1" presStyleCnt="3"/>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3">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2" presStyleCnt="6"/>
      <dgm:spPr/>
      <dgm:t>
        <a:bodyPr/>
        <a:lstStyle/>
        <a:p>
          <a:endParaRPr lang="en-US"/>
        </a:p>
      </dgm:t>
    </dgm:pt>
    <dgm:pt modelId="{95E8A329-248C-604F-857A-16DD9DFE1E99}" type="pres">
      <dgm:prSet presAssocID="{584FCDF4-D01B-E946-B78B-B7FDB84C792A}" presName="connTx" presStyleLbl="parChTrans1D3" presStyleIdx="2"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2"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28F5E510-1CAD-034A-BFA9-E8C19F54C1A0}" type="pres">
      <dgm:prSet presAssocID="{08124C43-DD5C-0944-92E8-61049EBDF95E}" presName="conn2-1" presStyleLbl="parChTrans1D3" presStyleIdx="3" presStyleCnt="6"/>
      <dgm:spPr/>
      <dgm:t>
        <a:bodyPr/>
        <a:lstStyle/>
        <a:p>
          <a:endParaRPr lang="en-US"/>
        </a:p>
      </dgm:t>
    </dgm:pt>
    <dgm:pt modelId="{FC9D43E1-6503-3245-8FAD-2C5B3C043729}" type="pres">
      <dgm:prSet presAssocID="{08124C43-DD5C-0944-92E8-61049EBDF95E}" presName="connTx" presStyleLbl="parChTrans1D3" presStyleIdx="3" presStyleCnt="6"/>
      <dgm:spPr/>
      <dgm:t>
        <a:bodyPr/>
        <a:lstStyle/>
        <a:p>
          <a:endParaRPr lang="en-US"/>
        </a:p>
      </dgm:t>
    </dgm:pt>
    <dgm:pt modelId="{74AA0A98-BEBD-BF49-8B92-B8FF0EAE1200}" type="pres">
      <dgm:prSet presAssocID="{15171A26-B850-A342-BA61-F2CFD5D17A48}" presName="root2" presStyleCnt="0"/>
      <dgm:spPr/>
      <dgm:t>
        <a:bodyPr/>
        <a:lstStyle/>
        <a:p>
          <a:endParaRPr lang="en-US"/>
        </a:p>
      </dgm:t>
    </dgm:pt>
    <dgm:pt modelId="{C75FA8CE-685D-694A-85A6-76A7895BB5F4}" type="pres">
      <dgm:prSet presAssocID="{15171A26-B850-A342-BA61-F2CFD5D17A48}" presName="LevelTwoTextNode" presStyleLbl="node3" presStyleIdx="3" presStyleCnt="6">
        <dgm:presLayoutVars>
          <dgm:chPref val="3"/>
        </dgm:presLayoutVars>
      </dgm:prSet>
      <dgm:spPr/>
      <dgm:t>
        <a:bodyPr/>
        <a:lstStyle/>
        <a:p>
          <a:endParaRPr lang="en-US"/>
        </a:p>
      </dgm:t>
    </dgm:pt>
    <dgm:pt modelId="{F4293518-8B04-564A-8EAF-3554F9FFFF11}" type="pres">
      <dgm:prSet presAssocID="{15171A26-B850-A342-BA61-F2CFD5D17A48}"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3"/>
      <dgm:spPr/>
      <dgm:t>
        <a:bodyPr/>
        <a:lstStyle/>
        <a:p>
          <a:endParaRPr lang="en-US"/>
        </a:p>
      </dgm:t>
    </dgm:pt>
    <dgm:pt modelId="{49AFADC5-174B-7140-AB5F-32F4D079E528}" type="pres">
      <dgm:prSet presAssocID="{0406CA50-9F58-CC43-B59C-27CB7F89E703}" presName="connTx" presStyleLbl="parChTrans1D2" presStyleIdx="2" presStyleCnt="3"/>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3">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4" presStyleCnt="6"/>
      <dgm:spPr/>
      <dgm:t>
        <a:bodyPr/>
        <a:lstStyle/>
        <a:p>
          <a:endParaRPr lang="en-US"/>
        </a:p>
      </dgm:t>
    </dgm:pt>
    <dgm:pt modelId="{A6BBCDC8-D92A-6848-B8C3-66C36AB35C66}" type="pres">
      <dgm:prSet presAssocID="{EA2B0C69-C29D-1841-B80F-A2B81D7AA761}" presName="connTx" presStyleLbl="parChTrans1D3" presStyleIdx="4"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4"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9FB0EC69-ACD6-6245-AADE-564B1DDAB509}" type="pres">
      <dgm:prSet presAssocID="{3242D4FC-84B6-1348-97B6-EBA5D87B898A}" presName="conn2-1" presStyleLbl="parChTrans1D3" presStyleIdx="5" presStyleCnt="6"/>
      <dgm:spPr/>
      <dgm:t>
        <a:bodyPr/>
        <a:lstStyle/>
        <a:p>
          <a:endParaRPr lang="en-US"/>
        </a:p>
      </dgm:t>
    </dgm:pt>
    <dgm:pt modelId="{8274D1C6-47D1-E34D-BFD3-67F3CA9AEAB3}" type="pres">
      <dgm:prSet presAssocID="{3242D4FC-84B6-1348-97B6-EBA5D87B898A}" presName="connTx" presStyleLbl="parChTrans1D3" presStyleIdx="5" presStyleCnt="6"/>
      <dgm:spPr/>
      <dgm:t>
        <a:bodyPr/>
        <a:lstStyle/>
        <a:p>
          <a:endParaRPr lang="en-US"/>
        </a:p>
      </dgm:t>
    </dgm:pt>
    <dgm:pt modelId="{1741AD04-F006-5141-8C75-FD33726AA2A5}" type="pres">
      <dgm:prSet presAssocID="{1747E77C-8A5F-6948-A339-1ECEB6313BC7}" presName="root2" presStyleCnt="0"/>
      <dgm:spPr/>
      <dgm:t>
        <a:bodyPr/>
        <a:lstStyle/>
        <a:p>
          <a:endParaRPr lang="en-US"/>
        </a:p>
      </dgm:t>
    </dgm:pt>
    <dgm:pt modelId="{1E434061-1E07-9747-A5B0-AE93148FBFF5}" type="pres">
      <dgm:prSet presAssocID="{1747E77C-8A5F-6948-A339-1ECEB6313BC7}" presName="LevelTwoTextNode" presStyleLbl="node3" presStyleIdx="5" presStyleCnt="6">
        <dgm:presLayoutVars>
          <dgm:chPref val="3"/>
        </dgm:presLayoutVars>
      </dgm:prSet>
      <dgm:spPr/>
      <dgm:t>
        <a:bodyPr/>
        <a:lstStyle/>
        <a:p>
          <a:endParaRPr lang="en-US"/>
        </a:p>
      </dgm:t>
    </dgm:pt>
    <dgm:pt modelId="{CF2F5835-D8A5-3441-A02E-6B75EDEDDEFA}" type="pres">
      <dgm:prSet presAssocID="{1747E77C-8A5F-6948-A339-1ECEB6313BC7}" presName="level3hierChild" presStyleCnt="0"/>
      <dgm:spPr/>
      <dgm:t>
        <a:bodyPr/>
        <a:lstStyle/>
        <a:p>
          <a:endParaRPr lang="en-US"/>
        </a:p>
      </dgm:t>
    </dgm:pt>
  </dgm:ptLst>
  <dgm:cxnLst>
    <dgm:cxn modelId="{B73162A7-BBAF-F243-B183-E9B83F646C7A}" type="presOf" srcId="{08124C43-DD5C-0944-92E8-61049EBDF95E}" destId="{FC9D43E1-6503-3245-8FAD-2C5B3C043729}" srcOrd="1" destOrd="0" presId="urn:microsoft.com/office/officeart/2005/8/layout/hierarchy2"/>
    <dgm:cxn modelId="{348F6B83-1044-9F41-A10D-5C74FBA3BE50}" type="presOf" srcId="{764951DE-7DCC-C944-B5A8-2099116BF1EC}" destId="{9AACFB51-A9C4-B04D-8F7B-F3649F8DC69B}" srcOrd="1" destOrd="0" presId="urn:microsoft.com/office/officeart/2005/8/layout/hierarchy2"/>
    <dgm:cxn modelId="{4FBAFA0A-BED8-0B4E-87F5-8E324077C4DC}" srcId="{2E4368CB-1C70-DF4A-9524-DA64AFD17CE1}" destId="{15171A26-B850-A342-BA61-F2CFD5D17A48}" srcOrd="1" destOrd="0" parTransId="{08124C43-DD5C-0944-92E8-61049EBDF95E}" sibTransId="{440D8F78-40C9-DB4B-8652-06DD946AF718}"/>
    <dgm:cxn modelId="{8BB39D8E-BD3D-9849-AC39-BF7D75DD71F7}" type="presOf" srcId="{6BFBF50A-E61E-2242-8022-AD439606092E}" destId="{81404C1C-2AF5-9146-8097-75965B6E696A}" srcOrd="0" destOrd="0" presId="urn:microsoft.com/office/officeart/2005/8/layout/hierarchy2"/>
    <dgm:cxn modelId="{931C5978-B2FC-5E44-A3A0-7FBB78AD8EDB}" type="presOf" srcId="{DB488FCE-375E-FD4A-A99B-2E3041F53B3B}" destId="{0F847F51-0BC6-A540-AE1F-7CCFDC1F0565}" srcOrd="0" destOrd="0" presId="urn:microsoft.com/office/officeart/2005/8/layout/hierarchy2"/>
    <dgm:cxn modelId="{49B9352C-E399-D341-89AD-21BE15F2CBF1}" type="presOf" srcId="{D28ECA1B-2D94-0B48-AF46-A04F7AE9335E}" destId="{4F584A9B-E6A1-7144-ABFF-694949592A70}" srcOrd="0" destOrd="0" presId="urn:microsoft.com/office/officeart/2005/8/layout/hierarchy2"/>
    <dgm:cxn modelId="{35620703-8878-E048-8A2D-465F636AD942}" type="presOf" srcId="{0406CA50-9F58-CC43-B59C-27CB7F89E703}" destId="{49AFADC5-174B-7140-AB5F-32F4D079E528}" srcOrd="1" destOrd="0" presId="urn:microsoft.com/office/officeart/2005/8/layout/hierarchy2"/>
    <dgm:cxn modelId="{59E19EF4-9A87-A64D-8E39-1B175A4A4710}" type="presOf" srcId="{611AE16E-D709-A241-AA4A-9E7370958885}" destId="{7AECD077-784B-4348-A373-67E1F5781BA3}" srcOrd="0" destOrd="0" presId="urn:microsoft.com/office/officeart/2005/8/layout/hierarchy2"/>
    <dgm:cxn modelId="{820202E4-BCFE-3849-8F36-E3DA808C024F}" type="presOf" srcId="{764951DE-7DCC-C944-B5A8-2099116BF1EC}" destId="{4B421628-7764-8B48-8402-D7B93410FBAE}" srcOrd="0" destOrd="0" presId="urn:microsoft.com/office/officeart/2005/8/layout/hierarchy2"/>
    <dgm:cxn modelId="{B245D216-DE51-DF49-8F0A-88270F038AF5}" type="presOf" srcId="{BD2D7B6F-F5D3-0045-AA60-FFD24738CB82}" destId="{8B0D0BE4-436D-DF42-8835-0F0CD1884F38}" srcOrd="0" destOrd="0" presId="urn:microsoft.com/office/officeart/2005/8/layout/hierarchy2"/>
    <dgm:cxn modelId="{EE6A81FB-F00C-C04A-B889-C8F61C7F3498}" type="presOf" srcId="{08124C43-DD5C-0944-92E8-61049EBDF95E}" destId="{28F5E510-1CAD-034A-BFA9-E8C19F54C1A0}" srcOrd="0"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88DEBB13-7323-D940-B423-7E08CC68E563}" type="presOf" srcId="{793FD7A9-1CAF-2140-9E6F-970EE1822F9A}" destId="{6D119CEA-ED91-EA4E-948F-27BEA715AEE4}" srcOrd="1" destOrd="0" presId="urn:microsoft.com/office/officeart/2005/8/layout/hierarchy2"/>
    <dgm:cxn modelId="{2297FD4F-7A8D-F64D-874A-5816AEB036ED}" type="presOf" srcId="{1747E77C-8A5F-6948-A339-1ECEB6313BC7}" destId="{1E434061-1E07-9747-A5B0-AE93148FBFF5}" srcOrd="0"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024B6CC2-4C4E-C040-888B-77E209F89C4F}" type="presOf" srcId="{584FCDF4-D01B-E946-B78B-B7FDB84C792A}" destId="{49B93A5D-10D1-E649-A8C5-9B4DA67F424A}" srcOrd="0" destOrd="0" presId="urn:microsoft.com/office/officeart/2005/8/layout/hierarchy2"/>
    <dgm:cxn modelId="{62E9706B-10CE-404F-9941-5196C8B03573}" type="presOf" srcId="{15171A26-B850-A342-BA61-F2CFD5D17A48}" destId="{C75FA8CE-685D-694A-85A6-76A7895BB5F4}" srcOrd="0" destOrd="0" presId="urn:microsoft.com/office/officeart/2005/8/layout/hierarchy2"/>
    <dgm:cxn modelId="{4A737021-4AE1-B148-8F3D-EF0BCB5752DF}" srcId="{D28ECA1B-2D94-0B48-AF46-A04F7AE9335E}" destId="{611AE16E-D709-A241-AA4A-9E7370958885}" srcOrd="1" destOrd="0" parTransId="{793FD7A9-1CAF-2140-9E6F-970EE1822F9A}" sibTransId="{ACFC436D-2E93-A34D-8851-473F6CF7F5D6}"/>
    <dgm:cxn modelId="{F778E703-F434-CA43-810F-58F5F46DD713}" type="presOf" srcId="{EA2B0C69-C29D-1841-B80F-A2B81D7AA761}" destId="{84C0767C-A604-C840-90F1-57BC1E0877B4}" srcOrd="0" destOrd="0" presId="urn:microsoft.com/office/officeart/2005/8/layout/hierarchy2"/>
    <dgm:cxn modelId="{4EDDD890-0AF5-D741-AB34-72BD2C16C1BB}" type="presOf" srcId="{C80FE5A0-9DAB-D448-A91E-17F419E61695}" destId="{F9268EFC-D573-D648-BC59-AE9548A3F386}" srcOrd="0" destOrd="0" presId="urn:microsoft.com/office/officeart/2005/8/layout/hierarchy2"/>
    <dgm:cxn modelId="{4E77ADC1-498D-0F42-BD6B-E2215681FFD1}" type="presOf" srcId="{3576A036-AFB6-E140-A598-0B9FE67F9E3A}" destId="{AA3C1B16-1A08-7347-B6B0-49663A6C9FD5}" srcOrd="1" destOrd="0" presId="urn:microsoft.com/office/officeart/2005/8/layout/hierarchy2"/>
    <dgm:cxn modelId="{4B039705-8610-2346-B16A-3A01436963E4}" type="presOf" srcId="{793FD7A9-1CAF-2140-9E6F-970EE1822F9A}" destId="{3423EC6C-BFCF-FA4E-A87E-928E00E792AA}" srcOrd="0" destOrd="0" presId="urn:microsoft.com/office/officeart/2005/8/layout/hierarchy2"/>
    <dgm:cxn modelId="{3381E144-3E0C-1044-B3FD-74237BBFF86A}" srcId="{A95C74BA-EA46-5446-8E93-5763C223AB1B}" destId="{1747E77C-8A5F-6948-A339-1ECEB6313BC7}" srcOrd="1" destOrd="0" parTransId="{3242D4FC-84B6-1348-97B6-EBA5D87B898A}" sibTransId="{09CFC21B-9779-CA48-8AB2-7091F54E7A0A}"/>
    <dgm:cxn modelId="{29FA6834-37E5-1C46-8644-BE1F10718722}" type="presOf" srcId="{3576A036-AFB6-E140-A598-0B9FE67F9E3A}" destId="{87241616-3DE6-7541-9361-AD0DC340EF02}" srcOrd="0"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62D74C75-4435-9249-8D73-EEFE2604173E}" srcId="{D28ECA1B-2D94-0B48-AF46-A04F7AE9335E}" destId="{A2E274D9-0C34-6940-A954-F173466228EB}" srcOrd="0" destOrd="0" parTransId="{6BFBF50A-E61E-2242-8022-AD439606092E}" sibTransId="{889C3224-0288-4E46-8B5C-47D9A74FEDFF}"/>
    <dgm:cxn modelId="{0203AEE5-91E3-B743-B260-57E62A27FABD}" srcId="{BD2D7B6F-F5D3-0045-AA60-FFD24738CB82}" destId="{2E4368CB-1C70-DF4A-9524-DA64AFD17CE1}" srcOrd="1" destOrd="0" parTransId="{3576A036-AFB6-E140-A598-0B9FE67F9E3A}" sibTransId="{1FCFEF51-CDE7-AA4E-884F-3C98EDD51E87}"/>
    <dgm:cxn modelId="{337D9035-97F9-C649-B8A8-8899789C95BF}" type="presOf" srcId="{A2E274D9-0C34-6940-A954-F173466228EB}" destId="{AB8F7B6C-1675-8C4B-B77C-58C147CBA704}" srcOrd="0" destOrd="0" presId="urn:microsoft.com/office/officeart/2005/8/layout/hierarchy2"/>
    <dgm:cxn modelId="{982B89AD-4E40-744C-8F3B-EC3562A3599C}" type="presOf" srcId="{0406CA50-9F58-CC43-B59C-27CB7F89E703}" destId="{08A74241-88EA-FE4E-A8B8-525CF0D34D0A}" srcOrd="0" destOrd="0" presId="urn:microsoft.com/office/officeart/2005/8/layout/hierarchy2"/>
    <dgm:cxn modelId="{247FCAD5-F705-0F4D-92D5-2639CB109549}" type="presOf" srcId="{584FCDF4-D01B-E946-B78B-B7FDB84C792A}" destId="{95E8A329-248C-604F-857A-16DD9DFE1E99}" srcOrd="1" destOrd="0" presId="urn:microsoft.com/office/officeart/2005/8/layout/hierarchy2"/>
    <dgm:cxn modelId="{1A6129CA-04A5-804E-9816-0F4D69A50518}" type="presOf" srcId="{2E4368CB-1C70-DF4A-9524-DA64AFD17CE1}" destId="{8B9A6741-112D-5B44-931F-15302F01C809}"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E7140F86-3958-B843-A896-7481574FD3C9}" type="presOf" srcId="{3242D4FC-84B6-1348-97B6-EBA5D87B898A}" destId="{8274D1C6-47D1-E34D-BFD3-67F3CA9AEAB3}" srcOrd="1" destOrd="0" presId="urn:microsoft.com/office/officeart/2005/8/layout/hierarchy2"/>
    <dgm:cxn modelId="{4EFF6581-0407-8C40-A6CC-142A01E65E9F}" type="presOf" srcId="{A95C74BA-EA46-5446-8E93-5763C223AB1B}" destId="{5061476B-1586-AE46-8DA5-7831992C847E}"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E0DE4CE0-6632-BA44-AB0F-D433D9465160}" type="presOf" srcId="{6BFBF50A-E61E-2242-8022-AD439606092E}" destId="{4DDAC5BA-CF24-824E-A0B8-90B57E68785D}" srcOrd="1" destOrd="0" presId="urn:microsoft.com/office/officeart/2005/8/layout/hierarchy2"/>
    <dgm:cxn modelId="{287C0B62-C879-D044-8125-225B6FBC0FC5}" type="presOf" srcId="{230DD719-D9EF-814A-AD99-896BA8ACDF49}" destId="{4E6941D7-4779-2749-BFAA-34CB83AB58D1}" srcOrd="0" destOrd="0" presId="urn:microsoft.com/office/officeart/2005/8/layout/hierarchy2"/>
    <dgm:cxn modelId="{0614B763-B7A4-0648-8D19-56500DE64EA1}" type="presOf" srcId="{3242D4FC-84B6-1348-97B6-EBA5D87B898A}" destId="{9FB0EC69-ACD6-6245-AADE-564B1DDAB509}" srcOrd="0" destOrd="0" presId="urn:microsoft.com/office/officeart/2005/8/layout/hierarchy2"/>
    <dgm:cxn modelId="{797AB207-C307-4040-8B20-5A8FC54A14BE}" type="presOf" srcId="{EA2B0C69-C29D-1841-B80F-A2B81D7AA761}" destId="{A6BBCDC8-D92A-6848-B8C3-66C36AB35C66}" srcOrd="1" destOrd="0" presId="urn:microsoft.com/office/officeart/2005/8/layout/hierarchy2"/>
    <dgm:cxn modelId="{32691A7D-30F3-9545-A2AE-BF1D59638C4D}" type="presParOf" srcId="{0F847F51-0BC6-A540-AE1F-7CCFDC1F0565}" destId="{DAAA43C5-826B-E34F-B169-F6F33B9B6896}" srcOrd="0" destOrd="0" presId="urn:microsoft.com/office/officeart/2005/8/layout/hierarchy2"/>
    <dgm:cxn modelId="{06F71F67-7500-E044-BDD9-0138C6888905}" type="presParOf" srcId="{DAAA43C5-826B-E34F-B169-F6F33B9B6896}" destId="{8B0D0BE4-436D-DF42-8835-0F0CD1884F38}" srcOrd="0" destOrd="0" presId="urn:microsoft.com/office/officeart/2005/8/layout/hierarchy2"/>
    <dgm:cxn modelId="{0DFA8487-B862-5943-A632-F84E0FEC61E6}" type="presParOf" srcId="{DAAA43C5-826B-E34F-B169-F6F33B9B6896}" destId="{AC684639-330E-9D4A-B3F1-194BACD8F112}" srcOrd="1" destOrd="0" presId="urn:microsoft.com/office/officeart/2005/8/layout/hierarchy2"/>
    <dgm:cxn modelId="{42FBBAC7-37E4-0340-9B88-417EE0BE9B21}" type="presParOf" srcId="{AC684639-330E-9D4A-B3F1-194BACD8F112}" destId="{4B421628-7764-8B48-8402-D7B93410FBAE}" srcOrd="0" destOrd="0" presId="urn:microsoft.com/office/officeart/2005/8/layout/hierarchy2"/>
    <dgm:cxn modelId="{B3077A5A-BE5F-294E-A3E0-A267C34B4378}" type="presParOf" srcId="{4B421628-7764-8B48-8402-D7B93410FBAE}" destId="{9AACFB51-A9C4-B04D-8F7B-F3649F8DC69B}" srcOrd="0" destOrd="0" presId="urn:microsoft.com/office/officeart/2005/8/layout/hierarchy2"/>
    <dgm:cxn modelId="{F253C130-F493-204C-A62E-3A40F64D437B}" type="presParOf" srcId="{AC684639-330E-9D4A-B3F1-194BACD8F112}" destId="{26633AEF-77BE-1447-AFEF-EB8A85053E7A}" srcOrd="1" destOrd="0" presId="urn:microsoft.com/office/officeart/2005/8/layout/hierarchy2"/>
    <dgm:cxn modelId="{DE18CC9F-3A03-A44A-8B76-809CE26DE75E}" type="presParOf" srcId="{26633AEF-77BE-1447-AFEF-EB8A85053E7A}" destId="{4F584A9B-E6A1-7144-ABFF-694949592A70}" srcOrd="0" destOrd="0" presId="urn:microsoft.com/office/officeart/2005/8/layout/hierarchy2"/>
    <dgm:cxn modelId="{C9BEF091-370C-0747-9AFF-BC088CDEE521}" type="presParOf" srcId="{26633AEF-77BE-1447-AFEF-EB8A85053E7A}" destId="{674F2751-7DB2-5F40-BBED-CF8FD394C367}" srcOrd="1" destOrd="0" presId="urn:microsoft.com/office/officeart/2005/8/layout/hierarchy2"/>
    <dgm:cxn modelId="{A112D493-0D8F-854C-BC13-B9F07EE83401}" type="presParOf" srcId="{674F2751-7DB2-5F40-BBED-CF8FD394C367}" destId="{81404C1C-2AF5-9146-8097-75965B6E696A}" srcOrd="0" destOrd="0" presId="urn:microsoft.com/office/officeart/2005/8/layout/hierarchy2"/>
    <dgm:cxn modelId="{41E0413D-1D63-5747-AD38-1DDF0F1578AF}" type="presParOf" srcId="{81404C1C-2AF5-9146-8097-75965B6E696A}" destId="{4DDAC5BA-CF24-824E-A0B8-90B57E68785D}" srcOrd="0" destOrd="0" presId="urn:microsoft.com/office/officeart/2005/8/layout/hierarchy2"/>
    <dgm:cxn modelId="{061CE2DD-9C10-2E44-83C7-93F47D4332F2}" type="presParOf" srcId="{674F2751-7DB2-5F40-BBED-CF8FD394C367}" destId="{BF67FE15-C113-9E4F-A662-20BDE956D359}" srcOrd="1" destOrd="0" presId="urn:microsoft.com/office/officeart/2005/8/layout/hierarchy2"/>
    <dgm:cxn modelId="{E5FF9843-ABDC-6D41-9BF4-A74F8B97EF89}" type="presParOf" srcId="{BF67FE15-C113-9E4F-A662-20BDE956D359}" destId="{AB8F7B6C-1675-8C4B-B77C-58C147CBA704}" srcOrd="0" destOrd="0" presId="urn:microsoft.com/office/officeart/2005/8/layout/hierarchy2"/>
    <dgm:cxn modelId="{7FBB56E6-7F88-D941-9902-8E2867AAD09E}" type="presParOf" srcId="{BF67FE15-C113-9E4F-A662-20BDE956D359}" destId="{807417B7-03F5-9243-A1B4-7F4E87604E31}" srcOrd="1" destOrd="0" presId="urn:microsoft.com/office/officeart/2005/8/layout/hierarchy2"/>
    <dgm:cxn modelId="{675D2BBB-3B54-E341-B697-CB2D1EB6AEFC}" type="presParOf" srcId="{674F2751-7DB2-5F40-BBED-CF8FD394C367}" destId="{3423EC6C-BFCF-FA4E-A87E-928E00E792AA}" srcOrd="2" destOrd="0" presId="urn:microsoft.com/office/officeart/2005/8/layout/hierarchy2"/>
    <dgm:cxn modelId="{1724C9E4-91BC-BC4A-AA7A-3FAD4773E4FE}" type="presParOf" srcId="{3423EC6C-BFCF-FA4E-A87E-928E00E792AA}" destId="{6D119CEA-ED91-EA4E-948F-27BEA715AEE4}" srcOrd="0" destOrd="0" presId="urn:microsoft.com/office/officeart/2005/8/layout/hierarchy2"/>
    <dgm:cxn modelId="{F35B644A-BFB5-AC40-B7EF-04F2A7B166DA}" type="presParOf" srcId="{674F2751-7DB2-5F40-BBED-CF8FD394C367}" destId="{49C957A6-AA94-0145-B8E2-8E314B6C06FB}" srcOrd="3" destOrd="0" presId="urn:microsoft.com/office/officeart/2005/8/layout/hierarchy2"/>
    <dgm:cxn modelId="{D78E669C-BB84-C141-B4FC-AA0B364B6525}" type="presParOf" srcId="{49C957A6-AA94-0145-B8E2-8E314B6C06FB}" destId="{7AECD077-784B-4348-A373-67E1F5781BA3}" srcOrd="0" destOrd="0" presId="urn:microsoft.com/office/officeart/2005/8/layout/hierarchy2"/>
    <dgm:cxn modelId="{489D6055-013F-D84E-AE5A-C2E970B1A1EE}" type="presParOf" srcId="{49C957A6-AA94-0145-B8E2-8E314B6C06FB}" destId="{B871DE93-9BF4-C94D-BBBC-0BA049131614}" srcOrd="1" destOrd="0" presId="urn:microsoft.com/office/officeart/2005/8/layout/hierarchy2"/>
    <dgm:cxn modelId="{2476E8E7-5A24-1648-B574-9FD22AC635DE}" type="presParOf" srcId="{AC684639-330E-9D4A-B3F1-194BACD8F112}" destId="{87241616-3DE6-7541-9361-AD0DC340EF02}" srcOrd="2" destOrd="0" presId="urn:microsoft.com/office/officeart/2005/8/layout/hierarchy2"/>
    <dgm:cxn modelId="{DCDADBBB-D719-9F46-9EB8-583E697769B4}" type="presParOf" srcId="{87241616-3DE6-7541-9361-AD0DC340EF02}" destId="{AA3C1B16-1A08-7347-B6B0-49663A6C9FD5}" srcOrd="0" destOrd="0" presId="urn:microsoft.com/office/officeart/2005/8/layout/hierarchy2"/>
    <dgm:cxn modelId="{20AC44D1-B8CD-A243-A4B7-CAE7F7A0C15B}" type="presParOf" srcId="{AC684639-330E-9D4A-B3F1-194BACD8F112}" destId="{7FF2F4CC-DC2C-7844-B734-C4D740994BE3}" srcOrd="3" destOrd="0" presId="urn:microsoft.com/office/officeart/2005/8/layout/hierarchy2"/>
    <dgm:cxn modelId="{9D5BD4FD-2F21-8341-888C-FB6BF561CF79}" type="presParOf" srcId="{7FF2F4CC-DC2C-7844-B734-C4D740994BE3}" destId="{8B9A6741-112D-5B44-931F-15302F01C809}" srcOrd="0" destOrd="0" presId="urn:microsoft.com/office/officeart/2005/8/layout/hierarchy2"/>
    <dgm:cxn modelId="{C759D6B5-245B-2342-85C1-0DD5E00CFF89}" type="presParOf" srcId="{7FF2F4CC-DC2C-7844-B734-C4D740994BE3}" destId="{7EC9F7E8-2324-0046-BEC5-B070BEA4EBB0}" srcOrd="1" destOrd="0" presId="urn:microsoft.com/office/officeart/2005/8/layout/hierarchy2"/>
    <dgm:cxn modelId="{DEB9C78B-8765-E24B-82F1-8A1C42DD2157}" type="presParOf" srcId="{7EC9F7E8-2324-0046-BEC5-B070BEA4EBB0}" destId="{49B93A5D-10D1-E649-A8C5-9B4DA67F424A}" srcOrd="0" destOrd="0" presId="urn:microsoft.com/office/officeart/2005/8/layout/hierarchy2"/>
    <dgm:cxn modelId="{8C4065D7-23CD-4948-A66C-C80682BCD572}" type="presParOf" srcId="{49B93A5D-10D1-E649-A8C5-9B4DA67F424A}" destId="{95E8A329-248C-604F-857A-16DD9DFE1E99}" srcOrd="0" destOrd="0" presId="urn:microsoft.com/office/officeart/2005/8/layout/hierarchy2"/>
    <dgm:cxn modelId="{99435D28-6645-704E-8D3C-7547C9E01944}" type="presParOf" srcId="{7EC9F7E8-2324-0046-BEC5-B070BEA4EBB0}" destId="{5A7649E0-5CE0-0E41-83E8-456F5458DAC6}" srcOrd="1" destOrd="0" presId="urn:microsoft.com/office/officeart/2005/8/layout/hierarchy2"/>
    <dgm:cxn modelId="{B1290BEC-EBA1-9644-A646-157331E1CD98}" type="presParOf" srcId="{5A7649E0-5CE0-0E41-83E8-456F5458DAC6}" destId="{4E6941D7-4779-2749-BFAA-34CB83AB58D1}" srcOrd="0" destOrd="0" presId="urn:microsoft.com/office/officeart/2005/8/layout/hierarchy2"/>
    <dgm:cxn modelId="{18E7E1B4-88C6-F244-BD01-C993F6798948}" type="presParOf" srcId="{5A7649E0-5CE0-0E41-83E8-456F5458DAC6}" destId="{AC3A9576-2609-7C45-B473-D2247E691EFC}" srcOrd="1" destOrd="0" presId="urn:microsoft.com/office/officeart/2005/8/layout/hierarchy2"/>
    <dgm:cxn modelId="{5FA20EC9-450F-E749-A257-9D5B4024736B}" type="presParOf" srcId="{7EC9F7E8-2324-0046-BEC5-B070BEA4EBB0}" destId="{28F5E510-1CAD-034A-BFA9-E8C19F54C1A0}" srcOrd="2" destOrd="0" presId="urn:microsoft.com/office/officeart/2005/8/layout/hierarchy2"/>
    <dgm:cxn modelId="{E1A2F7B0-EDA1-6048-A140-1C93369DFB44}" type="presParOf" srcId="{28F5E510-1CAD-034A-BFA9-E8C19F54C1A0}" destId="{FC9D43E1-6503-3245-8FAD-2C5B3C043729}" srcOrd="0" destOrd="0" presId="urn:microsoft.com/office/officeart/2005/8/layout/hierarchy2"/>
    <dgm:cxn modelId="{A57BDB54-5DC5-014D-BB53-665B0F0937B4}" type="presParOf" srcId="{7EC9F7E8-2324-0046-BEC5-B070BEA4EBB0}" destId="{74AA0A98-BEBD-BF49-8B92-B8FF0EAE1200}" srcOrd="3" destOrd="0" presId="urn:microsoft.com/office/officeart/2005/8/layout/hierarchy2"/>
    <dgm:cxn modelId="{1087074A-CA62-DA43-BEA8-A844CD99A96A}" type="presParOf" srcId="{74AA0A98-BEBD-BF49-8B92-B8FF0EAE1200}" destId="{C75FA8CE-685D-694A-85A6-76A7895BB5F4}" srcOrd="0" destOrd="0" presId="urn:microsoft.com/office/officeart/2005/8/layout/hierarchy2"/>
    <dgm:cxn modelId="{2EDB11C1-F5AB-2846-94EE-6DA1D9DACA3E}" type="presParOf" srcId="{74AA0A98-BEBD-BF49-8B92-B8FF0EAE1200}" destId="{F4293518-8B04-564A-8EAF-3554F9FFFF11}" srcOrd="1" destOrd="0" presId="urn:microsoft.com/office/officeart/2005/8/layout/hierarchy2"/>
    <dgm:cxn modelId="{B826E56A-7DBF-4C4A-BADD-755EA262E5E4}" type="presParOf" srcId="{AC684639-330E-9D4A-B3F1-194BACD8F112}" destId="{08A74241-88EA-FE4E-A8B8-525CF0D34D0A}" srcOrd="4" destOrd="0" presId="urn:microsoft.com/office/officeart/2005/8/layout/hierarchy2"/>
    <dgm:cxn modelId="{224C33FA-20D7-AE42-A443-2A4305943F25}" type="presParOf" srcId="{08A74241-88EA-FE4E-A8B8-525CF0D34D0A}" destId="{49AFADC5-174B-7140-AB5F-32F4D079E528}" srcOrd="0" destOrd="0" presId="urn:microsoft.com/office/officeart/2005/8/layout/hierarchy2"/>
    <dgm:cxn modelId="{9E86E7A2-14AF-2A44-8856-87E238A5FD2B}" type="presParOf" srcId="{AC684639-330E-9D4A-B3F1-194BACD8F112}" destId="{50424B7D-DF3B-4648-9BCD-DEFF237FB110}" srcOrd="5" destOrd="0" presId="urn:microsoft.com/office/officeart/2005/8/layout/hierarchy2"/>
    <dgm:cxn modelId="{D292A1FB-9259-974C-A730-2B447A1C7739}" type="presParOf" srcId="{50424B7D-DF3B-4648-9BCD-DEFF237FB110}" destId="{5061476B-1586-AE46-8DA5-7831992C847E}" srcOrd="0" destOrd="0" presId="urn:microsoft.com/office/officeart/2005/8/layout/hierarchy2"/>
    <dgm:cxn modelId="{9D043437-7A9C-DC40-9850-B6B36F9ED586}" type="presParOf" srcId="{50424B7D-DF3B-4648-9BCD-DEFF237FB110}" destId="{EAB7B3A2-A823-CA4E-8F89-06C29EAC923F}" srcOrd="1" destOrd="0" presId="urn:microsoft.com/office/officeart/2005/8/layout/hierarchy2"/>
    <dgm:cxn modelId="{CF4E7F9D-AD68-7445-9F4E-E14E385D7D12}" type="presParOf" srcId="{EAB7B3A2-A823-CA4E-8F89-06C29EAC923F}" destId="{84C0767C-A604-C840-90F1-57BC1E0877B4}" srcOrd="0" destOrd="0" presId="urn:microsoft.com/office/officeart/2005/8/layout/hierarchy2"/>
    <dgm:cxn modelId="{3AC3CAE4-D129-CB47-8D89-13497D125540}" type="presParOf" srcId="{84C0767C-A604-C840-90F1-57BC1E0877B4}" destId="{A6BBCDC8-D92A-6848-B8C3-66C36AB35C66}" srcOrd="0" destOrd="0" presId="urn:microsoft.com/office/officeart/2005/8/layout/hierarchy2"/>
    <dgm:cxn modelId="{7CD73629-2307-C149-BB61-19D67DEDE7CE}" type="presParOf" srcId="{EAB7B3A2-A823-CA4E-8F89-06C29EAC923F}" destId="{F5598E1B-C379-5945-B25B-58F861C6E8AB}" srcOrd="1" destOrd="0" presId="urn:microsoft.com/office/officeart/2005/8/layout/hierarchy2"/>
    <dgm:cxn modelId="{C82A129A-69D5-0641-8391-BB677EAD207F}" type="presParOf" srcId="{F5598E1B-C379-5945-B25B-58F861C6E8AB}" destId="{F9268EFC-D573-D648-BC59-AE9548A3F386}" srcOrd="0" destOrd="0" presId="urn:microsoft.com/office/officeart/2005/8/layout/hierarchy2"/>
    <dgm:cxn modelId="{02CB2034-9D44-D44A-9F8F-41C5214A1C3F}" type="presParOf" srcId="{F5598E1B-C379-5945-B25B-58F861C6E8AB}" destId="{662B9DD3-6BCC-D34A-9231-A3F8A3886817}" srcOrd="1" destOrd="0" presId="urn:microsoft.com/office/officeart/2005/8/layout/hierarchy2"/>
    <dgm:cxn modelId="{EE4D1515-FF50-5447-923A-F0698E179AE4}" type="presParOf" srcId="{EAB7B3A2-A823-CA4E-8F89-06C29EAC923F}" destId="{9FB0EC69-ACD6-6245-AADE-564B1DDAB509}" srcOrd="2" destOrd="0" presId="urn:microsoft.com/office/officeart/2005/8/layout/hierarchy2"/>
    <dgm:cxn modelId="{FA7F04BA-4A30-844E-8EE0-F4A100B0E4C0}" type="presParOf" srcId="{9FB0EC69-ACD6-6245-AADE-564B1DDAB509}" destId="{8274D1C6-47D1-E34D-BFD3-67F3CA9AEAB3}" srcOrd="0" destOrd="0" presId="urn:microsoft.com/office/officeart/2005/8/layout/hierarchy2"/>
    <dgm:cxn modelId="{41A0BF3A-BB80-BC4B-9CE5-7D4F9F4D8A49}" type="presParOf" srcId="{EAB7B3A2-A823-CA4E-8F89-06C29EAC923F}" destId="{1741AD04-F006-5141-8C75-FD33726AA2A5}" srcOrd="3" destOrd="0" presId="urn:microsoft.com/office/officeart/2005/8/layout/hierarchy2"/>
    <dgm:cxn modelId="{4016E5E8-4045-8E4E-B103-F90D6E369F05}" type="presParOf" srcId="{1741AD04-F006-5141-8C75-FD33726AA2A5}" destId="{1E434061-1E07-9747-A5B0-AE93148FBFF5}" srcOrd="0" destOrd="0" presId="urn:microsoft.com/office/officeart/2005/8/layout/hierarchy2"/>
    <dgm:cxn modelId="{FC245324-BCC6-744A-AC9E-56FE1C98EE43}" type="presParOf" srcId="{1741AD04-F006-5141-8C75-FD33726AA2A5}" destId="{CF2F5835-D8A5-3441-A02E-6B75EDEDDEF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3_2" csCatId="accent3" phldr="1"/>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400" b="1" dirty="0" smtClean="0"/>
            <a:t>For Parents</a:t>
          </a:r>
          <a:endParaRPr lang="en-US" sz="1400" b="1" dirty="0"/>
        </a:p>
      </dgm:t>
    </dgm:pt>
    <dgm:pt modelId="{049F9092-890B-064A-A1C7-BCBFDFBBDB29}" type="parTrans" cxnId="{850B757C-A141-C840-BA4A-8E13F3B2DF8F}">
      <dgm:prSet/>
      <dgm:spPr/>
      <dgm:t>
        <a:bodyPr/>
        <a:lstStyle/>
        <a:p>
          <a:endParaRPr lang="en-US"/>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400" b="1" dirty="0" smtClean="0"/>
            <a:t>Faith Practices @ Home: Seasons of the Year</a:t>
          </a:r>
        </a:p>
      </dgm:t>
    </dgm:pt>
    <dgm:pt modelId="{53EB17F9-ABD7-9043-8EF4-4DD52FAEF979}" type="parTrans" cxnId="{D5BF67B6-3B4C-6246-8FD2-4ED8323CAD07}">
      <dgm:prSet/>
      <dgm:spPr/>
      <dgm:t>
        <a:bodyPr/>
        <a:lstStyle/>
        <a:p>
          <a:endParaRPr lang="en-US"/>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400" b="1" dirty="0" smtClean="0"/>
            <a:t>Sunday Worship </a:t>
          </a:r>
          <a:br>
            <a:rPr lang="en-US" sz="1400" b="1" dirty="0" smtClean="0"/>
          </a:br>
          <a:r>
            <a:rPr lang="en-US" sz="14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400" b="1" dirty="0" smtClean="0"/>
            <a:t>Faith Practices @Home: Bible &amp; Learning the Faith</a:t>
          </a:r>
          <a:endParaRPr lang="en-US" sz="1400" b="1" dirty="0"/>
        </a:p>
      </dgm:t>
    </dgm:pt>
    <dgm:pt modelId="{767B4DB2-6936-8C4C-B1DF-BEC98A402196}" type="parTrans" cxnId="{A52D7FFA-AB11-4344-81F7-34ED0F598E6F}">
      <dgm:prSet/>
      <dgm:spPr/>
      <dgm:t>
        <a:bodyPr/>
        <a:lstStyle/>
        <a:p>
          <a:endParaRPr lang="en-US"/>
        </a:p>
      </dgm:t>
    </dgm:pt>
    <dgm:pt modelId="{3D0693D7-7B7E-DA4E-AC61-72A37CDC7B00}" type="sibTrans" cxnId="{A52D7FFA-AB11-4344-81F7-34ED0F598E6F}">
      <dgm:prSet/>
      <dgm:spPr/>
      <dgm:t>
        <a:bodyPr/>
        <a:lstStyle/>
        <a:p>
          <a:endParaRPr lang="en-US"/>
        </a:p>
      </dgm:t>
    </dgm:pt>
    <dgm:pt modelId="{5BFBCA87-7BAD-E748-8F88-19B6FD9C54C1}">
      <dgm:prSet phldrT="[Text]" custT="1"/>
      <dgm:spPr/>
      <dgm:t>
        <a:bodyPr/>
        <a:lstStyle/>
        <a:p>
          <a:r>
            <a:rPr lang="en-US" sz="1400" b="1" dirty="0" smtClean="0"/>
            <a:t>Children’s Programs &amp; Events</a:t>
          </a:r>
          <a:endParaRPr lang="en-US" sz="1400" b="1" dirty="0"/>
        </a:p>
      </dgm:t>
    </dgm:pt>
    <dgm:pt modelId="{C0ED4669-9416-0948-94BE-66802DCB2153}" type="parTrans" cxnId="{70BF97B2-5056-D845-A18C-1427B82260B9}">
      <dgm:prSet/>
      <dgm:spPr/>
      <dgm:t>
        <a:bodyPr/>
        <a:lstStyle/>
        <a:p>
          <a:endParaRPr lang="en-US"/>
        </a:p>
      </dgm:t>
    </dgm:pt>
    <dgm:pt modelId="{AE79F588-5454-AE4E-A285-95C165D2AF7F}" type="sibTrans" cxnId="{70BF97B2-5056-D845-A18C-1427B82260B9}">
      <dgm:prSet/>
      <dgm:spPr/>
      <dgm:t>
        <a:bodyPr/>
        <a:lstStyle/>
        <a:p>
          <a:endParaRPr lang="en-US"/>
        </a:p>
      </dgm:t>
    </dgm:pt>
    <dgm:pt modelId="{583240FB-CD5D-CE45-A7C1-043AF114A2C5}">
      <dgm:prSet phldrT="[Text]" custT="1"/>
      <dgm:spPr/>
      <dgm:t>
        <a:bodyPr/>
        <a:lstStyle/>
        <a:p>
          <a:r>
            <a:rPr lang="en-US" sz="1400" b="1" dirty="0" smtClean="0"/>
            <a:t>Faith Practices @Home: Rituals &amp; Milestones</a:t>
          </a:r>
          <a:endParaRPr lang="en-US" sz="1400" b="1" dirty="0"/>
        </a:p>
      </dgm:t>
    </dgm:pt>
    <dgm:pt modelId="{3A83DF82-ACDE-A341-8E95-9B412C52B7D3}" type="parTrans" cxnId="{FBFCE296-1267-7444-87EC-CF66B6131A55}">
      <dgm:prSet/>
      <dgm:spPr/>
      <dgm:t>
        <a:bodyPr/>
        <a:lstStyle/>
        <a:p>
          <a:endParaRPr lang="en-US"/>
        </a:p>
      </dgm:t>
    </dgm:pt>
    <dgm:pt modelId="{2DA837AD-94E9-874D-B518-2B2C3A0C5943}" type="sibTrans" cxnId="{FBFCE296-1267-7444-87EC-CF66B6131A55}">
      <dgm:prSet/>
      <dgm:spPr/>
      <dgm:t>
        <a:bodyPr/>
        <a:lstStyle/>
        <a:p>
          <a:endParaRPr lang="en-US"/>
        </a:p>
      </dgm:t>
    </dgm:pt>
    <dgm:pt modelId="{8BAE294D-B6D6-7B42-B507-F48966780F8F}">
      <dgm:prSet phldrT="[Text]" custT="1"/>
      <dgm:spPr/>
      <dgm:t>
        <a:bodyPr/>
        <a:lstStyle/>
        <a:p>
          <a:r>
            <a:rPr lang="en-US" sz="1400" b="1" dirty="0" smtClean="0"/>
            <a:t>Faith Practices @ Home: Service</a:t>
          </a:r>
          <a:endParaRPr lang="en-US" sz="1400" b="1" dirty="0"/>
        </a:p>
      </dgm:t>
    </dgm:pt>
    <dgm:pt modelId="{02BE90D4-646C-B54F-B6C3-48D36FC39511}" type="parTrans" cxnId="{6B16E1A6-060E-564B-937C-6BB561DA4A09}">
      <dgm:prSet/>
      <dgm:spPr/>
      <dgm:t>
        <a:bodyPr/>
        <a:lstStyle/>
        <a:p>
          <a:endParaRPr lang="en-US"/>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400" b="1" dirty="0" smtClean="0"/>
            <a:t>Family Life Assets </a:t>
          </a:r>
          <a:endParaRPr lang="en-US" sz="1400" b="1" dirty="0"/>
        </a:p>
      </dgm:t>
    </dgm:pt>
    <dgm:pt modelId="{BFEBB3D9-DD47-2B48-8744-21B33F39C484}" type="parTrans" cxnId="{FEF70FAF-85D4-8F43-8984-FB22DC94B2DB}">
      <dgm:prSet/>
      <dgm:spPr/>
      <dgm:t>
        <a:bodyPr/>
        <a:lstStyle/>
        <a:p>
          <a:endParaRPr lang="en-US"/>
        </a:p>
      </dgm:t>
    </dgm:pt>
    <dgm:pt modelId="{504BDC30-6545-5846-A128-60E40A5EA05C}" type="sibTrans" cxnId="{FEF70FAF-85D4-8F43-8984-FB22DC94B2DB}">
      <dgm:prSet/>
      <dgm:spPr/>
      <dgm:t>
        <a:bodyPr/>
        <a:lstStyle/>
        <a:p>
          <a:endParaRPr lang="en-US"/>
        </a:p>
      </dgm:t>
    </dgm:pt>
    <dgm:pt modelId="{8C78478B-83F9-1940-8A0B-1567E69107B5}">
      <dgm:prSet phldrT="[Text]" custT="1"/>
      <dgm:spPr/>
      <dgm:t>
        <a:bodyPr/>
        <a:lstStyle/>
        <a:p>
          <a:r>
            <a:rPr lang="en-US" sz="1400" b="1" dirty="0" smtClean="0"/>
            <a:t>Missional / Discovering Faith</a:t>
          </a:r>
          <a:endParaRPr lang="en-US" sz="1400" b="1" dirty="0"/>
        </a:p>
      </dgm:t>
    </dgm:pt>
    <dgm:pt modelId="{B794A0CF-41F9-EA4C-BF65-5EDDA38E49CF}" type="parTrans" cxnId="{F9D65B25-83A3-6C42-9998-30611F5ACCE6}">
      <dgm:prSet/>
      <dgm:spPr/>
      <dgm:t>
        <a:bodyPr/>
        <a:lstStyle/>
        <a:p>
          <a:endParaRPr lang="en-US"/>
        </a:p>
      </dgm:t>
    </dgm:pt>
    <dgm:pt modelId="{CD7B1995-DCF8-F34C-84CF-BA0ABFA21E2C}" type="sibTrans" cxnId="{F9D65B25-83A3-6C42-9998-30611F5ACCE6}">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20403" custScaleY="113475"/>
      <dgm:spPr/>
      <dgm:t>
        <a:bodyPr/>
        <a:lstStyle/>
        <a:p>
          <a:endParaRPr lang="en-US"/>
        </a:p>
      </dgm:t>
    </dgm:pt>
    <dgm:pt modelId="{55667891-9EE2-7348-A65B-B085845A50C7}" type="pres">
      <dgm:prSet presAssocID="{F4891E69-05A1-D940-AD54-1945B596B03B}" presName="node" presStyleLbl="node1" presStyleIdx="0" presStyleCnt="9" custScaleX="121262" custScaleY="108540">
        <dgm:presLayoutVars>
          <dgm:bulletEnabled val="1"/>
        </dgm:presLayoutVars>
      </dgm:prSet>
      <dgm:spPr/>
      <dgm:t>
        <a:bodyPr/>
        <a:lstStyle/>
        <a:p>
          <a:endParaRPr lang="en-US"/>
        </a:p>
      </dgm:t>
    </dgm:pt>
    <dgm:pt modelId="{C5D35E2F-0F7B-664C-B5CF-881EFAD112EA}" type="pres">
      <dgm:prSet presAssocID="{F4891E69-05A1-D940-AD54-1945B596B03B}" presName="dummy" presStyleCnt="0"/>
      <dgm:spPr/>
      <dgm:t>
        <a:bodyPr/>
        <a:lstStyle/>
        <a:p>
          <a:endParaRPr lang="en-US"/>
        </a:p>
      </dgm:t>
    </dgm:pt>
    <dgm:pt modelId="{8F84FEDD-4B4D-9B4B-B52B-84550EC4FAA6}" type="pres">
      <dgm:prSet presAssocID="{D0AE19E6-5955-6641-9A6F-C588B9B28826}" presName="sibTrans" presStyleLbl="sibTrans2D1" presStyleIdx="0" presStyleCnt="9"/>
      <dgm:spPr/>
      <dgm:t>
        <a:bodyPr/>
        <a:lstStyle/>
        <a:p>
          <a:endParaRPr lang="en-US"/>
        </a:p>
      </dgm:t>
    </dgm:pt>
    <dgm:pt modelId="{06FB14D1-103C-C84F-B44F-94A259B48B04}" type="pres">
      <dgm:prSet presAssocID="{EBC59012-128E-D945-A310-A4278BC20966}" presName="node" presStyleLbl="node1" presStyleIdx="1" presStyleCnt="9" custScaleX="121262" custScaleY="108540">
        <dgm:presLayoutVars>
          <dgm:bulletEnabled val="1"/>
        </dgm:presLayoutVars>
      </dgm:prSet>
      <dgm:spPr/>
      <dgm:t>
        <a:bodyPr/>
        <a:lstStyle/>
        <a:p>
          <a:endParaRPr lang="en-US"/>
        </a:p>
      </dgm:t>
    </dgm:pt>
    <dgm:pt modelId="{DC0FD9AF-45D4-E44E-B542-A1A56E5F5E1E}" type="pres">
      <dgm:prSet presAssocID="{EBC59012-128E-D945-A310-A4278BC20966}" presName="dummy" presStyleCnt="0"/>
      <dgm:spPr/>
      <dgm:t>
        <a:bodyPr/>
        <a:lstStyle/>
        <a:p>
          <a:endParaRPr lang="en-US"/>
        </a:p>
      </dgm:t>
    </dgm:pt>
    <dgm:pt modelId="{607103A2-8C53-334A-A084-228C85F80B23}" type="pres">
      <dgm:prSet presAssocID="{667D8936-2877-754A-B2A7-37045C672D8A}" presName="sibTrans" presStyleLbl="sibTrans2D1" presStyleIdx="1" presStyleCnt="9"/>
      <dgm:spPr/>
      <dgm:t>
        <a:bodyPr/>
        <a:lstStyle/>
        <a:p>
          <a:endParaRPr lang="en-US"/>
        </a:p>
      </dgm:t>
    </dgm:pt>
    <dgm:pt modelId="{DDD9949A-4B83-9C43-A852-2B790C83D4DA}" type="pres">
      <dgm:prSet presAssocID="{0F1C742E-51C7-2543-8360-11D7F496E638}" presName="node" presStyleLbl="node1" presStyleIdx="2" presStyleCnt="9" custScaleX="121262" custScaleY="108540">
        <dgm:presLayoutVars>
          <dgm:bulletEnabled val="1"/>
        </dgm:presLayoutVars>
      </dgm:prSet>
      <dgm:spPr/>
      <dgm:t>
        <a:bodyPr/>
        <a:lstStyle/>
        <a:p>
          <a:endParaRPr lang="en-US"/>
        </a:p>
      </dgm:t>
    </dgm:pt>
    <dgm:pt modelId="{9C1AB20D-8A6E-754C-AF2F-42D8DB7F4074}" type="pres">
      <dgm:prSet presAssocID="{0F1C742E-51C7-2543-8360-11D7F496E638}" presName="dummy" presStyleCnt="0"/>
      <dgm:spPr/>
      <dgm:t>
        <a:bodyPr/>
        <a:lstStyle/>
        <a:p>
          <a:endParaRPr lang="en-US"/>
        </a:p>
      </dgm:t>
    </dgm:pt>
    <dgm:pt modelId="{317A0835-047B-B840-AD61-F6950D54960B}" type="pres">
      <dgm:prSet presAssocID="{3D0693D7-7B7E-DA4E-AC61-72A37CDC7B00}" presName="sibTrans" presStyleLbl="sibTrans2D1" presStyleIdx="2" presStyleCnt="9"/>
      <dgm:spPr/>
      <dgm:t>
        <a:bodyPr/>
        <a:lstStyle/>
        <a:p>
          <a:endParaRPr lang="en-US"/>
        </a:p>
      </dgm:t>
    </dgm:pt>
    <dgm:pt modelId="{ADE3CE14-6BF7-C94A-B48E-AD8AF2728543}" type="pres">
      <dgm:prSet presAssocID="{583240FB-CD5D-CE45-A7C1-043AF114A2C5}" presName="node" presStyleLbl="node1" presStyleIdx="3" presStyleCnt="9" custScaleX="121262" custScaleY="108540">
        <dgm:presLayoutVars>
          <dgm:bulletEnabled val="1"/>
        </dgm:presLayoutVars>
      </dgm:prSet>
      <dgm:spPr/>
      <dgm:t>
        <a:bodyPr/>
        <a:lstStyle/>
        <a:p>
          <a:endParaRPr lang="en-US"/>
        </a:p>
      </dgm:t>
    </dgm:pt>
    <dgm:pt modelId="{316BE7AA-D847-1843-BAA8-4A112560461B}" type="pres">
      <dgm:prSet presAssocID="{583240FB-CD5D-CE45-A7C1-043AF114A2C5}" presName="dummy" presStyleCnt="0"/>
      <dgm:spPr/>
      <dgm:t>
        <a:bodyPr/>
        <a:lstStyle/>
        <a:p>
          <a:endParaRPr lang="en-US"/>
        </a:p>
      </dgm:t>
    </dgm:pt>
    <dgm:pt modelId="{BEF97A5D-2660-0A47-AB8A-2E641B4C1285}" type="pres">
      <dgm:prSet presAssocID="{2DA837AD-94E9-874D-B518-2B2C3A0C5943}" presName="sibTrans" presStyleLbl="sibTrans2D1" presStyleIdx="3" presStyleCnt="9"/>
      <dgm:spPr/>
      <dgm:t>
        <a:bodyPr/>
        <a:lstStyle/>
        <a:p>
          <a:endParaRPr lang="en-US"/>
        </a:p>
      </dgm:t>
    </dgm:pt>
    <dgm:pt modelId="{AD804111-FBE1-0E43-8917-3F023C48D7C8}" type="pres">
      <dgm:prSet presAssocID="{8BAE294D-B6D6-7B42-B507-F48966780F8F}" presName="node" presStyleLbl="node1" presStyleIdx="4" presStyleCnt="9" custScaleX="121262" custScaleY="108540">
        <dgm:presLayoutVars>
          <dgm:bulletEnabled val="1"/>
        </dgm:presLayoutVars>
      </dgm:prSet>
      <dgm:spPr/>
      <dgm:t>
        <a:bodyPr/>
        <a:lstStyle/>
        <a:p>
          <a:endParaRPr lang="en-US"/>
        </a:p>
      </dgm:t>
    </dgm:pt>
    <dgm:pt modelId="{05997310-0028-7747-97A2-BB693D73F95C}" type="pres">
      <dgm:prSet presAssocID="{8BAE294D-B6D6-7B42-B507-F48966780F8F}" presName="dummy" presStyleCnt="0"/>
      <dgm:spPr/>
      <dgm:t>
        <a:bodyPr/>
        <a:lstStyle/>
        <a:p>
          <a:endParaRPr lang="en-US"/>
        </a:p>
      </dgm:t>
    </dgm:pt>
    <dgm:pt modelId="{AE63C42E-62A1-024B-B626-42E1208BE178}" type="pres">
      <dgm:prSet presAssocID="{A0BAA2F6-1F2E-9147-A28F-9076704BDDB8}" presName="sibTrans" presStyleLbl="sibTrans2D1" presStyleIdx="4" presStyleCnt="9"/>
      <dgm:spPr/>
      <dgm:t>
        <a:bodyPr/>
        <a:lstStyle/>
        <a:p>
          <a:endParaRPr lang="en-US"/>
        </a:p>
      </dgm:t>
    </dgm:pt>
    <dgm:pt modelId="{F4161C11-D9FE-CC42-82CE-71A74D4515E6}" type="pres">
      <dgm:prSet presAssocID="{2428120A-EC8B-954F-AF54-6812AF71B422}" presName="node" presStyleLbl="node1" presStyleIdx="5" presStyleCnt="9" custScaleX="121262" custScaleY="108540">
        <dgm:presLayoutVars>
          <dgm:bulletEnabled val="1"/>
        </dgm:presLayoutVars>
      </dgm:prSet>
      <dgm:spPr/>
      <dgm:t>
        <a:bodyPr/>
        <a:lstStyle/>
        <a:p>
          <a:endParaRPr lang="en-US"/>
        </a:p>
      </dgm:t>
    </dgm:pt>
    <dgm:pt modelId="{5B9E6CE0-E51C-9140-ADC1-94C0EB1F4A8C}" type="pres">
      <dgm:prSet presAssocID="{2428120A-EC8B-954F-AF54-6812AF71B422}" presName="dummy" presStyleCnt="0"/>
      <dgm:spPr/>
      <dgm:t>
        <a:bodyPr/>
        <a:lstStyle/>
        <a:p>
          <a:endParaRPr lang="en-US"/>
        </a:p>
      </dgm:t>
    </dgm:pt>
    <dgm:pt modelId="{C157EBFD-F0BE-A645-BA82-53258C64AE23}" type="pres">
      <dgm:prSet presAssocID="{504BDC30-6545-5846-A128-60E40A5EA05C}" presName="sibTrans" presStyleLbl="sibTrans2D1" presStyleIdx="5" presStyleCnt="9"/>
      <dgm:spPr/>
      <dgm:t>
        <a:bodyPr/>
        <a:lstStyle/>
        <a:p>
          <a:endParaRPr lang="en-US"/>
        </a:p>
      </dgm:t>
    </dgm:pt>
    <dgm:pt modelId="{D5B8E15C-5176-D14C-9301-6DD51E81D4B4}" type="pres">
      <dgm:prSet presAssocID="{961DD880-A93A-6048-AB97-B2DEE7DA15DC}" presName="node" presStyleLbl="node1" presStyleIdx="6" presStyleCnt="9" custScaleX="121262" custScaleY="108540">
        <dgm:presLayoutVars>
          <dgm:bulletEnabled val="1"/>
        </dgm:presLayoutVars>
      </dgm:prSet>
      <dgm:spPr/>
      <dgm:t>
        <a:bodyPr/>
        <a:lstStyle/>
        <a:p>
          <a:endParaRPr lang="en-US"/>
        </a:p>
      </dgm:t>
    </dgm:pt>
    <dgm:pt modelId="{B01CFCCF-8DEF-C649-98A1-F00013EB54EA}" type="pres">
      <dgm:prSet presAssocID="{961DD880-A93A-6048-AB97-B2DEE7DA15DC}" presName="dummy" presStyleCnt="0"/>
      <dgm:spPr/>
      <dgm:t>
        <a:bodyPr/>
        <a:lstStyle/>
        <a:p>
          <a:endParaRPr lang="en-US"/>
        </a:p>
      </dgm:t>
    </dgm:pt>
    <dgm:pt modelId="{5FF4EA7C-7615-5544-AF9A-49A8FDEB7575}" type="pres">
      <dgm:prSet presAssocID="{C2251B99-8496-954F-82E8-3B9E37EEFAA6}" presName="sibTrans" presStyleLbl="sibTrans2D1" presStyleIdx="6" presStyleCnt="9"/>
      <dgm:spPr/>
      <dgm:t>
        <a:bodyPr/>
        <a:lstStyle/>
        <a:p>
          <a:endParaRPr lang="en-US"/>
        </a:p>
      </dgm:t>
    </dgm:pt>
    <dgm:pt modelId="{B60741DA-9B20-3642-9B54-C82FF8812431}" type="pres">
      <dgm:prSet presAssocID="{5BFBCA87-7BAD-E748-8F88-19B6FD9C54C1}" presName="node" presStyleLbl="node1" presStyleIdx="7" presStyleCnt="9" custScaleX="121262" custScaleY="108540">
        <dgm:presLayoutVars>
          <dgm:bulletEnabled val="1"/>
        </dgm:presLayoutVars>
      </dgm:prSet>
      <dgm:spPr/>
      <dgm:t>
        <a:bodyPr/>
        <a:lstStyle/>
        <a:p>
          <a:endParaRPr lang="en-US"/>
        </a:p>
      </dgm:t>
    </dgm:pt>
    <dgm:pt modelId="{2359C42D-2753-7E41-A152-C71298423BEA}" type="pres">
      <dgm:prSet presAssocID="{5BFBCA87-7BAD-E748-8F88-19B6FD9C54C1}" presName="dummy" presStyleCnt="0"/>
      <dgm:spPr/>
      <dgm:t>
        <a:bodyPr/>
        <a:lstStyle/>
        <a:p>
          <a:endParaRPr lang="en-US"/>
        </a:p>
      </dgm:t>
    </dgm:pt>
    <dgm:pt modelId="{54896C96-A28D-E047-B07C-11664921E7F4}" type="pres">
      <dgm:prSet presAssocID="{AE79F588-5454-AE4E-A285-95C165D2AF7F}" presName="sibTrans" presStyleLbl="sibTrans2D1" presStyleIdx="7" presStyleCnt="9"/>
      <dgm:spPr/>
      <dgm:t>
        <a:bodyPr/>
        <a:lstStyle/>
        <a:p>
          <a:endParaRPr lang="en-US"/>
        </a:p>
      </dgm:t>
    </dgm:pt>
    <dgm:pt modelId="{C5C0381B-B303-7841-80BC-E06B2CEBCB2D}" type="pres">
      <dgm:prSet presAssocID="{8C78478B-83F9-1940-8A0B-1567E69107B5}" presName="node" presStyleLbl="node1" presStyleIdx="8" presStyleCnt="9" custScaleX="121262" custScaleY="108540">
        <dgm:presLayoutVars>
          <dgm:bulletEnabled val="1"/>
        </dgm:presLayoutVars>
      </dgm:prSet>
      <dgm:spPr/>
      <dgm:t>
        <a:bodyPr/>
        <a:lstStyle/>
        <a:p>
          <a:endParaRPr lang="en-US"/>
        </a:p>
      </dgm:t>
    </dgm:pt>
    <dgm:pt modelId="{0EF753A8-25DE-704E-8B8F-8D8B6FF5E166}" type="pres">
      <dgm:prSet presAssocID="{8C78478B-83F9-1940-8A0B-1567E69107B5}" presName="dummy" presStyleCnt="0"/>
      <dgm:spPr/>
      <dgm:t>
        <a:bodyPr/>
        <a:lstStyle/>
        <a:p>
          <a:endParaRPr lang="en-US"/>
        </a:p>
      </dgm:t>
    </dgm:pt>
    <dgm:pt modelId="{9ED28279-201E-4A4B-AE4F-C3326A6C9141}" type="pres">
      <dgm:prSet presAssocID="{CD7B1995-DCF8-F34C-84CF-BA0ABFA21E2C}" presName="sibTrans" presStyleLbl="sibTrans2D1" presStyleIdx="8" presStyleCnt="9"/>
      <dgm:spPr/>
      <dgm:t>
        <a:bodyPr/>
        <a:lstStyle/>
        <a:p>
          <a:endParaRPr lang="en-US"/>
        </a:p>
      </dgm:t>
    </dgm:pt>
  </dgm:ptLst>
  <dgm:cxnLst>
    <dgm:cxn modelId="{D5BF67B6-3B4C-6246-8FD2-4ED8323CAD07}" srcId="{4090E13C-FA55-8644-AA81-AAD46FD2B792}" destId="{EBC59012-128E-D945-A310-A4278BC20966}" srcOrd="1" destOrd="0" parTransId="{53EB17F9-ABD7-9043-8EF4-4DD52FAEF979}" sibTransId="{667D8936-2877-754A-B2A7-37045C672D8A}"/>
    <dgm:cxn modelId="{D1D16DB1-1C72-8748-903E-1531744D81B0}" type="presOf" srcId="{AE79F588-5454-AE4E-A285-95C165D2AF7F}" destId="{54896C96-A28D-E047-B07C-11664921E7F4}" srcOrd="0" destOrd="0" presId="urn:microsoft.com/office/officeart/2005/8/layout/radial6"/>
    <dgm:cxn modelId="{F9D65B25-83A3-6C42-9998-30611F5ACCE6}" srcId="{4090E13C-FA55-8644-AA81-AAD46FD2B792}" destId="{8C78478B-83F9-1940-8A0B-1567E69107B5}" srcOrd="8" destOrd="0" parTransId="{B794A0CF-41F9-EA4C-BF65-5EDDA38E49CF}" sibTransId="{CD7B1995-DCF8-F34C-84CF-BA0ABFA21E2C}"/>
    <dgm:cxn modelId="{7524EA13-BB38-8C40-B42F-9B8D9B2273E2}" type="presOf" srcId="{83B2E4C9-6739-0940-BFE0-6E1FBF8066B7}" destId="{2A3B12F4-3F24-344A-999E-BCBA7DF402FC}" srcOrd="0" destOrd="0" presId="urn:microsoft.com/office/officeart/2005/8/layout/radial6"/>
    <dgm:cxn modelId="{A52D7FFA-AB11-4344-81F7-34ED0F598E6F}" srcId="{4090E13C-FA55-8644-AA81-AAD46FD2B792}" destId="{0F1C742E-51C7-2543-8360-11D7F496E638}" srcOrd="2" destOrd="0" parTransId="{767B4DB2-6936-8C4C-B1DF-BEC98A402196}" sibTransId="{3D0693D7-7B7E-DA4E-AC61-72A37CDC7B00}"/>
    <dgm:cxn modelId="{DED073AA-697C-2F4F-8874-0C67BFCB20F4}" type="presOf" srcId="{583240FB-CD5D-CE45-A7C1-043AF114A2C5}" destId="{ADE3CE14-6BF7-C94A-B48E-AD8AF2728543}" srcOrd="0" destOrd="0" presId="urn:microsoft.com/office/officeart/2005/8/layout/radial6"/>
    <dgm:cxn modelId="{34971AFE-35BB-A84D-AEB7-76AFB427507E}" type="presOf" srcId="{5BFBCA87-7BAD-E748-8F88-19B6FD9C54C1}" destId="{B60741DA-9B20-3642-9B54-C82FF8812431}" srcOrd="0" destOrd="0" presId="urn:microsoft.com/office/officeart/2005/8/layout/radial6"/>
    <dgm:cxn modelId="{11E6F204-AA56-4A4D-AD50-0F4BED5371F4}" type="presOf" srcId="{0F1C742E-51C7-2543-8360-11D7F496E638}" destId="{DDD9949A-4B83-9C43-A852-2B790C83D4DA}" srcOrd="0" destOrd="0" presId="urn:microsoft.com/office/officeart/2005/8/layout/radial6"/>
    <dgm:cxn modelId="{A0DD2AC3-EDCA-DB48-AF9E-43EF36250721}" type="presOf" srcId="{504BDC30-6545-5846-A128-60E40A5EA05C}" destId="{C157EBFD-F0BE-A645-BA82-53258C64AE23}" srcOrd="0" destOrd="0" presId="urn:microsoft.com/office/officeart/2005/8/layout/radial6"/>
    <dgm:cxn modelId="{816BC319-8A92-324C-B0AF-37E9DBD5C0BE}" type="presOf" srcId="{F4891E69-05A1-D940-AD54-1945B596B03B}" destId="{55667891-9EE2-7348-A65B-B085845A50C7}" srcOrd="0" destOrd="0" presId="urn:microsoft.com/office/officeart/2005/8/layout/radial6"/>
    <dgm:cxn modelId="{42402563-73DF-4C4A-BFA4-B0995DD5DF5D}" type="presOf" srcId="{961DD880-A93A-6048-AB97-B2DEE7DA15DC}" destId="{D5B8E15C-5176-D14C-9301-6DD51E81D4B4}" srcOrd="0" destOrd="0" presId="urn:microsoft.com/office/officeart/2005/8/layout/radial6"/>
    <dgm:cxn modelId="{F8794BEB-0BFF-8649-A669-3CCDD7C07B70}" type="presOf" srcId="{C2251B99-8496-954F-82E8-3B9E37EEFAA6}" destId="{5FF4EA7C-7615-5544-AF9A-49A8FDEB7575}" srcOrd="0" destOrd="0" presId="urn:microsoft.com/office/officeart/2005/8/layout/radial6"/>
    <dgm:cxn modelId="{FEF70FAF-85D4-8F43-8984-FB22DC94B2DB}" srcId="{4090E13C-FA55-8644-AA81-AAD46FD2B792}" destId="{2428120A-EC8B-954F-AF54-6812AF71B422}" srcOrd="5" destOrd="0" parTransId="{BFEBB3D9-DD47-2B48-8744-21B33F39C484}" sibTransId="{504BDC30-6545-5846-A128-60E40A5EA05C}"/>
    <dgm:cxn modelId="{70BF97B2-5056-D845-A18C-1427B82260B9}" srcId="{4090E13C-FA55-8644-AA81-AAD46FD2B792}" destId="{5BFBCA87-7BAD-E748-8F88-19B6FD9C54C1}" srcOrd="7" destOrd="0" parTransId="{C0ED4669-9416-0948-94BE-66802DCB2153}" sibTransId="{AE79F588-5454-AE4E-A285-95C165D2AF7F}"/>
    <dgm:cxn modelId="{F9604F56-D07B-CD41-A7D2-279264B940BF}" type="presOf" srcId="{D0AE19E6-5955-6641-9A6F-C588B9B28826}" destId="{8F84FEDD-4B4D-9B4B-B52B-84550EC4FAA6}" srcOrd="0" destOrd="0" presId="urn:microsoft.com/office/officeart/2005/8/layout/radial6"/>
    <dgm:cxn modelId="{0CB0C58D-5AE6-3346-8AF9-B62565BD1435}" type="presOf" srcId="{A0BAA2F6-1F2E-9147-A28F-9076704BDDB8}" destId="{AE63C42E-62A1-024B-B626-42E1208BE178}" srcOrd="0" destOrd="0" presId="urn:microsoft.com/office/officeart/2005/8/layout/radial6"/>
    <dgm:cxn modelId="{6E9779D7-EE24-2B44-85F6-9CE55F4A2E25}" srcId="{4090E13C-FA55-8644-AA81-AAD46FD2B792}" destId="{F4891E69-05A1-D940-AD54-1945B596B03B}" srcOrd="0" destOrd="0" parTransId="{4BDBC7F0-DF71-0241-9487-573EA70E0825}" sibTransId="{D0AE19E6-5955-6641-9A6F-C588B9B28826}"/>
    <dgm:cxn modelId="{3D6049F7-7F58-0C46-AAFC-0823114F85D0}" type="presOf" srcId="{8C78478B-83F9-1940-8A0B-1567E69107B5}" destId="{C5C0381B-B303-7841-80BC-E06B2CEBCB2D}" srcOrd="0" destOrd="0" presId="urn:microsoft.com/office/officeart/2005/8/layout/radial6"/>
    <dgm:cxn modelId="{FBFCE296-1267-7444-87EC-CF66B6131A55}" srcId="{4090E13C-FA55-8644-AA81-AAD46FD2B792}" destId="{583240FB-CD5D-CE45-A7C1-043AF114A2C5}" srcOrd="3" destOrd="0" parTransId="{3A83DF82-ACDE-A341-8E95-9B412C52B7D3}" sibTransId="{2DA837AD-94E9-874D-B518-2B2C3A0C5943}"/>
    <dgm:cxn modelId="{78CD1A11-2C85-1749-A2BD-6103CB0C8077}" type="presOf" srcId="{3D0693D7-7B7E-DA4E-AC61-72A37CDC7B00}" destId="{317A0835-047B-B840-AD61-F6950D54960B}" srcOrd="0" destOrd="0" presId="urn:microsoft.com/office/officeart/2005/8/layout/radial6"/>
    <dgm:cxn modelId="{04401C37-0CC9-B742-B957-12C508EE7DF4}" type="presOf" srcId="{2DA837AD-94E9-874D-B518-2B2C3A0C5943}" destId="{BEF97A5D-2660-0A47-AB8A-2E641B4C1285}" srcOrd="0" destOrd="0" presId="urn:microsoft.com/office/officeart/2005/8/layout/radial6"/>
    <dgm:cxn modelId="{337BB12E-C3F6-754F-A693-CB03A40E958C}" type="presOf" srcId="{EBC59012-128E-D945-A310-A4278BC20966}" destId="{06FB14D1-103C-C84F-B44F-94A259B48B04}" srcOrd="0" destOrd="0" presId="urn:microsoft.com/office/officeart/2005/8/layout/radial6"/>
    <dgm:cxn modelId="{7BFCDAFD-AADA-9341-979A-A72D61FF00B2}" type="presOf" srcId="{2428120A-EC8B-954F-AF54-6812AF71B422}" destId="{F4161C11-D9FE-CC42-82CE-71A74D4515E6}" srcOrd="0" destOrd="0" presId="urn:microsoft.com/office/officeart/2005/8/layout/radial6"/>
    <dgm:cxn modelId="{850B757C-A141-C840-BA4A-8E13F3B2DF8F}" srcId="{4090E13C-FA55-8644-AA81-AAD46FD2B792}" destId="{961DD880-A93A-6048-AB97-B2DEE7DA15DC}" srcOrd="6" destOrd="0" parTransId="{049F9092-890B-064A-A1C7-BCBFDFBBDB29}" sibTransId="{C2251B99-8496-954F-82E8-3B9E37EEFAA6}"/>
    <dgm:cxn modelId="{7A6D2285-42F1-564F-84B6-A23EF106771F}" srcId="{83B2E4C9-6739-0940-BFE0-6E1FBF8066B7}" destId="{4090E13C-FA55-8644-AA81-AAD46FD2B792}" srcOrd="0" destOrd="0" parTransId="{5E790D68-E624-D643-B2EF-0D05DA187D31}" sibTransId="{4EE8D82B-F843-9B4B-8B59-AD17BC70C0E5}"/>
    <dgm:cxn modelId="{812C7198-0099-9345-ABE8-FC3721B89A04}" type="presOf" srcId="{CD7B1995-DCF8-F34C-84CF-BA0ABFA21E2C}" destId="{9ED28279-201E-4A4B-AE4F-C3326A6C9141}" srcOrd="0" destOrd="0" presId="urn:microsoft.com/office/officeart/2005/8/layout/radial6"/>
    <dgm:cxn modelId="{926F86C3-4837-6F43-992B-26A53266BA51}" type="presOf" srcId="{4090E13C-FA55-8644-AA81-AAD46FD2B792}" destId="{1F5542E9-152D-E345-8CBD-81CD754B363A}" srcOrd="0" destOrd="0" presId="urn:microsoft.com/office/officeart/2005/8/layout/radial6"/>
    <dgm:cxn modelId="{B3B0DF52-674F-DB48-8B9F-ABDA853EAF86}" type="presOf" srcId="{8BAE294D-B6D6-7B42-B507-F48966780F8F}" destId="{AD804111-FBE1-0E43-8917-3F023C48D7C8}" srcOrd="0" destOrd="0" presId="urn:microsoft.com/office/officeart/2005/8/layout/radial6"/>
    <dgm:cxn modelId="{6B16E1A6-060E-564B-937C-6BB561DA4A09}" srcId="{4090E13C-FA55-8644-AA81-AAD46FD2B792}" destId="{8BAE294D-B6D6-7B42-B507-F48966780F8F}" srcOrd="4" destOrd="0" parTransId="{02BE90D4-646C-B54F-B6C3-48D36FC39511}" sibTransId="{A0BAA2F6-1F2E-9147-A28F-9076704BDDB8}"/>
    <dgm:cxn modelId="{37848A84-9BF2-D24C-AB47-29E674493DE0}" type="presOf" srcId="{667D8936-2877-754A-B2A7-37045C672D8A}" destId="{607103A2-8C53-334A-A084-228C85F80B23}" srcOrd="0" destOrd="0" presId="urn:microsoft.com/office/officeart/2005/8/layout/radial6"/>
    <dgm:cxn modelId="{9D06C2C7-FEC9-D346-A034-0E53A2FA2EAB}" type="presParOf" srcId="{2A3B12F4-3F24-344A-999E-BCBA7DF402FC}" destId="{1F5542E9-152D-E345-8CBD-81CD754B363A}" srcOrd="0" destOrd="0" presId="urn:microsoft.com/office/officeart/2005/8/layout/radial6"/>
    <dgm:cxn modelId="{3D3AE662-AC62-4E4A-903D-D07ADC041E06}" type="presParOf" srcId="{2A3B12F4-3F24-344A-999E-BCBA7DF402FC}" destId="{55667891-9EE2-7348-A65B-B085845A50C7}" srcOrd="1" destOrd="0" presId="urn:microsoft.com/office/officeart/2005/8/layout/radial6"/>
    <dgm:cxn modelId="{E23A2E30-0651-C645-A0BC-AADE5E016DE9}" type="presParOf" srcId="{2A3B12F4-3F24-344A-999E-BCBA7DF402FC}" destId="{C5D35E2F-0F7B-664C-B5CF-881EFAD112EA}" srcOrd="2" destOrd="0" presId="urn:microsoft.com/office/officeart/2005/8/layout/radial6"/>
    <dgm:cxn modelId="{B1350B87-8574-D24D-85B1-F5845F29BD6B}" type="presParOf" srcId="{2A3B12F4-3F24-344A-999E-BCBA7DF402FC}" destId="{8F84FEDD-4B4D-9B4B-B52B-84550EC4FAA6}" srcOrd="3" destOrd="0" presId="urn:microsoft.com/office/officeart/2005/8/layout/radial6"/>
    <dgm:cxn modelId="{CC410298-02A2-5B4C-B63D-A3D8F9AF9E2D}" type="presParOf" srcId="{2A3B12F4-3F24-344A-999E-BCBA7DF402FC}" destId="{06FB14D1-103C-C84F-B44F-94A259B48B04}" srcOrd="4" destOrd="0" presId="urn:microsoft.com/office/officeart/2005/8/layout/radial6"/>
    <dgm:cxn modelId="{CDC934C0-C694-2449-B71C-EF172A5D4181}" type="presParOf" srcId="{2A3B12F4-3F24-344A-999E-BCBA7DF402FC}" destId="{DC0FD9AF-45D4-E44E-B542-A1A56E5F5E1E}" srcOrd="5" destOrd="0" presId="urn:microsoft.com/office/officeart/2005/8/layout/radial6"/>
    <dgm:cxn modelId="{2A935F32-CA6D-074B-A880-DB276EE6BD1A}" type="presParOf" srcId="{2A3B12F4-3F24-344A-999E-BCBA7DF402FC}" destId="{607103A2-8C53-334A-A084-228C85F80B23}" srcOrd="6" destOrd="0" presId="urn:microsoft.com/office/officeart/2005/8/layout/radial6"/>
    <dgm:cxn modelId="{A5E31B02-E254-D744-A07B-2D3A6713D890}" type="presParOf" srcId="{2A3B12F4-3F24-344A-999E-BCBA7DF402FC}" destId="{DDD9949A-4B83-9C43-A852-2B790C83D4DA}" srcOrd="7" destOrd="0" presId="urn:microsoft.com/office/officeart/2005/8/layout/radial6"/>
    <dgm:cxn modelId="{420E5C61-5AC0-3E46-A525-065198FF43C9}" type="presParOf" srcId="{2A3B12F4-3F24-344A-999E-BCBA7DF402FC}" destId="{9C1AB20D-8A6E-754C-AF2F-42D8DB7F4074}" srcOrd="8" destOrd="0" presId="urn:microsoft.com/office/officeart/2005/8/layout/radial6"/>
    <dgm:cxn modelId="{A1328F4C-1321-C043-9C21-01F5E9873C3E}" type="presParOf" srcId="{2A3B12F4-3F24-344A-999E-BCBA7DF402FC}" destId="{317A0835-047B-B840-AD61-F6950D54960B}" srcOrd="9" destOrd="0" presId="urn:microsoft.com/office/officeart/2005/8/layout/radial6"/>
    <dgm:cxn modelId="{3019DE5D-EAFE-E64A-9892-2924518447A2}" type="presParOf" srcId="{2A3B12F4-3F24-344A-999E-BCBA7DF402FC}" destId="{ADE3CE14-6BF7-C94A-B48E-AD8AF2728543}" srcOrd="10" destOrd="0" presId="urn:microsoft.com/office/officeart/2005/8/layout/radial6"/>
    <dgm:cxn modelId="{BBBC8A22-D29E-604F-9EFE-003D53427C43}" type="presParOf" srcId="{2A3B12F4-3F24-344A-999E-BCBA7DF402FC}" destId="{316BE7AA-D847-1843-BAA8-4A112560461B}" srcOrd="11" destOrd="0" presId="urn:microsoft.com/office/officeart/2005/8/layout/radial6"/>
    <dgm:cxn modelId="{D1555F77-F99A-E147-BD1B-1673CC75C1FF}" type="presParOf" srcId="{2A3B12F4-3F24-344A-999E-BCBA7DF402FC}" destId="{BEF97A5D-2660-0A47-AB8A-2E641B4C1285}" srcOrd="12" destOrd="0" presId="urn:microsoft.com/office/officeart/2005/8/layout/radial6"/>
    <dgm:cxn modelId="{B922BC0D-8147-D846-A8FD-55FD32A26785}" type="presParOf" srcId="{2A3B12F4-3F24-344A-999E-BCBA7DF402FC}" destId="{AD804111-FBE1-0E43-8917-3F023C48D7C8}" srcOrd="13" destOrd="0" presId="urn:microsoft.com/office/officeart/2005/8/layout/radial6"/>
    <dgm:cxn modelId="{60698244-C3DF-FD49-8BD0-0B6F226106BD}" type="presParOf" srcId="{2A3B12F4-3F24-344A-999E-BCBA7DF402FC}" destId="{05997310-0028-7747-97A2-BB693D73F95C}" srcOrd="14" destOrd="0" presId="urn:microsoft.com/office/officeart/2005/8/layout/radial6"/>
    <dgm:cxn modelId="{FFBE2890-3BF4-9348-94B5-543288E7E5AA}" type="presParOf" srcId="{2A3B12F4-3F24-344A-999E-BCBA7DF402FC}" destId="{AE63C42E-62A1-024B-B626-42E1208BE178}" srcOrd="15" destOrd="0" presId="urn:microsoft.com/office/officeart/2005/8/layout/radial6"/>
    <dgm:cxn modelId="{97CBDF69-0022-AF43-80EA-A298A725BEBC}" type="presParOf" srcId="{2A3B12F4-3F24-344A-999E-BCBA7DF402FC}" destId="{F4161C11-D9FE-CC42-82CE-71A74D4515E6}" srcOrd="16" destOrd="0" presId="urn:microsoft.com/office/officeart/2005/8/layout/radial6"/>
    <dgm:cxn modelId="{F0A64786-C7A8-8747-BFBA-6698BE55CCA2}" type="presParOf" srcId="{2A3B12F4-3F24-344A-999E-BCBA7DF402FC}" destId="{5B9E6CE0-E51C-9140-ADC1-94C0EB1F4A8C}" srcOrd="17" destOrd="0" presId="urn:microsoft.com/office/officeart/2005/8/layout/radial6"/>
    <dgm:cxn modelId="{24DC9EDF-584B-9543-B32D-6AF0338F648C}" type="presParOf" srcId="{2A3B12F4-3F24-344A-999E-BCBA7DF402FC}" destId="{C157EBFD-F0BE-A645-BA82-53258C64AE23}" srcOrd="18" destOrd="0" presId="urn:microsoft.com/office/officeart/2005/8/layout/radial6"/>
    <dgm:cxn modelId="{414D8F42-1939-784C-92C1-DB5739521222}" type="presParOf" srcId="{2A3B12F4-3F24-344A-999E-BCBA7DF402FC}" destId="{D5B8E15C-5176-D14C-9301-6DD51E81D4B4}" srcOrd="19" destOrd="0" presId="urn:microsoft.com/office/officeart/2005/8/layout/radial6"/>
    <dgm:cxn modelId="{DD27B288-90F9-7B43-82C5-205832EFEC95}" type="presParOf" srcId="{2A3B12F4-3F24-344A-999E-BCBA7DF402FC}" destId="{B01CFCCF-8DEF-C649-98A1-F00013EB54EA}" srcOrd="20" destOrd="0" presId="urn:microsoft.com/office/officeart/2005/8/layout/radial6"/>
    <dgm:cxn modelId="{077041E3-0569-1F4E-A083-C0B5FB0DD00D}" type="presParOf" srcId="{2A3B12F4-3F24-344A-999E-BCBA7DF402FC}" destId="{5FF4EA7C-7615-5544-AF9A-49A8FDEB7575}" srcOrd="21" destOrd="0" presId="urn:microsoft.com/office/officeart/2005/8/layout/radial6"/>
    <dgm:cxn modelId="{6A1B66B5-19AD-D54E-9D84-51831066B365}" type="presParOf" srcId="{2A3B12F4-3F24-344A-999E-BCBA7DF402FC}" destId="{B60741DA-9B20-3642-9B54-C82FF8812431}" srcOrd="22" destOrd="0" presId="urn:microsoft.com/office/officeart/2005/8/layout/radial6"/>
    <dgm:cxn modelId="{DFE1E340-CDC6-554D-94AD-4DBD83F0D0D4}" type="presParOf" srcId="{2A3B12F4-3F24-344A-999E-BCBA7DF402FC}" destId="{2359C42D-2753-7E41-A152-C71298423BEA}" srcOrd="23" destOrd="0" presId="urn:microsoft.com/office/officeart/2005/8/layout/radial6"/>
    <dgm:cxn modelId="{4AC9A011-98F4-2B43-A275-70DA43E3A944}" type="presParOf" srcId="{2A3B12F4-3F24-344A-999E-BCBA7DF402FC}" destId="{54896C96-A28D-E047-B07C-11664921E7F4}" srcOrd="24" destOrd="0" presId="urn:microsoft.com/office/officeart/2005/8/layout/radial6"/>
    <dgm:cxn modelId="{94A319C5-775B-7D4D-A4CA-8AE18AE4953B}" type="presParOf" srcId="{2A3B12F4-3F24-344A-999E-BCBA7DF402FC}" destId="{C5C0381B-B303-7841-80BC-E06B2CEBCB2D}" srcOrd="25" destOrd="0" presId="urn:microsoft.com/office/officeart/2005/8/layout/radial6"/>
    <dgm:cxn modelId="{AE294F14-5B55-C040-98A8-FB3FE5F8470E}" type="presParOf" srcId="{2A3B12F4-3F24-344A-999E-BCBA7DF402FC}" destId="{0EF753A8-25DE-704E-8B8F-8D8B6FF5E166}" srcOrd="26" destOrd="0" presId="urn:microsoft.com/office/officeart/2005/8/layout/radial6"/>
    <dgm:cxn modelId="{18581EBD-9414-6A4F-9F4F-1F34790AF967}" type="presParOf" srcId="{2A3B12F4-3F24-344A-999E-BCBA7DF402FC}" destId="{9ED28279-201E-4A4B-AE4F-C3326A6C9141}"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BD2D7B6F-F5D3-0045-AA60-FFD24738CB82}">
      <dgm:prSet phldrT="[Text]" custT="1"/>
      <dgm:spPr/>
      <dgm:t>
        <a:bodyPr/>
        <a:lstStyle/>
        <a:p>
          <a:r>
            <a:rPr lang="en-US" sz="2400" b="1" dirty="0" smtClean="0"/>
            <a:t>Faith Practices </a:t>
          </a:r>
          <a:br>
            <a:rPr lang="en-US" sz="2400" b="1" dirty="0" smtClean="0"/>
          </a:br>
          <a:r>
            <a:rPr lang="en-US" sz="2400" b="1" dirty="0" smtClean="0"/>
            <a:t>@ Home</a:t>
          </a:r>
          <a:endParaRPr lang="en-US" sz="2400" b="1"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Daily Devotion</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Resources</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t>Serving</a:t>
          </a:r>
          <a:r>
            <a:rPr lang="en-US" baseline="0" dirty="0" smtClean="0"/>
            <a:t> Others</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Resources</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t>Reading the Bible</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t>Resources</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t>Caring Conversations</a:t>
          </a:r>
          <a:endParaRPr lang="en-US" dirty="0"/>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t>Resources</a:t>
          </a:r>
          <a:endParaRPr lang="en-US" dirty="0"/>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6D3DD9B0-D07D-744B-9DA9-DA0FAA1CC26C}">
      <dgm:prSet phldrT="[Text]"/>
      <dgm:spPr/>
      <dgm:t>
        <a:bodyPr/>
        <a:lstStyle/>
        <a:p>
          <a:r>
            <a:rPr lang="en-US" dirty="0" smtClean="0"/>
            <a:t>Church Year Seasonal</a:t>
          </a:r>
          <a:endParaRPr lang="en-US" dirty="0"/>
        </a:p>
      </dgm:t>
    </dgm:pt>
    <dgm:pt modelId="{6AB97222-3042-2E46-98A7-F9287F1C5A87}" type="parTrans" cxnId="{96664D03-0791-ED44-9C0B-840AF0A89031}">
      <dgm:prSet/>
      <dgm:spPr/>
      <dgm:t>
        <a:bodyPr/>
        <a:lstStyle/>
        <a:p>
          <a:endParaRPr lang="en-US" dirty="0"/>
        </a:p>
      </dgm:t>
    </dgm:pt>
    <dgm:pt modelId="{7C68F3F6-26E3-8346-8257-7ECD6B7EC761}" type="sibTrans" cxnId="{96664D03-0791-ED44-9C0B-840AF0A89031}">
      <dgm:prSet/>
      <dgm:spPr/>
      <dgm:t>
        <a:bodyPr/>
        <a:lstStyle/>
        <a:p>
          <a:endParaRPr lang="en-US"/>
        </a:p>
      </dgm:t>
    </dgm:pt>
    <dgm:pt modelId="{1AC64651-DA90-244E-93AB-BC6E66E665CA}">
      <dgm:prSet phldrT="[Text]"/>
      <dgm:spPr/>
      <dgm:t>
        <a:bodyPr/>
        <a:lstStyle/>
        <a:p>
          <a:r>
            <a:rPr lang="en-US" dirty="0" smtClean="0"/>
            <a:t>Learning about Faith</a:t>
          </a:r>
          <a:endParaRPr lang="en-US" dirty="0"/>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A077FE6A-7A6F-EE4C-ADB9-111E2FBD5402}">
      <dgm:prSet phldrT="[Text]"/>
      <dgm:spPr/>
      <dgm:t>
        <a:bodyPr/>
        <a:lstStyle/>
        <a:p>
          <a:r>
            <a:rPr lang="en-US" dirty="0" smtClean="0"/>
            <a:t>Resources</a:t>
          </a:r>
          <a:endParaRPr lang="en-US" dirty="0"/>
        </a:p>
      </dgm:t>
    </dgm:pt>
    <dgm:pt modelId="{C68F811B-0E13-E44F-827A-64B107FEBB5F}" type="parTrans" cxnId="{719331E5-1A64-594F-B2F3-D2CA4DC77F86}">
      <dgm:prSet/>
      <dgm:spPr/>
      <dgm:t>
        <a:bodyPr/>
        <a:lstStyle/>
        <a:p>
          <a:endParaRPr lang="en-US" dirty="0"/>
        </a:p>
      </dgm:t>
    </dgm:pt>
    <dgm:pt modelId="{BA8B3D43-8DB0-AE45-8C40-B754EC257DBF}" type="sibTrans" cxnId="{719331E5-1A64-594F-B2F3-D2CA4DC77F86}">
      <dgm:prSet/>
      <dgm:spPr/>
      <dgm:t>
        <a:bodyPr/>
        <a:lstStyle/>
        <a:p>
          <a:endParaRPr lang="en-US"/>
        </a:p>
      </dgm:t>
    </dgm:pt>
    <dgm:pt modelId="{0F4F7E87-A94E-5A4A-AA6A-B38D31D9FE7F}">
      <dgm:prSet phldrT="[Text]"/>
      <dgm:spPr/>
      <dgm:t>
        <a:bodyPr/>
        <a:lstStyle/>
        <a:p>
          <a:r>
            <a:rPr lang="en-US" dirty="0" smtClean="0"/>
            <a:t>Resources</a:t>
          </a:r>
          <a:endParaRPr lang="en-US" dirty="0"/>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37AA85FF-1BA0-3E4B-B331-4BB3D4B69EBE}">
      <dgm:prSet phldrT="[Text]"/>
      <dgm:spPr/>
      <dgm:t>
        <a:bodyPr/>
        <a:lstStyle/>
        <a:p>
          <a:r>
            <a:rPr lang="en-US" dirty="0" smtClean="0"/>
            <a:t>Rituals</a:t>
          </a:r>
          <a:endParaRPr lang="en-US" dirty="0"/>
        </a:p>
      </dgm:t>
    </dgm:pt>
    <dgm:pt modelId="{09614A73-4A87-1B49-86A5-DD4448B355D7}" type="sibTrans" cxnId="{C85A93D6-5EBF-AB4C-BF07-469FBE22A868}">
      <dgm:prSet/>
      <dgm:spPr/>
      <dgm:t>
        <a:bodyPr/>
        <a:lstStyle/>
        <a:p>
          <a:endParaRPr lang="en-US"/>
        </a:p>
      </dgm:t>
    </dgm:pt>
    <dgm:pt modelId="{E0C3E012-F08F-F947-B5BC-173D59617BFE}" type="parTrans" cxnId="{C85A93D6-5EBF-AB4C-BF07-469FBE22A868}">
      <dgm:prSet/>
      <dgm:spPr/>
      <dgm:t>
        <a:bodyPr/>
        <a:lstStyle/>
        <a:p>
          <a:endParaRPr lang="en-US" dirty="0"/>
        </a:p>
      </dgm:t>
    </dgm:pt>
    <dgm:pt modelId="{1FB08C52-21CA-9746-97EC-4FCC71EF18CC}">
      <dgm:prSet phldrT="[Text]"/>
      <dgm:spPr/>
      <dgm:t>
        <a:bodyPr/>
        <a:lstStyle/>
        <a:p>
          <a:r>
            <a:rPr lang="en-US" dirty="0" smtClean="0"/>
            <a:t>Resources</a:t>
          </a:r>
          <a:endParaRPr lang="en-US" dirty="0"/>
        </a:p>
      </dgm:t>
    </dgm:pt>
    <dgm:pt modelId="{B531CC81-5605-9449-8BD7-14DCBB52516C}" type="parTrans" cxnId="{9153C861-F32D-3B4A-924F-F1031B36E10B}">
      <dgm:prSet/>
      <dgm:spPr/>
      <dgm:t>
        <a:bodyPr/>
        <a:lstStyle/>
        <a:p>
          <a:endParaRPr lang="en-US" dirty="0"/>
        </a:p>
      </dgm:t>
    </dgm:pt>
    <dgm:pt modelId="{DF0D840F-989E-9C46-B31F-B560EF644811}" type="sibTrans" cxnId="{9153C861-F32D-3B4A-924F-F1031B36E10B}">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Y="172888" custLinFactNeighborX="-65868" custLinFactNeighborY="5389">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7"/>
      <dgm:spPr/>
      <dgm:t>
        <a:bodyPr/>
        <a:lstStyle/>
        <a:p>
          <a:endParaRPr lang="en-US"/>
        </a:p>
      </dgm:t>
    </dgm:pt>
    <dgm:pt modelId="{9AACFB51-A9C4-B04D-8F7B-F3649F8DC69B}" type="pres">
      <dgm:prSet presAssocID="{764951DE-7DCC-C944-B5A8-2099116BF1EC}" presName="connTx" presStyleLbl="parChTrans1D2" presStyleIdx="0" presStyleCnt="7"/>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7">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7"/>
      <dgm:spPr/>
      <dgm:t>
        <a:bodyPr/>
        <a:lstStyle/>
        <a:p>
          <a:endParaRPr lang="en-US"/>
        </a:p>
      </dgm:t>
    </dgm:pt>
    <dgm:pt modelId="{4DDAC5BA-CF24-824E-A0B8-90B57E68785D}" type="pres">
      <dgm:prSet presAssocID="{6BFBF50A-E61E-2242-8022-AD439606092E}" presName="connTx" presStyleLbl="parChTrans1D3" presStyleIdx="0" presStyleCnt="7"/>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7" custLinFactNeighborX="36821" custLinFactNeighborY="-393">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7"/>
      <dgm:spPr/>
      <dgm:t>
        <a:bodyPr/>
        <a:lstStyle/>
        <a:p>
          <a:endParaRPr lang="en-US"/>
        </a:p>
      </dgm:t>
    </dgm:pt>
    <dgm:pt modelId="{AA3C1B16-1A08-7347-B6B0-49663A6C9FD5}" type="pres">
      <dgm:prSet presAssocID="{3576A036-AFB6-E140-A598-0B9FE67F9E3A}" presName="connTx" presStyleLbl="parChTrans1D2" presStyleIdx="1" presStyleCnt="7"/>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7">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7"/>
      <dgm:spPr/>
      <dgm:t>
        <a:bodyPr/>
        <a:lstStyle/>
        <a:p>
          <a:endParaRPr lang="en-US"/>
        </a:p>
      </dgm:t>
    </dgm:pt>
    <dgm:pt modelId="{95E8A329-248C-604F-857A-16DD9DFE1E99}" type="pres">
      <dgm:prSet presAssocID="{584FCDF4-D01B-E946-B78B-B7FDB84C792A}" presName="connTx" presStyleLbl="parChTrans1D3" presStyleIdx="1" presStyleCnt="7"/>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7" custLinFactNeighborX="37720">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7"/>
      <dgm:spPr/>
      <dgm:t>
        <a:bodyPr/>
        <a:lstStyle/>
        <a:p>
          <a:endParaRPr lang="en-US"/>
        </a:p>
      </dgm:t>
    </dgm:pt>
    <dgm:pt modelId="{49AFADC5-174B-7140-AB5F-32F4D079E528}" type="pres">
      <dgm:prSet presAssocID="{0406CA50-9F58-CC43-B59C-27CB7F89E703}" presName="connTx" presStyleLbl="parChTrans1D2" presStyleIdx="2" presStyleCnt="7"/>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7">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7"/>
      <dgm:spPr/>
      <dgm:t>
        <a:bodyPr/>
        <a:lstStyle/>
        <a:p>
          <a:endParaRPr lang="en-US"/>
        </a:p>
      </dgm:t>
    </dgm:pt>
    <dgm:pt modelId="{A6BBCDC8-D92A-6848-B8C3-66C36AB35C66}" type="pres">
      <dgm:prSet presAssocID="{EA2B0C69-C29D-1841-B80F-A2B81D7AA761}" presName="connTx" presStyleLbl="parChTrans1D3" presStyleIdx="2" presStyleCnt="7"/>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7" custLinFactNeighborX="39239">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7"/>
      <dgm:spPr/>
      <dgm:t>
        <a:bodyPr/>
        <a:lstStyle/>
        <a:p>
          <a:endParaRPr lang="en-US"/>
        </a:p>
      </dgm:t>
    </dgm:pt>
    <dgm:pt modelId="{0B34894F-74D0-9646-B12B-D14EEDB5E43B}" type="pres">
      <dgm:prSet presAssocID="{48611C90-5CE8-CC45-8A80-A08054DA7EB1}" presName="connTx" presStyleLbl="parChTrans1D2" presStyleIdx="3" presStyleCnt="7"/>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7" custScaleY="125051">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7"/>
      <dgm:spPr/>
      <dgm:t>
        <a:bodyPr/>
        <a:lstStyle/>
        <a:p>
          <a:endParaRPr lang="en-US"/>
        </a:p>
      </dgm:t>
    </dgm:pt>
    <dgm:pt modelId="{9B348E18-03EC-1749-A7F1-AA7C01434152}" type="pres">
      <dgm:prSet presAssocID="{EE2165C7-E7C0-2E4C-A200-EFD839EFED8F}" presName="connTx" presStyleLbl="parChTrans1D3" presStyleIdx="3" presStyleCnt="7"/>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7" custLinFactNeighborX="39755" custLinFactNeighborY="47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3D594DC4-06E6-D047-B2EB-BFC3970330FB}" type="pres">
      <dgm:prSet presAssocID="{6AB97222-3042-2E46-98A7-F9287F1C5A87}" presName="conn2-1" presStyleLbl="parChTrans1D2" presStyleIdx="4" presStyleCnt="7"/>
      <dgm:spPr/>
      <dgm:t>
        <a:bodyPr/>
        <a:lstStyle/>
        <a:p>
          <a:endParaRPr lang="en-US"/>
        </a:p>
      </dgm:t>
    </dgm:pt>
    <dgm:pt modelId="{8CAA4816-864E-1D4E-A2D8-539460BB77CA}" type="pres">
      <dgm:prSet presAssocID="{6AB97222-3042-2E46-98A7-F9287F1C5A87}" presName="connTx" presStyleLbl="parChTrans1D2" presStyleIdx="4" presStyleCnt="7"/>
      <dgm:spPr/>
      <dgm:t>
        <a:bodyPr/>
        <a:lstStyle/>
        <a:p>
          <a:endParaRPr lang="en-US"/>
        </a:p>
      </dgm:t>
    </dgm:pt>
    <dgm:pt modelId="{24E368E9-A5A9-834A-B77A-C7BD6038478B}" type="pres">
      <dgm:prSet presAssocID="{6D3DD9B0-D07D-744B-9DA9-DA0FAA1CC26C}" presName="root2" presStyleCnt="0"/>
      <dgm:spPr/>
      <dgm:t>
        <a:bodyPr/>
        <a:lstStyle/>
        <a:p>
          <a:endParaRPr lang="en-US"/>
        </a:p>
      </dgm:t>
    </dgm:pt>
    <dgm:pt modelId="{A76651BC-DDD6-054A-9866-CE6142D07EE9}" type="pres">
      <dgm:prSet presAssocID="{6D3DD9B0-D07D-744B-9DA9-DA0FAA1CC26C}" presName="LevelTwoTextNode" presStyleLbl="node2" presStyleIdx="4" presStyleCnt="7">
        <dgm:presLayoutVars>
          <dgm:chPref val="3"/>
        </dgm:presLayoutVars>
      </dgm:prSet>
      <dgm:spPr/>
      <dgm:t>
        <a:bodyPr/>
        <a:lstStyle/>
        <a:p>
          <a:endParaRPr lang="en-US"/>
        </a:p>
      </dgm:t>
    </dgm:pt>
    <dgm:pt modelId="{184CDDD6-54CE-2A42-A567-34A5BABAAAA9}" type="pres">
      <dgm:prSet presAssocID="{6D3DD9B0-D07D-744B-9DA9-DA0FAA1CC26C}" presName="level3hierChild" presStyleCnt="0"/>
      <dgm:spPr/>
      <dgm:t>
        <a:bodyPr/>
        <a:lstStyle/>
        <a:p>
          <a:endParaRPr lang="en-US"/>
        </a:p>
      </dgm:t>
    </dgm:pt>
    <dgm:pt modelId="{C57085DF-82AB-F94E-9150-568F1FA10FA3}" type="pres">
      <dgm:prSet presAssocID="{C68F811B-0E13-E44F-827A-64B107FEBB5F}" presName="conn2-1" presStyleLbl="parChTrans1D3" presStyleIdx="4" presStyleCnt="7"/>
      <dgm:spPr/>
      <dgm:t>
        <a:bodyPr/>
        <a:lstStyle/>
        <a:p>
          <a:endParaRPr lang="en-US"/>
        </a:p>
      </dgm:t>
    </dgm:pt>
    <dgm:pt modelId="{843726BD-C6FD-CD40-95E4-3BFC825BD065}" type="pres">
      <dgm:prSet presAssocID="{C68F811B-0E13-E44F-827A-64B107FEBB5F}" presName="connTx" presStyleLbl="parChTrans1D3" presStyleIdx="4" presStyleCnt="7"/>
      <dgm:spPr/>
      <dgm:t>
        <a:bodyPr/>
        <a:lstStyle/>
        <a:p>
          <a:endParaRPr lang="en-US"/>
        </a:p>
      </dgm:t>
    </dgm:pt>
    <dgm:pt modelId="{F71911BB-30EE-1345-8703-A5386A81E18B}" type="pres">
      <dgm:prSet presAssocID="{A077FE6A-7A6F-EE4C-ADB9-111E2FBD5402}" presName="root2" presStyleCnt="0"/>
      <dgm:spPr/>
      <dgm:t>
        <a:bodyPr/>
        <a:lstStyle/>
        <a:p>
          <a:endParaRPr lang="en-US"/>
        </a:p>
      </dgm:t>
    </dgm:pt>
    <dgm:pt modelId="{878A494C-C525-BD4B-99AC-006D0B8CE9E7}" type="pres">
      <dgm:prSet presAssocID="{A077FE6A-7A6F-EE4C-ADB9-111E2FBD5402}" presName="LevelTwoTextNode" presStyleLbl="node3" presStyleIdx="4" presStyleCnt="7" custLinFactNeighborX="38232" custLinFactNeighborY="3">
        <dgm:presLayoutVars>
          <dgm:chPref val="3"/>
        </dgm:presLayoutVars>
      </dgm:prSet>
      <dgm:spPr/>
      <dgm:t>
        <a:bodyPr/>
        <a:lstStyle/>
        <a:p>
          <a:endParaRPr lang="en-US"/>
        </a:p>
      </dgm:t>
    </dgm:pt>
    <dgm:pt modelId="{15254C51-1D5E-364D-AF2B-735551CAB877}" type="pres">
      <dgm:prSet presAssocID="{A077FE6A-7A6F-EE4C-ADB9-111E2FBD5402}" presName="level3hierChild" presStyleCnt="0"/>
      <dgm:spPr/>
      <dgm:t>
        <a:bodyPr/>
        <a:lstStyle/>
        <a:p>
          <a:endParaRPr lang="en-US"/>
        </a:p>
      </dgm:t>
    </dgm:pt>
    <dgm:pt modelId="{C72D80CA-BC11-3C4D-A9E7-E5BE37CABCA7}" type="pres">
      <dgm:prSet presAssocID="{AC438D0B-CB7C-E248-A67A-D5C0D302BFF4}" presName="conn2-1" presStyleLbl="parChTrans1D2" presStyleIdx="5" presStyleCnt="7"/>
      <dgm:spPr/>
      <dgm:t>
        <a:bodyPr/>
        <a:lstStyle/>
        <a:p>
          <a:endParaRPr lang="en-US"/>
        </a:p>
      </dgm:t>
    </dgm:pt>
    <dgm:pt modelId="{889D44A2-6721-4342-A542-848834445858}" type="pres">
      <dgm:prSet presAssocID="{AC438D0B-CB7C-E248-A67A-D5C0D302BFF4}" presName="connTx" presStyleLbl="parChTrans1D2" presStyleIdx="5" presStyleCnt="7"/>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5" presStyleCnt="7">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5" presStyleCnt="7"/>
      <dgm:spPr/>
      <dgm:t>
        <a:bodyPr/>
        <a:lstStyle/>
        <a:p>
          <a:endParaRPr lang="en-US"/>
        </a:p>
      </dgm:t>
    </dgm:pt>
    <dgm:pt modelId="{E44E04A9-5472-5E4E-9994-CB67F39CA4BB}" type="pres">
      <dgm:prSet presAssocID="{B16C3921-0141-D845-B019-3C098C62813A}" presName="connTx" presStyleLbl="parChTrans1D3" presStyleIdx="5" presStyleCnt="7"/>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5" presStyleCnt="7" custLinFactNeighborX="36904">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6" presStyleCnt="7"/>
      <dgm:spPr/>
      <dgm:t>
        <a:bodyPr/>
        <a:lstStyle/>
        <a:p>
          <a:endParaRPr lang="en-US"/>
        </a:p>
      </dgm:t>
    </dgm:pt>
    <dgm:pt modelId="{D5E147E9-E924-AD49-A69D-9A4AFBC20CF1}" type="pres">
      <dgm:prSet presAssocID="{E0C3E012-F08F-F947-B5BC-173D59617BFE}" presName="connTx" presStyleLbl="parChTrans1D2" presStyleIdx="6" presStyleCnt="7"/>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6" presStyleCnt="7">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 modelId="{2DAF981E-2BB7-1E41-A7A3-D88805C7E463}" type="pres">
      <dgm:prSet presAssocID="{B531CC81-5605-9449-8BD7-14DCBB52516C}" presName="conn2-1" presStyleLbl="parChTrans1D3" presStyleIdx="6" presStyleCnt="7"/>
      <dgm:spPr/>
      <dgm:t>
        <a:bodyPr/>
        <a:lstStyle/>
        <a:p>
          <a:endParaRPr lang="en-US"/>
        </a:p>
      </dgm:t>
    </dgm:pt>
    <dgm:pt modelId="{42C30F7E-CEFB-5048-BE01-C783E4BC69A1}" type="pres">
      <dgm:prSet presAssocID="{B531CC81-5605-9449-8BD7-14DCBB52516C}" presName="connTx" presStyleLbl="parChTrans1D3" presStyleIdx="6" presStyleCnt="7"/>
      <dgm:spPr/>
      <dgm:t>
        <a:bodyPr/>
        <a:lstStyle/>
        <a:p>
          <a:endParaRPr lang="en-US"/>
        </a:p>
      </dgm:t>
    </dgm:pt>
    <dgm:pt modelId="{5A34CC80-077D-9D41-A607-27EBA9C55B17}" type="pres">
      <dgm:prSet presAssocID="{1FB08C52-21CA-9746-97EC-4FCC71EF18CC}" presName="root2" presStyleCnt="0"/>
      <dgm:spPr/>
      <dgm:t>
        <a:bodyPr/>
        <a:lstStyle/>
        <a:p>
          <a:endParaRPr lang="en-US"/>
        </a:p>
      </dgm:t>
    </dgm:pt>
    <dgm:pt modelId="{4084F09D-3C10-D444-A90F-C24A7254D5EB}" type="pres">
      <dgm:prSet presAssocID="{1FB08C52-21CA-9746-97EC-4FCC71EF18CC}" presName="LevelTwoTextNode" presStyleLbl="node3" presStyleIdx="6" presStyleCnt="7" custLinFactNeighborX="37774" custLinFactNeighborY="435">
        <dgm:presLayoutVars>
          <dgm:chPref val="3"/>
        </dgm:presLayoutVars>
      </dgm:prSet>
      <dgm:spPr/>
      <dgm:t>
        <a:bodyPr/>
        <a:lstStyle/>
        <a:p>
          <a:endParaRPr lang="en-US"/>
        </a:p>
      </dgm:t>
    </dgm:pt>
    <dgm:pt modelId="{983ADA44-A6BB-3245-85A0-6BBA636F566F}" type="pres">
      <dgm:prSet presAssocID="{1FB08C52-21CA-9746-97EC-4FCC71EF18CC}" presName="level3hierChild" presStyleCnt="0"/>
      <dgm:spPr/>
      <dgm:t>
        <a:bodyPr/>
        <a:lstStyle/>
        <a:p>
          <a:endParaRPr lang="en-US"/>
        </a:p>
      </dgm:t>
    </dgm:pt>
  </dgm:ptLst>
  <dgm:cxnLst>
    <dgm:cxn modelId="{67C5EE63-B5C5-2348-8358-2C08D169BA6E}" type="presOf" srcId="{6D3DD9B0-D07D-744B-9DA9-DA0FAA1CC26C}" destId="{A76651BC-DDD6-054A-9866-CE6142D07EE9}" srcOrd="0" destOrd="0" presId="urn:microsoft.com/office/officeart/2005/8/layout/hierarchy2"/>
    <dgm:cxn modelId="{6CB0412C-0DCD-C246-B0AE-06F6EBF36414}" type="presOf" srcId="{0406CA50-9F58-CC43-B59C-27CB7F89E703}" destId="{08A74241-88EA-FE4E-A8B8-525CF0D34D0A}" srcOrd="0" destOrd="0" presId="urn:microsoft.com/office/officeart/2005/8/layout/hierarchy2"/>
    <dgm:cxn modelId="{363B0438-C22C-824B-AD63-9BE0EE91C978}" srcId="{BD2D7B6F-F5D3-0045-AA60-FFD24738CB82}" destId="{2039F4FA-3627-C448-8C60-C44CA263BD11}" srcOrd="3" destOrd="0" parTransId="{48611C90-5CE8-CC45-8A80-A08054DA7EB1}" sibTransId="{894C941C-4D15-0A46-814C-5A92EF00E405}"/>
    <dgm:cxn modelId="{DC2AE5C2-29AD-E146-9BDE-3EEB24DE400C}" type="presOf" srcId="{D28ECA1B-2D94-0B48-AF46-A04F7AE9335E}" destId="{4F584A9B-E6A1-7144-ABFF-694949592A70}" srcOrd="0" destOrd="0" presId="urn:microsoft.com/office/officeart/2005/8/layout/hierarchy2"/>
    <dgm:cxn modelId="{236CFD04-2819-B34A-9866-56C53D8FCD81}" type="presOf" srcId="{BD2D7B6F-F5D3-0045-AA60-FFD24738CB82}" destId="{8B0D0BE4-436D-DF42-8835-0F0CD1884F38}" srcOrd="0" destOrd="0" presId="urn:microsoft.com/office/officeart/2005/8/layout/hierarchy2"/>
    <dgm:cxn modelId="{FAD727D8-142E-9E4D-BCF3-E27416BAA9B8}" type="presOf" srcId="{2039F4FA-3627-C448-8C60-C44CA263BD11}" destId="{67BFCFBE-535F-5146-BB2E-7C46B3EBF92F}" srcOrd="0" destOrd="0" presId="urn:microsoft.com/office/officeart/2005/8/layout/hierarchy2"/>
    <dgm:cxn modelId="{44881FAE-A4AB-5945-A261-9D7587D61917}" type="presOf" srcId="{E0C3E012-F08F-F947-B5BC-173D59617BFE}" destId="{02C001BC-66C1-2740-9D3D-12E57F4C27CB}" srcOrd="0" destOrd="0" presId="urn:microsoft.com/office/officeart/2005/8/layout/hierarchy2"/>
    <dgm:cxn modelId="{153C319B-0AD8-A540-BBF9-2C601C7997DC}" type="presOf" srcId="{B16C3921-0141-D845-B019-3C098C62813A}" destId="{E44E04A9-5472-5E4E-9994-CB67F39CA4BB}" srcOrd="1" destOrd="0" presId="urn:microsoft.com/office/officeart/2005/8/layout/hierarchy2"/>
    <dgm:cxn modelId="{A2259DB1-F86C-EC42-AB23-8C915B752F61}" type="presOf" srcId="{48611C90-5CE8-CC45-8A80-A08054DA7EB1}" destId="{0B34894F-74D0-9646-B12B-D14EEDB5E43B}" srcOrd="1"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DA60D0A1-E21F-C948-9CBB-C98680DB659A}" srcId="{BD2D7B6F-F5D3-0045-AA60-FFD24738CB82}" destId="{D28ECA1B-2D94-0B48-AF46-A04F7AE9335E}" srcOrd="0" destOrd="0" parTransId="{764951DE-7DCC-C944-B5A8-2099116BF1EC}" sibTransId="{B2856EF0-57B3-2344-A961-4F41104D1F32}"/>
    <dgm:cxn modelId="{6D358E12-CC57-704D-A816-2B5C83B66EDC}" type="presOf" srcId="{584FCDF4-D01B-E946-B78B-B7FDB84C792A}" destId="{95E8A329-248C-604F-857A-16DD9DFE1E99}" srcOrd="1" destOrd="0" presId="urn:microsoft.com/office/officeart/2005/8/layout/hierarchy2"/>
    <dgm:cxn modelId="{A6C9710B-EF5F-B942-BDBD-CE851572CCF1}" type="presOf" srcId="{764951DE-7DCC-C944-B5A8-2099116BF1EC}" destId="{9AACFB51-A9C4-B04D-8F7B-F3649F8DC69B}" srcOrd="1" destOrd="0" presId="urn:microsoft.com/office/officeart/2005/8/layout/hierarchy2"/>
    <dgm:cxn modelId="{1B5413D1-46E1-6543-9223-163CC5E1B081}" type="presOf" srcId="{6BFBF50A-E61E-2242-8022-AD439606092E}" destId="{81404C1C-2AF5-9146-8097-75965B6E696A}" srcOrd="0" destOrd="0" presId="urn:microsoft.com/office/officeart/2005/8/layout/hierarchy2"/>
    <dgm:cxn modelId="{91F0AB55-EE12-EF46-91DD-55F574D5B693}" type="presOf" srcId="{37AA85FF-1BA0-3E4B-B331-4BB3D4B69EBE}" destId="{A5911B43-C820-F547-B78F-DB1AA5137123}" srcOrd="0" destOrd="0" presId="urn:microsoft.com/office/officeart/2005/8/layout/hierarchy2"/>
    <dgm:cxn modelId="{33A78F70-C5D6-6845-90BC-FB8B1F218C90}" type="presOf" srcId="{A077FE6A-7A6F-EE4C-ADB9-111E2FBD5402}" destId="{878A494C-C525-BD4B-99AC-006D0B8CE9E7}" srcOrd="0" destOrd="0" presId="urn:microsoft.com/office/officeart/2005/8/layout/hierarchy2"/>
    <dgm:cxn modelId="{0203AEE5-91E3-B743-B260-57E62A27FABD}" srcId="{BD2D7B6F-F5D3-0045-AA60-FFD24738CB82}" destId="{2E4368CB-1C70-DF4A-9524-DA64AFD17CE1}" srcOrd="1" destOrd="0" parTransId="{3576A036-AFB6-E140-A598-0B9FE67F9E3A}" sibTransId="{1FCFEF51-CDE7-AA4E-884F-3C98EDD51E87}"/>
    <dgm:cxn modelId="{871BDAF7-4AB5-4446-8612-8695704010FD}" srcId="{2039F4FA-3627-C448-8C60-C44CA263BD11}" destId="{99B1676D-A68D-7F43-AAAB-35D076744D1C}" srcOrd="0" destOrd="0" parTransId="{EE2165C7-E7C0-2E4C-A200-EFD839EFED8F}" sibTransId="{7200368A-9723-A54E-83E6-71D5A8981281}"/>
    <dgm:cxn modelId="{82B2D63C-BC34-294B-A8D0-FCD661E0BBE6}" type="presOf" srcId="{A2E274D9-0C34-6940-A954-F173466228EB}" destId="{AB8F7B6C-1675-8C4B-B77C-58C147CBA704}" srcOrd="0" destOrd="0" presId="urn:microsoft.com/office/officeart/2005/8/layout/hierarchy2"/>
    <dgm:cxn modelId="{04673AAC-E4A3-1845-9F84-5EF3CF3F4202}" type="presOf" srcId="{99B1676D-A68D-7F43-AAAB-35D076744D1C}" destId="{1E6D57F1-660A-1046-A11A-BE6FD11D1BC9}" srcOrd="0" destOrd="0" presId="urn:microsoft.com/office/officeart/2005/8/layout/hierarchy2"/>
    <dgm:cxn modelId="{00DB3726-1617-2946-8184-504D8265B395}" type="presOf" srcId="{EE2165C7-E7C0-2E4C-A200-EFD839EFED8F}" destId="{4F764E94-4D29-BE49-B29D-77303DCB0053}" srcOrd="0" destOrd="0" presId="urn:microsoft.com/office/officeart/2005/8/layout/hierarchy2"/>
    <dgm:cxn modelId="{E48082B9-70E9-D44E-A967-1D7CB6336EE8}" type="presOf" srcId="{B531CC81-5605-9449-8BD7-14DCBB52516C}" destId="{42C30F7E-CEFB-5048-BE01-C783E4BC69A1}" srcOrd="1" destOrd="0" presId="urn:microsoft.com/office/officeart/2005/8/layout/hierarchy2"/>
    <dgm:cxn modelId="{538258A2-5F2C-1042-B1EF-FA68F4286C4E}" type="presOf" srcId="{2E4368CB-1C70-DF4A-9524-DA64AFD17CE1}" destId="{8B9A6741-112D-5B44-931F-15302F01C809}" srcOrd="0" destOrd="0" presId="urn:microsoft.com/office/officeart/2005/8/layout/hierarchy2"/>
    <dgm:cxn modelId="{6AE67BD7-8189-8542-9F9E-EE88CACF11C5}" type="presOf" srcId="{0406CA50-9F58-CC43-B59C-27CB7F89E703}" destId="{49AFADC5-174B-7140-AB5F-32F4D079E528}" srcOrd="1" destOrd="0" presId="urn:microsoft.com/office/officeart/2005/8/layout/hierarchy2"/>
    <dgm:cxn modelId="{C892D06F-CD38-4349-A1A3-BF4CAAEC01D6}" type="presOf" srcId="{6BFBF50A-E61E-2242-8022-AD439606092E}" destId="{4DDAC5BA-CF24-824E-A0B8-90B57E68785D}" srcOrd="1" destOrd="0" presId="urn:microsoft.com/office/officeart/2005/8/layout/hierarchy2"/>
    <dgm:cxn modelId="{8F098338-91E8-1F43-BFAE-602F69A88B38}" type="presOf" srcId="{E0C3E012-F08F-F947-B5BC-173D59617BFE}" destId="{D5E147E9-E924-AD49-A69D-9A4AFBC20CF1}" srcOrd="1" destOrd="0" presId="urn:microsoft.com/office/officeart/2005/8/layout/hierarchy2"/>
    <dgm:cxn modelId="{9153C861-F32D-3B4A-924F-F1031B36E10B}" srcId="{37AA85FF-1BA0-3E4B-B331-4BB3D4B69EBE}" destId="{1FB08C52-21CA-9746-97EC-4FCC71EF18CC}" srcOrd="0" destOrd="0" parTransId="{B531CC81-5605-9449-8BD7-14DCBB52516C}" sibTransId="{DF0D840F-989E-9C46-B31F-B560EF644811}"/>
    <dgm:cxn modelId="{66F1BD99-FA14-AE43-8DCF-45965ED4BAFB}" type="presOf" srcId="{EA2B0C69-C29D-1841-B80F-A2B81D7AA761}" destId="{84C0767C-A604-C840-90F1-57BC1E0877B4}" srcOrd="0" destOrd="0" presId="urn:microsoft.com/office/officeart/2005/8/layout/hierarchy2"/>
    <dgm:cxn modelId="{F154728E-095C-1848-91C3-457B7A8CB3F1}" type="presOf" srcId="{0F4F7E87-A94E-5A4A-AA6A-B38D31D9FE7F}" destId="{3F4D2CAD-9F03-5044-A31E-54BDDECC7B51}"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75B662BC-CFC4-8243-830F-FD64C0A8AB24}" type="presOf" srcId="{3576A036-AFB6-E140-A598-0B9FE67F9E3A}" destId="{AA3C1B16-1A08-7347-B6B0-49663A6C9FD5}" srcOrd="1" destOrd="0" presId="urn:microsoft.com/office/officeart/2005/8/layout/hierarchy2"/>
    <dgm:cxn modelId="{6D8374E8-6C17-E945-A26D-FFC20692008D}" type="presOf" srcId="{230DD719-D9EF-814A-AD99-896BA8ACDF49}" destId="{4E6941D7-4779-2749-BFAA-34CB83AB58D1}" srcOrd="0" destOrd="0" presId="urn:microsoft.com/office/officeart/2005/8/layout/hierarchy2"/>
    <dgm:cxn modelId="{96664D03-0791-ED44-9C0B-840AF0A89031}" srcId="{BD2D7B6F-F5D3-0045-AA60-FFD24738CB82}" destId="{6D3DD9B0-D07D-744B-9DA9-DA0FAA1CC26C}" srcOrd="4" destOrd="0" parTransId="{6AB97222-3042-2E46-98A7-F9287F1C5A87}" sibTransId="{7C68F3F6-26E3-8346-8257-7ECD6B7EC761}"/>
    <dgm:cxn modelId="{FB24B76E-BE06-3D47-80FD-68B6D4318788}" type="presOf" srcId="{6AB97222-3042-2E46-98A7-F9287F1C5A87}" destId="{8CAA4816-864E-1D4E-A2D8-539460BB77CA}" srcOrd="1" destOrd="0" presId="urn:microsoft.com/office/officeart/2005/8/layout/hierarchy2"/>
    <dgm:cxn modelId="{522291B9-BCA0-B84B-A4D8-0754325B98E7}" type="presOf" srcId="{764951DE-7DCC-C944-B5A8-2099116BF1EC}" destId="{4B421628-7764-8B48-8402-D7B93410FBAE}" srcOrd="0" destOrd="0" presId="urn:microsoft.com/office/officeart/2005/8/layout/hierarchy2"/>
    <dgm:cxn modelId="{5398D33B-F903-214E-9167-E584A4B16B4E}" type="presOf" srcId="{A95C74BA-EA46-5446-8E93-5763C223AB1B}" destId="{5061476B-1586-AE46-8DA5-7831992C847E}" srcOrd="0"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414CFBF6-286F-F745-ABB7-3ED3FC622206}" type="presOf" srcId="{DB488FCE-375E-FD4A-A99B-2E3041F53B3B}" destId="{0F847F51-0BC6-A540-AE1F-7CCFDC1F0565}" srcOrd="0" destOrd="0" presId="urn:microsoft.com/office/officeart/2005/8/layout/hierarchy2"/>
    <dgm:cxn modelId="{2C85D25A-E3EB-9543-A3E5-1999558BCC6A}" type="presOf" srcId="{6AB97222-3042-2E46-98A7-F9287F1C5A87}" destId="{3D594DC4-06E6-D047-B2EB-BFC3970330FB}" srcOrd="0"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04D115FC-EDEA-2541-9F6B-B425B8E3E4EA}" type="presOf" srcId="{C68F811B-0E13-E44F-827A-64B107FEBB5F}" destId="{C57085DF-82AB-F94E-9150-568F1FA10FA3}" srcOrd="0" destOrd="0" presId="urn:microsoft.com/office/officeart/2005/8/layout/hierarchy2"/>
    <dgm:cxn modelId="{11695D89-52C3-FF48-9851-8B1CABF3DCE0}" type="presOf" srcId="{48611C90-5CE8-CC45-8A80-A08054DA7EB1}" destId="{2998AF1F-56F1-F840-A7E2-FAB97FAAB4E4}" srcOrd="0" destOrd="0" presId="urn:microsoft.com/office/officeart/2005/8/layout/hierarchy2"/>
    <dgm:cxn modelId="{2FA246DE-DC78-9D40-8D99-D3754F607B65}" type="presOf" srcId="{1FB08C52-21CA-9746-97EC-4FCC71EF18CC}" destId="{4084F09D-3C10-D444-A90F-C24A7254D5EB}" srcOrd="0" destOrd="0" presId="urn:microsoft.com/office/officeart/2005/8/layout/hierarchy2"/>
    <dgm:cxn modelId="{84C1E65D-5E60-D040-99F0-23F5B94E19A4}" srcId="{BD2D7B6F-F5D3-0045-AA60-FFD24738CB82}" destId="{1AC64651-DA90-244E-93AB-BC6E66E665CA}" srcOrd="5" destOrd="0" parTransId="{AC438D0B-CB7C-E248-A67A-D5C0D302BFF4}" sibTransId="{5EEDA699-596D-C142-811E-40FFF48987C4}"/>
    <dgm:cxn modelId="{719331E5-1A64-594F-B2F3-D2CA4DC77F86}" srcId="{6D3DD9B0-D07D-744B-9DA9-DA0FAA1CC26C}" destId="{A077FE6A-7A6F-EE4C-ADB9-111E2FBD5402}" srcOrd="0" destOrd="0" parTransId="{C68F811B-0E13-E44F-827A-64B107FEBB5F}" sibTransId="{BA8B3D43-8DB0-AE45-8C40-B754EC257DBF}"/>
    <dgm:cxn modelId="{975900E8-DC49-CB4F-A316-D743EFB69F41}" type="presOf" srcId="{EE2165C7-E7C0-2E4C-A200-EFD839EFED8F}" destId="{9B348E18-03EC-1749-A7F1-AA7C01434152}" srcOrd="1" destOrd="0" presId="urn:microsoft.com/office/officeart/2005/8/layout/hierarchy2"/>
    <dgm:cxn modelId="{9584EF56-0A3B-B044-A958-91D49313BF03}" type="presOf" srcId="{584FCDF4-D01B-E946-B78B-B7FDB84C792A}" destId="{49B93A5D-10D1-E649-A8C5-9B4DA67F424A}" srcOrd="0" destOrd="0" presId="urn:microsoft.com/office/officeart/2005/8/layout/hierarchy2"/>
    <dgm:cxn modelId="{86EE563F-C572-FD49-8E57-AB23371C5357}" type="presOf" srcId="{C80FE5A0-9DAB-D448-A91E-17F419E61695}" destId="{F9268EFC-D573-D648-BC59-AE9548A3F386}" srcOrd="0" destOrd="0" presId="urn:microsoft.com/office/officeart/2005/8/layout/hierarchy2"/>
    <dgm:cxn modelId="{05D3D1FB-14B0-F545-810A-52545271B559}" type="presOf" srcId="{1AC64651-DA90-244E-93AB-BC6E66E665CA}" destId="{ECC5C7D0-CBF9-324C-B48F-239FD8361C16}" srcOrd="0"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8B4D6FBF-C18B-7B4F-8B79-9E1BBF8E597C}" type="presOf" srcId="{3576A036-AFB6-E140-A598-0B9FE67F9E3A}" destId="{87241616-3DE6-7541-9361-AD0DC340EF02}" srcOrd="0" destOrd="0" presId="urn:microsoft.com/office/officeart/2005/8/layout/hierarchy2"/>
    <dgm:cxn modelId="{91D87CA6-B28D-CB44-B6B4-03C09342B9E5}" type="presOf" srcId="{EA2B0C69-C29D-1841-B80F-A2B81D7AA761}" destId="{A6BBCDC8-D92A-6848-B8C3-66C36AB35C66}" srcOrd="1"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B176A4AE-A5E3-4646-9066-A33082EE7A88}" type="presOf" srcId="{AC438D0B-CB7C-E248-A67A-D5C0D302BFF4}" destId="{889D44A2-6721-4342-A542-848834445858}" srcOrd="1" destOrd="0" presId="urn:microsoft.com/office/officeart/2005/8/layout/hierarchy2"/>
    <dgm:cxn modelId="{72192C48-343D-6F43-B468-F58C75A8A383}" type="presOf" srcId="{B16C3921-0141-D845-B019-3C098C62813A}" destId="{06092E06-330A-BF49-BA84-97B59019D316}" srcOrd="0" destOrd="0" presId="urn:microsoft.com/office/officeart/2005/8/layout/hierarchy2"/>
    <dgm:cxn modelId="{CA7DDA75-1B25-5649-9BB7-77F4970021DA}" type="presOf" srcId="{B531CC81-5605-9449-8BD7-14DCBB52516C}" destId="{2DAF981E-2BB7-1E41-A7A3-D88805C7E463}" srcOrd="0" destOrd="0" presId="urn:microsoft.com/office/officeart/2005/8/layout/hierarchy2"/>
    <dgm:cxn modelId="{FC8BA87D-4B58-5340-BB59-DF77B0081AB8}" type="presOf" srcId="{AC438D0B-CB7C-E248-A67A-D5C0D302BFF4}" destId="{C72D80CA-BC11-3C4D-A9E7-E5BE37CABCA7}" srcOrd="0" destOrd="0" presId="urn:microsoft.com/office/officeart/2005/8/layout/hierarchy2"/>
    <dgm:cxn modelId="{9763B3B3-8F10-DD4A-B9FB-9511FF7D7985}" type="presOf" srcId="{C68F811B-0E13-E44F-827A-64B107FEBB5F}" destId="{843726BD-C6FD-CD40-95E4-3BFC825BD065}" srcOrd="1" destOrd="0" presId="urn:microsoft.com/office/officeart/2005/8/layout/hierarchy2"/>
    <dgm:cxn modelId="{C85A93D6-5EBF-AB4C-BF07-469FBE22A868}" srcId="{BD2D7B6F-F5D3-0045-AA60-FFD24738CB82}" destId="{37AA85FF-1BA0-3E4B-B331-4BB3D4B69EBE}" srcOrd="6" destOrd="0" parTransId="{E0C3E012-F08F-F947-B5BC-173D59617BFE}" sibTransId="{09614A73-4A87-1B49-86A5-DD4448B355D7}"/>
    <dgm:cxn modelId="{11DC39F5-65AF-464F-8662-E9834AC2DB32}" type="presParOf" srcId="{0F847F51-0BC6-A540-AE1F-7CCFDC1F0565}" destId="{DAAA43C5-826B-E34F-B169-F6F33B9B6896}" srcOrd="0" destOrd="0" presId="urn:microsoft.com/office/officeart/2005/8/layout/hierarchy2"/>
    <dgm:cxn modelId="{743F40F9-FC01-9148-9462-35BF5E8D4AF0}" type="presParOf" srcId="{DAAA43C5-826B-E34F-B169-F6F33B9B6896}" destId="{8B0D0BE4-436D-DF42-8835-0F0CD1884F38}" srcOrd="0" destOrd="0" presId="urn:microsoft.com/office/officeart/2005/8/layout/hierarchy2"/>
    <dgm:cxn modelId="{DA826DA3-714A-D04D-AB92-C208E819B878}" type="presParOf" srcId="{DAAA43C5-826B-E34F-B169-F6F33B9B6896}" destId="{AC684639-330E-9D4A-B3F1-194BACD8F112}" srcOrd="1" destOrd="0" presId="urn:microsoft.com/office/officeart/2005/8/layout/hierarchy2"/>
    <dgm:cxn modelId="{87B07F7C-CA46-004B-8A8F-BA03774515CA}" type="presParOf" srcId="{AC684639-330E-9D4A-B3F1-194BACD8F112}" destId="{4B421628-7764-8B48-8402-D7B93410FBAE}" srcOrd="0" destOrd="0" presId="urn:microsoft.com/office/officeart/2005/8/layout/hierarchy2"/>
    <dgm:cxn modelId="{1D300C97-583C-5742-AF97-15A02CC7BBE8}" type="presParOf" srcId="{4B421628-7764-8B48-8402-D7B93410FBAE}" destId="{9AACFB51-A9C4-B04D-8F7B-F3649F8DC69B}" srcOrd="0" destOrd="0" presId="urn:microsoft.com/office/officeart/2005/8/layout/hierarchy2"/>
    <dgm:cxn modelId="{B68A424B-78F4-7D4F-A847-09BB18908CE3}" type="presParOf" srcId="{AC684639-330E-9D4A-B3F1-194BACD8F112}" destId="{26633AEF-77BE-1447-AFEF-EB8A85053E7A}" srcOrd="1" destOrd="0" presId="urn:microsoft.com/office/officeart/2005/8/layout/hierarchy2"/>
    <dgm:cxn modelId="{2DD29237-E623-3249-B749-F5C1E02F3CFA}" type="presParOf" srcId="{26633AEF-77BE-1447-AFEF-EB8A85053E7A}" destId="{4F584A9B-E6A1-7144-ABFF-694949592A70}" srcOrd="0" destOrd="0" presId="urn:microsoft.com/office/officeart/2005/8/layout/hierarchy2"/>
    <dgm:cxn modelId="{13CD3A73-A342-6B43-8257-10FBBB1BD612}" type="presParOf" srcId="{26633AEF-77BE-1447-AFEF-EB8A85053E7A}" destId="{674F2751-7DB2-5F40-BBED-CF8FD394C367}" srcOrd="1" destOrd="0" presId="urn:microsoft.com/office/officeart/2005/8/layout/hierarchy2"/>
    <dgm:cxn modelId="{871ACDEC-1820-1F43-93EB-AC598B481944}" type="presParOf" srcId="{674F2751-7DB2-5F40-BBED-CF8FD394C367}" destId="{81404C1C-2AF5-9146-8097-75965B6E696A}" srcOrd="0" destOrd="0" presId="urn:microsoft.com/office/officeart/2005/8/layout/hierarchy2"/>
    <dgm:cxn modelId="{0E16BAF2-3036-0F47-A39F-4AF99FB7CAD3}" type="presParOf" srcId="{81404C1C-2AF5-9146-8097-75965B6E696A}" destId="{4DDAC5BA-CF24-824E-A0B8-90B57E68785D}" srcOrd="0" destOrd="0" presId="urn:microsoft.com/office/officeart/2005/8/layout/hierarchy2"/>
    <dgm:cxn modelId="{2064E87A-AC7F-CB45-AB5D-DEDD04A1C3BF}" type="presParOf" srcId="{674F2751-7DB2-5F40-BBED-CF8FD394C367}" destId="{BF67FE15-C113-9E4F-A662-20BDE956D359}" srcOrd="1" destOrd="0" presId="urn:microsoft.com/office/officeart/2005/8/layout/hierarchy2"/>
    <dgm:cxn modelId="{609203D0-93ED-F74B-86AA-8C31DFE25171}" type="presParOf" srcId="{BF67FE15-C113-9E4F-A662-20BDE956D359}" destId="{AB8F7B6C-1675-8C4B-B77C-58C147CBA704}" srcOrd="0" destOrd="0" presId="urn:microsoft.com/office/officeart/2005/8/layout/hierarchy2"/>
    <dgm:cxn modelId="{87C391E9-A9F8-034B-9C54-C1D02530D909}" type="presParOf" srcId="{BF67FE15-C113-9E4F-A662-20BDE956D359}" destId="{807417B7-03F5-9243-A1B4-7F4E87604E31}" srcOrd="1" destOrd="0" presId="urn:microsoft.com/office/officeart/2005/8/layout/hierarchy2"/>
    <dgm:cxn modelId="{3358140C-15A4-2A4D-BFC6-3A48D04440E1}" type="presParOf" srcId="{AC684639-330E-9D4A-B3F1-194BACD8F112}" destId="{87241616-3DE6-7541-9361-AD0DC340EF02}" srcOrd="2" destOrd="0" presId="urn:microsoft.com/office/officeart/2005/8/layout/hierarchy2"/>
    <dgm:cxn modelId="{16B21784-952E-1140-B8BE-A831BB8F38A6}" type="presParOf" srcId="{87241616-3DE6-7541-9361-AD0DC340EF02}" destId="{AA3C1B16-1A08-7347-B6B0-49663A6C9FD5}" srcOrd="0" destOrd="0" presId="urn:microsoft.com/office/officeart/2005/8/layout/hierarchy2"/>
    <dgm:cxn modelId="{715B9F39-A6C2-DC48-8023-1FF1E5B9D289}" type="presParOf" srcId="{AC684639-330E-9D4A-B3F1-194BACD8F112}" destId="{7FF2F4CC-DC2C-7844-B734-C4D740994BE3}" srcOrd="3" destOrd="0" presId="urn:microsoft.com/office/officeart/2005/8/layout/hierarchy2"/>
    <dgm:cxn modelId="{3EBD3BB7-5996-DE4F-B93B-06307B66BD0C}" type="presParOf" srcId="{7FF2F4CC-DC2C-7844-B734-C4D740994BE3}" destId="{8B9A6741-112D-5B44-931F-15302F01C809}" srcOrd="0" destOrd="0" presId="urn:microsoft.com/office/officeart/2005/8/layout/hierarchy2"/>
    <dgm:cxn modelId="{AFB4E581-93C9-2042-96E1-154F55739606}" type="presParOf" srcId="{7FF2F4CC-DC2C-7844-B734-C4D740994BE3}" destId="{7EC9F7E8-2324-0046-BEC5-B070BEA4EBB0}" srcOrd="1" destOrd="0" presId="urn:microsoft.com/office/officeart/2005/8/layout/hierarchy2"/>
    <dgm:cxn modelId="{14417493-7D2F-F94F-A752-8ADD1F7195ED}" type="presParOf" srcId="{7EC9F7E8-2324-0046-BEC5-B070BEA4EBB0}" destId="{49B93A5D-10D1-E649-A8C5-9B4DA67F424A}" srcOrd="0" destOrd="0" presId="urn:microsoft.com/office/officeart/2005/8/layout/hierarchy2"/>
    <dgm:cxn modelId="{1BC1F26A-0ACA-B547-B1FA-5BE81A07380B}" type="presParOf" srcId="{49B93A5D-10D1-E649-A8C5-9B4DA67F424A}" destId="{95E8A329-248C-604F-857A-16DD9DFE1E99}" srcOrd="0" destOrd="0" presId="urn:microsoft.com/office/officeart/2005/8/layout/hierarchy2"/>
    <dgm:cxn modelId="{585033D4-71B6-A04A-B84F-0C93AC77C9AD}" type="presParOf" srcId="{7EC9F7E8-2324-0046-BEC5-B070BEA4EBB0}" destId="{5A7649E0-5CE0-0E41-83E8-456F5458DAC6}" srcOrd="1" destOrd="0" presId="urn:microsoft.com/office/officeart/2005/8/layout/hierarchy2"/>
    <dgm:cxn modelId="{9F660385-560E-294C-8368-608D2CF40221}" type="presParOf" srcId="{5A7649E0-5CE0-0E41-83E8-456F5458DAC6}" destId="{4E6941D7-4779-2749-BFAA-34CB83AB58D1}" srcOrd="0" destOrd="0" presId="urn:microsoft.com/office/officeart/2005/8/layout/hierarchy2"/>
    <dgm:cxn modelId="{51777445-0798-1740-B319-48CC05FCEF5E}" type="presParOf" srcId="{5A7649E0-5CE0-0E41-83E8-456F5458DAC6}" destId="{AC3A9576-2609-7C45-B473-D2247E691EFC}" srcOrd="1" destOrd="0" presId="urn:microsoft.com/office/officeart/2005/8/layout/hierarchy2"/>
    <dgm:cxn modelId="{6BD51911-5685-CA45-97D4-58A653505829}" type="presParOf" srcId="{AC684639-330E-9D4A-B3F1-194BACD8F112}" destId="{08A74241-88EA-FE4E-A8B8-525CF0D34D0A}" srcOrd="4" destOrd="0" presId="urn:microsoft.com/office/officeart/2005/8/layout/hierarchy2"/>
    <dgm:cxn modelId="{3D06A811-8106-B445-BF87-8F1FCC7E5194}" type="presParOf" srcId="{08A74241-88EA-FE4E-A8B8-525CF0D34D0A}" destId="{49AFADC5-174B-7140-AB5F-32F4D079E528}" srcOrd="0" destOrd="0" presId="urn:microsoft.com/office/officeart/2005/8/layout/hierarchy2"/>
    <dgm:cxn modelId="{B3C9CC6E-5985-9948-A3FA-170E98B7BD33}" type="presParOf" srcId="{AC684639-330E-9D4A-B3F1-194BACD8F112}" destId="{50424B7D-DF3B-4648-9BCD-DEFF237FB110}" srcOrd="5" destOrd="0" presId="urn:microsoft.com/office/officeart/2005/8/layout/hierarchy2"/>
    <dgm:cxn modelId="{C2609FB5-DA3A-1747-A96E-395DD38EC94E}" type="presParOf" srcId="{50424B7D-DF3B-4648-9BCD-DEFF237FB110}" destId="{5061476B-1586-AE46-8DA5-7831992C847E}" srcOrd="0" destOrd="0" presId="urn:microsoft.com/office/officeart/2005/8/layout/hierarchy2"/>
    <dgm:cxn modelId="{90F2FED1-BDF1-8044-B159-6841A2F20A3D}" type="presParOf" srcId="{50424B7D-DF3B-4648-9BCD-DEFF237FB110}" destId="{EAB7B3A2-A823-CA4E-8F89-06C29EAC923F}" srcOrd="1" destOrd="0" presId="urn:microsoft.com/office/officeart/2005/8/layout/hierarchy2"/>
    <dgm:cxn modelId="{8D029CA5-A76E-6A4A-BDDB-6AD1285F6BA1}" type="presParOf" srcId="{EAB7B3A2-A823-CA4E-8F89-06C29EAC923F}" destId="{84C0767C-A604-C840-90F1-57BC1E0877B4}" srcOrd="0" destOrd="0" presId="urn:microsoft.com/office/officeart/2005/8/layout/hierarchy2"/>
    <dgm:cxn modelId="{1FE07A29-F676-3C4E-8F70-F49764226EB9}" type="presParOf" srcId="{84C0767C-A604-C840-90F1-57BC1E0877B4}" destId="{A6BBCDC8-D92A-6848-B8C3-66C36AB35C66}" srcOrd="0" destOrd="0" presId="urn:microsoft.com/office/officeart/2005/8/layout/hierarchy2"/>
    <dgm:cxn modelId="{345FA934-4261-EF4E-B57F-00E3A723D492}" type="presParOf" srcId="{EAB7B3A2-A823-CA4E-8F89-06C29EAC923F}" destId="{F5598E1B-C379-5945-B25B-58F861C6E8AB}" srcOrd="1" destOrd="0" presId="urn:microsoft.com/office/officeart/2005/8/layout/hierarchy2"/>
    <dgm:cxn modelId="{3E255360-8873-F645-A1D7-D9569C67498D}" type="presParOf" srcId="{F5598E1B-C379-5945-B25B-58F861C6E8AB}" destId="{F9268EFC-D573-D648-BC59-AE9548A3F386}" srcOrd="0" destOrd="0" presId="urn:microsoft.com/office/officeart/2005/8/layout/hierarchy2"/>
    <dgm:cxn modelId="{EF53A123-9B24-3F41-85ED-570DE12718EB}" type="presParOf" srcId="{F5598E1B-C379-5945-B25B-58F861C6E8AB}" destId="{662B9DD3-6BCC-D34A-9231-A3F8A3886817}" srcOrd="1" destOrd="0" presId="urn:microsoft.com/office/officeart/2005/8/layout/hierarchy2"/>
    <dgm:cxn modelId="{6CC5CE5E-F940-D543-BDEF-B4BD03D909F7}" type="presParOf" srcId="{AC684639-330E-9D4A-B3F1-194BACD8F112}" destId="{2998AF1F-56F1-F840-A7E2-FAB97FAAB4E4}" srcOrd="6" destOrd="0" presId="urn:microsoft.com/office/officeart/2005/8/layout/hierarchy2"/>
    <dgm:cxn modelId="{381A4FE7-CFED-C34D-ADBC-4C855E5E8A7B}" type="presParOf" srcId="{2998AF1F-56F1-F840-A7E2-FAB97FAAB4E4}" destId="{0B34894F-74D0-9646-B12B-D14EEDB5E43B}" srcOrd="0" destOrd="0" presId="urn:microsoft.com/office/officeart/2005/8/layout/hierarchy2"/>
    <dgm:cxn modelId="{CAEFC3CC-0B3B-9246-9802-6AD6938AD98E}" type="presParOf" srcId="{AC684639-330E-9D4A-B3F1-194BACD8F112}" destId="{F02E9E9F-7F3E-EC43-AD30-60EDE7B4F1C6}" srcOrd="7" destOrd="0" presId="urn:microsoft.com/office/officeart/2005/8/layout/hierarchy2"/>
    <dgm:cxn modelId="{C99BA846-6F7B-DE4B-8C5D-3DB3A725C520}" type="presParOf" srcId="{F02E9E9F-7F3E-EC43-AD30-60EDE7B4F1C6}" destId="{67BFCFBE-535F-5146-BB2E-7C46B3EBF92F}" srcOrd="0" destOrd="0" presId="urn:microsoft.com/office/officeart/2005/8/layout/hierarchy2"/>
    <dgm:cxn modelId="{8658C8B6-CBF3-DC41-A9A4-37918BD4B1AE}" type="presParOf" srcId="{F02E9E9F-7F3E-EC43-AD30-60EDE7B4F1C6}" destId="{E7BAA2C7-8710-C743-A8C0-3AA569BBB5AC}" srcOrd="1" destOrd="0" presId="urn:microsoft.com/office/officeart/2005/8/layout/hierarchy2"/>
    <dgm:cxn modelId="{E6AAC27F-FD63-EA40-B7EF-C5C1EC4ABD37}" type="presParOf" srcId="{E7BAA2C7-8710-C743-A8C0-3AA569BBB5AC}" destId="{4F764E94-4D29-BE49-B29D-77303DCB0053}" srcOrd="0" destOrd="0" presId="urn:microsoft.com/office/officeart/2005/8/layout/hierarchy2"/>
    <dgm:cxn modelId="{03EB7F26-AD10-AF4C-B203-81D97B411618}" type="presParOf" srcId="{4F764E94-4D29-BE49-B29D-77303DCB0053}" destId="{9B348E18-03EC-1749-A7F1-AA7C01434152}" srcOrd="0" destOrd="0" presId="urn:microsoft.com/office/officeart/2005/8/layout/hierarchy2"/>
    <dgm:cxn modelId="{C9EBE769-6CD0-EB43-A734-C99A12EC2767}" type="presParOf" srcId="{E7BAA2C7-8710-C743-A8C0-3AA569BBB5AC}" destId="{D2705293-BC7F-4746-B850-7D604D42678C}" srcOrd="1" destOrd="0" presId="urn:microsoft.com/office/officeart/2005/8/layout/hierarchy2"/>
    <dgm:cxn modelId="{14E3C8A9-5F31-724D-9779-03485A29F89C}" type="presParOf" srcId="{D2705293-BC7F-4746-B850-7D604D42678C}" destId="{1E6D57F1-660A-1046-A11A-BE6FD11D1BC9}" srcOrd="0" destOrd="0" presId="urn:microsoft.com/office/officeart/2005/8/layout/hierarchy2"/>
    <dgm:cxn modelId="{89244CF7-E1C3-A547-83F2-57FE4ED984A0}" type="presParOf" srcId="{D2705293-BC7F-4746-B850-7D604D42678C}" destId="{D3693828-6247-C044-9AB4-8CF877988A96}" srcOrd="1" destOrd="0" presId="urn:microsoft.com/office/officeart/2005/8/layout/hierarchy2"/>
    <dgm:cxn modelId="{298E0547-E980-414B-A66F-2D2523335717}" type="presParOf" srcId="{AC684639-330E-9D4A-B3F1-194BACD8F112}" destId="{3D594DC4-06E6-D047-B2EB-BFC3970330FB}" srcOrd="8" destOrd="0" presId="urn:microsoft.com/office/officeart/2005/8/layout/hierarchy2"/>
    <dgm:cxn modelId="{42ECC40B-28D9-0A48-9638-EE334D4CE547}" type="presParOf" srcId="{3D594DC4-06E6-D047-B2EB-BFC3970330FB}" destId="{8CAA4816-864E-1D4E-A2D8-539460BB77CA}" srcOrd="0" destOrd="0" presId="urn:microsoft.com/office/officeart/2005/8/layout/hierarchy2"/>
    <dgm:cxn modelId="{0D1813A0-A257-A442-B949-B0FC5DC7EAF2}" type="presParOf" srcId="{AC684639-330E-9D4A-B3F1-194BACD8F112}" destId="{24E368E9-A5A9-834A-B77A-C7BD6038478B}" srcOrd="9" destOrd="0" presId="urn:microsoft.com/office/officeart/2005/8/layout/hierarchy2"/>
    <dgm:cxn modelId="{A46B4A73-57A0-A949-8FC2-70E584E40839}" type="presParOf" srcId="{24E368E9-A5A9-834A-B77A-C7BD6038478B}" destId="{A76651BC-DDD6-054A-9866-CE6142D07EE9}" srcOrd="0" destOrd="0" presId="urn:microsoft.com/office/officeart/2005/8/layout/hierarchy2"/>
    <dgm:cxn modelId="{7B34C783-A0A5-5543-9FD6-97E77186BA93}" type="presParOf" srcId="{24E368E9-A5A9-834A-B77A-C7BD6038478B}" destId="{184CDDD6-54CE-2A42-A567-34A5BABAAAA9}" srcOrd="1" destOrd="0" presId="urn:microsoft.com/office/officeart/2005/8/layout/hierarchy2"/>
    <dgm:cxn modelId="{F45CA392-2F25-BC45-8DEE-C0711F0C3DE8}" type="presParOf" srcId="{184CDDD6-54CE-2A42-A567-34A5BABAAAA9}" destId="{C57085DF-82AB-F94E-9150-568F1FA10FA3}" srcOrd="0" destOrd="0" presId="urn:microsoft.com/office/officeart/2005/8/layout/hierarchy2"/>
    <dgm:cxn modelId="{777A8433-54F7-5849-9B8A-D6B084668795}" type="presParOf" srcId="{C57085DF-82AB-F94E-9150-568F1FA10FA3}" destId="{843726BD-C6FD-CD40-95E4-3BFC825BD065}" srcOrd="0" destOrd="0" presId="urn:microsoft.com/office/officeart/2005/8/layout/hierarchy2"/>
    <dgm:cxn modelId="{FDA926A0-047E-A045-A197-62D60357D45F}" type="presParOf" srcId="{184CDDD6-54CE-2A42-A567-34A5BABAAAA9}" destId="{F71911BB-30EE-1345-8703-A5386A81E18B}" srcOrd="1" destOrd="0" presId="urn:microsoft.com/office/officeart/2005/8/layout/hierarchy2"/>
    <dgm:cxn modelId="{08BD070A-20C0-3A4D-8A9A-50EA1B35DFE4}" type="presParOf" srcId="{F71911BB-30EE-1345-8703-A5386A81E18B}" destId="{878A494C-C525-BD4B-99AC-006D0B8CE9E7}" srcOrd="0" destOrd="0" presId="urn:microsoft.com/office/officeart/2005/8/layout/hierarchy2"/>
    <dgm:cxn modelId="{4C822427-ECA0-BB44-848C-040D3527B246}" type="presParOf" srcId="{F71911BB-30EE-1345-8703-A5386A81E18B}" destId="{15254C51-1D5E-364D-AF2B-735551CAB877}" srcOrd="1" destOrd="0" presId="urn:microsoft.com/office/officeart/2005/8/layout/hierarchy2"/>
    <dgm:cxn modelId="{CCCFD89C-85E3-A840-A181-DAFC85DCC47B}" type="presParOf" srcId="{AC684639-330E-9D4A-B3F1-194BACD8F112}" destId="{C72D80CA-BC11-3C4D-A9E7-E5BE37CABCA7}" srcOrd="10" destOrd="0" presId="urn:microsoft.com/office/officeart/2005/8/layout/hierarchy2"/>
    <dgm:cxn modelId="{6BC3D32A-F113-844B-939F-665298E6A2B4}" type="presParOf" srcId="{C72D80CA-BC11-3C4D-A9E7-E5BE37CABCA7}" destId="{889D44A2-6721-4342-A542-848834445858}" srcOrd="0" destOrd="0" presId="urn:microsoft.com/office/officeart/2005/8/layout/hierarchy2"/>
    <dgm:cxn modelId="{488D302E-C01B-6346-93A9-EB0C24441A3C}" type="presParOf" srcId="{AC684639-330E-9D4A-B3F1-194BACD8F112}" destId="{D617DAA7-7ED8-6546-BCBB-4ABA6A44479B}" srcOrd="11" destOrd="0" presId="urn:microsoft.com/office/officeart/2005/8/layout/hierarchy2"/>
    <dgm:cxn modelId="{4535D4D1-130B-5D47-AB26-B16746C4E373}" type="presParOf" srcId="{D617DAA7-7ED8-6546-BCBB-4ABA6A44479B}" destId="{ECC5C7D0-CBF9-324C-B48F-239FD8361C16}" srcOrd="0" destOrd="0" presId="urn:microsoft.com/office/officeart/2005/8/layout/hierarchy2"/>
    <dgm:cxn modelId="{DA9BA999-2CD0-A24E-81B8-24D535D1C963}" type="presParOf" srcId="{D617DAA7-7ED8-6546-BCBB-4ABA6A44479B}" destId="{5253BDDF-F22B-694C-AA8A-89FCE878D425}" srcOrd="1" destOrd="0" presId="urn:microsoft.com/office/officeart/2005/8/layout/hierarchy2"/>
    <dgm:cxn modelId="{F73E8396-221D-D24D-A8C3-1BFB0FD84438}" type="presParOf" srcId="{5253BDDF-F22B-694C-AA8A-89FCE878D425}" destId="{06092E06-330A-BF49-BA84-97B59019D316}" srcOrd="0" destOrd="0" presId="urn:microsoft.com/office/officeart/2005/8/layout/hierarchy2"/>
    <dgm:cxn modelId="{498A376F-7090-724C-8FB0-DF5F80840506}" type="presParOf" srcId="{06092E06-330A-BF49-BA84-97B59019D316}" destId="{E44E04A9-5472-5E4E-9994-CB67F39CA4BB}" srcOrd="0" destOrd="0" presId="urn:microsoft.com/office/officeart/2005/8/layout/hierarchy2"/>
    <dgm:cxn modelId="{78E89975-B84F-6D49-A9FA-550BCB753DC8}" type="presParOf" srcId="{5253BDDF-F22B-694C-AA8A-89FCE878D425}" destId="{A22C3022-8C2A-154D-96AF-58D6EF80266D}" srcOrd="1" destOrd="0" presId="urn:microsoft.com/office/officeart/2005/8/layout/hierarchy2"/>
    <dgm:cxn modelId="{90559FDB-89D0-8742-8E05-F7FB71A69237}" type="presParOf" srcId="{A22C3022-8C2A-154D-96AF-58D6EF80266D}" destId="{3F4D2CAD-9F03-5044-A31E-54BDDECC7B51}" srcOrd="0" destOrd="0" presId="urn:microsoft.com/office/officeart/2005/8/layout/hierarchy2"/>
    <dgm:cxn modelId="{F96D5BF3-A2EC-A140-8433-6054D67ED184}" type="presParOf" srcId="{A22C3022-8C2A-154D-96AF-58D6EF80266D}" destId="{B221CE8B-D2B5-AA49-8EFA-C03B7B226D8A}" srcOrd="1" destOrd="0" presId="urn:microsoft.com/office/officeart/2005/8/layout/hierarchy2"/>
    <dgm:cxn modelId="{F6B83DB3-D6AD-1A4C-91CA-5A9CCC4D3F0D}" type="presParOf" srcId="{AC684639-330E-9D4A-B3F1-194BACD8F112}" destId="{02C001BC-66C1-2740-9D3D-12E57F4C27CB}" srcOrd="12" destOrd="0" presId="urn:microsoft.com/office/officeart/2005/8/layout/hierarchy2"/>
    <dgm:cxn modelId="{84F8B4D2-0C68-B141-9D53-2F37370AA6A3}" type="presParOf" srcId="{02C001BC-66C1-2740-9D3D-12E57F4C27CB}" destId="{D5E147E9-E924-AD49-A69D-9A4AFBC20CF1}" srcOrd="0" destOrd="0" presId="urn:microsoft.com/office/officeart/2005/8/layout/hierarchy2"/>
    <dgm:cxn modelId="{90BA10AD-5FB5-4246-A92A-131BDA4D9F9D}" type="presParOf" srcId="{AC684639-330E-9D4A-B3F1-194BACD8F112}" destId="{6E10427C-4F02-6B4D-BB55-E5717447F096}" srcOrd="13" destOrd="0" presId="urn:microsoft.com/office/officeart/2005/8/layout/hierarchy2"/>
    <dgm:cxn modelId="{46361900-B76B-8C47-BE2D-31A1E052358A}" type="presParOf" srcId="{6E10427C-4F02-6B4D-BB55-E5717447F096}" destId="{A5911B43-C820-F547-B78F-DB1AA5137123}" srcOrd="0" destOrd="0" presId="urn:microsoft.com/office/officeart/2005/8/layout/hierarchy2"/>
    <dgm:cxn modelId="{0C89874C-CDCE-DA48-AC24-14F29745ACAF}" type="presParOf" srcId="{6E10427C-4F02-6B4D-BB55-E5717447F096}" destId="{09D305A3-3658-8A46-B92F-16F9471A36DF}" srcOrd="1" destOrd="0" presId="urn:microsoft.com/office/officeart/2005/8/layout/hierarchy2"/>
    <dgm:cxn modelId="{9B3FE370-7711-6641-B953-AEF44F6BD72D}" type="presParOf" srcId="{09D305A3-3658-8A46-B92F-16F9471A36DF}" destId="{2DAF981E-2BB7-1E41-A7A3-D88805C7E463}" srcOrd="0" destOrd="0" presId="urn:microsoft.com/office/officeart/2005/8/layout/hierarchy2"/>
    <dgm:cxn modelId="{B263D644-B6CE-2441-BD36-9249A1F8E3E0}" type="presParOf" srcId="{2DAF981E-2BB7-1E41-A7A3-D88805C7E463}" destId="{42C30F7E-CEFB-5048-BE01-C783E4BC69A1}" srcOrd="0" destOrd="0" presId="urn:microsoft.com/office/officeart/2005/8/layout/hierarchy2"/>
    <dgm:cxn modelId="{EAEF2F9C-0FEE-AD4F-AD8C-F87F6D15E1D6}" type="presParOf" srcId="{09D305A3-3658-8A46-B92F-16F9471A36DF}" destId="{5A34CC80-077D-9D41-A607-27EBA9C55B17}" srcOrd="1" destOrd="0" presId="urn:microsoft.com/office/officeart/2005/8/layout/hierarchy2"/>
    <dgm:cxn modelId="{BE46F11F-BB03-3744-A7C7-0E210354EFF6}" type="presParOf" srcId="{5A34CC80-077D-9D41-A607-27EBA9C55B17}" destId="{4084F09D-3C10-D444-A90F-C24A7254D5EB}" srcOrd="0" destOrd="0" presId="urn:microsoft.com/office/officeart/2005/8/layout/hierarchy2"/>
    <dgm:cxn modelId="{3EF9AE19-A993-C243-8A1C-1E731A405A93}" type="presParOf" srcId="{5A34CC80-077D-9D41-A607-27EBA9C55B17}" destId="{983ADA44-A6BB-3245-85A0-6BBA636F566F}"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225E5DA0-6ECA-5845-A3C1-730172FCAABF}">
      <dgm:prSet phldrT="[Text]" custT="1"/>
      <dgm:spPr/>
      <dgm:t>
        <a:bodyPr/>
        <a:lstStyle/>
        <a:p>
          <a:r>
            <a:rPr lang="en-US" sz="1400" b="1" dirty="0" smtClean="0"/>
            <a:t>Faith Enrichment</a:t>
          </a:r>
          <a:endParaRPr lang="en-US" sz="14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400" b="1" dirty="0" smtClean="0"/>
            <a:t>Sunday Worship</a:t>
          </a:r>
          <a:endParaRPr lang="en-US" sz="14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400" b="1" dirty="0" smtClean="0"/>
            <a:t>Grand-parents</a:t>
          </a:r>
          <a:endParaRPr lang="en-US" sz="1400" b="1" dirty="0"/>
        </a:p>
      </dgm:t>
    </dgm:pt>
    <dgm:pt modelId="{B47AF1B3-5211-4342-9949-253C6B632665}" type="parTrans" cxnId="{A2932E48-C00C-F245-9231-CCC0A62F7B8B}">
      <dgm:prSet/>
      <dgm:spPr/>
      <dgm:t>
        <a:bodyPr/>
        <a:lstStyle/>
        <a:p>
          <a:endParaRPr lang="en-US"/>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400" b="1" dirty="0" smtClean="0"/>
            <a:t>Spiritual Enrichment</a:t>
          </a:r>
          <a:endParaRPr lang="en-US" sz="1400" b="1" dirty="0"/>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400" b="1" dirty="0" smtClean="0"/>
            <a:t>Life Issues &amp; Milestones</a:t>
          </a:r>
          <a:endParaRPr lang="en-US" sz="1400" b="1" dirty="0"/>
        </a:p>
      </dgm:t>
    </dgm:pt>
    <dgm:pt modelId="{21926AC9-8F0F-ED4A-BBE8-100B95B3163B}" type="parTrans" cxnId="{9DAF9105-BFFC-094E-84C8-503E3578F4B4}">
      <dgm:prSet/>
      <dgm:spPr/>
      <dgm:t>
        <a:bodyPr/>
        <a:lstStyle/>
        <a:p>
          <a:endParaRPr lang="en-US"/>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400" b="1" dirty="0" smtClean="0"/>
            <a:t>Scripture Enrichment</a:t>
          </a:r>
          <a:endParaRPr lang="en-US" sz="1400" b="1" dirty="0"/>
        </a:p>
      </dgm:t>
    </dgm:pt>
    <dgm:pt modelId="{F095FF1F-364F-0C42-96B6-ED4E2E0C54B7}" type="parTrans" cxnId="{0340BF53-3474-924D-B9F3-F515773E1F60}">
      <dgm:prSet/>
      <dgm:spPr/>
      <dgm:t>
        <a:bodyPr/>
        <a:lstStyle/>
        <a:p>
          <a:endParaRPr lang="en-US"/>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400" b="1" dirty="0" smtClean="0"/>
            <a:t>Liturgical Seasons</a:t>
          </a:r>
          <a:endParaRPr lang="en-US" sz="1400" b="1" dirty="0"/>
        </a:p>
      </dgm:t>
    </dgm:pt>
    <dgm:pt modelId="{978F2F9E-2428-5D44-AC39-F352C6DB18B6}" type="parTrans" cxnId="{2FF14E62-213E-0F45-B56F-3498440A348E}">
      <dgm:prSet/>
      <dgm:spPr/>
      <dgm:t>
        <a:bodyPr/>
        <a:lstStyle/>
        <a:p>
          <a:endParaRPr lang="en-US"/>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400" b="1" dirty="0" smtClean="0"/>
            <a:t>Service &amp; Mission</a:t>
          </a:r>
          <a:endParaRPr lang="en-US" sz="1400" b="1" dirty="0"/>
        </a:p>
      </dgm:t>
    </dgm:pt>
    <dgm:pt modelId="{0FD7ECDA-6A85-0D47-AA9E-9419B88FDA33}" type="parTrans" cxnId="{418C3B08-2F13-0044-B841-B6A8962C9ED0}">
      <dgm:prSet/>
      <dgm:spPr/>
      <dgm:t>
        <a:bodyPr/>
        <a:lstStyle/>
        <a:p>
          <a:endParaRPr lang="en-US"/>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400" b="1" dirty="0" smtClean="0"/>
            <a:t>Discovering Faith</a:t>
          </a:r>
          <a:endParaRPr lang="en-US" sz="1400" b="1" dirty="0"/>
        </a:p>
      </dgm:t>
    </dgm:pt>
    <dgm:pt modelId="{C88E13B7-D070-164E-80EF-188D9732C36D}" type="parTrans" cxnId="{FD379816-40E0-2F48-806E-CE7DAA56D9DE}">
      <dgm:prSet/>
      <dgm:spPr/>
      <dgm:t>
        <a:bodyPr/>
        <a:lstStyle/>
        <a:p>
          <a:endParaRPr lang="en-US"/>
        </a:p>
      </dgm:t>
    </dgm:pt>
    <dgm:pt modelId="{B32B23ED-3C30-2A48-AF16-DD37250FBD19}" type="sibTrans" cxnId="{FD379816-40E0-2F48-806E-CE7DAA56D9DE}">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16912" custScaleY="106663"/>
      <dgm:spPr/>
      <dgm:t>
        <a:bodyPr/>
        <a:lstStyle/>
        <a:p>
          <a:endParaRPr lang="en-US"/>
        </a:p>
      </dgm:t>
    </dgm:pt>
    <dgm:pt modelId="{552D61EF-6CD1-9442-B725-8930650CE019}" type="pres">
      <dgm:prSet presAssocID="{9B651A59-0684-C64A-8AAF-45B682A48F36}" presName="node" presStyleLbl="node1" presStyleIdx="0" presStyleCnt="9" custScaleX="109981" custScaleY="114374">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0" presStyleCnt="9"/>
      <dgm:spPr/>
      <dgm:t>
        <a:bodyPr/>
        <a:lstStyle/>
        <a:p>
          <a:endParaRPr lang="en-US"/>
        </a:p>
      </dgm:t>
    </dgm:pt>
    <dgm:pt modelId="{0B0E6169-9860-F143-92B8-FA79A51217FB}" type="pres">
      <dgm:prSet presAssocID="{81D46D3F-CE68-4F41-9A0D-1C66C1408C66}" presName="node" presStyleLbl="node1" presStyleIdx="1" presStyleCnt="9" custScaleX="109981" custScaleY="114374">
        <dgm:presLayoutVars>
          <dgm:bulletEnabled val="1"/>
        </dgm:presLayoutVars>
      </dgm:prSet>
      <dgm:spPr/>
      <dgm:t>
        <a:bodyPr/>
        <a:lstStyle/>
        <a:p>
          <a:endParaRPr lang="en-US"/>
        </a:p>
      </dgm:t>
    </dgm:pt>
    <dgm:pt modelId="{C641983D-BD95-844F-A446-C68785ACCE7B}" type="pres">
      <dgm:prSet presAssocID="{81D46D3F-CE68-4F41-9A0D-1C66C1408C66}" presName="dummy" presStyleCnt="0"/>
      <dgm:spPr/>
    </dgm:pt>
    <dgm:pt modelId="{4C945FDD-BB1B-2C4C-AB26-5C21F75FD7FA}" type="pres">
      <dgm:prSet presAssocID="{9381B292-E52C-7E45-B2D4-095D8ADB6B8D}" presName="sibTrans" presStyleLbl="sibTrans2D1" presStyleIdx="1" presStyleCnt="9"/>
      <dgm:spPr/>
      <dgm:t>
        <a:bodyPr/>
        <a:lstStyle/>
        <a:p>
          <a:endParaRPr lang="en-US"/>
        </a:p>
      </dgm:t>
    </dgm:pt>
    <dgm:pt modelId="{F51BD8E4-0B57-F94E-A9FB-F48895972B99}" type="pres">
      <dgm:prSet presAssocID="{5357587B-3AF0-2C46-ACE7-3AACF13EE3F5}" presName="node" presStyleLbl="node1" presStyleIdx="2" presStyleCnt="9" custScaleX="109981" custScaleY="114374">
        <dgm:presLayoutVars>
          <dgm:bulletEnabled val="1"/>
        </dgm:presLayoutVars>
      </dgm:prSet>
      <dgm:spPr/>
      <dgm:t>
        <a:bodyPr/>
        <a:lstStyle/>
        <a:p>
          <a:endParaRPr lang="en-US"/>
        </a:p>
      </dgm:t>
    </dgm:pt>
    <dgm:pt modelId="{D32F3F61-6744-CB49-9D9F-F400938CE4CD}" type="pres">
      <dgm:prSet presAssocID="{5357587B-3AF0-2C46-ACE7-3AACF13EE3F5}" presName="dummy" presStyleCnt="0"/>
      <dgm:spPr/>
    </dgm:pt>
    <dgm:pt modelId="{A154DAA5-3BC2-1D49-8911-A01F5E0FB44B}" type="pres">
      <dgm:prSet presAssocID="{FECAA648-8604-C84B-B34D-88A09FD3567D}" presName="sibTrans" presStyleLbl="sibTrans2D1" presStyleIdx="2" presStyleCnt="9"/>
      <dgm:spPr/>
      <dgm:t>
        <a:bodyPr/>
        <a:lstStyle/>
        <a:p>
          <a:endParaRPr lang="en-US"/>
        </a:p>
      </dgm:t>
    </dgm:pt>
    <dgm:pt modelId="{8A9183D2-C58E-C34D-8500-05ADC822D1AF}" type="pres">
      <dgm:prSet presAssocID="{55A163D1-1D26-D14D-9E87-8410E3DB6204}" presName="node" presStyleLbl="node1" presStyleIdx="3" presStyleCnt="9" custScaleX="109981" custScaleY="114374">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3" presStyleCnt="9"/>
      <dgm:spPr/>
      <dgm:t>
        <a:bodyPr/>
        <a:lstStyle/>
        <a:p>
          <a:endParaRPr lang="en-US"/>
        </a:p>
      </dgm:t>
    </dgm:pt>
    <dgm:pt modelId="{60C3224B-F422-DC49-8699-A3543E9FD71A}" type="pres">
      <dgm:prSet presAssocID="{225E5DA0-6ECA-5845-A3C1-730172FCAABF}" presName="node" presStyleLbl="node1" presStyleIdx="4" presStyleCnt="9" custScaleX="109981" custScaleY="114374">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4" presStyleCnt="9"/>
      <dgm:spPr/>
      <dgm:t>
        <a:bodyPr/>
        <a:lstStyle/>
        <a:p>
          <a:endParaRPr lang="en-US"/>
        </a:p>
      </dgm:t>
    </dgm:pt>
    <dgm:pt modelId="{562B70E9-6B9C-2543-96DE-ACE7F8C5C206}" type="pres">
      <dgm:prSet presAssocID="{D4B152D0-3A6E-3D42-B062-F553DCDFE76C}" presName="node" presStyleLbl="node1" presStyleIdx="5" presStyleCnt="9" custScaleX="109981" custScaleY="114374">
        <dgm:presLayoutVars>
          <dgm:bulletEnabled val="1"/>
        </dgm:presLayoutVars>
      </dgm:prSet>
      <dgm:spPr/>
      <dgm:t>
        <a:bodyPr/>
        <a:lstStyle/>
        <a:p>
          <a:endParaRPr lang="en-US"/>
        </a:p>
      </dgm:t>
    </dgm:pt>
    <dgm:pt modelId="{5869D3F2-AAE4-AA42-BB57-8AF96280AB1E}" type="pres">
      <dgm:prSet presAssocID="{D4B152D0-3A6E-3D42-B062-F553DCDFE76C}" presName="dummy" presStyleCnt="0"/>
      <dgm:spPr/>
    </dgm:pt>
    <dgm:pt modelId="{52CF36AD-E1B7-0847-8B5F-A36018C37A37}" type="pres">
      <dgm:prSet presAssocID="{9C436E8F-B7D1-8C47-8EA3-F49C300DF620}" presName="sibTrans" presStyleLbl="sibTrans2D1" presStyleIdx="5" presStyleCnt="9"/>
      <dgm:spPr/>
      <dgm:t>
        <a:bodyPr/>
        <a:lstStyle/>
        <a:p>
          <a:endParaRPr lang="en-US"/>
        </a:p>
      </dgm:t>
    </dgm:pt>
    <dgm:pt modelId="{3C92E047-FBCD-184D-B1C4-BB408354E0ED}" type="pres">
      <dgm:prSet presAssocID="{69E678C5-3929-AE4D-BEF4-2A03616F54A5}" presName="node" presStyleLbl="node1" presStyleIdx="6" presStyleCnt="9" custScaleX="109981" custScaleY="114374">
        <dgm:presLayoutVars>
          <dgm:bulletEnabled val="1"/>
        </dgm:presLayoutVars>
      </dgm:prSet>
      <dgm:spPr/>
      <dgm:t>
        <a:bodyPr/>
        <a:lstStyle/>
        <a:p>
          <a:endParaRPr lang="en-US"/>
        </a:p>
      </dgm:t>
    </dgm:pt>
    <dgm:pt modelId="{79F450FF-0DDA-1B41-ACFF-B9848104ED54}" type="pres">
      <dgm:prSet presAssocID="{69E678C5-3929-AE4D-BEF4-2A03616F54A5}" presName="dummy" presStyleCnt="0"/>
      <dgm:spPr/>
      <dgm:t>
        <a:bodyPr/>
        <a:lstStyle/>
        <a:p>
          <a:endParaRPr lang="en-US"/>
        </a:p>
      </dgm:t>
    </dgm:pt>
    <dgm:pt modelId="{90FA3CDA-FC02-2F45-B7F0-0C5CDB7F2CB5}" type="pres">
      <dgm:prSet presAssocID="{4E8C46CA-D259-B048-A260-B48CFF79AA3D}" presName="sibTrans" presStyleLbl="sibTrans2D1" presStyleIdx="6" presStyleCnt="9"/>
      <dgm:spPr/>
      <dgm:t>
        <a:bodyPr/>
        <a:lstStyle/>
        <a:p>
          <a:endParaRPr lang="en-US"/>
        </a:p>
      </dgm:t>
    </dgm:pt>
    <dgm:pt modelId="{BF2C562C-2EA6-0244-AC13-E6A106388893}" type="pres">
      <dgm:prSet presAssocID="{F7856D9E-90FF-F24F-B0DA-78F9F28C81B9}" presName="node" presStyleLbl="node1" presStyleIdx="7" presStyleCnt="9" custScaleX="109981" custScaleY="114374">
        <dgm:presLayoutVars>
          <dgm:bulletEnabled val="1"/>
        </dgm:presLayoutVars>
      </dgm:prSet>
      <dgm:spPr/>
      <dgm:t>
        <a:bodyPr/>
        <a:lstStyle/>
        <a:p>
          <a:endParaRPr lang="en-US"/>
        </a:p>
      </dgm:t>
    </dgm:pt>
    <dgm:pt modelId="{CD3C33D9-9582-8C46-A633-59750BC545FA}" type="pres">
      <dgm:prSet presAssocID="{F7856D9E-90FF-F24F-B0DA-78F9F28C81B9}" presName="dummy" presStyleCnt="0"/>
      <dgm:spPr/>
      <dgm:t>
        <a:bodyPr/>
        <a:lstStyle/>
        <a:p>
          <a:endParaRPr lang="en-US"/>
        </a:p>
      </dgm:t>
    </dgm:pt>
    <dgm:pt modelId="{43ED0011-6D38-DB40-88D6-178908744AE6}" type="pres">
      <dgm:prSet presAssocID="{3BA8F435-C135-0641-934E-4BA74D47FEDB}" presName="sibTrans" presStyleLbl="sibTrans2D1" presStyleIdx="7" presStyleCnt="9"/>
      <dgm:spPr/>
      <dgm:t>
        <a:bodyPr/>
        <a:lstStyle/>
        <a:p>
          <a:endParaRPr lang="en-US"/>
        </a:p>
      </dgm:t>
    </dgm:pt>
    <dgm:pt modelId="{3E60C593-4F65-B140-A00D-F4F7785D6EFF}" type="pres">
      <dgm:prSet presAssocID="{B3AFD3B6-4170-4E44-B1EE-B07B968DD101}" presName="node" presStyleLbl="node1" presStyleIdx="8" presStyleCnt="9" custScaleX="109981" custScaleY="114374">
        <dgm:presLayoutVars>
          <dgm:bulletEnabled val="1"/>
        </dgm:presLayoutVars>
      </dgm:prSet>
      <dgm:spPr/>
      <dgm:t>
        <a:bodyPr/>
        <a:lstStyle/>
        <a:p>
          <a:endParaRPr lang="en-US"/>
        </a:p>
      </dgm:t>
    </dgm:pt>
    <dgm:pt modelId="{FD005D25-8A86-F146-BA13-33F6FB87A236}" type="pres">
      <dgm:prSet presAssocID="{B3AFD3B6-4170-4E44-B1EE-B07B968DD101}" presName="dummy" presStyleCnt="0"/>
      <dgm:spPr/>
    </dgm:pt>
    <dgm:pt modelId="{68179415-84E3-CF49-AD4A-92E4271B5755}" type="pres">
      <dgm:prSet presAssocID="{B32B23ED-3C30-2A48-AF16-DD37250FBD19}" presName="sibTrans" presStyleLbl="sibTrans2D1" presStyleIdx="8" presStyleCnt="9"/>
      <dgm:spPr/>
      <dgm:t>
        <a:bodyPr/>
        <a:lstStyle/>
        <a:p>
          <a:endParaRPr lang="en-US"/>
        </a:p>
      </dgm:t>
    </dgm:pt>
  </dgm:ptLst>
  <dgm:cxnLst>
    <dgm:cxn modelId="{0340BF53-3474-924D-B9F3-F515773E1F60}" srcId="{4090E13C-FA55-8644-AA81-AAD46FD2B792}" destId="{5357587B-3AF0-2C46-ACE7-3AACF13EE3F5}" srcOrd="2" destOrd="0" parTransId="{F095FF1F-364F-0C42-96B6-ED4E2E0C54B7}" sibTransId="{FECAA648-8604-C84B-B34D-88A09FD3567D}"/>
    <dgm:cxn modelId="{AD691529-6309-854F-BC7A-58BF5905A1C3}" type="presOf" srcId="{9B651A59-0684-C64A-8AAF-45B682A48F36}" destId="{552D61EF-6CD1-9442-B725-8930650CE019}" srcOrd="0" destOrd="0" presId="urn:microsoft.com/office/officeart/2005/8/layout/radial6"/>
    <dgm:cxn modelId="{5EFEC982-89EE-7D4F-9903-5B3D12007988}" type="presOf" srcId="{4090E13C-FA55-8644-AA81-AAD46FD2B792}" destId="{1F5542E9-152D-E345-8CBD-81CD754B363A}" srcOrd="0" destOrd="0" presId="urn:microsoft.com/office/officeart/2005/8/layout/radial6"/>
    <dgm:cxn modelId="{F0BD68DA-D3DE-9043-A752-501A503D4E38}" type="presOf" srcId="{3BA8F435-C135-0641-934E-4BA74D47FEDB}" destId="{43ED0011-6D38-DB40-88D6-178908744AE6}" srcOrd="0" destOrd="0" presId="urn:microsoft.com/office/officeart/2005/8/layout/radial6"/>
    <dgm:cxn modelId="{17B00E68-B01E-324A-ACBB-197CDF80FF6A}" type="presOf" srcId="{B32B23ED-3C30-2A48-AF16-DD37250FBD19}" destId="{68179415-84E3-CF49-AD4A-92E4271B5755}" srcOrd="0" destOrd="0" presId="urn:microsoft.com/office/officeart/2005/8/layout/radial6"/>
    <dgm:cxn modelId="{2FF14E62-213E-0F45-B56F-3498440A348E}" srcId="{4090E13C-FA55-8644-AA81-AAD46FD2B792}" destId="{81D46D3F-CE68-4F41-9A0D-1C66C1408C66}" srcOrd="1" destOrd="0" parTransId="{978F2F9E-2428-5D44-AC39-F352C6DB18B6}" sibTransId="{9381B292-E52C-7E45-B2D4-095D8ADB6B8D}"/>
    <dgm:cxn modelId="{6FA2831A-0802-4E42-8FA4-C0DDD8D0A298}" type="presOf" srcId="{81D46D3F-CE68-4F41-9A0D-1C66C1408C66}" destId="{0B0E6169-9860-F143-92B8-FA79A51217FB}" srcOrd="0" destOrd="0" presId="urn:microsoft.com/office/officeart/2005/8/layout/radial6"/>
    <dgm:cxn modelId="{CFE06D2F-91F5-AF4A-A903-1AABFD89F0C6}" srcId="{4090E13C-FA55-8644-AA81-AAD46FD2B792}" destId="{9B651A59-0684-C64A-8AAF-45B682A48F36}" srcOrd="0" destOrd="0" parTransId="{7C2F16BB-6538-8842-9CA2-71C8213DDDF2}" sibTransId="{7CC44F90-221C-674A-B4A5-4EBA23FE7657}"/>
    <dgm:cxn modelId="{41561774-C824-9646-83DF-0486E348B234}" type="presOf" srcId="{57D301EC-B287-254C-8E82-6299E2BB7719}" destId="{7FF94A4F-BB6B-F644-9DFB-A10988FED5F2}" srcOrd="0" destOrd="0" presId="urn:microsoft.com/office/officeart/2005/8/layout/radial6"/>
    <dgm:cxn modelId="{4E22C03E-92EF-4245-A417-6BF0FEC5DBF0}" type="presOf" srcId="{5357587B-3AF0-2C46-ACE7-3AACF13EE3F5}" destId="{F51BD8E4-0B57-F94E-A9FB-F48895972B99}" srcOrd="0" destOrd="0" presId="urn:microsoft.com/office/officeart/2005/8/layout/radial6"/>
    <dgm:cxn modelId="{CC11594B-EC33-9C49-94F7-FA1E4C074C87}" type="presOf" srcId="{FECAA648-8604-C84B-B34D-88A09FD3567D}" destId="{A154DAA5-3BC2-1D49-8911-A01F5E0FB44B}" srcOrd="0" destOrd="0" presId="urn:microsoft.com/office/officeart/2005/8/layout/radial6"/>
    <dgm:cxn modelId="{91368A01-E72F-0249-B2AB-D7E7A0F118B5}" type="presOf" srcId="{55A163D1-1D26-D14D-9E87-8410E3DB6204}" destId="{8A9183D2-C58E-C34D-8500-05ADC822D1AF}" srcOrd="0" destOrd="0" presId="urn:microsoft.com/office/officeart/2005/8/layout/radial6"/>
    <dgm:cxn modelId="{FD379816-40E0-2F48-806E-CE7DAA56D9DE}" srcId="{4090E13C-FA55-8644-AA81-AAD46FD2B792}" destId="{B3AFD3B6-4170-4E44-B1EE-B07B968DD101}" srcOrd="8" destOrd="0" parTransId="{C88E13B7-D070-164E-80EF-188D9732C36D}" sibTransId="{B32B23ED-3C30-2A48-AF16-DD37250FBD19}"/>
    <dgm:cxn modelId="{3A765337-F6F0-694F-8AC0-A74156FC93E8}" type="presOf" srcId="{69E678C5-3929-AE4D-BEF4-2A03616F54A5}" destId="{3C92E047-FBCD-184D-B1C4-BB408354E0ED}" srcOrd="0" destOrd="0" presId="urn:microsoft.com/office/officeart/2005/8/layout/radial6"/>
    <dgm:cxn modelId="{A2932E48-C00C-F245-9231-CCC0A62F7B8B}" srcId="{4090E13C-FA55-8644-AA81-AAD46FD2B792}" destId="{F7856D9E-90FF-F24F-B0DA-78F9F28C81B9}" srcOrd="7" destOrd="0" parTransId="{B47AF1B3-5211-4342-9949-253C6B632665}" sibTransId="{3BA8F435-C135-0641-934E-4BA74D47FEDB}"/>
    <dgm:cxn modelId="{D39DE57D-FF0C-A847-AAD3-BE17543C1834}" type="presOf" srcId="{D4B152D0-3A6E-3D42-B062-F553DCDFE76C}" destId="{562B70E9-6B9C-2543-96DE-ACE7F8C5C206}" srcOrd="0" destOrd="0" presId="urn:microsoft.com/office/officeart/2005/8/layout/radial6"/>
    <dgm:cxn modelId="{51C45EDA-B0EC-8248-964C-80D7628CEAC4}" srcId="{4090E13C-FA55-8644-AA81-AAD46FD2B792}" destId="{225E5DA0-6ECA-5845-A3C1-730172FCAABF}" srcOrd="4" destOrd="0" parTransId="{93B20F67-1E67-794E-9682-CA2E507F8A7F}" sibTransId="{57D301EC-B287-254C-8E82-6299E2BB7719}"/>
    <dgm:cxn modelId="{9DAF9105-BFFC-094E-84C8-503E3578F4B4}" srcId="{4090E13C-FA55-8644-AA81-AAD46FD2B792}" destId="{69E678C5-3929-AE4D-BEF4-2A03616F54A5}" srcOrd="6" destOrd="0" parTransId="{21926AC9-8F0F-ED4A-BBE8-100B95B3163B}" sibTransId="{4E8C46CA-D259-B048-A260-B48CFF79AA3D}"/>
    <dgm:cxn modelId="{FA90BF6E-6B6C-774D-8B9C-B0A27C3BE800}" type="presOf" srcId="{B3AFD3B6-4170-4E44-B1EE-B07B968DD101}" destId="{3E60C593-4F65-B140-A00D-F4F7785D6EFF}" srcOrd="0" destOrd="0" presId="urn:microsoft.com/office/officeart/2005/8/layout/radial6"/>
    <dgm:cxn modelId="{4365CDF1-0EC8-BF4C-B57F-764C04945E06}" srcId="{4090E13C-FA55-8644-AA81-AAD46FD2B792}" destId="{55A163D1-1D26-D14D-9E87-8410E3DB6204}" srcOrd="3" destOrd="0" parTransId="{5E15C1BE-BD0B-074C-8F37-B327D3DC4989}" sibTransId="{D2000CB0-ADFF-7349-B91F-D941410D986D}"/>
    <dgm:cxn modelId="{8E71F756-9324-7B42-BDB9-9256BB465F50}" type="presOf" srcId="{9381B292-E52C-7E45-B2D4-095D8ADB6B8D}" destId="{4C945FDD-BB1B-2C4C-AB26-5C21F75FD7FA}" srcOrd="0" destOrd="0" presId="urn:microsoft.com/office/officeart/2005/8/layout/radial6"/>
    <dgm:cxn modelId="{12691F33-0C96-CC47-89F4-6F0566DA19A5}" type="presOf" srcId="{4E8C46CA-D259-B048-A260-B48CFF79AA3D}" destId="{90FA3CDA-FC02-2F45-B7F0-0C5CDB7F2CB5}" srcOrd="0" destOrd="0" presId="urn:microsoft.com/office/officeart/2005/8/layout/radial6"/>
    <dgm:cxn modelId="{AB01CB4A-2DE3-BF4A-832B-D13ECF255C98}" type="presOf" srcId="{83B2E4C9-6739-0940-BFE0-6E1FBF8066B7}" destId="{2A3B12F4-3F24-344A-999E-BCBA7DF402FC}"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B235DD5A-F0A5-6943-AE36-5BE17400D39D}" type="presOf" srcId="{D2000CB0-ADFF-7349-B91F-D941410D986D}" destId="{8E93BD55-20C0-4141-849C-078C2348B652}" srcOrd="0" destOrd="0" presId="urn:microsoft.com/office/officeart/2005/8/layout/radial6"/>
    <dgm:cxn modelId="{B8B71C36-092D-814F-9E36-BE863003A948}" type="presOf" srcId="{7CC44F90-221C-674A-B4A5-4EBA23FE7657}" destId="{5E9BBB93-FBE1-F44E-9C6F-07572071FF12}" srcOrd="0" destOrd="0" presId="urn:microsoft.com/office/officeart/2005/8/layout/radial6"/>
    <dgm:cxn modelId="{9C1A312D-E566-EF41-8536-DA486B5709BC}" type="presOf" srcId="{225E5DA0-6ECA-5845-A3C1-730172FCAABF}" destId="{60C3224B-F422-DC49-8699-A3543E9FD71A}" srcOrd="0" destOrd="0" presId="urn:microsoft.com/office/officeart/2005/8/layout/radial6"/>
    <dgm:cxn modelId="{418C3B08-2F13-0044-B841-B6A8962C9ED0}" srcId="{4090E13C-FA55-8644-AA81-AAD46FD2B792}" destId="{D4B152D0-3A6E-3D42-B062-F553DCDFE76C}" srcOrd="5" destOrd="0" parTransId="{0FD7ECDA-6A85-0D47-AA9E-9419B88FDA33}" sibTransId="{9C436E8F-B7D1-8C47-8EA3-F49C300DF620}"/>
    <dgm:cxn modelId="{2D06DE20-09BB-464B-8848-0670E2B99B8A}" type="presOf" srcId="{F7856D9E-90FF-F24F-B0DA-78F9F28C81B9}" destId="{BF2C562C-2EA6-0244-AC13-E6A106388893}" srcOrd="0" destOrd="0" presId="urn:microsoft.com/office/officeart/2005/8/layout/radial6"/>
    <dgm:cxn modelId="{AC911645-B4E2-5947-9D16-C9ED2BBDCF27}" type="presOf" srcId="{9C436E8F-B7D1-8C47-8EA3-F49C300DF620}" destId="{52CF36AD-E1B7-0847-8B5F-A36018C37A37}" srcOrd="0" destOrd="0" presId="urn:microsoft.com/office/officeart/2005/8/layout/radial6"/>
    <dgm:cxn modelId="{465E0CAA-D993-7F4C-9D42-7F07853073EB}" type="presParOf" srcId="{2A3B12F4-3F24-344A-999E-BCBA7DF402FC}" destId="{1F5542E9-152D-E345-8CBD-81CD754B363A}" srcOrd="0" destOrd="0" presId="urn:microsoft.com/office/officeart/2005/8/layout/radial6"/>
    <dgm:cxn modelId="{5735D17B-8D2A-A440-BA0D-EC0053349CB1}" type="presParOf" srcId="{2A3B12F4-3F24-344A-999E-BCBA7DF402FC}" destId="{552D61EF-6CD1-9442-B725-8930650CE019}" srcOrd="1" destOrd="0" presId="urn:microsoft.com/office/officeart/2005/8/layout/radial6"/>
    <dgm:cxn modelId="{D32E40D1-AACD-DD4B-B14E-16C449BB1915}" type="presParOf" srcId="{2A3B12F4-3F24-344A-999E-BCBA7DF402FC}" destId="{6DDB5213-8221-104C-B849-FB50291919DA}" srcOrd="2" destOrd="0" presId="urn:microsoft.com/office/officeart/2005/8/layout/radial6"/>
    <dgm:cxn modelId="{E5BEB15C-E03E-A74E-ABDE-24DEB96067F4}" type="presParOf" srcId="{2A3B12F4-3F24-344A-999E-BCBA7DF402FC}" destId="{5E9BBB93-FBE1-F44E-9C6F-07572071FF12}" srcOrd="3" destOrd="0" presId="urn:microsoft.com/office/officeart/2005/8/layout/radial6"/>
    <dgm:cxn modelId="{CAF75295-6A0F-3B47-BE3F-C0370BCCE6EB}" type="presParOf" srcId="{2A3B12F4-3F24-344A-999E-BCBA7DF402FC}" destId="{0B0E6169-9860-F143-92B8-FA79A51217FB}" srcOrd="4" destOrd="0" presId="urn:microsoft.com/office/officeart/2005/8/layout/radial6"/>
    <dgm:cxn modelId="{69315EE9-88B5-F449-A6E7-EB409A801B70}" type="presParOf" srcId="{2A3B12F4-3F24-344A-999E-BCBA7DF402FC}" destId="{C641983D-BD95-844F-A446-C68785ACCE7B}" srcOrd="5" destOrd="0" presId="urn:microsoft.com/office/officeart/2005/8/layout/radial6"/>
    <dgm:cxn modelId="{F4AD5DA9-4AE1-254D-9A0B-340A0729479D}" type="presParOf" srcId="{2A3B12F4-3F24-344A-999E-BCBA7DF402FC}" destId="{4C945FDD-BB1B-2C4C-AB26-5C21F75FD7FA}" srcOrd="6" destOrd="0" presId="urn:microsoft.com/office/officeart/2005/8/layout/radial6"/>
    <dgm:cxn modelId="{B325A3BC-CB1C-3B41-AC3C-5D308E95522D}" type="presParOf" srcId="{2A3B12F4-3F24-344A-999E-BCBA7DF402FC}" destId="{F51BD8E4-0B57-F94E-A9FB-F48895972B99}" srcOrd="7" destOrd="0" presId="urn:microsoft.com/office/officeart/2005/8/layout/radial6"/>
    <dgm:cxn modelId="{8D84EF9A-6F5E-7A4D-86AB-5A49987FF438}" type="presParOf" srcId="{2A3B12F4-3F24-344A-999E-BCBA7DF402FC}" destId="{D32F3F61-6744-CB49-9D9F-F400938CE4CD}" srcOrd="8" destOrd="0" presId="urn:microsoft.com/office/officeart/2005/8/layout/radial6"/>
    <dgm:cxn modelId="{02F818BF-75FE-2B4C-9F87-F9F63DA38428}" type="presParOf" srcId="{2A3B12F4-3F24-344A-999E-BCBA7DF402FC}" destId="{A154DAA5-3BC2-1D49-8911-A01F5E0FB44B}" srcOrd="9" destOrd="0" presId="urn:microsoft.com/office/officeart/2005/8/layout/radial6"/>
    <dgm:cxn modelId="{6B25B1FC-B030-6B45-9003-64E03F17FB81}" type="presParOf" srcId="{2A3B12F4-3F24-344A-999E-BCBA7DF402FC}" destId="{8A9183D2-C58E-C34D-8500-05ADC822D1AF}" srcOrd="10" destOrd="0" presId="urn:microsoft.com/office/officeart/2005/8/layout/radial6"/>
    <dgm:cxn modelId="{D8EDE0C9-D041-674F-A3AD-240796EC364B}" type="presParOf" srcId="{2A3B12F4-3F24-344A-999E-BCBA7DF402FC}" destId="{E2B09626-186E-7749-9C3A-3C737C998E64}" srcOrd="11" destOrd="0" presId="urn:microsoft.com/office/officeart/2005/8/layout/radial6"/>
    <dgm:cxn modelId="{01B199B4-A34C-764B-AA3E-6AFC7365AB8E}" type="presParOf" srcId="{2A3B12F4-3F24-344A-999E-BCBA7DF402FC}" destId="{8E93BD55-20C0-4141-849C-078C2348B652}" srcOrd="12" destOrd="0" presId="urn:microsoft.com/office/officeart/2005/8/layout/radial6"/>
    <dgm:cxn modelId="{18795EBD-BD29-ED48-BD3A-9EE69349B0AE}" type="presParOf" srcId="{2A3B12F4-3F24-344A-999E-BCBA7DF402FC}" destId="{60C3224B-F422-DC49-8699-A3543E9FD71A}" srcOrd="13" destOrd="0" presId="urn:microsoft.com/office/officeart/2005/8/layout/radial6"/>
    <dgm:cxn modelId="{1370890B-5060-084E-BD24-A2D9D7C70BE3}" type="presParOf" srcId="{2A3B12F4-3F24-344A-999E-BCBA7DF402FC}" destId="{1A7A41DB-D0F9-2C4F-AAFC-88CFAA94696E}" srcOrd="14" destOrd="0" presId="urn:microsoft.com/office/officeart/2005/8/layout/radial6"/>
    <dgm:cxn modelId="{6E8FEE98-39C7-E14F-8AAE-FFA712045766}" type="presParOf" srcId="{2A3B12F4-3F24-344A-999E-BCBA7DF402FC}" destId="{7FF94A4F-BB6B-F644-9DFB-A10988FED5F2}" srcOrd="15" destOrd="0" presId="urn:microsoft.com/office/officeart/2005/8/layout/radial6"/>
    <dgm:cxn modelId="{9040086D-9C91-2245-91E3-E25C95CD0044}" type="presParOf" srcId="{2A3B12F4-3F24-344A-999E-BCBA7DF402FC}" destId="{562B70E9-6B9C-2543-96DE-ACE7F8C5C206}" srcOrd="16" destOrd="0" presId="urn:microsoft.com/office/officeart/2005/8/layout/radial6"/>
    <dgm:cxn modelId="{57D04403-90D0-5440-818B-BB51A8DE19F8}" type="presParOf" srcId="{2A3B12F4-3F24-344A-999E-BCBA7DF402FC}" destId="{5869D3F2-AAE4-AA42-BB57-8AF96280AB1E}" srcOrd="17" destOrd="0" presId="urn:microsoft.com/office/officeart/2005/8/layout/radial6"/>
    <dgm:cxn modelId="{4E11D78A-04C6-6F4B-8B50-A0BBEC9DE122}" type="presParOf" srcId="{2A3B12F4-3F24-344A-999E-BCBA7DF402FC}" destId="{52CF36AD-E1B7-0847-8B5F-A36018C37A37}" srcOrd="18" destOrd="0" presId="urn:microsoft.com/office/officeart/2005/8/layout/radial6"/>
    <dgm:cxn modelId="{02FE91C1-A1A2-C549-8F7B-3B3C115533AC}" type="presParOf" srcId="{2A3B12F4-3F24-344A-999E-BCBA7DF402FC}" destId="{3C92E047-FBCD-184D-B1C4-BB408354E0ED}" srcOrd="19" destOrd="0" presId="urn:microsoft.com/office/officeart/2005/8/layout/radial6"/>
    <dgm:cxn modelId="{443B8C0F-472F-714C-8BA9-DA9882190B20}" type="presParOf" srcId="{2A3B12F4-3F24-344A-999E-BCBA7DF402FC}" destId="{79F450FF-0DDA-1B41-ACFF-B9848104ED54}" srcOrd="20" destOrd="0" presId="urn:microsoft.com/office/officeart/2005/8/layout/radial6"/>
    <dgm:cxn modelId="{730F96F4-E6CB-634C-9825-981649482297}" type="presParOf" srcId="{2A3B12F4-3F24-344A-999E-BCBA7DF402FC}" destId="{90FA3CDA-FC02-2F45-B7F0-0C5CDB7F2CB5}" srcOrd="21" destOrd="0" presId="urn:microsoft.com/office/officeart/2005/8/layout/radial6"/>
    <dgm:cxn modelId="{BAFA567A-B184-104B-B446-78DC78E6DBF7}" type="presParOf" srcId="{2A3B12F4-3F24-344A-999E-BCBA7DF402FC}" destId="{BF2C562C-2EA6-0244-AC13-E6A106388893}" srcOrd="22" destOrd="0" presId="urn:microsoft.com/office/officeart/2005/8/layout/radial6"/>
    <dgm:cxn modelId="{817F28B1-3FFD-FD42-90D1-9699383F8D44}" type="presParOf" srcId="{2A3B12F4-3F24-344A-999E-BCBA7DF402FC}" destId="{CD3C33D9-9582-8C46-A633-59750BC545FA}" srcOrd="23" destOrd="0" presId="urn:microsoft.com/office/officeart/2005/8/layout/radial6"/>
    <dgm:cxn modelId="{6CF673F4-0145-9B48-AA5D-7F8251DF2384}" type="presParOf" srcId="{2A3B12F4-3F24-344A-999E-BCBA7DF402FC}" destId="{43ED0011-6D38-DB40-88D6-178908744AE6}" srcOrd="24" destOrd="0" presId="urn:microsoft.com/office/officeart/2005/8/layout/radial6"/>
    <dgm:cxn modelId="{3A52B868-59B7-D641-976B-10A2A7644033}" type="presParOf" srcId="{2A3B12F4-3F24-344A-999E-BCBA7DF402FC}" destId="{3E60C593-4F65-B140-A00D-F4F7785D6EFF}" srcOrd="25" destOrd="0" presId="urn:microsoft.com/office/officeart/2005/8/layout/radial6"/>
    <dgm:cxn modelId="{0E32939F-ADC0-5F4C-8997-33860047AD1D}" type="presParOf" srcId="{2A3B12F4-3F24-344A-999E-BCBA7DF402FC}" destId="{FD005D25-8A86-F146-BA13-33F6FB87A236}" srcOrd="26" destOrd="0" presId="urn:microsoft.com/office/officeart/2005/8/layout/radial6"/>
    <dgm:cxn modelId="{194F7BD8-780F-5D4B-BE1E-09080CBE10F4}" type="presParOf" srcId="{2A3B12F4-3F24-344A-999E-BCBA7DF402FC}" destId="{68179415-84E3-CF49-AD4A-92E4271B5755}"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CFB79E-153A-6443-B859-6E1413099361}" type="doc">
      <dgm:prSet loTypeId="urn:microsoft.com/office/officeart/2005/8/layout/hChevron3" loCatId="" qsTypeId="urn:microsoft.com/office/officeart/2005/8/quickstyle/simple4" qsCatId="simple" csTypeId="urn:microsoft.com/office/officeart/2005/8/colors/colorful1" csCatId="colorful" phldr="1"/>
      <dgm:spPr/>
      <dgm:t>
        <a:bodyPr/>
        <a:lstStyle/>
        <a:p>
          <a:endParaRPr lang="en-US"/>
        </a:p>
      </dgm:t>
    </dgm:pt>
    <dgm:pt modelId="{289FFDD8-B23C-9A4A-80E4-56445A3625AE}">
      <dgm:prSet phldrT="[Text]" custT="1"/>
      <dgm:spPr/>
      <dgm:t>
        <a:bodyPr/>
        <a:lstStyle/>
        <a:p>
          <a:r>
            <a:rPr lang="en-US" sz="2400" b="1" dirty="0" smtClean="0">
              <a:solidFill>
                <a:schemeClr val="tx1"/>
              </a:solidFill>
            </a:rPr>
            <a:t>0-10</a:t>
          </a:r>
          <a:endParaRPr lang="en-US" sz="2400" b="1" dirty="0">
            <a:solidFill>
              <a:schemeClr val="tx1"/>
            </a:solidFill>
          </a:endParaRPr>
        </a:p>
      </dgm:t>
    </dgm:pt>
    <dgm:pt modelId="{D4C90DC4-6679-8A4C-A33B-C25E907C7084}" type="parTrans" cxnId="{91ADF734-B235-4D48-B1AE-53AC404395A4}">
      <dgm:prSet/>
      <dgm:spPr/>
      <dgm:t>
        <a:bodyPr/>
        <a:lstStyle/>
        <a:p>
          <a:endParaRPr lang="en-US"/>
        </a:p>
      </dgm:t>
    </dgm:pt>
    <dgm:pt modelId="{BDE2159D-807D-904A-9714-4C8F7E8A89EE}" type="sibTrans" cxnId="{91ADF734-B235-4D48-B1AE-53AC404395A4}">
      <dgm:prSet/>
      <dgm:spPr/>
      <dgm:t>
        <a:bodyPr/>
        <a:lstStyle/>
        <a:p>
          <a:endParaRPr lang="en-US"/>
        </a:p>
      </dgm:t>
    </dgm:pt>
    <dgm:pt modelId="{AA7131E8-D71F-FA4A-BEC3-8FB7CE324DB3}">
      <dgm:prSet phldrT="[Text]" custT="1"/>
      <dgm:spPr/>
      <dgm:t>
        <a:bodyPr/>
        <a:lstStyle/>
        <a:p>
          <a:r>
            <a:rPr lang="en-US" sz="2400" b="1" dirty="0" smtClean="0">
              <a:solidFill>
                <a:schemeClr val="tx1"/>
              </a:solidFill>
            </a:rPr>
            <a:t>50s</a:t>
          </a:r>
          <a:endParaRPr lang="en-US" sz="2400" b="1" dirty="0">
            <a:solidFill>
              <a:schemeClr val="tx1"/>
            </a:solidFill>
          </a:endParaRPr>
        </a:p>
      </dgm:t>
    </dgm:pt>
    <dgm:pt modelId="{D3FB50C8-CA61-1944-9530-6CCDAB1183D4}" type="parTrans" cxnId="{8CD6A80E-E8F8-3943-80E2-72D8938DE336}">
      <dgm:prSet/>
      <dgm:spPr/>
      <dgm:t>
        <a:bodyPr/>
        <a:lstStyle/>
        <a:p>
          <a:endParaRPr lang="en-US"/>
        </a:p>
      </dgm:t>
    </dgm:pt>
    <dgm:pt modelId="{346962E2-F263-C445-9D14-45F2327B8A94}" type="sibTrans" cxnId="{8CD6A80E-E8F8-3943-80E2-72D8938DE336}">
      <dgm:prSet/>
      <dgm:spPr/>
      <dgm:t>
        <a:bodyPr/>
        <a:lstStyle/>
        <a:p>
          <a:endParaRPr lang="en-US"/>
        </a:p>
      </dgm:t>
    </dgm:pt>
    <dgm:pt modelId="{028EE6A5-5B7C-CF40-A6D7-11AAECD9E13A}">
      <dgm:prSet phldrT="[Text]" custT="1"/>
      <dgm:spPr/>
      <dgm:t>
        <a:bodyPr/>
        <a:lstStyle/>
        <a:p>
          <a:r>
            <a:rPr lang="en-US" sz="2400" b="1" dirty="0" smtClean="0">
              <a:solidFill>
                <a:schemeClr val="tx1"/>
              </a:solidFill>
            </a:rPr>
            <a:t>20s</a:t>
          </a:r>
          <a:endParaRPr lang="en-US" sz="2400" b="1" dirty="0">
            <a:solidFill>
              <a:schemeClr val="tx1"/>
            </a:solidFill>
          </a:endParaRPr>
        </a:p>
      </dgm:t>
    </dgm:pt>
    <dgm:pt modelId="{F7BAD988-E966-244F-8659-F841350A62D8}" type="parTrans" cxnId="{DB9E865E-E890-2F41-9BD9-5274AB306E4A}">
      <dgm:prSet/>
      <dgm:spPr/>
      <dgm:t>
        <a:bodyPr/>
        <a:lstStyle/>
        <a:p>
          <a:endParaRPr lang="en-US"/>
        </a:p>
      </dgm:t>
    </dgm:pt>
    <dgm:pt modelId="{02E86942-C159-4140-A252-D6F9AFE87B5B}" type="sibTrans" cxnId="{DB9E865E-E890-2F41-9BD9-5274AB306E4A}">
      <dgm:prSet/>
      <dgm:spPr/>
      <dgm:t>
        <a:bodyPr/>
        <a:lstStyle/>
        <a:p>
          <a:endParaRPr lang="en-US"/>
        </a:p>
      </dgm:t>
    </dgm:pt>
    <dgm:pt modelId="{629B8FDD-2C72-764C-9522-8887C4EECBED}">
      <dgm:prSet phldrT="[Text]" custT="1"/>
      <dgm:spPr/>
      <dgm:t>
        <a:bodyPr/>
        <a:lstStyle/>
        <a:p>
          <a:r>
            <a:rPr lang="en-US" sz="2400" b="1" dirty="0" smtClean="0">
              <a:solidFill>
                <a:schemeClr val="tx1"/>
              </a:solidFill>
            </a:rPr>
            <a:t>30s</a:t>
          </a:r>
          <a:endParaRPr lang="en-US" sz="2400" b="1" dirty="0">
            <a:solidFill>
              <a:schemeClr val="tx1"/>
            </a:solidFill>
          </a:endParaRPr>
        </a:p>
      </dgm:t>
    </dgm:pt>
    <dgm:pt modelId="{E86E25AA-50E3-594C-A952-02E7EAF40655}" type="parTrans" cxnId="{0DE37A1F-2E04-CC4B-AB77-79CE6EC68859}">
      <dgm:prSet/>
      <dgm:spPr/>
      <dgm:t>
        <a:bodyPr/>
        <a:lstStyle/>
        <a:p>
          <a:endParaRPr lang="en-US"/>
        </a:p>
      </dgm:t>
    </dgm:pt>
    <dgm:pt modelId="{2154599E-E2B1-A943-A173-F1541B66425D}" type="sibTrans" cxnId="{0DE37A1F-2E04-CC4B-AB77-79CE6EC68859}">
      <dgm:prSet/>
      <dgm:spPr/>
      <dgm:t>
        <a:bodyPr/>
        <a:lstStyle/>
        <a:p>
          <a:endParaRPr lang="en-US"/>
        </a:p>
      </dgm:t>
    </dgm:pt>
    <dgm:pt modelId="{5DDA0C70-D1B5-A34E-A4FF-A94B3E157DA4}">
      <dgm:prSet phldrT="[Text]" custT="1"/>
      <dgm:spPr/>
      <dgm:t>
        <a:bodyPr/>
        <a:lstStyle/>
        <a:p>
          <a:r>
            <a:rPr lang="en-US" sz="2400" b="1" dirty="0" smtClean="0">
              <a:solidFill>
                <a:schemeClr val="tx1"/>
              </a:solidFill>
            </a:rPr>
            <a:t>40s</a:t>
          </a:r>
          <a:endParaRPr lang="en-US" sz="2400" b="1" dirty="0">
            <a:solidFill>
              <a:schemeClr val="tx1"/>
            </a:solidFill>
          </a:endParaRPr>
        </a:p>
      </dgm:t>
    </dgm:pt>
    <dgm:pt modelId="{0450EB06-A8C7-9642-8710-B529C54EC404}" type="parTrans" cxnId="{86775007-AF0D-DB4B-BB58-FE3AA356DE1B}">
      <dgm:prSet/>
      <dgm:spPr/>
      <dgm:t>
        <a:bodyPr/>
        <a:lstStyle/>
        <a:p>
          <a:endParaRPr lang="en-US"/>
        </a:p>
      </dgm:t>
    </dgm:pt>
    <dgm:pt modelId="{E8C875B2-C1A0-AC46-AF17-3F8BBECD9740}" type="sibTrans" cxnId="{86775007-AF0D-DB4B-BB58-FE3AA356DE1B}">
      <dgm:prSet/>
      <dgm:spPr/>
      <dgm:t>
        <a:bodyPr/>
        <a:lstStyle/>
        <a:p>
          <a:endParaRPr lang="en-US"/>
        </a:p>
      </dgm:t>
    </dgm:pt>
    <dgm:pt modelId="{1F28158D-4458-3D4E-9600-14F42ED101B7}">
      <dgm:prSet phldrT="[Text]" custT="1"/>
      <dgm:spPr/>
      <dgm:t>
        <a:bodyPr/>
        <a:lstStyle/>
        <a:p>
          <a:r>
            <a:rPr lang="en-US" sz="2400" b="1" dirty="0" smtClean="0">
              <a:solidFill>
                <a:schemeClr val="tx1"/>
              </a:solidFill>
            </a:rPr>
            <a:t>60s</a:t>
          </a:r>
          <a:endParaRPr lang="en-US" sz="2400" b="1" dirty="0">
            <a:solidFill>
              <a:schemeClr val="tx1"/>
            </a:solidFill>
          </a:endParaRPr>
        </a:p>
      </dgm:t>
    </dgm:pt>
    <dgm:pt modelId="{1D56452F-A8C4-5644-A23A-2FFA665510F7}" type="parTrans" cxnId="{F1802034-E37E-B542-810C-D7D926EA0B9A}">
      <dgm:prSet/>
      <dgm:spPr/>
      <dgm:t>
        <a:bodyPr/>
        <a:lstStyle/>
        <a:p>
          <a:endParaRPr lang="en-US"/>
        </a:p>
      </dgm:t>
    </dgm:pt>
    <dgm:pt modelId="{EA6DA164-16C9-B242-BCC1-E525609F098E}" type="sibTrans" cxnId="{F1802034-E37E-B542-810C-D7D926EA0B9A}">
      <dgm:prSet/>
      <dgm:spPr/>
      <dgm:t>
        <a:bodyPr/>
        <a:lstStyle/>
        <a:p>
          <a:endParaRPr lang="en-US"/>
        </a:p>
      </dgm:t>
    </dgm:pt>
    <dgm:pt modelId="{40BA1702-FBB1-F24E-A6D5-2DF2A57C7424}">
      <dgm:prSet phldrT="[Text]" custT="1"/>
      <dgm:spPr/>
      <dgm:t>
        <a:bodyPr/>
        <a:lstStyle/>
        <a:p>
          <a:r>
            <a:rPr lang="en-US" sz="2400" b="1" dirty="0" smtClean="0">
              <a:solidFill>
                <a:schemeClr val="tx1"/>
              </a:solidFill>
            </a:rPr>
            <a:t>70s</a:t>
          </a:r>
          <a:endParaRPr lang="en-US" sz="2400" b="1" dirty="0">
            <a:solidFill>
              <a:schemeClr val="tx1"/>
            </a:solidFill>
          </a:endParaRPr>
        </a:p>
      </dgm:t>
    </dgm:pt>
    <dgm:pt modelId="{291FFC22-7AE6-1047-A4E6-B76B0DDFC660}" type="parTrans" cxnId="{44B349FD-3CD0-994F-97E2-E549FECA7A2C}">
      <dgm:prSet/>
      <dgm:spPr/>
      <dgm:t>
        <a:bodyPr/>
        <a:lstStyle/>
        <a:p>
          <a:endParaRPr lang="en-US"/>
        </a:p>
      </dgm:t>
    </dgm:pt>
    <dgm:pt modelId="{00DD156A-998A-1844-8CF4-F38634301C03}" type="sibTrans" cxnId="{44B349FD-3CD0-994F-97E2-E549FECA7A2C}">
      <dgm:prSet/>
      <dgm:spPr/>
      <dgm:t>
        <a:bodyPr/>
        <a:lstStyle/>
        <a:p>
          <a:endParaRPr lang="en-US"/>
        </a:p>
      </dgm:t>
    </dgm:pt>
    <dgm:pt modelId="{DE8B79CF-9F05-4343-ABDA-793C2AE17467}">
      <dgm:prSet phldrT="[Text]" custT="1"/>
      <dgm:spPr/>
      <dgm:t>
        <a:bodyPr/>
        <a:lstStyle/>
        <a:p>
          <a:r>
            <a:rPr lang="en-US" sz="2400" b="1" dirty="0" smtClean="0">
              <a:solidFill>
                <a:schemeClr val="tx1"/>
              </a:solidFill>
            </a:rPr>
            <a:t>80s</a:t>
          </a:r>
          <a:endParaRPr lang="en-US" sz="2400" b="1" dirty="0">
            <a:solidFill>
              <a:schemeClr val="tx1"/>
            </a:solidFill>
          </a:endParaRPr>
        </a:p>
      </dgm:t>
    </dgm:pt>
    <dgm:pt modelId="{C2F5841D-55FA-3845-A8AB-7FAE7FD6455A}" type="parTrans" cxnId="{2F0385D2-494A-9C41-B581-057991FEA122}">
      <dgm:prSet/>
      <dgm:spPr/>
      <dgm:t>
        <a:bodyPr/>
        <a:lstStyle/>
        <a:p>
          <a:endParaRPr lang="en-US"/>
        </a:p>
      </dgm:t>
    </dgm:pt>
    <dgm:pt modelId="{0EFAAF6B-4F04-7548-AB2E-4986BAF28E9B}" type="sibTrans" cxnId="{2F0385D2-494A-9C41-B581-057991FEA122}">
      <dgm:prSet/>
      <dgm:spPr/>
      <dgm:t>
        <a:bodyPr/>
        <a:lstStyle/>
        <a:p>
          <a:endParaRPr lang="en-US"/>
        </a:p>
      </dgm:t>
    </dgm:pt>
    <dgm:pt modelId="{FBAF4260-72B0-8148-8488-8D8ADA0C1E4E}">
      <dgm:prSet phldrT="[Text]" custT="1"/>
      <dgm:spPr/>
      <dgm:t>
        <a:bodyPr/>
        <a:lstStyle/>
        <a:p>
          <a:r>
            <a:rPr lang="en-US" sz="2400" b="1" dirty="0" smtClean="0">
              <a:solidFill>
                <a:schemeClr val="tx1"/>
              </a:solidFill>
            </a:rPr>
            <a:t>90s</a:t>
          </a:r>
          <a:endParaRPr lang="en-US" sz="2400" b="1" dirty="0">
            <a:solidFill>
              <a:schemeClr val="tx1"/>
            </a:solidFill>
          </a:endParaRPr>
        </a:p>
      </dgm:t>
    </dgm:pt>
    <dgm:pt modelId="{FB4973B7-75AF-7E46-B24E-B7C983111CDF}" type="parTrans" cxnId="{98FFB9FE-2755-E94B-8660-E40188C5851C}">
      <dgm:prSet/>
      <dgm:spPr/>
      <dgm:t>
        <a:bodyPr/>
        <a:lstStyle/>
        <a:p>
          <a:endParaRPr lang="en-US"/>
        </a:p>
      </dgm:t>
    </dgm:pt>
    <dgm:pt modelId="{62ED02B1-A29B-B74F-8276-EDB965A9BE3C}" type="sibTrans" cxnId="{98FFB9FE-2755-E94B-8660-E40188C5851C}">
      <dgm:prSet/>
      <dgm:spPr/>
      <dgm:t>
        <a:bodyPr/>
        <a:lstStyle/>
        <a:p>
          <a:endParaRPr lang="en-US"/>
        </a:p>
      </dgm:t>
    </dgm:pt>
    <dgm:pt modelId="{53DD6F54-4CD8-FA41-9569-5C5F2A7F2196}">
      <dgm:prSet phldrT="[Text]" custT="1"/>
      <dgm:spPr/>
      <dgm:t>
        <a:bodyPr/>
        <a:lstStyle/>
        <a:p>
          <a:r>
            <a:rPr lang="en-US" sz="2400" b="1" dirty="0" smtClean="0">
              <a:solidFill>
                <a:schemeClr val="tx1"/>
              </a:solidFill>
            </a:rPr>
            <a:t>11-19</a:t>
          </a:r>
          <a:endParaRPr lang="en-US" sz="2400" b="1" dirty="0">
            <a:solidFill>
              <a:schemeClr val="tx1"/>
            </a:solidFill>
          </a:endParaRPr>
        </a:p>
      </dgm:t>
    </dgm:pt>
    <dgm:pt modelId="{141E8AF1-3D10-C549-9766-C68E33C38A0F}" type="parTrans" cxnId="{9D21926A-B7A8-4A4F-8D2E-870EC958B0B5}">
      <dgm:prSet/>
      <dgm:spPr/>
      <dgm:t>
        <a:bodyPr/>
        <a:lstStyle/>
        <a:p>
          <a:endParaRPr lang="en-US"/>
        </a:p>
      </dgm:t>
    </dgm:pt>
    <dgm:pt modelId="{A52B044F-69BB-CC44-84C3-8F70684CCE3D}" type="sibTrans" cxnId="{9D21926A-B7A8-4A4F-8D2E-870EC958B0B5}">
      <dgm:prSet/>
      <dgm:spPr/>
      <dgm:t>
        <a:bodyPr/>
        <a:lstStyle/>
        <a:p>
          <a:endParaRPr lang="en-US"/>
        </a:p>
      </dgm:t>
    </dgm:pt>
    <dgm:pt modelId="{7FA0EE54-5281-7948-BD7A-349A877AC510}" type="pres">
      <dgm:prSet presAssocID="{F1CFB79E-153A-6443-B859-6E1413099361}" presName="Name0" presStyleCnt="0">
        <dgm:presLayoutVars>
          <dgm:dir/>
          <dgm:resizeHandles val="exact"/>
        </dgm:presLayoutVars>
      </dgm:prSet>
      <dgm:spPr/>
      <dgm:t>
        <a:bodyPr/>
        <a:lstStyle/>
        <a:p>
          <a:endParaRPr lang="en-US"/>
        </a:p>
      </dgm:t>
    </dgm:pt>
    <dgm:pt modelId="{200DB495-3AFA-F641-B00D-221C1BE1D347}" type="pres">
      <dgm:prSet presAssocID="{289FFDD8-B23C-9A4A-80E4-56445A3625AE}" presName="parTxOnly" presStyleLbl="node1" presStyleIdx="0" presStyleCnt="10" custScaleY="548849">
        <dgm:presLayoutVars>
          <dgm:bulletEnabled val="1"/>
        </dgm:presLayoutVars>
      </dgm:prSet>
      <dgm:spPr/>
      <dgm:t>
        <a:bodyPr/>
        <a:lstStyle/>
        <a:p>
          <a:endParaRPr lang="en-US"/>
        </a:p>
      </dgm:t>
    </dgm:pt>
    <dgm:pt modelId="{9BD96736-321A-0944-8CD0-D660D9516776}" type="pres">
      <dgm:prSet presAssocID="{BDE2159D-807D-904A-9714-4C8F7E8A89EE}" presName="parSpace" presStyleCnt="0"/>
      <dgm:spPr/>
    </dgm:pt>
    <dgm:pt modelId="{B9C0359E-2ABA-DB42-8CF7-84F75BEBDBA2}" type="pres">
      <dgm:prSet presAssocID="{53DD6F54-4CD8-FA41-9569-5C5F2A7F2196}" presName="parTxOnly" presStyleLbl="node1" presStyleIdx="1" presStyleCnt="10" custScaleY="548849">
        <dgm:presLayoutVars>
          <dgm:bulletEnabled val="1"/>
        </dgm:presLayoutVars>
      </dgm:prSet>
      <dgm:spPr/>
      <dgm:t>
        <a:bodyPr/>
        <a:lstStyle/>
        <a:p>
          <a:endParaRPr lang="en-US"/>
        </a:p>
      </dgm:t>
    </dgm:pt>
    <dgm:pt modelId="{BC61023D-2FE2-0541-8697-0B2A43743F7B}" type="pres">
      <dgm:prSet presAssocID="{A52B044F-69BB-CC44-84C3-8F70684CCE3D}" presName="parSpace" presStyleCnt="0"/>
      <dgm:spPr/>
    </dgm:pt>
    <dgm:pt modelId="{88EB2E8E-762C-DC45-9125-4591B837231B}" type="pres">
      <dgm:prSet presAssocID="{028EE6A5-5B7C-CF40-A6D7-11AAECD9E13A}" presName="parTxOnly" presStyleLbl="node1" presStyleIdx="2" presStyleCnt="10" custScaleY="548849">
        <dgm:presLayoutVars>
          <dgm:bulletEnabled val="1"/>
        </dgm:presLayoutVars>
      </dgm:prSet>
      <dgm:spPr/>
      <dgm:t>
        <a:bodyPr/>
        <a:lstStyle/>
        <a:p>
          <a:endParaRPr lang="en-US"/>
        </a:p>
      </dgm:t>
    </dgm:pt>
    <dgm:pt modelId="{60047CE3-14FE-F847-A2FF-7AF32E74BA0A}" type="pres">
      <dgm:prSet presAssocID="{02E86942-C159-4140-A252-D6F9AFE87B5B}" presName="parSpace" presStyleCnt="0"/>
      <dgm:spPr/>
    </dgm:pt>
    <dgm:pt modelId="{4D43A91B-6FAC-8944-AE5C-731306687F74}" type="pres">
      <dgm:prSet presAssocID="{629B8FDD-2C72-764C-9522-8887C4EECBED}" presName="parTxOnly" presStyleLbl="node1" presStyleIdx="3" presStyleCnt="10" custScaleY="548849">
        <dgm:presLayoutVars>
          <dgm:bulletEnabled val="1"/>
        </dgm:presLayoutVars>
      </dgm:prSet>
      <dgm:spPr/>
      <dgm:t>
        <a:bodyPr/>
        <a:lstStyle/>
        <a:p>
          <a:endParaRPr lang="en-US"/>
        </a:p>
      </dgm:t>
    </dgm:pt>
    <dgm:pt modelId="{61D1B460-63C1-E14F-95D3-179BF777F65F}" type="pres">
      <dgm:prSet presAssocID="{2154599E-E2B1-A943-A173-F1541B66425D}" presName="parSpace" presStyleCnt="0"/>
      <dgm:spPr/>
    </dgm:pt>
    <dgm:pt modelId="{6B1DE52D-F0C6-454B-9F8A-48E1CF603604}" type="pres">
      <dgm:prSet presAssocID="{5DDA0C70-D1B5-A34E-A4FF-A94B3E157DA4}" presName="parTxOnly" presStyleLbl="node1" presStyleIdx="4" presStyleCnt="10" custScaleY="548849">
        <dgm:presLayoutVars>
          <dgm:bulletEnabled val="1"/>
        </dgm:presLayoutVars>
      </dgm:prSet>
      <dgm:spPr/>
      <dgm:t>
        <a:bodyPr/>
        <a:lstStyle/>
        <a:p>
          <a:endParaRPr lang="en-US"/>
        </a:p>
      </dgm:t>
    </dgm:pt>
    <dgm:pt modelId="{1CFE678A-EC4A-9346-A91D-8B92549B957B}" type="pres">
      <dgm:prSet presAssocID="{E8C875B2-C1A0-AC46-AF17-3F8BBECD9740}" presName="parSpace" presStyleCnt="0"/>
      <dgm:spPr/>
    </dgm:pt>
    <dgm:pt modelId="{EEF80E92-2CC3-5C41-A2E0-1863998C35FC}" type="pres">
      <dgm:prSet presAssocID="{AA7131E8-D71F-FA4A-BEC3-8FB7CE324DB3}" presName="parTxOnly" presStyleLbl="node1" presStyleIdx="5" presStyleCnt="10" custScaleY="548849">
        <dgm:presLayoutVars>
          <dgm:bulletEnabled val="1"/>
        </dgm:presLayoutVars>
      </dgm:prSet>
      <dgm:spPr/>
      <dgm:t>
        <a:bodyPr/>
        <a:lstStyle/>
        <a:p>
          <a:endParaRPr lang="en-US"/>
        </a:p>
      </dgm:t>
    </dgm:pt>
    <dgm:pt modelId="{328A630F-98D9-814D-B654-C0F9BE37DEAE}" type="pres">
      <dgm:prSet presAssocID="{346962E2-F263-C445-9D14-45F2327B8A94}" presName="parSpace" presStyleCnt="0"/>
      <dgm:spPr/>
    </dgm:pt>
    <dgm:pt modelId="{12FB8649-9E3F-BA4B-A897-1542010EBF09}" type="pres">
      <dgm:prSet presAssocID="{1F28158D-4458-3D4E-9600-14F42ED101B7}" presName="parTxOnly" presStyleLbl="node1" presStyleIdx="6" presStyleCnt="10" custScaleY="548849">
        <dgm:presLayoutVars>
          <dgm:bulletEnabled val="1"/>
        </dgm:presLayoutVars>
      </dgm:prSet>
      <dgm:spPr/>
      <dgm:t>
        <a:bodyPr/>
        <a:lstStyle/>
        <a:p>
          <a:endParaRPr lang="en-US"/>
        </a:p>
      </dgm:t>
    </dgm:pt>
    <dgm:pt modelId="{F76AB84F-03C6-0D49-B73F-F43F9A389EEF}" type="pres">
      <dgm:prSet presAssocID="{EA6DA164-16C9-B242-BCC1-E525609F098E}" presName="parSpace" presStyleCnt="0"/>
      <dgm:spPr/>
    </dgm:pt>
    <dgm:pt modelId="{889EF1D7-6B09-BD44-99FE-EC7B409E282A}" type="pres">
      <dgm:prSet presAssocID="{40BA1702-FBB1-F24E-A6D5-2DF2A57C7424}" presName="parTxOnly" presStyleLbl="node1" presStyleIdx="7" presStyleCnt="10" custScaleY="548849">
        <dgm:presLayoutVars>
          <dgm:bulletEnabled val="1"/>
        </dgm:presLayoutVars>
      </dgm:prSet>
      <dgm:spPr/>
      <dgm:t>
        <a:bodyPr/>
        <a:lstStyle/>
        <a:p>
          <a:endParaRPr lang="en-US"/>
        </a:p>
      </dgm:t>
    </dgm:pt>
    <dgm:pt modelId="{FC5FFC16-F854-0A4A-8EE0-ABECD3409DBE}" type="pres">
      <dgm:prSet presAssocID="{00DD156A-998A-1844-8CF4-F38634301C03}" presName="parSpace" presStyleCnt="0"/>
      <dgm:spPr/>
    </dgm:pt>
    <dgm:pt modelId="{FE7F0F59-D2F2-D547-87C1-38E81FA0B152}" type="pres">
      <dgm:prSet presAssocID="{DE8B79CF-9F05-4343-ABDA-793C2AE17467}" presName="parTxOnly" presStyleLbl="node1" presStyleIdx="8" presStyleCnt="10" custScaleY="548849">
        <dgm:presLayoutVars>
          <dgm:bulletEnabled val="1"/>
        </dgm:presLayoutVars>
      </dgm:prSet>
      <dgm:spPr/>
      <dgm:t>
        <a:bodyPr/>
        <a:lstStyle/>
        <a:p>
          <a:endParaRPr lang="en-US"/>
        </a:p>
      </dgm:t>
    </dgm:pt>
    <dgm:pt modelId="{8DF21B0D-AA0D-8F45-A7D8-D89D1A32485F}" type="pres">
      <dgm:prSet presAssocID="{0EFAAF6B-4F04-7548-AB2E-4986BAF28E9B}" presName="parSpace" presStyleCnt="0"/>
      <dgm:spPr/>
    </dgm:pt>
    <dgm:pt modelId="{ED87B2D7-97CA-2B4A-B490-D4B9425D605D}" type="pres">
      <dgm:prSet presAssocID="{FBAF4260-72B0-8148-8488-8D8ADA0C1E4E}" presName="parTxOnly" presStyleLbl="node1" presStyleIdx="9" presStyleCnt="10" custScaleY="548849">
        <dgm:presLayoutVars>
          <dgm:bulletEnabled val="1"/>
        </dgm:presLayoutVars>
      </dgm:prSet>
      <dgm:spPr/>
      <dgm:t>
        <a:bodyPr/>
        <a:lstStyle/>
        <a:p>
          <a:endParaRPr lang="en-US"/>
        </a:p>
      </dgm:t>
    </dgm:pt>
  </dgm:ptLst>
  <dgm:cxnLst>
    <dgm:cxn modelId="{2F0385D2-494A-9C41-B581-057991FEA122}" srcId="{F1CFB79E-153A-6443-B859-6E1413099361}" destId="{DE8B79CF-9F05-4343-ABDA-793C2AE17467}" srcOrd="8" destOrd="0" parTransId="{C2F5841D-55FA-3845-A8AB-7FAE7FD6455A}" sibTransId="{0EFAAF6B-4F04-7548-AB2E-4986BAF28E9B}"/>
    <dgm:cxn modelId="{FFA17EC7-F286-7E41-928F-77E7DFA24007}" type="presOf" srcId="{5DDA0C70-D1B5-A34E-A4FF-A94B3E157DA4}" destId="{6B1DE52D-F0C6-454B-9F8A-48E1CF603604}" srcOrd="0" destOrd="0" presId="urn:microsoft.com/office/officeart/2005/8/layout/hChevron3"/>
    <dgm:cxn modelId="{D0C498A6-223F-D843-A5CB-255545AC6D8E}" type="presOf" srcId="{FBAF4260-72B0-8148-8488-8D8ADA0C1E4E}" destId="{ED87B2D7-97CA-2B4A-B490-D4B9425D605D}" srcOrd="0" destOrd="0" presId="urn:microsoft.com/office/officeart/2005/8/layout/hChevron3"/>
    <dgm:cxn modelId="{B98C04D4-11A5-E841-904F-58770D69C5EA}" type="presOf" srcId="{AA7131E8-D71F-FA4A-BEC3-8FB7CE324DB3}" destId="{EEF80E92-2CC3-5C41-A2E0-1863998C35FC}" srcOrd="0" destOrd="0" presId="urn:microsoft.com/office/officeart/2005/8/layout/hChevron3"/>
    <dgm:cxn modelId="{8CD6A80E-E8F8-3943-80E2-72D8938DE336}" srcId="{F1CFB79E-153A-6443-B859-6E1413099361}" destId="{AA7131E8-D71F-FA4A-BEC3-8FB7CE324DB3}" srcOrd="5" destOrd="0" parTransId="{D3FB50C8-CA61-1944-9530-6CCDAB1183D4}" sibTransId="{346962E2-F263-C445-9D14-45F2327B8A94}"/>
    <dgm:cxn modelId="{BBD17FA0-843C-1041-A9A8-2AEC24E9E9B0}" type="presOf" srcId="{028EE6A5-5B7C-CF40-A6D7-11AAECD9E13A}" destId="{88EB2E8E-762C-DC45-9125-4591B837231B}" srcOrd="0" destOrd="0" presId="urn:microsoft.com/office/officeart/2005/8/layout/hChevron3"/>
    <dgm:cxn modelId="{27CCF4B0-231A-5A4D-992D-D5CF5B3C94A2}" type="presOf" srcId="{DE8B79CF-9F05-4343-ABDA-793C2AE17467}" destId="{FE7F0F59-D2F2-D547-87C1-38E81FA0B152}" srcOrd="0" destOrd="0" presId="urn:microsoft.com/office/officeart/2005/8/layout/hChevron3"/>
    <dgm:cxn modelId="{44B349FD-3CD0-994F-97E2-E549FECA7A2C}" srcId="{F1CFB79E-153A-6443-B859-6E1413099361}" destId="{40BA1702-FBB1-F24E-A6D5-2DF2A57C7424}" srcOrd="7" destOrd="0" parTransId="{291FFC22-7AE6-1047-A4E6-B76B0DDFC660}" sibTransId="{00DD156A-998A-1844-8CF4-F38634301C03}"/>
    <dgm:cxn modelId="{9D21926A-B7A8-4A4F-8D2E-870EC958B0B5}" srcId="{F1CFB79E-153A-6443-B859-6E1413099361}" destId="{53DD6F54-4CD8-FA41-9569-5C5F2A7F2196}" srcOrd="1" destOrd="0" parTransId="{141E8AF1-3D10-C549-9766-C68E33C38A0F}" sibTransId="{A52B044F-69BB-CC44-84C3-8F70684CCE3D}"/>
    <dgm:cxn modelId="{86775007-AF0D-DB4B-BB58-FE3AA356DE1B}" srcId="{F1CFB79E-153A-6443-B859-6E1413099361}" destId="{5DDA0C70-D1B5-A34E-A4FF-A94B3E157DA4}" srcOrd="4" destOrd="0" parTransId="{0450EB06-A8C7-9642-8710-B529C54EC404}" sibTransId="{E8C875B2-C1A0-AC46-AF17-3F8BBECD9740}"/>
    <dgm:cxn modelId="{60E85BDC-230F-C44E-9911-F7DCDDD2251C}" type="presOf" srcId="{53DD6F54-4CD8-FA41-9569-5C5F2A7F2196}" destId="{B9C0359E-2ABA-DB42-8CF7-84F75BEBDBA2}" srcOrd="0" destOrd="0" presId="urn:microsoft.com/office/officeart/2005/8/layout/hChevron3"/>
    <dgm:cxn modelId="{AF1F5FCB-F19A-6944-BCEC-2DB62A391D66}" type="presOf" srcId="{289FFDD8-B23C-9A4A-80E4-56445A3625AE}" destId="{200DB495-3AFA-F641-B00D-221C1BE1D347}" srcOrd="0" destOrd="0" presId="urn:microsoft.com/office/officeart/2005/8/layout/hChevron3"/>
    <dgm:cxn modelId="{FFDBFD96-8EFE-8C4D-BABC-E5F6A9484683}" type="presOf" srcId="{629B8FDD-2C72-764C-9522-8887C4EECBED}" destId="{4D43A91B-6FAC-8944-AE5C-731306687F74}" srcOrd="0" destOrd="0" presId="urn:microsoft.com/office/officeart/2005/8/layout/hChevron3"/>
    <dgm:cxn modelId="{98FFB9FE-2755-E94B-8660-E40188C5851C}" srcId="{F1CFB79E-153A-6443-B859-6E1413099361}" destId="{FBAF4260-72B0-8148-8488-8D8ADA0C1E4E}" srcOrd="9" destOrd="0" parTransId="{FB4973B7-75AF-7E46-B24E-B7C983111CDF}" sibTransId="{62ED02B1-A29B-B74F-8276-EDB965A9BE3C}"/>
    <dgm:cxn modelId="{0DE37A1F-2E04-CC4B-AB77-79CE6EC68859}" srcId="{F1CFB79E-153A-6443-B859-6E1413099361}" destId="{629B8FDD-2C72-764C-9522-8887C4EECBED}" srcOrd="3" destOrd="0" parTransId="{E86E25AA-50E3-594C-A952-02E7EAF40655}" sibTransId="{2154599E-E2B1-A943-A173-F1541B66425D}"/>
    <dgm:cxn modelId="{F1802034-E37E-B542-810C-D7D926EA0B9A}" srcId="{F1CFB79E-153A-6443-B859-6E1413099361}" destId="{1F28158D-4458-3D4E-9600-14F42ED101B7}" srcOrd="6" destOrd="0" parTransId="{1D56452F-A8C4-5644-A23A-2FFA665510F7}" sibTransId="{EA6DA164-16C9-B242-BCC1-E525609F098E}"/>
    <dgm:cxn modelId="{8864C2A5-CEAE-264A-A254-E579CDC7F1A9}" type="presOf" srcId="{40BA1702-FBB1-F24E-A6D5-2DF2A57C7424}" destId="{889EF1D7-6B09-BD44-99FE-EC7B409E282A}" srcOrd="0" destOrd="0" presId="urn:microsoft.com/office/officeart/2005/8/layout/hChevron3"/>
    <dgm:cxn modelId="{91ADF734-B235-4D48-B1AE-53AC404395A4}" srcId="{F1CFB79E-153A-6443-B859-6E1413099361}" destId="{289FFDD8-B23C-9A4A-80E4-56445A3625AE}" srcOrd="0" destOrd="0" parTransId="{D4C90DC4-6679-8A4C-A33B-C25E907C7084}" sibTransId="{BDE2159D-807D-904A-9714-4C8F7E8A89EE}"/>
    <dgm:cxn modelId="{2534CB8F-553E-5F48-AFF5-CCF7CA01EFB6}" type="presOf" srcId="{1F28158D-4458-3D4E-9600-14F42ED101B7}" destId="{12FB8649-9E3F-BA4B-A897-1542010EBF09}" srcOrd="0" destOrd="0" presId="urn:microsoft.com/office/officeart/2005/8/layout/hChevron3"/>
    <dgm:cxn modelId="{DB9E865E-E890-2F41-9BD9-5274AB306E4A}" srcId="{F1CFB79E-153A-6443-B859-6E1413099361}" destId="{028EE6A5-5B7C-CF40-A6D7-11AAECD9E13A}" srcOrd="2" destOrd="0" parTransId="{F7BAD988-E966-244F-8659-F841350A62D8}" sibTransId="{02E86942-C159-4140-A252-D6F9AFE87B5B}"/>
    <dgm:cxn modelId="{AE8F137D-7A50-4F4F-9350-F7F3715EE0EE}" type="presOf" srcId="{F1CFB79E-153A-6443-B859-6E1413099361}" destId="{7FA0EE54-5281-7948-BD7A-349A877AC510}" srcOrd="0" destOrd="0" presId="urn:microsoft.com/office/officeart/2005/8/layout/hChevron3"/>
    <dgm:cxn modelId="{F476312C-4709-7048-9101-25DF4E34D999}" type="presParOf" srcId="{7FA0EE54-5281-7948-BD7A-349A877AC510}" destId="{200DB495-3AFA-F641-B00D-221C1BE1D347}" srcOrd="0" destOrd="0" presId="urn:microsoft.com/office/officeart/2005/8/layout/hChevron3"/>
    <dgm:cxn modelId="{8E7AB4C0-F9AD-3643-9075-9798C53EA13C}" type="presParOf" srcId="{7FA0EE54-5281-7948-BD7A-349A877AC510}" destId="{9BD96736-321A-0944-8CD0-D660D9516776}" srcOrd="1" destOrd="0" presId="urn:microsoft.com/office/officeart/2005/8/layout/hChevron3"/>
    <dgm:cxn modelId="{C12C3932-67B7-134B-9740-9C50EBB4BF76}" type="presParOf" srcId="{7FA0EE54-5281-7948-BD7A-349A877AC510}" destId="{B9C0359E-2ABA-DB42-8CF7-84F75BEBDBA2}" srcOrd="2" destOrd="0" presId="urn:microsoft.com/office/officeart/2005/8/layout/hChevron3"/>
    <dgm:cxn modelId="{669AF960-05E2-8342-A86F-94D10644A5B1}" type="presParOf" srcId="{7FA0EE54-5281-7948-BD7A-349A877AC510}" destId="{BC61023D-2FE2-0541-8697-0B2A43743F7B}" srcOrd="3" destOrd="0" presId="urn:microsoft.com/office/officeart/2005/8/layout/hChevron3"/>
    <dgm:cxn modelId="{FFD6CFA9-6067-0F4B-ADD4-FC7840A10811}" type="presParOf" srcId="{7FA0EE54-5281-7948-BD7A-349A877AC510}" destId="{88EB2E8E-762C-DC45-9125-4591B837231B}" srcOrd="4" destOrd="0" presId="urn:microsoft.com/office/officeart/2005/8/layout/hChevron3"/>
    <dgm:cxn modelId="{E1465B86-D79B-1747-A698-E7521DA8A850}" type="presParOf" srcId="{7FA0EE54-5281-7948-BD7A-349A877AC510}" destId="{60047CE3-14FE-F847-A2FF-7AF32E74BA0A}" srcOrd="5" destOrd="0" presId="urn:microsoft.com/office/officeart/2005/8/layout/hChevron3"/>
    <dgm:cxn modelId="{644911EA-ACFD-BF40-A9A0-C87BEE51DE95}" type="presParOf" srcId="{7FA0EE54-5281-7948-BD7A-349A877AC510}" destId="{4D43A91B-6FAC-8944-AE5C-731306687F74}" srcOrd="6" destOrd="0" presId="urn:microsoft.com/office/officeart/2005/8/layout/hChevron3"/>
    <dgm:cxn modelId="{2F6B3799-910A-294A-825E-E8E97A9B8C4B}" type="presParOf" srcId="{7FA0EE54-5281-7948-BD7A-349A877AC510}" destId="{61D1B460-63C1-E14F-95D3-179BF777F65F}" srcOrd="7" destOrd="0" presId="urn:microsoft.com/office/officeart/2005/8/layout/hChevron3"/>
    <dgm:cxn modelId="{F3AE7C7D-16D4-DF4A-A89D-07B2D6AB68FF}" type="presParOf" srcId="{7FA0EE54-5281-7948-BD7A-349A877AC510}" destId="{6B1DE52D-F0C6-454B-9F8A-48E1CF603604}" srcOrd="8" destOrd="0" presId="urn:microsoft.com/office/officeart/2005/8/layout/hChevron3"/>
    <dgm:cxn modelId="{77CD2E1A-9246-BA49-8BEC-FAB1AE75D067}" type="presParOf" srcId="{7FA0EE54-5281-7948-BD7A-349A877AC510}" destId="{1CFE678A-EC4A-9346-A91D-8B92549B957B}" srcOrd="9" destOrd="0" presId="urn:microsoft.com/office/officeart/2005/8/layout/hChevron3"/>
    <dgm:cxn modelId="{13B2A208-70DE-6549-A330-2D6342868052}" type="presParOf" srcId="{7FA0EE54-5281-7948-BD7A-349A877AC510}" destId="{EEF80E92-2CC3-5C41-A2E0-1863998C35FC}" srcOrd="10" destOrd="0" presId="urn:microsoft.com/office/officeart/2005/8/layout/hChevron3"/>
    <dgm:cxn modelId="{9252D9BA-3780-0D4E-97F3-552E5B65061F}" type="presParOf" srcId="{7FA0EE54-5281-7948-BD7A-349A877AC510}" destId="{328A630F-98D9-814D-B654-C0F9BE37DEAE}" srcOrd="11" destOrd="0" presId="urn:microsoft.com/office/officeart/2005/8/layout/hChevron3"/>
    <dgm:cxn modelId="{AB97AC27-705A-CC44-A5CA-4E3B1AB5F92A}" type="presParOf" srcId="{7FA0EE54-5281-7948-BD7A-349A877AC510}" destId="{12FB8649-9E3F-BA4B-A897-1542010EBF09}" srcOrd="12" destOrd="0" presId="urn:microsoft.com/office/officeart/2005/8/layout/hChevron3"/>
    <dgm:cxn modelId="{2AE431CA-3FBB-5240-9AEA-161A91D68D74}" type="presParOf" srcId="{7FA0EE54-5281-7948-BD7A-349A877AC510}" destId="{F76AB84F-03C6-0D49-B73F-F43F9A389EEF}" srcOrd="13" destOrd="0" presId="urn:microsoft.com/office/officeart/2005/8/layout/hChevron3"/>
    <dgm:cxn modelId="{4EF4ADF3-D305-4C45-9BE1-F46D47E93BCE}" type="presParOf" srcId="{7FA0EE54-5281-7948-BD7A-349A877AC510}" destId="{889EF1D7-6B09-BD44-99FE-EC7B409E282A}" srcOrd="14" destOrd="0" presId="urn:microsoft.com/office/officeart/2005/8/layout/hChevron3"/>
    <dgm:cxn modelId="{23971E67-E4FB-C745-B717-0A8929010F78}" type="presParOf" srcId="{7FA0EE54-5281-7948-BD7A-349A877AC510}" destId="{FC5FFC16-F854-0A4A-8EE0-ABECD3409DBE}" srcOrd="15" destOrd="0" presId="urn:microsoft.com/office/officeart/2005/8/layout/hChevron3"/>
    <dgm:cxn modelId="{593E95CB-4F0A-7F46-A23D-C1903A8C8C47}" type="presParOf" srcId="{7FA0EE54-5281-7948-BD7A-349A877AC510}" destId="{FE7F0F59-D2F2-D547-87C1-38E81FA0B152}" srcOrd="16" destOrd="0" presId="urn:microsoft.com/office/officeart/2005/8/layout/hChevron3"/>
    <dgm:cxn modelId="{D74809A3-4571-0841-9FDA-03F6F44C1AC2}" type="presParOf" srcId="{7FA0EE54-5281-7948-BD7A-349A877AC510}" destId="{8DF21B0D-AA0D-8F45-A7D8-D89D1A32485F}" srcOrd="17" destOrd="0" presId="urn:microsoft.com/office/officeart/2005/8/layout/hChevron3"/>
    <dgm:cxn modelId="{FAEC35AC-E54D-B542-8D98-FD63314BF204}" type="presParOf" srcId="{7FA0EE54-5281-7948-BD7A-349A877AC510}" destId="{ED87B2D7-97CA-2B4A-B490-D4B9425D605D}"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BC66C75-4D05-1745-9BD6-AACF439BE3FC}"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8CAA1B75-D897-004B-9046-015DD0434BC9}">
      <dgm:prSet phldrT="[Text]" custT="1"/>
      <dgm:spPr/>
      <dgm:t>
        <a:bodyPr/>
        <a:lstStyle/>
        <a:p>
          <a:r>
            <a:rPr lang="en-US" sz="2000" b="1" dirty="0" smtClean="0">
              <a:latin typeface="Tw Cen MT"/>
              <a:cs typeface="Tw Cen MT"/>
            </a:rPr>
            <a:t>Spiritual Enrichment</a:t>
          </a:r>
          <a:endParaRPr lang="en-US" sz="2000" b="1" dirty="0">
            <a:latin typeface="Tw Cen MT"/>
            <a:cs typeface="Tw Cen MT"/>
          </a:endParaRPr>
        </a:p>
      </dgm:t>
    </dgm:pt>
    <dgm:pt modelId="{908B66B2-256C-074B-ABA8-E505442C2BE5}" type="parTrans" cxnId="{ABCFDD32-9290-264D-BAE3-966A2B4E363D}">
      <dgm:prSet/>
      <dgm:spPr/>
      <dgm:t>
        <a:bodyPr/>
        <a:lstStyle/>
        <a:p>
          <a:endParaRPr lang="en-US"/>
        </a:p>
      </dgm:t>
    </dgm:pt>
    <dgm:pt modelId="{1FCF2CD0-AF88-AB4E-8486-D43BE3B4EEB4}" type="sibTrans" cxnId="{ABCFDD32-9290-264D-BAE3-966A2B4E363D}">
      <dgm:prSet/>
      <dgm:spPr/>
      <dgm:t>
        <a:bodyPr/>
        <a:lstStyle/>
        <a:p>
          <a:endParaRPr lang="en-US"/>
        </a:p>
      </dgm:t>
    </dgm:pt>
    <dgm:pt modelId="{57F1C3F3-2649-6B4D-8AC2-F49005798450}">
      <dgm:prSet phldrT="[Text]" custT="1"/>
      <dgm:spPr/>
      <dgm:t>
        <a:bodyPr/>
        <a:lstStyle/>
        <a:p>
          <a:r>
            <a:rPr lang="en-US" sz="1600" b="1" dirty="0" smtClean="0">
              <a:latin typeface="Tw Cen MT"/>
              <a:cs typeface="Tw Cen MT"/>
            </a:rPr>
            <a:t>Online Courses</a:t>
          </a:r>
          <a:endParaRPr lang="en-US" sz="1600" b="1" dirty="0">
            <a:latin typeface="Tw Cen MT"/>
            <a:cs typeface="Tw Cen MT"/>
          </a:endParaRPr>
        </a:p>
      </dgm:t>
    </dgm:pt>
    <dgm:pt modelId="{2DF843F2-FD10-0447-8E52-6847691175B7}" type="parTrans" cxnId="{4CD9E2A6-B335-704C-ADAD-2B8C26DC792B}">
      <dgm:prSet/>
      <dgm:spPr/>
      <dgm:t>
        <a:bodyPr/>
        <a:lstStyle/>
        <a:p>
          <a:endParaRPr lang="en-US" dirty="0"/>
        </a:p>
      </dgm:t>
    </dgm:pt>
    <dgm:pt modelId="{3957282A-733D-B748-AC43-721F490E7A81}" type="sibTrans" cxnId="{4CD9E2A6-B335-704C-ADAD-2B8C26DC792B}">
      <dgm:prSet/>
      <dgm:spPr/>
      <dgm:t>
        <a:bodyPr/>
        <a:lstStyle/>
        <a:p>
          <a:endParaRPr lang="en-US"/>
        </a:p>
      </dgm:t>
    </dgm:pt>
    <dgm:pt modelId="{DFF19A88-0AD9-744D-BA8F-1C6D9D6CF74C}">
      <dgm:prSet phldrT="[Text]" custT="1"/>
      <dgm:spPr/>
      <dgm:t>
        <a:bodyPr/>
        <a:lstStyle/>
        <a:p>
          <a:r>
            <a:rPr lang="en-US" sz="1600" b="1" dirty="0" smtClean="0">
              <a:latin typeface="Tw Cen MT"/>
              <a:cs typeface="Tw Cen MT"/>
            </a:rPr>
            <a:t>Retreats</a:t>
          </a:r>
          <a:endParaRPr lang="en-US" sz="1600" b="1" dirty="0">
            <a:latin typeface="Tw Cen MT"/>
            <a:cs typeface="Tw Cen MT"/>
          </a:endParaRPr>
        </a:p>
      </dgm:t>
    </dgm:pt>
    <dgm:pt modelId="{5E509040-4FB8-FC4E-BD3F-818E4E968C70}" type="parTrans" cxnId="{A205C762-5375-0C4E-9DAB-E9DCD442D57E}">
      <dgm:prSet/>
      <dgm:spPr/>
      <dgm:t>
        <a:bodyPr/>
        <a:lstStyle/>
        <a:p>
          <a:endParaRPr lang="en-US" dirty="0"/>
        </a:p>
      </dgm:t>
    </dgm:pt>
    <dgm:pt modelId="{55C68031-D87D-3944-983B-D3D541B73F62}" type="sibTrans" cxnId="{A205C762-5375-0C4E-9DAB-E9DCD442D57E}">
      <dgm:prSet/>
      <dgm:spPr/>
      <dgm:t>
        <a:bodyPr/>
        <a:lstStyle/>
        <a:p>
          <a:endParaRPr lang="en-US"/>
        </a:p>
      </dgm:t>
    </dgm:pt>
    <dgm:pt modelId="{3DD0D2FC-D4E4-444D-AFDC-833E6542FD07}">
      <dgm:prSet phldrT="[Text]" custT="1"/>
      <dgm:spPr/>
      <dgm:t>
        <a:bodyPr/>
        <a:lstStyle/>
        <a:p>
          <a:r>
            <a:rPr lang="en-US" sz="1600" b="1" dirty="0" smtClean="0">
              <a:latin typeface="Tw Cen MT"/>
              <a:cs typeface="Tw Cen MT"/>
            </a:rPr>
            <a:t>Small Group Bible Study</a:t>
          </a:r>
          <a:endParaRPr lang="en-US" sz="1600" b="1" dirty="0">
            <a:latin typeface="Tw Cen MT"/>
            <a:cs typeface="Tw Cen MT"/>
          </a:endParaRPr>
        </a:p>
      </dgm:t>
    </dgm:pt>
    <dgm:pt modelId="{4A52460E-32FA-954A-B29C-1F1D16856953}" type="parTrans" cxnId="{490A4DD4-7BCE-C740-A3B6-D7849B4B9586}">
      <dgm:prSet/>
      <dgm:spPr/>
      <dgm:t>
        <a:bodyPr/>
        <a:lstStyle/>
        <a:p>
          <a:endParaRPr lang="en-US" dirty="0"/>
        </a:p>
      </dgm:t>
    </dgm:pt>
    <dgm:pt modelId="{906ECD88-F39D-2148-A640-7D41192FEF8A}" type="sibTrans" cxnId="{490A4DD4-7BCE-C740-A3B6-D7849B4B9586}">
      <dgm:prSet/>
      <dgm:spPr/>
      <dgm:t>
        <a:bodyPr/>
        <a:lstStyle/>
        <a:p>
          <a:endParaRPr lang="en-US"/>
        </a:p>
      </dgm:t>
    </dgm:pt>
    <dgm:pt modelId="{9E5991E6-9FB3-A349-8B18-25D22ABE2ADD}">
      <dgm:prSet phldrT="[Text]" custT="1"/>
      <dgm:spPr/>
      <dgm:t>
        <a:bodyPr/>
        <a:lstStyle/>
        <a:p>
          <a:r>
            <a:rPr lang="en-US" sz="1600" b="1" dirty="0" smtClean="0">
              <a:latin typeface="Tw Cen MT"/>
              <a:cs typeface="Tw Cen MT"/>
            </a:rPr>
            <a:t>Spiritual Book of the Month Club</a:t>
          </a:r>
          <a:endParaRPr lang="en-US" sz="1600" b="1" dirty="0">
            <a:latin typeface="Tw Cen MT"/>
            <a:cs typeface="Tw Cen MT"/>
          </a:endParaRPr>
        </a:p>
      </dgm:t>
    </dgm:pt>
    <dgm:pt modelId="{36177B37-F579-4849-9E98-BC1ABD577775}" type="parTrans" cxnId="{67AB3F1C-BD03-B14A-A8BE-5AA28968518C}">
      <dgm:prSet/>
      <dgm:spPr/>
      <dgm:t>
        <a:bodyPr/>
        <a:lstStyle/>
        <a:p>
          <a:endParaRPr lang="en-US" dirty="0"/>
        </a:p>
      </dgm:t>
    </dgm:pt>
    <dgm:pt modelId="{5771491E-9AC0-8843-9F7F-DE97DA615B4B}" type="sibTrans" cxnId="{67AB3F1C-BD03-B14A-A8BE-5AA28968518C}">
      <dgm:prSet/>
      <dgm:spPr/>
      <dgm:t>
        <a:bodyPr/>
        <a:lstStyle/>
        <a:p>
          <a:endParaRPr lang="en-US"/>
        </a:p>
      </dgm:t>
    </dgm:pt>
    <dgm:pt modelId="{55C1BC4E-C5AC-3044-8FFE-30F3ACE3F5B3}">
      <dgm:prSet phldrT="[Text]" custT="1"/>
      <dgm:spPr/>
      <dgm:t>
        <a:bodyPr/>
        <a:lstStyle/>
        <a:p>
          <a:r>
            <a:rPr lang="en-US" sz="1600" b="1" dirty="0" smtClean="0">
              <a:latin typeface="Tw Cen MT"/>
              <a:cs typeface="Tw Cen MT"/>
            </a:rPr>
            <a:t>Monthly Spiritual Practices Series</a:t>
          </a:r>
          <a:endParaRPr lang="en-US" sz="1600" b="1" dirty="0">
            <a:latin typeface="Tw Cen MT"/>
            <a:cs typeface="Tw Cen MT"/>
          </a:endParaRPr>
        </a:p>
      </dgm:t>
    </dgm:pt>
    <dgm:pt modelId="{8C384F34-273B-3B4D-B6E1-72824B3B9C28}" type="parTrans" cxnId="{F298D19B-2C9F-464E-B7C4-04A5DCCEB445}">
      <dgm:prSet/>
      <dgm:spPr/>
      <dgm:t>
        <a:bodyPr/>
        <a:lstStyle/>
        <a:p>
          <a:endParaRPr lang="en-US" dirty="0"/>
        </a:p>
      </dgm:t>
    </dgm:pt>
    <dgm:pt modelId="{D4079194-34D1-764E-BDE0-E1738E473250}" type="sibTrans" cxnId="{F298D19B-2C9F-464E-B7C4-04A5DCCEB445}">
      <dgm:prSet/>
      <dgm:spPr/>
      <dgm:t>
        <a:bodyPr/>
        <a:lstStyle/>
        <a:p>
          <a:endParaRPr lang="en-US"/>
        </a:p>
      </dgm:t>
    </dgm:pt>
    <dgm:pt modelId="{9146BAC5-B97B-1A49-96FA-E0C5EE08AB16}">
      <dgm:prSet phldrT="[Text]" custT="1"/>
      <dgm:spPr/>
      <dgm:t>
        <a:bodyPr/>
        <a:lstStyle/>
        <a:p>
          <a:r>
            <a:rPr lang="en-US" sz="1600" b="1" dirty="0" smtClean="0">
              <a:latin typeface="Tw Cen MT"/>
              <a:cs typeface="Tw Cen MT"/>
            </a:rPr>
            <a:t>Apps &amp; E-newsletters</a:t>
          </a:r>
          <a:endParaRPr lang="en-US" sz="1600" b="1" dirty="0">
            <a:latin typeface="Tw Cen MT"/>
            <a:cs typeface="Tw Cen MT"/>
          </a:endParaRPr>
        </a:p>
      </dgm:t>
    </dgm:pt>
    <dgm:pt modelId="{C5C87D9B-2571-544C-B692-2F7230455D8A}" type="parTrans" cxnId="{F5EE9F0D-C7D1-EC49-B626-B68ACD395EB0}">
      <dgm:prSet/>
      <dgm:spPr/>
      <dgm:t>
        <a:bodyPr/>
        <a:lstStyle/>
        <a:p>
          <a:endParaRPr lang="en-US" dirty="0"/>
        </a:p>
      </dgm:t>
    </dgm:pt>
    <dgm:pt modelId="{CC8F77A7-C484-D34D-A212-96C9D0AF7588}" type="sibTrans" cxnId="{F5EE9F0D-C7D1-EC49-B626-B68ACD395EB0}">
      <dgm:prSet/>
      <dgm:spPr/>
      <dgm:t>
        <a:bodyPr/>
        <a:lstStyle/>
        <a:p>
          <a:endParaRPr lang="en-US"/>
        </a:p>
      </dgm:t>
    </dgm:pt>
    <dgm:pt modelId="{DF7C51FA-ED55-7643-AD5B-3090116F1A8A}">
      <dgm:prSet phldrT="[Text]" custT="1"/>
      <dgm:spPr/>
      <dgm:t>
        <a:bodyPr/>
        <a:lstStyle/>
        <a:p>
          <a:r>
            <a:rPr lang="en-US" sz="1600" b="1" dirty="0" smtClean="0">
              <a:latin typeface="Tw Cen MT"/>
              <a:cs typeface="Tw Cen MT"/>
            </a:rPr>
            <a:t>Day at the Monastery</a:t>
          </a:r>
          <a:endParaRPr lang="en-US" sz="1600" b="1" dirty="0">
            <a:latin typeface="Tw Cen MT"/>
            <a:cs typeface="Tw Cen MT"/>
          </a:endParaRPr>
        </a:p>
      </dgm:t>
    </dgm:pt>
    <dgm:pt modelId="{F7A8A8BF-910C-F249-ABBC-56324234D381}" type="parTrans" cxnId="{E746B925-793A-E046-B012-52F68D9FBD5F}">
      <dgm:prSet/>
      <dgm:spPr/>
      <dgm:t>
        <a:bodyPr/>
        <a:lstStyle/>
        <a:p>
          <a:endParaRPr lang="en-US" dirty="0"/>
        </a:p>
      </dgm:t>
    </dgm:pt>
    <dgm:pt modelId="{71E1DBDB-BB52-7447-99B8-1EC203D8A4AB}" type="sibTrans" cxnId="{E746B925-793A-E046-B012-52F68D9FBD5F}">
      <dgm:prSet/>
      <dgm:spPr/>
      <dgm:t>
        <a:bodyPr/>
        <a:lstStyle/>
        <a:p>
          <a:endParaRPr lang="en-US"/>
        </a:p>
      </dgm:t>
    </dgm:pt>
    <dgm:pt modelId="{10AC684E-7836-1C49-BD5D-A02FBE7ACB6B}">
      <dgm:prSet phldrT="[Text]" custT="1"/>
      <dgm:spPr/>
      <dgm:t>
        <a:bodyPr/>
        <a:lstStyle/>
        <a:p>
          <a:r>
            <a:rPr lang="en-US" sz="1600" b="1" dirty="0" smtClean="0">
              <a:latin typeface="Tw Cen MT"/>
              <a:cs typeface="Tw Cen MT"/>
            </a:rPr>
            <a:t>Online Prayer &amp; Spirituality</a:t>
          </a:r>
          <a:endParaRPr lang="en-US" sz="1600" b="1" dirty="0">
            <a:latin typeface="Tw Cen MT"/>
            <a:cs typeface="Tw Cen MT"/>
          </a:endParaRPr>
        </a:p>
      </dgm:t>
    </dgm:pt>
    <dgm:pt modelId="{45E0D26C-0050-5C4B-AEDF-E9C436A9B99F}" type="parTrans" cxnId="{E77FC4A9-66AE-2949-8507-734904A4E632}">
      <dgm:prSet/>
      <dgm:spPr/>
      <dgm:t>
        <a:bodyPr/>
        <a:lstStyle/>
        <a:p>
          <a:endParaRPr lang="en-US" dirty="0"/>
        </a:p>
      </dgm:t>
    </dgm:pt>
    <dgm:pt modelId="{F13688E2-7664-C841-9CC8-9874556B7D8A}" type="sibTrans" cxnId="{E77FC4A9-66AE-2949-8507-734904A4E632}">
      <dgm:prSet/>
      <dgm:spPr/>
      <dgm:t>
        <a:bodyPr/>
        <a:lstStyle/>
        <a:p>
          <a:endParaRPr lang="en-US"/>
        </a:p>
      </dgm:t>
    </dgm:pt>
    <dgm:pt modelId="{C1DA8636-25B6-4B40-9B1C-4C278BA02EE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01F89BC-9077-5B45-95DE-FEB6FA2892D3}" type="parTrans" cxnId="{59E5FA31-75CD-BD48-A22D-07F4B89CFDF0}">
      <dgm:prSet/>
      <dgm:spPr/>
      <dgm:t>
        <a:bodyPr/>
        <a:lstStyle/>
        <a:p>
          <a:endParaRPr lang="en-US" dirty="0"/>
        </a:p>
      </dgm:t>
    </dgm:pt>
    <dgm:pt modelId="{CD7C5621-A71F-AF42-8739-87ABA07A3019}" type="sibTrans" cxnId="{59E5FA31-75CD-BD48-A22D-07F4B89CFDF0}">
      <dgm:prSet/>
      <dgm:spPr/>
      <dgm:t>
        <a:bodyPr/>
        <a:lstStyle/>
        <a:p>
          <a:endParaRPr lang="en-US"/>
        </a:p>
      </dgm:t>
    </dgm:pt>
    <dgm:pt modelId="{324D7E29-C8A2-7541-979D-7EA9BD71013E}">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25A93A5-4B35-524D-A1F6-6C33AB73ED7D}" type="parTrans" cxnId="{5EB2A9DB-5430-164A-93C9-EE1210BDCCBF}">
      <dgm:prSet/>
      <dgm:spPr/>
      <dgm:t>
        <a:bodyPr/>
        <a:lstStyle/>
        <a:p>
          <a:endParaRPr lang="en-US" dirty="0"/>
        </a:p>
      </dgm:t>
    </dgm:pt>
    <dgm:pt modelId="{ACA677B9-0057-2D4F-80AC-397C4423C831}" type="sibTrans" cxnId="{5EB2A9DB-5430-164A-93C9-EE1210BDCCBF}">
      <dgm:prSet/>
      <dgm:spPr/>
      <dgm:t>
        <a:bodyPr/>
        <a:lstStyle/>
        <a:p>
          <a:endParaRPr lang="en-US"/>
        </a:p>
      </dgm:t>
    </dgm:pt>
    <dgm:pt modelId="{871E3065-DC10-D34A-8463-8A351E468FF0}">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36E960E1-3C0F-9D47-9D6D-81EAAE6CB1EA}" type="parTrans" cxnId="{F148A91F-AB70-624E-8749-E0B9F4BB306D}">
      <dgm:prSet/>
      <dgm:spPr/>
      <dgm:t>
        <a:bodyPr/>
        <a:lstStyle/>
        <a:p>
          <a:endParaRPr lang="en-US" dirty="0"/>
        </a:p>
      </dgm:t>
    </dgm:pt>
    <dgm:pt modelId="{FBA2DDD9-56F9-E44E-A738-89CF00E00866}" type="sibTrans" cxnId="{F148A91F-AB70-624E-8749-E0B9F4BB306D}">
      <dgm:prSet/>
      <dgm:spPr/>
      <dgm:t>
        <a:bodyPr/>
        <a:lstStyle/>
        <a:p>
          <a:endParaRPr lang="en-US"/>
        </a:p>
      </dgm:t>
    </dgm:pt>
    <dgm:pt modelId="{B17A5015-8B5E-EE40-B85F-91F7CD1F5A61}">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45132001-4CB4-584C-B90F-ECB300D10E78}" type="parTrans" cxnId="{1BC6DAF6-985D-E344-B4E3-C1B457649404}">
      <dgm:prSet/>
      <dgm:spPr/>
      <dgm:t>
        <a:bodyPr/>
        <a:lstStyle/>
        <a:p>
          <a:endParaRPr lang="en-US" dirty="0"/>
        </a:p>
      </dgm:t>
    </dgm:pt>
    <dgm:pt modelId="{238717D8-9A88-8845-A1DE-695BEB186AAC}" type="sibTrans" cxnId="{1BC6DAF6-985D-E344-B4E3-C1B457649404}">
      <dgm:prSet/>
      <dgm:spPr/>
      <dgm:t>
        <a:bodyPr/>
        <a:lstStyle/>
        <a:p>
          <a:endParaRPr lang="en-US"/>
        </a:p>
      </dgm:t>
    </dgm:pt>
    <dgm:pt modelId="{AEA2EB32-F633-C84E-AB43-3A5B039C1766}">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93EA24EF-6E71-EA46-A9C0-566A816DFE70}" type="parTrans" cxnId="{A62898DF-7DFB-6B40-A046-6B17FD0AA989}">
      <dgm:prSet/>
      <dgm:spPr/>
      <dgm:t>
        <a:bodyPr/>
        <a:lstStyle/>
        <a:p>
          <a:endParaRPr lang="en-US" dirty="0"/>
        </a:p>
      </dgm:t>
    </dgm:pt>
    <dgm:pt modelId="{06D5BF49-5B28-E344-A964-010BDD4210B5}" type="sibTrans" cxnId="{A62898DF-7DFB-6B40-A046-6B17FD0AA989}">
      <dgm:prSet/>
      <dgm:spPr/>
      <dgm:t>
        <a:bodyPr/>
        <a:lstStyle/>
        <a:p>
          <a:endParaRPr lang="en-US"/>
        </a:p>
      </dgm:t>
    </dgm:pt>
    <dgm:pt modelId="{B0B574F9-8F5B-324C-BB0B-569C7AFC63F3}">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B08EEF96-F935-D24B-AE0A-8DE628C60A75}" type="parTrans" cxnId="{5EF11F1B-67C1-6F44-985E-7E2EFC569A16}">
      <dgm:prSet/>
      <dgm:spPr/>
      <dgm:t>
        <a:bodyPr/>
        <a:lstStyle/>
        <a:p>
          <a:endParaRPr lang="en-US" dirty="0"/>
        </a:p>
      </dgm:t>
    </dgm:pt>
    <dgm:pt modelId="{633F7B65-A6F5-C04B-A6BB-5EB3DB2CE084}" type="sibTrans" cxnId="{5EF11F1B-67C1-6F44-985E-7E2EFC569A16}">
      <dgm:prSet/>
      <dgm:spPr/>
      <dgm:t>
        <a:bodyPr/>
        <a:lstStyle/>
        <a:p>
          <a:endParaRPr lang="en-US"/>
        </a:p>
      </dgm:t>
    </dgm:pt>
    <dgm:pt modelId="{D0DB6D97-0FAA-E847-9999-9784C53F1CA9}">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B72F441-921C-C040-922C-38EE68D72E0E}" type="parTrans" cxnId="{AED5D09D-B658-2844-A50B-161BA939AFAD}">
      <dgm:prSet/>
      <dgm:spPr/>
      <dgm:t>
        <a:bodyPr/>
        <a:lstStyle/>
        <a:p>
          <a:endParaRPr lang="en-US" dirty="0"/>
        </a:p>
      </dgm:t>
    </dgm:pt>
    <dgm:pt modelId="{1EAF6132-28D3-9241-9F67-77464E44CBEC}" type="sibTrans" cxnId="{AED5D09D-B658-2844-A50B-161BA939AFAD}">
      <dgm:prSet/>
      <dgm:spPr/>
      <dgm:t>
        <a:bodyPr/>
        <a:lstStyle/>
        <a:p>
          <a:endParaRPr lang="en-US"/>
        </a:p>
      </dgm:t>
    </dgm:pt>
    <dgm:pt modelId="{14198467-611E-4446-8B46-B9A83A14581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37DACAA-3BD0-9E43-89F7-14558D42FA54}" type="parTrans" cxnId="{E1DA6348-BBCF-A241-A521-2B36E485A694}">
      <dgm:prSet/>
      <dgm:spPr/>
      <dgm:t>
        <a:bodyPr/>
        <a:lstStyle/>
        <a:p>
          <a:endParaRPr lang="en-US" dirty="0"/>
        </a:p>
      </dgm:t>
    </dgm:pt>
    <dgm:pt modelId="{AF5466C2-67A3-D84B-A200-21D6DE089E86}" type="sibTrans" cxnId="{E1DA6348-BBCF-A241-A521-2B36E485A694}">
      <dgm:prSet/>
      <dgm:spPr/>
      <dgm:t>
        <a:bodyPr/>
        <a:lstStyle/>
        <a:p>
          <a:endParaRPr lang="en-US"/>
        </a:p>
      </dgm:t>
    </dgm:pt>
    <dgm:pt modelId="{AFA81DAC-DFEB-6942-B5A4-9E29F87C06B3}" type="pres">
      <dgm:prSet presAssocID="{0BC66C75-4D05-1745-9BD6-AACF439BE3FC}" presName="diagram" presStyleCnt="0">
        <dgm:presLayoutVars>
          <dgm:chPref val="1"/>
          <dgm:dir/>
          <dgm:animOne val="branch"/>
          <dgm:animLvl val="lvl"/>
          <dgm:resizeHandles val="exact"/>
        </dgm:presLayoutVars>
      </dgm:prSet>
      <dgm:spPr/>
      <dgm:t>
        <a:bodyPr/>
        <a:lstStyle/>
        <a:p>
          <a:endParaRPr lang="en-US"/>
        </a:p>
      </dgm:t>
    </dgm:pt>
    <dgm:pt modelId="{17DC6AF2-E33E-9944-B10B-D82DB3F34477}" type="pres">
      <dgm:prSet presAssocID="{8CAA1B75-D897-004B-9046-015DD0434BC9}" presName="root1" presStyleCnt="0"/>
      <dgm:spPr/>
      <dgm:t>
        <a:bodyPr/>
        <a:lstStyle/>
        <a:p>
          <a:endParaRPr lang="en-US"/>
        </a:p>
      </dgm:t>
    </dgm:pt>
    <dgm:pt modelId="{6C3EFA60-743C-2643-B5C8-9E50B001E672}" type="pres">
      <dgm:prSet presAssocID="{8CAA1B75-D897-004B-9046-015DD0434BC9}" presName="LevelOneTextNode" presStyleLbl="node0" presStyleIdx="0" presStyleCnt="1" custScaleY="155322" custLinFactX="-193" custLinFactNeighborX="-100000" custLinFactNeighborY="3455">
        <dgm:presLayoutVars>
          <dgm:chPref val="3"/>
        </dgm:presLayoutVars>
      </dgm:prSet>
      <dgm:spPr/>
      <dgm:t>
        <a:bodyPr/>
        <a:lstStyle/>
        <a:p>
          <a:endParaRPr lang="en-US"/>
        </a:p>
      </dgm:t>
    </dgm:pt>
    <dgm:pt modelId="{81DFA144-A472-1E48-9899-97BA9F117C8E}" type="pres">
      <dgm:prSet presAssocID="{8CAA1B75-D897-004B-9046-015DD0434BC9}" presName="level2hierChild" presStyleCnt="0"/>
      <dgm:spPr/>
      <dgm:t>
        <a:bodyPr/>
        <a:lstStyle/>
        <a:p>
          <a:endParaRPr lang="en-US"/>
        </a:p>
      </dgm:t>
    </dgm:pt>
    <dgm:pt modelId="{A7BEB393-BA33-534B-8C1A-403301CEF724}" type="pres">
      <dgm:prSet presAssocID="{2DF843F2-FD10-0447-8E52-6847691175B7}" presName="conn2-1" presStyleLbl="parChTrans1D2" presStyleIdx="0" presStyleCnt="8"/>
      <dgm:spPr/>
      <dgm:t>
        <a:bodyPr/>
        <a:lstStyle/>
        <a:p>
          <a:endParaRPr lang="en-US"/>
        </a:p>
      </dgm:t>
    </dgm:pt>
    <dgm:pt modelId="{D3ADA42A-0D96-F54F-A867-B432B63C3F7F}" type="pres">
      <dgm:prSet presAssocID="{2DF843F2-FD10-0447-8E52-6847691175B7}" presName="connTx" presStyleLbl="parChTrans1D2" presStyleIdx="0" presStyleCnt="8"/>
      <dgm:spPr/>
      <dgm:t>
        <a:bodyPr/>
        <a:lstStyle/>
        <a:p>
          <a:endParaRPr lang="en-US"/>
        </a:p>
      </dgm:t>
    </dgm:pt>
    <dgm:pt modelId="{B9C3BEFD-4892-4147-8B00-0B6B2FBB1CA5}" type="pres">
      <dgm:prSet presAssocID="{57F1C3F3-2649-6B4D-8AC2-F49005798450}" presName="root2" presStyleCnt="0"/>
      <dgm:spPr/>
      <dgm:t>
        <a:bodyPr/>
        <a:lstStyle/>
        <a:p>
          <a:endParaRPr lang="en-US"/>
        </a:p>
      </dgm:t>
    </dgm:pt>
    <dgm:pt modelId="{785414B3-C107-544E-BFBF-D42FA2F84146}" type="pres">
      <dgm:prSet presAssocID="{57F1C3F3-2649-6B4D-8AC2-F49005798450}" presName="LevelTwoTextNode" presStyleLbl="node2" presStyleIdx="0" presStyleCnt="8">
        <dgm:presLayoutVars>
          <dgm:chPref val="3"/>
        </dgm:presLayoutVars>
      </dgm:prSet>
      <dgm:spPr/>
      <dgm:t>
        <a:bodyPr/>
        <a:lstStyle/>
        <a:p>
          <a:endParaRPr lang="en-US"/>
        </a:p>
      </dgm:t>
    </dgm:pt>
    <dgm:pt modelId="{E2BD0BE8-8C70-AA4F-BB6B-3658E03533F4}" type="pres">
      <dgm:prSet presAssocID="{57F1C3F3-2649-6B4D-8AC2-F49005798450}" presName="level3hierChild" presStyleCnt="0"/>
      <dgm:spPr/>
      <dgm:t>
        <a:bodyPr/>
        <a:lstStyle/>
        <a:p>
          <a:endParaRPr lang="en-US"/>
        </a:p>
      </dgm:t>
    </dgm:pt>
    <dgm:pt modelId="{55FD9FF6-8899-FD47-906C-56648F2BF273}" type="pres">
      <dgm:prSet presAssocID="{301F89BC-9077-5B45-95DE-FEB6FA2892D3}" presName="conn2-1" presStyleLbl="parChTrans1D3" presStyleIdx="0" presStyleCnt="8"/>
      <dgm:spPr/>
      <dgm:t>
        <a:bodyPr/>
        <a:lstStyle/>
        <a:p>
          <a:endParaRPr lang="en-US"/>
        </a:p>
      </dgm:t>
    </dgm:pt>
    <dgm:pt modelId="{E2B0EE94-EBE4-5A4B-AC51-0BB102413CA6}" type="pres">
      <dgm:prSet presAssocID="{301F89BC-9077-5B45-95DE-FEB6FA2892D3}" presName="connTx" presStyleLbl="parChTrans1D3" presStyleIdx="0" presStyleCnt="8"/>
      <dgm:spPr/>
      <dgm:t>
        <a:bodyPr/>
        <a:lstStyle/>
        <a:p>
          <a:endParaRPr lang="en-US"/>
        </a:p>
      </dgm:t>
    </dgm:pt>
    <dgm:pt modelId="{4F8BF9C9-9986-3644-B789-28752E69154F}" type="pres">
      <dgm:prSet presAssocID="{C1DA8636-25B6-4B40-9B1C-4C278BA02EEA}" presName="root2" presStyleCnt="0"/>
      <dgm:spPr/>
      <dgm:t>
        <a:bodyPr/>
        <a:lstStyle/>
        <a:p>
          <a:endParaRPr lang="en-US"/>
        </a:p>
      </dgm:t>
    </dgm:pt>
    <dgm:pt modelId="{07C6DFDE-9C9C-3049-9717-7114A980A487}" type="pres">
      <dgm:prSet presAssocID="{C1DA8636-25B6-4B40-9B1C-4C278BA02EEA}" presName="LevelTwoTextNode" presStyleLbl="node3" presStyleIdx="0" presStyleCnt="8">
        <dgm:presLayoutVars>
          <dgm:chPref val="3"/>
        </dgm:presLayoutVars>
      </dgm:prSet>
      <dgm:spPr/>
      <dgm:t>
        <a:bodyPr/>
        <a:lstStyle/>
        <a:p>
          <a:endParaRPr lang="en-US"/>
        </a:p>
      </dgm:t>
    </dgm:pt>
    <dgm:pt modelId="{07177A44-1914-1941-9EE1-608AB0048F3C}" type="pres">
      <dgm:prSet presAssocID="{C1DA8636-25B6-4B40-9B1C-4C278BA02EEA}" presName="level3hierChild" presStyleCnt="0"/>
      <dgm:spPr/>
      <dgm:t>
        <a:bodyPr/>
        <a:lstStyle/>
        <a:p>
          <a:endParaRPr lang="en-US"/>
        </a:p>
      </dgm:t>
    </dgm:pt>
    <dgm:pt modelId="{42A2F579-4A38-8748-AB95-7E311F69AC43}" type="pres">
      <dgm:prSet presAssocID="{C5C87D9B-2571-544C-B692-2F7230455D8A}" presName="conn2-1" presStyleLbl="parChTrans1D2" presStyleIdx="1" presStyleCnt="8"/>
      <dgm:spPr/>
      <dgm:t>
        <a:bodyPr/>
        <a:lstStyle/>
        <a:p>
          <a:endParaRPr lang="en-US"/>
        </a:p>
      </dgm:t>
    </dgm:pt>
    <dgm:pt modelId="{DF00039F-6038-9C45-9E6F-111EA4AC19F1}" type="pres">
      <dgm:prSet presAssocID="{C5C87D9B-2571-544C-B692-2F7230455D8A}" presName="connTx" presStyleLbl="parChTrans1D2" presStyleIdx="1" presStyleCnt="8"/>
      <dgm:spPr/>
      <dgm:t>
        <a:bodyPr/>
        <a:lstStyle/>
        <a:p>
          <a:endParaRPr lang="en-US"/>
        </a:p>
      </dgm:t>
    </dgm:pt>
    <dgm:pt modelId="{F3F00D27-0878-E947-ABAD-31DEC24F1FD9}" type="pres">
      <dgm:prSet presAssocID="{9146BAC5-B97B-1A49-96FA-E0C5EE08AB16}" presName="root2" presStyleCnt="0"/>
      <dgm:spPr/>
      <dgm:t>
        <a:bodyPr/>
        <a:lstStyle/>
        <a:p>
          <a:endParaRPr lang="en-US"/>
        </a:p>
      </dgm:t>
    </dgm:pt>
    <dgm:pt modelId="{F17C9BD4-2A56-A34D-BB4D-F1BCC0A44EFF}" type="pres">
      <dgm:prSet presAssocID="{9146BAC5-B97B-1A49-96FA-E0C5EE08AB16}" presName="LevelTwoTextNode" presStyleLbl="node2" presStyleIdx="1" presStyleCnt="8">
        <dgm:presLayoutVars>
          <dgm:chPref val="3"/>
        </dgm:presLayoutVars>
      </dgm:prSet>
      <dgm:spPr/>
      <dgm:t>
        <a:bodyPr/>
        <a:lstStyle/>
        <a:p>
          <a:endParaRPr lang="en-US"/>
        </a:p>
      </dgm:t>
    </dgm:pt>
    <dgm:pt modelId="{96CB4A31-62FF-6147-BCC1-A77D6ADE5CA1}" type="pres">
      <dgm:prSet presAssocID="{9146BAC5-B97B-1A49-96FA-E0C5EE08AB16}" presName="level3hierChild" presStyleCnt="0"/>
      <dgm:spPr/>
      <dgm:t>
        <a:bodyPr/>
        <a:lstStyle/>
        <a:p>
          <a:endParaRPr lang="en-US"/>
        </a:p>
      </dgm:t>
    </dgm:pt>
    <dgm:pt modelId="{6942C6B7-D51E-B64B-BA2D-3BCA89F9FA92}" type="pres">
      <dgm:prSet presAssocID="{625A93A5-4B35-524D-A1F6-6C33AB73ED7D}" presName="conn2-1" presStyleLbl="parChTrans1D3" presStyleIdx="1" presStyleCnt="8"/>
      <dgm:spPr/>
      <dgm:t>
        <a:bodyPr/>
        <a:lstStyle/>
        <a:p>
          <a:endParaRPr lang="en-US"/>
        </a:p>
      </dgm:t>
    </dgm:pt>
    <dgm:pt modelId="{0C9A24A0-E849-1D41-861C-49619757468E}" type="pres">
      <dgm:prSet presAssocID="{625A93A5-4B35-524D-A1F6-6C33AB73ED7D}" presName="connTx" presStyleLbl="parChTrans1D3" presStyleIdx="1" presStyleCnt="8"/>
      <dgm:spPr/>
      <dgm:t>
        <a:bodyPr/>
        <a:lstStyle/>
        <a:p>
          <a:endParaRPr lang="en-US"/>
        </a:p>
      </dgm:t>
    </dgm:pt>
    <dgm:pt modelId="{BE594AC5-724E-1745-AC25-B7C970ABAF88}" type="pres">
      <dgm:prSet presAssocID="{324D7E29-C8A2-7541-979D-7EA9BD71013E}" presName="root2" presStyleCnt="0"/>
      <dgm:spPr/>
      <dgm:t>
        <a:bodyPr/>
        <a:lstStyle/>
        <a:p>
          <a:endParaRPr lang="en-US"/>
        </a:p>
      </dgm:t>
    </dgm:pt>
    <dgm:pt modelId="{9A236200-0D36-D44F-B716-0C069B1AFD44}" type="pres">
      <dgm:prSet presAssocID="{324D7E29-C8A2-7541-979D-7EA9BD71013E}" presName="LevelTwoTextNode" presStyleLbl="node3" presStyleIdx="1" presStyleCnt="8">
        <dgm:presLayoutVars>
          <dgm:chPref val="3"/>
        </dgm:presLayoutVars>
      </dgm:prSet>
      <dgm:spPr/>
      <dgm:t>
        <a:bodyPr/>
        <a:lstStyle/>
        <a:p>
          <a:endParaRPr lang="en-US"/>
        </a:p>
      </dgm:t>
    </dgm:pt>
    <dgm:pt modelId="{4FAC4189-D72F-6843-ADAE-F435AEFFDC75}" type="pres">
      <dgm:prSet presAssocID="{324D7E29-C8A2-7541-979D-7EA9BD71013E}" presName="level3hierChild" presStyleCnt="0"/>
      <dgm:spPr/>
      <dgm:t>
        <a:bodyPr/>
        <a:lstStyle/>
        <a:p>
          <a:endParaRPr lang="en-US"/>
        </a:p>
      </dgm:t>
    </dgm:pt>
    <dgm:pt modelId="{E9FA005F-98FA-CF45-9DE6-186B6BAFC235}" type="pres">
      <dgm:prSet presAssocID="{45E0D26C-0050-5C4B-AEDF-E9C436A9B99F}" presName="conn2-1" presStyleLbl="parChTrans1D2" presStyleIdx="2" presStyleCnt="8"/>
      <dgm:spPr/>
      <dgm:t>
        <a:bodyPr/>
        <a:lstStyle/>
        <a:p>
          <a:endParaRPr lang="en-US"/>
        </a:p>
      </dgm:t>
    </dgm:pt>
    <dgm:pt modelId="{49B6D411-28D7-944B-936A-5DC420653346}" type="pres">
      <dgm:prSet presAssocID="{45E0D26C-0050-5C4B-AEDF-E9C436A9B99F}" presName="connTx" presStyleLbl="parChTrans1D2" presStyleIdx="2" presStyleCnt="8"/>
      <dgm:spPr/>
      <dgm:t>
        <a:bodyPr/>
        <a:lstStyle/>
        <a:p>
          <a:endParaRPr lang="en-US"/>
        </a:p>
      </dgm:t>
    </dgm:pt>
    <dgm:pt modelId="{38BBF010-5E2C-C448-BC7B-D81FA1ECA313}" type="pres">
      <dgm:prSet presAssocID="{10AC684E-7836-1C49-BD5D-A02FBE7ACB6B}" presName="root2" presStyleCnt="0"/>
      <dgm:spPr/>
      <dgm:t>
        <a:bodyPr/>
        <a:lstStyle/>
        <a:p>
          <a:endParaRPr lang="en-US"/>
        </a:p>
      </dgm:t>
    </dgm:pt>
    <dgm:pt modelId="{F82BFB20-FDA1-A44F-BDB2-2F1B641FC471}" type="pres">
      <dgm:prSet presAssocID="{10AC684E-7836-1C49-BD5D-A02FBE7ACB6B}" presName="LevelTwoTextNode" presStyleLbl="node2" presStyleIdx="2" presStyleCnt="8">
        <dgm:presLayoutVars>
          <dgm:chPref val="3"/>
        </dgm:presLayoutVars>
      </dgm:prSet>
      <dgm:spPr/>
      <dgm:t>
        <a:bodyPr/>
        <a:lstStyle/>
        <a:p>
          <a:endParaRPr lang="en-US"/>
        </a:p>
      </dgm:t>
    </dgm:pt>
    <dgm:pt modelId="{AE3A4EC9-BFB3-E542-8291-1095E32E76F7}" type="pres">
      <dgm:prSet presAssocID="{10AC684E-7836-1C49-BD5D-A02FBE7ACB6B}" presName="level3hierChild" presStyleCnt="0"/>
      <dgm:spPr/>
      <dgm:t>
        <a:bodyPr/>
        <a:lstStyle/>
        <a:p>
          <a:endParaRPr lang="en-US"/>
        </a:p>
      </dgm:t>
    </dgm:pt>
    <dgm:pt modelId="{41A2C2E4-5C95-1C40-9DC7-ABD8BC5F29F7}" type="pres">
      <dgm:prSet presAssocID="{36E960E1-3C0F-9D47-9D6D-81EAAE6CB1EA}" presName="conn2-1" presStyleLbl="parChTrans1D3" presStyleIdx="2" presStyleCnt="8"/>
      <dgm:spPr/>
      <dgm:t>
        <a:bodyPr/>
        <a:lstStyle/>
        <a:p>
          <a:endParaRPr lang="en-US"/>
        </a:p>
      </dgm:t>
    </dgm:pt>
    <dgm:pt modelId="{360B07DB-8F6B-0547-BB15-466A0CC81D60}" type="pres">
      <dgm:prSet presAssocID="{36E960E1-3C0F-9D47-9D6D-81EAAE6CB1EA}" presName="connTx" presStyleLbl="parChTrans1D3" presStyleIdx="2" presStyleCnt="8"/>
      <dgm:spPr/>
      <dgm:t>
        <a:bodyPr/>
        <a:lstStyle/>
        <a:p>
          <a:endParaRPr lang="en-US"/>
        </a:p>
      </dgm:t>
    </dgm:pt>
    <dgm:pt modelId="{9C9AC624-7058-B544-86AC-662C13A74EB2}" type="pres">
      <dgm:prSet presAssocID="{871E3065-DC10-D34A-8463-8A351E468FF0}" presName="root2" presStyleCnt="0"/>
      <dgm:spPr/>
      <dgm:t>
        <a:bodyPr/>
        <a:lstStyle/>
        <a:p>
          <a:endParaRPr lang="en-US"/>
        </a:p>
      </dgm:t>
    </dgm:pt>
    <dgm:pt modelId="{9BC7033D-90F5-D547-B526-7616D8112405}" type="pres">
      <dgm:prSet presAssocID="{871E3065-DC10-D34A-8463-8A351E468FF0}" presName="LevelTwoTextNode" presStyleLbl="node3" presStyleIdx="2" presStyleCnt="8">
        <dgm:presLayoutVars>
          <dgm:chPref val="3"/>
        </dgm:presLayoutVars>
      </dgm:prSet>
      <dgm:spPr/>
      <dgm:t>
        <a:bodyPr/>
        <a:lstStyle/>
        <a:p>
          <a:endParaRPr lang="en-US"/>
        </a:p>
      </dgm:t>
    </dgm:pt>
    <dgm:pt modelId="{615125A8-7EF9-3C40-8894-B8E52F5D4348}" type="pres">
      <dgm:prSet presAssocID="{871E3065-DC10-D34A-8463-8A351E468FF0}" presName="level3hierChild" presStyleCnt="0"/>
      <dgm:spPr/>
      <dgm:t>
        <a:bodyPr/>
        <a:lstStyle/>
        <a:p>
          <a:endParaRPr lang="en-US"/>
        </a:p>
      </dgm:t>
    </dgm:pt>
    <dgm:pt modelId="{FD3D45D8-358B-1346-A07E-CB2A109BE9D4}" type="pres">
      <dgm:prSet presAssocID="{4A52460E-32FA-954A-B29C-1F1D16856953}" presName="conn2-1" presStyleLbl="parChTrans1D2" presStyleIdx="3" presStyleCnt="8"/>
      <dgm:spPr/>
      <dgm:t>
        <a:bodyPr/>
        <a:lstStyle/>
        <a:p>
          <a:endParaRPr lang="en-US"/>
        </a:p>
      </dgm:t>
    </dgm:pt>
    <dgm:pt modelId="{80F45D81-A9C9-B242-8416-688DF47C08FD}" type="pres">
      <dgm:prSet presAssocID="{4A52460E-32FA-954A-B29C-1F1D16856953}" presName="connTx" presStyleLbl="parChTrans1D2" presStyleIdx="3" presStyleCnt="8"/>
      <dgm:spPr/>
      <dgm:t>
        <a:bodyPr/>
        <a:lstStyle/>
        <a:p>
          <a:endParaRPr lang="en-US"/>
        </a:p>
      </dgm:t>
    </dgm:pt>
    <dgm:pt modelId="{51B1A485-70DC-CC4C-946B-983DA081253F}" type="pres">
      <dgm:prSet presAssocID="{3DD0D2FC-D4E4-444D-AFDC-833E6542FD07}" presName="root2" presStyleCnt="0"/>
      <dgm:spPr/>
      <dgm:t>
        <a:bodyPr/>
        <a:lstStyle/>
        <a:p>
          <a:endParaRPr lang="en-US"/>
        </a:p>
      </dgm:t>
    </dgm:pt>
    <dgm:pt modelId="{9CC264AD-4BEC-ED49-9B43-4C6D40440324}" type="pres">
      <dgm:prSet presAssocID="{3DD0D2FC-D4E4-444D-AFDC-833E6542FD07}" presName="LevelTwoTextNode" presStyleLbl="node2" presStyleIdx="3" presStyleCnt="8">
        <dgm:presLayoutVars>
          <dgm:chPref val="3"/>
        </dgm:presLayoutVars>
      </dgm:prSet>
      <dgm:spPr/>
      <dgm:t>
        <a:bodyPr/>
        <a:lstStyle/>
        <a:p>
          <a:endParaRPr lang="en-US"/>
        </a:p>
      </dgm:t>
    </dgm:pt>
    <dgm:pt modelId="{CEB3F625-D7DD-3E41-A591-1C6B8008D5DD}" type="pres">
      <dgm:prSet presAssocID="{3DD0D2FC-D4E4-444D-AFDC-833E6542FD07}" presName="level3hierChild" presStyleCnt="0"/>
      <dgm:spPr/>
      <dgm:t>
        <a:bodyPr/>
        <a:lstStyle/>
        <a:p>
          <a:endParaRPr lang="en-US"/>
        </a:p>
      </dgm:t>
    </dgm:pt>
    <dgm:pt modelId="{465F730C-8AEA-1E41-A1EC-7B4C00E1C517}" type="pres">
      <dgm:prSet presAssocID="{45132001-4CB4-584C-B90F-ECB300D10E78}" presName="conn2-1" presStyleLbl="parChTrans1D3" presStyleIdx="3" presStyleCnt="8"/>
      <dgm:spPr/>
      <dgm:t>
        <a:bodyPr/>
        <a:lstStyle/>
        <a:p>
          <a:endParaRPr lang="en-US"/>
        </a:p>
      </dgm:t>
    </dgm:pt>
    <dgm:pt modelId="{C50A7799-833A-7741-9549-11E993691E76}" type="pres">
      <dgm:prSet presAssocID="{45132001-4CB4-584C-B90F-ECB300D10E78}" presName="connTx" presStyleLbl="parChTrans1D3" presStyleIdx="3" presStyleCnt="8"/>
      <dgm:spPr/>
      <dgm:t>
        <a:bodyPr/>
        <a:lstStyle/>
        <a:p>
          <a:endParaRPr lang="en-US"/>
        </a:p>
      </dgm:t>
    </dgm:pt>
    <dgm:pt modelId="{ACFB724F-8459-5040-8A13-FDEEC2BA69F8}" type="pres">
      <dgm:prSet presAssocID="{B17A5015-8B5E-EE40-B85F-91F7CD1F5A61}" presName="root2" presStyleCnt="0"/>
      <dgm:spPr/>
      <dgm:t>
        <a:bodyPr/>
        <a:lstStyle/>
        <a:p>
          <a:endParaRPr lang="en-US"/>
        </a:p>
      </dgm:t>
    </dgm:pt>
    <dgm:pt modelId="{D98EE982-C80D-2449-810E-0EB2CF9476CF}" type="pres">
      <dgm:prSet presAssocID="{B17A5015-8B5E-EE40-B85F-91F7CD1F5A61}" presName="LevelTwoTextNode" presStyleLbl="node3" presStyleIdx="3" presStyleCnt="8">
        <dgm:presLayoutVars>
          <dgm:chPref val="3"/>
        </dgm:presLayoutVars>
      </dgm:prSet>
      <dgm:spPr/>
      <dgm:t>
        <a:bodyPr/>
        <a:lstStyle/>
        <a:p>
          <a:endParaRPr lang="en-US"/>
        </a:p>
      </dgm:t>
    </dgm:pt>
    <dgm:pt modelId="{252F519C-9DB3-074F-9515-E01ED6B55A31}" type="pres">
      <dgm:prSet presAssocID="{B17A5015-8B5E-EE40-B85F-91F7CD1F5A61}" presName="level3hierChild" presStyleCnt="0"/>
      <dgm:spPr/>
      <dgm:t>
        <a:bodyPr/>
        <a:lstStyle/>
        <a:p>
          <a:endParaRPr lang="en-US"/>
        </a:p>
      </dgm:t>
    </dgm:pt>
    <dgm:pt modelId="{6A36D4E7-7823-C348-9156-F60AC186ACBA}" type="pres">
      <dgm:prSet presAssocID="{5E509040-4FB8-FC4E-BD3F-818E4E968C70}" presName="conn2-1" presStyleLbl="parChTrans1D2" presStyleIdx="4" presStyleCnt="8"/>
      <dgm:spPr/>
      <dgm:t>
        <a:bodyPr/>
        <a:lstStyle/>
        <a:p>
          <a:endParaRPr lang="en-US"/>
        </a:p>
      </dgm:t>
    </dgm:pt>
    <dgm:pt modelId="{DF7B85D9-8EC3-174E-9B4E-39F2AC8544C2}" type="pres">
      <dgm:prSet presAssocID="{5E509040-4FB8-FC4E-BD3F-818E4E968C70}" presName="connTx" presStyleLbl="parChTrans1D2" presStyleIdx="4" presStyleCnt="8"/>
      <dgm:spPr/>
      <dgm:t>
        <a:bodyPr/>
        <a:lstStyle/>
        <a:p>
          <a:endParaRPr lang="en-US"/>
        </a:p>
      </dgm:t>
    </dgm:pt>
    <dgm:pt modelId="{96207DEC-C822-1542-A516-60E0334A4774}" type="pres">
      <dgm:prSet presAssocID="{DFF19A88-0AD9-744D-BA8F-1C6D9D6CF74C}" presName="root2" presStyleCnt="0"/>
      <dgm:spPr/>
      <dgm:t>
        <a:bodyPr/>
        <a:lstStyle/>
        <a:p>
          <a:endParaRPr lang="en-US"/>
        </a:p>
      </dgm:t>
    </dgm:pt>
    <dgm:pt modelId="{6480DC92-0B51-3A4A-8544-297628031956}" type="pres">
      <dgm:prSet presAssocID="{DFF19A88-0AD9-744D-BA8F-1C6D9D6CF74C}" presName="LevelTwoTextNode" presStyleLbl="node2" presStyleIdx="4" presStyleCnt="8">
        <dgm:presLayoutVars>
          <dgm:chPref val="3"/>
        </dgm:presLayoutVars>
      </dgm:prSet>
      <dgm:spPr/>
      <dgm:t>
        <a:bodyPr/>
        <a:lstStyle/>
        <a:p>
          <a:endParaRPr lang="en-US"/>
        </a:p>
      </dgm:t>
    </dgm:pt>
    <dgm:pt modelId="{EDAB7504-B412-7E4D-8A2C-0772E47FBA6A}" type="pres">
      <dgm:prSet presAssocID="{DFF19A88-0AD9-744D-BA8F-1C6D9D6CF74C}" presName="level3hierChild" presStyleCnt="0"/>
      <dgm:spPr/>
      <dgm:t>
        <a:bodyPr/>
        <a:lstStyle/>
        <a:p>
          <a:endParaRPr lang="en-US"/>
        </a:p>
      </dgm:t>
    </dgm:pt>
    <dgm:pt modelId="{046FC0C8-DC95-8146-A04A-0539F44BA029}" type="pres">
      <dgm:prSet presAssocID="{93EA24EF-6E71-EA46-A9C0-566A816DFE70}" presName="conn2-1" presStyleLbl="parChTrans1D3" presStyleIdx="4" presStyleCnt="8"/>
      <dgm:spPr/>
      <dgm:t>
        <a:bodyPr/>
        <a:lstStyle/>
        <a:p>
          <a:endParaRPr lang="en-US"/>
        </a:p>
      </dgm:t>
    </dgm:pt>
    <dgm:pt modelId="{F50D162D-17E5-BB41-B9D2-60B65597CDE2}" type="pres">
      <dgm:prSet presAssocID="{93EA24EF-6E71-EA46-A9C0-566A816DFE70}" presName="connTx" presStyleLbl="parChTrans1D3" presStyleIdx="4" presStyleCnt="8"/>
      <dgm:spPr/>
      <dgm:t>
        <a:bodyPr/>
        <a:lstStyle/>
        <a:p>
          <a:endParaRPr lang="en-US"/>
        </a:p>
      </dgm:t>
    </dgm:pt>
    <dgm:pt modelId="{F8794E6A-5BA6-AD43-9923-340FAF3A918C}" type="pres">
      <dgm:prSet presAssocID="{AEA2EB32-F633-C84E-AB43-3A5B039C1766}" presName="root2" presStyleCnt="0"/>
      <dgm:spPr/>
      <dgm:t>
        <a:bodyPr/>
        <a:lstStyle/>
        <a:p>
          <a:endParaRPr lang="en-US"/>
        </a:p>
      </dgm:t>
    </dgm:pt>
    <dgm:pt modelId="{96543C68-4C70-C64B-9594-333E559E20F3}" type="pres">
      <dgm:prSet presAssocID="{AEA2EB32-F633-C84E-AB43-3A5B039C1766}" presName="LevelTwoTextNode" presStyleLbl="node3" presStyleIdx="4" presStyleCnt="8">
        <dgm:presLayoutVars>
          <dgm:chPref val="3"/>
        </dgm:presLayoutVars>
      </dgm:prSet>
      <dgm:spPr/>
      <dgm:t>
        <a:bodyPr/>
        <a:lstStyle/>
        <a:p>
          <a:endParaRPr lang="en-US"/>
        </a:p>
      </dgm:t>
    </dgm:pt>
    <dgm:pt modelId="{A803BB82-407F-4246-8E22-701340511AF9}" type="pres">
      <dgm:prSet presAssocID="{AEA2EB32-F633-C84E-AB43-3A5B039C1766}" presName="level3hierChild" presStyleCnt="0"/>
      <dgm:spPr/>
      <dgm:t>
        <a:bodyPr/>
        <a:lstStyle/>
        <a:p>
          <a:endParaRPr lang="en-US"/>
        </a:p>
      </dgm:t>
    </dgm:pt>
    <dgm:pt modelId="{C291F74C-0D89-D64F-AEEA-7AA63F608B40}" type="pres">
      <dgm:prSet presAssocID="{F7A8A8BF-910C-F249-ABBC-56324234D381}" presName="conn2-1" presStyleLbl="parChTrans1D2" presStyleIdx="5" presStyleCnt="8"/>
      <dgm:spPr/>
      <dgm:t>
        <a:bodyPr/>
        <a:lstStyle/>
        <a:p>
          <a:endParaRPr lang="en-US"/>
        </a:p>
      </dgm:t>
    </dgm:pt>
    <dgm:pt modelId="{49F9D58D-D9C9-DE4D-944C-A1F8D2FD3F61}" type="pres">
      <dgm:prSet presAssocID="{F7A8A8BF-910C-F249-ABBC-56324234D381}" presName="connTx" presStyleLbl="parChTrans1D2" presStyleIdx="5" presStyleCnt="8"/>
      <dgm:spPr/>
      <dgm:t>
        <a:bodyPr/>
        <a:lstStyle/>
        <a:p>
          <a:endParaRPr lang="en-US"/>
        </a:p>
      </dgm:t>
    </dgm:pt>
    <dgm:pt modelId="{00D78077-3866-834E-89E9-F7825D245939}" type="pres">
      <dgm:prSet presAssocID="{DF7C51FA-ED55-7643-AD5B-3090116F1A8A}" presName="root2" presStyleCnt="0"/>
      <dgm:spPr/>
      <dgm:t>
        <a:bodyPr/>
        <a:lstStyle/>
        <a:p>
          <a:endParaRPr lang="en-US"/>
        </a:p>
      </dgm:t>
    </dgm:pt>
    <dgm:pt modelId="{AAD11BD0-D640-1C4F-B940-08D82DEDC586}" type="pres">
      <dgm:prSet presAssocID="{DF7C51FA-ED55-7643-AD5B-3090116F1A8A}" presName="LevelTwoTextNode" presStyleLbl="node2" presStyleIdx="5" presStyleCnt="8">
        <dgm:presLayoutVars>
          <dgm:chPref val="3"/>
        </dgm:presLayoutVars>
      </dgm:prSet>
      <dgm:spPr/>
      <dgm:t>
        <a:bodyPr/>
        <a:lstStyle/>
        <a:p>
          <a:endParaRPr lang="en-US"/>
        </a:p>
      </dgm:t>
    </dgm:pt>
    <dgm:pt modelId="{4779740C-9BD9-9F47-B9C4-F6943057050D}" type="pres">
      <dgm:prSet presAssocID="{DF7C51FA-ED55-7643-AD5B-3090116F1A8A}" presName="level3hierChild" presStyleCnt="0"/>
      <dgm:spPr/>
      <dgm:t>
        <a:bodyPr/>
        <a:lstStyle/>
        <a:p>
          <a:endParaRPr lang="en-US"/>
        </a:p>
      </dgm:t>
    </dgm:pt>
    <dgm:pt modelId="{2AB40569-D47E-4E47-99AB-16F137CBE944}" type="pres">
      <dgm:prSet presAssocID="{B08EEF96-F935-D24B-AE0A-8DE628C60A75}" presName="conn2-1" presStyleLbl="parChTrans1D3" presStyleIdx="5" presStyleCnt="8"/>
      <dgm:spPr/>
      <dgm:t>
        <a:bodyPr/>
        <a:lstStyle/>
        <a:p>
          <a:endParaRPr lang="en-US"/>
        </a:p>
      </dgm:t>
    </dgm:pt>
    <dgm:pt modelId="{AC766A95-3D4B-4846-B832-140960D6436E}" type="pres">
      <dgm:prSet presAssocID="{B08EEF96-F935-D24B-AE0A-8DE628C60A75}" presName="connTx" presStyleLbl="parChTrans1D3" presStyleIdx="5" presStyleCnt="8"/>
      <dgm:spPr/>
      <dgm:t>
        <a:bodyPr/>
        <a:lstStyle/>
        <a:p>
          <a:endParaRPr lang="en-US"/>
        </a:p>
      </dgm:t>
    </dgm:pt>
    <dgm:pt modelId="{5483E0F6-886D-D449-BCF0-75040806BD3A}" type="pres">
      <dgm:prSet presAssocID="{B0B574F9-8F5B-324C-BB0B-569C7AFC63F3}" presName="root2" presStyleCnt="0"/>
      <dgm:spPr/>
      <dgm:t>
        <a:bodyPr/>
        <a:lstStyle/>
        <a:p>
          <a:endParaRPr lang="en-US"/>
        </a:p>
      </dgm:t>
    </dgm:pt>
    <dgm:pt modelId="{B12E964E-E948-DF4D-9A74-C3DCCB11B550}" type="pres">
      <dgm:prSet presAssocID="{B0B574F9-8F5B-324C-BB0B-569C7AFC63F3}" presName="LevelTwoTextNode" presStyleLbl="node3" presStyleIdx="5" presStyleCnt="8">
        <dgm:presLayoutVars>
          <dgm:chPref val="3"/>
        </dgm:presLayoutVars>
      </dgm:prSet>
      <dgm:spPr/>
      <dgm:t>
        <a:bodyPr/>
        <a:lstStyle/>
        <a:p>
          <a:endParaRPr lang="en-US"/>
        </a:p>
      </dgm:t>
    </dgm:pt>
    <dgm:pt modelId="{752638AD-8B78-9345-9886-55EDC50DB26D}" type="pres">
      <dgm:prSet presAssocID="{B0B574F9-8F5B-324C-BB0B-569C7AFC63F3}" presName="level3hierChild" presStyleCnt="0"/>
      <dgm:spPr/>
      <dgm:t>
        <a:bodyPr/>
        <a:lstStyle/>
        <a:p>
          <a:endParaRPr lang="en-US"/>
        </a:p>
      </dgm:t>
    </dgm:pt>
    <dgm:pt modelId="{315DEC8D-4E1F-374E-8CC3-B5BD352C261F}" type="pres">
      <dgm:prSet presAssocID="{36177B37-F579-4849-9E98-BC1ABD577775}" presName="conn2-1" presStyleLbl="parChTrans1D2" presStyleIdx="6" presStyleCnt="8"/>
      <dgm:spPr/>
      <dgm:t>
        <a:bodyPr/>
        <a:lstStyle/>
        <a:p>
          <a:endParaRPr lang="en-US"/>
        </a:p>
      </dgm:t>
    </dgm:pt>
    <dgm:pt modelId="{954A066B-B59A-7A4B-B831-06B55E8BC664}" type="pres">
      <dgm:prSet presAssocID="{36177B37-F579-4849-9E98-BC1ABD577775}" presName="connTx" presStyleLbl="parChTrans1D2" presStyleIdx="6" presStyleCnt="8"/>
      <dgm:spPr/>
      <dgm:t>
        <a:bodyPr/>
        <a:lstStyle/>
        <a:p>
          <a:endParaRPr lang="en-US"/>
        </a:p>
      </dgm:t>
    </dgm:pt>
    <dgm:pt modelId="{F00CDF9B-6A54-0445-BE2B-712278D140D0}" type="pres">
      <dgm:prSet presAssocID="{9E5991E6-9FB3-A349-8B18-25D22ABE2ADD}" presName="root2" presStyleCnt="0"/>
      <dgm:spPr/>
      <dgm:t>
        <a:bodyPr/>
        <a:lstStyle/>
        <a:p>
          <a:endParaRPr lang="en-US"/>
        </a:p>
      </dgm:t>
    </dgm:pt>
    <dgm:pt modelId="{B7B18CDF-F689-734E-B2A7-E0F3209BF1C1}" type="pres">
      <dgm:prSet presAssocID="{9E5991E6-9FB3-A349-8B18-25D22ABE2ADD}" presName="LevelTwoTextNode" presStyleLbl="node2" presStyleIdx="6" presStyleCnt="8">
        <dgm:presLayoutVars>
          <dgm:chPref val="3"/>
        </dgm:presLayoutVars>
      </dgm:prSet>
      <dgm:spPr/>
      <dgm:t>
        <a:bodyPr/>
        <a:lstStyle/>
        <a:p>
          <a:endParaRPr lang="en-US"/>
        </a:p>
      </dgm:t>
    </dgm:pt>
    <dgm:pt modelId="{5961B155-A041-DF4F-9ABD-D917EAF93974}" type="pres">
      <dgm:prSet presAssocID="{9E5991E6-9FB3-A349-8B18-25D22ABE2ADD}" presName="level3hierChild" presStyleCnt="0"/>
      <dgm:spPr/>
      <dgm:t>
        <a:bodyPr/>
        <a:lstStyle/>
        <a:p>
          <a:endParaRPr lang="en-US"/>
        </a:p>
      </dgm:t>
    </dgm:pt>
    <dgm:pt modelId="{83131099-E407-A04D-929F-465976416652}" type="pres">
      <dgm:prSet presAssocID="{337DACAA-3BD0-9E43-89F7-14558D42FA54}" presName="conn2-1" presStyleLbl="parChTrans1D3" presStyleIdx="6" presStyleCnt="8"/>
      <dgm:spPr/>
      <dgm:t>
        <a:bodyPr/>
        <a:lstStyle/>
        <a:p>
          <a:endParaRPr lang="en-US"/>
        </a:p>
      </dgm:t>
    </dgm:pt>
    <dgm:pt modelId="{1975E41A-7458-7A4F-A8D0-97475B929BBC}" type="pres">
      <dgm:prSet presAssocID="{337DACAA-3BD0-9E43-89F7-14558D42FA54}" presName="connTx" presStyleLbl="parChTrans1D3" presStyleIdx="6" presStyleCnt="8"/>
      <dgm:spPr/>
      <dgm:t>
        <a:bodyPr/>
        <a:lstStyle/>
        <a:p>
          <a:endParaRPr lang="en-US"/>
        </a:p>
      </dgm:t>
    </dgm:pt>
    <dgm:pt modelId="{EE8E965A-2CF3-7341-AC52-D9C843A54F6F}" type="pres">
      <dgm:prSet presAssocID="{14198467-611E-4446-8B46-B9A83A14581A}" presName="root2" presStyleCnt="0"/>
      <dgm:spPr/>
      <dgm:t>
        <a:bodyPr/>
        <a:lstStyle/>
        <a:p>
          <a:endParaRPr lang="en-US"/>
        </a:p>
      </dgm:t>
    </dgm:pt>
    <dgm:pt modelId="{29C21966-EF7A-3642-87E4-5362FFD2ED93}" type="pres">
      <dgm:prSet presAssocID="{14198467-611E-4446-8B46-B9A83A14581A}" presName="LevelTwoTextNode" presStyleLbl="node3" presStyleIdx="6" presStyleCnt="8">
        <dgm:presLayoutVars>
          <dgm:chPref val="3"/>
        </dgm:presLayoutVars>
      </dgm:prSet>
      <dgm:spPr/>
      <dgm:t>
        <a:bodyPr/>
        <a:lstStyle/>
        <a:p>
          <a:endParaRPr lang="en-US"/>
        </a:p>
      </dgm:t>
    </dgm:pt>
    <dgm:pt modelId="{B297545C-279B-5C4C-BD96-399E089F71D3}" type="pres">
      <dgm:prSet presAssocID="{14198467-611E-4446-8B46-B9A83A14581A}" presName="level3hierChild" presStyleCnt="0"/>
      <dgm:spPr/>
      <dgm:t>
        <a:bodyPr/>
        <a:lstStyle/>
        <a:p>
          <a:endParaRPr lang="en-US"/>
        </a:p>
      </dgm:t>
    </dgm:pt>
    <dgm:pt modelId="{7138BF20-13A4-B449-B101-EABD4221F64F}" type="pres">
      <dgm:prSet presAssocID="{8C384F34-273B-3B4D-B6E1-72824B3B9C28}" presName="conn2-1" presStyleLbl="parChTrans1D2" presStyleIdx="7" presStyleCnt="8"/>
      <dgm:spPr/>
      <dgm:t>
        <a:bodyPr/>
        <a:lstStyle/>
        <a:p>
          <a:endParaRPr lang="en-US"/>
        </a:p>
      </dgm:t>
    </dgm:pt>
    <dgm:pt modelId="{192ED42F-ED87-CE42-BB33-C7388CEBE97A}" type="pres">
      <dgm:prSet presAssocID="{8C384F34-273B-3B4D-B6E1-72824B3B9C28}" presName="connTx" presStyleLbl="parChTrans1D2" presStyleIdx="7" presStyleCnt="8"/>
      <dgm:spPr/>
      <dgm:t>
        <a:bodyPr/>
        <a:lstStyle/>
        <a:p>
          <a:endParaRPr lang="en-US"/>
        </a:p>
      </dgm:t>
    </dgm:pt>
    <dgm:pt modelId="{F5B33F34-76EA-A648-9BC2-004EAE272459}" type="pres">
      <dgm:prSet presAssocID="{55C1BC4E-C5AC-3044-8FFE-30F3ACE3F5B3}" presName="root2" presStyleCnt="0"/>
      <dgm:spPr/>
      <dgm:t>
        <a:bodyPr/>
        <a:lstStyle/>
        <a:p>
          <a:endParaRPr lang="en-US"/>
        </a:p>
      </dgm:t>
    </dgm:pt>
    <dgm:pt modelId="{B687B9D9-ECF6-A746-9EDF-30B4D807FA85}" type="pres">
      <dgm:prSet presAssocID="{55C1BC4E-C5AC-3044-8FFE-30F3ACE3F5B3}" presName="LevelTwoTextNode" presStyleLbl="node2" presStyleIdx="7" presStyleCnt="8">
        <dgm:presLayoutVars>
          <dgm:chPref val="3"/>
        </dgm:presLayoutVars>
      </dgm:prSet>
      <dgm:spPr/>
      <dgm:t>
        <a:bodyPr/>
        <a:lstStyle/>
        <a:p>
          <a:endParaRPr lang="en-US"/>
        </a:p>
      </dgm:t>
    </dgm:pt>
    <dgm:pt modelId="{3DA577D7-C1FC-5247-8974-04F9D70AA97C}" type="pres">
      <dgm:prSet presAssocID="{55C1BC4E-C5AC-3044-8FFE-30F3ACE3F5B3}" presName="level3hierChild" presStyleCnt="0"/>
      <dgm:spPr/>
      <dgm:t>
        <a:bodyPr/>
        <a:lstStyle/>
        <a:p>
          <a:endParaRPr lang="en-US"/>
        </a:p>
      </dgm:t>
    </dgm:pt>
    <dgm:pt modelId="{3CB05615-D0F6-BB4E-BF51-077F9C773074}" type="pres">
      <dgm:prSet presAssocID="{6B72F441-921C-C040-922C-38EE68D72E0E}" presName="conn2-1" presStyleLbl="parChTrans1D3" presStyleIdx="7" presStyleCnt="8"/>
      <dgm:spPr/>
      <dgm:t>
        <a:bodyPr/>
        <a:lstStyle/>
        <a:p>
          <a:endParaRPr lang="en-US"/>
        </a:p>
      </dgm:t>
    </dgm:pt>
    <dgm:pt modelId="{AB20687E-CF85-174E-A724-3A876A23034B}" type="pres">
      <dgm:prSet presAssocID="{6B72F441-921C-C040-922C-38EE68D72E0E}" presName="connTx" presStyleLbl="parChTrans1D3" presStyleIdx="7" presStyleCnt="8"/>
      <dgm:spPr/>
      <dgm:t>
        <a:bodyPr/>
        <a:lstStyle/>
        <a:p>
          <a:endParaRPr lang="en-US"/>
        </a:p>
      </dgm:t>
    </dgm:pt>
    <dgm:pt modelId="{20C1B8A7-9D34-FA45-A91A-3AC5FC6141E4}" type="pres">
      <dgm:prSet presAssocID="{D0DB6D97-0FAA-E847-9999-9784C53F1CA9}" presName="root2" presStyleCnt="0"/>
      <dgm:spPr/>
      <dgm:t>
        <a:bodyPr/>
        <a:lstStyle/>
        <a:p>
          <a:endParaRPr lang="en-US"/>
        </a:p>
      </dgm:t>
    </dgm:pt>
    <dgm:pt modelId="{F65F7FA4-98AA-1447-9BE0-659C7C87D8EF}" type="pres">
      <dgm:prSet presAssocID="{D0DB6D97-0FAA-E847-9999-9784C53F1CA9}" presName="LevelTwoTextNode" presStyleLbl="node3" presStyleIdx="7" presStyleCnt="8">
        <dgm:presLayoutVars>
          <dgm:chPref val="3"/>
        </dgm:presLayoutVars>
      </dgm:prSet>
      <dgm:spPr/>
      <dgm:t>
        <a:bodyPr/>
        <a:lstStyle/>
        <a:p>
          <a:endParaRPr lang="en-US"/>
        </a:p>
      </dgm:t>
    </dgm:pt>
    <dgm:pt modelId="{1EFE0B84-73E7-5943-BD63-C394D671A813}" type="pres">
      <dgm:prSet presAssocID="{D0DB6D97-0FAA-E847-9999-9784C53F1CA9}" presName="level3hierChild" presStyleCnt="0"/>
      <dgm:spPr/>
      <dgm:t>
        <a:bodyPr/>
        <a:lstStyle/>
        <a:p>
          <a:endParaRPr lang="en-US"/>
        </a:p>
      </dgm:t>
    </dgm:pt>
  </dgm:ptLst>
  <dgm:cxnLst>
    <dgm:cxn modelId="{2FBEBA77-3E32-E747-831B-EDFED9D246D5}" type="presOf" srcId="{DF7C51FA-ED55-7643-AD5B-3090116F1A8A}" destId="{AAD11BD0-D640-1C4F-B940-08D82DEDC586}" srcOrd="0" destOrd="0" presId="urn:microsoft.com/office/officeart/2005/8/layout/hierarchy2"/>
    <dgm:cxn modelId="{C0F41775-6BC2-E64B-A3F3-CFF3EA313EB9}" type="presOf" srcId="{55C1BC4E-C5AC-3044-8FFE-30F3ACE3F5B3}" destId="{B687B9D9-ECF6-A746-9EDF-30B4D807FA85}" srcOrd="0" destOrd="0" presId="urn:microsoft.com/office/officeart/2005/8/layout/hierarchy2"/>
    <dgm:cxn modelId="{68404FF2-B1AF-A041-8F68-CCD84238483C}" type="presOf" srcId="{B08EEF96-F935-D24B-AE0A-8DE628C60A75}" destId="{2AB40569-D47E-4E47-99AB-16F137CBE944}" srcOrd="0" destOrd="0" presId="urn:microsoft.com/office/officeart/2005/8/layout/hierarchy2"/>
    <dgm:cxn modelId="{657CF428-8654-DE43-B87B-814C82767EB0}" type="presOf" srcId="{57F1C3F3-2649-6B4D-8AC2-F49005798450}" destId="{785414B3-C107-544E-BFBF-D42FA2F84146}" srcOrd="0" destOrd="0" presId="urn:microsoft.com/office/officeart/2005/8/layout/hierarchy2"/>
    <dgm:cxn modelId="{5EB2A9DB-5430-164A-93C9-EE1210BDCCBF}" srcId="{9146BAC5-B97B-1A49-96FA-E0C5EE08AB16}" destId="{324D7E29-C8A2-7541-979D-7EA9BD71013E}" srcOrd="0" destOrd="0" parTransId="{625A93A5-4B35-524D-A1F6-6C33AB73ED7D}" sibTransId="{ACA677B9-0057-2D4F-80AC-397C4423C831}"/>
    <dgm:cxn modelId="{8ABA2207-DAF7-A14B-9E19-E4854D1C48F3}" type="presOf" srcId="{DFF19A88-0AD9-744D-BA8F-1C6D9D6CF74C}" destId="{6480DC92-0B51-3A4A-8544-297628031956}" srcOrd="0" destOrd="0" presId="urn:microsoft.com/office/officeart/2005/8/layout/hierarchy2"/>
    <dgm:cxn modelId="{E746B925-793A-E046-B012-52F68D9FBD5F}" srcId="{8CAA1B75-D897-004B-9046-015DD0434BC9}" destId="{DF7C51FA-ED55-7643-AD5B-3090116F1A8A}" srcOrd="5" destOrd="0" parTransId="{F7A8A8BF-910C-F249-ABBC-56324234D381}" sibTransId="{71E1DBDB-BB52-7447-99B8-1EC203D8A4AB}"/>
    <dgm:cxn modelId="{E1DA6348-BBCF-A241-A521-2B36E485A694}" srcId="{9E5991E6-9FB3-A349-8B18-25D22ABE2ADD}" destId="{14198467-611E-4446-8B46-B9A83A14581A}" srcOrd="0" destOrd="0" parTransId="{337DACAA-3BD0-9E43-89F7-14558D42FA54}" sibTransId="{AF5466C2-67A3-D84B-A200-21D6DE089E86}"/>
    <dgm:cxn modelId="{DB58FDDC-E5D7-E446-BAB0-4E517BF7CFEA}" type="presOf" srcId="{45132001-4CB4-584C-B90F-ECB300D10E78}" destId="{465F730C-8AEA-1E41-A1EC-7B4C00E1C517}" srcOrd="0" destOrd="0" presId="urn:microsoft.com/office/officeart/2005/8/layout/hierarchy2"/>
    <dgm:cxn modelId="{B14AFAAD-D875-F347-83DE-7B7AB177B887}" type="presOf" srcId="{871E3065-DC10-D34A-8463-8A351E468FF0}" destId="{9BC7033D-90F5-D547-B526-7616D8112405}" srcOrd="0" destOrd="0" presId="urn:microsoft.com/office/officeart/2005/8/layout/hierarchy2"/>
    <dgm:cxn modelId="{5F2B829F-79E2-FC4B-B1CD-C35C5027742D}" type="presOf" srcId="{B17A5015-8B5E-EE40-B85F-91F7CD1F5A61}" destId="{D98EE982-C80D-2449-810E-0EB2CF9476CF}" srcOrd="0" destOrd="0" presId="urn:microsoft.com/office/officeart/2005/8/layout/hierarchy2"/>
    <dgm:cxn modelId="{58787F82-172F-AC4A-9C0A-C07863A518F8}" type="presOf" srcId="{625A93A5-4B35-524D-A1F6-6C33AB73ED7D}" destId="{0C9A24A0-E849-1D41-861C-49619757468E}" srcOrd="1" destOrd="0" presId="urn:microsoft.com/office/officeart/2005/8/layout/hierarchy2"/>
    <dgm:cxn modelId="{F8FBAC30-45E3-3948-8C20-78CE10CCA722}" type="presOf" srcId="{10AC684E-7836-1C49-BD5D-A02FBE7ACB6B}" destId="{F82BFB20-FDA1-A44F-BDB2-2F1B641FC471}" srcOrd="0" destOrd="0" presId="urn:microsoft.com/office/officeart/2005/8/layout/hierarchy2"/>
    <dgm:cxn modelId="{002B2584-21C3-8247-ACE0-9A4379DA9AF1}" type="presOf" srcId="{625A93A5-4B35-524D-A1F6-6C33AB73ED7D}" destId="{6942C6B7-D51E-B64B-BA2D-3BCA89F9FA92}" srcOrd="0" destOrd="0" presId="urn:microsoft.com/office/officeart/2005/8/layout/hierarchy2"/>
    <dgm:cxn modelId="{73F33066-8E42-AE46-87A9-7A9FD292D2B4}" type="presOf" srcId="{36177B37-F579-4849-9E98-BC1ABD577775}" destId="{315DEC8D-4E1F-374E-8CC3-B5BD352C261F}" srcOrd="0" destOrd="0" presId="urn:microsoft.com/office/officeart/2005/8/layout/hierarchy2"/>
    <dgm:cxn modelId="{891C130E-145A-4E44-B879-F1FBBB9FAC45}" type="presOf" srcId="{8C384F34-273B-3B4D-B6E1-72824B3B9C28}" destId="{7138BF20-13A4-B449-B101-EABD4221F64F}" srcOrd="0" destOrd="0" presId="urn:microsoft.com/office/officeart/2005/8/layout/hierarchy2"/>
    <dgm:cxn modelId="{C6316B78-DEEF-844B-B56A-F9E559EDCDED}" type="presOf" srcId="{301F89BC-9077-5B45-95DE-FEB6FA2892D3}" destId="{55FD9FF6-8899-FD47-906C-56648F2BF273}" srcOrd="0" destOrd="0" presId="urn:microsoft.com/office/officeart/2005/8/layout/hierarchy2"/>
    <dgm:cxn modelId="{8C37EFF0-9BE5-1C4F-A5F9-407D292DD015}" type="presOf" srcId="{AEA2EB32-F633-C84E-AB43-3A5B039C1766}" destId="{96543C68-4C70-C64B-9594-333E559E20F3}" srcOrd="0" destOrd="0" presId="urn:microsoft.com/office/officeart/2005/8/layout/hierarchy2"/>
    <dgm:cxn modelId="{6FC0A007-1D1D-714B-8C03-415E31D8E9F0}" type="presOf" srcId="{C1DA8636-25B6-4B40-9B1C-4C278BA02EEA}" destId="{07C6DFDE-9C9C-3049-9717-7114A980A487}" srcOrd="0" destOrd="0" presId="urn:microsoft.com/office/officeart/2005/8/layout/hierarchy2"/>
    <dgm:cxn modelId="{07B71383-539D-1342-81D3-ED8FD39A8373}" type="presOf" srcId="{B08EEF96-F935-D24B-AE0A-8DE628C60A75}" destId="{AC766A95-3D4B-4846-B832-140960D6436E}" srcOrd="1" destOrd="0" presId="urn:microsoft.com/office/officeart/2005/8/layout/hierarchy2"/>
    <dgm:cxn modelId="{84A66654-296C-6447-98EA-BBB5F43BC3B6}" type="presOf" srcId="{45E0D26C-0050-5C4B-AEDF-E9C436A9B99F}" destId="{49B6D411-28D7-944B-936A-5DC420653346}" srcOrd="1" destOrd="0" presId="urn:microsoft.com/office/officeart/2005/8/layout/hierarchy2"/>
    <dgm:cxn modelId="{E77FC4A9-66AE-2949-8507-734904A4E632}" srcId="{8CAA1B75-D897-004B-9046-015DD0434BC9}" destId="{10AC684E-7836-1C49-BD5D-A02FBE7ACB6B}" srcOrd="2" destOrd="0" parTransId="{45E0D26C-0050-5C4B-AEDF-E9C436A9B99F}" sibTransId="{F13688E2-7664-C841-9CC8-9874556B7D8A}"/>
    <dgm:cxn modelId="{A205C762-5375-0C4E-9DAB-E9DCD442D57E}" srcId="{8CAA1B75-D897-004B-9046-015DD0434BC9}" destId="{DFF19A88-0AD9-744D-BA8F-1C6D9D6CF74C}" srcOrd="4" destOrd="0" parTransId="{5E509040-4FB8-FC4E-BD3F-818E4E968C70}" sibTransId="{55C68031-D87D-3944-983B-D3D541B73F62}"/>
    <dgm:cxn modelId="{1BC6DAF6-985D-E344-B4E3-C1B457649404}" srcId="{3DD0D2FC-D4E4-444D-AFDC-833E6542FD07}" destId="{B17A5015-8B5E-EE40-B85F-91F7CD1F5A61}" srcOrd="0" destOrd="0" parTransId="{45132001-4CB4-584C-B90F-ECB300D10E78}" sibTransId="{238717D8-9A88-8845-A1DE-695BEB186AAC}"/>
    <dgm:cxn modelId="{9BED5B42-FDB3-D645-9C9E-9FBB11061B3E}" type="presOf" srcId="{9E5991E6-9FB3-A349-8B18-25D22ABE2ADD}" destId="{B7B18CDF-F689-734E-B2A7-E0F3209BF1C1}" srcOrd="0" destOrd="0" presId="urn:microsoft.com/office/officeart/2005/8/layout/hierarchy2"/>
    <dgm:cxn modelId="{F0750BDC-6C5D-FB44-BB56-F96A3AD3D32F}" type="presOf" srcId="{F7A8A8BF-910C-F249-ABBC-56324234D381}" destId="{C291F74C-0D89-D64F-AEEA-7AA63F608B40}" srcOrd="0" destOrd="0" presId="urn:microsoft.com/office/officeart/2005/8/layout/hierarchy2"/>
    <dgm:cxn modelId="{AED5D09D-B658-2844-A50B-161BA939AFAD}" srcId="{55C1BC4E-C5AC-3044-8FFE-30F3ACE3F5B3}" destId="{D0DB6D97-0FAA-E847-9999-9784C53F1CA9}" srcOrd="0" destOrd="0" parTransId="{6B72F441-921C-C040-922C-38EE68D72E0E}" sibTransId="{1EAF6132-28D3-9241-9F67-77464E44CBEC}"/>
    <dgm:cxn modelId="{47F85E10-BF44-8349-9C11-00744A74E8F3}" type="presOf" srcId="{2DF843F2-FD10-0447-8E52-6847691175B7}" destId="{D3ADA42A-0D96-F54F-A867-B432B63C3F7F}" srcOrd="1" destOrd="0" presId="urn:microsoft.com/office/officeart/2005/8/layout/hierarchy2"/>
    <dgm:cxn modelId="{67AB3F1C-BD03-B14A-A8BE-5AA28968518C}" srcId="{8CAA1B75-D897-004B-9046-015DD0434BC9}" destId="{9E5991E6-9FB3-A349-8B18-25D22ABE2ADD}" srcOrd="6" destOrd="0" parTransId="{36177B37-F579-4849-9E98-BC1ABD577775}" sibTransId="{5771491E-9AC0-8843-9F7F-DE97DA615B4B}"/>
    <dgm:cxn modelId="{80248BD0-176D-E645-B640-3ED8086D682A}" type="presOf" srcId="{B0B574F9-8F5B-324C-BB0B-569C7AFC63F3}" destId="{B12E964E-E948-DF4D-9A74-C3DCCB11B550}" srcOrd="0" destOrd="0" presId="urn:microsoft.com/office/officeart/2005/8/layout/hierarchy2"/>
    <dgm:cxn modelId="{F5EE9F0D-C7D1-EC49-B626-B68ACD395EB0}" srcId="{8CAA1B75-D897-004B-9046-015DD0434BC9}" destId="{9146BAC5-B97B-1A49-96FA-E0C5EE08AB16}" srcOrd="1" destOrd="0" parTransId="{C5C87D9B-2571-544C-B692-2F7230455D8A}" sibTransId="{CC8F77A7-C484-D34D-A212-96C9D0AF7588}"/>
    <dgm:cxn modelId="{ABCFDD32-9290-264D-BAE3-966A2B4E363D}" srcId="{0BC66C75-4D05-1745-9BD6-AACF439BE3FC}" destId="{8CAA1B75-D897-004B-9046-015DD0434BC9}" srcOrd="0" destOrd="0" parTransId="{908B66B2-256C-074B-ABA8-E505442C2BE5}" sibTransId="{1FCF2CD0-AF88-AB4E-8486-D43BE3B4EEB4}"/>
    <dgm:cxn modelId="{5F792C25-0253-4143-9224-F5BA92EA4D06}" type="presOf" srcId="{45E0D26C-0050-5C4B-AEDF-E9C436A9B99F}" destId="{E9FA005F-98FA-CF45-9DE6-186B6BAFC235}" srcOrd="0" destOrd="0" presId="urn:microsoft.com/office/officeart/2005/8/layout/hierarchy2"/>
    <dgm:cxn modelId="{1A601B36-3641-764F-9A52-FDF3431B9246}" type="presOf" srcId="{36E960E1-3C0F-9D47-9D6D-81EAAE6CB1EA}" destId="{360B07DB-8F6B-0547-BB15-466A0CC81D60}" srcOrd="1" destOrd="0" presId="urn:microsoft.com/office/officeart/2005/8/layout/hierarchy2"/>
    <dgm:cxn modelId="{A62898DF-7DFB-6B40-A046-6B17FD0AA989}" srcId="{DFF19A88-0AD9-744D-BA8F-1C6D9D6CF74C}" destId="{AEA2EB32-F633-C84E-AB43-3A5B039C1766}" srcOrd="0" destOrd="0" parTransId="{93EA24EF-6E71-EA46-A9C0-566A816DFE70}" sibTransId="{06D5BF49-5B28-E344-A964-010BDD4210B5}"/>
    <dgm:cxn modelId="{E828B843-6171-3747-ABC2-80741CEDAF17}" type="presOf" srcId="{9146BAC5-B97B-1A49-96FA-E0C5EE08AB16}" destId="{F17C9BD4-2A56-A34D-BB4D-F1BCC0A44EFF}" srcOrd="0" destOrd="0" presId="urn:microsoft.com/office/officeart/2005/8/layout/hierarchy2"/>
    <dgm:cxn modelId="{4850ED5A-9F51-1440-B25C-1254635C04FC}" type="presOf" srcId="{C5C87D9B-2571-544C-B692-2F7230455D8A}" destId="{42A2F579-4A38-8748-AB95-7E311F69AC43}" srcOrd="0" destOrd="0" presId="urn:microsoft.com/office/officeart/2005/8/layout/hierarchy2"/>
    <dgm:cxn modelId="{6BD021A4-3429-0E4A-822A-61B1951892E3}" type="presOf" srcId="{93EA24EF-6E71-EA46-A9C0-566A816DFE70}" destId="{046FC0C8-DC95-8146-A04A-0539F44BA029}" srcOrd="0" destOrd="0" presId="urn:microsoft.com/office/officeart/2005/8/layout/hierarchy2"/>
    <dgm:cxn modelId="{490A4DD4-7BCE-C740-A3B6-D7849B4B9586}" srcId="{8CAA1B75-D897-004B-9046-015DD0434BC9}" destId="{3DD0D2FC-D4E4-444D-AFDC-833E6542FD07}" srcOrd="3" destOrd="0" parTransId="{4A52460E-32FA-954A-B29C-1F1D16856953}" sibTransId="{906ECD88-F39D-2148-A640-7D41192FEF8A}"/>
    <dgm:cxn modelId="{EEBDF863-43EF-0449-914D-AAC6834BF423}" type="presOf" srcId="{6B72F441-921C-C040-922C-38EE68D72E0E}" destId="{3CB05615-D0F6-BB4E-BF51-077F9C773074}" srcOrd="0" destOrd="0" presId="urn:microsoft.com/office/officeart/2005/8/layout/hierarchy2"/>
    <dgm:cxn modelId="{9D1574CE-BA9F-A44A-8B10-E9954D1423E7}" type="presOf" srcId="{5E509040-4FB8-FC4E-BD3F-818E4E968C70}" destId="{DF7B85D9-8EC3-174E-9B4E-39F2AC8544C2}" srcOrd="1" destOrd="0" presId="urn:microsoft.com/office/officeart/2005/8/layout/hierarchy2"/>
    <dgm:cxn modelId="{5EF11F1B-67C1-6F44-985E-7E2EFC569A16}" srcId="{DF7C51FA-ED55-7643-AD5B-3090116F1A8A}" destId="{B0B574F9-8F5B-324C-BB0B-569C7AFC63F3}" srcOrd="0" destOrd="0" parTransId="{B08EEF96-F935-D24B-AE0A-8DE628C60A75}" sibTransId="{633F7B65-A6F5-C04B-A6BB-5EB3DB2CE084}"/>
    <dgm:cxn modelId="{ECE43428-99C3-784D-B592-C0FB8C2756FA}" type="presOf" srcId="{2DF843F2-FD10-0447-8E52-6847691175B7}" destId="{A7BEB393-BA33-534B-8C1A-403301CEF724}" srcOrd="0" destOrd="0" presId="urn:microsoft.com/office/officeart/2005/8/layout/hierarchy2"/>
    <dgm:cxn modelId="{7020D372-A8C5-2D40-9E5F-05B488F3B3B9}" type="presOf" srcId="{4A52460E-32FA-954A-B29C-1F1D16856953}" destId="{FD3D45D8-358B-1346-A07E-CB2A109BE9D4}" srcOrd="0" destOrd="0" presId="urn:microsoft.com/office/officeart/2005/8/layout/hierarchy2"/>
    <dgm:cxn modelId="{65ACCF95-7DFF-C84A-BD9D-9EF89D608A34}" type="presOf" srcId="{C5C87D9B-2571-544C-B692-2F7230455D8A}" destId="{DF00039F-6038-9C45-9E6F-111EA4AC19F1}" srcOrd="1" destOrd="0" presId="urn:microsoft.com/office/officeart/2005/8/layout/hierarchy2"/>
    <dgm:cxn modelId="{6BBB003B-904E-1A4C-916D-BFE82B65CD32}" type="presOf" srcId="{93EA24EF-6E71-EA46-A9C0-566A816DFE70}" destId="{F50D162D-17E5-BB41-B9D2-60B65597CDE2}" srcOrd="1" destOrd="0" presId="urn:microsoft.com/office/officeart/2005/8/layout/hierarchy2"/>
    <dgm:cxn modelId="{EF1D75EB-9685-104B-B695-D3007EF6E850}" type="presOf" srcId="{8CAA1B75-D897-004B-9046-015DD0434BC9}" destId="{6C3EFA60-743C-2643-B5C8-9E50B001E672}" srcOrd="0" destOrd="0" presId="urn:microsoft.com/office/officeart/2005/8/layout/hierarchy2"/>
    <dgm:cxn modelId="{8D83095F-BE75-BC40-9082-83632DEDAA49}" type="presOf" srcId="{8C384F34-273B-3B4D-B6E1-72824B3B9C28}" destId="{192ED42F-ED87-CE42-BB33-C7388CEBE97A}" srcOrd="1" destOrd="0" presId="urn:microsoft.com/office/officeart/2005/8/layout/hierarchy2"/>
    <dgm:cxn modelId="{08BA8562-5C53-0C4F-B55B-063FE0E5C005}" type="presOf" srcId="{45132001-4CB4-584C-B90F-ECB300D10E78}" destId="{C50A7799-833A-7741-9549-11E993691E76}" srcOrd="1" destOrd="0" presId="urn:microsoft.com/office/officeart/2005/8/layout/hierarchy2"/>
    <dgm:cxn modelId="{43C363AF-B84F-8341-BC1B-73463C780289}" type="presOf" srcId="{301F89BC-9077-5B45-95DE-FEB6FA2892D3}" destId="{E2B0EE94-EBE4-5A4B-AC51-0BB102413CA6}" srcOrd="1" destOrd="0" presId="urn:microsoft.com/office/officeart/2005/8/layout/hierarchy2"/>
    <dgm:cxn modelId="{273464C7-EE72-3E4A-A391-CA184B539EEF}" type="presOf" srcId="{F7A8A8BF-910C-F249-ABBC-56324234D381}" destId="{49F9D58D-D9C9-DE4D-944C-A1F8D2FD3F61}" srcOrd="1" destOrd="0" presId="urn:microsoft.com/office/officeart/2005/8/layout/hierarchy2"/>
    <dgm:cxn modelId="{676D7C85-C2AB-B945-997C-DDDD6BE81468}" type="presOf" srcId="{36E960E1-3C0F-9D47-9D6D-81EAAE6CB1EA}" destId="{41A2C2E4-5C95-1C40-9DC7-ABD8BC5F29F7}" srcOrd="0" destOrd="0" presId="urn:microsoft.com/office/officeart/2005/8/layout/hierarchy2"/>
    <dgm:cxn modelId="{53069F6E-C874-024D-87F2-A55A29DF93E1}" type="presOf" srcId="{D0DB6D97-0FAA-E847-9999-9784C53F1CA9}" destId="{F65F7FA4-98AA-1447-9BE0-659C7C87D8EF}" srcOrd="0" destOrd="0" presId="urn:microsoft.com/office/officeart/2005/8/layout/hierarchy2"/>
    <dgm:cxn modelId="{4CD9E2A6-B335-704C-ADAD-2B8C26DC792B}" srcId="{8CAA1B75-D897-004B-9046-015DD0434BC9}" destId="{57F1C3F3-2649-6B4D-8AC2-F49005798450}" srcOrd="0" destOrd="0" parTransId="{2DF843F2-FD10-0447-8E52-6847691175B7}" sibTransId="{3957282A-733D-B748-AC43-721F490E7A81}"/>
    <dgm:cxn modelId="{F148A91F-AB70-624E-8749-E0B9F4BB306D}" srcId="{10AC684E-7836-1C49-BD5D-A02FBE7ACB6B}" destId="{871E3065-DC10-D34A-8463-8A351E468FF0}" srcOrd="0" destOrd="0" parTransId="{36E960E1-3C0F-9D47-9D6D-81EAAE6CB1EA}" sibTransId="{FBA2DDD9-56F9-E44E-A738-89CF00E00866}"/>
    <dgm:cxn modelId="{78EDFD8F-7107-F149-910F-75BAB0BA3305}" type="presOf" srcId="{5E509040-4FB8-FC4E-BD3F-818E4E968C70}" destId="{6A36D4E7-7823-C348-9156-F60AC186ACBA}" srcOrd="0" destOrd="0" presId="urn:microsoft.com/office/officeart/2005/8/layout/hierarchy2"/>
    <dgm:cxn modelId="{37304BF9-A5BD-D844-AD0A-204CE8981216}" type="presOf" srcId="{3DD0D2FC-D4E4-444D-AFDC-833E6542FD07}" destId="{9CC264AD-4BEC-ED49-9B43-4C6D40440324}" srcOrd="0" destOrd="0" presId="urn:microsoft.com/office/officeart/2005/8/layout/hierarchy2"/>
    <dgm:cxn modelId="{F176A7A2-4E12-F64A-94D1-A012E91B05E4}" type="presOf" srcId="{337DACAA-3BD0-9E43-89F7-14558D42FA54}" destId="{1975E41A-7458-7A4F-A8D0-97475B929BBC}" srcOrd="1" destOrd="0" presId="urn:microsoft.com/office/officeart/2005/8/layout/hierarchy2"/>
    <dgm:cxn modelId="{F298D19B-2C9F-464E-B7C4-04A5DCCEB445}" srcId="{8CAA1B75-D897-004B-9046-015DD0434BC9}" destId="{55C1BC4E-C5AC-3044-8FFE-30F3ACE3F5B3}" srcOrd="7" destOrd="0" parTransId="{8C384F34-273B-3B4D-B6E1-72824B3B9C28}" sibTransId="{D4079194-34D1-764E-BDE0-E1738E473250}"/>
    <dgm:cxn modelId="{8CE243F9-B74D-CE4B-9B04-341D9B5DD038}" type="presOf" srcId="{4A52460E-32FA-954A-B29C-1F1D16856953}" destId="{80F45D81-A9C9-B242-8416-688DF47C08FD}" srcOrd="1" destOrd="0" presId="urn:microsoft.com/office/officeart/2005/8/layout/hierarchy2"/>
    <dgm:cxn modelId="{EA30F2F2-5F48-C249-A50B-8E136C536BB2}" type="presOf" srcId="{14198467-611E-4446-8B46-B9A83A14581A}" destId="{29C21966-EF7A-3642-87E4-5362FFD2ED93}" srcOrd="0" destOrd="0" presId="urn:microsoft.com/office/officeart/2005/8/layout/hierarchy2"/>
    <dgm:cxn modelId="{5C7CB83E-67B5-3041-8DCA-B150E8D04A99}" type="presOf" srcId="{6B72F441-921C-C040-922C-38EE68D72E0E}" destId="{AB20687E-CF85-174E-A724-3A876A23034B}" srcOrd="1" destOrd="0" presId="urn:microsoft.com/office/officeart/2005/8/layout/hierarchy2"/>
    <dgm:cxn modelId="{36EF0813-E24E-E04A-AC12-60FD62E46425}" type="presOf" srcId="{36177B37-F579-4849-9E98-BC1ABD577775}" destId="{954A066B-B59A-7A4B-B831-06B55E8BC664}" srcOrd="1" destOrd="0" presId="urn:microsoft.com/office/officeart/2005/8/layout/hierarchy2"/>
    <dgm:cxn modelId="{2C0D0CBC-3E80-C24C-B63B-E06212329986}" type="presOf" srcId="{337DACAA-3BD0-9E43-89F7-14558D42FA54}" destId="{83131099-E407-A04D-929F-465976416652}" srcOrd="0" destOrd="0" presId="urn:microsoft.com/office/officeart/2005/8/layout/hierarchy2"/>
    <dgm:cxn modelId="{C18EFF35-0BD8-F442-8FFD-B929963F7D59}" type="presOf" srcId="{0BC66C75-4D05-1745-9BD6-AACF439BE3FC}" destId="{AFA81DAC-DFEB-6942-B5A4-9E29F87C06B3}" srcOrd="0" destOrd="0" presId="urn:microsoft.com/office/officeart/2005/8/layout/hierarchy2"/>
    <dgm:cxn modelId="{DE7FDFDF-F663-8445-ADD5-88AE44288DB3}" type="presOf" srcId="{324D7E29-C8A2-7541-979D-7EA9BD71013E}" destId="{9A236200-0D36-D44F-B716-0C069B1AFD44}" srcOrd="0" destOrd="0" presId="urn:microsoft.com/office/officeart/2005/8/layout/hierarchy2"/>
    <dgm:cxn modelId="{59E5FA31-75CD-BD48-A22D-07F4B89CFDF0}" srcId="{57F1C3F3-2649-6B4D-8AC2-F49005798450}" destId="{C1DA8636-25B6-4B40-9B1C-4C278BA02EEA}" srcOrd="0" destOrd="0" parTransId="{301F89BC-9077-5B45-95DE-FEB6FA2892D3}" sibTransId="{CD7C5621-A71F-AF42-8739-87ABA07A3019}"/>
    <dgm:cxn modelId="{B3749C41-86BB-BD4B-8DC5-442030F27255}" type="presParOf" srcId="{AFA81DAC-DFEB-6942-B5A4-9E29F87C06B3}" destId="{17DC6AF2-E33E-9944-B10B-D82DB3F34477}" srcOrd="0" destOrd="0" presId="urn:microsoft.com/office/officeart/2005/8/layout/hierarchy2"/>
    <dgm:cxn modelId="{B8D16582-0A32-894E-AFF9-643E14FFA648}" type="presParOf" srcId="{17DC6AF2-E33E-9944-B10B-D82DB3F34477}" destId="{6C3EFA60-743C-2643-B5C8-9E50B001E672}" srcOrd="0" destOrd="0" presId="urn:microsoft.com/office/officeart/2005/8/layout/hierarchy2"/>
    <dgm:cxn modelId="{74F36B3A-A7D7-A244-BB10-19A3613BA46B}" type="presParOf" srcId="{17DC6AF2-E33E-9944-B10B-D82DB3F34477}" destId="{81DFA144-A472-1E48-9899-97BA9F117C8E}" srcOrd="1" destOrd="0" presId="urn:microsoft.com/office/officeart/2005/8/layout/hierarchy2"/>
    <dgm:cxn modelId="{CF31D389-BCE2-0F4C-BCFA-1865E46D0A5C}" type="presParOf" srcId="{81DFA144-A472-1E48-9899-97BA9F117C8E}" destId="{A7BEB393-BA33-534B-8C1A-403301CEF724}" srcOrd="0" destOrd="0" presId="urn:microsoft.com/office/officeart/2005/8/layout/hierarchy2"/>
    <dgm:cxn modelId="{85EB543A-404C-5B45-9BDC-67E30C283007}" type="presParOf" srcId="{A7BEB393-BA33-534B-8C1A-403301CEF724}" destId="{D3ADA42A-0D96-F54F-A867-B432B63C3F7F}" srcOrd="0" destOrd="0" presId="urn:microsoft.com/office/officeart/2005/8/layout/hierarchy2"/>
    <dgm:cxn modelId="{05FA0653-0393-DA41-8013-A0D4961CA386}" type="presParOf" srcId="{81DFA144-A472-1E48-9899-97BA9F117C8E}" destId="{B9C3BEFD-4892-4147-8B00-0B6B2FBB1CA5}" srcOrd="1" destOrd="0" presId="urn:microsoft.com/office/officeart/2005/8/layout/hierarchy2"/>
    <dgm:cxn modelId="{5FBEBF06-9049-2C4C-86C8-DB4C7B589241}" type="presParOf" srcId="{B9C3BEFD-4892-4147-8B00-0B6B2FBB1CA5}" destId="{785414B3-C107-544E-BFBF-D42FA2F84146}" srcOrd="0" destOrd="0" presId="urn:microsoft.com/office/officeart/2005/8/layout/hierarchy2"/>
    <dgm:cxn modelId="{3DBD8CBA-949D-A84A-A491-AABF4B0668D3}" type="presParOf" srcId="{B9C3BEFD-4892-4147-8B00-0B6B2FBB1CA5}" destId="{E2BD0BE8-8C70-AA4F-BB6B-3658E03533F4}" srcOrd="1" destOrd="0" presId="urn:microsoft.com/office/officeart/2005/8/layout/hierarchy2"/>
    <dgm:cxn modelId="{3BD8C903-1783-334D-8F35-AFDD0809A68E}" type="presParOf" srcId="{E2BD0BE8-8C70-AA4F-BB6B-3658E03533F4}" destId="{55FD9FF6-8899-FD47-906C-56648F2BF273}" srcOrd="0" destOrd="0" presId="urn:microsoft.com/office/officeart/2005/8/layout/hierarchy2"/>
    <dgm:cxn modelId="{4E689C61-45F9-2C44-BBAB-DBFAA890D5F8}" type="presParOf" srcId="{55FD9FF6-8899-FD47-906C-56648F2BF273}" destId="{E2B0EE94-EBE4-5A4B-AC51-0BB102413CA6}" srcOrd="0" destOrd="0" presId="urn:microsoft.com/office/officeart/2005/8/layout/hierarchy2"/>
    <dgm:cxn modelId="{78AC81B7-86CE-7E4A-80F0-8EA35A9E3EB7}" type="presParOf" srcId="{E2BD0BE8-8C70-AA4F-BB6B-3658E03533F4}" destId="{4F8BF9C9-9986-3644-B789-28752E69154F}" srcOrd="1" destOrd="0" presId="urn:microsoft.com/office/officeart/2005/8/layout/hierarchy2"/>
    <dgm:cxn modelId="{C427531F-AE53-8343-8F93-69C2A564DA49}" type="presParOf" srcId="{4F8BF9C9-9986-3644-B789-28752E69154F}" destId="{07C6DFDE-9C9C-3049-9717-7114A980A487}" srcOrd="0" destOrd="0" presId="urn:microsoft.com/office/officeart/2005/8/layout/hierarchy2"/>
    <dgm:cxn modelId="{5624F089-6113-E04E-845B-165C3AFD6679}" type="presParOf" srcId="{4F8BF9C9-9986-3644-B789-28752E69154F}" destId="{07177A44-1914-1941-9EE1-608AB0048F3C}" srcOrd="1" destOrd="0" presId="urn:microsoft.com/office/officeart/2005/8/layout/hierarchy2"/>
    <dgm:cxn modelId="{93238B03-5970-3748-83EE-420BD8F1A71E}" type="presParOf" srcId="{81DFA144-A472-1E48-9899-97BA9F117C8E}" destId="{42A2F579-4A38-8748-AB95-7E311F69AC43}" srcOrd="2" destOrd="0" presId="urn:microsoft.com/office/officeart/2005/8/layout/hierarchy2"/>
    <dgm:cxn modelId="{ABCD2D63-B0B9-A042-84AB-5934EEFE1A0A}" type="presParOf" srcId="{42A2F579-4A38-8748-AB95-7E311F69AC43}" destId="{DF00039F-6038-9C45-9E6F-111EA4AC19F1}" srcOrd="0" destOrd="0" presId="urn:microsoft.com/office/officeart/2005/8/layout/hierarchy2"/>
    <dgm:cxn modelId="{928BF199-D533-B247-960C-25889C9E047A}" type="presParOf" srcId="{81DFA144-A472-1E48-9899-97BA9F117C8E}" destId="{F3F00D27-0878-E947-ABAD-31DEC24F1FD9}" srcOrd="3" destOrd="0" presId="urn:microsoft.com/office/officeart/2005/8/layout/hierarchy2"/>
    <dgm:cxn modelId="{4DA8380D-3D01-624B-90DD-9880D75D5F08}" type="presParOf" srcId="{F3F00D27-0878-E947-ABAD-31DEC24F1FD9}" destId="{F17C9BD4-2A56-A34D-BB4D-F1BCC0A44EFF}" srcOrd="0" destOrd="0" presId="urn:microsoft.com/office/officeart/2005/8/layout/hierarchy2"/>
    <dgm:cxn modelId="{A25E2377-4586-A648-AFFD-F644E78C086D}" type="presParOf" srcId="{F3F00D27-0878-E947-ABAD-31DEC24F1FD9}" destId="{96CB4A31-62FF-6147-BCC1-A77D6ADE5CA1}" srcOrd="1" destOrd="0" presId="urn:microsoft.com/office/officeart/2005/8/layout/hierarchy2"/>
    <dgm:cxn modelId="{93C828EA-88E8-4645-A39F-AA1DB4AF0ABF}" type="presParOf" srcId="{96CB4A31-62FF-6147-BCC1-A77D6ADE5CA1}" destId="{6942C6B7-D51E-B64B-BA2D-3BCA89F9FA92}" srcOrd="0" destOrd="0" presId="urn:microsoft.com/office/officeart/2005/8/layout/hierarchy2"/>
    <dgm:cxn modelId="{7981F5AD-9323-F040-B828-74F7F7163D61}" type="presParOf" srcId="{6942C6B7-D51E-B64B-BA2D-3BCA89F9FA92}" destId="{0C9A24A0-E849-1D41-861C-49619757468E}" srcOrd="0" destOrd="0" presId="urn:microsoft.com/office/officeart/2005/8/layout/hierarchy2"/>
    <dgm:cxn modelId="{E6DD56A2-DFD6-F540-835B-68AE149F3780}" type="presParOf" srcId="{96CB4A31-62FF-6147-BCC1-A77D6ADE5CA1}" destId="{BE594AC5-724E-1745-AC25-B7C970ABAF88}" srcOrd="1" destOrd="0" presId="urn:microsoft.com/office/officeart/2005/8/layout/hierarchy2"/>
    <dgm:cxn modelId="{22271C2F-82B8-3D48-8221-4E9C8F8AB09E}" type="presParOf" srcId="{BE594AC5-724E-1745-AC25-B7C970ABAF88}" destId="{9A236200-0D36-D44F-B716-0C069B1AFD44}" srcOrd="0" destOrd="0" presId="urn:microsoft.com/office/officeart/2005/8/layout/hierarchy2"/>
    <dgm:cxn modelId="{63FE83F3-7D7D-6B4C-8B8D-C38DE65D1977}" type="presParOf" srcId="{BE594AC5-724E-1745-AC25-B7C970ABAF88}" destId="{4FAC4189-D72F-6843-ADAE-F435AEFFDC75}" srcOrd="1" destOrd="0" presId="urn:microsoft.com/office/officeart/2005/8/layout/hierarchy2"/>
    <dgm:cxn modelId="{8F3072DC-0A48-5F41-A622-5AB856494540}" type="presParOf" srcId="{81DFA144-A472-1E48-9899-97BA9F117C8E}" destId="{E9FA005F-98FA-CF45-9DE6-186B6BAFC235}" srcOrd="4" destOrd="0" presId="urn:microsoft.com/office/officeart/2005/8/layout/hierarchy2"/>
    <dgm:cxn modelId="{4DE9B272-B6E7-DA44-8304-C8B348BE9A83}" type="presParOf" srcId="{E9FA005F-98FA-CF45-9DE6-186B6BAFC235}" destId="{49B6D411-28D7-944B-936A-5DC420653346}" srcOrd="0" destOrd="0" presId="urn:microsoft.com/office/officeart/2005/8/layout/hierarchy2"/>
    <dgm:cxn modelId="{DC81FA65-06D6-B841-BC72-84DF75B88DAD}" type="presParOf" srcId="{81DFA144-A472-1E48-9899-97BA9F117C8E}" destId="{38BBF010-5E2C-C448-BC7B-D81FA1ECA313}" srcOrd="5" destOrd="0" presId="urn:microsoft.com/office/officeart/2005/8/layout/hierarchy2"/>
    <dgm:cxn modelId="{C97726BD-CD56-FF49-B114-2AA490830483}" type="presParOf" srcId="{38BBF010-5E2C-C448-BC7B-D81FA1ECA313}" destId="{F82BFB20-FDA1-A44F-BDB2-2F1B641FC471}" srcOrd="0" destOrd="0" presId="urn:microsoft.com/office/officeart/2005/8/layout/hierarchy2"/>
    <dgm:cxn modelId="{A812E67B-F30A-F84C-B54A-A3EDD530E1A6}" type="presParOf" srcId="{38BBF010-5E2C-C448-BC7B-D81FA1ECA313}" destId="{AE3A4EC9-BFB3-E542-8291-1095E32E76F7}" srcOrd="1" destOrd="0" presId="urn:microsoft.com/office/officeart/2005/8/layout/hierarchy2"/>
    <dgm:cxn modelId="{D5349EFB-37CE-C642-BAF9-56BE8CBD304C}" type="presParOf" srcId="{AE3A4EC9-BFB3-E542-8291-1095E32E76F7}" destId="{41A2C2E4-5C95-1C40-9DC7-ABD8BC5F29F7}" srcOrd="0" destOrd="0" presId="urn:microsoft.com/office/officeart/2005/8/layout/hierarchy2"/>
    <dgm:cxn modelId="{816C2CD6-80B1-8548-84D7-211BCECCA06F}" type="presParOf" srcId="{41A2C2E4-5C95-1C40-9DC7-ABD8BC5F29F7}" destId="{360B07DB-8F6B-0547-BB15-466A0CC81D60}" srcOrd="0" destOrd="0" presId="urn:microsoft.com/office/officeart/2005/8/layout/hierarchy2"/>
    <dgm:cxn modelId="{58E32263-3B5C-E242-B358-F6D5FAFCFA5D}" type="presParOf" srcId="{AE3A4EC9-BFB3-E542-8291-1095E32E76F7}" destId="{9C9AC624-7058-B544-86AC-662C13A74EB2}" srcOrd="1" destOrd="0" presId="urn:microsoft.com/office/officeart/2005/8/layout/hierarchy2"/>
    <dgm:cxn modelId="{8B175A20-B747-1748-B714-DC240BAA3E6D}" type="presParOf" srcId="{9C9AC624-7058-B544-86AC-662C13A74EB2}" destId="{9BC7033D-90F5-D547-B526-7616D8112405}" srcOrd="0" destOrd="0" presId="urn:microsoft.com/office/officeart/2005/8/layout/hierarchy2"/>
    <dgm:cxn modelId="{AC991E83-9EFA-5C48-96E3-98E18F058D74}" type="presParOf" srcId="{9C9AC624-7058-B544-86AC-662C13A74EB2}" destId="{615125A8-7EF9-3C40-8894-B8E52F5D4348}" srcOrd="1" destOrd="0" presId="urn:microsoft.com/office/officeart/2005/8/layout/hierarchy2"/>
    <dgm:cxn modelId="{B27CF70B-0FE1-F946-826E-7DEC1ECA6455}" type="presParOf" srcId="{81DFA144-A472-1E48-9899-97BA9F117C8E}" destId="{FD3D45D8-358B-1346-A07E-CB2A109BE9D4}" srcOrd="6" destOrd="0" presId="urn:microsoft.com/office/officeart/2005/8/layout/hierarchy2"/>
    <dgm:cxn modelId="{9637FC13-DD56-EE46-AB22-23928BD29241}" type="presParOf" srcId="{FD3D45D8-358B-1346-A07E-CB2A109BE9D4}" destId="{80F45D81-A9C9-B242-8416-688DF47C08FD}" srcOrd="0" destOrd="0" presId="urn:microsoft.com/office/officeart/2005/8/layout/hierarchy2"/>
    <dgm:cxn modelId="{48698E72-F0EB-5040-9F0C-D30E2243E56E}" type="presParOf" srcId="{81DFA144-A472-1E48-9899-97BA9F117C8E}" destId="{51B1A485-70DC-CC4C-946B-983DA081253F}" srcOrd="7" destOrd="0" presId="urn:microsoft.com/office/officeart/2005/8/layout/hierarchy2"/>
    <dgm:cxn modelId="{FE422F72-07DE-6E42-BFC2-8614398B817D}" type="presParOf" srcId="{51B1A485-70DC-CC4C-946B-983DA081253F}" destId="{9CC264AD-4BEC-ED49-9B43-4C6D40440324}" srcOrd="0" destOrd="0" presId="urn:microsoft.com/office/officeart/2005/8/layout/hierarchy2"/>
    <dgm:cxn modelId="{842374D1-0434-E443-8BAE-6E931DF8CC3C}" type="presParOf" srcId="{51B1A485-70DC-CC4C-946B-983DA081253F}" destId="{CEB3F625-D7DD-3E41-A591-1C6B8008D5DD}" srcOrd="1" destOrd="0" presId="urn:microsoft.com/office/officeart/2005/8/layout/hierarchy2"/>
    <dgm:cxn modelId="{D35EFFF6-E8FC-2148-BDD1-205444D0A975}" type="presParOf" srcId="{CEB3F625-D7DD-3E41-A591-1C6B8008D5DD}" destId="{465F730C-8AEA-1E41-A1EC-7B4C00E1C517}" srcOrd="0" destOrd="0" presId="urn:microsoft.com/office/officeart/2005/8/layout/hierarchy2"/>
    <dgm:cxn modelId="{BDD4AFB9-7204-1C41-953E-851713200ADA}" type="presParOf" srcId="{465F730C-8AEA-1E41-A1EC-7B4C00E1C517}" destId="{C50A7799-833A-7741-9549-11E993691E76}" srcOrd="0" destOrd="0" presId="urn:microsoft.com/office/officeart/2005/8/layout/hierarchy2"/>
    <dgm:cxn modelId="{BA9EC9F9-41DC-2A4F-9512-1BAB56708E7E}" type="presParOf" srcId="{CEB3F625-D7DD-3E41-A591-1C6B8008D5DD}" destId="{ACFB724F-8459-5040-8A13-FDEEC2BA69F8}" srcOrd="1" destOrd="0" presId="urn:microsoft.com/office/officeart/2005/8/layout/hierarchy2"/>
    <dgm:cxn modelId="{724F5F1C-0EBF-F145-B418-26979637D49F}" type="presParOf" srcId="{ACFB724F-8459-5040-8A13-FDEEC2BA69F8}" destId="{D98EE982-C80D-2449-810E-0EB2CF9476CF}" srcOrd="0" destOrd="0" presId="urn:microsoft.com/office/officeart/2005/8/layout/hierarchy2"/>
    <dgm:cxn modelId="{F3EDDEBD-A836-5446-A92B-C7538763C30E}" type="presParOf" srcId="{ACFB724F-8459-5040-8A13-FDEEC2BA69F8}" destId="{252F519C-9DB3-074F-9515-E01ED6B55A31}" srcOrd="1" destOrd="0" presId="urn:microsoft.com/office/officeart/2005/8/layout/hierarchy2"/>
    <dgm:cxn modelId="{FE2A5408-6348-F148-B283-9A586C99A5A8}" type="presParOf" srcId="{81DFA144-A472-1E48-9899-97BA9F117C8E}" destId="{6A36D4E7-7823-C348-9156-F60AC186ACBA}" srcOrd="8" destOrd="0" presId="urn:microsoft.com/office/officeart/2005/8/layout/hierarchy2"/>
    <dgm:cxn modelId="{417BD336-362C-944E-B258-867BE3E4AED2}" type="presParOf" srcId="{6A36D4E7-7823-C348-9156-F60AC186ACBA}" destId="{DF7B85D9-8EC3-174E-9B4E-39F2AC8544C2}" srcOrd="0" destOrd="0" presId="urn:microsoft.com/office/officeart/2005/8/layout/hierarchy2"/>
    <dgm:cxn modelId="{775ED384-A33E-0340-9B8E-812F64DFA731}" type="presParOf" srcId="{81DFA144-A472-1E48-9899-97BA9F117C8E}" destId="{96207DEC-C822-1542-A516-60E0334A4774}" srcOrd="9" destOrd="0" presId="urn:microsoft.com/office/officeart/2005/8/layout/hierarchy2"/>
    <dgm:cxn modelId="{DF3F1E35-F654-2A4B-BFAF-6FAF0BC30819}" type="presParOf" srcId="{96207DEC-C822-1542-A516-60E0334A4774}" destId="{6480DC92-0B51-3A4A-8544-297628031956}" srcOrd="0" destOrd="0" presId="urn:microsoft.com/office/officeart/2005/8/layout/hierarchy2"/>
    <dgm:cxn modelId="{AA85F6C8-B039-2442-B217-4CA11DDDDFDE}" type="presParOf" srcId="{96207DEC-C822-1542-A516-60E0334A4774}" destId="{EDAB7504-B412-7E4D-8A2C-0772E47FBA6A}" srcOrd="1" destOrd="0" presId="urn:microsoft.com/office/officeart/2005/8/layout/hierarchy2"/>
    <dgm:cxn modelId="{C5A52E98-11FD-364A-9F9C-3A20E7C98A50}" type="presParOf" srcId="{EDAB7504-B412-7E4D-8A2C-0772E47FBA6A}" destId="{046FC0C8-DC95-8146-A04A-0539F44BA029}" srcOrd="0" destOrd="0" presId="urn:microsoft.com/office/officeart/2005/8/layout/hierarchy2"/>
    <dgm:cxn modelId="{013E8530-C3D4-E742-BA3D-1BAC78CF67F9}" type="presParOf" srcId="{046FC0C8-DC95-8146-A04A-0539F44BA029}" destId="{F50D162D-17E5-BB41-B9D2-60B65597CDE2}" srcOrd="0" destOrd="0" presId="urn:microsoft.com/office/officeart/2005/8/layout/hierarchy2"/>
    <dgm:cxn modelId="{1D4181CB-7ABD-B841-A302-F1F627B66AEF}" type="presParOf" srcId="{EDAB7504-B412-7E4D-8A2C-0772E47FBA6A}" destId="{F8794E6A-5BA6-AD43-9923-340FAF3A918C}" srcOrd="1" destOrd="0" presId="urn:microsoft.com/office/officeart/2005/8/layout/hierarchy2"/>
    <dgm:cxn modelId="{51A916AC-8C36-8B48-93CC-43F14ADAB80A}" type="presParOf" srcId="{F8794E6A-5BA6-AD43-9923-340FAF3A918C}" destId="{96543C68-4C70-C64B-9594-333E559E20F3}" srcOrd="0" destOrd="0" presId="urn:microsoft.com/office/officeart/2005/8/layout/hierarchy2"/>
    <dgm:cxn modelId="{4503B66F-D836-5643-8253-32C5C6E6E222}" type="presParOf" srcId="{F8794E6A-5BA6-AD43-9923-340FAF3A918C}" destId="{A803BB82-407F-4246-8E22-701340511AF9}" srcOrd="1" destOrd="0" presId="urn:microsoft.com/office/officeart/2005/8/layout/hierarchy2"/>
    <dgm:cxn modelId="{A40A7DE6-FCDE-BE42-A1DE-B02C12C5935F}" type="presParOf" srcId="{81DFA144-A472-1E48-9899-97BA9F117C8E}" destId="{C291F74C-0D89-D64F-AEEA-7AA63F608B40}" srcOrd="10" destOrd="0" presId="urn:microsoft.com/office/officeart/2005/8/layout/hierarchy2"/>
    <dgm:cxn modelId="{005C9F9B-70B0-CA45-9107-2B9DE3231FB0}" type="presParOf" srcId="{C291F74C-0D89-D64F-AEEA-7AA63F608B40}" destId="{49F9D58D-D9C9-DE4D-944C-A1F8D2FD3F61}" srcOrd="0" destOrd="0" presId="urn:microsoft.com/office/officeart/2005/8/layout/hierarchy2"/>
    <dgm:cxn modelId="{28134338-DB2D-0F4C-A98A-B2C5AC685C49}" type="presParOf" srcId="{81DFA144-A472-1E48-9899-97BA9F117C8E}" destId="{00D78077-3866-834E-89E9-F7825D245939}" srcOrd="11" destOrd="0" presId="urn:microsoft.com/office/officeart/2005/8/layout/hierarchy2"/>
    <dgm:cxn modelId="{F0F1252D-EB02-3C4B-9FB9-8FAE79114D43}" type="presParOf" srcId="{00D78077-3866-834E-89E9-F7825D245939}" destId="{AAD11BD0-D640-1C4F-B940-08D82DEDC586}" srcOrd="0" destOrd="0" presId="urn:microsoft.com/office/officeart/2005/8/layout/hierarchy2"/>
    <dgm:cxn modelId="{BFD433C3-0ABA-9F41-9CDD-7AC57CC0057B}" type="presParOf" srcId="{00D78077-3866-834E-89E9-F7825D245939}" destId="{4779740C-9BD9-9F47-B9C4-F6943057050D}" srcOrd="1" destOrd="0" presId="urn:microsoft.com/office/officeart/2005/8/layout/hierarchy2"/>
    <dgm:cxn modelId="{8C38EF61-1C66-0041-8122-0830AE284F5B}" type="presParOf" srcId="{4779740C-9BD9-9F47-B9C4-F6943057050D}" destId="{2AB40569-D47E-4E47-99AB-16F137CBE944}" srcOrd="0" destOrd="0" presId="urn:microsoft.com/office/officeart/2005/8/layout/hierarchy2"/>
    <dgm:cxn modelId="{26BA1E36-1890-2C46-9668-A9A931FFC64D}" type="presParOf" srcId="{2AB40569-D47E-4E47-99AB-16F137CBE944}" destId="{AC766A95-3D4B-4846-B832-140960D6436E}" srcOrd="0" destOrd="0" presId="urn:microsoft.com/office/officeart/2005/8/layout/hierarchy2"/>
    <dgm:cxn modelId="{ED24BCED-27C0-FC46-908D-E3D65F80B2D9}" type="presParOf" srcId="{4779740C-9BD9-9F47-B9C4-F6943057050D}" destId="{5483E0F6-886D-D449-BCF0-75040806BD3A}" srcOrd="1" destOrd="0" presId="urn:microsoft.com/office/officeart/2005/8/layout/hierarchy2"/>
    <dgm:cxn modelId="{4DD1E9F0-954D-6343-9782-58CD94553068}" type="presParOf" srcId="{5483E0F6-886D-D449-BCF0-75040806BD3A}" destId="{B12E964E-E948-DF4D-9A74-C3DCCB11B550}" srcOrd="0" destOrd="0" presId="urn:microsoft.com/office/officeart/2005/8/layout/hierarchy2"/>
    <dgm:cxn modelId="{8BE24DC3-FC3F-F142-AA6F-F2E24BD439E5}" type="presParOf" srcId="{5483E0F6-886D-D449-BCF0-75040806BD3A}" destId="{752638AD-8B78-9345-9886-55EDC50DB26D}" srcOrd="1" destOrd="0" presId="urn:microsoft.com/office/officeart/2005/8/layout/hierarchy2"/>
    <dgm:cxn modelId="{58D78B41-E191-DC4A-BE38-F34231255B8C}" type="presParOf" srcId="{81DFA144-A472-1E48-9899-97BA9F117C8E}" destId="{315DEC8D-4E1F-374E-8CC3-B5BD352C261F}" srcOrd="12" destOrd="0" presId="urn:microsoft.com/office/officeart/2005/8/layout/hierarchy2"/>
    <dgm:cxn modelId="{502E03F5-955C-5543-82FD-5C5D5872DFF4}" type="presParOf" srcId="{315DEC8D-4E1F-374E-8CC3-B5BD352C261F}" destId="{954A066B-B59A-7A4B-B831-06B55E8BC664}" srcOrd="0" destOrd="0" presId="urn:microsoft.com/office/officeart/2005/8/layout/hierarchy2"/>
    <dgm:cxn modelId="{0A1F7ADC-9EFA-514C-ADA1-52A14FFA6DDE}" type="presParOf" srcId="{81DFA144-A472-1E48-9899-97BA9F117C8E}" destId="{F00CDF9B-6A54-0445-BE2B-712278D140D0}" srcOrd="13" destOrd="0" presId="urn:microsoft.com/office/officeart/2005/8/layout/hierarchy2"/>
    <dgm:cxn modelId="{68B5B053-FF42-1745-8558-2710E9D27FF6}" type="presParOf" srcId="{F00CDF9B-6A54-0445-BE2B-712278D140D0}" destId="{B7B18CDF-F689-734E-B2A7-E0F3209BF1C1}" srcOrd="0" destOrd="0" presId="urn:microsoft.com/office/officeart/2005/8/layout/hierarchy2"/>
    <dgm:cxn modelId="{62041E4D-677B-7B44-8A3F-D140A5E1ABD4}" type="presParOf" srcId="{F00CDF9B-6A54-0445-BE2B-712278D140D0}" destId="{5961B155-A041-DF4F-9ABD-D917EAF93974}" srcOrd="1" destOrd="0" presId="urn:microsoft.com/office/officeart/2005/8/layout/hierarchy2"/>
    <dgm:cxn modelId="{ADB136CD-6088-184B-BF65-CC52BECF7DFF}" type="presParOf" srcId="{5961B155-A041-DF4F-9ABD-D917EAF93974}" destId="{83131099-E407-A04D-929F-465976416652}" srcOrd="0" destOrd="0" presId="urn:microsoft.com/office/officeart/2005/8/layout/hierarchy2"/>
    <dgm:cxn modelId="{10DFE1D8-7F1D-5743-A399-B9DDEEC282A5}" type="presParOf" srcId="{83131099-E407-A04D-929F-465976416652}" destId="{1975E41A-7458-7A4F-A8D0-97475B929BBC}" srcOrd="0" destOrd="0" presId="urn:microsoft.com/office/officeart/2005/8/layout/hierarchy2"/>
    <dgm:cxn modelId="{4FEEB96C-E7E3-C146-8850-700E3FD47E43}" type="presParOf" srcId="{5961B155-A041-DF4F-9ABD-D917EAF93974}" destId="{EE8E965A-2CF3-7341-AC52-D9C843A54F6F}" srcOrd="1" destOrd="0" presId="urn:microsoft.com/office/officeart/2005/8/layout/hierarchy2"/>
    <dgm:cxn modelId="{646E6484-E95E-E946-98C4-6FEBE8FDCBC3}" type="presParOf" srcId="{EE8E965A-2CF3-7341-AC52-D9C843A54F6F}" destId="{29C21966-EF7A-3642-87E4-5362FFD2ED93}" srcOrd="0" destOrd="0" presId="urn:microsoft.com/office/officeart/2005/8/layout/hierarchy2"/>
    <dgm:cxn modelId="{DB19FDE8-0184-2F4F-B017-28A02644404A}" type="presParOf" srcId="{EE8E965A-2CF3-7341-AC52-D9C843A54F6F}" destId="{B297545C-279B-5C4C-BD96-399E089F71D3}" srcOrd="1" destOrd="0" presId="urn:microsoft.com/office/officeart/2005/8/layout/hierarchy2"/>
    <dgm:cxn modelId="{E8785229-49E5-2E47-A120-5F86F5B44EB9}" type="presParOf" srcId="{81DFA144-A472-1E48-9899-97BA9F117C8E}" destId="{7138BF20-13A4-B449-B101-EABD4221F64F}" srcOrd="14" destOrd="0" presId="urn:microsoft.com/office/officeart/2005/8/layout/hierarchy2"/>
    <dgm:cxn modelId="{D31CEA6A-5F40-A14F-B525-DA7DFCF34652}" type="presParOf" srcId="{7138BF20-13A4-B449-B101-EABD4221F64F}" destId="{192ED42F-ED87-CE42-BB33-C7388CEBE97A}" srcOrd="0" destOrd="0" presId="urn:microsoft.com/office/officeart/2005/8/layout/hierarchy2"/>
    <dgm:cxn modelId="{57253814-6033-124C-88DB-99CEB3814B0E}" type="presParOf" srcId="{81DFA144-A472-1E48-9899-97BA9F117C8E}" destId="{F5B33F34-76EA-A648-9BC2-004EAE272459}" srcOrd="15" destOrd="0" presId="urn:microsoft.com/office/officeart/2005/8/layout/hierarchy2"/>
    <dgm:cxn modelId="{A2D70757-6AC0-424A-89B5-2950F2C7AB2E}" type="presParOf" srcId="{F5B33F34-76EA-A648-9BC2-004EAE272459}" destId="{B687B9D9-ECF6-A746-9EDF-30B4D807FA85}" srcOrd="0" destOrd="0" presId="urn:microsoft.com/office/officeart/2005/8/layout/hierarchy2"/>
    <dgm:cxn modelId="{C9C24117-66CC-7B41-B86C-81546C3DB74A}" type="presParOf" srcId="{F5B33F34-76EA-A648-9BC2-004EAE272459}" destId="{3DA577D7-C1FC-5247-8974-04F9D70AA97C}" srcOrd="1" destOrd="0" presId="urn:microsoft.com/office/officeart/2005/8/layout/hierarchy2"/>
    <dgm:cxn modelId="{EF7C6870-7DE1-EA46-9CAA-DB1629762C1E}" type="presParOf" srcId="{3DA577D7-C1FC-5247-8974-04F9D70AA97C}" destId="{3CB05615-D0F6-BB4E-BF51-077F9C773074}" srcOrd="0" destOrd="0" presId="urn:microsoft.com/office/officeart/2005/8/layout/hierarchy2"/>
    <dgm:cxn modelId="{DE77A762-C926-F940-8940-7131695F6B17}" type="presParOf" srcId="{3CB05615-D0F6-BB4E-BF51-077F9C773074}" destId="{AB20687E-CF85-174E-A724-3A876A23034B}" srcOrd="0" destOrd="0" presId="urn:microsoft.com/office/officeart/2005/8/layout/hierarchy2"/>
    <dgm:cxn modelId="{0CD6C262-756C-514C-88D2-B14AC2CC1365}" type="presParOf" srcId="{3DA577D7-C1FC-5247-8974-04F9D70AA97C}" destId="{20C1B8A7-9D34-FA45-A91A-3AC5FC6141E4}" srcOrd="1" destOrd="0" presId="urn:microsoft.com/office/officeart/2005/8/layout/hierarchy2"/>
    <dgm:cxn modelId="{D6B7207A-D0B0-4547-9B0D-2FD865B8673A}" type="presParOf" srcId="{20C1B8A7-9D34-FA45-A91A-3AC5FC6141E4}" destId="{F65F7FA4-98AA-1447-9BE0-659C7C87D8EF}" srcOrd="0" destOrd="0" presId="urn:microsoft.com/office/officeart/2005/8/layout/hierarchy2"/>
    <dgm:cxn modelId="{C32603B2-9989-2F49-93A3-B779C037F848}" type="presParOf" srcId="{20C1B8A7-9D34-FA45-A91A-3AC5FC6141E4}" destId="{1EFE0B84-73E7-5943-BD63-C394D671A8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4" qsCatId="simple" csTypeId="urn:microsoft.com/office/officeart/2005/8/colors/colorful1"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0AE8036D-6BF7-F945-B514-7477711A5CD2}" type="presOf" srcId="{20F7B7D0-318F-ED41-AACD-C5B781855C08}" destId="{DBFA8338-CC05-2940-A05E-BD3D2B0EE1F4}" srcOrd="0" destOrd="0" presId="urn:microsoft.com/office/officeart/2005/8/layout/cycle8"/>
    <dgm:cxn modelId="{9A5A940D-BF2F-0A43-9FD6-313F6848AC47}" type="presOf" srcId="{54819F04-8F48-D647-B6B0-192EC1483933}" destId="{958911A2-ED26-4748-9726-3370C1EEC463}" srcOrd="1"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E76709E4-D9E4-0544-95FD-12CEB33F1D5C}" type="presOf" srcId="{54819F04-8F48-D647-B6B0-192EC1483933}" destId="{B693E6FC-39D2-384F-B23E-F8D1633C9CDE}" srcOrd="0" destOrd="0" presId="urn:microsoft.com/office/officeart/2005/8/layout/cycle8"/>
    <dgm:cxn modelId="{7A8EF28B-87F3-C645-B302-BF66060C0352}" type="presOf" srcId="{20F7B7D0-318F-ED41-AACD-C5B781855C08}" destId="{F5CE888E-1085-C846-8CD3-5BFC2039CED1}" srcOrd="1" destOrd="0" presId="urn:microsoft.com/office/officeart/2005/8/layout/cycle8"/>
    <dgm:cxn modelId="{31DFFA16-9EBD-8249-A00E-CBFB0FB66EC0}" type="presOf" srcId="{A3043B41-F417-9A47-9E20-E2A7BFA9D702}" destId="{2B4FE038-2C64-274B-8331-6CFEB4F13BD9}" srcOrd="1" destOrd="0" presId="urn:microsoft.com/office/officeart/2005/8/layout/cycle8"/>
    <dgm:cxn modelId="{7DE12622-F110-184A-8BDB-C23AEB3999FD}" srcId="{E8DFA070-DC5F-D642-9D32-55C74DBE9193}" destId="{A3043B41-F417-9A47-9E20-E2A7BFA9D702}" srcOrd="0" destOrd="0" parTransId="{F5D1ECDC-A90D-3B4E-8C13-141FF1997556}" sibTransId="{B8E7E9EA-02C2-AE45-9BA3-D7116A955B91}"/>
    <dgm:cxn modelId="{D3035297-D313-1143-9EC6-D7C2769822A1}" type="presOf" srcId="{E8DFA070-DC5F-D642-9D32-55C74DBE9193}" destId="{091F22CC-0253-0B42-86A8-E4F59E8065AE}" srcOrd="0"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44BAA47E-CFC4-284F-983E-D5AA27767759}" type="presOf" srcId="{A3043B41-F417-9A47-9E20-E2A7BFA9D702}" destId="{9BC6C76A-0606-8049-8B83-6503ABA222E2}" srcOrd="0" destOrd="0" presId="urn:microsoft.com/office/officeart/2005/8/layout/cycle8"/>
    <dgm:cxn modelId="{A9BE6295-ED4C-F049-AAAA-3E072D5FAAE4}" type="presParOf" srcId="{091F22CC-0253-0B42-86A8-E4F59E8065AE}" destId="{9BC6C76A-0606-8049-8B83-6503ABA222E2}" srcOrd="0" destOrd="0" presId="urn:microsoft.com/office/officeart/2005/8/layout/cycle8"/>
    <dgm:cxn modelId="{52A6F3FF-AE75-BE43-B4C3-52BEC1249DF0}" type="presParOf" srcId="{091F22CC-0253-0B42-86A8-E4F59E8065AE}" destId="{483B2915-71DD-0C4F-8B4C-9AAF47E4B1FA}" srcOrd="1" destOrd="0" presId="urn:microsoft.com/office/officeart/2005/8/layout/cycle8"/>
    <dgm:cxn modelId="{AB88CC8F-FF14-8E4E-BC63-E23FD439659B}" type="presParOf" srcId="{091F22CC-0253-0B42-86A8-E4F59E8065AE}" destId="{DC96C939-139D-0643-9E28-6A2F80FA477D}" srcOrd="2" destOrd="0" presId="urn:microsoft.com/office/officeart/2005/8/layout/cycle8"/>
    <dgm:cxn modelId="{438A1D64-AD36-5E40-935E-5DD1DC21A8DB}" type="presParOf" srcId="{091F22CC-0253-0B42-86A8-E4F59E8065AE}" destId="{2B4FE038-2C64-274B-8331-6CFEB4F13BD9}" srcOrd="3" destOrd="0" presId="urn:microsoft.com/office/officeart/2005/8/layout/cycle8"/>
    <dgm:cxn modelId="{43CEE5D5-14B1-8440-84DE-8B013CED0E73}" type="presParOf" srcId="{091F22CC-0253-0B42-86A8-E4F59E8065AE}" destId="{B693E6FC-39D2-384F-B23E-F8D1633C9CDE}" srcOrd="4" destOrd="0" presId="urn:microsoft.com/office/officeart/2005/8/layout/cycle8"/>
    <dgm:cxn modelId="{299440F0-72F7-884B-B0A5-217FD19F8544}" type="presParOf" srcId="{091F22CC-0253-0B42-86A8-E4F59E8065AE}" destId="{5FC38D96-B94C-DF46-B520-510C3176FC8A}" srcOrd="5" destOrd="0" presId="urn:microsoft.com/office/officeart/2005/8/layout/cycle8"/>
    <dgm:cxn modelId="{52EC017C-7494-2843-922C-27B2E5ACB3BB}" type="presParOf" srcId="{091F22CC-0253-0B42-86A8-E4F59E8065AE}" destId="{945835E2-8659-B149-B824-CF68B9A8D9B1}" srcOrd="6" destOrd="0" presId="urn:microsoft.com/office/officeart/2005/8/layout/cycle8"/>
    <dgm:cxn modelId="{D6E6811B-2602-4849-B2E5-2D2B722051D4}" type="presParOf" srcId="{091F22CC-0253-0B42-86A8-E4F59E8065AE}" destId="{958911A2-ED26-4748-9726-3370C1EEC463}" srcOrd="7" destOrd="0" presId="urn:microsoft.com/office/officeart/2005/8/layout/cycle8"/>
    <dgm:cxn modelId="{6F8D1C5D-7746-6B4A-B7B0-03B0777EA447}" type="presParOf" srcId="{091F22CC-0253-0B42-86A8-E4F59E8065AE}" destId="{DBFA8338-CC05-2940-A05E-BD3D2B0EE1F4}" srcOrd="8" destOrd="0" presId="urn:microsoft.com/office/officeart/2005/8/layout/cycle8"/>
    <dgm:cxn modelId="{D3C6B02A-F2F2-8E4E-AFFF-A73A8E66DD5F}" type="presParOf" srcId="{091F22CC-0253-0B42-86A8-E4F59E8065AE}" destId="{C1DC825D-4562-DD4A-8E22-1F6196F2950E}" srcOrd="9" destOrd="0" presId="urn:microsoft.com/office/officeart/2005/8/layout/cycle8"/>
    <dgm:cxn modelId="{FBDA5186-EDC8-FF48-8CA0-F61F9FC1FDE0}" type="presParOf" srcId="{091F22CC-0253-0B42-86A8-E4F59E8065AE}" destId="{986A548C-31A7-8049-AB05-6BF00D1B2DCA}" srcOrd="10" destOrd="0" presId="urn:microsoft.com/office/officeart/2005/8/layout/cycle8"/>
    <dgm:cxn modelId="{C0BABE20-D59B-4A48-BD47-E27069CA2CCA}" type="presParOf" srcId="{091F22CC-0253-0B42-86A8-E4F59E8065AE}" destId="{F5CE888E-1085-C846-8CD3-5BFC2039CED1}" srcOrd="11" destOrd="0" presId="urn:microsoft.com/office/officeart/2005/8/layout/cycle8"/>
    <dgm:cxn modelId="{EA1D6A83-FBE9-6C47-AF9B-B1DA90131165}" type="presParOf" srcId="{091F22CC-0253-0B42-86A8-E4F59E8065AE}" destId="{227F2737-653F-6843-AF58-FFBC079C1985}" srcOrd="12" destOrd="0" presId="urn:microsoft.com/office/officeart/2005/8/layout/cycle8"/>
    <dgm:cxn modelId="{19BBC7B6-6A1A-8247-8950-75E5F5559412}" type="presParOf" srcId="{091F22CC-0253-0B42-86A8-E4F59E8065AE}" destId="{52285EB1-1A71-9D4C-A1EB-7F3C5A2DEEC5}" srcOrd="13" destOrd="0" presId="urn:microsoft.com/office/officeart/2005/8/layout/cycle8"/>
    <dgm:cxn modelId="{212BDF6D-539E-EE45-89C5-98882487AD04}"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2" qsCatId="simple" csTypeId="urn:microsoft.com/office/officeart/2005/8/colors/colorful1" csCatId="colorful" phldr="1"/>
      <dgm:spPr/>
    </dgm:pt>
    <dgm:pt modelId="{27DF72EA-62B8-FA47-B780-4E5550E597A6}">
      <dgm:prSet phldrT="[Text]" custT="1"/>
      <dgm:spPr/>
      <dgm:t>
        <a:bodyPr/>
        <a:lstStyle/>
        <a:p>
          <a:r>
            <a:rPr lang="en-US" sz="2000" b="1" dirty="0" smtClean="0">
              <a:latin typeface="Tw Cen MT"/>
              <a:cs typeface="Tw Cen MT"/>
            </a:rPr>
            <a:t>Fully 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custLinFactNeighborX="1234"/>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00402E26-A2C6-9C45-B8BC-BB5DAB29E515}" type="presOf" srcId="{7565B0E5-8E52-FD4E-98B1-F48253865084}" destId="{6B563E92-688D-BA4B-949E-35F87B3515AB}" srcOrd="0" destOrd="0" presId="urn:microsoft.com/office/officeart/2005/8/layout/hList7"/>
    <dgm:cxn modelId="{DFD530D5-7C94-3D4D-A07E-55FF2C32D0FE}" type="presOf" srcId="{E029DFD1-5A55-A742-A3B7-EC5C3DC73126}" destId="{68303472-38D5-9447-8C7B-32B1AEB81FD5}" srcOrd="0" destOrd="0" presId="urn:microsoft.com/office/officeart/2005/8/layout/hList7"/>
    <dgm:cxn modelId="{16266D59-D42B-604E-8A90-50C06CE47AFE}" type="presOf" srcId="{F8C555D9-97A8-0E40-BAE9-EC5D44D83B27}" destId="{F42E5D40-8803-FB42-91CD-B0FF61037F4A}" srcOrd="1" destOrd="0" presId="urn:microsoft.com/office/officeart/2005/8/layout/hList7"/>
    <dgm:cxn modelId="{97842C55-F4BF-5A48-8980-0A1D8DE2C53C}" srcId="{03B3E102-1C6E-B047-B148-304E49D74DDE}" destId="{E029DFD1-5A55-A742-A3B7-EC5C3DC73126}" srcOrd="4" destOrd="0" parTransId="{232F61C5-1029-6A4A-B2C6-F5BD4418B079}" sibTransId="{4D90C3DB-73B0-FA48-AA1F-DDD8A6C52D71}"/>
    <dgm:cxn modelId="{53970E70-E7B8-C148-8F87-B0335B8B0AAB}" srcId="{03B3E102-1C6E-B047-B148-304E49D74DDE}" destId="{F8C555D9-97A8-0E40-BAE9-EC5D44D83B27}" srcOrd="2" destOrd="0" parTransId="{CD3C05C3-5B1B-2E49-9402-E61470B22330}" sibTransId="{C9598B04-058E-A846-BF50-9689A23AF347}"/>
    <dgm:cxn modelId="{CDCAB5E2-4684-AE47-A942-8BDE8D264F03}" type="presOf" srcId="{F4ED16B1-3A33-874F-A914-87077A1BC463}" destId="{4D6FD45E-D48A-E341-9F3A-39CFFB569147}" srcOrd="0" destOrd="0" presId="urn:microsoft.com/office/officeart/2005/8/layout/hList7"/>
    <dgm:cxn modelId="{211706C1-6F09-904D-85EB-6FCD45708A15}" type="presOf" srcId="{27DF72EA-62B8-FA47-B780-4E5550E597A6}" destId="{16698C05-09EA-D246-A206-48AFECB46B87}" srcOrd="0" destOrd="0" presId="urn:microsoft.com/office/officeart/2005/8/layout/hList7"/>
    <dgm:cxn modelId="{928C8AFC-8A10-654F-BBDB-A7A1D95950CF}" type="presOf" srcId="{0B448A23-801E-FF44-8B20-F8415A2DE291}" destId="{C809B6EB-7AB6-0244-953E-0769BFFFD34F}" srcOrd="0" destOrd="0" presId="urn:microsoft.com/office/officeart/2005/8/layout/hList7"/>
    <dgm:cxn modelId="{C9D0F755-434E-884F-A541-1476B3B79669}" srcId="{03B3E102-1C6E-B047-B148-304E49D74DDE}" destId="{27DF72EA-62B8-FA47-B780-4E5550E597A6}" srcOrd="0" destOrd="0" parTransId="{258FA699-84E7-0F4F-93A6-71BB1E234D87}" sibTransId="{F95B29DA-744B-2744-BA74-C1B953041D89}"/>
    <dgm:cxn modelId="{372745BA-F828-A24F-986F-DE9883B05354}" type="presOf" srcId="{F4ED16B1-3A33-874F-A914-87077A1BC463}" destId="{5F564F7E-D9F5-6F45-8D90-294F38BD9E2B}" srcOrd="1" destOrd="0" presId="urn:microsoft.com/office/officeart/2005/8/layout/hList7"/>
    <dgm:cxn modelId="{A75A8940-A709-2F4A-860C-A51D8EE0F7B7}" srcId="{03B3E102-1C6E-B047-B148-304E49D74DDE}" destId="{F4ED16B1-3A33-874F-A914-87077A1BC463}" srcOrd="3" destOrd="0" parTransId="{51A64719-8CC3-1642-BDDA-CAE1ADFF4CDF}" sibTransId="{7565B0E5-8E52-FD4E-98B1-F48253865084}"/>
    <dgm:cxn modelId="{B3DDB7B5-700F-554D-AE1B-FB321F0142D1}" type="presOf" srcId="{0A073880-5837-DA46-BB52-CDCE9DFF7FA3}" destId="{BAC6B387-5D11-FD46-9DAD-922344370E22}" srcOrd="1" destOrd="0" presId="urn:microsoft.com/office/officeart/2005/8/layout/hList7"/>
    <dgm:cxn modelId="{31E40103-6928-FD40-ABA8-7780F0B71E8C}" type="presOf" srcId="{E029DFD1-5A55-A742-A3B7-EC5C3DC73126}" destId="{986F3CAA-4B80-7E45-B159-80E86CCC5CA4}" srcOrd="1" destOrd="0" presId="urn:microsoft.com/office/officeart/2005/8/layout/hList7"/>
    <dgm:cxn modelId="{DE8D5C6F-5D76-7042-8CC9-089A227DEB53}" type="presOf" srcId="{27DF72EA-62B8-FA47-B780-4E5550E597A6}" destId="{514AA67C-4C27-1D47-B4B6-585C2497C481}" srcOrd="1" destOrd="0" presId="urn:microsoft.com/office/officeart/2005/8/layout/hList7"/>
    <dgm:cxn modelId="{69241706-42BA-D243-8E34-4C7F9F2939D3}" srcId="{03B3E102-1C6E-B047-B148-304E49D74DDE}" destId="{0A073880-5837-DA46-BB52-CDCE9DFF7FA3}" srcOrd="1" destOrd="0" parTransId="{6D051A75-54ED-474F-A3B6-35849F217E21}" sibTransId="{0B448A23-801E-FF44-8B20-F8415A2DE291}"/>
    <dgm:cxn modelId="{873DE75B-46D4-344C-B935-FD347D2A669F}" type="presOf" srcId="{F95B29DA-744B-2744-BA74-C1B953041D89}" destId="{E5AC8119-824E-6C43-BEC5-137CF850DAD7}" srcOrd="0" destOrd="0" presId="urn:microsoft.com/office/officeart/2005/8/layout/hList7"/>
    <dgm:cxn modelId="{8EAB0C2C-C9A2-F54D-B8ED-571371175DF0}" type="presOf" srcId="{0A073880-5837-DA46-BB52-CDCE9DFF7FA3}" destId="{56E7A8ED-9E59-EA4A-BD5F-F84428BF70C8}" srcOrd="0" destOrd="0" presId="urn:microsoft.com/office/officeart/2005/8/layout/hList7"/>
    <dgm:cxn modelId="{525665F6-527B-6548-B409-FF448C12E1BF}" type="presOf" srcId="{C9598B04-058E-A846-BF50-9689A23AF347}" destId="{E33CCB6A-7ADC-F341-B1A8-1F6FCA063CB5}" srcOrd="0" destOrd="0" presId="urn:microsoft.com/office/officeart/2005/8/layout/hList7"/>
    <dgm:cxn modelId="{35D9008C-6BED-EF42-B2BD-F82B03427073}" type="presOf" srcId="{F8C555D9-97A8-0E40-BAE9-EC5D44D83B27}" destId="{9F6CEE22-EA0E-9A40-BCFA-590D47744670}" srcOrd="0" destOrd="0" presId="urn:microsoft.com/office/officeart/2005/8/layout/hList7"/>
    <dgm:cxn modelId="{D5F3D5A5-0757-7C43-8DA4-F1F870D80459}" type="presOf" srcId="{03B3E102-1C6E-B047-B148-304E49D74DDE}" destId="{5A8B0C35-9965-7A4A-878C-E5AA674D2C55}" srcOrd="0" destOrd="0" presId="urn:microsoft.com/office/officeart/2005/8/layout/hList7"/>
    <dgm:cxn modelId="{A799B502-B099-B241-B741-B46E09D0F611}" type="presParOf" srcId="{5A8B0C35-9965-7A4A-878C-E5AA674D2C55}" destId="{F978572F-7449-4D45-9C74-2C3AF669E3A8}" srcOrd="0" destOrd="0" presId="urn:microsoft.com/office/officeart/2005/8/layout/hList7"/>
    <dgm:cxn modelId="{7C204DD0-D14F-0942-9D6E-9F19AE5E3DEA}" type="presParOf" srcId="{5A8B0C35-9965-7A4A-878C-E5AA674D2C55}" destId="{5A1FC968-9803-9E4D-9C4F-395619101882}" srcOrd="1" destOrd="0" presId="urn:microsoft.com/office/officeart/2005/8/layout/hList7"/>
    <dgm:cxn modelId="{619F0766-C20B-8E43-893E-102890FFF8A5}" type="presParOf" srcId="{5A1FC968-9803-9E4D-9C4F-395619101882}" destId="{2E0DF557-D75E-734E-96D0-C4BEC4B6AFD2}" srcOrd="0" destOrd="0" presId="urn:microsoft.com/office/officeart/2005/8/layout/hList7"/>
    <dgm:cxn modelId="{9A4C1007-0CA8-EC45-84BB-357CB0E6332B}" type="presParOf" srcId="{2E0DF557-D75E-734E-96D0-C4BEC4B6AFD2}" destId="{16698C05-09EA-D246-A206-48AFECB46B87}" srcOrd="0" destOrd="0" presId="urn:microsoft.com/office/officeart/2005/8/layout/hList7"/>
    <dgm:cxn modelId="{1741DDEA-BC83-5B44-A5F9-AB3529FD90ED}" type="presParOf" srcId="{2E0DF557-D75E-734E-96D0-C4BEC4B6AFD2}" destId="{514AA67C-4C27-1D47-B4B6-585C2497C481}" srcOrd="1" destOrd="0" presId="urn:microsoft.com/office/officeart/2005/8/layout/hList7"/>
    <dgm:cxn modelId="{F38136E8-3B61-EF40-B2C9-FA32B00DE4F7}" type="presParOf" srcId="{2E0DF557-D75E-734E-96D0-C4BEC4B6AFD2}" destId="{309359CC-B1DC-F042-8869-2D8A30B22F6F}" srcOrd="2" destOrd="0" presId="urn:microsoft.com/office/officeart/2005/8/layout/hList7"/>
    <dgm:cxn modelId="{3BF3F8EF-30F8-1246-891D-D91D7778CC25}" type="presParOf" srcId="{2E0DF557-D75E-734E-96D0-C4BEC4B6AFD2}" destId="{948DDB1C-C9CA-6C46-BE9D-19455343474B}" srcOrd="3" destOrd="0" presId="urn:microsoft.com/office/officeart/2005/8/layout/hList7"/>
    <dgm:cxn modelId="{29610728-88AC-5240-84DC-8569263F4799}" type="presParOf" srcId="{5A1FC968-9803-9E4D-9C4F-395619101882}" destId="{E5AC8119-824E-6C43-BEC5-137CF850DAD7}" srcOrd="1" destOrd="0" presId="urn:microsoft.com/office/officeart/2005/8/layout/hList7"/>
    <dgm:cxn modelId="{1FA325E6-BD3D-8245-96D6-2B81326AB149}" type="presParOf" srcId="{5A1FC968-9803-9E4D-9C4F-395619101882}" destId="{4AE022DF-0059-A54B-BE17-29DE1DDC4830}" srcOrd="2" destOrd="0" presId="urn:microsoft.com/office/officeart/2005/8/layout/hList7"/>
    <dgm:cxn modelId="{1C0EB065-BB26-8845-8B9A-BA821807736F}" type="presParOf" srcId="{4AE022DF-0059-A54B-BE17-29DE1DDC4830}" destId="{56E7A8ED-9E59-EA4A-BD5F-F84428BF70C8}" srcOrd="0" destOrd="0" presId="urn:microsoft.com/office/officeart/2005/8/layout/hList7"/>
    <dgm:cxn modelId="{7B03EF2D-2503-6B4E-B34C-59E2B046E8E1}" type="presParOf" srcId="{4AE022DF-0059-A54B-BE17-29DE1DDC4830}" destId="{BAC6B387-5D11-FD46-9DAD-922344370E22}" srcOrd="1" destOrd="0" presId="urn:microsoft.com/office/officeart/2005/8/layout/hList7"/>
    <dgm:cxn modelId="{EE9E72EB-8C5D-F846-8DE1-9E07AEB577F6}" type="presParOf" srcId="{4AE022DF-0059-A54B-BE17-29DE1DDC4830}" destId="{B0C22440-A41C-7143-96A2-A8BAA86B4B4E}" srcOrd="2" destOrd="0" presId="urn:microsoft.com/office/officeart/2005/8/layout/hList7"/>
    <dgm:cxn modelId="{EC225FCD-98BB-6E44-980B-8F4E3A67CA20}" type="presParOf" srcId="{4AE022DF-0059-A54B-BE17-29DE1DDC4830}" destId="{831A7594-1FAD-AC42-8EF9-8EB09330611F}" srcOrd="3" destOrd="0" presId="urn:microsoft.com/office/officeart/2005/8/layout/hList7"/>
    <dgm:cxn modelId="{14F28BAD-CE7A-CC49-9AC4-81ECB42A7CD4}" type="presParOf" srcId="{5A1FC968-9803-9E4D-9C4F-395619101882}" destId="{C809B6EB-7AB6-0244-953E-0769BFFFD34F}" srcOrd="3" destOrd="0" presId="urn:microsoft.com/office/officeart/2005/8/layout/hList7"/>
    <dgm:cxn modelId="{B8A50EC4-8669-5840-A42A-C45F0E4816F9}" type="presParOf" srcId="{5A1FC968-9803-9E4D-9C4F-395619101882}" destId="{950D0E88-1CCE-354D-B194-4A8820C61346}" srcOrd="4" destOrd="0" presId="urn:microsoft.com/office/officeart/2005/8/layout/hList7"/>
    <dgm:cxn modelId="{F196F267-CF9C-3D45-B32E-5F8088DD1635}" type="presParOf" srcId="{950D0E88-1CCE-354D-B194-4A8820C61346}" destId="{9F6CEE22-EA0E-9A40-BCFA-590D47744670}" srcOrd="0" destOrd="0" presId="urn:microsoft.com/office/officeart/2005/8/layout/hList7"/>
    <dgm:cxn modelId="{78131CFE-029A-6547-B1F9-27BF34912859}" type="presParOf" srcId="{950D0E88-1CCE-354D-B194-4A8820C61346}" destId="{F42E5D40-8803-FB42-91CD-B0FF61037F4A}" srcOrd="1" destOrd="0" presId="urn:microsoft.com/office/officeart/2005/8/layout/hList7"/>
    <dgm:cxn modelId="{E6039A3D-C2C4-A14B-BF0B-65B2EAA783D6}" type="presParOf" srcId="{950D0E88-1CCE-354D-B194-4A8820C61346}" destId="{1AC99181-8242-694E-ACDE-3BFAAE0EDDB7}" srcOrd="2" destOrd="0" presId="urn:microsoft.com/office/officeart/2005/8/layout/hList7"/>
    <dgm:cxn modelId="{091375E7-1A1B-0A44-88C5-A4EAD40BD29D}" type="presParOf" srcId="{950D0E88-1CCE-354D-B194-4A8820C61346}" destId="{44FA06BE-5967-DB4B-9074-25EDB33854E0}" srcOrd="3" destOrd="0" presId="urn:microsoft.com/office/officeart/2005/8/layout/hList7"/>
    <dgm:cxn modelId="{B97700EF-ADAB-044C-923C-E14516839ADE}" type="presParOf" srcId="{5A1FC968-9803-9E4D-9C4F-395619101882}" destId="{E33CCB6A-7ADC-F341-B1A8-1F6FCA063CB5}" srcOrd="5" destOrd="0" presId="urn:microsoft.com/office/officeart/2005/8/layout/hList7"/>
    <dgm:cxn modelId="{DFA9B3DB-4D3D-F341-86C4-1A7373AE90B4}" type="presParOf" srcId="{5A1FC968-9803-9E4D-9C4F-395619101882}" destId="{93411E13-0871-4445-8133-E174C6BD2411}" srcOrd="6" destOrd="0" presId="urn:microsoft.com/office/officeart/2005/8/layout/hList7"/>
    <dgm:cxn modelId="{9794D220-84E0-2F44-9C82-8042134B5A4B}" type="presParOf" srcId="{93411E13-0871-4445-8133-E174C6BD2411}" destId="{4D6FD45E-D48A-E341-9F3A-39CFFB569147}" srcOrd="0" destOrd="0" presId="urn:microsoft.com/office/officeart/2005/8/layout/hList7"/>
    <dgm:cxn modelId="{918F5277-EF20-0F47-9144-62EA80CF19B9}" type="presParOf" srcId="{93411E13-0871-4445-8133-E174C6BD2411}" destId="{5F564F7E-D9F5-6F45-8D90-294F38BD9E2B}" srcOrd="1" destOrd="0" presId="urn:microsoft.com/office/officeart/2005/8/layout/hList7"/>
    <dgm:cxn modelId="{5757187A-92A6-864A-A62B-9D329DEB0819}" type="presParOf" srcId="{93411E13-0871-4445-8133-E174C6BD2411}" destId="{5EA79496-6255-0D4E-84CA-D61DBD5D04FF}" srcOrd="2" destOrd="0" presId="urn:microsoft.com/office/officeart/2005/8/layout/hList7"/>
    <dgm:cxn modelId="{D55CAD2E-3FEE-4E46-B418-5F0A6F8A6F41}" type="presParOf" srcId="{93411E13-0871-4445-8133-E174C6BD2411}" destId="{748942E6-2E3E-A24C-99B4-01417E8FDDCD}" srcOrd="3" destOrd="0" presId="urn:microsoft.com/office/officeart/2005/8/layout/hList7"/>
    <dgm:cxn modelId="{2C62CE67-5A05-4D49-8EA1-30AF5FCDBACF}" type="presParOf" srcId="{5A1FC968-9803-9E4D-9C4F-395619101882}" destId="{6B563E92-688D-BA4B-949E-35F87B3515AB}" srcOrd="7" destOrd="0" presId="urn:microsoft.com/office/officeart/2005/8/layout/hList7"/>
    <dgm:cxn modelId="{5D805C7F-F70C-424A-A8E5-A1F9128EDE0A}" type="presParOf" srcId="{5A1FC968-9803-9E4D-9C4F-395619101882}" destId="{F47E01B4-0D12-ED4C-8C0B-589E5B68E24A}" srcOrd="8" destOrd="0" presId="urn:microsoft.com/office/officeart/2005/8/layout/hList7"/>
    <dgm:cxn modelId="{B96E3CC0-1CA6-0843-B17E-8EE7BBC66804}" type="presParOf" srcId="{F47E01B4-0D12-ED4C-8C0B-589E5B68E24A}" destId="{68303472-38D5-9447-8C7B-32B1AEB81FD5}" srcOrd="0" destOrd="0" presId="urn:microsoft.com/office/officeart/2005/8/layout/hList7"/>
    <dgm:cxn modelId="{876C1698-8AC6-D847-9E41-473F1893FFE2}" type="presParOf" srcId="{F47E01B4-0D12-ED4C-8C0B-589E5B68E24A}" destId="{986F3CAA-4B80-7E45-B159-80E86CCC5CA4}" srcOrd="1" destOrd="0" presId="urn:microsoft.com/office/officeart/2005/8/layout/hList7"/>
    <dgm:cxn modelId="{BFF3AA44-C733-494C-8933-6E8641CC83D3}" type="presParOf" srcId="{F47E01B4-0D12-ED4C-8C0B-589E5B68E24A}" destId="{F4090A27-9B73-9248-A707-A4C039B75CD1}" srcOrd="2" destOrd="0" presId="urn:microsoft.com/office/officeart/2005/8/layout/hList7"/>
    <dgm:cxn modelId="{C326E904-3EE9-5A44-B597-D912505CA051}"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251FA1D7-AB08-7742-8E48-A8BD284D8D3B}">
      <dgm:prSet phldrT="[Text]"/>
      <dgm:spPr/>
      <dgm:t>
        <a:bodyPr/>
        <a:lstStyle/>
        <a:p>
          <a:r>
            <a:rPr lang="en-US" dirty="0" smtClean="0"/>
            <a:t>Church Event or Program</a:t>
          </a:r>
          <a:endParaRPr lang="en-US"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dgm:spPr/>
      <dgm:t>
        <a:bodyPr/>
        <a:lstStyle/>
        <a:p>
          <a:r>
            <a:rPr lang="en-US" dirty="0" smtClean="0"/>
            <a:t>At Home &amp; Daily Life</a:t>
          </a:r>
          <a:endParaRPr lang="en-US"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34081847-CC60-584B-A285-CD9BBBA79106}" type="presOf" srcId="{72F0142E-B0D5-7847-8C48-119D007AC5D5}" destId="{31DC290B-682D-1043-9D0B-FF7D1D01507D}" srcOrd="0" destOrd="0" presId="urn:microsoft.com/office/officeart/2005/8/layout/cycle5"/>
    <dgm:cxn modelId="{AA35DAE1-6449-4E45-B7BB-BFBE5F97636C}" type="presOf" srcId="{9635CC47-DFF6-D34E-B8E8-F3EF9198353E}" destId="{B0F5E84D-B20D-CD4B-9D7C-D6EBDAC998CE}"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708DE856-DB2A-4C4F-8AD0-46787BC2957C}" type="presOf" srcId="{56E4FD25-5B13-F14E-B32D-CEC638388AB3}" destId="{1138D245-F243-A94A-B194-3A5DB00C9C45}" srcOrd="0" destOrd="0" presId="urn:microsoft.com/office/officeart/2005/8/layout/cycle5"/>
    <dgm:cxn modelId="{8FD249FF-E551-2E4B-89E7-9F2C8A8EC10B}" type="presOf" srcId="{E4040DD4-D994-454F-A215-BEECEFE29957}" destId="{D5597B3F-382C-9C44-8C07-33DAD7B2B740}" srcOrd="0" destOrd="0" presId="urn:microsoft.com/office/officeart/2005/8/layout/cycle5"/>
    <dgm:cxn modelId="{89BE5712-C785-404A-ACCA-B7A9D16A7D67}" type="presOf" srcId="{251FA1D7-AB08-7742-8E48-A8BD284D8D3B}" destId="{519E39C2-CF50-3B4F-B15E-D406653347A6}" srcOrd="0" destOrd="0" presId="urn:microsoft.com/office/officeart/2005/8/layout/cycle5"/>
    <dgm:cxn modelId="{8F31CC70-90A6-D64F-9A01-FAA7FCB1B66B}" type="presParOf" srcId="{D5597B3F-382C-9C44-8C07-33DAD7B2B740}" destId="{519E39C2-CF50-3B4F-B15E-D406653347A6}" srcOrd="0" destOrd="0" presId="urn:microsoft.com/office/officeart/2005/8/layout/cycle5"/>
    <dgm:cxn modelId="{CAB91F55-EFB7-FF4B-800F-9757E1D19C4E}" type="presParOf" srcId="{D5597B3F-382C-9C44-8C07-33DAD7B2B740}" destId="{BC08E096-D40D-3644-8AEE-E8A8BC5739D5}" srcOrd="1" destOrd="0" presId="urn:microsoft.com/office/officeart/2005/8/layout/cycle5"/>
    <dgm:cxn modelId="{B9AF1944-D1C4-D545-8B73-794448B8639C}" type="presParOf" srcId="{D5597B3F-382C-9C44-8C07-33DAD7B2B740}" destId="{31DC290B-682D-1043-9D0B-FF7D1D01507D}" srcOrd="2" destOrd="0" presId="urn:microsoft.com/office/officeart/2005/8/layout/cycle5"/>
    <dgm:cxn modelId="{D9325661-465D-F243-AF10-2F07EC86A6BC}" type="presParOf" srcId="{D5597B3F-382C-9C44-8C07-33DAD7B2B740}" destId="{B0F5E84D-B20D-CD4B-9D7C-D6EBDAC998CE}" srcOrd="3" destOrd="0" presId="urn:microsoft.com/office/officeart/2005/8/layout/cycle5"/>
    <dgm:cxn modelId="{944BF46B-DFFE-2D4F-91EC-D8AED851683E}" type="presParOf" srcId="{D5597B3F-382C-9C44-8C07-33DAD7B2B740}" destId="{48050F8F-74B2-9849-AA82-FD2F97010006}" srcOrd="4" destOrd="0" presId="urn:microsoft.com/office/officeart/2005/8/layout/cycle5"/>
    <dgm:cxn modelId="{BEB7F6C7-5862-5D4D-A42C-0A16F6995202}"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4" qsCatId="simple" csTypeId="urn:microsoft.com/office/officeart/2005/8/colors/colorful3" csCatId="colorful" phldr="1"/>
      <dgm:spPr/>
      <dgm:t>
        <a:bodyPr/>
        <a:lstStyle/>
        <a:p>
          <a:endParaRPr lang="en-US"/>
        </a:p>
      </dgm:t>
    </dgm:pt>
    <dgm:pt modelId="{A4A53716-E24D-6C42-B245-4D6BE7B32BD7}">
      <dgm:prSet phldrT="[Text]"/>
      <dgm:spPr/>
      <dgm:t>
        <a:bodyPr/>
        <a:lstStyle/>
        <a:p>
          <a:r>
            <a:rPr lang="en-US" b="1" dirty="0" smtClean="0">
              <a:latin typeface="Tw Cen MT"/>
              <a:cs typeface="Tw Cen MT"/>
            </a:rPr>
            <a:t>Event or Program</a:t>
          </a:r>
          <a:endParaRPr lang="en-US" b="1" dirty="0">
            <a:latin typeface="Tw Cen MT"/>
            <a:cs typeface="Tw Cen MT"/>
          </a:endParaRPr>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dgm:t>
        <a:bodyPr/>
        <a:lstStyle/>
        <a:p>
          <a:r>
            <a:rPr lang="en-US" sz="2000" b="1" dirty="0" smtClean="0">
              <a:latin typeface="Tw Cen MT"/>
              <a:cs typeface="Tw Cen MT"/>
            </a:rPr>
            <a:t>TALK</a:t>
          </a:r>
          <a:br>
            <a:rPr lang="en-US" sz="2000" b="1" dirty="0" smtClean="0">
              <a:latin typeface="Tw Cen MT"/>
              <a:cs typeface="Tw Cen MT"/>
            </a:rPr>
          </a:br>
          <a:r>
            <a:rPr lang="en-US" sz="2000" b="1" dirty="0" smtClean="0">
              <a:latin typeface="Tw Cen MT"/>
              <a:cs typeface="Tw Cen MT"/>
            </a:rPr>
            <a:t>Conversation Activities </a:t>
          </a:r>
          <a:endParaRPr lang="en-US" sz="2000" b="1" dirty="0">
            <a:latin typeface="Tw Cen MT"/>
            <a:cs typeface="Tw Cen MT"/>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custT="1"/>
      <dgm:spPr/>
      <dgm:t>
        <a:bodyPr/>
        <a:lstStyle/>
        <a:p>
          <a:r>
            <a:rPr lang="en-US" sz="2000" b="1" dirty="0" smtClean="0">
              <a:latin typeface="Tw Cen MT"/>
              <a:cs typeface="Tw Cen MT"/>
            </a:rPr>
            <a:t>LEARN</a:t>
          </a:r>
          <a:br>
            <a:rPr lang="en-US" sz="2000" b="1" dirty="0" smtClean="0">
              <a:latin typeface="Tw Cen MT"/>
              <a:cs typeface="Tw Cen MT"/>
            </a:rPr>
          </a:br>
          <a:r>
            <a:rPr lang="en-US" sz="2000" b="1" dirty="0" smtClean="0">
              <a:latin typeface="Tw Cen MT"/>
              <a:cs typeface="Tw Cen MT"/>
            </a:rPr>
            <a:t>Read</a:t>
          </a:r>
          <a:br>
            <a:rPr lang="en-US" sz="2000" b="1" dirty="0" smtClean="0">
              <a:latin typeface="Tw Cen MT"/>
              <a:cs typeface="Tw Cen MT"/>
            </a:rPr>
          </a:br>
          <a:r>
            <a:rPr lang="en-US" sz="2000" b="1" dirty="0" smtClean="0">
              <a:latin typeface="Tw Cen MT"/>
              <a:cs typeface="Tw Cen MT"/>
            </a:rPr>
            <a:t>Listen</a:t>
          </a:r>
          <a:br>
            <a:rPr lang="en-US" sz="2000" b="1" dirty="0" smtClean="0">
              <a:latin typeface="Tw Cen MT"/>
              <a:cs typeface="Tw Cen MT"/>
            </a:rPr>
          </a:br>
          <a:r>
            <a:rPr lang="en-US" sz="2000" b="1" dirty="0" smtClean="0">
              <a:latin typeface="Tw Cen MT"/>
              <a:cs typeface="Tw Cen MT"/>
            </a:rPr>
            <a:t>Watch </a:t>
          </a:r>
          <a:endParaRPr lang="en-US" sz="2000" b="1" dirty="0">
            <a:latin typeface="Tw Cen MT"/>
            <a:cs typeface="Tw Cen MT"/>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custT="1"/>
      <dgm:spPr/>
      <dgm:t>
        <a:bodyPr/>
        <a:lstStyle/>
        <a:p>
          <a:r>
            <a:rPr lang="en-US" sz="2000" b="1" dirty="0" smtClean="0">
              <a:latin typeface="Tw Cen MT"/>
              <a:cs typeface="Tw Cen MT"/>
            </a:rPr>
            <a:t>ACT</a:t>
          </a:r>
          <a:br>
            <a:rPr lang="en-US" sz="2000" b="1" dirty="0" smtClean="0">
              <a:latin typeface="Tw Cen MT"/>
              <a:cs typeface="Tw Cen MT"/>
            </a:rPr>
          </a:br>
          <a:r>
            <a:rPr lang="en-US" sz="2000" b="1" dirty="0" smtClean="0">
              <a:latin typeface="Tw Cen MT"/>
              <a:cs typeface="Tw Cen MT"/>
            </a:rPr>
            <a:t>Practices</a:t>
          </a:r>
          <a:br>
            <a:rPr lang="en-US" sz="2000" b="1" dirty="0" smtClean="0">
              <a:latin typeface="Tw Cen MT"/>
              <a:cs typeface="Tw Cen MT"/>
            </a:rPr>
          </a:br>
          <a:r>
            <a:rPr lang="en-US" sz="2000" b="1" dirty="0" smtClean="0">
              <a:latin typeface="Tw Cen MT"/>
              <a:cs typeface="Tw Cen MT"/>
            </a:rPr>
            <a:t>Service</a:t>
          </a:r>
          <a:br>
            <a:rPr lang="en-US" sz="2000" b="1" dirty="0" smtClean="0">
              <a:latin typeface="Tw Cen MT"/>
              <a:cs typeface="Tw Cen MT"/>
            </a:rPr>
          </a:br>
          <a:r>
            <a:rPr lang="en-US" sz="2000" b="1" dirty="0" smtClean="0">
              <a:latin typeface="Tw Cen MT"/>
              <a:cs typeface="Tw Cen MT"/>
            </a:rPr>
            <a:t>Projects</a:t>
          </a: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2000" b="1" dirty="0" smtClean="0">
              <a:latin typeface="Tw Cen MT"/>
              <a:cs typeface="Tw Cen MT"/>
            </a:rPr>
            <a:t>PRAY</a:t>
          </a:r>
          <a:br>
            <a:rPr lang="en-US" sz="2000" b="1" dirty="0" smtClean="0">
              <a:latin typeface="Tw Cen MT"/>
              <a:cs typeface="Tw Cen MT"/>
            </a:rPr>
          </a:br>
          <a:r>
            <a:rPr lang="en-US" sz="2000" b="1" dirty="0" smtClean="0">
              <a:latin typeface="Tw Cen MT"/>
              <a:cs typeface="Tw Cen MT"/>
            </a:rPr>
            <a:t>Devotions Bible Reading Daily Prayer</a:t>
          </a:r>
          <a:endParaRPr lang="en-US" sz="2000" b="1" dirty="0">
            <a:latin typeface="Tw Cen MT"/>
            <a:cs typeface="Tw Cen MT"/>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284A0E23-B2BE-874B-AD25-2834271B1D7B}">
      <dgm:prSet phldrT="[Text]" custT="1"/>
      <dgm:spPr/>
      <dgm:t>
        <a:bodyPr/>
        <a:lstStyle/>
        <a:p>
          <a:r>
            <a:rPr lang="en-US" sz="2000" b="1" dirty="0" smtClean="0">
              <a:latin typeface="Tw Cen MT"/>
              <a:cs typeface="Tw Cen MT"/>
            </a:rPr>
            <a:t>SHARE </a:t>
          </a:r>
          <a:br>
            <a:rPr lang="en-US" sz="2000" b="1" dirty="0" smtClean="0">
              <a:latin typeface="Tw Cen MT"/>
              <a:cs typeface="Tw Cen MT"/>
            </a:rPr>
          </a:br>
          <a:r>
            <a:rPr lang="en-US" sz="2000" b="1" dirty="0" smtClean="0">
              <a:latin typeface="Tw Cen MT"/>
              <a:cs typeface="Tw Cen MT"/>
            </a:rPr>
            <a:t>Blog Facebook</a:t>
          </a:r>
          <a:br>
            <a:rPr lang="en-US" sz="2000" b="1" dirty="0" smtClean="0">
              <a:latin typeface="Tw Cen MT"/>
              <a:cs typeface="Tw Cen MT"/>
            </a:rPr>
          </a:br>
          <a:r>
            <a:rPr lang="en-US" sz="2000" b="1" dirty="0" smtClean="0">
              <a:latin typeface="Tw Cen MT"/>
              <a:cs typeface="Tw Cen MT"/>
            </a:rPr>
            <a:t>Video</a:t>
          </a:r>
          <a:br>
            <a:rPr lang="en-US" sz="2000" b="1" dirty="0" smtClean="0">
              <a:latin typeface="Tw Cen MT"/>
              <a:cs typeface="Tw Cen MT"/>
            </a:rPr>
          </a:br>
          <a:r>
            <a:rPr lang="en-US" sz="2000" b="1" dirty="0" smtClean="0">
              <a:latin typeface="Tw Cen MT"/>
              <a:cs typeface="Tw Cen MT"/>
            </a:rPr>
            <a:t>Projects</a:t>
          </a:r>
          <a:endParaRPr lang="en-US" sz="2000" b="1" dirty="0">
            <a:latin typeface="Tw Cen MT"/>
            <a:cs typeface="Tw Cen MT"/>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custScaleX="131127" custScaleY="123157">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custScaleX="155143" custScaleY="125929">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custScaleX="138583" custScaleY="125929">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custScaleX="138583" custScaleY="125929">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custScaleX="138583" custScaleY="125929" custRadScaleRad="100434" custRadScaleInc="-499">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custScaleX="138583" custScaleY="140287">
        <dgm:presLayoutVars>
          <dgm:bulletEnabled val="1"/>
        </dgm:presLayoutVars>
      </dgm:prSet>
      <dgm:spPr/>
      <dgm:t>
        <a:bodyPr/>
        <a:lstStyle/>
        <a:p>
          <a:endParaRPr lang="en-US"/>
        </a:p>
      </dgm:t>
    </dgm:pt>
  </dgm:ptLst>
  <dgm:cxnLst>
    <dgm:cxn modelId="{C2DEDB46-FAF0-054D-BB5B-C624D0F96D92}" type="presOf" srcId="{8EFC880A-3911-6B47-A006-B0F4C9E804FB}" destId="{47F37E59-2BA1-6442-9399-6A5D937CCC17}" srcOrd="0" destOrd="0" presId="urn:microsoft.com/office/officeart/2008/layout/RadialCluster"/>
    <dgm:cxn modelId="{C9F7AADC-A068-D94B-AB2E-BDD1348471CB}" type="presOf" srcId="{3D61B14B-6A4C-3142-B6FF-F65A4E96D6CB}" destId="{F16EA18C-8019-C74D-BCC8-287AB1098442}" srcOrd="0" destOrd="0" presId="urn:microsoft.com/office/officeart/2008/layout/RadialCluster"/>
    <dgm:cxn modelId="{1750E8F3-8BBD-D648-8EE2-D3B74B648C9D}" type="presOf" srcId="{79CF5919-CD31-3A4C-A0C9-66067E8DEF0B}" destId="{0B983D13-9616-B244-9767-663D62534803}"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9467B99A-6ADB-8B45-8788-430C9FE6D778}" type="presOf" srcId="{998E433E-7BCD-034B-91C2-F33F25E1A45A}" destId="{96170A06-30CE-6742-9CD6-9F5407986543}" srcOrd="0" destOrd="0" presId="urn:microsoft.com/office/officeart/2008/layout/RadialCluster"/>
    <dgm:cxn modelId="{D6234B6A-3D16-C841-AA14-26F3D519AB72}" type="presOf" srcId="{A4A53716-E24D-6C42-B245-4D6BE7B32BD7}" destId="{83A93EEC-238B-004F-89B9-4DA0831B51F7}" srcOrd="0" destOrd="0" presId="urn:microsoft.com/office/officeart/2008/layout/RadialCluster"/>
    <dgm:cxn modelId="{96A468F1-9A75-6647-97A5-256FAE0EDC03}" type="presOf" srcId="{C9BE137B-230A-DC4A-9FCC-0C7BA94D0EE6}" destId="{FE92D435-F383-A542-9849-6BDF935950EE}"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B122A357-C002-4F4C-95C0-07D2275EB051}" srcId="{A4A53716-E24D-6C42-B245-4D6BE7B32BD7}" destId="{284A0E23-B2BE-874B-AD25-2834271B1D7B}" srcOrd="4" destOrd="0" parTransId="{4ACBD9F2-4D16-1C4D-8FAD-FFF05D7EED3B}" sibTransId="{80B51570-BD88-9047-98AE-9F61B5B15EB6}"/>
    <dgm:cxn modelId="{4321015A-F70B-FA4C-A306-4E1AB2B7C255}" srcId="{A4A53716-E24D-6C42-B245-4D6BE7B32BD7}" destId="{C9BE137B-230A-DC4A-9FCC-0C7BA94D0EE6}" srcOrd="2" destOrd="0" parTransId="{79CF5919-CD31-3A4C-A0C9-66067E8DEF0B}" sibTransId="{251CA7F0-FE26-8C4C-BE9F-33A0D086F889}"/>
    <dgm:cxn modelId="{307047F4-8B20-0E47-9C52-C5A1BC5F1574}" type="presOf" srcId="{284A0E23-B2BE-874B-AD25-2834271B1D7B}" destId="{CF4B87B7-09F7-6A46-AC74-37EF0149FACA}" srcOrd="0" destOrd="0" presId="urn:microsoft.com/office/officeart/2008/layout/RadialCluster"/>
    <dgm:cxn modelId="{408DB858-D2F4-8946-95E7-3B4E1F1017C6}" type="presOf" srcId="{65858E89-5ACF-7647-8973-CDB4AA15E68C}" destId="{5E6C6F52-2364-6749-80A2-6E9F5A38DEF3}" srcOrd="0" destOrd="0" presId="urn:microsoft.com/office/officeart/2008/layout/RadialCluster"/>
    <dgm:cxn modelId="{14B1E1EC-B3D8-904F-9450-72AB21415BD3}" srcId="{C1DE004E-567E-3643-99C8-32381468A9EB}" destId="{A4A53716-E24D-6C42-B245-4D6BE7B32BD7}" srcOrd="0" destOrd="0" parTransId="{5AE2976D-B40E-1743-A3FD-D69DBE5F693D}" sibTransId="{CB5EAC00-1762-5641-A2B1-4FF3243A2967}"/>
    <dgm:cxn modelId="{27C19D65-EF17-2849-8599-FD2BB1FD49BA}" type="presOf" srcId="{4ACBD9F2-4D16-1C4D-8FAD-FFF05D7EED3B}" destId="{04EFD440-B0DD-7B41-BEDB-A6E2C526B96E}" srcOrd="0" destOrd="0" presId="urn:microsoft.com/office/officeart/2008/layout/RadialCluster"/>
    <dgm:cxn modelId="{F557CB40-9B17-4A45-95A1-12FA3A677659}" type="presOf" srcId="{D53073F6-DC0B-1E42-A2B6-6FE1AE34163E}" destId="{54555DDE-9657-744F-80C5-9D13F5AB989A}" srcOrd="0" destOrd="0" presId="urn:microsoft.com/office/officeart/2008/layout/RadialCluster"/>
    <dgm:cxn modelId="{393F82BF-4736-2A49-99D0-FE63884126D9}" type="presOf" srcId="{CF016495-9277-7143-987B-B231A1D9DBAC}" destId="{B6C7D1E2-1288-A249-A7C7-384FBAA0D7C9}"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85B976F3-44AE-A345-8CCD-B59AFC8AF192}" type="presOf" srcId="{C1DE004E-567E-3643-99C8-32381468A9EB}" destId="{F18906FF-3BF1-2443-A108-3952CE5BF5D9}" srcOrd="0" destOrd="0" presId="urn:microsoft.com/office/officeart/2008/layout/RadialCluster"/>
    <dgm:cxn modelId="{A83022AC-57D5-8F46-BF65-2C9D08F07FD9}" type="presParOf" srcId="{F18906FF-3BF1-2443-A108-3952CE5BF5D9}" destId="{F15C9503-3DA4-8846-B926-B6C0D213678B}" srcOrd="0" destOrd="0" presId="urn:microsoft.com/office/officeart/2008/layout/RadialCluster"/>
    <dgm:cxn modelId="{2981FD77-C2B7-074C-BC7E-BCF0C452074D}" type="presParOf" srcId="{F15C9503-3DA4-8846-B926-B6C0D213678B}" destId="{83A93EEC-238B-004F-89B9-4DA0831B51F7}" srcOrd="0" destOrd="0" presId="urn:microsoft.com/office/officeart/2008/layout/RadialCluster"/>
    <dgm:cxn modelId="{72473956-9A75-B344-8787-4192840D87F1}" type="presParOf" srcId="{F15C9503-3DA4-8846-B926-B6C0D213678B}" destId="{F16EA18C-8019-C74D-BCC8-287AB1098442}" srcOrd="1" destOrd="0" presId="urn:microsoft.com/office/officeart/2008/layout/RadialCluster"/>
    <dgm:cxn modelId="{647C1A2A-A6BF-AF4C-B17D-10B763E2E09E}" type="presParOf" srcId="{F15C9503-3DA4-8846-B926-B6C0D213678B}" destId="{B6C7D1E2-1288-A249-A7C7-384FBAA0D7C9}" srcOrd="2" destOrd="0" presId="urn:microsoft.com/office/officeart/2008/layout/RadialCluster"/>
    <dgm:cxn modelId="{BAE7E187-A634-3A4E-AD10-DADB213DA8F7}" type="presParOf" srcId="{F15C9503-3DA4-8846-B926-B6C0D213678B}" destId="{5E6C6F52-2364-6749-80A2-6E9F5A38DEF3}" srcOrd="3" destOrd="0" presId="urn:microsoft.com/office/officeart/2008/layout/RadialCluster"/>
    <dgm:cxn modelId="{DA34C549-DE74-DC47-902F-7A0CC5B80FB7}" type="presParOf" srcId="{F15C9503-3DA4-8846-B926-B6C0D213678B}" destId="{96170A06-30CE-6742-9CD6-9F5407986543}" srcOrd="4" destOrd="0" presId="urn:microsoft.com/office/officeart/2008/layout/RadialCluster"/>
    <dgm:cxn modelId="{BE9EF887-ED36-C147-861B-E8DA209C1EFB}" type="presParOf" srcId="{F15C9503-3DA4-8846-B926-B6C0D213678B}" destId="{0B983D13-9616-B244-9767-663D62534803}" srcOrd="5" destOrd="0" presId="urn:microsoft.com/office/officeart/2008/layout/RadialCluster"/>
    <dgm:cxn modelId="{914BA350-0C3F-F742-B43C-E709BB212A09}" type="presParOf" srcId="{F15C9503-3DA4-8846-B926-B6C0D213678B}" destId="{FE92D435-F383-A542-9849-6BDF935950EE}" srcOrd="6" destOrd="0" presId="urn:microsoft.com/office/officeart/2008/layout/RadialCluster"/>
    <dgm:cxn modelId="{91BD08C7-7CF0-EA44-A366-014E60F1AD5A}" type="presParOf" srcId="{F15C9503-3DA4-8846-B926-B6C0D213678B}" destId="{54555DDE-9657-744F-80C5-9D13F5AB989A}" srcOrd="7" destOrd="0" presId="urn:microsoft.com/office/officeart/2008/layout/RadialCluster"/>
    <dgm:cxn modelId="{80777A69-CE55-A045-8177-FF9F558B69FC}" type="presParOf" srcId="{F15C9503-3DA4-8846-B926-B6C0D213678B}" destId="{47F37E59-2BA1-6442-9399-6A5D937CCC17}" srcOrd="8" destOrd="0" presId="urn:microsoft.com/office/officeart/2008/layout/RadialCluster"/>
    <dgm:cxn modelId="{BC2B6634-D71E-3944-BF87-6C261CB01C27}" type="presParOf" srcId="{F15C9503-3DA4-8846-B926-B6C0D213678B}" destId="{04EFD440-B0DD-7B41-BEDB-A6E2C526B96E}" srcOrd="9" destOrd="0" presId="urn:microsoft.com/office/officeart/2008/layout/RadialCluster"/>
    <dgm:cxn modelId="{F4802FFE-9348-E94D-8E9B-5824D940A8BB}"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DCDE55C-FCE4-B641-89AE-F48B01D951F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DC73B49B-8E09-0A4E-80B1-0FC656010ACF}">
      <dgm:prSet phldrT="[Text]" custT="1"/>
      <dgm:spPr/>
      <dgm:t>
        <a:bodyPr/>
        <a:lstStyle/>
        <a:p>
          <a:r>
            <a:rPr lang="en-US" sz="2000" b="1" dirty="0" smtClean="0">
              <a:latin typeface="Tw Cen MT"/>
              <a:cs typeface="Tw Cen MT"/>
            </a:rPr>
            <a:t>Research &amp; Organize Resources</a:t>
          </a:r>
          <a:endParaRPr lang="en-US" sz="2000" b="1" dirty="0">
            <a:latin typeface="Tw Cen MT"/>
            <a:cs typeface="Tw Cen MT"/>
          </a:endParaRPr>
        </a:p>
      </dgm:t>
    </dgm:pt>
    <dgm:pt modelId="{EB768BD0-9E59-724F-ADF9-7FF870625E09}" type="parTrans" cxnId="{674919DE-6136-E94C-91AB-61ED3EA8E756}">
      <dgm:prSet/>
      <dgm:spPr/>
      <dgm:t>
        <a:bodyPr/>
        <a:lstStyle/>
        <a:p>
          <a:endParaRPr lang="en-US"/>
        </a:p>
      </dgm:t>
    </dgm:pt>
    <dgm:pt modelId="{BC34ACB5-3474-A742-919B-1F465F8014AA}" type="sibTrans" cxnId="{674919DE-6136-E94C-91AB-61ED3EA8E756}">
      <dgm:prSet/>
      <dgm:spPr/>
      <dgm:t>
        <a:bodyPr/>
        <a:lstStyle/>
        <a:p>
          <a:endParaRPr lang="en-US"/>
        </a:p>
      </dgm:t>
    </dgm:pt>
    <dgm:pt modelId="{F3727432-E007-384D-9E2A-122A31E4CD76}">
      <dgm:prSet phldrT="[Text]" custT="1"/>
      <dgm:spPr/>
      <dgm:t>
        <a:bodyPr/>
        <a:lstStyle/>
        <a:p>
          <a:r>
            <a:rPr lang="en-US" sz="2000" b="1" dirty="0" smtClean="0">
              <a:latin typeface="Tw Cen MT"/>
              <a:cs typeface="Tw Cen MT"/>
            </a:rPr>
            <a:t>Identify Potential Resources for Programming</a:t>
          </a:r>
          <a:endParaRPr lang="en-US" sz="2000" b="1" dirty="0">
            <a:latin typeface="Tw Cen MT"/>
            <a:cs typeface="Tw Cen MT"/>
          </a:endParaRPr>
        </a:p>
      </dgm:t>
    </dgm:pt>
    <dgm:pt modelId="{1A6297F3-1D80-E44E-A53E-0F251F376215}" type="parTrans" cxnId="{2EC59191-6ABC-4247-B8BA-2C8B04AE013F}">
      <dgm:prSet/>
      <dgm:spPr/>
      <dgm:t>
        <a:bodyPr/>
        <a:lstStyle/>
        <a:p>
          <a:endParaRPr lang="en-US"/>
        </a:p>
      </dgm:t>
    </dgm:pt>
    <dgm:pt modelId="{7C84BB79-17BB-B241-99C7-639F458DA33F}" type="sibTrans" cxnId="{2EC59191-6ABC-4247-B8BA-2C8B04AE013F}">
      <dgm:prSet/>
      <dgm:spPr/>
      <dgm:t>
        <a:bodyPr/>
        <a:lstStyle/>
        <a:p>
          <a:endParaRPr lang="en-US"/>
        </a:p>
      </dgm:t>
    </dgm:pt>
    <dgm:pt modelId="{0F079C8E-F1F6-B343-B93F-CB6E7F714F05}">
      <dgm:prSet phldrT="[Text]" custT="1"/>
      <dgm:spPr/>
      <dgm:t>
        <a:bodyPr/>
        <a:lstStyle/>
        <a:p>
          <a:r>
            <a:rPr lang="en-US" sz="2000" b="1" dirty="0" smtClean="0">
              <a:latin typeface="Tw Cen MT"/>
              <a:cs typeface="Tw Cen MT"/>
            </a:rPr>
            <a:t>Evaluate Resources</a:t>
          </a:r>
          <a:endParaRPr lang="en-US" sz="2000" b="1" dirty="0">
            <a:latin typeface="Tw Cen MT"/>
            <a:cs typeface="Tw Cen MT"/>
          </a:endParaRPr>
        </a:p>
      </dgm:t>
    </dgm:pt>
    <dgm:pt modelId="{A967EB23-44BA-1944-A318-85596B3703B8}" type="parTrans" cxnId="{700E7FDF-8020-7C4D-A7CC-3BC11D6CBBE9}">
      <dgm:prSet/>
      <dgm:spPr/>
      <dgm:t>
        <a:bodyPr/>
        <a:lstStyle/>
        <a:p>
          <a:endParaRPr lang="en-US"/>
        </a:p>
      </dgm:t>
    </dgm:pt>
    <dgm:pt modelId="{5B83F9EB-4F09-744E-A47F-41E2A0701D75}" type="sibTrans" cxnId="{700E7FDF-8020-7C4D-A7CC-3BC11D6CBBE9}">
      <dgm:prSet/>
      <dgm:spPr/>
      <dgm:t>
        <a:bodyPr/>
        <a:lstStyle/>
        <a:p>
          <a:endParaRPr lang="en-US"/>
        </a:p>
      </dgm:t>
    </dgm:pt>
    <dgm:pt modelId="{F895C578-4CB3-5F4A-85EC-DFB5EAEF77DB}">
      <dgm:prSet phldrT="[Text]" custT="1"/>
      <dgm:spPr/>
      <dgm:t>
        <a:bodyPr/>
        <a:lstStyle/>
        <a:p>
          <a:r>
            <a:rPr lang="en-US" sz="2000" b="1" dirty="0" smtClean="0">
              <a:latin typeface="Tw Cen MT"/>
              <a:cs typeface="Tw Cen MT"/>
            </a:rPr>
            <a:t>Select &amp; Connect Resources to programming</a:t>
          </a:r>
          <a:endParaRPr lang="en-US" sz="2000" b="1" dirty="0">
            <a:latin typeface="Tw Cen MT"/>
            <a:cs typeface="Tw Cen MT"/>
          </a:endParaRPr>
        </a:p>
      </dgm:t>
    </dgm:pt>
    <dgm:pt modelId="{943950CB-86B4-654D-BAD2-2370CB6FFDF8}" type="parTrans" cxnId="{DAB5169E-E2A9-714C-B59E-7575F1B4C148}">
      <dgm:prSet/>
      <dgm:spPr/>
      <dgm:t>
        <a:bodyPr/>
        <a:lstStyle/>
        <a:p>
          <a:endParaRPr lang="en-US"/>
        </a:p>
      </dgm:t>
    </dgm:pt>
    <dgm:pt modelId="{AB5EEAA0-F6F6-D043-88D8-3DF92E100F43}" type="sibTrans" cxnId="{DAB5169E-E2A9-714C-B59E-7575F1B4C148}">
      <dgm:prSet/>
      <dgm:spPr/>
      <dgm:t>
        <a:bodyPr/>
        <a:lstStyle/>
        <a:p>
          <a:endParaRPr lang="en-US"/>
        </a:p>
      </dgm:t>
    </dgm:pt>
    <dgm:pt modelId="{787112B7-EFE2-0840-B7D9-FF58E0019A9D}" type="pres">
      <dgm:prSet presAssocID="{1DCDE55C-FCE4-B641-89AE-F48B01D951F7}" presName="cycle" presStyleCnt="0">
        <dgm:presLayoutVars>
          <dgm:dir/>
          <dgm:resizeHandles val="exact"/>
        </dgm:presLayoutVars>
      </dgm:prSet>
      <dgm:spPr/>
      <dgm:t>
        <a:bodyPr/>
        <a:lstStyle/>
        <a:p>
          <a:endParaRPr lang="en-US"/>
        </a:p>
      </dgm:t>
    </dgm:pt>
    <dgm:pt modelId="{9A383111-D41A-8F47-98DA-6ACAAC94A495}" type="pres">
      <dgm:prSet presAssocID="{DC73B49B-8E09-0A4E-80B1-0FC656010ACF}" presName="node" presStyleLbl="node1" presStyleIdx="0" presStyleCnt="4" custScaleX="119185" custScaleY="116504">
        <dgm:presLayoutVars>
          <dgm:bulletEnabled val="1"/>
        </dgm:presLayoutVars>
      </dgm:prSet>
      <dgm:spPr/>
      <dgm:t>
        <a:bodyPr/>
        <a:lstStyle/>
        <a:p>
          <a:endParaRPr lang="en-US"/>
        </a:p>
      </dgm:t>
    </dgm:pt>
    <dgm:pt modelId="{80CF5FC6-6801-2B4B-A31A-5DABD24EC558}" type="pres">
      <dgm:prSet presAssocID="{DC73B49B-8E09-0A4E-80B1-0FC656010ACF}" presName="spNode" presStyleCnt="0"/>
      <dgm:spPr/>
    </dgm:pt>
    <dgm:pt modelId="{517478FB-F18C-2444-BF24-EE985C984E5E}" type="pres">
      <dgm:prSet presAssocID="{BC34ACB5-3474-A742-919B-1F465F8014AA}" presName="sibTrans" presStyleLbl="sibTrans1D1" presStyleIdx="0" presStyleCnt="4"/>
      <dgm:spPr/>
      <dgm:t>
        <a:bodyPr/>
        <a:lstStyle/>
        <a:p>
          <a:endParaRPr lang="en-US"/>
        </a:p>
      </dgm:t>
    </dgm:pt>
    <dgm:pt modelId="{8EE112F3-BB71-A849-A010-7E77825B8C24}" type="pres">
      <dgm:prSet presAssocID="{F3727432-E007-384D-9E2A-122A31E4CD76}" presName="node" presStyleLbl="node1" presStyleIdx="1" presStyleCnt="4" custScaleX="119185" custScaleY="116504">
        <dgm:presLayoutVars>
          <dgm:bulletEnabled val="1"/>
        </dgm:presLayoutVars>
      </dgm:prSet>
      <dgm:spPr/>
      <dgm:t>
        <a:bodyPr/>
        <a:lstStyle/>
        <a:p>
          <a:endParaRPr lang="en-US"/>
        </a:p>
      </dgm:t>
    </dgm:pt>
    <dgm:pt modelId="{740F6065-1A21-034A-94CA-B345D541A999}" type="pres">
      <dgm:prSet presAssocID="{F3727432-E007-384D-9E2A-122A31E4CD76}" presName="spNode" presStyleCnt="0"/>
      <dgm:spPr/>
    </dgm:pt>
    <dgm:pt modelId="{BCF87EB6-A2C9-6B45-97BA-B93139A33865}" type="pres">
      <dgm:prSet presAssocID="{7C84BB79-17BB-B241-99C7-639F458DA33F}" presName="sibTrans" presStyleLbl="sibTrans1D1" presStyleIdx="1" presStyleCnt="4"/>
      <dgm:spPr/>
      <dgm:t>
        <a:bodyPr/>
        <a:lstStyle/>
        <a:p>
          <a:endParaRPr lang="en-US"/>
        </a:p>
      </dgm:t>
    </dgm:pt>
    <dgm:pt modelId="{9B7010A8-6D1B-D54A-BE48-8C43AA16D928}" type="pres">
      <dgm:prSet presAssocID="{0F079C8E-F1F6-B343-B93F-CB6E7F714F05}" presName="node" presStyleLbl="node1" presStyleIdx="2" presStyleCnt="4" custScaleX="119185" custScaleY="116504">
        <dgm:presLayoutVars>
          <dgm:bulletEnabled val="1"/>
        </dgm:presLayoutVars>
      </dgm:prSet>
      <dgm:spPr/>
      <dgm:t>
        <a:bodyPr/>
        <a:lstStyle/>
        <a:p>
          <a:endParaRPr lang="en-US"/>
        </a:p>
      </dgm:t>
    </dgm:pt>
    <dgm:pt modelId="{15E87BBE-0E0E-A548-A63C-12FF43B06197}" type="pres">
      <dgm:prSet presAssocID="{0F079C8E-F1F6-B343-B93F-CB6E7F714F05}" presName="spNode" presStyleCnt="0"/>
      <dgm:spPr/>
    </dgm:pt>
    <dgm:pt modelId="{F7368527-1A59-EA4B-B999-A9F506EE8FB4}" type="pres">
      <dgm:prSet presAssocID="{5B83F9EB-4F09-744E-A47F-41E2A0701D75}" presName="sibTrans" presStyleLbl="sibTrans1D1" presStyleIdx="2" presStyleCnt="4"/>
      <dgm:spPr/>
      <dgm:t>
        <a:bodyPr/>
        <a:lstStyle/>
        <a:p>
          <a:endParaRPr lang="en-US"/>
        </a:p>
      </dgm:t>
    </dgm:pt>
    <dgm:pt modelId="{EC0A23B1-8DF2-3E4F-9624-98C6F8F45DC0}" type="pres">
      <dgm:prSet presAssocID="{F895C578-4CB3-5F4A-85EC-DFB5EAEF77DB}" presName="node" presStyleLbl="node1" presStyleIdx="3" presStyleCnt="4" custScaleX="119185" custScaleY="116504">
        <dgm:presLayoutVars>
          <dgm:bulletEnabled val="1"/>
        </dgm:presLayoutVars>
      </dgm:prSet>
      <dgm:spPr/>
      <dgm:t>
        <a:bodyPr/>
        <a:lstStyle/>
        <a:p>
          <a:endParaRPr lang="en-US"/>
        </a:p>
      </dgm:t>
    </dgm:pt>
    <dgm:pt modelId="{A5698E13-1E87-F34E-94E6-C9CF4409CFB9}" type="pres">
      <dgm:prSet presAssocID="{F895C578-4CB3-5F4A-85EC-DFB5EAEF77DB}" presName="spNode" presStyleCnt="0"/>
      <dgm:spPr/>
    </dgm:pt>
    <dgm:pt modelId="{A6440AB3-0743-5243-B996-B6FFF32B5B1A}" type="pres">
      <dgm:prSet presAssocID="{AB5EEAA0-F6F6-D043-88D8-3DF92E100F43}" presName="sibTrans" presStyleLbl="sibTrans1D1" presStyleIdx="3" presStyleCnt="4"/>
      <dgm:spPr/>
      <dgm:t>
        <a:bodyPr/>
        <a:lstStyle/>
        <a:p>
          <a:endParaRPr lang="en-US"/>
        </a:p>
      </dgm:t>
    </dgm:pt>
  </dgm:ptLst>
  <dgm:cxnLst>
    <dgm:cxn modelId="{4EE22D48-134E-B04A-9AEA-EFDFFA99DD79}" type="presOf" srcId="{7C84BB79-17BB-B241-99C7-639F458DA33F}" destId="{BCF87EB6-A2C9-6B45-97BA-B93139A33865}" srcOrd="0" destOrd="0" presId="urn:microsoft.com/office/officeart/2005/8/layout/cycle5"/>
    <dgm:cxn modelId="{656FA333-E22C-C346-B2DF-B46028271068}" type="presOf" srcId="{F895C578-4CB3-5F4A-85EC-DFB5EAEF77DB}" destId="{EC0A23B1-8DF2-3E4F-9624-98C6F8F45DC0}" srcOrd="0" destOrd="0" presId="urn:microsoft.com/office/officeart/2005/8/layout/cycle5"/>
    <dgm:cxn modelId="{3CF4FBBF-666C-C543-A08A-7847F94EF9D9}" type="presOf" srcId="{5B83F9EB-4F09-744E-A47F-41E2A0701D75}" destId="{F7368527-1A59-EA4B-B999-A9F506EE8FB4}" srcOrd="0" destOrd="0" presId="urn:microsoft.com/office/officeart/2005/8/layout/cycle5"/>
    <dgm:cxn modelId="{2EC59191-6ABC-4247-B8BA-2C8B04AE013F}" srcId="{1DCDE55C-FCE4-B641-89AE-F48B01D951F7}" destId="{F3727432-E007-384D-9E2A-122A31E4CD76}" srcOrd="1" destOrd="0" parTransId="{1A6297F3-1D80-E44E-A53E-0F251F376215}" sibTransId="{7C84BB79-17BB-B241-99C7-639F458DA33F}"/>
    <dgm:cxn modelId="{DEE437B4-C80C-6644-8238-A4BBF0BE7AE9}" type="presOf" srcId="{DC73B49B-8E09-0A4E-80B1-0FC656010ACF}" destId="{9A383111-D41A-8F47-98DA-6ACAAC94A495}" srcOrd="0" destOrd="0" presId="urn:microsoft.com/office/officeart/2005/8/layout/cycle5"/>
    <dgm:cxn modelId="{9BCE7675-9EEA-ED4E-893B-B8A0B8142FE1}" type="presOf" srcId="{F3727432-E007-384D-9E2A-122A31E4CD76}" destId="{8EE112F3-BB71-A849-A010-7E77825B8C24}" srcOrd="0" destOrd="0" presId="urn:microsoft.com/office/officeart/2005/8/layout/cycle5"/>
    <dgm:cxn modelId="{0133AC2D-8B05-AB45-BEF6-A30B5FFD51E1}" type="presOf" srcId="{BC34ACB5-3474-A742-919B-1F465F8014AA}" destId="{517478FB-F18C-2444-BF24-EE985C984E5E}" srcOrd="0" destOrd="0" presId="urn:microsoft.com/office/officeart/2005/8/layout/cycle5"/>
    <dgm:cxn modelId="{674919DE-6136-E94C-91AB-61ED3EA8E756}" srcId="{1DCDE55C-FCE4-B641-89AE-F48B01D951F7}" destId="{DC73B49B-8E09-0A4E-80B1-0FC656010ACF}" srcOrd="0" destOrd="0" parTransId="{EB768BD0-9E59-724F-ADF9-7FF870625E09}" sibTransId="{BC34ACB5-3474-A742-919B-1F465F8014AA}"/>
    <dgm:cxn modelId="{D6EF0FFF-57A0-6A4C-B351-303469008098}" type="presOf" srcId="{AB5EEAA0-F6F6-D043-88D8-3DF92E100F43}" destId="{A6440AB3-0743-5243-B996-B6FFF32B5B1A}" srcOrd="0" destOrd="0" presId="urn:microsoft.com/office/officeart/2005/8/layout/cycle5"/>
    <dgm:cxn modelId="{C51E1ACE-3493-EE4F-B706-77E41D15CAC5}" type="presOf" srcId="{0F079C8E-F1F6-B343-B93F-CB6E7F714F05}" destId="{9B7010A8-6D1B-D54A-BE48-8C43AA16D928}" srcOrd="0" destOrd="0" presId="urn:microsoft.com/office/officeart/2005/8/layout/cycle5"/>
    <dgm:cxn modelId="{700E7FDF-8020-7C4D-A7CC-3BC11D6CBBE9}" srcId="{1DCDE55C-FCE4-B641-89AE-F48B01D951F7}" destId="{0F079C8E-F1F6-B343-B93F-CB6E7F714F05}" srcOrd="2" destOrd="0" parTransId="{A967EB23-44BA-1944-A318-85596B3703B8}" sibTransId="{5B83F9EB-4F09-744E-A47F-41E2A0701D75}"/>
    <dgm:cxn modelId="{DC797FBC-BE74-FB41-9CAA-F64C73349447}" type="presOf" srcId="{1DCDE55C-FCE4-B641-89AE-F48B01D951F7}" destId="{787112B7-EFE2-0840-B7D9-FF58E0019A9D}" srcOrd="0" destOrd="0" presId="urn:microsoft.com/office/officeart/2005/8/layout/cycle5"/>
    <dgm:cxn modelId="{DAB5169E-E2A9-714C-B59E-7575F1B4C148}" srcId="{1DCDE55C-FCE4-B641-89AE-F48B01D951F7}" destId="{F895C578-4CB3-5F4A-85EC-DFB5EAEF77DB}" srcOrd="3" destOrd="0" parTransId="{943950CB-86B4-654D-BAD2-2370CB6FFDF8}" sibTransId="{AB5EEAA0-F6F6-D043-88D8-3DF92E100F43}"/>
    <dgm:cxn modelId="{8E57C8FF-D071-4B49-A993-0D0EA2B0BA42}" type="presParOf" srcId="{787112B7-EFE2-0840-B7D9-FF58E0019A9D}" destId="{9A383111-D41A-8F47-98DA-6ACAAC94A495}" srcOrd="0" destOrd="0" presId="urn:microsoft.com/office/officeart/2005/8/layout/cycle5"/>
    <dgm:cxn modelId="{A033C452-2CB6-D245-B21D-7A675ADF198B}" type="presParOf" srcId="{787112B7-EFE2-0840-B7D9-FF58E0019A9D}" destId="{80CF5FC6-6801-2B4B-A31A-5DABD24EC558}" srcOrd="1" destOrd="0" presId="urn:microsoft.com/office/officeart/2005/8/layout/cycle5"/>
    <dgm:cxn modelId="{EA97B6C5-E4FC-544C-BDDC-5292FA9C4CAF}" type="presParOf" srcId="{787112B7-EFE2-0840-B7D9-FF58E0019A9D}" destId="{517478FB-F18C-2444-BF24-EE985C984E5E}" srcOrd="2" destOrd="0" presId="urn:microsoft.com/office/officeart/2005/8/layout/cycle5"/>
    <dgm:cxn modelId="{0B4FA27B-912C-044A-AE15-B5D75F623D4C}" type="presParOf" srcId="{787112B7-EFE2-0840-B7D9-FF58E0019A9D}" destId="{8EE112F3-BB71-A849-A010-7E77825B8C24}" srcOrd="3" destOrd="0" presId="urn:microsoft.com/office/officeart/2005/8/layout/cycle5"/>
    <dgm:cxn modelId="{5940D4A6-2F02-7B4D-ACE1-0736DA75B287}" type="presParOf" srcId="{787112B7-EFE2-0840-B7D9-FF58E0019A9D}" destId="{740F6065-1A21-034A-94CA-B345D541A999}" srcOrd="4" destOrd="0" presId="urn:microsoft.com/office/officeart/2005/8/layout/cycle5"/>
    <dgm:cxn modelId="{2CAFD9F5-7A9D-3846-AFDC-EDC873D6E4CA}" type="presParOf" srcId="{787112B7-EFE2-0840-B7D9-FF58E0019A9D}" destId="{BCF87EB6-A2C9-6B45-97BA-B93139A33865}" srcOrd="5" destOrd="0" presId="urn:microsoft.com/office/officeart/2005/8/layout/cycle5"/>
    <dgm:cxn modelId="{DEBC7242-4CC5-3A45-95B4-D456A1FCB577}" type="presParOf" srcId="{787112B7-EFE2-0840-B7D9-FF58E0019A9D}" destId="{9B7010A8-6D1B-D54A-BE48-8C43AA16D928}" srcOrd="6" destOrd="0" presId="urn:microsoft.com/office/officeart/2005/8/layout/cycle5"/>
    <dgm:cxn modelId="{F82939BE-19EE-2D44-9069-A39D54935CD5}" type="presParOf" srcId="{787112B7-EFE2-0840-B7D9-FF58E0019A9D}" destId="{15E87BBE-0E0E-A548-A63C-12FF43B06197}" srcOrd="7" destOrd="0" presId="urn:microsoft.com/office/officeart/2005/8/layout/cycle5"/>
    <dgm:cxn modelId="{5BC15508-057B-AB4B-BB7E-33FEAF795431}" type="presParOf" srcId="{787112B7-EFE2-0840-B7D9-FF58E0019A9D}" destId="{F7368527-1A59-EA4B-B999-A9F506EE8FB4}" srcOrd="8" destOrd="0" presId="urn:microsoft.com/office/officeart/2005/8/layout/cycle5"/>
    <dgm:cxn modelId="{4EDC9A94-2FC3-2743-926D-EC77BD68F6FE}" type="presParOf" srcId="{787112B7-EFE2-0840-B7D9-FF58E0019A9D}" destId="{EC0A23B1-8DF2-3E4F-9624-98C6F8F45DC0}" srcOrd="9" destOrd="0" presId="urn:microsoft.com/office/officeart/2005/8/layout/cycle5"/>
    <dgm:cxn modelId="{3D6FC58D-85CA-CF4F-82B1-189B32F4A721}" type="presParOf" srcId="{787112B7-EFE2-0840-B7D9-FF58E0019A9D}" destId="{A5698E13-1E87-F34E-94E6-C9CF4409CFB9}" srcOrd="10" destOrd="0" presId="urn:microsoft.com/office/officeart/2005/8/layout/cycle5"/>
    <dgm:cxn modelId="{A9404E4C-BEAA-A148-8AFF-0EA046E7046B}" type="presParOf" srcId="{787112B7-EFE2-0840-B7D9-FF58E0019A9D}" destId="{A6440AB3-0743-5243-B996-B6FFF32B5B1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DCDE55C-FCE4-B641-89AE-F48B01D951F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DC73B49B-8E09-0A4E-80B1-0FC656010ACF}">
      <dgm:prSet phldrT="[Text]" custT="1"/>
      <dgm:spPr/>
      <dgm:t>
        <a:bodyPr/>
        <a:lstStyle/>
        <a:p>
          <a:r>
            <a:rPr lang="en-US" sz="2000" b="1" dirty="0" smtClean="0">
              <a:latin typeface="Tw Cen MT"/>
              <a:cs typeface="Tw Cen MT"/>
            </a:rPr>
            <a:t>Research &amp; Organize Resources</a:t>
          </a:r>
          <a:endParaRPr lang="en-US" sz="2000" b="1" dirty="0">
            <a:latin typeface="Tw Cen MT"/>
            <a:cs typeface="Tw Cen MT"/>
          </a:endParaRPr>
        </a:p>
      </dgm:t>
    </dgm:pt>
    <dgm:pt modelId="{EB768BD0-9E59-724F-ADF9-7FF870625E09}" type="parTrans" cxnId="{674919DE-6136-E94C-91AB-61ED3EA8E756}">
      <dgm:prSet/>
      <dgm:spPr/>
      <dgm:t>
        <a:bodyPr/>
        <a:lstStyle/>
        <a:p>
          <a:endParaRPr lang="en-US"/>
        </a:p>
      </dgm:t>
    </dgm:pt>
    <dgm:pt modelId="{BC34ACB5-3474-A742-919B-1F465F8014AA}" type="sibTrans" cxnId="{674919DE-6136-E94C-91AB-61ED3EA8E756}">
      <dgm:prSet/>
      <dgm:spPr/>
      <dgm:t>
        <a:bodyPr/>
        <a:lstStyle/>
        <a:p>
          <a:endParaRPr lang="en-US"/>
        </a:p>
      </dgm:t>
    </dgm:pt>
    <dgm:pt modelId="{F3727432-E007-384D-9E2A-122A31E4CD76}">
      <dgm:prSet phldrT="[Text]" custT="1"/>
      <dgm:spPr/>
      <dgm:t>
        <a:bodyPr/>
        <a:lstStyle/>
        <a:p>
          <a:r>
            <a:rPr lang="en-US" sz="2000" b="1" dirty="0" smtClean="0">
              <a:latin typeface="Tw Cen MT"/>
              <a:cs typeface="Tw Cen MT"/>
            </a:rPr>
            <a:t>Identify Potential Resources for Programming</a:t>
          </a:r>
          <a:endParaRPr lang="en-US" sz="2000" b="1" dirty="0">
            <a:latin typeface="Tw Cen MT"/>
            <a:cs typeface="Tw Cen MT"/>
          </a:endParaRPr>
        </a:p>
      </dgm:t>
    </dgm:pt>
    <dgm:pt modelId="{1A6297F3-1D80-E44E-A53E-0F251F376215}" type="parTrans" cxnId="{2EC59191-6ABC-4247-B8BA-2C8B04AE013F}">
      <dgm:prSet/>
      <dgm:spPr/>
      <dgm:t>
        <a:bodyPr/>
        <a:lstStyle/>
        <a:p>
          <a:endParaRPr lang="en-US"/>
        </a:p>
      </dgm:t>
    </dgm:pt>
    <dgm:pt modelId="{7C84BB79-17BB-B241-99C7-639F458DA33F}" type="sibTrans" cxnId="{2EC59191-6ABC-4247-B8BA-2C8B04AE013F}">
      <dgm:prSet/>
      <dgm:spPr/>
      <dgm:t>
        <a:bodyPr/>
        <a:lstStyle/>
        <a:p>
          <a:endParaRPr lang="en-US"/>
        </a:p>
      </dgm:t>
    </dgm:pt>
    <dgm:pt modelId="{0F079C8E-F1F6-B343-B93F-CB6E7F714F05}">
      <dgm:prSet phldrT="[Text]" custT="1"/>
      <dgm:spPr/>
      <dgm:t>
        <a:bodyPr/>
        <a:lstStyle/>
        <a:p>
          <a:r>
            <a:rPr lang="en-US" sz="2000" b="1" dirty="0" smtClean="0">
              <a:latin typeface="Tw Cen MT"/>
              <a:cs typeface="Tw Cen MT"/>
            </a:rPr>
            <a:t>Evaluate Resources</a:t>
          </a:r>
          <a:endParaRPr lang="en-US" sz="2000" b="1" dirty="0">
            <a:latin typeface="Tw Cen MT"/>
            <a:cs typeface="Tw Cen MT"/>
          </a:endParaRPr>
        </a:p>
      </dgm:t>
    </dgm:pt>
    <dgm:pt modelId="{A967EB23-44BA-1944-A318-85596B3703B8}" type="parTrans" cxnId="{700E7FDF-8020-7C4D-A7CC-3BC11D6CBBE9}">
      <dgm:prSet/>
      <dgm:spPr/>
      <dgm:t>
        <a:bodyPr/>
        <a:lstStyle/>
        <a:p>
          <a:endParaRPr lang="en-US"/>
        </a:p>
      </dgm:t>
    </dgm:pt>
    <dgm:pt modelId="{5B83F9EB-4F09-744E-A47F-41E2A0701D75}" type="sibTrans" cxnId="{700E7FDF-8020-7C4D-A7CC-3BC11D6CBBE9}">
      <dgm:prSet/>
      <dgm:spPr/>
      <dgm:t>
        <a:bodyPr/>
        <a:lstStyle/>
        <a:p>
          <a:endParaRPr lang="en-US"/>
        </a:p>
      </dgm:t>
    </dgm:pt>
    <dgm:pt modelId="{F895C578-4CB3-5F4A-85EC-DFB5EAEF77DB}">
      <dgm:prSet phldrT="[Text]" custT="1"/>
      <dgm:spPr/>
      <dgm:t>
        <a:bodyPr/>
        <a:lstStyle/>
        <a:p>
          <a:r>
            <a:rPr lang="en-US" sz="2000" b="1" dirty="0" smtClean="0">
              <a:latin typeface="Tw Cen MT"/>
              <a:cs typeface="Tw Cen MT"/>
            </a:rPr>
            <a:t>Select &amp; Connect Resources to programming</a:t>
          </a:r>
          <a:endParaRPr lang="en-US" sz="2000" b="1" dirty="0">
            <a:latin typeface="Tw Cen MT"/>
            <a:cs typeface="Tw Cen MT"/>
          </a:endParaRPr>
        </a:p>
      </dgm:t>
    </dgm:pt>
    <dgm:pt modelId="{943950CB-86B4-654D-BAD2-2370CB6FFDF8}" type="parTrans" cxnId="{DAB5169E-E2A9-714C-B59E-7575F1B4C148}">
      <dgm:prSet/>
      <dgm:spPr/>
      <dgm:t>
        <a:bodyPr/>
        <a:lstStyle/>
        <a:p>
          <a:endParaRPr lang="en-US"/>
        </a:p>
      </dgm:t>
    </dgm:pt>
    <dgm:pt modelId="{AB5EEAA0-F6F6-D043-88D8-3DF92E100F43}" type="sibTrans" cxnId="{DAB5169E-E2A9-714C-B59E-7575F1B4C148}">
      <dgm:prSet/>
      <dgm:spPr/>
      <dgm:t>
        <a:bodyPr/>
        <a:lstStyle/>
        <a:p>
          <a:endParaRPr lang="en-US"/>
        </a:p>
      </dgm:t>
    </dgm:pt>
    <dgm:pt modelId="{787112B7-EFE2-0840-B7D9-FF58E0019A9D}" type="pres">
      <dgm:prSet presAssocID="{1DCDE55C-FCE4-B641-89AE-F48B01D951F7}" presName="cycle" presStyleCnt="0">
        <dgm:presLayoutVars>
          <dgm:dir/>
          <dgm:resizeHandles val="exact"/>
        </dgm:presLayoutVars>
      </dgm:prSet>
      <dgm:spPr/>
      <dgm:t>
        <a:bodyPr/>
        <a:lstStyle/>
        <a:p>
          <a:endParaRPr lang="en-US"/>
        </a:p>
      </dgm:t>
    </dgm:pt>
    <dgm:pt modelId="{9A383111-D41A-8F47-98DA-6ACAAC94A495}" type="pres">
      <dgm:prSet presAssocID="{DC73B49B-8E09-0A4E-80B1-0FC656010ACF}" presName="node" presStyleLbl="node1" presStyleIdx="0" presStyleCnt="4" custScaleX="119185" custScaleY="116504">
        <dgm:presLayoutVars>
          <dgm:bulletEnabled val="1"/>
        </dgm:presLayoutVars>
      </dgm:prSet>
      <dgm:spPr/>
      <dgm:t>
        <a:bodyPr/>
        <a:lstStyle/>
        <a:p>
          <a:endParaRPr lang="en-US"/>
        </a:p>
      </dgm:t>
    </dgm:pt>
    <dgm:pt modelId="{80CF5FC6-6801-2B4B-A31A-5DABD24EC558}" type="pres">
      <dgm:prSet presAssocID="{DC73B49B-8E09-0A4E-80B1-0FC656010ACF}" presName="spNode" presStyleCnt="0"/>
      <dgm:spPr/>
    </dgm:pt>
    <dgm:pt modelId="{517478FB-F18C-2444-BF24-EE985C984E5E}" type="pres">
      <dgm:prSet presAssocID="{BC34ACB5-3474-A742-919B-1F465F8014AA}" presName="sibTrans" presStyleLbl="sibTrans1D1" presStyleIdx="0" presStyleCnt="4"/>
      <dgm:spPr/>
      <dgm:t>
        <a:bodyPr/>
        <a:lstStyle/>
        <a:p>
          <a:endParaRPr lang="en-US"/>
        </a:p>
      </dgm:t>
    </dgm:pt>
    <dgm:pt modelId="{8EE112F3-BB71-A849-A010-7E77825B8C24}" type="pres">
      <dgm:prSet presAssocID="{F3727432-E007-384D-9E2A-122A31E4CD76}" presName="node" presStyleLbl="node1" presStyleIdx="1" presStyleCnt="4" custScaleX="119185" custScaleY="116504">
        <dgm:presLayoutVars>
          <dgm:bulletEnabled val="1"/>
        </dgm:presLayoutVars>
      </dgm:prSet>
      <dgm:spPr/>
      <dgm:t>
        <a:bodyPr/>
        <a:lstStyle/>
        <a:p>
          <a:endParaRPr lang="en-US"/>
        </a:p>
      </dgm:t>
    </dgm:pt>
    <dgm:pt modelId="{740F6065-1A21-034A-94CA-B345D541A999}" type="pres">
      <dgm:prSet presAssocID="{F3727432-E007-384D-9E2A-122A31E4CD76}" presName="spNode" presStyleCnt="0"/>
      <dgm:spPr/>
    </dgm:pt>
    <dgm:pt modelId="{BCF87EB6-A2C9-6B45-97BA-B93139A33865}" type="pres">
      <dgm:prSet presAssocID="{7C84BB79-17BB-B241-99C7-639F458DA33F}" presName="sibTrans" presStyleLbl="sibTrans1D1" presStyleIdx="1" presStyleCnt="4"/>
      <dgm:spPr/>
      <dgm:t>
        <a:bodyPr/>
        <a:lstStyle/>
        <a:p>
          <a:endParaRPr lang="en-US"/>
        </a:p>
      </dgm:t>
    </dgm:pt>
    <dgm:pt modelId="{9B7010A8-6D1B-D54A-BE48-8C43AA16D928}" type="pres">
      <dgm:prSet presAssocID="{0F079C8E-F1F6-B343-B93F-CB6E7F714F05}" presName="node" presStyleLbl="node1" presStyleIdx="2" presStyleCnt="4" custScaleX="119185" custScaleY="116504">
        <dgm:presLayoutVars>
          <dgm:bulletEnabled val="1"/>
        </dgm:presLayoutVars>
      </dgm:prSet>
      <dgm:spPr/>
      <dgm:t>
        <a:bodyPr/>
        <a:lstStyle/>
        <a:p>
          <a:endParaRPr lang="en-US"/>
        </a:p>
      </dgm:t>
    </dgm:pt>
    <dgm:pt modelId="{15E87BBE-0E0E-A548-A63C-12FF43B06197}" type="pres">
      <dgm:prSet presAssocID="{0F079C8E-F1F6-B343-B93F-CB6E7F714F05}" presName="spNode" presStyleCnt="0"/>
      <dgm:spPr/>
    </dgm:pt>
    <dgm:pt modelId="{F7368527-1A59-EA4B-B999-A9F506EE8FB4}" type="pres">
      <dgm:prSet presAssocID="{5B83F9EB-4F09-744E-A47F-41E2A0701D75}" presName="sibTrans" presStyleLbl="sibTrans1D1" presStyleIdx="2" presStyleCnt="4"/>
      <dgm:spPr/>
      <dgm:t>
        <a:bodyPr/>
        <a:lstStyle/>
        <a:p>
          <a:endParaRPr lang="en-US"/>
        </a:p>
      </dgm:t>
    </dgm:pt>
    <dgm:pt modelId="{EC0A23B1-8DF2-3E4F-9624-98C6F8F45DC0}" type="pres">
      <dgm:prSet presAssocID="{F895C578-4CB3-5F4A-85EC-DFB5EAEF77DB}" presName="node" presStyleLbl="node1" presStyleIdx="3" presStyleCnt="4" custScaleX="119185" custScaleY="116504">
        <dgm:presLayoutVars>
          <dgm:bulletEnabled val="1"/>
        </dgm:presLayoutVars>
      </dgm:prSet>
      <dgm:spPr/>
      <dgm:t>
        <a:bodyPr/>
        <a:lstStyle/>
        <a:p>
          <a:endParaRPr lang="en-US"/>
        </a:p>
      </dgm:t>
    </dgm:pt>
    <dgm:pt modelId="{A5698E13-1E87-F34E-94E6-C9CF4409CFB9}" type="pres">
      <dgm:prSet presAssocID="{F895C578-4CB3-5F4A-85EC-DFB5EAEF77DB}" presName="spNode" presStyleCnt="0"/>
      <dgm:spPr/>
    </dgm:pt>
    <dgm:pt modelId="{A6440AB3-0743-5243-B996-B6FFF32B5B1A}" type="pres">
      <dgm:prSet presAssocID="{AB5EEAA0-F6F6-D043-88D8-3DF92E100F43}" presName="sibTrans" presStyleLbl="sibTrans1D1" presStyleIdx="3" presStyleCnt="4"/>
      <dgm:spPr/>
      <dgm:t>
        <a:bodyPr/>
        <a:lstStyle/>
        <a:p>
          <a:endParaRPr lang="en-US"/>
        </a:p>
      </dgm:t>
    </dgm:pt>
  </dgm:ptLst>
  <dgm:cxnLst>
    <dgm:cxn modelId="{06EF91CB-8645-784C-BB7B-D8D1793829F7}" type="presOf" srcId="{F895C578-4CB3-5F4A-85EC-DFB5EAEF77DB}" destId="{EC0A23B1-8DF2-3E4F-9624-98C6F8F45DC0}" srcOrd="0" destOrd="0" presId="urn:microsoft.com/office/officeart/2005/8/layout/cycle5"/>
    <dgm:cxn modelId="{3A33601F-24CD-A44E-AFBC-A9125C1FB4B8}" type="presOf" srcId="{BC34ACB5-3474-A742-919B-1F465F8014AA}" destId="{517478FB-F18C-2444-BF24-EE985C984E5E}" srcOrd="0" destOrd="0" presId="urn:microsoft.com/office/officeart/2005/8/layout/cycle5"/>
    <dgm:cxn modelId="{2EC59191-6ABC-4247-B8BA-2C8B04AE013F}" srcId="{1DCDE55C-FCE4-B641-89AE-F48B01D951F7}" destId="{F3727432-E007-384D-9E2A-122A31E4CD76}" srcOrd="1" destOrd="0" parTransId="{1A6297F3-1D80-E44E-A53E-0F251F376215}" sibTransId="{7C84BB79-17BB-B241-99C7-639F458DA33F}"/>
    <dgm:cxn modelId="{CB00C7EC-0E68-F746-842B-5E726848F0E0}" type="presOf" srcId="{F3727432-E007-384D-9E2A-122A31E4CD76}" destId="{8EE112F3-BB71-A849-A010-7E77825B8C24}" srcOrd="0" destOrd="0" presId="urn:microsoft.com/office/officeart/2005/8/layout/cycle5"/>
    <dgm:cxn modelId="{BCF34381-AE84-B04E-B87B-F6DE5BC55E4D}" type="presOf" srcId="{0F079C8E-F1F6-B343-B93F-CB6E7F714F05}" destId="{9B7010A8-6D1B-D54A-BE48-8C43AA16D928}" srcOrd="0" destOrd="0" presId="urn:microsoft.com/office/officeart/2005/8/layout/cycle5"/>
    <dgm:cxn modelId="{674919DE-6136-E94C-91AB-61ED3EA8E756}" srcId="{1DCDE55C-FCE4-B641-89AE-F48B01D951F7}" destId="{DC73B49B-8E09-0A4E-80B1-0FC656010ACF}" srcOrd="0" destOrd="0" parTransId="{EB768BD0-9E59-724F-ADF9-7FF870625E09}" sibTransId="{BC34ACB5-3474-A742-919B-1F465F8014AA}"/>
    <dgm:cxn modelId="{A2E115D3-13FB-424A-97C8-F9C48D83A81F}" type="presOf" srcId="{7C84BB79-17BB-B241-99C7-639F458DA33F}" destId="{BCF87EB6-A2C9-6B45-97BA-B93139A33865}" srcOrd="0" destOrd="0" presId="urn:microsoft.com/office/officeart/2005/8/layout/cycle5"/>
    <dgm:cxn modelId="{700E7FDF-8020-7C4D-A7CC-3BC11D6CBBE9}" srcId="{1DCDE55C-FCE4-B641-89AE-F48B01D951F7}" destId="{0F079C8E-F1F6-B343-B93F-CB6E7F714F05}" srcOrd="2" destOrd="0" parTransId="{A967EB23-44BA-1944-A318-85596B3703B8}" sibTransId="{5B83F9EB-4F09-744E-A47F-41E2A0701D75}"/>
    <dgm:cxn modelId="{1B49DB32-2CB9-8547-BFA1-B281F5A9B447}" type="presOf" srcId="{1DCDE55C-FCE4-B641-89AE-F48B01D951F7}" destId="{787112B7-EFE2-0840-B7D9-FF58E0019A9D}" srcOrd="0" destOrd="0" presId="urn:microsoft.com/office/officeart/2005/8/layout/cycle5"/>
    <dgm:cxn modelId="{6D333C5A-354E-4944-B73F-D1DC3096126A}" type="presOf" srcId="{AB5EEAA0-F6F6-D043-88D8-3DF92E100F43}" destId="{A6440AB3-0743-5243-B996-B6FFF32B5B1A}" srcOrd="0" destOrd="0" presId="urn:microsoft.com/office/officeart/2005/8/layout/cycle5"/>
    <dgm:cxn modelId="{00220A85-26EA-3949-B941-4BEF3A2AD474}" type="presOf" srcId="{DC73B49B-8E09-0A4E-80B1-0FC656010ACF}" destId="{9A383111-D41A-8F47-98DA-6ACAAC94A495}" srcOrd="0" destOrd="0" presId="urn:microsoft.com/office/officeart/2005/8/layout/cycle5"/>
    <dgm:cxn modelId="{DAB5169E-E2A9-714C-B59E-7575F1B4C148}" srcId="{1DCDE55C-FCE4-B641-89AE-F48B01D951F7}" destId="{F895C578-4CB3-5F4A-85EC-DFB5EAEF77DB}" srcOrd="3" destOrd="0" parTransId="{943950CB-86B4-654D-BAD2-2370CB6FFDF8}" sibTransId="{AB5EEAA0-F6F6-D043-88D8-3DF92E100F43}"/>
    <dgm:cxn modelId="{A88EDA31-05CA-5A40-833B-85FB1DF9D69F}" type="presOf" srcId="{5B83F9EB-4F09-744E-A47F-41E2A0701D75}" destId="{F7368527-1A59-EA4B-B999-A9F506EE8FB4}" srcOrd="0" destOrd="0" presId="urn:microsoft.com/office/officeart/2005/8/layout/cycle5"/>
    <dgm:cxn modelId="{8EBF2687-C6C5-214C-A75E-2728BB1DB77D}" type="presParOf" srcId="{787112B7-EFE2-0840-B7D9-FF58E0019A9D}" destId="{9A383111-D41A-8F47-98DA-6ACAAC94A495}" srcOrd="0" destOrd="0" presId="urn:microsoft.com/office/officeart/2005/8/layout/cycle5"/>
    <dgm:cxn modelId="{C6C12C29-B40D-1A46-A346-9977F0C275B1}" type="presParOf" srcId="{787112B7-EFE2-0840-B7D9-FF58E0019A9D}" destId="{80CF5FC6-6801-2B4B-A31A-5DABD24EC558}" srcOrd="1" destOrd="0" presId="urn:microsoft.com/office/officeart/2005/8/layout/cycle5"/>
    <dgm:cxn modelId="{CD8B87B4-6623-584F-91DA-68894D9270F0}" type="presParOf" srcId="{787112B7-EFE2-0840-B7D9-FF58E0019A9D}" destId="{517478FB-F18C-2444-BF24-EE985C984E5E}" srcOrd="2" destOrd="0" presId="urn:microsoft.com/office/officeart/2005/8/layout/cycle5"/>
    <dgm:cxn modelId="{2B050A87-CA3A-0349-8C28-0FCD7596C868}" type="presParOf" srcId="{787112B7-EFE2-0840-B7D9-FF58E0019A9D}" destId="{8EE112F3-BB71-A849-A010-7E77825B8C24}" srcOrd="3" destOrd="0" presId="urn:microsoft.com/office/officeart/2005/8/layout/cycle5"/>
    <dgm:cxn modelId="{34CFB8BC-8AB9-A04E-8616-D00A0F525FEA}" type="presParOf" srcId="{787112B7-EFE2-0840-B7D9-FF58E0019A9D}" destId="{740F6065-1A21-034A-94CA-B345D541A999}" srcOrd="4" destOrd="0" presId="urn:microsoft.com/office/officeart/2005/8/layout/cycle5"/>
    <dgm:cxn modelId="{2B7C4DDF-0127-7243-9F57-F343130FD2A7}" type="presParOf" srcId="{787112B7-EFE2-0840-B7D9-FF58E0019A9D}" destId="{BCF87EB6-A2C9-6B45-97BA-B93139A33865}" srcOrd="5" destOrd="0" presId="urn:microsoft.com/office/officeart/2005/8/layout/cycle5"/>
    <dgm:cxn modelId="{6742D1D2-E7E6-924C-8F9A-F8F187743831}" type="presParOf" srcId="{787112B7-EFE2-0840-B7D9-FF58E0019A9D}" destId="{9B7010A8-6D1B-D54A-BE48-8C43AA16D928}" srcOrd="6" destOrd="0" presId="urn:microsoft.com/office/officeart/2005/8/layout/cycle5"/>
    <dgm:cxn modelId="{D1EF3DFD-2C84-E844-9E86-0A694158F8B6}" type="presParOf" srcId="{787112B7-EFE2-0840-B7D9-FF58E0019A9D}" destId="{15E87BBE-0E0E-A548-A63C-12FF43B06197}" srcOrd="7" destOrd="0" presId="urn:microsoft.com/office/officeart/2005/8/layout/cycle5"/>
    <dgm:cxn modelId="{CD0E2812-F753-D648-AED3-EB0CAE8698B9}" type="presParOf" srcId="{787112B7-EFE2-0840-B7D9-FF58E0019A9D}" destId="{F7368527-1A59-EA4B-B999-A9F506EE8FB4}" srcOrd="8" destOrd="0" presId="urn:microsoft.com/office/officeart/2005/8/layout/cycle5"/>
    <dgm:cxn modelId="{7EBB1A76-FB60-9D46-988C-C3750307DF03}" type="presParOf" srcId="{787112B7-EFE2-0840-B7D9-FF58E0019A9D}" destId="{EC0A23B1-8DF2-3E4F-9624-98C6F8F45DC0}" srcOrd="9" destOrd="0" presId="urn:microsoft.com/office/officeart/2005/8/layout/cycle5"/>
    <dgm:cxn modelId="{9F6A3E33-2331-7845-ACA1-15B619BA36C8}" type="presParOf" srcId="{787112B7-EFE2-0840-B7D9-FF58E0019A9D}" destId="{A5698E13-1E87-F34E-94E6-C9CF4409CFB9}" srcOrd="10" destOrd="0" presId="urn:microsoft.com/office/officeart/2005/8/layout/cycle5"/>
    <dgm:cxn modelId="{4E297FC2-8C91-7D4C-A592-9B252A7FD7F5}" type="presParOf" srcId="{787112B7-EFE2-0840-B7D9-FF58E0019A9D}" destId="{A6440AB3-0743-5243-B996-B6FFF32B5B1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44BA63-7C6F-854B-84D5-C69020EBE7D8}" type="doc">
      <dgm:prSet loTypeId="urn:microsoft.com/office/officeart/2005/8/layout/hList7" loCatId="" qsTypeId="urn:microsoft.com/office/officeart/2005/8/quickstyle/simple4" qsCatId="simple" csTypeId="urn:microsoft.com/office/officeart/2005/8/colors/colorful1" csCatId="colorful" phldr="1"/>
      <dgm:spPr/>
    </dgm:pt>
    <dgm:pt modelId="{96413DC3-3322-E14A-91F2-9024485E7969}">
      <dgm:prSet phldrT="[Text]"/>
      <dgm:spPr/>
      <dgm:t>
        <a:bodyPr/>
        <a:lstStyle/>
        <a:p>
          <a:r>
            <a:rPr lang="en-US" b="1" dirty="0" smtClean="0"/>
            <a:t>Not Religiously Affiliated</a:t>
          </a:r>
          <a:endParaRPr lang="en-US" b="1" dirty="0"/>
        </a:p>
      </dgm:t>
    </dgm:pt>
    <dgm:pt modelId="{7F9400A7-F864-2D41-A709-3FB30A7A8FC1}" type="parTrans" cxnId="{24265A9F-DE87-9E44-BF53-8E342B4919F4}">
      <dgm:prSet/>
      <dgm:spPr/>
      <dgm:t>
        <a:bodyPr/>
        <a:lstStyle/>
        <a:p>
          <a:endParaRPr lang="en-US"/>
        </a:p>
      </dgm:t>
    </dgm:pt>
    <dgm:pt modelId="{74A2A025-F37C-264C-8A32-3CB4B5CE877E}" type="sibTrans" cxnId="{24265A9F-DE87-9E44-BF53-8E342B4919F4}">
      <dgm:prSet/>
      <dgm:spPr/>
      <dgm:t>
        <a:bodyPr/>
        <a:lstStyle/>
        <a:p>
          <a:endParaRPr lang="en-US"/>
        </a:p>
      </dgm:t>
    </dgm:pt>
    <dgm:pt modelId="{41BCE487-CC54-8445-800A-0589BD7276E8}">
      <dgm:prSet phldrT="[Text]"/>
      <dgm:spPr/>
      <dgm:t>
        <a:bodyPr/>
        <a:lstStyle/>
        <a:p>
          <a:r>
            <a:rPr lang="en-US" b="1" dirty="0" smtClean="0"/>
            <a:t>Spiritual but Not Religious</a:t>
          </a:r>
          <a:endParaRPr lang="en-US" b="1" dirty="0"/>
        </a:p>
      </dgm:t>
    </dgm:pt>
    <dgm:pt modelId="{97E3ACEC-6AB9-214A-ABFF-8F0A5B16767F}" type="parTrans" cxnId="{BAEB4EBB-8007-8048-84E2-F634F2A2E240}">
      <dgm:prSet/>
      <dgm:spPr/>
      <dgm:t>
        <a:bodyPr/>
        <a:lstStyle/>
        <a:p>
          <a:endParaRPr lang="en-US"/>
        </a:p>
      </dgm:t>
    </dgm:pt>
    <dgm:pt modelId="{7C77DCC4-D044-6A4C-BEF5-6B011CCA4DA8}" type="sibTrans" cxnId="{BAEB4EBB-8007-8048-84E2-F634F2A2E240}">
      <dgm:prSet/>
      <dgm:spPr/>
      <dgm:t>
        <a:bodyPr/>
        <a:lstStyle/>
        <a:p>
          <a:endParaRPr lang="en-US"/>
        </a:p>
      </dgm:t>
    </dgm:pt>
    <dgm:pt modelId="{55DE33B7-C6DE-1A4A-BBD0-C8774E317DE9}">
      <dgm:prSet phldrT="[Text]"/>
      <dgm:spPr/>
      <dgm:t>
        <a:bodyPr/>
        <a:lstStyle/>
        <a:p>
          <a:r>
            <a:rPr lang="en-US" b="1" dirty="0" smtClean="0"/>
            <a:t>Minimal Engagement with Faith and Community</a:t>
          </a:r>
          <a:endParaRPr lang="en-US" b="1" dirty="0"/>
        </a:p>
      </dgm:t>
    </dgm:pt>
    <dgm:pt modelId="{70785199-E962-8E4E-B7E9-9EB3C1975979}" type="parTrans" cxnId="{A876C699-D802-3946-95BE-6C1DF1987C14}">
      <dgm:prSet/>
      <dgm:spPr/>
      <dgm:t>
        <a:bodyPr/>
        <a:lstStyle/>
        <a:p>
          <a:endParaRPr lang="en-US"/>
        </a:p>
      </dgm:t>
    </dgm:pt>
    <dgm:pt modelId="{00282AAD-7B03-E640-964D-E524F92D1B87}" type="sibTrans" cxnId="{A876C699-D802-3946-95BE-6C1DF1987C14}">
      <dgm:prSet/>
      <dgm:spPr/>
      <dgm:t>
        <a:bodyPr/>
        <a:lstStyle/>
        <a:p>
          <a:endParaRPr lang="en-US"/>
        </a:p>
      </dgm:t>
    </dgm:pt>
    <dgm:pt modelId="{EAC79732-E1B7-D046-A82C-9E41B8C98E85}">
      <dgm:prSet phldrT="[Text]"/>
      <dgm:spPr/>
      <dgm:t>
        <a:bodyPr/>
        <a:lstStyle/>
        <a:p>
          <a:r>
            <a:rPr lang="en-US" b="1" dirty="0" smtClean="0"/>
            <a:t>Vibrant Faith</a:t>
          </a:r>
          <a:br>
            <a:rPr lang="en-US" b="1" dirty="0" smtClean="0"/>
          </a:br>
          <a:r>
            <a:rPr lang="en-US" b="1" dirty="0" smtClean="0"/>
            <a:t>&amp; Active Engagement</a:t>
          </a:r>
          <a:endParaRPr lang="en-US" b="1" dirty="0"/>
        </a:p>
      </dgm:t>
    </dgm:pt>
    <dgm:pt modelId="{A385174B-CD92-BE46-9EDF-6912BB7EAE0A}" type="parTrans" cxnId="{C2C799F2-6CB0-BA4C-B642-FD2F5912EC47}">
      <dgm:prSet/>
      <dgm:spPr/>
      <dgm:t>
        <a:bodyPr/>
        <a:lstStyle/>
        <a:p>
          <a:endParaRPr lang="en-US"/>
        </a:p>
      </dgm:t>
    </dgm:pt>
    <dgm:pt modelId="{61F3CE78-D375-1E47-A9CD-4FC3DB21E9CD}" type="sibTrans" cxnId="{C2C799F2-6CB0-BA4C-B642-FD2F5912EC47}">
      <dgm:prSet/>
      <dgm:spPr/>
      <dgm:t>
        <a:bodyPr/>
        <a:lstStyle/>
        <a:p>
          <a:endParaRPr lang="en-US"/>
        </a:p>
      </dgm:t>
    </dgm:pt>
    <dgm:pt modelId="{3B9E16F6-991E-6D46-81D4-E43E02DA77B8}" type="pres">
      <dgm:prSet presAssocID="{6044BA63-7C6F-854B-84D5-C69020EBE7D8}" presName="Name0" presStyleCnt="0">
        <dgm:presLayoutVars>
          <dgm:dir/>
          <dgm:resizeHandles val="exact"/>
        </dgm:presLayoutVars>
      </dgm:prSet>
      <dgm:spPr/>
    </dgm:pt>
    <dgm:pt modelId="{612614A4-A650-6343-B1C6-C89384F923E7}" type="pres">
      <dgm:prSet presAssocID="{6044BA63-7C6F-854B-84D5-C69020EBE7D8}" presName="fgShape" presStyleLbl="fgShp" presStyleIdx="0" presStyleCnt="1"/>
      <dgm:spPr/>
    </dgm:pt>
    <dgm:pt modelId="{74CCF6AB-1C12-8C42-B033-F5CFC6DE4259}" type="pres">
      <dgm:prSet presAssocID="{6044BA63-7C6F-854B-84D5-C69020EBE7D8}" presName="linComp" presStyleCnt="0"/>
      <dgm:spPr/>
    </dgm:pt>
    <dgm:pt modelId="{48DD22D8-CAB9-FC47-BE5E-7B4EB49BE2A7}" type="pres">
      <dgm:prSet presAssocID="{96413DC3-3322-E14A-91F2-9024485E7969}" presName="compNode" presStyleCnt="0"/>
      <dgm:spPr/>
    </dgm:pt>
    <dgm:pt modelId="{055F0246-E7A3-C64F-96E5-438D0D0341DC}" type="pres">
      <dgm:prSet presAssocID="{96413DC3-3322-E14A-91F2-9024485E7969}" presName="bkgdShape" presStyleLbl="node1" presStyleIdx="0" presStyleCnt="4"/>
      <dgm:spPr/>
      <dgm:t>
        <a:bodyPr/>
        <a:lstStyle/>
        <a:p>
          <a:endParaRPr lang="en-US"/>
        </a:p>
      </dgm:t>
    </dgm:pt>
    <dgm:pt modelId="{62850793-26D3-ED46-8E29-4C5F4B431AD5}" type="pres">
      <dgm:prSet presAssocID="{96413DC3-3322-E14A-91F2-9024485E7969}" presName="nodeTx" presStyleLbl="node1" presStyleIdx="0" presStyleCnt="4">
        <dgm:presLayoutVars>
          <dgm:bulletEnabled val="1"/>
        </dgm:presLayoutVars>
      </dgm:prSet>
      <dgm:spPr/>
      <dgm:t>
        <a:bodyPr/>
        <a:lstStyle/>
        <a:p>
          <a:endParaRPr lang="en-US"/>
        </a:p>
      </dgm:t>
    </dgm:pt>
    <dgm:pt modelId="{E71CC4E9-245E-9342-95D2-209564D3BCD1}" type="pres">
      <dgm:prSet presAssocID="{96413DC3-3322-E14A-91F2-9024485E7969}" presName="invisiNode" presStyleLbl="node1" presStyleIdx="0" presStyleCnt="4"/>
      <dgm:spPr/>
    </dgm:pt>
    <dgm:pt modelId="{8A9EB826-7948-4F4C-88E9-2E150BEBDE25}" type="pres">
      <dgm:prSet presAssocID="{96413DC3-3322-E14A-91F2-9024485E7969}" presName="imagNode" presStyleLbl="fgImgPlace1" presStyleIdx="0" presStyleCnt="4"/>
      <dgm:spPr/>
    </dgm:pt>
    <dgm:pt modelId="{002630CF-B42A-CA4E-8178-43D2C5529C3D}" type="pres">
      <dgm:prSet presAssocID="{74A2A025-F37C-264C-8A32-3CB4B5CE877E}" presName="sibTrans" presStyleLbl="sibTrans2D1" presStyleIdx="0" presStyleCnt="0"/>
      <dgm:spPr/>
      <dgm:t>
        <a:bodyPr/>
        <a:lstStyle/>
        <a:p>
          <a:endParaRPr lang="en-US"/>
        </a:p>
      </dgm:t>
    </dgm:pt>
    <dgm:pt modelId="{F09F4A0B-DDAE-EB46-864C-BFF91419A6E5}" type="pres">
      <dgm:prSet presAssocID="{41BCE487-CC54-8445-800A-0589BD7276E8}" presName="compNode" presStyleCnt="0"/>
      <dgm:spPr/>
    </dgm:pt>
    <dgm:pt modelId="{820A0329-744D-C74A-B522-3516DAF851A3}" type="pres">
      <dgm:prSet presAssocID="{41BCE487-CC54-8445-800A-0589BD7276E8}" presName="bkgdShape" presStyleLbl="node1" presStyleIdx="1" presStyleCnt="4"/>
      <dgm:spPr/>
      <dgm:t>
        <a:bodyPr/>
        <a:lstStyle/>
        <a:p>
          <a:endParaRPr lang="en-US"/>
        </a:p>
      </dgm:t>
    </dgm:pt>
    <dgm:pt modelId="{79A62C1F-0BA0-B949-9632-52A78F1748B3}" type="pres">
      <dgm:prSet presAssocID="{41BCE487-CC54-8445-800A-0589BD7276E8}" presName="nodeTx" presStyleLbl="node1" presStyleIdx="1" presStyleCnt="4">
        <dgm:presLayoutVars>
          <dgm:bulletEnabled val="1"/>
        </dgm:presLayoutVars>
      </dgm:prSet>
      <dgm:spPr/>
      <dgm:t>
        <a:bodyPr/>
        <a:lstStyle/>
        <a:p>
          <a:endParaRPr lang="en-US"/>
        </a:p>
      </dgm:t>
    </dgm:pt>
    <dgm:pt modelId="{E63B8DAC-027A-C744-BA52-08C39F2DFE52}" type="pres">
      <dgm:prSet presAssocID="{41BCE487-CC54-8445-800A-0589BD7276E8}" presName="invisiNode" presStyleLbl="node1" presStyleIdx="1" presStyleCnt="4"/>
      <dgm:spPr/>
    </dgm:pt>
    <dgm:pt modelId="{5AF2C04B-EF9F-BA43-81D4-8E4779A7D97E}" type="pres">
      <dgm:prSet presAssocID="{41BCE487-CC54-8445-800A-0589BD7276E8}" presName="imagNode" presStyleLbl="fgImgPlace1" presStyleIdx="1" presStyleCnt="4"/>
      <dgm:spPr/>
    </dgm:pt>
    <dgm:pt modelId="{897F6FF1-8D5B-FC4E-8FBE-2A6953984DEB}" type="pres">
      <dgm:prSet presAssocID="{7C77DCC4-D044-6A4C-BEF5-6B011CCA4DA8}" presName="sibTrans" presStyleLbl="sibTrans2D1" presStyleIdx="0" presStyleCnt="0"/>
      <dgm:spPr/>
      <dgm:t>
        <a:bodyPr/>
        <a:lstStyle/>
        <a:p>
          <a:endParaRPr lang="en-US"/>
        </a:p>
      </dgm:t>
    </dgm:pt>
    <dgm:pt modelId="{66AE6493-20C4-CA43-990C-32297F05ECFB}" type="pres">
      <dgm:prSet presAssocID="{55DE33B7-C6DE-1A4A-BBD0-C8774E317DE9}" presName="compNode" presStyleCnt="0"/>
      <dgm:spPr/>
    </dgm:pt>
    <dgm:pt modelId="{E631F2B0-23C3-0249-9E08-F3E6F17015C2}" type="pres">
      <dgm:prSet presAssocID="{55DE33B7-C6DE-1A4A-BBD0-C8774E317DE9}" presName="bkgdShape" presStyleLbl="node1" presStyleIdx="2" presStyleCnt="4"/>
      <dgm:spPr/>
      <dgm:t>
        <a:bodyPr/>
        <a:lstStyle/>
        <a:p>
          <a:endParaRPr lang="en-US"/>
        </a:p>
      </dgm:t>
    </dgm:pt>
    <dgm:pt modelId="{D60BE1CD-D88B-1847-842E-E3E60E513B15}" type="pres">
      <dgm:prSet presAssocID="{55DE33B7-C6DE-1A4A-BBD0-C8774E317DE9}" presName="nodeTx" presStyleLbl="node1" presStyleIdx="2" presStyleCnt="4">
        <dgm:presLayoutVars>
          <dgm:bulletEnabled val="1"/>
        </dgm:presLayoutVars>
      </dgm:prSet>
      <dgm:spPr/>
      <dgm:t>
        <a:bodyPr/>
        <a:lstStyle/>
        <a:p>
          <a:endParaRPr lang="en-US"/>
        </a:p>
      </dgm:t>
    </dgm:pt>
    <dgm:pt modelId="{0B542829-C445-494B-8543-8DFA2CF16AF9}" type="pres">
      <dgm:prSet presAssocID="{55DE33B7-C6DE-1A4A-BBD0-C8774E317DE9}" presName="invisiNode" presStyleLbl="node1" presStyleIdx="2" presStyleCnt="4"/>
      <dgm:spPr/>
    </dgm:pt>
    <dgm:pt modelId="{18CF072A-30E2-844B-B81C-6D42C7C135E1}" type="pres">
      <dgm:prSet presAssocID="{55DE33B7-C6DE-1A4A-BBD0-C8774E317DE9}" presName="imagNode" presStyleLbl="fgImgPlace1" presStyleIdx="2" presStyleCnt="4"/>
      <dgm:spPr/>
    </dgm:pt>
    <dgm:pt modelId="{483FE20B-B463-C44E-90F7-218CE750DF52}" type="pres">
      <dgm:prSet presAssocID="{00282AAD-7B03-E640-964D-E524F92D1B87}" presName="sibTrans" presStyleLbl="sibTrans2D1" presStyleIdx="0" presStyleCnt="0"/>
      <dgm:spPr/>
      <dgm:t>
        <a:bodyPr/>
        <a:lstStyle/>
        <a:p>
          <a:endParaRPr lang="en-US"/>
        </a:p>
      </dgm:t>
    </dgm:pt>
    <dgm:pt modelId="{E254221C-C92D-9D4C-82C7-696DDF323DA0}" type="pres">
      <dgm:prSet presAssocID="{EAC79732-E1B7-D046-A82C-9E41B8C98E85}" presName="compNode" presStyleCnt="0"/>
      <dgm:spPr/>
    </dgm:pt>
    <dgm:pt modelId="{CB2AA07B-8D9B-D04A-BB27-F1F82AC034E2}" type="pres">
      <dgm:prSet presAssocID="{EAC79732-E1B7-D046-A82C-9E41B8C98E85}" presName="bkgdShape" presStyleLbl="node1" presStyleIdx="3" presStyleCnt="4" custScaleX="99602"/>
      <dgm:spPr/>
      <dgm:t>
        <a:bodyPr/>
        <a:lstStyle/>
        <a:p>
          <a:endParaRPr lang="en-US"/>
        </a:p>
      </dgm:t>
    </dgm:pt>
    <dgm:pt modelId="{4D97CBBC-C350-C34E-A120-9902BC4A5596}" type="pres">
      <dgm:prSet presAssocID="{EAC79732-E1B7-D046-A82C-9E41B8C98E85}" presName="nodeTx" presStyleLbl="node1" presStyleIdx="3" presStyleCnt="4">
        <dgm:presLayoutVars>
          <dgm:bulletEnabled val="1"/>
        </dgm:presLayoutVars>
      </dgm:prSet>
      <dgm:spPr/>
      <dgm:t>
        <a:bodyPr/>
        <a:lstStyle/>
        <a:p>
          <a:endParaRPr lang="en-US"/>
        </a:p>
      </dgm:t>
    </dgm:pt>
    <dgm:pt modelId="{07777B89-A6F0-A246-B9D3-A0E3A747D34C}" type="pres">
      <dgm:prSet presAssocID="{EAC79732-E1B7-D046-A82C-9E41B8C98E85}" presName="invisiNode" presStyleLbl="node1" presStyleIdx="3" presStyleCnt="4"/>
      <dgm:spPr/>
    </dgm:pt>
    <dgm:pt modelId="{D908F25E-593C-6D40-828D-2A68C1F09009}" type="pres">
      <dgm:prSet presAssocID="{EAC79732-E1B7-D046-A82C-9E41B8C98E85}" presName="imagNode" presStyleLbl="fgImgPlace1" presStyleIdx="3" presStyleCnt="4"/>
      <dgm:spPr/>
    </dgm:pt>
  </dgm:ptLst>
  <dgm:cxnLst>
    <dgm:cxn modelId="{121D4EE4-C540-3049-8076-5109527E0975}" type="presOf" srcId="{96413DC3-3322-E14A-91F2-9024485E7969}" destId="{055F0246-E7A3-C64F-96E5-438D0D0341DC}" srcOrd="0" destOrd="0" presId="urn:microsoft.com/office/officeart/2005/8/layout/hList7"/>
    <dgm:cxn modelId="{740B467B-085F-8543-BED0-E8E5F1ED5B73}" type="presOf" srcId="{55DE33B7-C6DE-1A4A-BBD0-C8774E317DE9}" destId="{D60BE1CD-D88B-1847-842E-E3E60E513B15}" srcOrd="1" destOrd="0" presId="urn:microsoft.com/office/officeart/2005/8/layout/hList7"/>
    <dgm:cxn modelId="{A876C699-D802-3946-95BE-6C1DF1987C14}" srcId="{6044BA63-7C6F-854B-84D5-C69020EBE7D8}" destId="{55DE33B7-C6DE-1A4A-BBD0-C8774E317DE9}" srcOrd="2" destOrd="0" parTransId="{70785199-E962-8E4E-B7E9-9EB3C1975979}" sibTransId="{00282AAD-7B03-E640-964D-E524F92D1B87}"/>
    <dgm:cxn modelId="{BD7D62B4-A1C5-1048-AB60-E72272932F4D}" type="presOf" srcId="{6044BA63-7C6F-854B-84D5-C69020EBE7D8}" destId="{3B9E16F6-991E-6D46-81D4-E43E02DA77B8}" srcOrd="0" destOrd="0" presId="urn:microsoft.com/office/officeart/2005/8/layout/hList7"/>
    <dgm:cxn modelId="{E8C628CD-BEE7-8E4D-AD07-C23CDC7DE93D}" type="presOf" srcId="{55DE33B7-C6DE-1A4A-BBD0-C8774E317DE9}" destId="{E631F2B0-23C3-0249-9E08-F3E6F17015C2}" srcOrd="0" destOrd="0" presId="urn:microsoft.com/office/officeart/2005/8/layout/hList7"/>
    <dgm:cxn modelId="{04B033D5-C911-FA4A-BFE8-B3290E86B384}" type="presOf" srcId="{7C77DCC4-D044-6A4C-BEF5-6B011CCA4DA8}" destId="{897F6FF1-8D5B-FC4E-8FBE-2A6953984DEB}" srcOrd="0" destOrd="0" presId="urn:microsoft.com/office/officeart/2005/8/layout/hList7"/>
    <dgm:cxn modelId="{43B3E39B-E4A9-E944-94C2-9FD0AD74590A}" type="presOf" srcId="{41BCE487-CC54-8445-800A-0589BD7276E8}" destId="{820A0329-744D-C74A-B522-3516DAF851A3}" srcOrd="0" destOrd="0" presId="urn:microsoft.com/office/officeart/2005/8/layout/hList7"/>
    <dgm:cxn modelId="{3110D5A2-3964-FD4B-B64B-98BCDAAB5B8B}" type="presOf" srcId="{EAC79732-E1B7-D046-A82C-9E41B8C98E85}" destId="{4D97CBBC-C350-C34E-A120-9902BC4A5596}" srcOrd="1" destOrd="0" presId="urn:microsoft.com/office/officeart/2005/8/layout/hList7"/>
    <dgm:cxn modelId="{24265A9F-DE87-9E44-BF53-8E342B4919F4}" srcId="{6044BA63-7C6F-854B-84D5-C69020EBE7D8}" destId="{96413DC3-3322-E14A-91F2-9024485E7969}" srcOrd="0" destOrd="0" parTransId="{7F9400A7-F864-2D41-A709-3FB30A7A8FC1}" sibTransId="{74A2A025-F37C-264C-8A32-3CB4B5CE877E}"/>
    <dgm:cxn modelId="{CF43B1D6-D5C5-8344-ACFA-EC486F7D9E4B}" type="presOf" srcId="{41BCE487-CC54-8445-800A-0589BD7276E8}" destId="{79A62C1F-0BA0-B949-9632-52A78F1748B3}" srcOrd="1" destOrd="0" presId="urn:microsoft.com/office/officeart/2005/8/layout/hList7"/>
    <dgm:cxn modelId="{E030C861-F91D-814B-AEC9-98A25A0F40BC}" type="presOf" srcId="{00282AAD-7B03-E640-964D-E524F92D1B87}" destId="{483FE20B-B463-C44E-90F7-218CE750DF52}" srcOrd="0" destOrd="0" presId="urn:microsoft.com/office/officeart/2005/8/layout/hList7"/>
    <dgm:cxn modelId="{F41EBC87-367D-7D43-867F-C999EBBFE2F2}" type="presOf" srcId="{EAC79732-E1B7-D046-A82C-9E41B8C98E85}" destId="{CB2AA07B-8D9B-D04A-BB27-F1F82AC034E2}" srcOrd="0" destOrd="0" presId="urn:microsoft.com/office/officeart/2005/8/layout/hList7"/>
    <dgm:cxn modelId="{5E96B7A7-F3A2-4F45-9EC3-C38BC3AB1A3E}" type="presOf" srcId="{96413DC3-3322-E14A-91F2-9024485E7969}" destId="{62850793-26D3-ED46-8E29-4C5F4B431AD5}" srcOrd="1" destOrd="0" presId="urn:microsoft.com/office/officeart/2005/8/layout/hList7"/>
    <dgm:cxn modelId="{C2C799F2-6CB0-BA4C-B642-FD2F5912EC47}" srcId="{6044BA63-7C6F-854B-84D5-C69020EBE7D8}" destId="{EAC79732-E1B7-D046-A82C-9E41B8C98E85}" srcOrd="3" destOrd="0" parTransId="{A385174B-CD92-BE46-9EDF-6912BB7EAE0A}" sibTransId="{61F3CE78-D375-1E47-A9CD-4FC3DB21E9CD}"/>
    <dgm:cxn modelId="{71027EF3-35BA-F14A-9665-B7CA1C2DC85C}" type="presOf" srcId="{74A2A025-F37C-264C-8A32-3CB4B5CE877E}" destId="{002630CF-B42A-CA4E-8178-43D2C5529C3D}" srcOrd="0" destOrd="0" presId="urn:microsoft.com/office/officeart/2005/8/layout/hList7"/>
    <dgm:cxn modelId="{BAEB4EBB-8007-8048-84E2-F634F2A2E240}" srcId="{6044BA63-7C6F-854B-84D5-C69020EBE7D8}" destId="{41BCE487-CC54-8445-800A-0589BD7276E8}" srcOrd="1" destOrd="0" parTransId="{97E3ACEC-6AB9-214A-ABFF-8F0A5B16767F}" sibTransId="{7C77DCC4-D044-6A4C-BEF5-6B011CCA4DA8}"/>
    <dgm:cxn modelId="{380356C0-9AE9-594B-836F-F782733B0FB6}" type="presParOf" srcId="{3B9E16F6-991E-6D46-81D4-E43E02DA77B8}" destId="{612614A4-A650-6343-B1C6-C89384F923E7}" srcOrd="0" destOrd="0" presId="urn:microsoft.com/office/officeart/2005/8/layout/hList7"/>
    <dgm:cxn modelId="{FED2581A-F472-CA47-ABA3-D606D18E7482}" type="presParOf" srcId="{3B9E16F6-991E-6D46-81D4-E43E02DA77B8}" destId="{74CCF6AB-1C12-8C42-B033-F5CFC6DE4259}" srcOrd="1" destOrd="0" presId="urn:microsoft.com/office/officeart/2005/8/layout/hList7"/>
    <dgm:cxn modelId="{0AE1B324-BA38-A540-9307-C7F54D0CF7EE}" type="presParOf" srcId="{74CCF6AB-1C12-8C42-B033-F5CFC6DE4259}" destId="{48DD22D8-CAB9-FC47-BE5E-7B4EB49BE2A7}" srcOrd="0" destOrd="0" presId="urn:microsoft.com/office/officeart/2005/8/layout/hList7"/>
    <dgm:cxn modelId="{D98B48E1-8F7B-4E46-8E04-D2963667FBC3}" type="presParOf" srcId="{48DD22D8-CAB9-FC47-BE5E-7B4EB49BE2A7}" destId="{055F0246-E7A3-C64F-96E5-438D0D0341DC}" srcOrd="0" destOrd="0" presId="urn:microsoft.com/office/officeart/2005/8/layout/hList7"/>
    <dgm:cxn modelId="{33B42A76-66D2-6340-9C25-76E092358F7B}" type="presParOf" srcId="{48DD22D8-CAB9-FC47-BE5E-7B4EB49BE2A7}" destId="{62850793-26D3-ED46-8E29-4C5F4B431AD5}" srcOrd="1" destOrd="0" presId="urn:microsoft.com/office/officeart/2005/8/layout/hList7"/>
    <dgm:cxn modelId="{E57EBF95-3842-4749-87AE-20A2715C15F0}" type="presParOf" srcId="{48DD22D8-CAB9-FC47-BE5E-7B4EB49BE2A7}" destId="{E71CC4E9-245E-9342-95D2-209564D3BCD1}" srcOrd="2" destOrd="0" presId="urn:microsoft.com/office/officeart/2005/8/layout/hList7"/>
    <dgm:cxn modelId="{51F1253E-0DBD-D544-BBA0-E995FED16172}" type="presParOf" srcId="{48DD22D8-CAB9-FC47-BE5E-7B4EB49BE2A7}" destId="{8A9EB826-7948-4F4C-88E9-2E150BEBDE25}" srcOrd="3" destOrd="0" presId="urn:microsoft.com/office/officeart/2005/8/layout/hList7"/>
    <dgm:cxn modelId="{C63BF12A-C996-4A40-98D1-9C1146F17699}" type="presParOf" srcId="{74CCF6AB-1C12-8C42-B033-F5CFC6DE4259}" destId="{002630CF-B42A-CA4E-8178-43D2C5529C3D}" srcOrd="1" destOrd="0" presId="urn:microsoft.com/office/officeart/2005/8/layout/hList7"/>
    <dgm:cxn modelId="{9CD3CF01-8D80-E141-9E09-F59B283180A7}" type="presParOf" srcId="{74CCF6AB-1C12-8C42-B033-F5CFC6DE4259}" destId="{F09F4A0B-DDAE-EB46-864C-BFF91419A6E5}" srcOrd="2" destOrd="0" presId="urn:microsoft.com/office/officeart/2005/8/layout/hList7"/>
    <dgm:cxn modelId="{50F26585-B5AE-5D4F-89F4-B3235877D826}" type="presParOf" srcId="{F09F4A0B-DDAE-EB46-864C-BFF91419A6E5}" destId="{820A0329-744D-C74A-B522-3516DAF851A3}" srcOrd="0" destOrd="0" presId="urn:microsoft.com/office/officeart/2005/8/layout/hList7"/>
    <dgm:cxn modelId="{8B407F67-EBE6-8F45-A41E-26DB7C749EDC}" type="presParOf" srcId="{F09F4A0B-DDAE-EB46-864C-BFF91419A6E5}" destId="{79A62C1F-0BA0-B949-9632-52A78F1748B3}" srcOrd="1" destOrd="0" presId="urn:microsoft.com/office/officeart/2005/8/layout/hList7"/>
    <dgm:cxn modelId="{1FC1F173-9097-CC40-AF7F-8719450C763D}" type="presParOf" srcId="{F09F4A0B-DDAE-EB46-864C-BFF91419A6E5}" destId="{E63B8DAC-027A-C744-BA52-08C39F2DFE52}" srcOrd="2" destOrd="0" presId="urn:microsoft.com/office/officeart/2005/8/layout/hList7"/>
    <dgm:cxn modelId="{26581DF3-2146-4B4E-9DF5-C196BDCC8E59}" type="presParOf" srcId="{F09F4A0B-DDAE-EB46-864C-BFF91419A6E5}" destId="{5AF2C04B-EF9F-BA43-81D4-8E4779A7D97E}" srcOrd="3" destOrd="0" presId="urn:microsoft.com/office/officeart/2005/8/layout/hList7"/>
    <dgm:cxn modelId="{A9B28111-CDAC-E043-B77B-4B260249650A}" type="presParOf" srcId="{74CCF6AB-1C12-8C42-B033-F5CFC6DE4259}" destId="{897F6FF1-8D5B-FC4E-8FBE-2A6953984DEB}" srcOrd="3" destOrd="0" presId="urn:microsoft.com/office/officeart/2005/8/layout/hList7"/>
    <dgm:cxn modelId="{865607C4-5DCB-724E-B1D1-9A88A851F8A7}" type="presParOf" srcId="{74CCF6AB-1C12-8C42-B033-F5CFC6DE4259}" destId="{66AE6493-20C4-CA43-990C-32297F05ECFB}" srcOrd="4" destOrd="0" presId="urn:microsoft.com/office/officeart/2005/8/layout/hList7"/>
    <dgm:cxn modelId="{1928A405-BD78-BD4A-B1CC-1501581D5B48}" type="presParOf" srcId="{66AE6493-20C4-CA43-990C-32297F05ECFB}" destId="{E631F2B0-23C3-0249-9E08-F3E6F17015C2}" srcOrd="0" destOrd="0" presId="urn:microsoft.com/office/officeart/2005/8/layout/hList7"/>
    <dgm:cxn modelId="{9DBF0504-9187-2045-8389-8E9FFDE639B4}" type="presParOf" srcId="{66AE6493-20C4-CA43-990C-32297F05ECFB}" destId="{D60BE1CD-D88B-1847-842E-E3E60E513B15}" srcOrd="1" destOrd="0" presId="urn:microsoft.com/office/officeart/2005/8/layout/hList7"/>
    <dgm:cxn modelId="{0D072004-8560-E743-94B1-195C92088BBA}" type="presParOf" srcId="{66AE6493-20C4-CA43-990C-32297F05ECFB}" destId="{0B542829-C445-494B-8543-8DFA2CF16AF9}" srcOrd="2" destOrd="0" presId="urn:microsoft.com/office/officeart/2005/8/layout/hList7"/>
    <dgm:cxn modelId="{C653A9C6-C88E-FC42-9363-085832146339}" type="presParOf" srcId="{66AE6493-20C4-CA43-990C-32297F05ECFB}" destId="{18CF072A-30E2-844B-B81C-6D42C7C135E1}" srcOrd="3" destOrd="0" presId="urn:microsoft.com/office/officeart/2005/8/layout/hList7"/>
    <dgm:cxn modelId="{047F0680-495D-9548-AB39-78F17EDA804F}" type="presParOf" srcId="{74CCF6AB-1C12-8C42-B033-F5CFC6DE4259}" destId="{483FE20B-B463-C44E-90F7-218CE750DF52}" srcOrd="5" destOrd="0" presId="urn:microsoft.com/office/officeart/2005/8/layout/hList7"/>
    <dgm:cxn modelId="{79F9737D-E20C-3546-9F49-645B13D8F26E}" type="presParOf" srcId="{74CCF6AB-1C12-8C42-B033-F5CFC6DE4259}" destId="{E254221C-C92D-9D4C-82C7-696DDF323DA0}" srcOrd="6" destOrd="0" presId="urn:microsoft.com/office/officeart/2005/8/layout/hList7"/>
    <dgm:cxn modelId="{48D6D447-DFBF-B54A-980A-48F5B5B4E608}" type="presParOf" srcId="{E254221C-C92D-9D4C-82C7-696DDF323DA0}" destId="{CB2AA07B-8D9B-D04A-BB27-F1F82AC034E2}" srcOrd="0" destOrd="0" presId="urn:microsoft.com/office/officeart/2005/8/layout/hList7"/>
    <dgm:cxn modelId="{7B4A90A0-2B6D-1045-AD4D-3845BFC7BFE7}" type="presParOf" srcId="{E254221C-C92D-9D4C-82C7-696DDF323DA0}" destId="{4D97CBBC-C350-C34E-A120-9902BC4A5596}" srcOrd="1" destOrd="0" presId="urn:microsoft.com/office/officeart/2005/8/layout/hList7"/>
    <dgm:cxn modelId="{1981469C-7210-CC4B-8D40-054864577FEA}" type="presParOf" srcId="{E254221C-C92D-9D4C-82C7-696DDF323DA0}" destId="{07777B89-A6F0-A246-B9D3-A0E3A747D34C}" srcOrd="2" destOrd="0" presId="urn:microsoft.com/office/officeart/2005/8/layout/hList7"/>
    <dgm:cxn modelId="{B6AA8497-1B46-C843-9414-10A3821D712A}" type="presParOf" srcId="{E254221C-C92D-9D4C-82C7-696DDF323DA0}" destId="{D908F25E-593C-6D40-828D-2A68C1F0900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C4D486-C09F-034B-B735-58969B0EE54E}" type="doc">
      <dgm:prSet loTypeId="urn:microsoft.com/office/officeart/2005/8/layout/cycle7" loCatId="" qsTypeId="urn:microsoft.com/office/officeart/2005/8/quickstyle/simple1" qsCatId="simple" csTypeId="urn:microsoft.com/office/officeart/2005/8/colors/accent0_1" csCatId="mainScheme" phldr="1"/>
      <dgm:spPr/>
      <dgm:t>
        <a:bodyPr/>
        <a:lstStyle/>
        <a:p>
          <a:endParaRPr lang="en-US"/>
        </a:p>
      </dgm:t>
    </dgm:pt>
    <dgm:pt modelId="{6752BCA2-5964-3640-B511-029352444ABA}">
      <dgm:prSet phldrT="[Text]"/>
      <dgm:spPr/>
      <dgm:t>
        <a:bodyPr/>
        <a:lstStyle/>
        <a:p>
          <a:r>
            <a:rPr lang="en-US" b="1" dirty="0" smtClean="0"/>
            <a:t>Church</a:t>
          </a:r>
          <a:endParaRPr lang="en-US" b="1" dirty="0"/>
        </a:p>
      </dgm:t>
    </dgm:pt>
    <dgm:pt modelId="{16C98205-1D17-1C42-8C77-1B9B6D533256}" type="parTrans" cxnId="{08DEB0B9-BE58-9F4D-95F9-1CE6C5E10CE0}">
      <dgm:prSet/>
      <dgm:spPr/>
      <dgm:t>
        <a:bodyPr/>
        <a:lstStyle/>
        <a:p>
          <a:endParaRPr lang="en-US"/>
        </a:p>
      </dgm:t>
    </dgm:pt>
    <dgm:pt modelId="{44D210FE-1BFA-CF45-9FE2-D67C44A8923B}" type="sibTrans" cxnId="{08DEB0B9-BE58-9F4D-95F9-1CE6C5E10CE0}">
      <dgm:prSet/>
      <dgm:spPr/>
      <dgm:t>
        <a:bodyPr/>
        <a:lstStyle/>
        <a:p>
          <a:endParaRPr lang="en-US" dirty="0"/>
        </a:p>
      </dgm:t>
    </dgm:pt>
    <dgm:pt modelId="{FA96AC64-A6F2-BD4C-8E0E-2A18DA4CA7A6}">
      <dgm:prSet phldrT="[Text]"/>
      <dgm:spPr/>
      <dgm:t>
        <a:bodyPr/>
        <a:lstStyle/>
        <a:p>
          <a:r>
            <a:rPr lang="en-US" b="1" dirty="0" smtClean="0"/>
            <a:t>Family</a:t>
          </a:r>
          <a:endParaRPr lang="en-US" b="1" dirty="0"/>
        </a:p>
      </dgm:t>
    </dgm:pt>
    <dgm:pt modelId="{7F3B17CA-BA95-B344-B2B0-54FA1D551CFE}" type="parTrans" cxnId="{C421627F-68F1-2D46-BCCC-6A1C11F43F62}">
      <dgm:prSet/>
      <dgm:spPr/>
      <dgm:t>
        <a:bodyPr/>
        <a:lstStyle/>
        <a:p>
          <a:endParaRPr lang="en-US"/>
        </a:p>
      </dgm:t>
    </dgm:pt>
    <dgm:pt modelId="{AAFB8270-04CE-ED44-9089-945AF9754DA6}" type="sibTrans" cxnId="{C421627F-68F1-2D46-BCCC-6A1C11F43F62}">
      <dgm:prSet/>
      <dgm:spPr/>
      <dgm:t>
        <a:bodyPr/>
        <a:lstStyle/>
        <a:p>
          <a:endParaRPr lang="en-US" dirty="0"/>
        </a:p>
      </dgm:t>
    </dgm:pt>
    <dgm:pt modelId="{09FD1A6E-92F1-8745-BC6F-242570246927}">
      <dgm:prSet phldrT="[Text]"/>
      <dgm:spPr/>
      <dgm:t>
        <a:bodyPr/>
        <a:lstStyle/>
        <a:p>
          <a:r>
            <a:rPr lang="en-US" b="1" dirty="0" smtClean="0"/>
            <a:t>Ethnic Traditions</a:t>
          </a:r>
          <a:endParaRPr lang="en-US" b="1" dirty="0"/>
        </a:p>
      </dgm:t>
    </dgm:pt>
    <dgm:pt modelId="{0F85D442-F763-0547-B99D-16E389CE8702}" type="parTrans" cxnId="{A500A39D-1307-9640-99FB-13B59C4A80AA}">
      <dgm:prSet/>
      <dgm:spPr/>
      <dgm:t>
        <a:bodyPr/>
        <a:lstStyle/>
        <a:p>
          <a:endParaRPr lang="en-US"/>
        </a:p>
      </dgm:t>
    </dgm:pt>
    <dgm:pt modelId="{71A3058C-4992-C947-A232-9F5E3CFA3899}" type="sibTrans" cxnId="{A500A39D-1307-9640-99FB-13B59C4A80AA}">
      <dgm:prSet/>
      <dgm:spPr/>
      <dgm:t>
        <a:bodyPr/>
        <a:lstStyle/>
        <a:p>
          <a:endParaRPr lang="en-US" dirty="0"/>
        </a:p>
      </dgm:t>
    </dgm:pt>
    <dgm:pt modelId="{EEE9491C-DD74-B84E-8521-987943C14A4E}">
      <dgm:prSet phldrT="[Text]"/>
      <dgm:spPr/>
      <dgm:t>
        <a:bodyPr/>
        <a:lstStyle/>
        <a:p>
          <a:r>
            <a:rPr lang="en-US" b="1" dirty="0" smtClean="0"/>
            <a:t>Community</a:t>
          </a:r>
          <a:endParaRPr lang="en-US" b="1" dirty="0"/>
        </a:p>
      </dgm:t>
    </dgm:pt>
    <dgm:pt modelId="{D434515E-9A03-2A4F-B38B-D8CF25530B7F}" type="parTrans" cxnId="{11F344F4-4B74-DF44-B2EE-3C19E672136C}">
      <dgm:prSet/>
      <dgm:spPr/>
      <dgm:t>
        <a:bodyPr/>
        <a:lstStyle/>
        <a:p>
          <a:endParaRPr lang="en-US"/>
        </a:p>
      </dgm:t>
    </dgm:pt>
    <dgm:pt modelId="{786A9633-CEC7-9040-B5F9-14F850C724EA}" type="sibTrans" cxnId="{11F344F4-4B74-DF44-B2EE-3C19E672136C}">
      <dgm:prSet/>
      <dgm:spPr/>
      <dgm:t>
        <a:bodyPr/>
        <a:lstStyle/>
        <a:p>
          <a:endParaRPr lang="en-US" dirty="0"/>
        </a:p>
      </dgm:t>
    </dgm:pt>
    <dgm:pt modelId="{0686F1F9-552A-1C4E-9807-29321BCEB133}">
      <dgm:prSet phldrT="[Text]"/>
      <dgm:spPr/>
      <dgm:t>
        <a:bodyPr/>
        <a:lstStyle/>
        <a:p>
          <a:r>
            <a:rPr lang="en-US" b="1" dirty="0" smtClean="0"/>
            <a:t>Catholic School</a:t>
          </a:r>
          <a:endParaRPr lang="en-US" b="1" dirty="0"/>
        </a:p>
      </dgm:t>
    </dgm:pt>
    <dgm:pt modelId="{35742BD7-A4B6-B94F-996B-9DA648F00187}" type="parTrans" cxnId="{68F30D41-37A2-184D-8A70-80D373D0BA75}">
      <dgm:prSet/>
      <dgm:spPr/>
      <dgm:t>
        <a:bodyPr/>
        <a:lstStyle/>
        <a:p>
          <a:endParaRPr lang="en-US"/>
        </a:p>
      </dgm:t>
    </dgm:pt>
    <dgm:pt modelId="{142F05A4-5293-4D4A-BE57-97FE0EA86B8F}" type="sibTrans" cxnId="{68F30D41-37A2-184D-8A70-80D373D0BA75}">
      <dgm:prSet/>
      <dgm:spPr/>
      <dgm:t>
        <a:bodyPr/>
        <a:lstStyle/>
        <a:p>
          <a:endParaRPr lang="en-US" dirty="0"/>
        </a:p>
      </dgm:t>
    </dgm:pt>
    <dgm:pt modelId="{D28965D9-F7B1-0C4E-BE84-7713E56050D3}" type="pres">
      <dgm:prSet presAssocID="{FDC4D486-C09F-034B-B735-58969B0EE54E}" presName="Name0" presStyleCnt="0">
        <dgm:presLayoutVars>
          <dgm:dir/>
          <dgm:resizeHandles val="exact"/>
        </dgm:presLayoutVars>
      </dgm:prSet>
      <dgm:spPr/>
      <dgm:t>
        <a:bodyPr/>
        <a:lstStyle/>
        <a:p>
          <a:endParaRPr lang="en-US"/>
        </a:p>
      </dgm:t>
    </dgm:pt>
    <dgm:pt modelId="{1990CFAF-81CD-DD4E-98DE-0C18A96A257D}" type="pres">
      <dgm:prSet presAssocID="{6752BCA2-5964-3640-B511-029352444ABA}" presName="node" presStyleLbl="node1" presStyleIdx="0" presStyleCnt="5">
        <dgm:presLayoutVars>
          <dgm:bulletEnabled val="1"/>
        </dgm:presLayoutVars>
      </dgm:prSet>
      <dgm:spPr/>
      <dgm:t>
        <a:bodyPr/>
        <a:lstStyle/>
        <a:p>
          <a:endParaRPr lang="en-US"/>
        </a:p>
      </dgm:t>
    </dgm:pt>
    <dgm:pt modelId="{2E41C621-B381-0043-A60B-ABCDDB4C9277}" type="pres">
      <dgm:prSet presAssocID="{44D210FE-1BFA-CF45-9FE2-D67C44A8923B}" presName="sibTrans" presStyleLbl="sibTrans2D1" presStyleIdx="0" presStyleCnt="5"/>
      <dgm:spPr/>
      <dgm:t>
        <a:bodyPr/>
        <a:lstStyle/>
        <a:p>
          <a:endParaRPr lang="en-US"/>
        </a:p>
      </dgm:t>
    </dgm:pt>
    <dgm:pt modelId="{6BC8E2BB-EBD7-6F47-9CE6-B21F41606B3B}" type="pres">
      <dgm:prSet presAssocID="{44D210FE-1BFA-CF45-9FE2-D67C44A8923B}" presName="connectorText" presStyleLbl="sibTrans2D1" presStyleIdx="0" presStyleCnt="5"/>
      <dgm:spPr/>
      <dgm:t>
        <a:bodyPr/>
        <a:lstStyle/>
        <a:p>
          <a:endParaRPr lang="en-US"/>
        </a:p>
      </dgm:t>
    </dgm:pt>
    <dgm:pt modelId="{505862EE-0DD7-1949-9EC8-14438D10A2FB}" type="pres">
      <dgm:prSet presAssocID="{FA96AC64-A6F2-BD4C-8E0E-2A18DA4CA7A6}" presName="node" presStyleLbl="node1" presStyleIdx="1" presStyleCnt="5">
        <dgm:presLayoutVars>
          <dgm:bulletEnabled val="1"/>
        </dgm:presLayoutVars>
      </dgm:prSet>
      <dgm:spPr/>
      <dgm:t>
        <a:bodyPr/>
        <a:lstStyle/>
        <a:p>
          <a:endParaRPr lang="en-US"/>
        </a:p>
      </dgm:t>
    </dgm:pt>
    <dgm:pt modelId="{43B4C046-E50A-9C42-B239-13F90C3B76C3}" type="pres">
      <dgm:prSet presAssocID="{AAFB8270-04CE-ED44-9089-945AF9754DA6}" presName="sibTrans" presStyleLbl="sibTrans2D1" presStyleIdx="1" presStyleCnt="5"/>
      <dgm:spPr/>
      <dgm:t>
        <a:bodyPr/>
        <a:lstStyle/>
        <a:p>
          <a:endParaRPr lang="en-US"/>
        </a:p>
      </dgm:t>
    </dgm:pt>
    <dgm:pt modelId="{F74D4A00-8B4F-F743-A1A0-4AE4A1ED4B76}" type="pres">
      <dgm:prSet presAssocID="{AAFB8270-04CE-ED44-9089-945AF9754DA6}" presName="connectorText" presStyleLbl="sibTrans2D1" presStyleIdx="1" presStyleCnt="5"/>
      <dgm:spPr/>
      <dgm:t>
        <a:bodyPr/>
        <a:lstStyle/>
        <a:p>
          <a:endParaRPr lang="en-US"/>
        </a:p>
      </dgm:t>
    </dgm:pt>
    <dgm:pt modelId="{3EDDC2EF-8868-8A47-8C6F-E00620590F12}" type="pres">
      <dgm:prSet presAssocID="{09FD1A6E-92F1-8745-BC6F-242570246927}" presName="node" presStyleLbl="node1" presStyleIdx="2" presStyleCnt="5">
        <dgm:presLayoutVars>
          <dgm:bulletEnabled val="1"/>
        </dgm:presLayoutVars>
      </dgm:prSet>
      <dgm:spPr/>
      <dgm:t>
        <a:bodyPr/>
        <a:lstStyle/>
        <a:p>
          <a:endParaRPr lang="en-US"/>
        </a:p>
      </dgm:t>
    </dgm:pt>
    <dgm:pt modelId="{3A94A66F-440F-474D-B62A-38F4B83150BF}" type="pres">
      <dgm:prSet presAssocID="{71A3058C-4992-C947-A232-9F5E3CFA3899}" presName="sibTrans" presStyleLbl="sibTrans2D1" presStyleIdx="2" presStyleCnt="5"/>
      <dgm:spPr/>
      <dgm:t>
        <a:bodyPr/>
        <a:lstStyle/>
        <a:p>
          <a:endParaRPr lang="en-US"/>
        </a:p>
      </dgm:t>
    </dgm:pt>
    <dgm:pt modelId="{224461FE-A9A2-834A-BE1B-F6CE11FDDA2E}" type="pres">
      <dgm:prSet presAssocID="{71A3058C-4992-C947-A232-9F5E3CFA3899}" presName="connectorText" presStyleLbl="sibTrans2D1" presStyleIdx="2" presStyleCnt="5"/>
      <dgm:spPr/>
      <dgm:t>
        <a:bodyPr/>
        <a:lstStyle/>
        <a:p>
          <a:endParaRPr lang="en-US"/>
        </a:p>
      </dgm:t>
    </dgm:pt>
    <dgm:pt modelId="{78E7D10B-BC78-964C-A2D1-30D966BD4389}" type="pres">
      <dgm:prSet presAssocID="{EEE9491C-DD74-B84E-8521-987943C14A4E}" presName="node" presStyleLbl="node1" presStyleIdx="3" presStyleCnt="5">
        <dgm:presLayoutVars>
          <dgm:bulletEnabled val="1"/>
        </dgm:presLayoutVars>
      </dgm:prSet>
      <dgm:spPr/>
      <dgm:t>
        <a:bodyPr/>
        <a:lstStyle/>
        <a:p>
          <a:endParaRPr lang="en-US"/>
        </a:p>
      </dgm:t>
    </dgm:pt>
    <dgm:pt modelId="{77D00DF0-F510-944A-89D4-0DEB8B872265}" type="pres">
      <dgm:prSet presAssocID="{786A9633-CEC7-9040-B5F9-14F850C724EA}" presName="sibTrans" presStyleLbl="sibTrans2D1" presStyleIdx="3" presStyleCnt="5"/>
      <dgm:spPr/>
      <dgm:t>
        <a:bodyPr/>
        <a:lstStyle/>
        <a:p>
          <a:endParaRPr lang="en-US"/>
        </a:p>
      </dgm:t>
    </dgm:pt>
    <dgm:pt modelId="{86390240-3590-8E45-BA7D-F5A09B6CABFA}" type="pres">
      <dgm:prSet presAssocID="{786A9633-CEC7-9040-B5F9-14F850C724EA}" presName="connectorText" presStyleLbl="sibTrans2D1" presStyleIdx="3" presStyleCnt="5"/>
      <dgm:spPr/>
      <dgm:t>
        <a:bodyPr/>
        <a:lstStyle/>
        <a:p>
          <a:endParaRPr lang="en-US"/>
        </a:p>
      </dgm:t>
    </dgm:pt>
    <dgm:pt modelId="{3DF0EC7D-0241-FC41-A688-9667E860BA0C}" type="pres">
      <dgm:prSet presAssocID="{0686F1F9-552A-1C4E-9807-29321BCEB133}" presName="node" presStyleLbl="node1" presStyleIdx="4" presStyleCnt="5">
        <dgm:presLayoutVars>
          <dgm:bulletEnabled val="1"/>
        </dgm:presLayoutVars>
      </dgm:prSet>
      <dgm:spPr/>
      <dgm:t>
        <a:bodyPr/>
        <a:lstStyle/>
        <a:p>
          <a:endParaRPr lang="en-US"/>
        </a:p>
      </dgm:t>
    </dgm:pt>
    <dgm:pt modelId="{7BA80D9D-06A6-C64C-B56E-5E5BC9F50ABE}" type="pres">
      <dgm:prSet presAssocID="{142F05A4-5293-4D4A-BE57-97FE0EA86B8F}" presName="sibTrans" presStyleLbl="sibTrans2D1" presStyleIdx="4" presStyleCnt="5"/>
      <dgm:spPr/>
      <dgm:t>
        <a:bodyPr/>
        <a:lstStyle/>
        <a:p>
          <a:endParaRPr lang="en-US"/>
        </a:p>
      </dgm:t>
    </dgm:pt>
    <dgm:pt modelId="{06A033F6-AE01-714F-B959-62B5D2386158}" type="pres">
      <dgm:prSet presAssocID="{142F05A4-5293-4D4A-BE57-97FE0EA86B8F}" presName="connectorText" presStyleLbl="sibTrans2D1" presStyleIdx="4" presStyleCnt="5"/>
      <dgm:spPr/>
      <dgm:t>
        <a:bodyPr/>
        <a:lstStyle/>
        <a:p>
          <a:endParaRPr lang="en-US"/>
        </a:p>
      </dgm:t>
    </dgm:pt>
  </dgm:ptLst>
  <dgm:cxnLst>
    <dgm:cxn modelId="{C421627F-68F1-2D46-BCCC-6A1C11F43F62}" srcId="{FDC4D486-C09F-034B-B735-58969B0EE54E}" destId="{FA96AC64-A6F2-BD4C-8E0E-2A18DA4CA7A6}" srcOrd="1" destOrd="0" parTransId="{7F3B17CA-BA95-B344-B2B0-54FA1D551CFE}" sibTransId="{AAFB8270-04CE-ED44-9089-945AF9754DA6}"/>
    <dgm:cxn modelId="{E03F7714-B09D-FB46-A4DA-3715E4B83354}" type="presOf" srcId="{AAFB8270-04CE-ED44-9089-945AF9754DA6}" destId="{F74D4A00-8B4F-F743-A1A0-4AE4A1ED4B76}" srcOrd="1" destOrd="0" presId="urn:microsoft.com/office/officeart/2005/8/layout/cycle7"/>
    <dgm:cxn modelId="{68F30D41-37A2-184D-8A70-80D373D0BA75}" srcId="{FDC4D486-C09F-034B-B735-58969B0EE54E}" destId="{0686F1F9-552A-1C4E-9807-29321BCEB133}" srcOrd="4" destOrd="0" parTransId="{35742BD7-A4B6-B94F-996B-9DA648F00187}" sibTransId="{142F05A4-5293-4D4A-BE57-97FE0EA86B8F}"/>
    <dgm:cxn modelId="{38316CAF-71FA-0D48-B3A3-395383761F97}" type="presOf" srcId="{786A9633-CEC7-9040-B5F9-14F850C724EA}" destId="{86390240-3590-8E45-BA7D-F5A09B6CABFA}" srcOrd="1" destOrd="0" presId="urn:microsoft.com/office/officeart/2005/8/layout/cycle7"/>
    <dgm:cxn modelId="{750EF9B7-F059-204F-9BBF-1FF071685569}" type="presOf" srcId="{142F05A4-5293-4D4A-BE57-97FE0EA86B8F}" destId="{7BA80D9D-06A6-C64C-B56E-5E5BC9F50ABE}" srcOrd="0" destOrd="0" presId="urn:microsoft.com/office/officeart/2005/8/layout/cycle7"/>
    <dgm:cxn modelId="{CF5BD9E7-BA06-274D-AF28-11D42C718575}" type="presOf" srcId="{09FD1A6E-92F1-8745-BC6F-242570246927}" destId="{3EDDC2EF-8868-8A47-8C6F-E00620590F12}" srcOrd="0" destOrd="0" presId="urn:microsoft.com/office/officeart/2005/8/layout/cycle7"/>
    <dgm:cxn modelId="{F593E625-6F2F-5C46-8097-4BF220093920}" type="presOf" srcId="{71A3058C-4992-C947-A232-9F5E3CFA3899}" destId="{3A94A66F-440F-474D-B62A-38F4B83150BF}" srcOrd="0" destOrd="0" presId="urn:microsoft.com/office/officeart/2005/8/layout/cycle7"/>
    <dgm:cxn modelId="{9664E8C9-1F6F-FA41-9F7C-F08BF2C6BD26}" type="presOf" srcId="{44D210FE-1BFA-CF45-9FE2-D67C44A8923B}" destId="{2E41C621-B381-0043-A60B-ABCDDB4C9277}" srcOrd="0" destOrd="0" presId="urn:microsoft.com/office/officeart/2005/8/layout/cycle7"/>
    <dgm:cxn modelId="{08DEB0B9-BE58-9F4D-95F9-1CE6C5E10CE0}" srcId="{FDC4D486-C09F-034B-B735-58969B0EE54E}" destId="{6752BCA2-5964-3640-B511-029352444ABA}" srcOrd="0" destOrd="0" parTransId="{16C98205-1D17-1C42-8C77-1B9B6D533256}" sibTransId="{44D210FE-1BFA-CF45-9FE2-D67C44A8923B}"/>
    <dgm:cxn modelId="{A500A39D-1307-9640-99FB-13B59C4A80AA}" srcId="{FDC4D486-C09F-034B-B735-58969B0EE54E}" destId="{09FD1A6E-92F1-8745-BC6F-242570246927}" srcOrd="2" destOrd="0" parTransId="{0F85D442-F763-0547-B99D-16E389CE8702}" sibTransId="{71A3058C-4992-C947-A232-9F5E3CFA3899}"/>
    <dgm:cxn modelId="{485B0D7D-DC1C-E449-95EF-022BFCE97A84}" type="presOf" srcId="{6752BCA2-5964-3640-B511-029352444ABA}" destId="{1990CFAF-81CD-DD4E-98DE-0C18A96A257D}" srcOrd="0" destOrd="0" presId="urn:microsoft.com/office/officeart/2005/8/layout/cycle7"/>
    <dgm:cxn modelId="{F8DEC3DA-2EBA-614F-A4EB-BE0DB35FF376}" type="presOf" srcId="{142F05A4-5293-4D4A-BE57-97FE0EA86B8F}" destId="{06A033F6-AE01-714F-B959-62B5D2386158}" srcOrd="1" destOrd="0" presId="urn:microsoft.com/office/officeart/2005/8/layout/cycle7"/>
    <dgm:cxn modelId="{CA1AD546-3836-EF4C-9389-B9FB6543D2B2}" type="presOf" srcId="{44D210FE-1BFA-CF45-9FE2-D67C44A8923B}" destId="{6BC8E2BB-EBD7-6F47-9CE6-B21F41606B3B}" srcOrd="1" destOrd="0" presId="urn:microsoft.com/office/officeart/2005/8/layout/cycle7"/>
    <dgm:cxn modelId="{6B4B1A22-0497-3A4F-9BA8-B4EEC300DDE8}" type="presOf" srcId="{EEE9491C-DD74-B84E-8521-987943C14A4E}" destId="{78E7D10B-BC78-964C-A2D1-30D966BD4389}" srcOrd="0" destOrd="0" presId="urn:microsoft.com/office/officeart/2005/8/layout/cycle7"/>
    <dgm:cxn modelId="{9CD5CF97-504C-A143-8DC7-9E60AFDBD6F6}" type="presOf" srcId="{786A9633-CEC7-9040-B5F9-14F850C724EA}" destId="{77D00DF0-F510-944A-89D4-0DEB8B872265}" srcOrd="0" destOrd="0" presId="urn:microsoft.com/office/officeart/2005/8/layout/cycle7"/>
    <dgm:cxn modelId="{4A57E1D0-BC8E-6245-8D0B-62652676E28C}" type="presOf" srcId="{FDC4D486-C09F-034B-B735-58969B0EE54E}" destId="{D28965D9-F7B1-0C4E-BE84-7713E56050D3}" srcOrd="0" destOrd="0" presId="urn:microsoft.com/office/officeart/2005/8/layout/cycle7"/>
    <dgm:cxn modelId="{61CF0E8A-7BFD-634C-BC3D-0557F53F9D13}" type="presOf" srcId="{71A3058C-4992-C947-A232-9F5E3CFA3899}" destId="{224461FE-A9A2-834A-BE1B-F6CE11FDDA2E}" srcOrd="1" destOrd="0" presId="urn:microsoft.com/office/officeart/2005/8/layout/cycle7"/>
    <dgm:cxn modelId="{DDFC2ABE-31DE-1444-9051-008C9C79C197}" type="presOf" srcId="{AAFB8270-04CE-ED44-9089-945AF9754DA6}" destId="{43B4C046-E50A-9C42-B239-13F90C3B76C3}" srcOrd="0" destOrd="0" presId="urn:microsoft.com/office/officeart/2005/8/layout/cycle7"/>
    <dgm:cxn modelId="{8FA2265A-5BD9-FA45-97A9-2E89320BB956}" type="presOf" srcId="{0686F1F9-552A-1C4E-9807-29321BCEB133}" destId="{3DF0EC7D-0241-FC41-A688-9667E860BA0C}" srcOrd="0" destOrd="0" presId="urn:microsoft.com/office/officeart/2005/8/layout/cycle7"/>
    <dgm:cxn modelId="{2A6F63AB-8C17-9E4E-A834-36A39A32FFC8}" type="presOf" srcId="{FA96AC64-A6F2-BD4C-8E0E-2A18DA4CA7A6}" destId="{505862EE-0DD7-1949-9EC8-14438D10A2FB}" srcOrd="0" destOrd="0" presId="urn:microsoft.com/office/officeart/2005/8/layout/cycle7"/>
    <dgm:cxn modelId="{11F344F4-4B74-DF44-B2EE-3C19E672136C}" srcId="{FDC4D486-C09F-034B-B735-58969B0EE54E}" destId="{EEE9491C-DD74-B84E-8521-987943C14A4E}" srcOrd="3" destOrd="0" parTransId="{D434515E-9A03-2A4F-B38B-D8CF25530B7F}" sibTransId="{786A9633-CEC7-9040-B5F9-14F850C724EA}"/>
    <dgm:cxn modelId="{BA0B7909-97DC-7542-85E8-454AD726254C}" type="presParOf" srcId="{D28965D9-F7B1-0C4E-BE84-7713E56050D3}" destId="{1990CFAF-81CD-DD4E-98DE-0C18A96A257D}" srcOrd="0" destOrd="0" presId="urn:microsoft.com/office/officeart/2005/8/layout/cycle7"/>
    <dgm:cxn modelId="{54E5E0C1-8B87-3349-B6C1-15CE1265F94E}" type="presParOf" srcId="{D28965D9-F7B1-0C4E-BE84-7713E56050D3}" destId="{2E41C621-B381-0043-A60B-ABCDDB4C9277}" srcOrd="1" destOrd="0" presId="urn:microsoft.com/office/officeart/2005/8/layout/cycle7"/>
    <dgm:cxn modelId="{75A4DC61-00AD-6E40-AC55-A726383D0947}" type="presParOf" srcId="{2E41C621-B381-0043-A60B-ABCDDB4C9277}" destId="{6BC8E2BB-EBD7-6F47-9CE6-B21F41606B3B}" srcOrd="0" destOrd="0" presId="urn:microsoft.com/office/officeart/2005/8/layout/cycle7"/>
    <dgm:cxn modelId="{3FEF48E8-C2EB-544A-BD9C-43A2C6878D8C}" type="presParOf" srcId="{D28965D9-F7B1-0C4E-BE84-7713E56050D3}" destId="{505862EE-0DD7-1949-9EC8-14438D10A2FB}" srcOrd="2" destOrd="0" presId="urn:microsoft.com/office/officeart/2005/8/layout/cycle7"/>
    <dgm:cxn modelId="{3B6AF22D-0F06-674C-B8C8-4B59FF1840C0}" type="presParOf" srcId="{D28965D9-F7B1-0C4E-BE84-7713E56050D3}" destId="{43B4C046-E50A-9C42-B239-13F90C3B76C3}" srcOrd="3" destOrd="0" presId="urn:microsoft.com/office/officeart/2005/8/layout/cycle7"/>
    <dgm:cxn modelId="{4727F318-069F-1241-879C-445E135FB8F8}" type="presParOf" srcId="{43B4C046-E50A-9C42-B239-13F90C3B76C3}" destId="{F74D4A00-8B4F-F743-A1A0-4AE4A1ED4B76}" srcOrd="0" destOrd="0" presId="urn:microsoft.com/office/officeart/2005/8/layout/cycle7"/>
    <dgm:cxn modelId="{0090764A-AC6F-4E45-BFE3-3351EF7DB3D3}" type="presParOf" srcId="{D28965D9-F7B1-0C4E-BE84-7713E56050D3}" destId="{3EDDC2EF-8868-8A47-8C6F-E00620590F12}" srcOrd="4" destOrd="0" presId="urn:microsoft.com/office/officeart/2005/8/layout/cycle7"/>
    <dgm:cxn modelId="{490150D2-6D0F-554D-867F-A5B3999FA8EC}" type="presParOf" srcId="{D28965D9-F7B1-0C4E-BE84-7713E56050D3}" destId="{3A94A66F-440F-474D-B62A-38F4B83150BF}" srcOrd="5" destOrd="0" presId="urn:microsoft.com/office/officeart/2005/8/layout/cycle7"/>
    <dgm:cxn modelId="{B4D6A7DD-77E3-3C45-8B4A-908D76420223}" type="presParOf" srcId="{3A94A66F-440F-474D-B62A-38F4B83150BF}" destId="{224461FE-A9A2-834A-BE1B-F6CE11FDDA2E}" srcOrd="0" destOrd="0" presId="urn:microsoft.com/office/officeart/2005/8/layout/cycle7"/>
    <dgm:cxn modelId="{CB92831F-8635-2D4C-A733-A857F48560C5}" type="presParOf" srcId="{D28965D9-F7B1-0C4E-BE84-7713E56050D3}" destId="{78E7D10B-BC78-964C-A2D1-30D966BD4389}" srcOrd="6" destOrd="0" presId="urn:microsoft.com/office/officeart/2005/8/layout/cycle7"/>
    <dgm:cxn modelId="{CBCFA451-D39A-434B-9485-3AFC9F0C724D}" type="presParOf" srcId="{D28965D9-F7B1-0C4E-BE84-7713E56050D3}" destId="{77D00DF0-F510-944A-89D4-0DEB8B872265}" srcOrd="7" destOrd="0" presId="urn:microsoft.com/office/officeart/2005/8/layout/cycle7"/>
    <dgm:cxn modelId="{64771E30-B58D-EE4A-B772-2C498B76E8A9}" type="presParOf" srcId="{77D00DF0-F510-944A-89D4-0DEB8B872265}" destId="{86390240-3590-8E45-BA7D-F5A09B6CABFA}" srcOrd="0" destOrd="0" presId="urn:microsoft.com/office/officeart/2005/8/layout/cycle7"/>
    <dgm:cxn modelId="{8A85B513-52AD-9443-878F-B64A99A6CB31}" type="presParOf" srcId="{D28965D9-F7B1-0C4E-BE84-7713E56050D3}" destId="{3DF0EC7D-0241-FC41-A688-9667E860BA0C}" srcOrd="8" destOrd="0" presId="urn:microsoft.com/office/officeart/2005/8/layout/cycle7"/>
    <dgm:cxn modelId="{96C3952F-C91A-8B42-A9B8-735B26926F32}" type="presParOf" srcId="{D28965D9-F7B1-0C4E-BE84-7713E56050D3}" destId="{7BA80D9D-06A6-C64C-B56E-5E5BC9F50ABE}" srcOrd="9" destOrd="0" presId="urn:microsoft.com/office/officeart/2005/8/layout/cycle7"/>
    <dgm:cxn modelId="{521B9D6C-F9DE-D947-9219-411F3E7D90BB}" type="presParOf" srcId="{7BA80D9D-06A6-C64C-B56E-5E5BC9F50ABE}" destId="{06A033F6-AE01-714F-B959-62B5D238615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0FD7EF-D5EF-2D47-8D5B-617EEB4026A9}" type="doc">
      <dgm:prSet loTypeId="urn:microsoft.com/office/officeart/2005/8/layout/cycle7" loCatId="" qsTypeId="urn:microsoft.com/office/officeart/2005/8/quickstyle/simple3" qsCatId="simple" csTypeId="urn:microsoft.com/office/officeart/2005/8/colors/accent4_2" csCatId="accent4" phldr="1"/>
      <dgm:spPr/>
      <dgm:t>
        <a:bodyPr/>
        <a:lstStyle/>
        <a:p>
          <a:endParaRPr lang="en-US"/>
        </a:p>
      </dgm:t>
    </dgm:pt>
    <dgm:pt modelId="{76AA2A43-AFEB-1147-9CC9-AEFEA45E4C59}">
      <dgm:prSet phldrT="[Text]"/>
      <dgm:spPr/>
      <dgm:t>
        <a:bodyPr/>
        <a:lstStyle/>
        <a:p>
          <a:r>
            <a:rPr lang="en-US" dirty="0" smtClean="0"/>
            <a:t>Intergenerational Faith Formation</a:t>
          </a:r>
          <a:endParaRPr lang="en-US" dirty="0"/>
        </a:p>
      </dgm:t>
    </dgm:pt>
    <dgm:pt modelId="{2E9C31FD-8FF2-9A4F-B0E1-AF37F8292527}" type="parTrans" cxnId="{E6A4BAA9-B633-394B-B8E0-466C55E1A8DF}">
      <dgm:prSet/>
      <dgm:spPr/>
      <dgm:t>
        <a:bodyPr/>
        <a:lstStyle/>
        <a:p>
          <a:endParaRPr lang="en-US"/>
        </a:p>
      </dgm:t>
    </dgm:pt>
    <dgm:pt modelId="{00818949-743F-F441-9F10-774BA815BEA7}" type="sibTrans" cxnId="{E6A4BAA9-B633-394B-B8E0-466C55E1A8DF}">
      <dgm:prSet/>
      <dgm:spPr/>
      <dgm:t>
        <a:bodyPr/>
        <a:lstStyle/>
        <a:p>
          <a:endParaRPr lang="en-US" dirty="0"/>
        </a:p>
      </dgm:t>
    </dgm:pt>
    <dgm:pt modelId="{91922446-99D4-3E46-9425-8F65001FED74}">
      <dgm:prSet phldrT="[Text]"/>
      <dgm:spPr/>
      <dgm:t>
        <a:bodyPr/>
        <a:lstStyle/>
        <a:p>
          <a:r>
            <a:rPr lang="en-US" dirty="0" smtClean="0"/>
            <a:t>Age Group/Generational Faith Formation</a:t>
          </a:r>
          <a:endParaRPr lang="en-US" dirty="0"/>
        </a:p>
      </dgm:t>
    </dgm:pt>
    <dgm:pt modelId="{882BA545-4E2D-9842-9757-AC7E12208552}" type="parTrans" cxnId="{EF21B89E-B627-234A-926B-3A6ACE88C4B1}">
      <dgm:prSet/>
      <dgm:spPr/>
      <dgm:t>
        <a:bodyPr/>
        <a:lstStyle/>
        <a:p>
          <a:endParaRPr lang="en-US"/>
        </a:p>
      </dgm:t>
    </dgm:pt>
    <dgm:pt modelId="{0C120AFB-D961-564F-9F41-BAE5B926B609}" type="sibTrans" cxnId="{EF21B89E-B627-234A-926B-3A6ACE88C4B1}">
      <dgm:prSet/>
      <dgm:spPr/>
      <dgm:t>
        <a:bodyPr/>
        <a:lstStyle/>
        <a:p>
          <a:endParaRPr lang="en-US" dirty="0"/>
        </a:p>
      </dgm:t>
    </dgm:pt>
    <dgm:pt modelId="{F6A06622-E6BC-4943-8221-6CE1240102B6}">
      <dgm:prSet phldrT="[Text]"/>
      <dgm:spPr/>
      <dgm:t>
        <a:bodyPr/>
        <a:lstStyle/>
        <a:p>
          <a:r>
            <a:rPr lang="en-US" dirty="0" smtClean="0"/>
            <a:t>Family Faith Formation</a:t>
          </a:r>
          <a:endParaRPr lang="en-US" dirty="0"/>
        </a:p>
      </dgm:t>
    </dgm:pt>
    <dgm:pt modelId="{15EC97B3-0499-C547-ABBE-DEF08E02B286}" type="parTrans" cxnId="{017C2DC1-BD57-FF4D-8446-E1E2BDA4F86E}">
      <dgm:prSet/>
      <dgm:spPr/>
      <dgm:t>
        <a:bodyPr/>
        <a:lstStyle/>
        <a:p>
          <a:endParaRPr lang="en-US"/>
        </a:p>
      </dgm:t>
    </dgm:pt>
    <dgm:pt modelId="{3FAD901D-B13C-7B4B-A270-5F579E84885E}" type="sibTrans" cxnId="{017C2DC1-BD57-FF4D-8446-E1E2BDA4F86E}">
      <dgm:prSet/>
      <dgm:spPr/>
      <dgm:t>
        <a:bodyPr/>
        <a:lstStyle/>
        <a:p>
          <a:endParaRPr lang="en-US" dirty="0"/>
        </a:p>
      </dgm:t>
    </dgm:pt>
    <dgm:pt modelId="{17D2D893-3134-764F-A48F-16D3AC846FCB}">
      <dgm:prSet phldrT="[Text]"/>
      <dgm:spPr/>
      <dgm:t>
        <a:bodyPr/>
        <a:lstStyle/>
        <a:p>
          <a:r>
            <a:rPr lang="en-US" dirty="0" smtClean="0"/>
            <a:t>Missional Faith Formation</a:t>
          </a:r>
          <a:endParaRPr lang="en-US" dirty="0"/>
        </a:p>
      </dgm:t>
    </dgm:pt>
    <dgm:pt modelId="{F8C63C46-5312-BA41-94C7-CAE1D93B0BF7}" type="parTrans" cxnId="{03ACE9CE-41C0-C04B-8FE1-2547EDEECD8B}">
      <dgm:prSet/>
      <dgm:spPr/>
      <dgm:t>
        <a:bodyPr/>
        <a:lstStyle/>
        <a:p>
          <a:endParaRPr lang="en-US"/>
        </a:p>
      </dgm:t>
    </dgm:pt>
    <dgm:pt modelId="{B24076F3-B49A-244E-B1D4-6342607C8B94}" type="sibTrans" cxnId="{03ACE9CE-41C0-C04B-8FE1-2547EDEECD8B}">
      <dgm:prSet/>
      <dgm:spPr/>
      <dgm:t>
        <a:bodyPr/>
        <a:lstStyle/>
        <a:p>
          <a:endParaRPr lang="en-US" dirty="0"/>
        </a:p>
      </dgm:t>
    </dgm:pt>
    <dgm:pt modelId="{E5FE01A4-0CFD-D84C-A262-85B6102EBD29}">
      <dgm:prSet phldrT="[Text]"/>
      <dgm:spPr/>
      <dgm:t>
        <a:bodyPr/>
        <a:lstStyle/>
        <a:p>
          <a:r>
            <a:rPr lang="en-US" dirty="0" smtClean="0"/>
            <a:t>Online &amp; Digital Faith Formation</a:t>
          </a:r>
          <a:endParaRPr lang="en-US" dirty="0"/>
        </a:p>
      </dgm:t>
    </dgm:pt>
    <dgm:pt modelId="{9730BC82-163E-204E-9FD6-D770C2342115}" type="parTrans" cxnId="{F657EAFD-8670-A243-B5A1-66A8C7FB20AA}">
      <dgm:prSet/>
      <dgm:spPr/>
      <dgm:t>
        <a:bodyPr/>
        <a:lstStyle/>
        <a:p>
          <a:endParaRPr lang="en-US"/>
        </a:p>
      </dgm:t>
    </dgm:pt>
    <dgm:pt modelId="{0C889600-8DC4-7741-A405-D437FDF29851}" type="sibTrans" cxnId="{F657EAFD-8670-A243-B5A1-66A8C7FB20AA}">
      <dgm:prSet/>
      <dgm:spPr/>
      <dgm:t>
        <a:bodyPr/>
        <a:lstStyle/>
        <a:p>
          <a:endParaRPr lang="en-US" dirty="0"/>
        </a:p>
      </dgm:t>
    </dgm:pt>
    <dgm:pt modelId="{58E7B6CE-8E80-6B40-AEA6-A6D91BF5DC5E}" type="pres">
      <dgm:prSet presAssocID="{A00FD7EF-D5EF-2D47-8D5B-617EEB4026A9}" presName="Name0" presStyleCnt="0">
        <dgm:presLayoutVars>
          <dgm:dir/>
          <dgm:resizeHandles val="exact"/>
        </dgm:presLayoutVars>
      </dgm:prSet>
      <dgm:spPr/>
      <dgm:t>
        <a:bodyPr/>
        <a:lstStyle/>
        <a:p>
          <a:endParaRPr lang="en-US"/>
        </a:p>
      </dgm:t>
    </dgm:pt>
    <dgm:pt modelId="{5BEF662F-6A0A-0C4A-9674-A8DEBB29C2A9}" type="pres">
      <dgm:prSet presAssocID="{76AA2A43-AFEB-1147-9CC9-AEFEA45E4C59}" presName="node" presStyleLbl="node1" presStyleIdx="0" presStyleCnt="5">
        <dgm:presLayoutVars>
          <dgm:bulletEnabled val="1"/>
        </dgm:presLayoutVars>
      </dgm:prSet>
      <dgm:spPr/>
      <dgm:t>
        <a:bodyPr/>
        <a:lstStyle/>
        <a:p>
          <a:endParaRPr lang="en-US"/>
        </a:p>
      </dgm:t>
    </dgm:pt>
    <dgm:pt modelId="{BCD68C87-AE95-CB47-8888-2079B8E031E4}" type="pres">
      <dgm:prSet presAssocID="{00818949-743F-F441-9F10-774BA815BEA7}" presName="sibTrans" presStyleLbl="sibTrans2D1" presStyleIdx="0" presStyleCnt="5"/>
      <dgm:spPr/>
      <dgm:t>
        <a:bodyPr/>
        <a:lstStyle/>
        <a:p>
          <a:endParaRPr lang="en-US"/>
        </a:p>
      </dgm:t>
    </dgm:pt>
    <dgm:pt modelId="{5757A606-3E81-4F41-885E-67635B157521}" type="pres">
      <dgm:prSet presAssocID="{00818949-743F-F441-9F10-774BA815BEA7}" presName="connectorText" presStyleLbl="sibTrans2D1" presStyleIdx="0" presStyleCnt="5"/>
      <dgm:spPr/>
      <dgm:t>
        <a:bodyPr/>
        <a:lstStyle/>
        <a:p>
          <a:endParaRPr lang="en-US"/>
        </a:p>
      </dgm:t>
    </dgm:pt>
    <dgm:pt modelId="{7CA4E01A-3952-0F4B-A29E-7FED05D7EABA}" type="pres">
      <dgm:prSet presAssocID="{91922446-99D4-3E46-9425-8F65001FED74}" presName="node" presStyleLbl="node1" presStyleIdx="1" presStyleCnt="5">
        <dgm:presLayoutVars>
          <dgm:bulletEnabled val="1"/>
        </dgm:presLayoutVars>
      </dgm:prSet>
      <dgm:spPr/>
      <dgm:t>
        <a:bodyPr/>
        <a:lstStyle/>
        <a:p>
          <a:endParaRPr lang="en-US"/>
        </a:p>
      </dgm:t>
    </dgm:pt>
    <dgm:pt modelId="{8EDD1849-69D0-B64E-8D30-8AF624035E35}" type="pres">
      <dgm:prSet presAssocID="{0C120AFB-D961-564F-9F41-BAE5B926B609}" presName="sibTrans" presStyleLbl="sibTrans2D1" presStyleIdx="1" presStyleCnt="5"/>
      <dgm:spPr/>
      <dgm:t>
        <a:bodyPr/>
        <a:lstStyle/>
        <a:p>
          <a:endParaRPr lang="en-US"/>
        </a:p>
      </dgm:t>
    </dgm:pt>
    <dgm:pt modelId="{9345814C-7A2F-7249-B023-5EA7D9E3DEEE}" type="pres">
      <dgm:prSet presAssocID="{0C120AFB-D961-564F-9F41-BAE5B926B609}" presName="connectorText" presStyleLbl="sibTrans2D1" presStyleIdx="1" presStyleCnt="5"/>
      <dgm:spPr/>
      <dgm:t>
        <a:bodyPr/>
        <a:lstStyle/>
        <a:p>
          <a:endParaRPr lang="en-US"/>
        </a:p>
      </dgm:t>
    </dgm:pt>
    <dgm:pt modelId="{A7CE2B26-2AD6-454B-94B4-4248BB7F8D35}" type="pres">
      <dgm:prSet presAssocID="{F6A06622-E6BC-4943-8221-6CE1240102B6}" presName="node" presStyleLbl="node1" presStyleIdx="2" presStyleCnt="5">
        <dgm:presLayoutVars>
          <dgm:bulletEnabled val="1"/>
        </dgm:presLayoutVars>
      </dgm:prSet>
      <dgm:spPr/>
      <dgm:t>
        <a:bodyPr/>
        <a:lstStyle/>
        <a:p>
          <a:endParaRPr lang="en-US"/>
        </a:p>
      </dgm:t>
    </dgm:pt>
    <dgm:pt modelId="{FA73B8D5-2423-6B4A-85F3-861CB715F718}" type="pres">
      <dgm:prSet presAssocID="{3FAD901D-B13C-7B4B-A270-5F579E84885E}" presName="sibTrans" presStyleLbl="sibTrans2D1" presStyleIdx="2" presStyleCnt="5"/>
      <dgm:spPr/>
      <dgm:t>
        <a:bodyPr/>
        <a:lstStyle/>
        <a:p>
          <a:endParaRPr lang="en-US"/>
        </a:p>
      </dgm:t>
    </dgm:pt>
    <dgm:pt modelId="{A062757C-3E46-F64B-9738-B4B36AA170C2}" type="pres">
      <dgm:prSet presAssocID="{3FAD901D-B13C-7B4B-A270-5F579E84885E}" presName="connectorText" presStyleLbl="sibTrans2D1" presStyleIdx="2" presStyleCnt="5"/>
      <dgm:spPr/>
      <dgm:t>
        <a:bodyPr/>
        <a:lstStyle/>
        <a:p>
          <a:endParaRPr lang="en-US"/>
        </a:p>
      </dgm:t>
    </dgm:pt>
    <dgm:pt modelId="{FB54FA89-97A0-7040-8E25-18DCBD0BED75}" type="pres">
      <dgm:prSet presAssocID="{17D2D893-3134-764F-A48F-16D3AC846FCB}" presName="node" presStyleLbl="node1" presStyleIdx="3" presStyleCnt="5">
        <dgm:presLayoutVars>
          <dgm:bulletEnabled val="1"/>
        </dgm:presLayoutVars>
      </dgm:prSet>
      <dgm:spPr/>
      <dgm:t>
        <a:bodyPr/>
        <a:lstStyle/>
        <a:p>
          <a:endParaRPr lang="en-US"/>
        </a:p>
      </dgm:t>
    </dgm:pt>
    <dgm:pt modelId="{BE8A5D0D-DAD9-F24F-AE85-37049FCE6D25}" type="pres">
      <dgm:prSet presAssocID="{B24076F3-B49A-244E-B1D4-6342607C8B94}" presName="sibTrans" presStyleLbl="sibTrans2D1" presStyleIdx="3" presStyleCnt="5"/>
      <dgm:spPr/>
      <dgm:t>
        <a:bodyPr/>
        <a:lstStyle/>
        <a:p>
          <a:endParaRPr lang="en-US"/>
        </a:p>
      </dgm:t>
    </dgm:pt>
    <dgm:pt modelId="{3C06F1D1-6ED1-A745-AE8A-DADA5FAEA59F}" type="pres">
      <dgm:prSet presAssocID="{B24076F3-B49A-244E-B1D4-6342607C8B94}" presName="connectorText" presStyleLbl="sibTrans2D1" presStyleIdx="3" presStyleCnt="5"/>
      <dgm:spPr/>
      <dgm:t>
        <a:bodyPr/>
        <a:lstStyle/>
        <a:p>
          <a:endParaRPr lang="en-US"/>
        </a:p>
      </dgm:t>
    </dgm:pt>
    <dgm:pt modelId="{8AFC5B97-BE82-6440-91A8-BFBD2BAFE12A}" type="pres">
      <dgm:prSet presAssocID="{E5FE01A4-0CFD-D84C-A262-85B6102EBD29}" presName="node" presStyleLbl="node1" presStyleIdx="4" presStyleCnt="5">
        <dgm:presLayoutVars>
          <dgm:bulletEnabled val="1"/>
        </dgm:presLayoutVars>
      </dgm:prSet>
      <dgm:spPr/>
      <dgm:t>
        <a:bodyPr/>
        <a:lstStyle/>
        <a:p>
          <a:endParaRPr lang="en-US"/>
        </a:p>
      </dgm:t>
    </dgm:pt>
    <dgm:pt modelId="{E85C7A55-B41D-A449-B13D-D44142926B81}" type="pres">
      <dgm:prSet presAssocID="{0C889600-8DC4-7741-A405-D437FDF29851}" presName="sibTrans" presStyleLbl="sibTrans2D1" presStyleIdx="4" presStyleCnt="5"/>
      <dgm:spPr/>
      <dgm:t>
        <a:bodyPr/>
        <a:lstStyle/>
        <a:p>
          <a:endParaRPr lang="en-US"/>
        </a:p>
      </dgm:t>
    </dgm:pt>
    <dgm:pt modelId="{EE807F27-9308-CA4A-919C-9455DD87D40D}" type="pres">
      <dgm:prSet presAssocID="{0C889600-8DC4-7741-A405-D437FDF29851}" presName="connectorText" presStyleLbl="sibTrans2D1" presStyleIdx="4" presStyleCnt="5"/>
      <dgm:spPr/>
      <dgm:t>
        <a:bodyPr/>
        <a:lstStyle/>
        <a:p>
          <a:endParaRPr lang="en-US"/>
        </a:p>
      </dgm:t>
    </dgm:pt>
  </dgm:ptLst>
  <dgm:cxnLst>
    <dgm:cxn modelId="{295BC715-F583-244D-858A-A3D116D77FBD}" type="presOf" srcId="{17D2D893-3134-764F-A48F-16D3AC846FCB}" destId="{FB54FA89-97A0-7040-8E25-18DCBD0BED75}" srcOrd="0" destOrd="0" presId="urn:microsoft.com/office/officeart/2005/8/layout/cycle7"/>
    <dgm:cxn modelId="{7A366367-0C73-0347-9209-0200B6B0C770}" type="presOf" srcId="{00818949-743F-F441-9F10-774BA815BEA7}" destId="{5757A606-3E81-4F41-885E-67635B157521}" srcOrd="1" destOrd="0" presId="urn:microsoft.com/office/officeart/2005/8/layout/cycle7"/>
    <dgm:cxn modelId="{0C2FD7AE-C9F4-9E4B-92B3-8897905F6FCE}" type="presOf" srcId="{0C889600-8DC4-7741-A405-D437FDF29851}" destId="{EE807F27-9308-CA4A-919C-9455DD87D40D}" srcOrd="1" destOrd="0" presId="urn:microsoft.com/office/officeart/2005/8/layout/cycle7"/>
    <dgm:cxn modelId="{2F187F72-D508-4B4F-BBCD-508161AFCE8C}" type="presOf" srcId="{F6A06622-E6BC-4943-8221-6CE1240102B6}" destId="{A7CE2B26-2AD6-454B-94B4-4248BB7F8D35}" srcOrd="0" destOrd="0" presId="urn:microsoft.com/office/officeart/2005/8/layout/cycle7"/>
    <dgm:cxn modelId="{F657EAFD-8670-A243-B5A1-66A8C7FB20AA}" srcId="{A00FD7EF-D5EF-2D47-8D5B-617EEB4026A9}" destId="{E5FE01A4-0CFD-D84C-A262-85B6102EBD29}" srcOrd="4" destOrd="0" parTransId="{9730BC82-163E-204E-9FD6-D770C2342115}" sibTransId="{0C889600-8DC4-7741-A405-D437FDF29851}"/>
    <dgm:cxn modelId="{03ACE9CE-41C0-C04B-8FE1-2547EDEECD8B}" srcId="{A00FD7EF-D5EF-2D47-8D5B-617EEB4026A9}" destId="{17D2D893-3134-764F-A48F-16D3AC846FCB}" srcOrd="3" destOrd="0" parTransId="{F8C63C46-5312-BA41-94C7-CAE1D93B0BF7}" sibTransId="{B24076F3-B49A-244E-B1D4-6342607C8B94}"/>
    <dgm:cxn modelId="{3D99FAB4-C054-674A-9DEE-8D813D581991}" type="presOf" srcId="{76AA2A43-AFEB-1147-9CC9-AEFEA45E4C59}" destId="{5BEF662F-6A0A-0C4A-9674-A8DEBB29C2A9}" srcOrd="0" destOrd="0" presId="urn:microsoft.com/office/officeart/2005/8/layout/cycle7"/>
    <dgm:cxn modelId="{2977DE91-DA4B-D34D-8A5C-BCA9E767B2A4}" type="presOf" srcId="{0C120AFB-D961-564F-9F41-BAE5B926B609}" destId="{9345814C-7A2F-7249-B023-5EA7D9E3DEEE}" srcOrd="1" destOrd="0" presId="urn:microsoft.com/office/officeart/2005/8/layout/cycle7"/>
    <dgm:cxn modelId="{D0D28C62-5D53-F348-9139-6EEDA97CE344}" type="presOf" srcId="{0C889600-8DC4-7741-A405-D437FDF29851}" destId="{E85C7A55-B41D-A449-B13D-D44142926B81}" srcOrd="0" destOrd="0" presId="urn:microsoft.com/office/officeart/2005/8/layout/cycle7"/>
    <dgm:cxn modelId="{09FE3487-3DC2-244D-BFAB-B8B788C1CCD9}" type="presOf" srcId="{B24076F3-B49A-244E-B1D4-6342607C8B94}" destId="{3C06F1D1-6ED1-A745-AE8A-DADA5FAEA59F}" srcOrd="1" destOrd="0" presId="urn:microsoft.com/office/officeart/2005/8/layout/cycle7"/>
    <dgm:cxn modelId="{6AEC426D-B5D5-2043-B899-98C2F330574B}" type="presOf" srcId="{00818949-743F-F441-9F10-774BA815BEA7}" destId="{BCD68C87-AE95-CB47-8888-2079B8E031E4}" srcOrd="0" destOrd="0" presId="urn:microsoft.com/office/officeart/2005/8/layout/cycle7"/>
    <dgm:cxn modelId="{EF21B89E-B627-234A-926B-3A6ACE88C4B1}" srcId="{A00FD7EF-D5EF-2D47-8D5B-617EEB4026A9}" destId="{91922446-99D4-3E46-9425-8F65001FED74}" srcOrd="1" destOrd="0" parTransId="{882BA545-4E2D-9842-9757-AC7E12208552}" sibTransId="{0C120AFB-D961-564F-9F41-BAE5B926B609}"/>
    <dgm:cxn modelId="{017C2DC1-BD57-FF4D-8446-E1E2BDA4F86E}" srcId="{A00FD7EF-D5EF-2D47-8D5B-617EEB4026A9}" destId="{F6A06622-E6BC-4943-8221-6CE1240102B6}" srcOrd="2" destOrd="0" parTransId="{15EC97B3-0499-C547-ABBE-DEF08E02B286}" sibTransId="{3FAD901D-B13C-7B4B-A270-5F579E84885E}"/>
    <dgm:cxn modelId="{E6A4BAA9-B633-394B-B8E0-466C55E1A8DF}" srcId="{A00FD7EF-D5EF-2D47-8D5B-617EEB4026A9}" destId="{76AA2A43-AFEB-1147-9CC9-AEFEA45E4C59}" srcOrd="0" destOrd="0" parTransId="{2E9C31FD-8FF2-9A4F-B0E1-AF37F8292527}" sibTransId="{00818949-743F-F441-9F10-774BA815BEA7}"/>
    <dgm:cxn modelId="{EFE858F8-7E8C-2147-9936-0F9C174D6DDA}" type="presOf" srcId="{B24076F3-B49A-244E-B1D4-6342607C8B94}" destId="{BE8A5D0D-DAD9-F24F-AE85-37049FCE6D25}" srcOrd="0" destOrd="0" presId="urn:microsoft.com/office/officeart/2005/8/layout/cycle7"/>
    <dgm:cxn modelId="{931675EE-06B4-324E-8FD0-E69970F1C69E}" type="presOf" srcId="{3FAD901D-B13C-7B4B-A270-5F579E84885E}" destId="{A062757C-3E46-F64B-9738-B4B36AA170C2}" srcOrd="1" destOrd="0" presId="urn:microsoft.com/office/officeart/2005/8/layout/cycle7"/>
    <dgm:cxn modelId="{7400BD09-D55E-FE41-9D6F-986C53074318}" type="presOf" srcId="{E5FE01A4-0CFD-D84C-A262-85B6102EBD29}" destId="{8AFC5B97-BE82-6440-91A8-BFBD2BAFE12A}" srcOrd="0" destOrd="0" presId="urn:microsoft.com/office/officeart/2005/8/layout/cycle7"/>
    <dgm:cxn modelId="{711775B7-AED0-A148-9B25-12B86A96190B}" type="presOf" srcId="{A00FD7EF-D5EF-2D47-8D5B-617EEB4026A9}" destId="{58E7B6CE-8E80-6B40-AEA6-A6D91BF5DC5E}" srcOrd="0" destOrd="0" presId="urn:microsoft.com/office/officeart/2005/8/layout/cycle7"/>
    <dgm:cxn modelId="{E8CE9D0B-29F3-EC49-8A81-417491140462}" type="presOf" srcId="{91922446-99D4-3E46-9425-8F65001FED74}" destId="{7CA4E01A-3952-0F4B-A29E-7FED05D7EABA}" srcOrd="0" destOrd="0" presId="urn:microsoft.com/office/officeart/2005/8/layout/cycle7"/>
    <dgm:cxn modelId="{735908EB-14CB-3043-92DB-488C8E9DEE17}" type="presOf" srcId="{0C120AFB-D961-564F-9F41-BAE5B926B609}" destId="{8EDD1849-69D0-B64E-8D30-8AF624035E35}" srcOrd="0" destOrd="0" presId="urn:microsoft.com/office/officeart/2005/8/layout/cycle7"/>
    <dgm:cxn modelId="{CF651961-B47B-DF48-9D67-217946629483}" type="presOf" srcId="{3FAD901D-B13C-7B4B-A270-5F579E84885E}" destId="{FA73B8D5-2423-6B4A-85F3-861CB715F718}" srcOrd="0" destOrd="0" presId="urn:microsoft.com/office/officeart/2005/8/layout/cycle7"/>
    <dgm:cxn modelId="{5F0C32E8-03AE-FB4A-9E9E-BD3E85C07846}" type="presParOf" srcId="{58E7B6CE-8E80-6B40-AEA6-A6D91BF5DC5E}" destId="{5BEF662F-6A0A-0C4A-9674-A8DEBB29C2A9}" srcOrd="0" destOrd="0" presId="urn:microsoft.com/office/officeart/2005/8/layout/cycle7"/>
    <dgm:cxn modelId="{A4F7388D-4D08-764D-8BE8-8740DD262457}" type="presParOf" srcId="{58E7B6CE-8E80-6B40-AEA6-A6D91BF5DC5E}" destId="{BCD68C87-AE95-CB47-8888-2079B8E031E4}" srcOrd="1" destOrd="0" presId="urn:microsoft.com/office/officeart/2005/8/layout/cycle7"/>
    <dgm:cxn modelId="{E07EB36A-6655-AF48-B041-0A974590BF19}" type="presParOf" srcId="{BCD68C87-AE95-CB47-8888-2079B8E031E4}" destId="{5757A606-3E81-4F41-885E-67635B157521}" srcOrd="0" destOrd="0" presId="urn:microsoft.com/office/officeart/2005/8/layout/cycle7"/>
    <dgm:cxn modelId="{C801A654-9785-104C-AF1D-F08316C0C5A7}" type="presParOf" srcId="{58E7B6CE-8E80-6B40-AEA6-A6D91BF5DC5E}" destId="{7CA4E01A-3952-0F4B-A29E-7FED05D7EABA}" srcOrd="2" destOrd="0" presId="urn:microsoft.com/office/officeart/2005/8/layout/cycle7"/>
    <dgm:cxn modelId="{BC7517AF-73E0-8A4D-90A6-88F80D1B7C7A}" type="presParOf" srcId="{58E7B6CE-8E80-6B40-AEA6-A6D91BF5DC5E}" destId="{8EDD1849-69D0-B64E-8D30-8AF624035E35}" srcOrd="3" destOrd="0" presId="urn:microsoft.com/office/officeart/2005/8/layout/cycle7"/>
    <dgm:cxn modelId="{DDC38558-7B75-8F47-9E78-A539587D7320}" type="presParOf" srcId="{8EDD1849-69D0-B64E-8D30-8AF624035E35}" destId="{9345814C-7A2F-7249-B023-5EA7D9E3DEEE}" srcOrd="0" destOrd="0" presId="urn:microsoft.com/office/officeart/2005/8/layout/cycle7"/>
    <dgm:cxn modelId="{D79B7041-D069-A642-8E97-A156ADC10662}" type="presParOf" srcId="{58E7B6CE-8E80-6B40-AEA6-A6D91BF5DC5E}" destId="{A7CE2B26-2AD6-454B-94B4-4248BB7F8D35}" srcOrd="4" destOrd="0" presId="urn:microsoft.com/office/officeart/2005/8/layout/cycle7"/>
    <dgm:cxn modelId="{939D6E2B-9032-0140-9D9B-47E752138A0D}" type="presParOf" srcId="{58E7B6CE-8E80-6B40-AEA6-A6D91BF5DC5E}" destId="{FA73B8D5-2423-6B4A-85F3-861CB715F718}" srcOrd="5" destOrd="0" presId="urn:microsoft.com/office/officeart/2005/8/layout/cycle7"/>
    <dgm:cxn modelId="{AE88DE75-1F06-4143-918E-DFA9259A15CD}" type="presParOf" srcId="{FA73B8D5-2423-6B4A-85F3-861CB715F718}" destId="{A062757C-3E46-F64B-9738-B4B36AA170C2}" srcOrd="0" destOrd="0" presId="urn:microsoft.com/office/officeart/2005/8/layout/cycle7"/>
    <dgm:cxn modelId="{DE9B21F6-33A6-DB43-8E41-F8F30ED527FD}" type="presParOf" srcId="{58E7B6CE-8E80-6B40-AEA6-A6D91BF5DC5E}" destId="{FB54FA89-97A0-7040-8E25-18DCBD0BED75}" srcOrd="6" destOrd="0" presId="urn:microsoft.com/office/officeart/2005/8/layout/cycle7"/>
    <dgm:cxn modelId="{7443500D-DD6A-2847-8349-55A5A460AA6D}" type="presParOf" srcId="{58E7B6CE-8E80-6B40-AEA6-A6D91BF5DC5E}" destId="{BE8A5D0D-DAD9-F24F-AE85-37049FCE6D25}" srcOrd="7" destOrd="0" presId="urn:microsoft.com/office/officeart/2005/8/layout/cycle7"/>
    <dgm:cxn modelId="{87C422E7-8322-3F4B-AEC0-61A8F9DDA59F}" type="presParOf" srcId="{BE8A5D0D-DAD9-F24F-AE85-37049FCE6D25}" destId="{3C06F1D1-6ED1-A745-AE8A-DADA5FAEA59F}" srcOrd="0" destOrd="0" presId="urn:microsoft.com/office/officeart/2005/8/layout/cycle7"/>
    <dgm:cxn modelId="{AAC6D37C-0A49-EF48-A6B4-2A3BCF0A167E}" type="presParOf" srcId="{58E7B6CE-8E80-6B40-AEA6-A6D91BF5DC5E}" destId="{8AFC5B97-BE82-6440-91A8-BFBD2BAFE12A}" srcOrd="8" destOrd="0" presId="urn:microsoft.com/office/officeart/2005/8/layout/cycle7"/>
    <dgm:cxn modelId="{7A2138EF-245A-1C4E-B3AD-CEEB11A01AC6}" type="presParOf" srcId="{58E7B6CE-8E80-6B40-AEA6-A6D91BF5DC5E}" destId="{E85C7A55-B41D-A449-B13D-D44142926B81}" srcOrd="9" destOrd="0" presId="urn:microsoft.com/office/officeart/2005/8/layout/cycle7"/>
    <dgm:cxn modelId="{51A704D0-5E38-3842-A7E8-B10D89AB0926}" type="presParOf" srcId="{E85C7A55-B41D-A449-B13D-D44142926B81}" destId="{EE807F27-9308-CA4A-919C-9455DD87D40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custT="1"/>
      <dgm:spPr/>
      <dgm:t>
        <a:bodyPr/>
        <a:lstStyle/>
        <a:p>
          <a:r>
            <a:rPr lang="en-US" sz="2600" dirty="0" smtClean="0">
              <a:latin typeface="Tw Cen MT"/>
              <a:cs typeface="Tw Cen MT"/>
            </a:rPr>
            <a:t>GROWTH IN FAITH</a:t>
          </a:r>
          <a:endParaRPr lang="en-US" sz="2600" dirty="0">
            <a:latin typeface="Tw Cen MT"/>
            <a:cs typeface="Tw Cen MT"/>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2000" b="1" dirty="0" smtClean="0">
              <a:latin typeface="Tw Cen MT"/>
              <a:cs typeface="Tw Cen MT"/>
            </a:rPr>
            <a:t>Caring Relationships</a:t>
          </a:r>
          <a:endParaRPr lang="en-US" sz="2000" b="1" dirty="0">
            <a:latin typeface="Tw Cen MT"/>
            <a:cs typeface="Tw Cen MT"/>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2000" b="1" dirty="0" smtClean="0">
              <a:latin typeface="Tw Cen MT"/>
              <a:cs typeface="Tw Cen MT"/>
            </a:rPr>
            <a:t>Rituals &amp; Milestones</a:t>
          </a:r>
          <a:endParaRPr lang="en-US" sz="2000" b="1" dirty="0">
            <a:latin typeface="Tw Cen MT"/>
            <a:cs typeface="Tw Cen MT"/>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2000" b="1" dirty="0" smtClean="0">
              <a:latin typeface="Tw Cen MT"/>
              <a:cs typeface="Tw Cen MT"/>
            </a:rPr>
            <a:t>Church Year Seasons</a:t>
          </a:r>
          <a:endParaRPr lang="en-US" sz="2000" b="1" dirty="0">
            <a:latin typeface="Tw Cen MT"/>
            <a:cs typeface="Tw Cen MT"/>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2000" b="1" dirty="0" smtClean="0">
              <a:latin typeface="Tw Cen MT"/>
              <a:cs typeface="Tw Cen MT"/>
            </a:rPr>
            <a:t>Worshipping</a:t>
          </a:r>
          <a:endParaRPr lang="en-US" sz="2000" b="1" dirty="0">
            <a:latin typeface="Tw Cen MT"/>
            <a:cs typeface="Tw Cen MT"/>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2000" b="1" dirty="0" smtClean="0">
              <a:latin typeface="Tw Cen MT"/>
              <a:cs typeface="Tw Cen MT"/>
            </a:rPr>
            <a:t>Learning the Tradition</a:t>
          </a:r>
          <a:endParaRPr lang="en-US" sz="2000" b="1" dirty="0">
            <a:latin typeface="Tw Cen MT"/>
            <a:cs typeface="Tw Cen MT"/>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2000" b="1" dirty="0" smtClean="0">
              <a:latin typeface="Tw Cen MT"/>
              <a:cs typeface="Tw Cen MT"/>
            </a:rPr>
            <a:t>Praying</a:t>
          </a:r>
        </a:p>
        <a:p>
          <a:r>
            <a:rPr lang="en-US" sz="2000" b="1" dirty="0" smtClean="0">
              <a:latin typeface="Tw Cen MT"/>
              <a:cs typeface="Tw Cen MT"/>
            </a:rPr>
            <a:t>Spiritual Formation</a:t>
          </a:r>
          <a:endParaRPr lang="en-US" sz="2000" b="1" dirty="0">
            <a:latin typeface="Tw Cen MT"/>
            <a:cs typeface="Tw Cen MT"/>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2000" b="1" dirty="0" smtClean="0">
              <a:latin typeface="Tw Cen MT"/>
              <a:cs typeface="Tw Cen MT"/>
            </a:rPr>
            <a:t>Reading the Bible</a:t>
          </a:r>
          <a:endParaRPr lang="en-US" sz="2000" b="1" dirty="0">
            <a:latin typeface="Tw Cen MT"/>
            <a:cs typeface="Tw Cen MT"/>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2000" b="1" dirty="0" smtClean="0">
              <a:latin typeface="Tw Cen MT"/>
              <a:cs typeface="Tw Cen MT"/>
            </a:rPr>
            <a:t>Serving Working for Justice Caring for Creation</a:t>
          </a:r>
          <a:endParaRPr lang="en-US" sz="2000" b="1" dirty="0">
            <a:latin typeface="Tw Cen MT"/>
            <a:cs typeface="Tw Cen MT"/>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custScaleX="111133" custScaleY="105126"/>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custScaleX="124607" custScaleY="105817">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custScaleX="111380">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Y="145414" custRadScaleRad="98577" custRadScaleInc="7891">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custScaleX="115016">
        <dgm:presLayoutVars>
          <dgm:bulletEnabled val="1"/>
        </dgm:presLayoutVars>
      </dgm:prSet>
      <dgm:spPr/>
      <dgm:t>
        <a:bodyPr/>
        <a:lstStyle/>
        <a:p>
          <a:endParaRPr lang="en-US"/>
        </a:p>
      </dgm:t>
    </dgm:pt>
  </dgm:ptLst>
  <dgm:cxnLst>
    <dgm:cxn modelId="{9BDBB715-8316-5348-B6D1-04A63952D88B}" srcId="{9C37D2A9-80A8-194A-906E-5A1CEF574858}" destId="{B2AED359-06AE-FF4A-B984-C511E20DCE05}" srcOrd="2" destOrd="0" parTransId="{F1B3B838-AB84-4A48-81C0-0EEA6DFFF6DE}" sibTransId="{2A8E7A2B-9520-9B46-973B-E8CA77BA1A99}"/>
    <dgm:cxn modelId="{4CE30326-3CB6-EE49-992C-F6069434ABBE}" type="presOf" srcId="{2EC36DCA-E5A7-324A-92C5-F2D844FDB7D6}" destId="{C41117A4-7368-6D49-8780-672F39D0100E}" srcOrd="0" destOrd="0" presId="urn:microsoft.com/office/officeart/2005/8/layout/radial4"/>
    <dgm:cxn modelId="{BD594242-BE83-1D49-9FFC-03D14916C4F0}" type="presOf" srcId="{F1B3B838-AB84-4A48-81C0-0EEA6DFFF6DE}" destId="{C1DE2ED8-D0BA-2A4A-A67D-0B9DB8885EAA}" srcOrd="0" destOrd="0" presId="urn:microsoft.com/office/officeart/2005/8/layout/radial4"/>
    <dgm:cxn modelId="{DD87E055-47D6-4744-97D6-974FC7CE25E2}" type="presOf" srcId="{DEF72F34-318C-7F42-9EF8-DD2F1073490E}" destId="{9949D489-DD70-684D-849C-CDAD22C44CC5}"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A0B07D5E-2357-0945-AD15-7B3A80C38D66}" srcId="{9C37D2A9-80A8-194A-906E-5A1CEF574858}" destId="{FF99F1F1-B9A6-E743-BD8F-2460AACAA18C}" srcOrd="3" destOrd="0" parTransId="{95848919-5B0F-624B-9268-2D0C03E9E7D1}" sibTransId="{7240A569-04D0-054C-AE1E-1B8212B59049}"/>
    <dgm:cxn modelId="{AFDBD620-AB91-5A47-9264-7DAD03B46026}" type="presOf" srcId="{BDD404F6-970B-A04A-92D1-86C4F5B5B003}" destId="{8F0DF070-5C1C-3447-BB78-F0DE8FB207A1}" srcOrd="0" destOrd="0" presId="urn:microsoft.com/office/officeart/2005/8/layout/radial4"/>
    <dgm:cxn modelId="{34E46F89-9D57-E94C-927C-B13E7B236C24}" type="presOf" srcId="{B2AED359-06AE-FF4A-B984-C511E20DCE05}" destId="{ADEBC3E9-F55C-E640-A441-7C9BE61E1135}" srcOrd="0" destOrd="0" presId="urn:microsoft.com/office/officeart/2005/8/layout/radial4"/>
    <dgm:cxn modelId="{8B827A64-C99D-BF4D-BA48-67D700476FC7}" type="presOf" srcId="{01C8B195-FBFC-2341-AE1A-037BD259C503}" destId="{84DD20D6-EA29-D549-89FE-D6C243272021}"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FA74D132-E746-5040-B06C-F6DEA70198D1}" type="presOf" srcId="{E3F0FDD3-16D5-9B44-B982-15ACF582B69F}" destId="{622E44B8-CEF8-334D-B40C-C706B58EFCB9}" srcOrd="0" destOrd="0" presId="urn:microsoft.com/office/officeart/2005/8/layout/radial4"/>
    <dgm:cxn modelId="{247BEADD-DDFC-E441-BFD5-E6685B8325A4}" type="presOf" srcId="{20C63A05-8038-4A44-844D-D0BBE8CB64B0}" destId="{E6E9F2DF-D0DF-7A42-8479-6AAE9B446CCE}"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73DFE79D-060A-3345-9A23-B3B0E08DFFA1}" type="presOf" srcId="{9E732840-FEBA-2049-86D9-F281FB00C748}" destId="{8A10532C-9CDC-0F4D-AC32-3F3031B107C5}" srcOrd="0" destOrd="0" presId="urn:microsoft.com/office/officeart/2005/8/layout/radial4"/>
    <dgm:cxn modelId="{C2C1A0D3-DCC0-5649-B7F1-3F7564166A6C}" type="presOf" srcId="{9C37D2A9-80A8-194A-906E-5A1CEF574858}" destId="{F2690FA2-75B7-C044-90AA-F126493B6DAC}" srcOrd="0" destOrd="0" presId="urn:microsoft.com/office/officeart/2005/8/layout/radial4"/>
    <dgm:cxn modelId="{92A723D7-5F06-8D4A-8053-0D419E10314A}" type="presOf" srcId="{3F1297D6-964F-464A-B5F3-57CBD90E7F60}" destId="{CB254614-3AE3-5942-B4A8-B94331E526C1}" srcOrd="0" destOrd="0" presId="urn:microsoft.com/office/officeart/2005/8/layout/radial4"/>
    <dgm:cxn modelId="{8D1399CF-5CCD-1143-AE61-F60652D2D9FB}" type="presOf" srcId="{6D4FCA85-6E70-D646-8059-E5F6CFE25D47}" destId="{46359FB7-AE2D-AD48-BA3F-7A6D9F8A325C}" srcOrd="0" destOrd="0" presId="urn:microsoft.com/office/officeart/2005/8/layout/radial4"/>
    <dgm:cxn modelId="{E9CF504A-E112-0347-BDF3-432E645CA810}" type="presOf" srcId="{95848919-5B0F-624B-9268-2D0C03E9E7D1}" destId="{57DBEB46-132C-FC49-81C5-2776F1C3EA50}" srcOrd="0" destOrd="0" presId="urn:microsoft.com/office/officeart/2005/8/layout/radial4"/>
    <dgm:cxn modelId="{A634ACBD-D8A9-774B-BF26-8CE2704D7C7B}" type="presOf" srcId="{031D8BD8-268C-8644-9462-4BA2658B3970}" destId="{999BB4BD-3DDB-B64B-96FD-9E84D2F302B4}"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95552399-8BF4-5042-ADCC-9E25EF590858}" type="presOf" srcId="{20C0A495-4090-6E41-8690-B4522ED129A9}" destId="{F8BE6A67-E23D-FA41-8D94-8672CB317A9A}"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B0F54C77-9D19-4647-A756-A2252EA571A4}" type="presOf" srcId="{222E0E28-6D89-724F-AF08-EE589462EE0C}" destId="{853CB1C5-0190-7648-BF25-B8119ACA74DB}" srcOrd="0" destOrd="0" presId="urn:microsoft.com/office/officeart/2005/8/layout/radial4"/>
    <dgm:cxn modelId="{F60C114F-09D4-9743-84A2-7E6DDB5EE916}" type="presOf" srcId="{2AE867CA-5B3D-B841-B177-682306CC45AF}" destId="{E524CBBB-262F-5B4E-A4DE-55B0DFBD9C87}" srcOrd="0" destOrd="0" presId="urn:microsoft.com/office/officeart/2005/8/layout/radial4"/>
    <dgm:cxn modelId="{4CC22746-5861-6346-8706-05E34A7DCF80}" type="presOf" srcId="{FF99F1F1-B9A6-E743-BD8F-2460AACAA18C}" destId="{A9D26234-1B6D-8540-9AF2-AB1B7E393EFE}"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D5CCBCB1-5AEA-0349-A50E-F5D230E03506}" srcId="{9C37D2A9-80A8-194A-906E-5A1CEF574858}" destId="{E3F0FDD3-16D5-9B44-B982-15ACF582B69F}" srcOrd="4" destOrd="0" parTransId="{2EC36DCA-E5A7-324A-92C5-F2D844FDB7D6}" sibTransId="{A1437360-D8F0-5E4A-8BE0-F4751093F381}"/>
    <dgm:cxn modelId="{6DE11CC4-AF00-FE46-9076-581E9B5D21D2}" type="presParOf" srcId="{9949D489-DD70-684D-849C-CDAD22C44CC5}" destId="{F2690FA2-75B7-C044-90AA-F126493B6DAC}" srcOrd="0" destOrd="0" presId="urn:microsoft.com/office/officeart/2005/8/layout/radial4"/>
    <dgm:cxn modelId="{1AA9C2E5-6C66-9B45-844D-C7A1AF77B18F}" type="presParOf" srcId="{9949D489-DD70-684D-849C-CDAD22C44CC5}" destId="{F8BE6A67-E23D-FA41-8D94-8672CB317A9A}" srcOrd="1" destOrd="0" presId="urn:microsoft.com/office/officeart/2005/8/layout/radial4"/>
    <dgm:cxn modelId="{ED895CAF-9FC8-694D-8AB7-78FE90EEE91A}" type="presParOf" srcId="{9949D489-DD70-684D-849C-CDAD22C44CC5}" destId="{E6E9F2DF-D0DF-7A42-8479-6AAE9B446CCE}" srcOrd="2" destOrd="0" presId="urn:microsoft.com/office/officeart/2005/8/layout/radial4"/>
    <dgm:cxn modelId="{31EE1BC9-2AE7-EC4F-B1DE-F6BB4A85F443}" type="presParOf" srcId="{9949D489-DD70-684D-849C-CDAD22C44CC5}" destId="{999BB4BD-3DDB-B64B-96FD-9E84D2F302B4}" srcOrd="3" destOrd="0" presId="urn:microsoft.com/office/officeart/2005/8/layout/radial4"/>
    <dgm:cxn modelId="{9C8F6B46-1E86-8542-AC19-74038CB0C232}" type="presParOf" srcId="{9949D489-DD70-684D-849C-CDAD22C44CC5}" destId="{8F0DF070-5C1C-3447-BB78-F0DE8FB207A1}" srcOrd="4" destOrd="0" presId="urn:microsoft.com/office/officeart/2005/8/layout/radial4"/>
    <dgm:cxn modelId="{39EF8667-58E2-DC4A-90D7-5D79B237C568}" type="presParOf" srcId="{9949D489-DD70-684D-849C-CDAD22C44CC5}" destId="{C1DE2ED8-D0BA-2A4A-A67D-0B9DB8885EAA}" srcOrd="5" destOrd="0" presId="urn:microsoft.com/office/officeart/2005/8/layout/radial4"/>
    <dgm:cxn modelId="{1C3CCD18-64D1-404C-B2FA-F272DB14D246}" type="presParOf" srcId="{9949D489-DD70-684D-849C-CDAD22C44CC5}" destId="{ADEBC3E9-F55C-E640-A441-7C9BE61E1135}" srcOrd="6" destOrd="0" presId="urn:microsoft.com/office/officeart/2005/8/layout/radial4"/>
    <dgm:cxn modelId="{27024F97-B267-D544-A656-C7B032B02E79}" type="presParOf" srcId="{9949D489-DD70-684D-849C-CDAD22C44CC5}" destId="{57DBEB46-132C-FC49-81C5-2776F1C3EA50}" srcOrd="7" destOrd="0" presId="urn:microsoft.com/office/officeart/2005/8/layout/radial4"/>
    <dgm:cxn modelId="{6B9CC868-0DAC-F74A-B48C-C116C505D6C0}" type="presParOf" srcId="{9949D489-DD70-684D-849C-CDAD22C44CC5}" destId="{A9D26234-1B6D-8540-9AF2-AB1B7E393EFE}" srcOrd="8" destOrd="0" presId="urn:microsoft.com/office/officeart/2005/8/layout/radial4"/>
    <dgm:cxn modelId="{0B116CF3-55E4-6C44-879B-13E302BB0853}" type="presParOf" srcId="{9949D489-DD70-684D-849C-CDAD22C44CC5}" destId="{C41117A4-7368-6D49-8780-672F39D0100E}" srcOrd="9" destOrd="0" presId="urn:microsoft.com/office/officeart/2005/8/layout/radial4"/>
    <dgm:cxn modelId="{DF656748-F8F4-6748-A248-FE50AE1F8855}" type="presParOf" srcId="{9949D489-DD70-684D-849C-CDAD22C44CC5}" destId="{622E44B8-CEF8-334D-B40C-C706B58EFCB9}" srcOrd="10" destOrd="0" presId="urn:microsoft.com/office/officeart/2005/8/layout/radial4"/>
    <dgm:cxn modelId="{39175F4D-8EB1-F844-BF33-ADDF97900207}" type="presParOf" srcId="{9949D489-DD70-684D-849C-CDAD22C44CC5}" destId="{46359FB7-AE2D-AD48-BA3F-7A6D9F8A325C}" srcOrd="11" destOrd="0" presId="urn:microsoft.com/office/officeart/2005/8/layout/radial4"/>
    <dgm:cxn modelId="{4C58CCA7-1965-4446-9548-6517FFDF3B53}" type="presParOf" srcId="{9949D489-DD70-684D-849C-CDAD22C44CC5}" destId="{84DD20D6-EA29-D549-89FE-D6C243272021}" srcOrd="12" destOrd="0" presId="urn:microsoft.com/office/officeart/2005/8/layout/radial4"/>
    <dgm:cxn modelId="{7410604E-5A68-7B4E-832A-DB1A536766D3}" type="presParOf" srcId="{9949D489-DD70-684D-849C-CDAD22C44CC5}" destId="{CB254614-3AE3-5942-B4A8-B94331E526C1}" srcOrd="13" destOrd="0" presId="urn:microsoft.com/office/officeart/2005/8/layout/radial4"/>
    <dgm:cxn modelId="{BBB08296-8278-DB4E-AD9C-D3295E2691DA}" type="presParOf" srcId="{9949D489-DD70-684D-849C-CDAD22C44CC5}" destId="{8A10532C-9CDC-0F4D-AC32-3F3031B107C5}" srcOrd="14" destOrd="0" presId="urn:microsoft.com/office/officeart/2005/8/layout/radial4"/>
    <dgm:cxn modelId="{8F5FACCF-DFE8-414D-81C6-F6F92F85EFFA}" type="presParOf" srcId="{9949D489-DD70-684D-849C-CDAD22C44CC5}" destId="{853CB1C5-0190-7648-BF25-B8119ACA74DB}" srcOrd="15" destOrd="0" presId="urn:microsoft.com/office/officeart/2005/8/layout/radial4"/>
    <dgm:cxn modelId="{5D3CE16F-9782-6742-BA19-893B5B948A29}"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D7DA6C-BBF7-E340-9E19-197B4D0B535C}" type="doc">
      <dgm:prSet loTypeId="urn:microsoft.com/office/officeart/2005/8/layout/radial3" loCatId="" qsTypeId="urn:microsoft.com/office/officeart/2005/8/quickstyle/3D3" qsCatId="3D" csTypeId="urn:microsoft.com/office/officeart/2005/8/colors/colorful1" csCatId="colorful" phldr="1"/>
      <dgm:spPr/>
      <dgm:t>
        <a:bodyPr/>
        <a:lstStyle/>
        <a:p>
          <a:endParaRPr lang="en-US"/>
        </a:p>
      </dgm:t>
    </dgm:pt>
    <dgm:pt modelId="{CA568D28-7B26-D545-9D7B-B42A1C6DAAF1}">
      <dgm:prSet phldrT="[Text]" custT="1"/>
      <dgm:spPr/>
      <dgm:t>
        <a:bodyPr/>
        <a:lstStyle/>
        <a:p>
          <a:r>
            <a:rPr lang="en-US" sz="1600" b="1" dirty="0" smtClean="0">
              <a:latin typeface="Tw Cen MT"/>
              <a:cs typeface="Tw Cen MT"/>
            </a:rPr>
            <a:t>Intergenerational Faith Community</a:t>
          </a:r>
          <a:endParaRPr lang="en-US" sz="1600" b="1" dirty="0">
            <a:latin typeface="Tw Cen MT"/>
            <a:cs typeface="Tw Cen MT"/>
          </a:endParaRPr>
        </a:p>
      </dgm:t>
    </dgm:pt>
    <dgm:pt modelId="{E28F7AD1-318C-FB4B-8485-7093804CB97D}" type="parTrans" cxnId="{A85D0A5B-02FA-AA49-953C-76722127EF56}">
      <dgm:prSet/>
      <dgm:spPr/>
      <dgm:t>
        <a:bodyPr/>
        <a:lstStyle/>
        <a:p>
          <a:endParaRPr lang="en-US"/>
        </a:p>
      </dgm:t>
    </dgm:pt>
    <dgm:pt modelId="{8BC96308-A264-E14B-8D60-2DB930F9D81B}" type="sibTrans" cxnId="{A85D0A5B-02FA-AA49-953C-76722127EF56}">
      <dgm:prSet/>
      <dgm:spPr/>
      <dgm:t>
        <a:bodyPr/>
        <a:lstStyle/>
        <a:p>
          <a:endParaRPr lang="en-US"/>
        </a:p>
      </dgm:t>
    </dgm:pt>
    <dgm:pt modelId="{6BECD9F3-BCB5-634B-A938-DCA10703829B}">
      <dgm:prSet phldrT="[Text]" custT="1"/>
      <dgm:spPr/>
      <dgm:t>
        <a:bodyPr/>
        <a:lstStyle/>
        <a:p>
          <a:r>
            <a:rPr lang="en-US" sz="1600" b="1" dirty="0" smtClean="0">
              <a:latin typeface="Tw Cen MT"/>
              <a:cs typeface="Tw Cen MT"/>
            </a:rPr>
            <a:t>Children &amp; Parents</a:t>
          </a:r>
          <a:endParaRPr lang="en-US" sz="1600" b="1" dirty="0">
            <a:latin typeface="Tw Cen MT"/>
            <a:cs typeface="Tw Cen MT"/>
          </a:endParaRPr>
        </a:p>
      </dgm:t>
    </dgm:pt>
    <dgm:pt modelId="{3D89B859-D08A-E744-9C70-3F7B8259FA46}" type="parTrans" cxnId="{E8176350-A2BF-6C4C-ACC7-EBE36512955A}">
      <dgm:prSet/>
      <dgm:spPr/>
      <dgm:t>
        <a:bodyPr/>
        <a:lstStyle/>
        <a:p>
          <a:endParaRPr lang="en-US"/>
        </a:p>
      </dgm:t>
    </dgm:pt>
    <dgm:pt modelId="{EFCC4997-F017-D34C-B867-74AEBEC552E2}" type="sibTrans" cxnId="{E8176350-A2BF-6C4C-ACC7-EBE36512955A}">
      <dgm:prSet/>
      <dgm:spPr/>
      <dgm:t>
        <a:bodyPr/>
        <a:lstStyle/>
        <a:p>
          <a:endParaRPr lang="en-US"/>
        </a:p>
      </dgm:t>
    </dgm:pt>
    <dgm:pt modelId="{1ABB35CB-A8AF-BA4B-ABD2-828B937BCEB1}">
      <dgm:prSet phldrT="[Text]" custT="1"/>
      <dgm:spPr/>
      <dgm:t>
        <a:bodyPr/>
        <a:lstStyle/>
        <a:p>
          <a:r>
            <a:rPr lang="en-US" sz="1600" b="1" dirty="0" smtClean="0">
              <a:latin typeface="Tw Cen MT"/>
              <a:cs typeface="Tw Cen MT"/>
            </a:rPr>
            <a:t>Youth &amp; Parents</a:t>
          </a:r>
          <a:endParaRPr lang="en-US" sz="1600" b="1" dirty="0">
            <a:latin typeface="Tw Cen MT"/>
            <a:cs typeface="Tw Cen MT"/>
          </a:endParaRPr>
        </a:p>
      </dgm:t>
    </dgm:pt>
    <dgm:pt modelId="{11BAF4A9-1E8F-7A49-9DA2-B9C8EEC65273}" type="parTrans" cxnId="{83E60580-38E0-404A-8ABF-24AE9AEB2F6E}">
      <dgm:prSet/>
      <dgm:spPr/>
      <dgm:t>
        <a:bodyPr/>
        <a:lstStyle/>
        <a:p>
          <a:endParaRPr lang="en-US"/>
        </a:p>
      </dgm:t>
    </dgm:pt>
    <dgm:pt modelId="{4DE9A20A-EC80-C240-BBAE-DC1E562E954A}" type="sibTrans" cxnId="{83E60580-38E0-404A-8ABF-24AE9AEB2F6E}">
      <dgm:prSet/>
      <dgm:spPr/>
      <dgm:t>
        <a:bodyPr/>
        <a:lstStyle/>
        <a:p>
          <a:endParaRPr lang="en-US"/>
        </a:p>
      </dgm:t>
    </dgm:pt>
    <dgm:pt modelId="{04AC0E1C-F490-844B-BDC0-7850BE84A63D}">
      <dgm:prSet phldrT="[Text]" custT="1"/>
      <dgm:spPr/>
      <dgm:t>
        <a:bodyPr/>
        <a:lstStyle/>
        <a:p>
          <a:r>
            <a:rPr lang="en-US" sz="1600" b="1" dirty="0" smtClean="0">
              <a:latin typeface="Tw Cen MT"/>
              <a:cs typeface="Tw Cen MT"/>
            </a:rPr>
            <a:t>Young Adults</a:t>
          </a:r>
          <a:endParaRPr lang="en-US" sz="1600" b="1" dirty="0">
            <a:latin typeface="Tw Cen MT"/>
            <a:cs typeface="Tw Cen MT"/>
          </a:endParaRPr>
        </a:p>
      </dgm:t>
    </dgm:pt>
    <dgm:pt modelId="{1CCD8AF6-EBF6-9443-8790-D9BC89E00CF5}" type="parTrans" cxnId="{B06CA953-C08E-0747-B062-EDD211F1F2F8}">
      <dgm:prSet/>
      <dgm:spPr/>
      <dgm:t>
        <a:bodyPr/>
        <a:lstStyle/>
        <a:p>
          <a:endParaRPr lang="en-US"/>
        </a:p>
      </dgm:t>
    </dgm:pt>
    <dgm:pt modelId="{84BFEA66-D315-A341-BA52-507F3540A8BC}" type="sibTrans" cxnId="{B06CA953-C08E-0747-B062-EDD211F1F2F8}">
      <dgm:prSet/>
      <dgm:spPr/>
      <dgm:t>
        <a:bodyPr/>
        <a:lstStyle/>
        <a:p>
          <a:endParaRPr lang="en-US"/>
        </a:p>
      </dgm:t>
    </dgm:pt>
    <dgm:pt modelId="{69E45F4E-2FCE-C14D-9C70-D3D401FDBDD6}">
      <dgm:prSet phldrT="[Text]" custT="1"/>
      <dgm:spPr/>
      <dgm:t>
        <a:bodyPr/>
        <a:lstStyle/>
        <a:p>
          <a:r>
            <a:rPr lang="en-US" sz="1600" b="1" dirty="0" smtClean="0">
              <a:latin typeface="Tw Cen MT"/>
              <a:cs typeface="Tw Cen MT"/>
            </a:rPr>
            <a:t>Mid-life Adults</a:t>
          </a:r>
          <a:endParaRPr lang="en-US" sz="1600" b="1" dirty="0">
            <a:latin typeface="Tw Cen MT"/>
            <a:cs typeface="Tw Cen MT"/>
          </a:endParaRPr>
        </a:p>
      </dgm:t>
    </dgm:pt>
    <dgm:pt modelId="{7537B6B2-8678-1F4B-983C-9129B3C51A79}" type="parTrans" cxnId="{DAB5D749-BE7B-7845-AED8-714B831A5D86}">
      <dgm:prSet/>
      <dgm:spPr/>
      <dgm:t>
        <a:bodyPr/>
        <a:lstStyle/>
        <a:p>
          <a:endParaRPr lang="en-US"/>
        </a:p>
      </dgm:t>
    </dgm:pt>
    <dgm:pt modelId="{4CC0E353-1037-1F49-A319-F4489261091E}" type="sibTrans" cxnId="{DAB5D749-BE7B-7845-AED8-714B831A5D86}">
      <dgm:prSet/>
      <dgm:spPr/>
      <dgm:t>
        <a:bodyPr/>
        <a:lstStyle/>
        <a:p>
          <a:endParaRPr lang="en-US"/>
        </a:p>
      </dgm:t>
    </dgm:pt>
    <dgm:pt modelId="{AB83E1AE-CE2D-7847-A21E-AC4CA77A09BD}">
      <dgm:prSet phldrT="[Text]" custT="1"/>
      <dgm:spPr/>
      <dgm:t>
        <a:bodyPr/>
        <a:lstStyle/>
        <a:p>
          <a:r>
            <a:rPr lang="en-US" sz="1600" b="1" dirty="0" smtClean="0">
              <a:latin typeface="Tw Cen MT"/>
              <a:cs typeface="Tw Cen MT"/>
            </a:rPr>
            <a:t>Mature Adults</a:t>
          </a:r>
          <a:endParaRPr lang="en-US" sz="1600" b="1" dirty="0">
            <a:latin typeface="Tw Cen MT"/>
            <a:cs typeface="Tw Cen MT"/>
          </a:endParaRPr>
        </a:p>
      </dgm:t>
    </dgm:pt>
    <dgm:pt modelId="{5A2A04CF-63DD-3B46-BA10-7454894178A5}" type="parTrans" cxnId="{4EBE783D-343C-8B4F-821E-4B0AEB30654D}">
      <dgm:prSet/>
      <dgm:spPr/>
      <dgm:t>
        <a:bodyPr/>
        <a:lstStyle/>
        <a:p>
          <a:endParaRPr lang="en-US"/>
        </a:p>
      </dgm:t>
    </dgm:pt>
    <dgm:pt modelId="{36D6C9F7-EB98-7442-8020-3B0E8B45A5AF}" type="sibTrans" cxnId="{4EBE783D-343C-8B4F-821E-4B0AEB30654D}">
      <dgm:prSet/>
      <dgm:spPr/>
      <dgm:t>
        <a:bodyPr/>
        <a:lstStyle/>
        <a:p>
          <a:endParaRPr lang="en-US"/>
        </a:p>
      </dgm:t>
    </dgm:pt>
    <dgm:pt modelId="{45EA463E-A525-4A44-9B90-46D6AD8091F6}">
      <dgm:prSet phldrT="[Text]" custT="1"/>
      <dgm:spPr>
        <a:solidFill>
          <a:srgbClr val="FFFF00"/>
        </a:solidFill>
      </dgm:spPr>
      <dgm:t>
        <a:bodyPr/>
        <a:lstStyle/>
        <a:p>
          <a:r>
            <a:rPr lang="en-US" sz="1600" b="1" dirty="0" smtClean="0">
              <a:latin typeface="Tw Cen MT"/>
              <a:cs typeface="Tw Cen MT"/>
            </a:rPr>
            <a:t>Older Adults</a:t>
          </a:r>
          <a:endParaRPr lang="en-US" sz="1600" b="1" dirty="0">
            <a:latin typeface="Tw Cen MT"/>
            <a:cs typeface="Tw Cen MT"/>
          </a:endParaRPr>
        </a:p>
      </dgm:t>
    </dgm:pt>
    <dgm:pt modelId="{BDB32E48-E747-1341-98FB-A6E1EF9C6BCB}" type="parTrans" cxnId="{0EEB6550-D1CF-A142-AA92-8D9CDBE65CF3}">
      <dgm:prSet/>
      <dgm:spPr/>
      <dgm:t>
        <a:bodyPr/>
        <a:lstStyle/>
        <a:p>
          <a:endParaRPr lang="en-US"/>
        </a:p>
      </dgm:t>
    </dgm:pt>
    <dgm:pt modelId="{B2A56119-FC7F-E942-BF33-FD46D33FE9E0}" type="sibTrans" cxnId="{0EEB6550-D1CF-A142-AA92-8D9CDBE65CF3}">
      <dgm:prSet/>
      <dgm:spPr/>
      <dgm:t>
        <a:bodyPr/>
        <a:lstStyle/>
        <a:p>
          <a:endParaRPr lang="en-US"/>
        </a:p>
      </dgm:t>
    </dgm:pt>
    <dgm:pt modelId="{75BA3017-C391-DB4E-AD85-761F26B85AE8}" type="pres">
      <dgm:prSet presAssocID="{07D7DA6C-BBF7-E340-9E19-197B4D0B535C}" presName="composite" presStyleCnt="0">
        <dgm:presLayoutVars>
          <dgm:chMax val="1"/>
          <dgm:dir/>
          <dgm:resizeHandles val="exact"/>
        </dgm:presLayoutVars>
      </dgm:prSet>
      <dgm:spPr/>
      <dgm:t>
        <a:bodyPr/>
        <a:lstStyle/>
        <a:p>
          <a:endParaRPr lang="en-US"/>
        </a:p>
      </dgm:t>
    </dgm:pt>
    <dgm:pt modelId="{B78D3AFD-D34C-5C41-A021-8824D970564D}" type="pres">
      <dgm:prSet presAssocID="{07D7DA6C-BBF7-E340-9E19-197B4D0B535C}" presName="radial" presStyleCnt="0">
        <dgm:presLayoutVars>
          <dgm:animLvl val="ctr"/>
        </dgm:presLayoutVars>
      </dgm:prSet>
      <dgm:spPr/>
    </dgm:pt>
    <dgm:pt modelId="{6C46E9B8-DBCA-C64A-8AA7-06A46D027E7E}" type="pres">
      <dgm:prSet presAssocID="{CA568D28-7B26-D545-9D7B-B42A1C6DAAF1}" presName="centerShape" presStyleLbl="vennNode1" presStyleIdx="0" presStyleCnt="7"/>
      <dgm:spPr/>
      <dgm:t>
        <a:bodyPr/>
        <a:lstStyle/>
        <a:p>
          <a:endParaRPr lang="en-US"/>
        </a:p>
      </dgm:t>
    </dgm:pt>
    <dgm:pt modelId="{9C0153A6-C720-9B41-B68F-286C0BDA78B4}" type="pres">
      <dgm:prSet presAssocID="{6BECD9F3-BCB5-634B-A938-DCA10703829B}" presName="node" presStyleLbl="vennNode1" presStyleIdx="1" presStyleCnt="7" custScaleX="115267" custScaleY="103812">
        <dgm:presLayoutVars>
          <dgm:bulletEnabled val="1"/>
        </dgm:presLayoutVars>
      </dgm:prSet>
      <dgm:spPr/>
      <dgm:t>
        <a:bodyPr/>
        <a:lstStyle/>
        <a:p>
          <a:endParaRPr lang="en-US"/>
        </a:p>
      </dgm:t>
    </dgm:pt>
    <dgm:pt modelId="{821E78B6-40D9-DA42-A610-D95A8B445540}" type="pres">
      <dgm:prSet presAssocID="{1ABB35CB-A8AF-BA4B-ABD2-828B937BCEB1}" presName="node" presStyleLbl="vennNode1" presStyleIdx="2" presStyleCnt="7" custScaleX="115267" custScaleY="103812" custRadScaleRad="107820">
        <dgm:presLayoutVars>
          <dgm:bulletEnabled val="1"/>
        </dgm:presLayoutVars>
      </dgm:prSet>
      <dgm:spPr/>
      <dgm:t>
        <a:bodyPr/>
        <a:lstStyle/>
        <a:p>
          <a:endParaRPr lang="en-US"/>
        </a:p>
      </dgm:t>
    </dgm:pt>
    <dgm:pt modelId="{F1890CF1-B1F7-674A-A987-A7A7AFBCD2C5}" type="pres">
      <dgm:prSet presAssocID="{04AC0E1C-F490-844B-BDC0-7850BE84A63D}" presName="node" presStyleLbl="vennNode1" presStyleIdx="3" presStyleCnt="7" custScaleX="115267" custScaleY="103812">
        <dgm:presLayoutVars>
          <dgm:bulletEnabled val="1"/>
        </dgm:presLayoutVars>
      </dgm:prSet>
      <dgm:spPr/>
      <dgm:t>
        <a:bodyPr/>
        <a:lstStyle/>
        <a:p>
          <a:endParaRPr lang="en-US"/>
        </a:p>
      </dgm:t>
    </dgm:pt>
    <dgm:pt modelId="{BA712A0A-EE50-D942-B4BC-EDE8FC8704F4}" type="pres">
      <dgm:prSet presAssocID="{69E45F4E-2FCE-C14D-9C70-D3D401FDBDD6}" presName="node" presStyleLbl="vennNode1" presStyleIdx="4" presStyleCnt="7" custScaleX="115267" custScaleY="103812" custRadScaleRad="103910">
        <dgm:presLayoutVars>
          <dgm:bulletEnabled val="1"/>
        </dgm:presLayoutVars>
      </dgm:prSet>
      <dgm:spPr/>
      <dgm:t>
        <a:bodyPr/>
        <a:lstStyle/>
        <a:p>
          <a:endParaRPr lang="en-US"/>
        </a:p>
      </dgm:t>
    </dgm:pt>
    <dgm:pt modelId="{7E791BF1-47B3-DB44-9E9A-BF640A33822B}" type="pres">
      <dgm:prSet presAssocID="{AB83E1AE-CE2D-7847-A21E-AC4CA77A09BD}" presName="node" presStyleLbl="vennNode1" presStyleIdx="5" presStyleCnt="7">
        <dgm:presLayoutVars>
          <dgm:bulletEnabled val="1"/>
        </dgm:presLayoutVars>
      </dgm:prSet>
      <dgm:spPr/>
      <dgm:t>
        <a:bodyPr/>
        <a:lstStyle/>
        <a:p>
          <a:endParaRPr lang="en-US"/>
        </a:p>
      </dgm:t>
    </dgm:pt>
    <dgm:pt modelId="{438560CF-F3DA-9144-AE49-3C50E3F9CABC}" type="pres">
      <dgm:prSet presAssocID="{45EA463E-A525-4A44-9B90-46D6AD8091F6}" presName="node" presStyleLbl="vennNode1" presStyleIdx="6" presStyleCnt="7">
        <dgm:presLayoutVars>
          <dgm:bulletEnabled val="1"/>
        </dgm:presLayoutVars>
      </dgm:prSet>
      <dgm:spPr/>
      <dgm:t>
        <a:bodyPr/>
        <a:lstStyle/>
        <a:p>
          <a:endParaRPr lang="en-US"/>
        </a:p>
      </dgm:t>
    </dgm:pt>
  </dgm:ptLst>
  <dgm:cxnLst>
    <dgm:cxn modelId="{4EBE783D-343C-8B4F-821E-4B0AEB30654D}" srcId="{CA568D28-7B26-D545-9D7B-B42A1C6DAAF1}" destId="{AB83E1AE-CE2D-7847-A21E-AC4CA77A09BD}" srcOrd="4" destOrd="0" parTransId="{5A2A04CF-63DD-3B46-BA10-7454894178A5}" sibTransId="{36D6C9F7-EB98-7442-8020-3B0E8B45A5AF}"/>
    <dgm:cxn modelId="{A85D0A5B-02FA-AA49-953C-76722127EF56}" srcId="{07D7DA6C-BBF7-E340-9E19-197B4D0B535C}" destId="{CA568D28-7B26-D545-9D7B-B42A1C6DAAF1}" srcOrd="0" destOrd="0" parTransId="{E28F7AD1-318C-FB4B-8485-7093804CB97D}" sibTransId="{8BC96308-A264-E14B-8D60-2DB930F9D81B}"/>
    <dgm:cxn modelId="{7A7571E2-FB66-9F49-86DF-4F8D7D93D30B}" type="presOf" srcId="{AB83E1AE-CE2D-7847-A21E-AC4CA77A09BD}" destId="{7E791BF1-47B3-DB44-9E9A-BF640A33822B}" srcOrd="0" destOrd="0" presId="urn:microsoft.com/office/officeart/2005/8/layout/radial3"/>
    <dgm:cxn modelId="{E8176350-A2BF-6C4C-ACC7-EBE36512955A}" srcId="{CA568D28-7B26-D545-9D7B-B42A1C6DAAF1}" destId="{6BECD9F3-BCB5-634B-A938-DCA10703829B}" srcOrd="0" destOrd="0" parTransId="{3D89B859-D08A-E744-9C70-3F7B8259FA46}" sibTransId="{EFCC4997-F017-D34C-B867-74AEBEC552E2}"/>
    <dgm:cxn modelId="{EE95A40D-B86C-3646-A535-C05C1788FFEE}" type="presOf" srcId="{1ABB35CB-A8AF-BA4B-ABD2-828B937BCEB1}" destId="{821E78B6-40D9-DA42-A610-D95A8B445540}" srcOrd="0" destOrd="0" presId="urn:microsoft.com/office/officeart/2005/8/layout/radial3"/>
    <dgm:cxn modelId="{EAFA8829-834B-9A4B-B7E9-0ED73735C3C7}" type="presOf" srcId="{CA568D28-7B26-D545-9D7B-B42A1C6DAAF1}" destId="{6C46E9B8-DBCA-C64A-8AA7-06A46D027E7E}" srcOrd="0" destOrd="0" presId="urn:microsoft.com/office/officeart/2005/8/layout/radial3"/>
    <dgm:cxn modelId="{B06CA953-C08E-0747-B062-EDD211F1F2F8}" srcId="{CA568D28-7B26-D545-9D7B-B42A1C6DAAF1}" destId="{04AC0E1C-F490-844B-BDC0-7850BE84A63D}" srcOrd="2" destOrd="0" parTransId="{1CCD8AF6-EBF6-9443-8790-D9BC89E00CF5}" sibTransId="{84BFEA66-D315-A341-BA52-507F3540A8BC}"/>
    <dgm:cxn modelId="{0EEB6550-D1CF-A142-AA92-8D9CDBE65CF3}" srcId="{CA568D28-7B26-D545-9D7B-B42A1C6DAAF1}" destId="{45EA463E-A525-4A44-9B90-46D6AD8091F6}" srcOrd="5" destOrd="0" parTransId="{BDB32E48-E747-1341-98FB-A6E1EF9C6BCB}" sibTransId="{B2A56119-FC7F-E942-BF33-FD46D33FE9E0}"/>
    <dgm:cxn modelId="{74342803-ACEF-8248-853C-D8A291ABBD7D}" type="presOf" srcId="{69E45F4E-2FCE-C14D-9C70-D3D401FDBDD6}" destId="{BA712A0A-EE50-D942-B4BC-EDE8FC8704F4}" srcOrd="0" destOrd="0" presId="urn:microsoft.com/office/officeart/2005/8/layout/radial3"/>
    <dgm:cxn modelId="{83E60580-38E0-404A-8ABF-24AE9AEB2F6E}" srcId="{CA568D28-7B26-D545-9D7B-B42A1C6DAAF1}" destId="{1ABB35CB-A8AF-BA4B-ABD2-828B937BCEB1}" srcOrd="1" destOrd="0" parTransId="{11BAF4A9-1E8F-7A49-9DA2-B9C8EEC65273}" sibTransId="{4DE9A20A-EC80-C240-BBAE-DC1E562E954A}"/>
    <dgm:cxn modelId="{0727347B-9175-C84D-BB52-39B18DB167D6}" type="presOf" srcId="{45EA463E-A525-4A44-9B90-46D6AD8091F6}" destId="{438560CF-F3DA-9144-AE49-3C50E3F9CABC}" srcOrd="0" destOrd="0" presId="urn:microsoft.com/office/officeart/2005/8/layout/radial3"/>
    <dgm:cxn modelId="{D8DA3A10-A577-E34A-96E9-E7F88B275FF8}" type="presOf" srcId="{07D7DA6C-BBF7-E340-9E19-197B4D0B535C}" destId="{75BA3017-C391-DB4E-AD85-761F26B85AE8}" srcOrd="0" destOrd="0" presId="urn:microsoft.com/office/officeart/2005/8/layout/radial3"/>
    <dgm:cxn modelId="{BF37E9AE-4D80-604F-B6DB-EEA69756A974}" type="presOf" srcId="{6BECD9F3-BCB5-634B-A938-DCA10703829B}" destId="{9C0153A6-C720-9B41-B68F-286C0BDA78B4}" srcOrd="0" destOrd="0" presId="urn:microsoft.com/office/officeart/2005/8/layout/radial3"/>
    <dgm:cxn modelId="{DAB5D749-BE7B-7845-AED8-714B831A5D86}" srcId="{CA568D28-7B26-D545-9D7B-B42A1C6DAAF1}" destId="{69E45F4E-2FCE-C14D-9C70-D3D401FDBDD6}" srcOrd="3" destOrd="0" parTransId="{7537B6B2-8678-1F4B-983C-9129B3C51A79}" sibTransId="{4CC0E353-1037-1F49-A319-F4489261091E}"/>
    <dgm:cxn modelId="{F707C1E2-1815-3647-BAB9-563E2560AB6A}" type="presOf" srcId="{04AC0E1C-F490-844B-BDC0-7850BE84A63D}" destId="{F1890CF1-B1F7-674A-A987-A7A7AFBCD2C5}" srcOrd="0" destOrd="0" presId="urn:microsoft.com/office/officeart/2005/8/layout/radial3"/>
    <dgm:cxn modelId="{86007972-DA0C-BA43-8E1A-45F5C628988B}" type="presParOf" srcId="{75BA3017-C391-DB4E-AD85-761F26B85AE8}" destId="{B78D3AFD-D34C-5C41-A021-8824D970564D}" srcOrd="0" destOrd="0" presId="urn:microsoft.com/office/officeart/2005/8/layout/radial3"/>
    <dgm:cxn modelId="{548D08AD-D0C1-BD46-9935-D82EB442AAD8}" type="presParOf" srcId="{B78D3AFD-D34C-5C41-A021-8824D970564D}" destId="{6C46E9B8-DBCA-C64A-8AA7-06A46D027E7E}" srcOrd="0" destOrd="0" presId="urn:microsoft.com/office/officeart/2005/8/layout/radial3"/>
    <dgm:cxn modelId="{9544A15E-26B3-444D-8410-9AD1C0B8F53E}" type="presParOf" srcId="{B78D3AFD-D34C-5C41-A021-8824D970564D}" destId="{9C0153A6-C720-9B41-B68F-286C0BDA78B4}" srcOrd="1" destOrd="0" presId="urn:microsoft.com/office/officeart/2005/8/layout/radial3"/>
    <dgm:cxn modelId="{F38E30A6-ED1C-364D-A5CE-616EE1D2DD96}" type="presParOf" srcId="{B78D3AFD-D34C-5C41-A021-8824D970564D}" destId="{821E78B6-40D9-DA42-A610-D95A8B445540}" srcOrd="2" destOrd="0" presId="urn:microsoft.com/office/officeart/2005/8/layout/radial3"/>
    <dgm:cxn modelId="{47F006C1-CD21-8346-80B1-7166FA28D3A8}" type="presParOf" srcId="{B78D3AFD-D34C-5C41-A021-8824D970564D}" destId="{F1890CF1-B1F7-674A-A987-A7A7AFBCD2C5}" srcOrd="3" destOrd="0" presId="urn:microsoft.com/office/officeart/2005/8/layout/radial3"/>
    <dgm:cxn modelId="{5E365AB2-4449-D04E-9650-3D902DD9BD72}" type="presParOf" srcId="{B78D3AFD-D34C-5C41-A021-8824D970564D}" destId="{BA712A0A-EE50-D942-B4BC-EDE8FC8704F4}" srcOrd="4" destOrd="0" presId="urn:microsoft.com/office/officeart/2005/8/layout/radial3"/>
    <dgm:cxn modelId="{A3035086-FAC0-E84C-AB5F-49376DDCC0CD}" type="presParOf" srcId="{B78D3AFD-D34C-5C41-A021-8824D970564D}" destId="{7E791BF1-47B3-DB44-9E9A-BF640A33822B}" srcOrd="5" destOrd="0" presId="urn:microsoft.com/office/officeart/2005/8/layout/radial3"/>
    <dgm:cxn modelId="{A54FA6FC-A770-9C46-A3DB-861A6248A488}" type="presParOf" srcId="{B78D3AFD-D34C-5C41-A021-8824D970564D}" destId="{438560CF-F3DA-9144-AE49-3C50E3F9CABC}"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custT="1"/>
      <dgm:spPr/>
      <dgm:t>
        <a:bodyPr/>
        <a:lstStyle/>
        <a:p>
          <a:r>
            <a:rPr lang="en-US" sz="2600" dirty="0" smtClean="0">
              <a:latin typeface="Tw Cen MT"/>
              <a:cs typeface="Tw Cen MT"/>
            </a:rPr>
            <a:t>GROWTH IN FAITH</a:t>
          </a:r>
          <a:endParaRPr lang="en-US" sz="2600" dirty="0">
            <a:latin typeface="Tw Cen MT"/>
            <a:cs typeface="Tw Cen MT"/>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2000" b="1" dirty="0" smtClean="0">
              <a:latin typeface="Tw Cen MT"/>
              <a:cs typeface="Tw Cen MT"/>
            </a:rPr>
            <a:t>Caring Relationships</a:t>
          </a:r>
          <a:endParaRPr lang="en-US" sz="2000" b="1" dirty="0">
            <a:latin typeface="Tw Cen MT"/>
            <a:cs typeface="Tw Cen MT"/>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2000" b="1" dirty="0" smtClean="0">
              <a:latin typeface="Tw Cen MT"/>
              <a:cs typeface="Tw Cen MT"/>
            </a:rPr>
            <a:t>Rituals &amp; Milestones</a:t>
          </a:r>
          <a:endParaRPr lang="en-US" sz="2000" b="1" dirty="0">
            <a:latin typeface="Tw Cen MT"/>
            <a:cs typeface="Tw Cen MT"/>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2000" b="1" dirty="0" smtClean="0">
              <a:latin typeface="Tw Cen MT"/>
              <a:cs typeface="Tw Cen MT"/>
            </a:rPr>
            <a:t>Church Year Seasons</a:t>
          </a:r>
          <a:endParaRPr lang="en-US" sz="2000" b="1" dirty="0">
            <a:latin typeface="Tw Cen MT"/>
            <a:cs typeface="Tw Cen MT"/>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2000" b="1" dirty="0" smtClean="0">
              <a:latin typeface="Tw Cen MT"/>
              <a:cs typeface="Tw Cen MT"/>
            </a:rPr>
            <a:t>Worshipping</a:t>
          </a:r>
          <a:endParaRPr lang="en-US" sz="2000" b="1" dirty="0">
            <a:latin typeface="Tw Cen MT"/>
            <a:cs typeface="Tw Cen MT"/>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2000" b="1" dirty="0" smtClean="0">
              <a:latin typeface="Tw Cen MT"/>
              <a:cs typeface="Tw Cen MT"/>
            </a:rPr>
            <a:t>Learning the Tradition</a:t>
          </a:r>
          <a:endParaRPr lang="en-US" sz="2000" b="1" dirty="0">
            <a:latin typeface="Tw Cen MT"/>
            <a:cs typeface="Tw Cen MT"/>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2000" b="1" dirty="0" smtClean="0">
              <a:latin typeface="Tw Cen MT"/>
              <a:cs typeface="Tw Cen MT"/>
            </a:rPr>
            <a:t>Praying</a:t>
          </a:r>
        </a:p>
        <a:p>
          <a:r>
            <a:rPr lang="en-US" sz="2000" b="1" dirty="0" smtClean="0">
              <a:latin typeface="Tw Cen MT"/>
              <a:cs typeface="Tw Cen MT"/>
            </a:rPr>
            <a:t>Spiritual Formation</a:t>
          </a:r>
          <a:endParaRPr lang="en-US" sz="2000" b="1" dirty="0">
            <a:latin typeface="Tw Cen MT"/>
            <a:cs typeface="Tw Cen MT"/>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2000" b="1" dirty="0" smtClean="0">
              <a:latin typeface="Tw Cen MT"/>
              <a:cs typeface="Tw Cen MT"/>
            </a:rPr>
            <a:t>Reading the Bible</a:t>
          </a:r>
          <a:endParaRPr lang="en-US" sz="2000" b="1" dirty="0">
            <a:latin typeface="Tw Cen MT"/>
            <a:cs typeface="Tw Cen MT"/>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2000" b="1" dirty="0" smtClean="0">
              <a:latin typeface="Tw Cen MT"/>
              <a:cs typeface="Tw Cen MT"/>
            </a:rPr>
            <a:t>Serving Working for Justice Caring for Creation</a:t>
          </a:r>
          <a:endParaRPr lang="en-US" sz="2000" b="1" dirty="0">
            <a:latin typeface="Tw Cen MT"/>
            <a:cs typeface="Tw Cen MT"/>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custScaleX="111133" custScaleY="105126"/>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custScaleX="124607" custScaleY="105817">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custScaleX="111380">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Y="145414" custRadScaleRad="98577" custRadScaleInc="7891">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custScaleX="115016">
        <dgm:presLayoutVars>
          <dgm:bulletEnabled val="1"/>
        </dgm:presLayoutVars>
      </dgm:prSet>
      <dgm:spPr/>
      <dgm:t>
        <a:bodyPr/>
        <a:lstStyle/>
        <a:p>
          <a:endParaRPr lang="en-US"/>
        </a:p>
      </dgm:t>
    </dgm:pt>
  </dgm:ptLst>
  <dgm:cxnLst>
    <dgm:cxn modelId="{E7D39997-7130-D84D-9BCA-488601F8E923}" type="presOf" srcId="{E3F0FDD3-16D5-9B44-B982-15ACF582B69F}" destId="{622E44B8-CEF8-334D-B40C-C706B58EFCB9}"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6B88E504-08BD-6D4D-9025-41E2F6004940}" type="presOf" srcId="{6D4FCA85-6E70-D646-8059-E5F6CFE25D47}" destId="{46359FB7-AE2D-AD48-BA3F-7A6D9F8A325C}" srcOrd="0" destOrd="0" presId="urn:microsoft.com/office/officeart/2005/8/layout/radial4"/>
    <dgm:cxn modelId="{4BA48A39-34D9-8643-BECA-D00228C996BB}" type="presOf" srcId="{FF99F1F1-B9A6-E743-BD8F-2460AACAA18C}" destId="{A9D26234-1B6D-8540-9AF2-AB1B7E393EFE}" srcOrd="0" destOrd="0" presId="urn:microsoft.com/office/officeart/2005/8/layout/radial4"/>
    <dgm:cxn modelId="{6F977E75-978C-B34F-96E1-EF8ACFE6CFFC}" type="presOf" srcId="{F1B3B838-AB84-4A48-81C0-0EEA6DFFF6DE}" destId="{C1DE2ED8-D0BA-2A4A-A67D-0B9DB8885EAA}"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B6C09C9A-2220-E64A-B788-C53419B4F671}" type="presOf" srcId="{BDD404F6-970B-A04A-92D1-86C4F5B5B003}" destId="{8F0DF070-5C1C-3447-BB78-F0DE8FB207A1}" srcOrd="0" destOrd="0" presId="urn:microsoft.com/office/officeart/2005/8/layout/radial4"/>
    <dgm:cxn modelId="{C2A3F61F-2CEC-BE4A-BEFF-39C363EB40E8}" type="presOf" srcId="{2AE867CA-5B3D-B841-B177-682306CC45AF}" destId="{E524CBBB-262F-5B4E-A4DE-55B0DFBD9C87}" srcOrd="0" destOrd="0" presId="urn:microsoft.com/office/officeart/2005/8/layout/radial4"/>
    <dgm:cxn modelId="{E5AD223F-05F6-E14B-9F5C-808BBA1E070F}" type="presOf" srcId="{B2AED359-06AE-FF4A-B984-C511E20DCE05}" destId="{ADEBC3E9-F55C-E640-A441-7C9BE61E1135}"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DD479CE1-B637-BE48-B705-0CC47517A070}" type="presOf" srcId="{2EC36DCA-E5A7-324A-92C5-F2D844FDB7D6}" destId="{C41117A4-7368-6D49-8780-672F39D0100E}" srcOrd="0" destOrd="0" presId="urn:microsoft.com/office/officeart/2005/8/layout/radial4"/>
    <dgm:cxn modelId="{F49E9606-BC36-9047-825E-03E3F4FA26A6}" type="presOf" srcId="{3F1297D6-964F-464A-B5F3-57CBD90E7F60}" destId="{CB254614-3AE3-5942-B4A8-B94331E526C1}"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A6BA0463-713E-BD41-83D5-5445AD2136F2}" type="presOf" srcId="{20C63A05-8038-4A44-844D-D0BBE8CB64B0}" destId="{E6E9F2DF-D0DF-7A42-8479-6AAE9B446CCE}"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D5CCBCB1-5AEA-0349-A50E-F5D230E03506}" srcId="{9C37D2A9-80A8-194A-906E-5A1CEF574858}" destId="{E3F0FDD3-16D5-9B44-B982-15ACF582B69F}" srcOrd="4" destOrd="0" parTransId="{2EC36DCA-E5A7-324A-92C5-F2D844FDB7D6}" sibTransId="{A1437360-D8F0-5E4A-8BE0-F4751093F381}"/>
    <dgm:cxn modelId="{9D3F49EC-D95D-1447-94BC-27B029B7AC20}" type="presOf" srcId="{20C0A495-4090-6E41-8690-B4522ED129A9}" destId="{F8BE6A67-E23D-FA41-8D94-8672CB317A9A}" srcOrd="0" destOrd="0" presId="urn:microsoft.com/office/officeart/2005/8/layout/radial4"/>
    <dgm:cxn modelId="{20D4710C-CE00-0F45-909F-969C3BF2500E}" type="presOf" srcId="{9E732840-FEBA-2049-86D9-F281FB00C748}" destId="{8A10532C-9CDC-0F4D-AC32-3F3031B107C5}"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3332DCFD-675F-CD4A-B72B-FF58CA446885}" type="presOf" srcId="{95848919-5B0F-624B-9268-2D0C03E9E7D1}" destId="{57DBEB46-132C-FC49-81C5-2776F1C3EA50}" srcOrd="0" destOrd="0" presId="urn:microsoft.com/office/officeart/2005/8/layout/radial4"/>
    <dgm:cxn modelId="{367EF645-7AD8-2A4C-A443-AFC137B155C6}" type="presOf" srcId="{031D8BD8-268C-8644-9462-4BA2658B3970}" destId="{999BB4BD-3DDB-B64B-96FD-9E84D2F302B4}" srcOrd="0" destOrd="0" presId="urn:microsoft.com/office/officeart/2005/8/layout/radial4"/>
    <dgm:cxn modelId="{FDAEC72B-2099-C14D-9E51-CBAB3E9094DD}" type="presOf" srcId="{9C37D2A9-80A8-194A-906E-5A1CEF574858}" destId="{F2690FA2-75B7-C044-90AA-F126493B6DAC}" srcOrd="0" destOrd="0" presId="urn:microsoft.com/office/officeart/2005/8/layout/radial4"/>
    <dgm:cxn modelId="{ACA3DDAC-D1FF-5843-B3E2-19EEB550E0A4}" type="presOf" srcId="{222E0E28-6D89-724F-AF08-EE589462EE0C}" destId="{853CB1C5-0190-7648-BF25-B8119ACA74DB}" srcOrd="0" destOrd="0" presId="urn:microsoft.com/office/officeart/2005/8/layout/radial4"/>
    <dgm:cxn modelId="{715842D0-4710-F84F-A092-57D4012D81DF}" type="presOf" srcId="{01C8B195-FBFC-2341-AE1A-037BD259C503}" destId="{84DD20D6-EA29-D549-89FE-D6C243272021}"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821691D0-847E-7F4F-BC99-2BF7EA5447C1}" type="presOf" srcId="{DEF72F34-318C-7F42-9EF8-DD2F1073490E}" destId="{9949D489-DD70-684D-849C-CDAD22C44CC5}"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AD6987DA-5BFC-6F41-81C3-A5B925D54A58}" type="presParOf" srcId="{9949D489-DD70-684D-849C-CDAD22C44CC5}" destId="{F2690FA2-75B7-C044-90AA-F126493B6DAC}" srcOrd="0" destOrd="0" presId="urn:microsoft.com/office/officeart/2005/8/layout/radial4"/>
    <dgm:cxn modelId="{CDD9A455-5F2C-504E-B636-569B2FDC98B4}" type="presParOf" srcId="{9949D489-DD70-684D-849C-CDAD22C44CC5}" destId="{F8BE6A67-E23D-FA41-8D94-8672CB317A9A}" srcOrd="1" destOrd="0" presId="urn:microsoft.com/office/officeart/2005/8/layout/radial4"/>
    <dgm:cxn modelId="{8FFEDA6A-10B7-064A-A9D2-B9F23069F5D3}" type="presParOf" srcId="{9949D489-DD70-684D-849C-CDAD22C44CC5}" destId="{E6E9F2DF-D0DF-7A42-8479-6AAE9B446CCE}" srcOrd="2" destOrd="0" presId="urn:microsoft.com/office/officeart/2005/8/layout/radial4"/>
    <dgm:cxn modelId="{BA121D89-1EF2-384C-AA21-505A54D622CB}" type="presParOf" srcId="{9949D489-DD70-684D-849C-CDAD22C44CC5}" destId="{999BB4BD-3DDB-B64B-96FD-9E84D2F302B4}" srcOrd="3" destOrd="0" presId="urn:microsoft.com/office/officeart/2005/8/layout/radial4"/>
    <dgm:cxn modelId="{2B9052BF-5BBB-6C4C-A94C-A2084C02E2F1}" type="presParOf" srcId="{9949D489-DD70-684D-849C-CDAD22C44CC5}" destId="{8F0DF070-5C1C-3447-BB78-F0DE8FB207A1}" srcOrd="4" destOrd="0" presId="urn:microsoft.com/office/officeart/2005/8/layout/radial4"/>
    <dgm:cxn modelId="{0BD6EF4D-8437-C846-8532-92716076E754}" type="presParOf" srcId="{9949D489-DD70-684D-849C-CDAD22C44CC5}" destId="{C1DE2ED8-D0BA-2A4A-A67D-0B9DB8885EAA}" srcOrd="5" destOrd="0" presId="urn:microsoft.com/office/officeart/2005/8/layout/radial4"/>
    <dgm:cxn modelId="{3372EA06-48EA-7946-B5C9-6DFC8CE93F93}" type="presParOf" srcId="{9949D489-DD70-684D-849C-CDAD22C44CC5}" destId="{ADEBC3E9-F55C-E640-A441-7C9BE61E1135}" srcOrd="6" destOrd="0" presId="urn:microsoft.com/office/officeart/2005/8/layout/radial4"/>
    <dgm:cxn modelId="{BE287C15-52AE-D041-8702-04FE9382CD96}" type="presParOf" srcId="{9949D489-DD70-684D-849C-CDAD22C44CC5}" destId="{57DBEB46-132C-FC49-81C5-2776F1C3EA50}" srcOrd="7" destOrd="0" presId="urn:microsoft.com/office/officeart/2005/8/layout/radial4"/>
    <dgm:cxn modelId="{B9E03ED3-273F-AC43-A953-24BCCFACF6DF}" type="presParOf" srcId="{9949D489-DD70-684D-849C-CDAD22C44CC5}" destId="{A9D26234-1B6D-8540-9AF2-AB1B7E393EFE}" srcOrd="8" destOrd="0" presId="urn:microsoft.com/office/officeart/2005/8/layout/radial4"/>
    <dgm:cxn modelId="{AB6A25D6-0A60-8E46-AA8E-E6B2E77EAC46}" type="presParOf" srcId="{9949D489-DD70-684D-849C-CDAD22C44CC5}" destId="{C41117A4-7368-6D49-8780-672F39D0100E}" srcOrd="9" destOrd="0" presId="urn:microsoft.com/office/officeart/2005/8/layout/radial4"/>
    <dgm:cxn modelId="{1AAB64D2-3075-C444-9F74-46B0E6911216}" type="presParOf" srcId="{9949D489-DD70-684D-849C-CDAD22C44CC5}" destId="{622E44B8-CEF8-334D-B40C-C706B58EFCB9}" srcOrd="10" destOrd="0" presId="urn:microsoft.com/office/officeart/2005/8/layout/radial4"/>
    <dgm:cxn modelId="{1C28D752-D373-D649-AF37-605BE265BB88}" type="presParOf" srcId="{9949D489-DD70-684D-849C-CDAD22C44CC5}" destId="{46359FB7-AE2D-AD48-BA3F-7A6D9F8A325C}" srcOrd="11" destOrd="0" presId="urn:microsoft.com/office/officeart/2005/8/layout/radial4"/>
    <dgm:cxn modelId="{784B4ADC-ABF3-1549-BFFC-9C73ED1D0E66}" type="presParOf" srcId="{9949D489-DD70-684D-849C-CDAD22C44CC5}" destId="{84DD20D6-EA29-D549-89FE-D6C243272021}" srcOrd="12" destOrd="0" presId="urn:microsoft.com/office/officeart/2005/8/layout/radial4"/>
    <dgm:cxn modelId="{66CB3BE1-22E3-1347-89DC-B62099657708}" type="presParOf" srcId="{9949D489-DD70-684D-849C-CDAD22C44CC5}" destId="{CB254614-3AE3-5942-B4A8-B94331E526C1}" srcOrd="13" destOrd="0" presId="urn:microsoft.com/office/officeart/2005/8/layout/radial4"/>
    <dgm:cxn modelId="{291E9408-6AD6-134B-89F6-1DD3A62D41E0}" type="presParOf" srcId="{9949D489-DD70-684D-849C-CDAD22C44CC5}" destId="{8A10532C-9CDC-0F4D-AC32-3F3031B107C5}" srcOrd="14" destOrd="0" presId="urn:microsoft.com/office/officeart/2005/8/layout/radial4"/>
    <dgm:cxn modelId="{A5A2C798-F2BB-DF40-AFBB-0E67AABCE499}" type="presParOf" srcId="{9949D489-DD70-684D-849C-CDAD22C44CC5}" destId="{853CB1C5-0190-7648-BF25-B8119ACA74DB}" srcOrd="15" destOrd="0" presId="urn:microsoft.com/office/officeart/2005/8/layout/radial4"/>
    <dgm:cxn modelId="{BE95A793-B0AC-B94D-B67A-BB322561ED18}"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1040FF-06D1-B343-89B8-1DE56FF95910}" type="doc">
      <dgm:prSet loTypeId="urn:microsoft.com/office/officeart/2005/8/layout/cycle2" loCatId="" qsTypeId="urn:microsoft.com/office/officeart/2005/8/quickstyle/simple4" qsCatId="simple" csTypeId="urn:microsoft.com/office/officeart/2005/8/colors/colorful1" csCatId="colorful" phldr="1"/>
      <dgm:spPr/>
      <dgm:t>
        <a:bodyPr/>
        <a:lstStyle/>
        <a:p>
          <a:endParaRPr lang="en-US"/>
        </a:p>
      </dgm:t>
    </dgm:pt>
    <dgm:pt modelId="{3F4CDAE4-6A45-8F48-A626-942ED67258C6}">
      <dgm:prSet phldrT="[Text]"/>
      <dgm:spPr/>
      <dgm:t>
        <a:bodyPr/>
        <a:lstStyle/>
        <a:p>
          <a:r>
            <a:rPr lang="en-US" b="1" dirty="0" smtClean="0"/>
            <a:t>Learn with Peers</a:t>
          </a:r>
          <a:endParaRPr lang="en-US" b="1" dirty="0"/>
        </a:p>
      </dgm:t>
    </dgm:pt>
    <dgm:pt modelId="{3811DC0F-7A40-C442-A9FB-AF73D8A9B374}" type="parTrans" cxnId="{62E19366-7499-F743-9867-A0C8D1F67428}">
      <dgm:prSet/>
      <dgm:spPr/>
      <dgm:t>
        <a:bodyPr/>
        <a:lstStyle/>
        <a:p>
          <a:endParaRPr lang="en-US"/>
        </a:p>
      </dgm:t>
    </dgm:pt>
    <dgm:pt modelId="{C48CF63D-37FC-7941-9669-05A5C5418D7B}" type="sibTrans" cxnId="{62E19366-7499-F743-9867-A0C8D1F67428}">
      <dgm:prSet/>
      <dgm:spPr/>
      <dgm:t>
        <a:bodyPr/>
        <a:lstStyle/>
        <a:p>
          <a:endParaRPr lang="en-US" dirty="0"/>
        </a:p>
      </dgm:t>
    </dgm:pt>
    <dgm:pt modelId="{844B6B57-1BC6-A14A-8301-B312D25B8A01}">
      <dgm:prSet phldrT="[Text]"/>
      <dgm:spPr/>
      <dgm:t>
        <a:bodyPr/>
        <a:lstStyle/>
        <a:p>
          <a:r>
            <a:rPr lang="en-US" b="1" dirty="0" smtClean="0"/>
            <a:t>Experience in Community</a:t>
          </a:r>
          <a:endParaRPr lang="en-US" b="1" dirty="0"/>
        </a:p>
      </dgm:t>
    </dgm:pt>
    <dgm:pt modelId="{BA158553-8A37-0C46-A901-48D41CE82652}" type="parTrans" cxnId="{A5068CCE-6DDC-AB47-A991-290FE44E49E4}">
      <dgm:prSet/>
      <dgm:spPr/>
      <dgm:t>
        <a:bodyPr/>
        <a:lstStyle/>
        <a:p>
          <a:endParaRPr lang="en-US"/>
        </a:p>
      </dgm:t>
    </dgm:pt>
    <dgm:pt modelId="{DF5AE1A9-AE0F-D44F-8A30-2DC73A5146DF}" type="sibTrans" cxnId="{A5068CCE-6DDC-AB47-A991-290FE44E49E4}">
      <dgm:prSet/>
      <dgm:spPr/>
      <dgm:t>
        <a:bodyPr/>
        <a:lstStyle/>
        <a:p>
          <a:endParaRPr lang="en-US" dirty="0"/>
        </a:p>
      </dgm:t>
    </dgm:pt>
    <dgm:pt modelId="{EB04009F-BD98-F64E-A5EC-E0C9DD148D39}">
      <dgm:prSet phldrT="[Text]"/>
      <dgm:spPr/>
      <dgm:t>
        <a:bodyPr/>
        <a:lstStyle/>
        <a:p>
          <a:r>
            <a:rPr lang="en-US" b="1" dirty="0" smtClean="0"/>
            <a:t>Live the Learning</a:t>
          </a:r>
          <a:endParaRPr lang="en-US" b="1" dirty="0"/>
        </a:p>
      </dgm:t>
    </dgm:pt>
    <dgm:pt modelId="{78C68530-672C-D946-A0EE-685FBA2B3D05}" type="parTrans" cxnId="{C477729F-A310-A048-BD2B-F503EFD11E68}">
      <dgm:prSet/>
      <dgm:spPr/>
      <dgm:t>
        <a:bodyPr/>
        <a:lstStyle/>
        <a:p>
          <a:endParaRPr lang="en-US"/>
        </a:p>
      </dgm:t>
    </dgm:pt>
    <dgm:pt modelId="{D5F96F82-DFBD-FF44-B317-4AB1A317F805}" type="sibTrans" cxnId="{C477729F-A310-A048-BD2B-F503EFD11E68}">
      <dgm:prSet/>
      <dgm:spPr/>
      <dgm:t>
        <a:bodyPr/>
        <a:lstStyle/>
        <a:p>
          <a:endParaRPr lang="en-US" dirty="0"/>
        </a:p>
      </dgm:t>
    </dgm:pt>
    <dgm:pt modelId="{7AECDA04-D5D5-874A-8E70-D3FE4C41C982}">
      <dgm:prSet phldrT="[Text]"/>
      <dgm:spPr/>
      <dgm:t>
        <a:bodyPr/>
        <a:lstStyle/>
        <a:p>
          <a:r>
            <a:rPr lang="en-US" b="1" dirty="0" smtClean="0"/>
            <a:t>Reflect on Learning &amp; Living</a:t>
          </a:r>
          <a:endParaRPr lang="en-US" b="1" dirty="0"/>
        </a:p>
      </dgm:t>
    </dgm:pt>
    <dgm:pt modelId="{A3A42C4A-89A0-8542-B0F9-E8E4107E5395}" type="parTrans" cxnId="{011136EA-B561-2043-B886-E3BF574372B0}">
      <dgm:prSet/>
      <dgm:spPr/>
      <dgm:t>
        <a:bodyPr/>
        <a:lstStyle/>
        <a:p>
          <a:endParaRPr lang="en-US"/>
        </a:p>
      </dgm:t>
    </dgm:pt>
    <dgm:pt modelId="{1A903539-2B20-0C4C-BA53-2207688A1E63}" type="sibTrans" cxnId="{011136EA-B561-2043-B886-E3BF574372B0}">
      <dgm:prSet/>
      <dgm:spPr/>
      <dgm:t>
        <a:bodyPr/>
        <a:lstStyle/>
        <a:p>
          <a:endParaRPr lang="en-US" dirty="0"/>
        </a:p>
      </dgm:t>
    </dgm:pt>
    <dgm:pt modelId="{62313338-8EC5-2146-9C44-BAB009892683}" type="pres">
      <dgm:prSet presAssocID="{081040FF-06D1-B343-89B8-1DE56FF95910}" presName="cycle" presStyleCnt="0">
        <dgm:presLayoutVars>
          <dgm:dir/>
          <dgm:resizeHandles val="exact"/>
        </dgm:presLayoutVars>
      </dgm:prSet>
      <dgm:spPr/>
      <dgm:t>
        <a:bodyPr/>
        <a:lstStyle/>
        <a:p>
          <a:endParaRPr lang="en-US"/>
        </a:p>
      </dgm:t>
    </dgm:pt>
    <dgm:pt modelId="{95A138E6-2B9B-234E-B3D3-E167CD7DA27D}" type="pres">
      <dgm:prSet presAssocID="{3F4CDAE4-6A45-8F48-A626-942ED67258C6}" presName="node" presStyleLbl="node1" presStyleIdx="0" presStyleCnt="4">
        <dgm:presLayoutVars>
          <dgm:bulletEnabled val="1"/>
        </dgm:presLayoutVars>
      </dgm:prSet>
      <dgm:spPr/>
      <dgm:t>
        <a:bodyPr/>
        <a:lstStyle/>
        <a:p>
          <a:endParaRPr lang="en-US"/>
        </a:p>
      </dgm:t>
    </dgm:pt>
    <dgm:pt modelId="{D9385287-8D33-C249-BF18-4CACAAF374F7}" type="pres">
      <dgm:prSet presAssocID="{C48CF63D-37FC-7941-9669-05A5C5418D7B}" presName="sibTrans" presStyleLbl="sibTrans2D1" presStyleIdx="0" presStyleCnt="4"/>
      <dgm:spPr/>
      <dgm:t>
        <a:bodyPr/>
        <a:lstStyle/>
        <a:p>
          <a:endParaRPr lang="en-US"/>
        </a:p>
      </dgm:t>
    </dgm:pt>
    <dgm:pt modelId="{51846EE0-B2ED-904D-945D-953FCF4C9BFD}" type="pres">
      <dgm:prSet presAssocID="{C48CF63D-37FC-7941-9669-05A5C5418D7B}" presName="connectorText" presStyleLbl="sibTrans2D1" presStyleIdx="0" presStyleCnt="4"/>
      <dgm:spPr/>
      <dgm:t>
        <a:bodyPr/>
        <a:lstStyle/>
        <a:p>
          <a:endParaRPr lang="en-US"/>
        </a:p>
      </dgm:t>
    </dgm:pt>
    <dgm:pt modelId="{2D667DC6-2367-034C-9995-86296F573918}" type="pres">
      <dgm:prSet presAssocID="{844B6B57-1BC6-A14A-8301-B312D25B8A01}" presName="node" presStyleLbl="node1" presStyleIdx="1" presStyleCnt="4">
        <dgm:presLayoutVars>
          <dgm:bulletEnabled val="1"/>
        </dgm:presLayoutVars>
      </dgm:prSet>
      <dgm:spPr/>
      <dgm:t>
        <a:bodyPr/>
        <a:lstStyle/>
        <a:p>
          <a:endParaRPr lang="en-US"/>
        </a:p>
      </dgm:t>
    </dgm:pt>
    <dgm:pt modelId="{2F460F9B-27F7-6C4B-AF1E-30EB0B91462B}" type="pres">
      <dgm:prSet presAssocID="{DF5AE1A9-AE0F-D44F-8A30-2DC73A5146DF}" presName="sibTrans" presStyleLbl="sibTrans2D1" presStyleIdx="1" presStyleCnt="4"/>
      <dgm:spPr/>
      <dgm:t>
        <a:bodyPr/>
        <a:lstStyle/>
        <a:p>
          <a:endParaRPr lang="en-US"/>
        </a:p>
      </dgm:t>
    </dgm:pt>
    <dgm:pt modelId="{288FD344-16E4-EA46-9AB8-D5F9AF4680A0}" type="pres">
      <dgm:prSet presAssocID="{DF5AE1A9-AE0F-D44F-8A30-2DC73A5146DF}" presName="connectorText" presStyleLbl="sibTrans2D1" presStyleIdx="1" presStyleCnt="4"/>
      <dgm:spPr/>
      <dgm:t>
        <a:bodyPr/>
        <a:lstStyle/>
        <a:p>
          <a:endParaRPr lang="en-US"/>
        </a:p>
      </dgm:t>
    </dgm:pt>
    <dgm:pt modelId="{B630ECF8-860A-E340-9DD5-E1A34AA61F34}" type="pres">
      <dgm:prSet presAssocID="{EB04009F-BD98-F64E-A5EC-E0C9DD148D39}" presName="node" presStyleLbl="node1" presStyleIdx="2" presStyleCnt="4">
        <dgm:presLayoutVars>
          <dgm:bulletEnabled val="1"/>
        </dgm:presLayoutVars>
      </dgm:prSet>
      <dgm:spPr/>
      <dgm:t>
        <a:bodyPr/>
        <a:lstStyle/>
        <a:p>
          <a:endParaRPr lang="en-US"/>
        </a:p>
      </dgm:t>
    </dgm:pt>
    <dgm:pt modelId="{311EC0EC-7DAE-3444-83BF-1A8E4C83D512}" type="pres">
      <dgm:prSet presAssocID="{D5F96F82-DFBD-FF44-B317-4AB1A317F805}" presName="sibTrans" presStyleLbl="sibTrans2D1" presStyleIdx="2" presStyleCnt="4"/>
      <dgm:spPr/>
      <dgm:t>
        <a:bodyPr/>
        <a:lstStyle/>
        <a:p>
          <a:endParaRPr lang="en-US"/>
        </a:p>
      </dgm:t>
    </dgm:pt>
    <dgm:pt modelId="{968516ED-873D-DA4C-BB5A-635EC824E1CA}" type="pres">
      <dgm:prSet presAssocID="{D5F96F82-DFBD-FF44-B317-4AB1A317F805}" presName="connectorText" presStyleLbl="sibTrans2D1" presStyleIdx="2" presStyleCnt="4"/>
      <dgm:spPr/>
      <dgm:t>
        <a:bodyPr/>
        <a:lstStyle/>
        <a:p>
          <a:endParaRPr lang="en-US"/>
        </a:p>
      </dgm:t>
    </dgm:pt>
    <dgm:pt modelId="{FF3B1328-32C5-AC42-AC46-0F30B4E7CDB4}" type="pres">
      <dgm:prSet presAssocID="{7AECDA04-D5D5-874A-8E70-D3FE4C41C982}" presName="node" presStyleLbl="node1" presStyleIdx="3" presStyleCnt="4">
        <dgm:presLayoutVars>
          <dgm:bulletEnabled val="1"/>
        </dgm:presLayoutVars>
      </dgm:prSet>
      <dgm:spPr/>
      <dgm:t>
        <a:bodyPr/>
        <a:lstStyle/>
        <a:p>
          <a:endParaRPr lang="en-US"/>
        </a:p>
      </dgm:t>
    </dgm:pt>
    <dgm:pt modelId="{C83CF404-6E2F-4949-9DBE-13F545BFF044}" type="pres">
      <dgm:prSet presAssocID="{1A903539-2B20-0C4C-BA53-2207688A1E63}" presName="sibTrans" presStyleLbl="sibTrans2D1" presStyleIdx="3" presStyleCnt="4"/>
      <dgm:spPr/>
      <dgm:t>
        <a:bodyPr/>
        <a:lstStyle/>
        <a:p>
          <a:endParaRPr lang="en-US"/>
        </a:p>
      </dgm:t>
    </dgm:pt>
    <dgm:pt modelId="{05E88C0F-3946-A84F-8B3A-3F782166CA2C}" type="pres">
      <dgm:prSet presAssocID="{1A903539-2B20-0C4C-BA53-2207688A1E63}" presName="connectorText" presStyleLbl="sibTrans2D1" presStyleIdx="3" presStyleCnt="4"/>
      <dgm:spPr/>
      <dgm:t>
        <a:bodyPr/>
        <a:lstStyle/>
        <a:p>
          <a:endParaRPr lang="en-US"/>
        </a:p>
      </dgm:t>
    </dgm:pt>
  </dgm:ptLst>
  <dgm:cxnLst>
    <dgm:cxn modelId="{C477729F-A310-A048-BD2B-F503EFD11E68}" srcId="{081040FF-06D1-B343-89B8-1DE56FF95910}" destId="{EB04009F-BD98-F64E-A5EC-E0C9DD148D39}" srcOrd="2" destOrd="0" parTransId="{78C68530-672C-D946-A0EE-685FBA2B3D05}" sibTransId="{D5F96F82-DFBD-FF44-B317-4AB1A317F805}"/>
    <dgm:cxn modelId="{BE0D3EDB-7DFE-0D4E-88EB-A0660168C7ED}" type="presOf" srcId="{3F4CDAE4-6A45-8F48-A626-942ED67258C6}" destId="{95A138E6-2B9B-234E-B3D3-E167CD7DA27D}" srcOrd="0" destOrd="0" presId="urn:microsoft.com/office/officeart/2005/8/layout/cycle2"/>
    <dgm:cxn modelId="{D0798E5B-29BF-6C45-9D68-7D1E0D3B6E37}" type="presOf" srcId="{1A903539-2B20-0C4C-BA53-2207688A1E63}" destId="{C83CF404-6E2F-4949-9DBE-13F545BFF044}" srcOrd="0" destOrd="0" presId="urn:microsoft.com/office/officeart/2005/8/layout/cycle2"/>
    <dgm:cxn modelId="{037D6926-D87B-1A47-8EB7-0AD1BA5F5040}" type="presOf" srcId="{DF5AE1A9-AE0F-D44F-8A30-2DC73A5146DF}" destId="{288FD344-16E4-EA46-9AB8-D5F9AF4680A0}" srcOrd="1" destOrd="0" presId="urn:microsoft.com/office/officeart/2005/8/layout/cycle2"/>
    <dgm:cxn modelId="{41D418C5-5821-1F49-A974-33BE6CE07C10}" type="presOf" srcId="{DF5AE1A9-AE0F-D44F-8A30-2DC73A5146DF}" destId="{2F460F9B-27F7-6C4B-AF1E-30EB0B91462B}" srcOrd="0" destOrd="0" presId="urn:microsoft.com/office/officeart/2005/8/layout/cycle2"/>
    <dgm:cxn modelId="{A5068CCE-6DDC-AB47-A991-290FE44E49E4}" srcId="{081040FF-06D1-B343-89B8-1DE56FF95910}" destId="{844B6B57-1BC6-A14A-8301-B312D25B8A01}" srcOrd="1" destOrd="0" parTransId="{BA158553-8A37-0C46-A901-48D41CE82652}" sibTransId="{DF5AE1A9-AE0F-D44F-8A30-2DC73A5146DF}"/>
    <dgm:cxn modelId="{62E19366-7499-F743-9867-A0C8D1F67428}" srcId="{081040FF-06D1-B343-89B8-1DE56FF95910}" destId="{3F4CDAE4-6A45-8F48-A626-942ED67258C6}" srcOrd="0" destOrd="0" parTransId="{3811DC0F-7A40-C442-A9FB-AF73D8A9B374}" sibTransId="{C48CF63D-37FC-7941-9669-05A5C5418D7B}"/>
    <dgm:cxn modelId="{011136EA-B561-2043-B886-E3BF574372B0}" srcId="{081040FF-06D1-B343-89B8-1DE56FF95910}" destId="{7AECDA04-D5D5-874A-8E70-D3FE4C41C982}" srcOrd="3" destOrd="0" parTransId="{A3A42C4A-89A0-8542-B0F9-E8E4107E5395}" sibTransId="{1A903539-2B20-0C4C-BA53-2207688A1E63}"/>
    <dgm:cxn modelId="{C4D5A850-44E5-E340-99E2-2AFC6EDF57D9}" type="presOf" srcId="{1A903539-2B20-0C4C-BA53-2207688A1E63}" destId="{05E88C0F-3946-A84F-8B3A-3F782166CA2C}" srcOrd="1" destOrd="0" presId="urn:microsoft.com/office/officeart/2005/8/layout/cycle2"/>
    <dgm:cxn modelId="{E4D17902-B9FD-E04D-9AE9-D3E3ACB63ADD}" type="presOf" srcId="{EB04009F-BD98-F64E-A5EC-E0C9DD148D39}" destId="{B630ECF8-860A-E340-9DD5-E1A34AA61F34}" srcOrd="0" destOrd="0" presId="urn:microsoft.com/office/officeart/2005/8/layout/cycle2"/>
    <dgm:cxn modelId="{31E7FBFA-9E50-0647-91AF-4C1496A1473E}" type="presOf" srcId="{844B6B57-1BC6-A14A-8301-B312D25B8A01}" destId="{2D667DC6-2367-034C-9995-86296F573918}" srcOrd="0" destOrd="0" presId="urn:microsoft.com/office/officeart/2005/8/layout/cycle2"/>
    <dgm:cxn modelId="{6D9B29E3-1605-8A41-A8FE-96578D926705}" type="presOf" srcId="{C48CF63D-37FC-7941-9669-05A5C5418D7B}" destId="{51846EE0-B2ED-904D-945D-953FCF4C9BFD}" srcOrd="1" destOrd="0" presId="urn:microsoft.com/office/officeart/2005/8/layout/cycle2"/>
    <dgm:cxn modelId="{DC985CF2-B333-704A-BED0-B8D2503FE47F}" type="presOf" srcId="{081040FF-06D1-B343-89B8-1DE56FF95910}" destId="{62313338-8EC5-2146-9C44-BAB009892683}" srcOrd="0" destOrd="0" presId="urn:microsoft.com/office/officeart/2005/8/layout/cycle2"/>
    <dgm:cxn modelId="{0930824F-F2B5-A54C-BAF8-7394EE5DB6DE}" type="presOf" srcId="{C48CF63D-37FC-7941-9669-05A5C5418D7B}" destId="{D9385287-8D33-C249-BF18-4CACAAF374F7}" srcOrd="0" destOrd="0" presId="urn:microsoft.com/office/officeart/2005/8/layout/cycle2"/>
    <dgm:cxn modelId="{50B4D3EE-4754-A04C-9B4F-209BEA2CD124}" type="presOf" srcId="{D5F96F82-DFBD-FF44-B317-4AB1A317F805}" destId="{311EC0EC-7DAE-3444-83BF-1A8E4C83D512}" srcOrd="0" destOrd="0" presId="urn:microsoft.com/office/officeart/2005/8/layout/cycle2"/>
    <dgm:cxn modelId="{B68E0064-D807-B749-AB67-67A0E7F995A7}" type="presOf" srcId="{7AECDA04-D5D5-874A-8E70-D3FE4C41C982}" destId="{FF3B1328-32C5-AC42-AC46-0F30B4E7CDB4}" srcOrd="0" destOrd="0" presId="urn:microsoft.com/office/officeart/2005/8/layout/cycle2"/>
    <dgm:cxn modelId="{316EF45D-B401-9F46-B38F-8F7ECF592C3C}" type="presOf" srcId="{D5F96F82-DFBD-FF44-B317-4AB1A317F805}" destId="{968516ED-873D-DA4C-BB5A-635EC824E1CA}" srcOrd="1" destOrd="0" presId="urn:microsoft.com/office/officeart/2005/8/layout/cycle2"/>
    <dgm:cxn modelId="{CFD02238-9167-CB45-B384-DAF11B7BF115}" type="presParOf" srcId="{62313338-8EC5-2146-9C44-BAB009892683}" destId="{95A138E6-2B9B-234E-B3D3-E167CD7DA27D}" srcOrd="0" destOrd="0" presId="urn:microsoft.com/office/officeart/2005/8/layout/cycle2"/>
    <dgm:cxn modelId="{2F1117AC-EE13-2C4A-8C8E-C020ACE586D6}" type="presParOf" srcId="{62313338-8EC5-2146-9C44-BAB009892683}" destId="{D9385287-8D33-C249-BF18-4CACAAF374F7}" srcOrd="1" destOrd="0" presId="urn:microsoft.com/office/officeart/2005/8/layout/cycle2"/>
    <dgm:cxn modelId="{CC2FC11D-086A-F74E-8D9D-FA95D879BE51}" type="presParOf" srcId="{D9385287-8D33-C249-BF18-4CACAAF374F7}" destId="{51846EE0-B2ED-904D-945D-953FCF4C9BFD}" srcOrd="0" destOrd="0" presId="urn:microsoft.com/office/officeart/2005/8/layout/cycle2"/>
    <dgm:cxn modelId="{5ADE6D27-31F8-6F40-8FD5-6A2F6611481F}" type="presParOf" srcId="{62313338-8EC5-2146-9C44-BAB009892683}" destId="{2D667DC6-2367-034C-9995-86296F573918}" srcOrd="2" destOrd="0" presId="urn:microsoft.com/office/officeart/2005/8/layout/cycle2"/>
    <dgm:cxn modelId="{C2B819C0-633E-2840-8F50-E0AE6D00ACDF}" type="presParOf" srcId="{62313338-8EC5-2146-9C44-BAB009892683}" destId="{2F460F9B-27F7-6C4B-AF1E-30EB0B91462B}" srcOrd="3" destOrd="0" presId="urn:microsoft.com/office/officeart/2005/8/layout/cycle2"/>
    <dgm:cxn modelId="{E8A6C1AA-659A-F847-96C3-1CC4AFE4ABC4}" type="presParOf" srcId="{2F460F9B-27F7-6C4B-AF1E-30EB0B91462B}" destId="{288FD344-16E4-EA46-9AB8-D5F9AF4680A0}" srcOrd="0" destOrd="0" presId="urn:microsoft.com/office/officeart/2005/8/layout/cycle2"/>
    <dgm:cxn modelId="{A8957F28-CC94-1043-9390-6743B7D97038}" type="presParOf" srcId="{62313338-8EC5-2146-9C44-BAB009892683}" destId="{B630ECF8-860A-E340-9DD5-E1A34AA61F34}" srcOrd="4" destOrd="0" presId="urn:microsoft.com/office/officeart/2005/8/layout/cycle2"/>
    <dgm:cxn modelId="{DA768239-97AE-814E-A237-CCAD72F9A243}" type="presParOf" srcId="{62313338-8EC5-2146-9C44-BAB009892683}" destId="{311EC0EC-7DAE-3444-83BF-1A8E4C83D512}" srcOrd="5" destOrd="0" presId="urn:microsoft.com/office/officeart/2005/8/layout/cycle2"/>
    <dgm:cxn modelId="{F710A8A3-9AE3-124C-9E77-1B7EB1AC9327}" type="presParOf" srcId="{311EC0EC-7DAE-3444-83BF-1A8E4C83D512}" destId="{968516ED-873D-DA4C-BB5A-635EC824E1CA}" srcOrd="0" destOrd="0" presId="urn:microsoft.com/office/officeart/2005/8/layout/cycle2"/>
    <dgm:cxn modelId="{247771F1-6C44-0D4B-96DC-0B063BC51209}" type="presParOf" srcId="{62313338-8EC5-2146-9C44-BAB009892683}" destId="{FF3B1328-32C5-AC42-AC46-0F30B4E7CDB4}" srcOrd="6" destOrd="0" presId="urn:microsoft.com/office/officeart/2005/8/layout/cycle2"/>
    <dgm:cxn modelId="{C3454408-8868-8049-A91B-9CA34FA0A6CA}" type="presParOf" srcId="{62313338-8EC5-2146-9C44-BAB009892683}" destId="{C83CF404-6E2F-4949-9DBE-13F545BFF044}" srcOrd="7" destOrd="0" presId="urn:microsoft.com/office/officeart/2005/8/layout/cycle2"/>
    <dgm:cxn modelId="{86C90449-F416-F94B-B1E8-C921CB5FFFF4}" type="presParOf" srcId="{C83CF404-6E2F-4949-9DBE-13F545BFF044}" destId="{05E88C0F-3946-A84F-8B3A-3F782166CA2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66FC2-3660-6445-9B2C-E8DC364B8658}">
      <dsp:nvSpPr>
        <dsp:cNvPr id="0" name=""/>
        <dsp:cNvSpPr/>
      </dsp:nvSpPr>
      <dsp:spPr>
        <a:xfrm>
          <a:off x="3018289" y="2832817"/>
          <a:ext cx="2232707" cy="2232707"/>
        </a:xfrm>
        <a:prstGeom prst="ellipse">
          <a:avLst/>
        </a:prstGeom>
        <a:solidFill>
          <a:schemeClr val="bg1">
            <a:lumMod val="85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b="0" kern="1200" dirty="0" smtClean="0">
              <a:solidFill>
                <a:srgbClr val="000000"/>
              </a:solidFill>
              <a:latin typeface="Tw Cen MT"/>
              <a:cs typeface="Tw Cen MT"/>
            </a:rPr>
            <a:t>Diversity</a:t>
          </a:r>
          <a:endParaRPr lang="en-US" sz="3500" b="0" kern="1200" dirty="0">
            <a:solidFill>
              <a:srgbClr val="000000"/>
            </a:solidFill>
            <a:latin typeface="Tw Cen MT"/>
            <a:cs typeface="Tw Cen MT"/>
          </a:endParaRPr>
        </a:p>
      </dsp:txBody>
      <dsp:txXfrm>
        <a:off x="3345261" y="3159789"/>
        <a:ext cx="1578763" cy="1578763"/>
      </dsp:txXfrm>
    </dsp:sp>
    <dsp:sp modelId="{1C378EEB-FEF6-584B-8A17-E63E4BC18E03}">
      <dsp:nvSpPr>
        <dsp:cNvPr id="0" name=""/>
        <dsp:cNvSpPr/>
      </dsp:nvSpPr>
      <dsp:spPr>
        <a:xfrm rot="11700000">
          <a:off x="1028682" y="3060181"/>
          <a:ext cx="1951196" cy="636321"/>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205C8EA9-A525-7B48-9CAD-C19704EE32EC}">
      <dsp:nvSpPr>
        <dsp:cNvPr id="0" name=""/>
        <dsp:cNvSpPr/>
      </dsp:nvSpPr>
      <dsp:spPr>
        <a:xfrm>
          <a:off x="1388" y="2277409"/>
          <a:ext cx="2121072" cy="169685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Life-Span Diversity</a:t>
          </a:r>
          <a:endParaRPr lang="en-US" sz="2800" b="0" kern="1200" dirty="0">
            <a:latin typeface="Tw Cen MT"/>
            <a:cs typeface="Tw Cen MT"/>
          </a:endParaRPr>
        </a:p>
      </dsp:txBody>
      <dsp:txXfrm>
        <a:off x="51087" y="2327108"/>
        <a:ext cx="2021674" cy="1597459"/>
      </dsp:txXfrm>
    </dsp:sp>
    <dsp:sp modelId="{1584B238-9C49-964C-88FA-BD8E599489EF}">
      <dsp:nvSpPr>
        <dsp:cNvPr id="0" name=""/>
        <dsp:cNvSpPr/>
      </dsp:nvSpPr>
      <dsp:spPr>
        <a:xfrm rot="14700000">
          <a:off x="2226954" y="1632135"/>
          <a:ext cx="1951196" cy="636321"/>
        </a:xfrm>
        <a:prstGeom prst="leftArrow">
          <a:avLst>
            <a:gd name="adj1" fmla="val 60000"/>
            <a:gd name="adj2" fmla="val 50000"/>
          </a:avLst>
        </a:prstGeom>
        <a:solidFill>
          <a:schemeClr val="accent3">
            <a:hueOff val="-6344005"/>
            <a:satOff val="30"/>
            <a:lumOff val="352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D1EF981-F1A1-9E44-8371-5CF13F4D5B93}">
      <dsp:nvSpPr>
        <dsp:cNvPr id="0" name=""/>
        <dsp:cNvSpPr/>
      </dsp:nvSpPr>
      <dsp:spPr>
        <a:xfrm>
          <a:off x="1729711" y="217675"/>
          <a:ext cx="2121072" cy="1696857"/>
        </a:xfrm>
        <a:prstGeom prst="roundRect">
          <a:avLst>
            <a:gd name="adj" fmla="val 10000"/>
          </a:avLst>
        </a:prstGeom>
        <a:solidFill>
          <a:schemeClr val="accent3">
            <a:hueOff val="-6344005"/>
            <a:satOff val="30"/>
            <a:lumOff val="352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Generational Diversity</a:t>
          </a:r>
          <a:endParaRPr lang="en-US" sz="2800" b="0" kern="1200" dirty="0">
            <a:latin typeface="Tw Cen MT"/>
            <a:cs typeface="Tw Cen MT"/>
          </a:endParaRPr>
        </a:p>
      </dsp:txBody>
      <dsp:txXfrm>
        <a:off x="1779410" y="267374"/>
        <a:ext cx="2021674" cy="1597459"/>
      </dsp:txXfrm>
    </dsp:sp>
    <dsp:sp modelId="{5E154AA9-9C89-294E-846D-176B1A2DA37E}">
      <dsp:nvSpPr>
        <dsp:cNvPr id="0" name=""/>
        <dsp:cNvSpPr/>
      </dsp:nvSpPr>
      <dsp:spPr>
        <a:xfrm rot="17700000">
          <a:off x="4091135" y="1632135"/>
          <a:ext cx="1951196" cy="636321"/>
        </a:xfrm>
        <a:prstGeom prst="leftArrow">
          <a:avLst>
            <a:gd name="adj1" fmla="val 60000"/>
            <a:gd name="adj2" fmla="val 50000"/>
          </a:avLst>
        </a:prstGeom>
        <a:solidFill>
          <a:schemeClr val="accent3">
            <a:hueOff val="-12688011"/>
            <a:satOff val="60"/>
            <a:lumOff val="705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1082483-8915-C64E-935E-EA53AE9F9CEE}">
      <dsp:nvSpPr>
        <dsp:cNvPr id="0" name=""/>
        <dsp:cNvSpPr/>
      </dsp:nvSpPr>
      <dsp:spPr>
        <a:xfrm>
          <a:off x="4418503" y="217675"/>
          <a:ext cx="2121072" cy="1696857"/>
        </a:xfrm>
        <a:prstGeom prst="roundRect">
          <a:avLst>
            <a:gd name="adj" fmla="val 10000"/>
          </a:avLst>
        </a:prstGeom>
        <a:solidFill>
          <a:schemeClr val="accent3">
            <a:hueOff val="-12688011"/>
            <a:satOff val="60"/>
            <a:lumOff val="705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Ethnic Diversity</a:t>
          </a:r>
          <a:endParaRPr lang="en-US" sz="2800" b="0" kern="1200" dirty="0">
            <a:latin typeface="Tw Cen MT"/>
            <a:cs typeface="Tw Cen MT"/>
          </a:endParaRPr>
        </a:p>
      </dsp:txBody>
      <dsp:txXfrm>
        <a:off x="4468202" y="267374"/>
        <a:ext cx="2021674" cy="1597459"/>
      </dsp:txXfrm>
    </dsp:sp>
    <dsp:sp modelId="{C63C0154-22E3-704D-9FBA-7F49658F171D}">
      <dsp:nvSpPr>
        <dsp:cNvPr id="0" name=""/>
        <dsp:cNvSpPr/>
      </dsp:nvSpPr>
      <dsp:spPr>
        <a:xfrm rot="20700000">
          <a:off x="5289407" y="3060181"/>
          <a:ext cx="1951196" cy="636321"/>
        </a:xfrm>
        <a:prstGeom prst="leftArrow">
          <a:avLst>
            <a:gd name="adj1" fmla="val 60000"/>
            <a:gd name="adj2" fmla="val 50000"/>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14178D4-EDA9-644A-B7B2-00387617A349}">
      <dsp:nvSpPr>
        <dsp:cNvPr id="0" name=""/>
        <dsp:cNvSpPr/>
      </dsp:nvSpPr>
      <dsp:spPr>
        <a:xfrm>
          <a:off x="6146825" y="2277409"/>
          <a:ext cx="2121072" cy="1696857"/>
        </a:xfrm>
        <a:prstGeom prst="roundRect">
          <a:avLst>
            <a:gd name="adj" fmla="val 10000"/>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Family Diversity</a:t>
          </a:r>
          <a:endParaRPr lang="en-US" sz="2800" b="0" kern="1200" dirty="0">
            <a:latin typeface="Tw Cen MT"/>
            <a:cs typeface="Tw Cen MT"/>
          </a:endParaRPr>
        </a:p>
      </dsp:txBody>
      <dsp:txXfrm>
        <a:off x="6196524" y="2327108"/>
        <a:ext cx="2021674" cy="15974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177450" y="3317012"/>
          <a:ext cx="2054675" cy="1943615"/>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Tw Cen MT"/>
              <a:cs typeface="Tw Cen MT"/>
            </a:rPr>
            <a:t>GROWTH IN FAITH</a:t>
          </a:r>
          <a:endParaRPr lang="en-US" sz="2600" kern="1200" dirty="0">
            <a:latin typeface="Tw Cen MT"/>
            <a:cs typeface="Tw Cen MT"/>
          </a:endParaRPr>
        </a:p>
      </dsp:txBody>
      <dsp:txXfrm>
        <a:off x="3478350" y="3601648"/>
        <a:ext cx="1452875" cy="1374343"/>
      </dsp:txXfrm>
    </dsp:sp>
    <dsp:sp modelId="{F8BE6A67-E23D-FA41-8D94-8672CB317A9A}">
      <dsp:nvSpPr>
        <dsp:cNvPr id="0" name=""/>
        <dsp:cNvSpPr/>
      </dsp:nvSpPr>
      <dsp:spPr>
        <a:xfrm rot="10800000">
          <a:off x="681476" y="4025359"/>
          <a:ext cx="2358695"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124849" y="3741030"/>
          <a:ext cx="1612652" cy="10955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Caring Relationships</a:t>
          </a:r>
          <a:endParaRPr lang="en-US" sz="2000" b="1" kern="1200" dirty="0">
            <a:latin typeface="Tw Cen MT"/>
            <a:cs typeface="Tw Cen MT"/>
          </a:endParaRPr>
        </a:p>
      </dsp:txBody>
      <dsp:txXfrm>
        <a:off x="-92761" y="3773118"/>
        <a:ext cx="1548476" cy="1031403"/>
      </dsp:txXfrm>
    </dsp:sp>
    <dsp:sp modelId="{999BB4BD-3DDB-B64B-96FD-9E84D2F302B4}">
      <dsp:nvSpPr>
        <dsp:cNvPr id="0" name=""/>
        <dsp:cNvSpPr/>
      </dsp:nvSpPr>
      <dsp:spPr>
        <a:xfrm rot="12342857">
          <a:off x="913078" y="3010644"/>
          <a:ext cx="2369261"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9659" y="2242436"/>
          <a:ext cx="1441469" cy="103535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Rituals &amp; Milestones</a:t>
          </a:r>
          <a:endParaRPr lang="en-US" sz="2000" b="1" kern="1200" dirty="0">
            <a:latin typeface="Tw Cen MT"/>
            <a:cs typeface="Tw Cen MT"/>
          </a:endParaRPr>
        </a:p>
      </dsp:txBody>
      <dsp:txXfrm>
        <a:off x="339983" y="2272760"/>
        <a:ext cx="1380821" cy="974704"/>
      </dsp:txXfrm>
    </dsp:sp>
    <dsp:sp modelId="{C1DE2ED8-D0BA-2A4A-A67D-0B9DB8885EAA}">
      <dsp:nvSpPr>
        <dsp:cNvPr id="0" name=""/>
        <dsp:cNvSpPr/>
      </dsp:nvSpPr>
      <dsp:spPr>
        <a:xfrm rot="13885714">
          <a:off x="1557771" y="2205716"/>
          <a:ext cx="2391799"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360944" y="1016507"/>
          <a:ext cx="1294190"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Church Year Seasons</a:t>
          </a:r>
          <a:endParaRPr lang="en-US" sz="2000" b="1" kern="1200" dirty="0">
            <a:latin typeface="Tw Cen MT"/>
            <a:cs typeface="Tw Cen MT"/>
          </a:endParaRPr>
        </a:p>
      </dsp:txBody>
      <dsp:txXfrm>
        <a:off x="1391268" y="1046831"/>
        <a:ext cx="1233542" cy="974704"/>
      </dsp:txXfrm>
    </dsp:sp>
    <dsp:sp modelId="{57DBEB46-132C-FC49-81C5-2776F1C3EA50}">
      <dsp:nvSpPr>
        <dsp:cNvPr id="0" name=""/>
        <dsp:cNvSpPr/>
      </dsp:nvSpPr>
      <dsp:spPr>
        <a:xfrm rot="15428571">
          <a:off x="2484393" y="1764573"/>
          <a:ext cx="2408770" cy="526920"/>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773682" y="336168"/>
          <a:ext cx="1294190" cy="1035352"/>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Learning the Tradition</a:t>
          </a:r>
          <a:endParaRPr lang="en-US" sz="2000" b="1" kern="1200" dirty="0">
            <a:latin typeface="Tw Cen MT"/>
            <a:cs typeface="Tw Cen MT"/>
          </a:endParaRPr>
        </a:p>
      </dsp:txBody>
      <dsp:txXfrm>
        <a:off x="2804006" y="366492"/>
        <a:ext cx="1233542" cy="974704"/>
      </dsp:txXfrm>
    </dsp:sp>
    <dsp:sp modelId="{C41117A4-7368-6D49-8780-672F39D0100E}">
      <dsp:nvSpPr>
        <dsp:cNvPr id="0" name=""/>
        <dsp:cNvSpPr/>
      </dsp:nvSpPr>
      <dsp:spPr>
        <a:xfrm rot="16971429">
          <a:off x="3516413" y="1764573"/>
          <a:ext cx="2408770" cy="526920"/>
        </a:xfrm>
        <a:prstGeom prst="lef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341703" y="336168"/>
          <a:ext cx="1294190" cy="1035352"/>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Praying</a:t>
          </a:r>
        </a:p>
        <a:p>
          <a:pPr lvl="0" algn="ctr" defTabSz="889000">
            <a:lnSpc>
              <a:spcPct val="90000"/>
            </a:lnSpc>
            <a:spcBef>
              <a:spcPct val="0"/>
            </a:spcBef>
            <a:spcAft>
              <a:spcPct val="35000"/>
            </a:spcAft>
          </a:pPr>
          <a:r>
            <a:rPr lang="en-US" sz="2000" b="1" kern="1200" dirty="0" smtClean="0">
              <a:latin typeface="Tw Cen MT"/>
              <a:cs typeface="Tw Cen MT"/>
            </a:rPr>
            <a:t>Spiritual Formation</a:t>
          </a:r>
          <a:endParaRPr lang="en-US" sz="2000" b="1" kern="1200" dirty="0">
            <a:latin typeface="Tw Cen MT"/>
            <a:cs typeface="Tw Cen MT"/>
          </a:endParaRPr>
        </a:p>
      </dsp:txBody>
      <dsp:txXfrm>
        <a:off x="4372027" y="366492"/>
        <a:ext cx="1233542" cy="974704"/>
      </dsp:txXfrm>
    </dsp:sp>
    <dsp:sp modelId="{46359FB7-AE2D-AD48-BA3F-7A6D9F8A325C}">
      <dsp:nvSpPr>
        <dsp:cNvPr id="0" name=""/>
        <dsp:cNvSpPr/>
      </dsp:nvSpPr>
      <dsp:spPr>
        <a:xfrm rot="18514286">
          <a:off x="4460006" y="2205716"/>
          <a:ext cx="2391799"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754442" y="1016507"/>
          <a:ext cx="1294190" cy="1035352"/>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Reading the Bible</a:t>
          </a:r>
          <a:endParaRPr lang="en-US" sz="2000" b="1" kern="1200" dirty="0">
            <a:latin typeface="Tw Cen MT"/>
            <a:cs typeface="Tw Cen MT"/>
          </a:endParaRPr>
        </a:p>
      </dsp:txBody>
      <dsp:txXfrm>
        <a:off x="5784766" y="1046831"/>
        <a:ext cx="1233542" cy="974704"/>
      </dsp:txXfrm>
    </dsp:sp>
    <dsp:sp modelId="{CB254614-3AE3-5942-B4A8-B94331E526C1}">
      <dsp:nvSpPr>
        <dsp:cNvPr id="0" name=""/>
        <dsp:cNvSpPr/>
      </dsp:nvSpPr>
      <dsp:spPr>
        <a:xfrm rot="20163671">
          <a:off x="5158431" y="3086881"/>
          <a:ext cx="2320576"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732103" y="2126768"/>
          <a:ext cx="1294190" cy="150554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Serving Working for Justice Caring for Creation</a:t>
          </a:r>
          <a:endParaRPr lang="en-US" sz="2000" b="1" kern="1200" dirty="0">
            <a:latin typeface="Tw Cen MT"/>
            <a:cs typeface="Tw Cen MT"/>
          </a:endParaRPr>
        </a:p>
      </dsp:txBody>
      <dsp:txXfrm>
        <a:off x="6770009" y="2164674"/>
        <a:ext cx="1218378" cy="1429735"/>
      </dsp:txXfrm>
    </dsp:sp>
    <dsp:sp modelId="{853CB1C5-0190-7648-BF25-B8119ACA74DB}">
      <dsp:nvSpPr>
        <dsp:cNvPr id="0" name=""/>
        <dsp:cNvSpPr/>
      </dsp:nvSpPr>
      <dsp:spPr>
        <a:xfrm>
          <a:off x="5369404" y="4025359"/>
          <a:ext cx="2358695"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983836" y="3771143"/>
          <a:ext cx="1488526"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Worshipping</a:t>
          </a:r>
          <a:endParaRPr lang="en-US" sz="2000" b="1" kern="1200" dirty="0">
            <a:latin typeface="Tw Cen MT"/>
            <a:cs typeface="Tw Cen MT"/>
          </a:endParaRPr>
        </a:p>
      </dsp:txBody>
      <dsp:txXfrm>
        <a:off x="7014160" y="3801467"/>
        <a:ext cx="1427878" cy="9747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3426A-7570-434A-83A8-98746E062A67}">
      <dsp:nvSpPr>
        <dsp:cNvPr id="0" name=""/>
        <dsp:cNvSpPr/>
      </dsp:nvSpPr>
      <dsp:spPr>
        <a:xfrm>
          <a:off x="3393932" y="1945041"/>
          <a:ext cx="1365535" cy="1365535"/>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b="1" kern="1200" dirty="0" smtClean="0"/>
            <a:t>Bible</a:t>
          </a:r>
          <a:endParaRPr lang="en-US" sz="3300" b="1" kern="1200" dirty="0"/>
        </a:p>
      </dsp:txBody>
      <dsp:txXfrm>
        <a:off x="3593910" y="2145019"/>
        <a:ext cx="965579" cy="965579"/>
      </dsp:txXfrm>
    </dsp:sp>
    <dsp:sp modelId="{C7B778A8-B788-AB4F-A2C0-D39355234AE5}">
      <dsp:nvSpPr>
        <dsp:cNvPr id="0" name=""/>
        <dsp:cNvSpPr/>
      </dsp:nvSpPr>
      <dsp:spPr>
        <a:xfrm rot="16200000">
          <a:off x="3851476" y="1300698"/>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3919043" y="1461121"/>
        <a:ext cx="315313" cy="278569"/>
      </dsp:txXfrm>
    </dsp:sp>
    <dsp:sp modelId="{0512E4DD-7E16-3946-957E-468A1FF4C090}">
      <dsp:nvSpPr>
        <dsp:cNvPr id="0" name=""/>
        <dsp:cNvSpPr/>
      </dsp:nvSpPr>
      <dsp:spPr>
        <a:xfrm>
          <a:off x="3530485" y="2712"/>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Course</a:t>
          </a:r>
          <a:endParaRPr lang="en-US" sz="1500" b="1" kern="1200" dirty="0"/>
        </a:p>
      </dsp:txBody>
      <dsp:txXfrm>
        <a:off x="3690467" y="162694"/>
        <a:ext cx="772464" cy="772464"/>
      </dsp:txXfrm>
    </dsp:sp>
    <dsp:sp modelId="{89FEE95F-4BC6-114B-8598-344E12B29167}">
      <dsp:nvSpPr>
        <dsp:cNvPr id="0" name=""/>
        <dsp:cNvSpPr/>
      </dsp:nvSpPr>
      <dsp:spPr>
        <a:xfrm rot="18600000">
          <a:off x="4555309" y="155687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4579445" y="1701488"/>
        <a:ext cx="315313" cy="278569"/>
      </dsp:txXfrm>
    </dsp:sp>
    <dsp:sp modelId="{AC928FEB-B13A-4E45-BBD1-A008D53991AA}">
      <dsp:nvSpPr>
        <dsp:cNvPr id="0" name=""/>
        <dsp:cNvSpPr/>
      </dsp:nvSpPr>
      <dsp:spPr>
        <a:xfrm>
          <a:off x="4866765" y="489078"/>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Online course</a:t>
          </a:r>
          <a:endParaRPr lang="en-US" sz="1500" b="1" kern="1200" dirty="0"/>
        </a:p>
      </dsp:txBody>
      <dsp:txXfrm>
        <a:off x="5026747" y="649060"/>
        <a:ext cx="772464" cy="772464"/>
      </dsp:txXfrm>
    </dsp:sp>
    <dsp:sp modelId="{0B0C4164-627D-D94D-8CA0-0847EB7398A1}">
      <dsp:nvSpPr>
        <dsp:cNvPr id="0" name=""/>
        <dsp:cNvSpPr/>
      </dsp:nvSpPr>
      <dsp:spPr>
        <a:xfrm rot="21000000">
          <a:off x="4929810" y="2205529"/>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4930836" y="2310118"/>
        <a:ext cx="315313" cy="278569"/>
      </dsp:txXfrm>
    </dsp:sp>
    <dsp:sp modelId="{6A0497E1-54F0-834A-8E14-6DA8D5BCAEDA}">
      <dsp:nvSpPr>
        <dsp:cNvPr id="0" name=""/>
        <dsp:cNvSpPr/>
      </dsp:nvSpPr>
      <dsp:spPr>
        <a:xfrm>
          <a:off x="5577785" y="1720601"/>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Bible study group</a:t>
          </a:r>
          <a:endParaRPr lang="en-US" sz="1500" b="1" kern="1200" dirty="0"/>
        </a:p>
      </dsp:txBody>
      <dsp:txXfrm>
        <a:off x="5737767" y="1880583"/>
        <a:ext cx="772464" cy="772464"/>
      </dsp:txXfrm>
    </dsp:sp>
    <dsp:sp modelId="{5D11747A-6EB8-5443-8B1E-3637BBD127BC}">
      <dsp:nvSpPr>
        <dsp:cNvPr id="0" name=""/>
        <dsp:cNvSpPr/>
      </dsp:nvSpPr>
      <dsp:spPr>
        <a:xfrm rot="1800000">
          <a:off x="4799747" y="294315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4808799" y="3002226"/>
        <a:ext cx="315313" cy="278569"/>
      </dsp:txXfrm>
    </dsp:sp>
    <dsp:sp modelId="{B03F02AA-EB4B-B34B-BB0E-328EF339CE15}">
      <dsp:nvSpPr>
        <dsp:cNvPr id="0" name=""/>
        <dsp:cNvSpPr/>
      </dsp:nvSpPr>
      <dsp:spPr>
        <a:xfrm>
          <a:off x="5330851" y="3121036"/>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Book</a:t>
          </a:r>
          <a:endParaRPr lang="en-US" sz="1500" b="1" kern="1200" dirty="0"/>
        </a:p>
      </dsp:txBody>
      <dsp:txXfrm>
        <a:off x="5490833" y="3281018"/>
        <a:ext cx="772464" cy="772464"/>
      </dsp:txXfrm>
    </dsp:sp>
    <dsp:sp modelId="{A3F1E20D-D3C9-A144-A5C3-544E6E0103C9}">
      <dsp:nvSpPr>
        <dsp:cNvPr id="0" name=""/>
        <dsp:cNvSpPr/>
      </dsp:nvSpPr>
      <dsp:spPr>
        <a:xfrm rot="4200000">
          <a:off x="4225977" y="342460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4270435" y="3453967"/>
        <a:ext cx="315313" cy="278569"/>
      </dsp:txXfrm>
    </dsp:sp>
    <dsp:sp modelId="{1B7BC56C-4B92-794F-866A-B2B7715DFA7A}">
      <dsp:nvSpPr>
        <dsp:cNvPr id="0" name=""/>
        <dsp:cNvSpPr/>
      </dsp:nvSpPr>
      <dsp:spPr>
        <a:xfrm>
          <a:off x="4241505" y="4035106"/>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Video Program</a:t>
          </a:r>
          <a:endParaRPr lang="en-US" sz="1500" b="1" kern="1200" dirty="0"/>
        </a:p>
      </dsp:txBody>
      <dsp:txXfrm>
        <a:off x="4401487" y="4195088"/>
        <a:ext cx="772464" cy="772464"/>
      </dsp:txXfrm>
    </dsp:sp>
    <dsp:sp modelId="{F9BB6F0E-FE16-FF4A-AC5B-CF746FD4EDE1}">
      <dsp:nvSpPr>
        <dsp:cNvPr id="0" name=""/>
        <dsp:cNvSpPr/>
      </dsp:nvSpPr>
      <dsp:spPr>
        <a:xfrm rot="6600000">
          <a:off x="3476974" y="342460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rot="10800000">
        <a:off x="3567650" y="3453967"/>
        <a:ext cx="315313" cy="278569"/>
      </dsp:txXfrm>
    </dsp:sp>
    <dsp:sp modelId="{6E12FE79-C54A-4F45-85AE-CACA8FE81C57}">
      <dsp:nvSpPr>
        <dsp:cNvPr id="0" name=""/>
        <dsp:cNvSpPr/>
      </dsp:nvSpPr>
      <dsp:spPr>
        <a:xfrm>
          <a:off x="2819466" y="4035106"/>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Audio book/podcast</a:t>
          </a:r>
          <a:endParaRPr lang="en-US" sz="1500" b="1" kern="1200" dirty="0"/>
        </a:p>
      </dsp:txBody>
      <dsp:txXfrm>
        <a:off x="2979448" y="4195088"/>
        <a:ext cx="772464" cy="772464"/>
      </dsp:txXfrm>
    </dsp:sp>
    <dsp:sp modelId="{021EE319-8056-7A4E-B99A-D7FB3C0056FB}">
      <dsp:nvSpPr>
        <dsp:cNvPr id="0" name=""/>
        <dsp:cNvSpPr/>
      </dsp:nvSpPr>
      <dsp:spPr>
        <a:xfrm rot="9000000">
          <a:off x="2903204" y="294315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rot="10800000">
        <a:off x="3029286" y="3002226"/>
        <a:ext cx="315313" cy="278569"/>
      </dsp:txXfrm>
    </dsp:sp>
    <dsp:sp modelId="{D6A9F5A0-2E2D-2B4E-B258-D3E08C6050DD}">
      <dsp:nvSpPr>
        <dsp:cNvPr id="0" name=""/>
        <dsp:cNvSpPr/>
      </dsp:nvSpPr>
      <dsp:spPr>
        <a:xfrm>
          <a:off x="1730120" y="3121036"/>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Mentor</a:t>
          </a:r>
          <a:endParaRPr lang="en-US" sz="1500" b="1" kern="1200" dirty="0"/>
        </a:p>
      </dsp:txBody>
      <dsp:txXfrm>
        <a:off x="1890102" y="3281018"/>
        <a:ext cx="772464" cy="772464"/>
      </dsp:txXfrm>
    </dsp:sp>
    <dsp:sp modelId="{C8A9B7DD-EC88-EA44-8E25-55DDEAB5062F}">
      <dsp:nvSpPr>
        <dsp:cNvPr id="0" name=""/>
        <dsp:cNvSpPr/>
      </dsp:nvSpPr>
      <dsp:spPr>
        <a:xfrm rot="11400000">
          <a:off x="2773141" y="2205529"/>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rot="10800000">
        <a:off x="2907249" y="2310118"/>
        <a:ext cx="315313" cy="278569"/>
      </dsp:txXfrm>
    </dsp:sp>
    <dsp:sp modelId="{E2521E59-CA94-B045-91ED-03582D4EB89C}">
      <dsp:nvSpPr>
        <dsp:cNvPr id="0" name=""/>
        <dsp:cNvSpPr/>
      </dsp:nvSpPr>
      <dsp:spPr>
        <a:xfrm>
          <a:off x="1483186" y="1720601"/>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Bible app</a:t>
          </a:r>
          <a:endParaRPr lang="en-US" sz="1500" b="1" kern="1200" dirty="0"/>
        </a:p>
      </dsp:txBody>
      <dsp:txXfrm>
        <a:off x="1643168" y="1880583"/>
        <a:ext cx="772464" cy="772464"/>
      </dsp:txXfrm>
    </dsp:sp>
    <dsp:sp modelId="{13A75ABF-C1CA-AE45-876F-0F669FD6C3F6}">
      <dsp:nvSpPr>
        <dsp:cNvPr id="0" name=""/>
        <dsp:cNvSpPr/>
      </dsp:nvSpPr>
      <dsp:spPr>
        <a:xfrm rot="13800000">
          <a:off x="3147643" y="1556873"/>
          <a:ext cx="450447" cy="464281"/>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rot="10800000">
        <a:off x="3258641" y="1701488"/>
        <a:ext cx="315313" cy="278569"/>
      </dsp:txXfrm>
    </dsp:sp>
    <dsp:sp modelId="{7499841E-F4A8-724B-BE9F-B6F8C359B3BF}">
      <dsp:nvSpPr>
        <dsp:cNvPr id="0" name=""/>
        <dsp:cNvSpPr/>
      </dsp:nvSpPr>
      <dsp:spPr>
        <a:xfrm>
          <a:off x="2194205" y="489078"/>
          <a:ext cx="1092428" cy="109242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Organize a study group</a:t>
          </a:r>
          <a:endParaRPr lang="en-US" sz="1500" b="1" kern="1200" dirty="0"/>
        </a:p>
      </dsp:txBody>
      <dsp:txXfrm>
        <a:off x="2354187" y="649060"/>
        <a:ext cx="772464" cy="7724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15D37-90A1-184A-B9BE-321FAEAE7057}">
      <dsp:nvSpPr>
        <dsp:cNvPr id="0" name=""/>
        <dsp:cNvSpPr/>
      </dsp:nvSpPr>
      <dsp:spPr>
        <a:xfrm>
          <a:off x="3689393" y="1962193"/>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b="0" kern="1200" dirty="0">
            <a:latin typeface="Tw Cen MT"/>
            <a:cs typeface="Tw Cen MT"/>
          </a:endParaRPr>
        </a:p>
      </dsp:txBody>
      <dsp:txXfrm>
        <a:off x="3893966" y="2166766"/>
        <a:ext cx="987767" cy="987767"/>
      </dsp:txXfrm>
    </dsp:sp>
    <dsp:sp modelId="{75F5C320-DE5D-EC40-A256-B9CF697F735A}">
      <dsp:nvSpPr>
        <dsp:cNvPr id="0" name=""/>
        <dsp:cNvSpPr/>
      </dsp:nvSpPr>
      <dsp:spPr>
        <a:xfrm rot="16200000">
          <a:off x="4239044" y="1376174"/>
          <a:ext cx="297611"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4283686" y="1515806"/>
        <a:ext cx="208328" cy="284970"/>
      </dsp:txXfrm>
    </dsp:sp>
    <dsp:sp modelId="{3312C540-6E97-4543-8A4B-4CCAD8FAE79A}">
      <dsp:nvSpPr>
        <dsp:cNvPr id="0" name=""/>
        <dsp:cNvSpPr/>
      </dsp:nvSpPr>
      <dsp:spPr>
        <a:xfrm>
          <a:off x="3689393" y="3749"/>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3893966" y="208322"/>
        <a:ext cx="987767" cy="987767"/>
      </dsp:txXfrm>
    </dsp:sp>
    <dsp:sp modelId="{B5CF42A0-6188-0046-A03A-1BE9B64F18E2}">
      <dsp:nvSpPr>
        <dsp:cNvPr id="0" name=""/>
        <dsp:cNvSpPr/>
      </dsp:nvSpPr>
      <dsp:spPr>
        <a:xfrm rot="19933650">
          <a:off x="5407773" y="1544307"/>
          <a:ext cx="1297876"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5415980" y="1672493"/>
        <a:ext cx="1155391" cy="284970"/>
      </dsp:txXfrm>
    </dsp:sp>
    <dsp:sp modelId="{DF84A613-6320-9A4B-993F-51B069CC9594}">
      <dsp:nvSpPr>
        <dsp:cNvPr id="0" name=""/>
        <dsp:cNvSpPr/>
      </dsp:nvSpPr>
      <dsp:spPr>
        <a:xfrm>
          <a:off x="7092119" y="170226"/>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7296692" y="374799"/>
        <a:ext cx="987767" cy="987767"/>
      </dsp:txXfrm>
    </dsp:sp>
    <dsp:sp modelId="{5AFF3D07-C48F-DB47-9DDE-99EFDA5F353E}">
      <dsp:nvSpPr>
        <dsp:cNvPr id="0" name=""/>
        <dsp:cNvSpPr/>
      </dsp:nvSpPr>
      <dsp:spPr>
        <a:xfrm rot="1577736">
          <a:off x="5408447" y="3231630"/>
          <a:ext cx="1231010"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5415819" y="3295059"/>
        <a:ext cx="1088525" cy="284970"/>
      </dsp:txXfrm>
    </dsp:sp>
    <dsp:sp modelId="{A6D959B1-B09F-744A-8778-B0B1B9DDE485}">
      <dsp:nvSpPr>
        <dsp:cNvPr id="0" name=""/>
        <dsp:cNvSpPr/>
      </dsp:nvSpPr>
      <dsp:spPr>
        <a:xfrm>
          <a:off x="7024067" y="3609973"/>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7228640" y="3814546"/>
        <a:ext cx="987767" cy="987767"/>
      </dsp:txXfrm>
    </dsp:sp>
    <dsp:sp modelId="{7A0F80DF-9030-7144-BD2C-80D02930E273}">
      <dsp:nvSpPr>
        <dsp:cNvPr id="0" name=""/>
        <dsp:cNvSpPr/>
      </dsp:nvSpPr>
      <dsp:spPr>
        <a:xfrm rot="5461209">
          <a:off x="4220648" y="3395788"/>
          <a:ext cx="299763"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4266413" y="3445821"/>
        <a:ext cx="209834" cy="284970"/>
      </dsp:txXfrm>
    </dsp:sp>
    <dsp:sp modelId="{4606A9D0-21EE-8F48-82C2-4BB853E037E4}">
      <dsp:nvSpPr>
        <dsp:cNvPr id="0" name=""/>
        <dsp:cNvSpPr/>
      </dsp:nvSpPr>
      <dsp:spPr>
        <a:xfrm>
          <a:off x="3654452" y="3924386"/>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3859025" y="4128959"/>
        <a:ext cx="987767" cy="987767"/>
      </dsp:txXfrm>
    </dsp:sp>
    <dsp:sp modelId="{7EB8980C-E691-304D-AB92-16137A2E1D47}">
      <dsp:nvSpPr>
        <dsp:cNvPr id="0" name=""/>
        <dsp:cNvSpPr/>
      </dsp:nvSpPr>
      <dsp:spPr>
        <a:xfrm rot="9306684">
          <a:off x="2198479" y="3167588"/>
          <a:ext cx="1169665"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2334348" y="3232595"/>
        <a:ext cx="1027180" cy="284970"/>
      </dsp:txXfrm>
    </dsp:sp>
    <dsp:sp modelId="{48E528C0-1928-7A4E-9189-30D783ED5183}">
      <dsp:nvSpPr>
        <dsp:cNvPr id="0" name=""/>
        <dsp:cNvSpPr/>
      </dsp:nvSpPr>
      <dsp:spPr>
        <a:xfrm>
          <a:off x="420259" y="3478884"/>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624832" y="3683457"/>
        <a:ext cx="987767" cy="987767"/>
      </dsp:txXfrm>
    </dsp:sp>
    <dsp:sp modelId="{516AA64A-0BC5-324C-B9DC-F649BDF450E5}">
      <dsp:nvSpPr>
        <dsp:cNvPr id="0" name=""/>
        <dsp:cNvSpPr/>
      </dsp:nvSpPr>
      <dsp:spPr>
        <a:xfrm rot="12177756">
          <a:off x="2283246" y="1762060"/>
          <a:ext cx="1088568" cy="474950"/>
        </a:xfrm>
        <a:prstGeom prst="rightArrow">
          <a:avLst>
            <a:gd name="adj1" fmla="val 60000"/>
            <a:gd name="adj2" fmla="val 50000"/>
          </a:avLst>
        </a:prstGeom>
        <a:solidFill>
          <a:schemeClr val="dk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2420086" y="1884844"/>
        <a:ext cx="946083" cy="284970"/>
      </dsp:txXfrm>
    </dsp:sp>
    <dsp:sp modelId="{796871F8-DAF1-3249-A557-BF83532D1BFD}">
      <dsp:nvSpPr>
        <dsp:cNvPr id="0" name=""/>
        <dsp:cNvSpPr/>
      </dsp:nvSpPr>
      <dsp:spPr>
        <a:xfrm>
          <a:off x="512020" y="615925"/>
          <a:ext cx="1396913" cy="1396913"/>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0" kern="1200" dirty="0" smtClean="0">
              <a:latin typeface="Tw Cen MT"/>
              <a:cs typeface="Tw Cen MT"/>
            </a:rPr>
            <a:t>Resource</a:t>
          </a:r>
          <a:endParaRPr lang="en-US" sz="2100" b="0" kern="1200" dirty="0">
            <a:latin typeface="Tw Cen MT"/>
            <a:cs typeface="Tw Cen MT"/>
          </a:endParaRPr>
        </a:p>
      </dsp:txBody>
      <dsp:txXfrm>
        <a:off x="716593" y="820498"/>
        <a:ext cx="987767" cy="98776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6E60D-4FF0-E944-9CFD-610BC295AD07}">
      <dsp:nvSpPr>
        <dsp:cNvPr id="0" name=""/>
        <dsp:cNvSpPr/>
      </dsp:nvSpPr>
      <dsp:spPr>
        <a:xfrm>
          <a:off x="1994869" y="-5721"/>
          <a:ext cx="5154260" cy="5154260"/>
        </a:xfrm>
        <a:prstGeom prst="circularArrow">
          <a:avLst>
            <a:gd name="adj1" fmla="val 5274"/>
            <a:gd name="adj2" fmla="val 312630"/>
            <a:gd name="adj3" fmla="val 14215647"/>
            <a:gd name="adj4" fmla="val 17134327"/>
            <a:gd name="adj5" fmla="val 5477"/>
          </a:avLst>
        </a:prstGeom>
        <a:solidFill>
          <a:schemeClr val="dk2">
            <a:tint val="4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CF77CEFB-8EBD-F841-B598-E29B1CEF8339}">
      <dsp:nvSpPr>
        <dsp:cNvPr id="0" name=""/>
        <dsp:cNvSpPr/>
      </dsp:nvSpPr>
      <dsp:spPr>
        <a:xfrm>
          <a:off x="3585269" y="374"/>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Discerning Learning Needs</a:t>
          </a:r>
          <a:endParaRPr lang="en-US" sz="1500" b="0" kern="1200" dirty="0">
            <a:latin typeface="Tw Cen MT"/>
            <a:cs typeface="Tw Cen MT"/>
          </a:endParaRPr>
        </a:p>
      </dsp:txBody>
      <dsp:txXfrm>
        <a:off x="3633437" y="48542"/>
        <a:ext cx="1877124" cy="890394"/>
      </dsp:txXfrm>
    </dsp:sp>
    <dsp:sp modelId="{C7AC7F20-D363-E044-8822-D0FAEAA2BEA0}">
      <dsp:nvSpPr>
        <dsp:cNvPr id="0" name=""/>
        <dsp:cNvSpPr/>
      </dsp:nvSpPr>
      <dsp:spPr>
        <a:xfrm>
          <a:off x="5396109" y="1045863"/>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Working with a Mentor/Guide</a:t>
          </a:r>
          <a:endParaRPr lang="en-US" sz="1500" b="0" kern="1200" dirty="0">
            <a:latin typeface="Tw Cen MT"/>
            <a:cs typeface="Tw Cen MT"/>
          </a:endParaRPr>
        </a:p>
      </dsp:txBody>
      <dsp:txXfrm>
        <a:off x="5444277" y="1094031"/>
        <a:ext cx="1877124" cy="890394"/>
      </dsp:txXfrm>
    </dsp:sp>
    <dsp:sp modelId="{C4DEDE24-271F-0743-A9C5-10241F08DE44}">
      <dsp:nvSpPr>
        <dsp:cNvPr id="0" name=""/>
        <dsp:cNvSpPr/>
      </dsp:nvSpPr>
      <dsp:spPr>
        <a:xfrm>
          <a:off x="5396109" y="3136841"/>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Finding Resources on the Network</a:t>
          </a:r>
          <a:endParaRPr lang="en-US" sz="1500" b="0" kern="1200" dirty="0">
            <a:latin typeface="Tw Cen MT"/>
            <a:cs typeface="Tw Cen MT"/>
          </a:endParaRPr>
        </a:p>
      </dsp:txBody>
      <dsp:txXfrm>
        <a:off x="5444277" y="3185009"/>
        <a:ext cx="1877124" cy="890394"/>
      </dsp:txXfrm>
    </dsp:sp>
    <dsp:sp modelId="{54D270D7-6FDF-3645-8C6A-69DAC85441E0}">
      <dsp:nvSpPr>
        <dsp:cNvPr id="0" name=""/>
        <dsp:cNvSpPr/>
      </dsp:nvSpPr>
      <dsp:spPr>
        <a:xfrm>
          <a:off x="3585269" y="4182330"/>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Engaging in Formation in a Variety of Learning Environments</a:t>
          </a:r>
          <a:endParaRPr lang="en-US" sz="1500" b="0" kern="1200" dirty="0">
            <a:latin typeface="Tw Cen MT"/>
            <a:cs typeface="Tw Cen MT"/>
          </a:endParaRPr>
        </a:p>
      </dsp:txBody>
      <dsp:txXfrm>
        <a:off x="3633437" y="4230498"/>
        <a:ext cx="1877124" cy="890394"/>
      </dsp:txXfrm>
    </dsp:sp>
    <dsp:sp modelId="{DFD57B12-F9DC-4B41-8068-A3637E2AA4E4}">
      <dsp:nvSpPr>
        <dsp:cNvPr id="0" name=""/>
        <dsp:cNvSpPr/>
      </dsp:nvSpPr>
      <dsp:spPr>
        <a:xfrm>
          <a:off x="1774429" y="3136841"/>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Sharing Learning with Others</a:t>
          </a:r>
          <a:endParaRPr lang="en-US" sz="1500" b="0" kern="1200" dirty="0">
            <a:latin typeface="Tw Cen MT"/>
            <a:cs typeface="Tw Cen MT"/>
          </a:endParaRPr>
        </a:p>
      </dsp:txBody>
      <dsp:txXfrm>
        <a:off x="1822597" y="3185009"/>
        <a:ext cx="1877124" cy="890394"/>
      </dsp:txXfrm>
    </dsp:sp>
    <dsp:sp modelId="{3795E19A-8A1C-DA4A-91E0-37E8F32F47B4}">
      <dsp:nvSpPr>
        <dsp:cNvPr id="0" name=""/>
        <dsp:cNvSpPr/>
      </dsp:nvSpPr>
      <dsp:spPr>
        <a:xfrm>
          <a:off x="1774429" y="1045863"/>
          <a:ext cx="1973460" cy="986730"/>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Reflecting on Growth &amp; Identifying New Needs</a:t>
          </a:r>
          <a:endParaRPr lang="en-US" sz="1500" b="0" kern="1200" dirty="0">
            <a:latin typeface="Tw Cen MT"/>
            <a:cs typeface="Tw Cen MT"/>
          </a:endParaRPr>
        </a:p>
      </dsp:txBody>
      <dsp:txXfrm>
        <a:off x="1822597" y="1094031"/>
        <a:ext cx="1877124" cy="8903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177450" y="3317012"/>
          <a:ext cx="2054675" cy="1943615"/>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Tw Cen MT"/>
              <a:cs typeface="Tw Cen MT"/>
            </a:rPr>
            <a:t>GROWTH IN FAITH</a:t>
          </a:r>
          <a:endParaRPr lang="en-US" sz="2600" kern="1200" dirty="0">
            <a:latin typeface="Tw Cen MT"/>
            <a:cs typeface="Tw Cen MT"/>
          </a:endParaRPr>
        </a:p>
      </dsp:txBody>
      <dsp:txXfrm>
        <a:off x="3478350" y="3601648"/>
        <a:ext cx="1452875" cy="1374343"/>
      </dsp:txXfrm>
    </dsp:sp>
    <dsp:sp modelId="{F8BE6A67-E23D-FA41-8D94-8672CB317A9A}">
      <dsp:nvSpPr>
        <dsp:cNvPr id="0" name=""/>
        <dsp:cNvSpPr/>
      </dsp:nvSpPr>
      <dsp:spPr>
        <a:xfrm rot="10800000">
          <a:off x="681476" y="4025359"/>
          <a:ext cx="2358695"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124849" y="3741030"/>
          <a:ext cx="1612652" cy="10955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Caring Relationships</a:t>
          </a:r>
          <a:endParaRPr lang="en-US" sz="2000" kern="1200" dirty="0">
            <a:latin typeface="Tw Cen MT"/>
            <a:cs typeface="Tw Cen MT"/>
          </a:endParaRPr>
        </a:p>
      </dsp:txBody>
      <dsp:txXfrm>
        <a:off x="-92761" y="3773118"/>
        <a:ext cx="1548476" cy="1031403"/>
      </dsp:txXfrm>
    </dsp:sp>
    <dsp:sp modelId="{999BB4BD-3DDB-B64B-96FD-9E84D2F302B4}">
      <dsp:nvSpPr>
        <dsp:cNvPr id="0" name=""/>
        <dsp:cNvSpPr/>
      </dsp:nvSpPr>
      <dsp:spPr>
        <a:xfrm rot="12342857">
          <a:off x="913078" y="3010644"/>
          <a:ext cx="2369261"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9659" y="2242436"/>
          <a:ext cx="1441469" cy="103535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Rituals &amp; Milestones</a:t>
          </a:r>
          <a:endParaRPr lang="en-US" sz="2000" kern="1200" dirty="0">
            <a:latin typeface="Tw Cen MT"/>
            <a:cs typeface="Tw Cen MT"/>
          </a:endParaRPr>
        </a:p>
      </dsp:txBody>
      <dsp:txXfrm>
        <a:off x="339983" y="2272760"/>
        <a:ext cx="1380821" cy="974704"/>
      </dsp:txXfrm>
    </dsp:sp>
    <dsp:sp modelId="{C1DE2ED8-D0BA-2A4A-A67D-0B9DB8885EAA}">
      <dsp:nvSpPr>
        <dsp:cNvPr id="0" name=""/>
        <dsp:cNvSpPr/>
      </dsp:nvSpPr>
      <dsp:spPr>
        <a:xfrm rot="13885714">
          <a:off x="1557771" y="2205716"/>
          <a:ext cx="2391799"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360944" y="1016507"/>
          <a:ext cx="1294190"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Church Year Seasons</a:t>
          </a:r>
          <a:endParaRPr lang="en-US" sz="2000" kern="1200" dirty="0">
            <a:latin typeface="Tw Cen MT"/>
            <a:cs typeface="Tw Cen MT"/>
          </a:endParaRPr>
        </a:p>
      </dsp:txBody>
      <dsp:txXfrm>
        <a:off x="1391268" y="1046831"/>
        <a:ext cx="1233542" cy="974704"/>
      </dsp:txXfrm>
    </dsp:sp>
    <dsp:sp modelId="{57DBEB46-132C-FC49-81C5-2776F1C3EA50}">
      <dsp:nvSpPr>
        <dsp:cNvPr id="0" name=""/>
        <dsp:cNvSpPr/>
      </dsp:nvSpPr>
      <dsp:spPr>
        <a:xfrm rot="15428571">
          <a:off x="2484393" y="1764573"/>
          <a:ext cx="2408770" cy="526920"/>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773682" y="336168"/>
          <a:ext cx="1294190" cy="1035352"/>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Learning the Tradition</a:t>
          </a:r>
          <a:endParaRPr lang="en-US" sz="2000" kern="1200" dirty="0">
            <a:latin typeface="Tw Cen MT"/>
            <a:cs typeface="Tw Cen MT"/>
          </a:endParaRPr>
        </a:p>
      </dsp:txBody>
      <dsp:txXfrm>
        <a:off x="2804006" y="366492"/>
        <a:ext cx="1233542" cy="974704"/>
      </dsp:txXfrm>
    </dsp:sp>
    <dsp:sp modelId="{C41117A4-7368-6D49-8780-672F39D0100E}">
      <dsp:nvSpPr>
        <dsp:cNvPr id="0" name=""/>
        <dsp:cNvSpPr/>
      </dsp:nvSpPr>
      <dsp:spPr>
        <a:xfrm rot="16971429">
          <a:off x="3516413" y="1764573"/>
          <a:ext cx="2408770" cy="526920"/>
        </a:xfrm>
        <a:prstGeom prst="lef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341703" y="336168"/>
          <a:ext cx="1294190" cy="1035352"/>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Praying</a:t>
          </a:r>
        </a:p>
        <a:p>
          <a:pPr lvl="0" algn="ctr" defTabSz="889000">
            <a:lnSpc>
              <a:spcPct val="90000"/>
            </a:lnSpc>
            <a:spcBef>
              <a:spcPct val="0"/>
            </a:spcBef>
            <a:spcAft>
              <a:spcPct val="35000"/>
            </a:spcAft>
          </a:pPr>
          <a:r>
            <a:rPr lang="en-US" sz="2000" kern="1200" dirty="0" smtClean="0">
              <a:latin typeface="Tw Cen MT"/>
              <a:cs typeface="Tw Cen MT"/>
            </a:rPr>
            <a:t>Spiritual Formation</a:t>
          </a:r>
          <a:endParaRPr lang="en-US" sz="2000" kern="1200" dirty="0">
            <a:latin typeface="Tw Cen MT"/>
            <a:cs typeface="Tw Cen MT"/>
          </a:endParaRPr>
        </a:p>
      </dsp:txBody>
      <dsp:txXfrm>
        <a:off x="4372027" y="366492"/>
        <a:ext cx="1233542" cy="974704"/>
      </dsp:txXfrm>
    </dsp:sp>
    <dsp:sp modelId="{46359FB7-AE2D-AD48-BA3F-7A6D9F8A325C}">
      <dsp:nvSpPr>
        <dsp:cNvPr id="0" name=""/>
        <dsp:cNvSpPr/>
      </dsp:nvSpPr>
      <dsp:spPr>
        <a:xfrm rot="18514286">
          <a:off x="4460006" y="2205716"/>
          <a:ext cx="2391799"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754442" y="1016507"/>
          <a:ext cx="1294190" cy="1035352"/>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Reading the Bible</a:t>
          </a:r>
          <a:endParaRPr lang="en-US" sz="2000" kern="1200" dirty="0">
            <a:latin typeface="Tw Cen MT"/>
            <a:cs typeface="Tw Cen MT"/>
          </a:endParaRPr>
        </a:p>
      </dsp:txBody>
      <dsp:txXfrm>
        <a:off x="5784766" y="1046831"/>
        <a:ext cx="1233542" cy="974704"/>
      </dsp:txXfrm>
    </dsp:sp>
    <dsp:sp modelId="{CB254614-3AE3-5942-B4A8-B94331E526C1}">
      <dsp:nvSpPr>
        <dsp:cNvPr id="0" name=""/>
        <dsp:cNvSpPr/>
      </dsp:nvSpPr>
      <dsp:spPr>
        <a:xfrm rot="20163671">
          <a:off x="5158431" y="3086881"/>
          <a:ext cx="2320576"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732103" y="2126768"/>
          <a:ext cx="1294190" cy="150554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Serving Working for Justice Caring for Creation</a:t>
          </a:r>
          <a:endParaRPr lang="en-US" sz="2000" kern="1200" dirty="0">
            <a:latin typeface="Tw Cen MT"/>
            <a:cs typeface="Tw Cen MT"/>
          </a:endParaRPr>
        </a:p>
      </dsp:txBody>
      <dsp:txXfrm>
        <a:off x="6770009" y="2164674"/>
        <a:ext cx="1218378" cy="1429735"/>
      </dsp:txXfrm>
    </dsp:sp>
    <dsp:sp modelId="{853CB1C5-0190-7648-BF25-B8119ACA74DB}">
      <dsp:nvSpPr>
        <dsp:cNvPr id="0" name=""/>
        <dsp:cNvSpPr/>
      </dsp:nvSpPr>
      <dsp:spPr>
        <a:xfrm>
          <a:off x="5369404" y="4025359"/>
          <a:ext cx="2358695"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983836" y="3771143"/>
          <a:ext cx="1488526"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Worshipping</a:t>
          </a:r>
          <a:endParaRPr lang="en-US" sz="2000" kern="1200" dirty="0">
            <a:latin typeface="Tw Cen MT"/>
            <a:cs typeface="Tw Cen MT"/>
          </a:endParaRPr>
        </a:p>
      </dsp:txBody>
      <dsp:txXfrm>
        <a:off x="7014160" y="3801467"/>
        <a:ext cx="1427878" cy="97470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0FF7F-F396-5A4B-8261-467BEC4B0315}">
      <dsp:nvSpPr>
        <dsp:cNvPr id="0" name=""/>
        <dsp:cNvSpPr/>
      </dsp:nvSpPr>
      <dsp:spPr>
        <a:xfrm>
          <a:off x="1176822" y="1623640"/>
          <a:ext cx="1416709" cy="1307399"/>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Tw Cen MT"/>
              <a:cs typeface="Tw Cen MT"/>
            </a:rPr>
            <a:t>Faith Community</a:t>
          </a:r>
          <a:endParaRPr lang="en-US" sz="1600" kern="1200" dirty="0">
            <a:latin typeface="Tw Cen MT"/>
            <a:cs typeface="Tw Cen MT"/>
          </a:endParaRPr>
        </a:p>
      </dsp:txBody>
      <dsp:txXfrm>
        <a:off x="1384294" y="1815104"/>
        <a:ext cx="1001765" cy="924471"/>
      </dsp:txXfrm>
    </dsp:sp>
    <dsp:sp modelId="{CCBEC221-D124-B443-9DAE-DBA4D2F97439}">
      <dsp:nvSpPr>
        <dsp:cNvPr id="0" name=""/>
        <dsp:cNvSpPr/>
      </dsp:nvSpPr>
      <dsp:spPr>
        <a:xfrm rot="16200000">
          <a:off x="1751019" y="1462056"/>
          <a:ext cx="268315" cy="54851"/>
        </a:xfrm>
        <a:custGeom>
          <a:avLst/>
          <a:gdLst/>
          <a:ahLst/>
          <a:cxnLst/>
          <a:rect l="0" t="0" r="0" b="0"/>
          <a:pathLst>
            <a:path>
              <a:moveTo>
                <a:pt x="0" y="27425"/>
              </a:moveTo>
              <a:lnTo>
                <a:pt x="268315"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78469" y="1482774"/>
        <a:ext cx="13415" cy="13415"/>
      </dsp:txXfrm>
    </dsp:sp>
    <dsp:sp modelId="{C93A2DA2-412A-2341-9AF6-1D699AD6C9F4}">
      <dsp:nvSpPr>
        <dsp:cNvPr id="0" name=""/>
        <dsp:cNvSpPr/>
      </dsp:nvSpPr>
      <dsp:spPr>
        <a:xfrm>
          <a:off x="1310708" y="206385"/>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478966" y="374643"/>
        <a:ext cx="812422" cy="812422"/>
      </dsp:txXfrm>
    </dsp:sp>
    <dsp:sp modelId="{7EF71D51-A944-F742-B5FE-99F3E33B1852}">
      <dsp:nvSpPr>
        <dsp:cNvPr id="0" name=""/>
        <dsp:cNvSpPr/>
      </dsp:nvSpPr>
      <dsp:spPr>
        <a:xfrm rot="19800000">
          <a:off x="2470380" y="1846056"/>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8965" y="1867767"/>
        <a:ext cx="11429" cy="11429"/>
      </dsp:txXfrm>
    </dsp:sp>
    <dsp:sp modelId="{B5BE8A8F-74BF-C446-A808-A06E14558C3E}">
      <dsp:nvSpPr>
        <dsp:cNvPr id="0" name=""/>
        <dsp:cNvSpPr/>
      </dsp:nvSpPr>
      <dsp:spPr>
        <a:xfrm>
          <a:off x="2606702" y="954628"/>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2774960" y="1122886"/>
        <a:ext cx="812422" cy="812422"/>
      </dsp:txXfrm>
    </dsp:sp>
    <dsp:sp modelId="{B556F13D-FA4A-B242-B361-004BEA807F24}">
      <dsp:nvSpPr>
        <dsp:cNvPr id="0" name=""/>
        <dsp:cNvSpPr/>
      </dsp:nvSpPr>
      <dsp:spPr>
        <a:xfrm rot="1800000">
          <a:off x="2470380" y="2653772"/>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8965" y="2675482"/>
        <a:ext cx="11429" cy="11429"/>
      </dsp:txXfrm>
    </dsp:sp>
    <dsp:sp modelId="{FB24D420-171C-8945-934A-5001B52B1357}">
      <dsp:nvSpPr>
        <dsp:cNvPr id="0" name=""/>
        <dsp:cNvSpPr/>
      </dsp:nvSpPr>
      <dsp:spPr>
        <a:xfrm>
          <a:off x="2606702" y="2451113"/>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2774960" y="2619371"/>
        <a:ext cx="812422" cy="812422"/>
      </dsp:txXfrm>
    </dsp:sp>
    <dsp:sp modelId="{DE59AC1F-9DB3-5A48-B70D-AB758C672143}">
      <dsp:nvSpPr>
        <dsp:cNvPr id="0" name=""/>
        <dsp:cNvSpPr/>
      </dsp:nvSpPr>
      <dsp:spPr>
        <a:xfrm rot="5400000">
          <a:off x="1751019" y="3037772"/>
          <a:ext cx="268315" cy="54851"/>
        </a:xfrm>
        <a:custGeom>
          <a:avLst/>
          <a:gdLst/>
          <a:ahLst/>
          <a:cxnLst/>
          <a:rect l="0" t="0" r="0" b="0"/>
          <a:pathLst>
            <a:path>
              <a:moveTo>
                <a:pt x="0" y="27425"/>
              </a:moveTo>
              <a:lnTo>
                <a:pt x="268315"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78469" y="3058489"/>
        <a:ext cx="13415" cy="13415"/>
      </dsp:txXfrm>
    </dsp:sp>
    <dsp:sp modelId="{C233C074-4F5D-014A-9756-C069236FAC1B}">
      <dsp:nvSpPr>
        <dsp:cNvPr id="0" name=""/>
        <dsp:cNvSpPr/>
      </dsp:nvSpPr>
      <dsp:spPr>
        <a:xfrm>
          <a:off x="1310708" y="3199355"/>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478966" y="3367613"/>
        <a:ext cx="812422" cy="812422"/>
      </dsp:txXfrm>
    </dsp:sp>
    <dsp:sp modelId="{53A9F9C0-FCA7-BF4A-87B4-082DB5C58162}">
      <dsp:nvSpPr>
        <dsp:cNvPr id="0" name=""/>
        <dsp:cNvSpPr/>
      </dsp:nvSpPr>
      <dsp:spPr>
        <a:xfrm rot="9000000">
          <a:off x="1071375" y="2653772"/>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179959" y="2675482"/>
        <a:ext cx="11429" cy="11429"/>
      </dsp:txXfrm>
    </dsp:sp>
    <dsp:sp modelId="{786C278A-52AF-F348-81FD-9B6677CBED35}">
      <dsp:nvSpPr>
        <dsp:cNvPr id="0" name=""/>
        <dsp:cNvSpPr/>
      </dsp:nvSpPr>
      <dsp:spPr>
        <a:xfrm>
          <a:off x="14714" y="2451113"/>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82972" y="2619371"/>
        <a:ext cx="812422" cy="812422"/>
      </dsp:txXfrm>
    </dsp:sp>
    <dsp:sp modelId="{8916B3F9-5F46-2D4E-9C78-23BD413D1CD2}">
      <dsp:nvSpPr>
        <dsp:cNvPr id="0" name=""/>
        <dsp:cNvSpPr/>
      </dsp:nvSpPr>
      <dsp:spPr>
        <a:xfrm rot="12600000">
          <a:off x="1071375" y="1846056"/>
          <a:ext cx="228599" cy="54851"/>
        </a:xfrm>
        <a:custGeom>
          <a:avLst/>
          <a:gdLst/>
          <a:ahLst/>
          <a:cxnLst/>
          <a:rect l="0" t="0" r="0" b="0"/>
          <a:pathLst>
            <a:path>
              <a:moveTo>
                <a:pt x="0" y="27425"/>
              </a:moveTo>
              <a:lnTo>
                <a:pt x="228599" y="27425"/>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179959" y="1867767"/>
        <a:ext cx="11429" cy="11429"/>
      </dsp:txXfrm>
    </dsp:sp>
    <dsp:sp modelId="{343C0BFE-AB33-8642-AD06-2C0738FC5DF8}">
      <dsp:nvSpPr>
        <dsp:cNvPr id="0" name=""/>
        <dsp:cNvSpPr/>
      </dsp:nvSpPr>
      <dsp:spPr>
        <a:xfrm>
          <a:off x="14714" y="954628"/>
          <a:ext cx="1148938" cy="1148938"/>
        </a:xfrm>
        <a:prstGeom prst="ellipse">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82972" y="1122886"/>
        <a:ext cx="812422" cy="81242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780669" y="2127812"/>
          <a:ext cx="1715684" cy="972189"/>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Content Area</a:t>
          </a:r>
          <a:endParaRPr lang="en-US" sz="2900" kern="1200" dirty="0"/>
        </a:p>
      </dsp:txBody>
      <dsp:txXfrm>
        <a:off x="809143" y="2156286"/>
        <a:ext cx="1658736" cy="915241"/>
      </dsp:txXfrm>
    </dsp:sp>
    <dsp:sp modelId="{4B421628-7764-8B48-8402-D7B93410FBAE}">
      <dsp:nvSpPr>
        <dsp:cNvPr id="0" name=""/>
        <dsp:cNvSpPr/>
      </dsp:nvSpPr>
      <dsp:spPr>
        <a:xfrm rot="18324928">
          <a:off x="2037417" y="1711122"/>
          <a:ext cx="2182821" cy="26630"/>
        </a:xfrm>
        <a:custGeom>
          <a:avLst/>
          <a:gdLst/>
          <a:ahLst/>
          <a:cxnLst/>
          <a:rect l="0" t="0" r="0" b="0"/>
          <a:pathLst>
            <a:path>
              <a:moveTo>
                <a:pt x="0" y="13315"/>
              </a:moveTo>
              <a:lnTo>
                <a:pt x="2182821" y="13315"/>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3074257" y="1669867"/>
        <a:ext cx="109141" cy="109141"/>
      </dsp:txXfrm>
    </dsp:sp>
    <dsp:sp modelId="{4F584A9B-E6A1-7144-ABFF-694949592A70}">
      <dsp:nvSpPr>
        <dsp:cNvPr id="0" name=""/>
        <dsp:cNvSpPr/>
      </dsp:nvSpPr>
      <dsp:spPr>
        <a:xfrm>
          <a:off x="3761302" y="448244"/>
          <a:ext cx="1546901" cy="77345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Activity 1</a:t>
          </a:r>
          <a:endParaRPr lang="en-US" sz="2900" kern="1200" dirty="0"/>
        </a:p>
      </dsp:txBody>
      <dsp:txXfrm>
        <a:off x="3783956" y="470898"/>
        <a:ext cx="1501593" cy="728142"/>
      </dsp:txXfrm>
    </dsp:sp>
    <dsp:sp modelId="{81404C1C-2AF5-9146-8097-75965B6E696A}">
      <dsp:nvSpPr>
        <dsp:cNvPr id="0" name=""/>
        <dsp:cNvSpPr/>
      </dsp:nvSpPr>
      <dsp:spPr>
        <a:xfrm rot="19457599">
          <a:off x="5236581" y="599287"/>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98534" y="593552"/>
        <a:ext cx="38100" cy="38100"/>
      </dsp:txXfrm>
    </dsp:sp>
    <dsp:sp modelId="{AB8F7B6C-1675-8C4B-B77C-58C147CBA704}">
      <dsp:nvSpPr>
        <dsp:cNvPr id="0" name=""/>
        <dsp:cNvSpPr/>
      </dsp:nvSpPr>
      <dsp:spPr>
        <a:xfrm>
          <a:off x="5926965" y="3509"/>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Resource</a:t>
          </a:r>
          <a:endParaRPr lang="en-US" sz="2900" kern="1200" dirty="0"/>
        </a:p>
      </dsp:txBody>
      <dsp:txXfrm>
        <a:off x="5949619" y="26163"/>
        <a:ext cx="1501593" cy="728142"/>
      </dsp:txXfrm>
    </dsp:sp>
    <dsp:sp modelId="{3423EC6C-BFCF-FA4E-A87E-928E00E792AA}">
      <dsp:nvSpPr>
        <dsp:cNvPr id="0" name=""/>
        <dsp:cNvSpPr/>
      </dsp:nvSpPr>
      <dsp:spPr>
        <a:xfrm rot="2142401">
          <a:off x="5236581" y="1044021"/>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98534" y="1038286"/>
        <a:ext cx="38100" cy="38100"/>
      </dsp:txXfrm>
    </dsp:sp>
    <dsp:sp modelId="{7AECD077-784B-4348-A373-67E1F5781BA3}">
      <dsp:nvSpPr>
        <dsp:cNvPr id="0" name=""/>
        <dsp:cNvSpPr/>
      </dsp:nvSpPr>
      <dsp:spPr>
        <a:xfrm>
          <a:off x="5926965" y="892978"/>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Resource</a:t>
          </a:r>
          <a:endParaRPr lang="en-US" sz="2900" kern="1200" dirty="0"/>
        </a:p>
      </dsp:txBody>
      <dsp:txXfrm>
        <a:off x="5949619" y="915632"/>
        <a:ext cx="1501593" cy="728142"/>
      </dsp:txXfrm>
    </dsp:sp>
    <dsp:sp modelId="{87241616-3DE6-7541-9361-AD0DC340EF02}">
      <dsp:nvSpPr>
        <dsp:cNvPr id="0" name=""/>
        <dsp:cNvSpPr/>
      </dsp:nvSpPr>
      <dsp:spPr>
        <a:xfrm>
          <a:off x="2496354" y="2600591"/>
          <a:ext cx="1264948" cy="26630"/>
        </a:xfrm>
        <a:custGeom>
          <a:avLst/>
          <a:gdLst/>
          <a:ahLst/>
          <a:cxnLst/>
          <a:rect l="0" t="0" r="0" b="0"/>
          <a:pathLst>
            <a:path>
              <a:moveTo>
                <a:pt x="0" y="13315"/>
              </a:moveTo>
              <a:lnTo>
                <a:pt x="1264948" y="13315"/>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097204" y="2582283"/>
        <a:ext cx="63247" cy="63247"/>
      </dsp:txXfrm>
    </dsp:sp>
    <dsp:sp modelId="{8B9A6741-112D-5B44-931F-15302F01C809}">
      <dsp:nvSpPr>
        <dsp:cNvPr id="0" name=""/>
        <dsp:cNvSpPr/>
      </dsp:nvSpPr>
      <dsp:spPr>
        <a:xfrm>
          <a:off x="3761302" y="2227181"/>
          <a:ext cx="1546901" cy="77345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Activity 2</a:t>
          </a:r>
          <a:endParaRPr lang="en-US" sz="2900" kern="1200" dirty="0"/>
        </a:p>
      </dsp:txBody>
      <dsp:txXfrm>
        <a:off x="3783956" y="2249835"/>
        <a:ext cx="1501593" cy="728142"/>
      </dsp:txXfrm>
    </dsp:sp>
    <dsp:sp modelId="{49B93A5D-10D1-E649-A8C5-9B4DA67F424A}">
      <dsp:nvSpPr>
        <dsp:cNvPr id="0" name=""/>
        <dsp:cNvSpPr/>
      </dsp:nvSpPr>
      <dsp:spPr>
        <a:xfrm rot="19457599">
          <a:off x="5236581" y="2378224"/>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98534" y="2372489"/>
        <a:ext cx="38100" cy="38100"/>
      </dsp:txXfrm>
    </dsp:sp>
    <dsp:sp modelId="{4E6941D7-4779-2749-BFAA-34CB83AB58D1}">
      <dsp:nvSpPr>
        <dsp:cNvPr id="0" name=""/>
        <dsp:cNvSpPr/>
      </dsp:nvSpPr>
      <dsp:spPr>
        <a:xfrm>
          <a:off x="5926965" y="1782447"/>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Resource</a:t>
          </a:r>
          <a:endParaRPr lang="en-US" sz="2900" kern="1200" dirty="0"/>
        </a:p>
      </dsp:txBody>
      <dsp:txXfrm>
        <a:off x="5949619" y="1805101"/>
        <a:ext cx="1501593" cy="728142"/>
      </dsp:txXfrm>
    </dsp:sp>
    <dsp:sp modelId="{28F5E510-1CAD-034A-BFA9-E8C19F54C1A0}">
      <dsp:nvSpPr>
        <dsp:cNvPr id="0" name=""/>
        <dsp:cNvSpPr/>
      </dsp:nvSpPr>
      <dsp:spPr>
        <a:xfrm rot="2142401">
          <a:off x="5236581" y="2822958"/>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98534" y="2817224"/>
        <a:ext cx="38100" cy="38100"/>
      </dsp:txXfrm>
    </dsp:sp>
    <dsp:sp modelId="{C75FA8CE-685D-694A-85A6-76A7895BB5F4}">
      <dsp:nvSpPr>
        <dsp:cNvPr id="0" name=""/>
        <dsp:cNvSpPr/>
      </dsp:nvSpPr>
      <dsp:spPr>
        <a:xfrm>
          <a:off x="5926965" y="2671915"/>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Resource</a:t>
          </a:r>
          <a:endParaRPr lang="en-US" sz="2900" kern="1200" dirty="0"/>
        </a:p>
      </dsp:txBody>
      <dsp:txXfrm>
        <a:off x="5949619" y="2694569"/>
        <a:ext cx="1501593" cy="728142"/>
      </dsp:txXfrm>
    </dsp:sp>
    <dsp:sp modelId="{08A74241-88EA-FE4E-A8B8-525CF0D34D0A}">
      <dsp:nvSpPr>
        <dsp:cNvPr id="0" name=""/>
        <dsp:cNvSpPr/>
      </dsp:nvSpPr>
      <dsp:spPr>
        <a:xfrm rot="3275072">
          <a:off x="2037417" y="3490060"/>
          <a:ext cx="2182821" cy="26630"/>
        </a:xfrm>
        <a:custGeom>
          <a:avLst/>
          <a:gdLst/>
          <a:ahLst/>
          <a:cxnLst/>
          <a:rect l="0" t="0" r="0" b="0"/>
          <a:pathLst>
            <a:path>
              <a:moveTo>
                <a:pt x="0" y="13315"/>
              </a:moveTo>
              <a:lnTo>
                <a:pt x="2182821" y="13315"/>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3074257" y="3448805"/>
        <a:ext cx="109141" cy="109141"/>
      </dsp:txXfrm>
    </dsp:sp>
    <dsp:sp modelId="{5061476B-1586-AE46-8DA5-7831992C847E}">
      <dsp:nvSpPr>
        <dsp:cNvPr id="0" name=""/>
        <dsp:cNvSpPr/>
      </dsp:nvSpPr>
      <dsp:spPr>
        <a:xfrm>
          <a:off x="3761302" y="4006118"/>
          <a:ext cx="1546901" cy="77345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Activity 3</a:t>
          </a:r>
          <a:endParaRPr lang="en-US" sz="2900" kern="1200" dirty="0"/>
        </a:p>
      </dsp:txBody>
      <dsp:txXfrm>
        <a:off x="3783956" y="4028772"/>
        <a:ext cx="1501593" cy="728142"/>
      </dsp:txXfrm>
    </dsp:sp>
    <dsp:sp modelId="{84C0767C-A604-C840-90F1-57BC1E0877B4}">
      <dsp:nvSpPr>
        <dsp:cNvPr id="0" name=""/>
        <dsp:cNvSpPr/>
      </dsp:nvSpPr>
      <dsp:spPr>
        <a:xfrm rot="19457599">
          <a:off x="5236581" y="4157161"/>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98534" y="4151426"/>
        <a:ext cx="38100" cy="38100"/>
      </dsp:txXfrm>
    </dsp:sp>
    <dsp:sp modelId="{F9268EFC-D573-D648-BC59-AE9548A3F386}">
      <dsp:nvSpPr>
        <dsp:cNvPr id="0" name=""/>
        <dsp:cNvSpPr/>
      </dsp:nvSpPr>
      <dsp:spPr>
        <a:xfrm>
          <a:off x="5926965" y="3561384"/>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Resource</a:t>
          </a:r>
          <a:endParaRPr lang="en-US" sz="2900" kern="1200" dirty="0"/>
        </a:p>
      </dsp:txBody>
      <dsp:txXfrm>
        <a:off x="5949619" y="3584038"/>
        <a:ext cx="1501593" cy="728142"/>
      </dsp:txXfrm>
    </dsp:sp>
    <dsp:sp modelId="{9FB0EC69-ACD6-6245-AADE-564B1DDAB509}">
      <dsp:nvSpPr>
        <dsp:cNvPr id="0" name=""/>
        <dsp:cNvSpPr/>
      </dsp:nvSpPr>
      <dsp:spPr>
        <a:xfrm rot="2142401">
          <a:off x="5236581" y="4601896"/>
          <a:ext cx="762006" cy="26630"/>
        </a:xfrm>
        <a:custGeom>
          <a:avLst/>
          <a:gdLst/>
          <a:ahLst/>
          <a:cxnLst/>
          <a:rect l="0" t="0" r="0" b="0"/>
          <a:pathLst>
            <a:path>
              <a:moveTo>
                <a:pt x="0" y="13315"/>
              </a:moveTo>
              <a:lnTo>
                <a:pt x="762006" y="13315"/>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98534" y="4596161"/>
        <a:ext cx="38100" cy="38100"/>
      </dsp:txXfrm>
    </dsp:sp>
    <dsp:sp modelId="{1E434061-1E07-9747-A5B0-AE93148FBFF5}">
      <dsp:nvSpPr>
        <dsp:cNvPr id="0" name=""/>
        <dsp:cNvSpPr/>
      </dsp:nvSpPr>
      <dsp:spPr>
        <a:xfrm>
          <a:off x="5926965" y="4450853"/>
          <a:ext cx="1546901" cy="77345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Resource</a:t>
          </a:r>
          <a:endParaRPr lang="en-US" sz="2900" kern="1200" dirty="0"/>
        </a:p>
      </dsp:txBody>
      <dsp:txXfrm>
        <a:off x="5949619" y="4473507"/>
        <a:ext cx="1501593" cy="7281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28279-201E-4A4B-AE4F-C3326A6C9141}">
      <dsp:nvSpPr>
        <dsp:cNvPr id="0" name=""/>
        <dsp:cNvSpPr/>
      </dsp:nvSpPr>
      <dsp:spPr>
        <a:xfrm>
          <a:off x="906095" y="543107"/>
          <a:ext cx="5490309" cy="5490309"/>
        </a:xfrm>
        <a:prstGeom prst="blockArc">
          <a:avLst>
            <a:gd name="adj1" fmla="val 13800000"/>
            <a:gd name="adj2" fmla="val 162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4896C96-A28D-E047-B07C-11664921E7F4}">
      <dsp:nvSpPr>
        <dsp:cNvPr id="0" name=""/>
        <dsp:cNvSpPr/>
      </dsp:nvSpPr>
      <dsp:spPr>
        <a:xfrm>
          <a:off x="906095" y="543107"/>
          <a:ext cx="5490309" cy="5490309"/>
        </a:xfrm>
        <a:prstGeom prst="blockArc">
          <a:avLst>
            <a:gd name="adj1" fmla="val 11400000"/>
            <a:gd name="adj2" fmla="val 138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FF4EA7C-7615-5544-AF9A-49A8FDEB7575}">
      <dsp:nvSpPr>
        <dsp:cNvPr id="0" name=""/>
        <dsp:cNvSpPr/>
      </dsp:nvSpPr>
      <dsp:spPr>
        <a:xfrm>
          <a:off x="906095" y="543107"/>
          <a:ext cx="5490309" cy="5490309"/>
        </a:xfrm>
        <a:prstGeom prst="blockArc">
          <a:avLst>
            <a:gd name="adj1" fmla="val 9000000"/>
            <a:gd name="adj2" fmla="val 114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157EBFD-F0BE-A645-BA82-53258C64AE23}">
      <dsp:nvSpPr>
        <dsp:cNvPr id="0" name=""/>
        <dsp:cNvSpPr/>
      </dsp:nvSpPr>
      <dsp:spPr>
        <a:xfrm>
          <a:off x="906095" y="543107"/>
          <a:ext cx="5490309" cy="5490309"/>
        </a:xfrm>
        <a:prstGeom prst="blockArc">
          <a:avLst>
            <a:gd name="adj1" fmla="val 6600000"/>
            <a:gd name="adj2" fmla="val 90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E63C42E-62A1-024B-B626-42E1208BE178}">
      <dsp:nvSpPr>
        <dsp:cNvPr id="0" name=""/>
        <dsp:cNvSpPr/>
      </dsp:nvSpPr>
      <dsp:spPr>
        <a:xfrm>
          <a:off x="906095" y="543107"/>
          <a:ext cx="5490309" cy="5490309"/>
        </a:xfrm>
        <a:prstGeom prst="blockArc">
          <a:avLst>
            <a:gd name="adj1" fmla="val 4200000"/>
            <a:gd name="adj2" fmla="val 66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EF97A5D-2660-0A47-AB8A-2E641B4C1285}">
      <dsp:nvSpPr>
        <dsp:cNvPr id="0" name=""/>
        <dsp:cNvSpPr/>
      </dsp:nvSpPr>
      <dsp:spPr>
        <a:xfrm>
          <a:off x="906095" y="543107"/>
          <a:ext cx="5490309" cy="5490309"/>
        </a:xfrm>
        <a:prstGeom prst="blockArc">
          <a:avLst>
            <a:gd name="adj1" fmla="val 1800000"/>
            <a:gd name="adj2" fmla="val 42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317A0835-047B-B840-AD61-F6950D54960B}">
      <dsp:nvSpPr>
        <dsp:cNvPr id="0" name=""/>
        <dsp:cNvSpPr/>
      </dsp:nvSpPr>
      <dsp:spPr>
        <a:xfrm>
          <a:off x="906095" y="543107"/>
          <a:ext cx="5490309" cy="5490309"/>
        </a:xfrm>
        <a:prstGeom prst="blockArc">
          <a:avLst>
            <a:gd name="adj1" fmla="val 21000000"/>
            <a:gd name="adj2" fmla="val 18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07103A2-8C53-334A-A084-228C85F80B23}">
      <dsp:nvSpPr>
        <dsp:cNvPr id="0" name=""/>
        <dsp:cNvSpPr/>
      </dsp:nvSpPr>
      <dsp:spPr>
        <a:xfrm>
          <a:off x="906095" y="543107"/>
          <a:ext cx="5490309" cy="5490309"/>
        </a:xfrm>
        <a:prstGeom prst="blockArc">
          <a:avLst>
            <a:gd name="adj1" fmla="val 18600000"/>
            <a:gd name="adj2" fmla="val 210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84FEDD-4B4D-9B4B-B52B-84550EC4FAA6}">
      <dsp:nvSpPr>
        <dsp:cNvPr id="0" name=""/>
        <dsp:cNvSpPr/>
      </dsp:nvSpPr>
      <dsp:spPr>
        <a:xfrm>
          <a:off x="906095" y="543107"/>
          <a:ext cx="5490309" cy="5490309"/>
        </a:xfrm>
        <a:prstGeom prst="blockArc">
          <a:avLst>
            <a:gd name="adj1" fmla="val 16200000"/>
            <a:gd name="adj2" fmla="val 18600000"/>
            <a:gd name="adj3" fmla="val 3057"/>
          </a:avLst>
        </a:prstGeom>
        <a:solidFill>
          <a:schemeClr val="accent3">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648792" y="2343486"/>
          <a:ext cx="2004914" cy="1889551"/>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942405" y="2620204"/>
        <a:ext cx="1417688" cy="1336115"/>
      </dsp:txXfrm>
    </dsp:sp>
    <dsp:sp modelId="{55667891-9EE2-7348-A65B-B085845A50C7}">
      <dsp:nvSpPr>
        <dsp:cNvPr id="0" name=""/>
        <dsp:cNvSpPr/>
      </dsp:nvSpPr>
      <dsp:spPr>
        <a:xfrm>
          <a:off x="2944523" y="-47511"/>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 </a:t>
          </a:r>
          <a:br>
            <a:rPr lang="en-US" sz="1400" b="1" kern="1200" dirty="0" smtClean="0"/>
          </a:br>
          <a:r>
            <a:rPr lang="en-US" sz="1400" b="1" kern="1200" dirty="0" smtClean="0"/>
            <a:t>@ Home</a:t>
          </a:r>
        </a:p>
      </dsp:txBody>
      <dsp:txXfrm>
        <a:off x="3151518" y="137768"/>
        <a:ext cx="999462" cy="894604"/>
      </dsp:txXfrm>
    </dsp:sp>
    <dsp:sp modelId="{06FB14D1-103C-C84F-B44F-94A259B48B04}">
      <dsp:nvSpPr>
        <dsp:cNvPr id="0" name=""/>
        <dsp:cNvSpPr/>
      </dsp:nvSpPr>
      <dsp:spPr>
        <a:xfrm>
          <a:off x="4682102" y="584915"/>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Seasons of the Year</a:t>
          </a:r>
        </a:p>
      </dsp:txBody>
      <dsp:txXfrm>
        <a:off x="4889097" y="770194"/>
        <a:ext cx="999462" cy="894604"/>
      </dsp:txXfrm>
    </dsp:sp>
    <dsp:sp modelId="{DDD9949A-4B83-9C43-A852-2B790C83D4DA}">
      <dsp:nvSpPr>
        <dsp:cNvPr id="0" name=""/>
        <dsp:cNvSpPr/>
      </dsp:nvSpPr>
      <dsp:spPr>
        <a:xfrm>
          <a:off x="5606648" y="2186276"/>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Bible &amp; Learning the Faith</a:t>
          </a:r>
          <a:endParaRPr lang="en-US" sz="1400" b="1" kern="1200" dirty="0"/>
        </a:p>
      </dsp:txBody>
      <dsp:txXfrm>
        <a:off x="5813643" y="2371555"/>
        <a:ext cx="999462" cy="894604"/>
      </dsp:txXfrm>
    </dsp:sp>
    <dsp:sp modelId="{ADE3CE14-6BF7-C94A-B48E-AD8AF2728543}">
      <dsp:nvSpPr>
        <dsp:cNvPr id="0" name=""/>
        <dsp:cNvSpPr/>
      </dsp:nvSpPr>
      <dsp:spPr>
        <a:xfrm>
          <a:off x="5285556" y="4007277"/>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Rituals &amp; Milestones</a:t>
          </a:r>
          <a:endParaRPr lang="en-US" sz="1400" b="1" kern="1200" dirty="0"/>
        </a:p>
      </dsp:txBody>
      <dsp:txXfrm>
        <a:off x="5492551" y="4192556"/>
        <a:ext cx="999462" cy="894604"/>
      </dsp:txXfrm>
    </dsp:sp>
    <dsp:sp modelId="{AD804111-FBE1-0E43-8917-3F023C48D7C8}">
      <dsp:nvSpPr>
        <dsp:cNvPr id="0" name=""/>
        <dsp:cNvSpPr/>
      </dsp:nvSpPr>
      <dsp:spPr>
        <a:xfrm>
          <a:off x="3869069" y="5195850"/>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Service</a:t>
          </a:r>
          <a:endParaRPr lang="en-US" sz="1400" b="1" kern="1200" dirty="0"/>
        </a:p>
      </dsp:txBody>
      <dsp:txXfrm>
        <a:off x="4076064" y="5381129"/>
        <a:ext cx="999462" cy="894604"/>
      </dsp:txXfrm>
    </dsp:sp>
    <dsp:sp modelId="{F4161C11-D9FE-CC42-82CE-71A74D4515E6}">
      <dsp:nvSpPr>
        <dsp:cNvPr id="0" name=""/>
        <dsp:cNvSpPr/>
      </dsp:nvSpPr>
      <dsp:spPr>
        <a:xfrm>
          <a:off x="2019977" y="5195850"/>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Family Life Assets </a:t>
          </a:r>
          <a:endParaRPr lang="en-US" sz="1400" b="1" kern="1200" dirty="0"/>
        </a:p>
      </dsp:txBody>
      <dsp:txXfrm>
        <a:off x="2226972" y="5381129"/>
        <a:ext cx="999462" cy="894604"/>
      </dsp:txXfrm>
    </dsp:sp>
    <dsp:sp modelId="{D5B8E15C-5176-D14C-9301-6DD51E81D4B4}">
      <dsp:nvSpPr>
        <dsp:cNvPr id="0" name=""/>
        <dsp:cNvSpPr/>
      </dsp:nvSpPr>
      <dsp:spPr>
        <a:xfrm>
          <a:off x="603490" y="4007277"/>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For Parents</a:t>
          </a:r>
          <a:endParaRPr lang="en-US" sz="1400" b="1" kern="1200" dirty="0"/>
        </a:p>
      </dsp:txBody>
      <dsp:txXfrm>
        <a:off x="810485" y="4192556"/>
        <a:ext cx="999462" cy="894604"/>
      </dsp:txXfrm>
    </dsp:sp>
    <dsp:sp modelId="{B60741DA-9B20-3642-9B54-C82FF8812431}">
      <dsp:nvSpPr>
        <dsp:cNvPr id="0" name=""/>
        <dsp:cNvSpPr/>
      </dsp:nvSpPr>
      <dsp:spPr>
        <a:xfrm>
          <a:off x="282399" y="2186276"/>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Children’s Programs &amp; Events</a:t>
          </a:r>
          <a:endParaRPr lang="en-US" sz="1400" b="1" kern="1200" dirty="0"/>
        </a:p>
      </dsp:txBody>
      <dsp:txXfrm>
        <a:off x="489394" y="2371555"/>
        <a:ext cx="999462" cy="894604"/>
      </dsp:txXfrm>
    </dsp:sp>
    <dsp:sp modelId="{C5C0381B-B303-7841-80BC-E06B2CEBCB2D}">
      <dsp:nvSpPr>
        <dsp:cNvPr id="0" name=""/>
        <dsp:cNvSpPr/>
      </dsp:nvSpPr>
      <dsp:spPr>
        <a:xfrm>
          <a:off x="1206945" y="584915"/>
          <a:ext cx="1413452" cy="126516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Missional / Discovering Faith</a:t>
          </a:r>
          <a:endParaRPr lang="en-US" sz="1400" b="1" kern="1200" dirty="0"/>
        </a:p>
      </dsp:txBody>
      <dsp:txXfrm>
        <a:off x="1413940" y="770194"/>
        <a:ext cx="999462" cy="89460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226293" y="2747714"/>
          <a:ext cx="1681044" cy="14531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Faith Practices </a:t>
          </a:r>
          <a:br>
            <a:rPr lang="en-US" sz="2400" b="1" kern="1200" dirty="0" smtClean="0"/>
          </a:br>
          <a:r>
            <a:rPr lang="en-US" sz="2400" b="1" kern="1200" dirty="0" smtClean="0"/>
            <a:t>@ Home</a:t>
          </a:r>
          <a:endParaRPr lang="en-US" sz="2400" b="1" kern="1200" dirty="0"/>
        </a:p>
      </dsp:txBody>
      <dsp:txXfrm>
        <a:off x="268855" y="2790276"/>
        <a:ext cx="1595920" cy="1368038"/>
      </dsp:txXfrm>
    </dsp:sp>
    <dsp:sp modelId="{4B421628-7764-8B48-8402-D7B93410FBAE}">
      <dsp:nvSpPr>
        <dsp:cNvPr id="0" name=""/>
        <dsp:cNvSpPr/>
      </dsp:nvSpPr>
      <dsp:spPr>
        <a:xfrm rot="18015640">
          <a:off x="1031390" y="1938076"/>
          <a:ext cx="3531585" cy="22060"/>
        </a:xfrm>
        <a:custGeom>
          <a:avLst/>
          <a:gdLst/>
          <a:ahLst/>
          <a:cxnLst/>
          <a:rect l="0" t="0" r="0" b="0"/>
          <a:pathLst>
            <a:path>
              <a:moveTo>
                <a:pt x="0" y="11030"/>
              </a:moveTo>
              <a:lnTo>
                <a:pt x="3531585"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708893" y="1860817"/>
        <a:ext cx="176579" cy="176579"/>
      </dsp:txXfrm>
    </dsp:sp>
    <dsp:sp modelId="{4F584A9B-E6A1-7144-ABFF-694949592A70}">
      <dsp:nvSpPr>
        <dsp:cNvPr id="0" name=""/>
        <dsp:cNvSpPr/>
      </dsp:nvSpPr>
      <dsp:spPr>
        <a:xfrm>
          <a:off x="3687027" y="3657"/>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Daily Devotion</a:t>
          </a:r>
          <a:endParaRPr lang="en-US" sz="2100" kern="1200" dirty="0"/>
        </a:p>
      </dsp:txBody>
      <dsp:txXfrm>
        <a:off x="3711645" y="28275"/>
        <a:ext cx="1631808" cy="791286"/>
      </dsp:txXfrm>
    </dsp:sp>
    <dsp:sp modelId="{81404C1C-2AF5-9146-8097-75965B6E696A}">
      <dsp:nvSpPr>
        <dsp:cNvPr id="0" name=""/>
        <dsp:cNvSpPr/>
      </dsp:nvSpPr>
      <dsp:spPr>
        <a:xfrm rot="21591207">
          <a:off x="5368069" y="411236"/>
          <a:ext cx="1291399" cy="22060"/>
        </a:xfrm>
        <a:custGeom>
          <a:avLst/>
          <a:gdLst/>
          <a:ahLst/>
          <a:cxnLst/>
          <a:rect l="0" t="0" r="0" b="0"/>
          <a:pathLst>
            <a:path>
              <a:moveTo>
                <a:pt x="0" y="11030"/>
              </a:moveTo>
              <a:lnTo>
                <a:pt x="1291399"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1484" y="389981"/>
        <a:ext cx="64569" cy="64569"/>
      </dsp:txXfrm>
    </dsp:sp>
    <dsp:sp modelId="{AB8F7B6C-1675-8C4B-B77C-58C147CBA704}">
      <dsp:nvSpPr>
        <dsp:cNvPr id="0" name=""/>
        <dsp:cNvSpPr/>
      </dsp:nvSpPr>
      <dsp:spPr>
        <a:xfrm>
          <a:off x="6659467" y="353"/>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84085" y="24971"/>
        <a:ext cx="1631808" cy="791286"/>
      </dsp:txXfrm>
    </dsp:sp>
    <dsp:sp modelId="{87241616-3DE6-7541-9361-AD0DC340EF02}">
      <dsp:nvSpPr>
        <dsp:cNvPr id="0" name=""/>
        <dsp:cNvSpPr/>
      </dsp:nvSpPr>
      <dsp:spPr>
        <a:xfrm rot="18629976">
          <a:off x="1427017" y="2421376"/>
          <a:ext cx="2740331" cy="22060"/>
        </a:xfrm>
        <a:custGeom>
          <a:avLst/>
          <a:gdLst/>
          <a:ahLst/>
          <a:cxnLst/>
          <a:rect l="0" t="0" r="0" b="0"/>
          <a:pathLst>
            <a:path>
              <a:moveTo>
                <a:pt x="0" y="11030"/>
              </a:moveTo>
              <a:lnTo>
                <a:pt x="2740331"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728674" y="2363899"/>
        <a:ext cx="137016" cy="137016"/>
      </dsp:txXfrm>
    </dsp:sp>
    <dsp:sp modelId="{8B9A6741-112D-5B44-931F-15302F01C809}">
      <dsp:nvSpPr>
        <dsp:cNvPr id="0" name=""/>
        <dsp:cNvSpPr/>
      </dsp:nvSpPr>
      <dsp:spPr>
        <a:xfrm>
          <a:off x="3687027" y="970257"/>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Reading the Bible</a:t>
          </a:r>
          <a:endParaRPr lang="en-US" sz="2100" kern="1200" dirty="0"/>
        </a:p>
      </dsp:txBody>
      <dsp:txXfrm>
        <a:off x="3711645" y="994875"/>
        <a:ext cx="1631808" cy="791286"/>
      </dsp:txXfrm>
    </dsp:sp>
    <dsp:sp modelId="{49B93A5D-10D1-E649-A8C5-9B4DA67F424A}">
      <dsp:nvSpPr>
        <dsp:cNvPr id="0" name=""/>
        <dsp:cNvSpPr/>
      </dsp:nvSpPr>
      <dsp:spPr>
        <a:xfrm>
          <a:off x="5368071" y="1379488"/>
          <a:ext cx="1306507" cy="22060"/>
        </a:xfrm>
        <a:custGeom>
          <a:avLst/>
          <a:gdLst/>
          <a:ahLst/>
          <a:cxnLst/>
          <a:rect l="0" t="0" r="0" b="0"/>
          <a:pathLst>
            <a:path>
              <a:moveTo>
                <a:pt x="0" y="11030"/>
              </a:moveTo>
              <a:lnTo>
                <a:pt x="1306507"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8663" y="1357856"/>
        <a:ext cx="65325" cy="65325"/>
      </dsp:txXfrm>
    </dsp:sp>
    <dsp:sp modelId="{4E6941D7-4779-2749-BFAA-34CB83AB58D1}">
      <dsp:nvSpPr>
        <dsp:cNvPr id="0" name=""/>
        <dsp:cNvSpPr/>
      </dsp:nvSpPr>
      <dsp:spPr>
        <a:xfrm>
          <a:off x="6674579" y="970257"/>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99197" y="994875"/>
        <a:ext cx="1631808" cy="791286"/>
      </dsp:txXfrm>
    </dsp:sp>
    <dsp:sp modelId="{08A74241-88EA-FE4E-A8B8-525CF0D34D0A}">
      <dsp:nvSpPr>
        <dsp:cNvPr id="0" name=""/>
        <dsp:cNvSpPr/>
      </dsp:nvSpPr>
      <dsp:spPr>
        <a:xfrm rot="19672919">
          <a:off x="1746543" y="2904677"/>
          <a:ext cx="2101278" cy="22060"/>
        </a:xfrm>
        <a:custGeom>
          <a:avLst/>
          <a:gdLst/>
          <a:ahLst/>
          <a:cxnLst/>
          <a:rect l="0" t="0" r="0" b="0"/>
          <a:pathLst>
            <a:path>
              <a:moveTo>
                <a:pt x="0" y="11030"/>
              </a:moveTo>
              <a:lnTo>
                <a:pt x="2101278"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44650" y="2863175"/>
        <a:ext cx="105063" cy="105063"/>
      </dsp:txXfrm>
    </dsp:sp>
    <dsp:sp modelId="{5061476B-1586-AE46-8DA5-7831992C847E}">
      <dsp:nvSpPr>
        <dsp:cNvPr id="0" name=""/>
        <dsp:cNvSpPr/>
      </dsp:nvSpPr>
      <dsp:spPr>
        <a:xfrm>
          <a:off x="3687027" y="1936858"/>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Serving</a:t>
          </a:r>
          <a:r>
            <a:rPr lang="en-US" sz="2100" kern="1200" baseline="0" dirty="0" smtClean="0"/>
            <a:t> Others</a:t>
          </a:r>
          <a:endParaRPr lang="en-US" sz="2100" kern="1200" dirty="0"/>
        </a:p>
      </dsp:txBody>
      <dsp:txXfrm>
        <a:off x="3711645" y="1961476"/>
        <a:ext cx="1631808" cy="791286"/>
      </dsp:txXfrm>
    </dsp:sp>
    <dsp:sp modelId="{84C0767C-A604-C840-90F1-57BC1E0877B4}">
      <dsp:nvSpPr>
        <dsp:cNvPr id="0" name=""/>
        <dsp:cNvSpPr/>
      </dsp:nvSpPr>
      <dsp:spPr>
        <a:xfrm>
          <a:off x="5368071" y="2346089"/>
          <a:ext cx="1332043" cy="22060"/>
        </a:xfrm>
        <a:custGeom>
          <a:avLst/>
          <a:gdLst/>
          <a:ahLst/>
          <a:cxnLst/>
          <a:rect l="0" t="0" r="0" b="0"/>
          <a:pathLst>
            <a:path>
              <a:moveTo>
                <a:pt x="0" y="11030"/>
              </a:moveTo>
              <a:lnTo>
                <a:pt x="1332043"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00792" y="2323818"/>
        <a:ext cx="66602" cy="66602"/>
      </dsp:txXfrm>
    </dsp:sp>
    <dsp:sp modelId="{F9268EFC-D573-D648-BC59-AE9548A3F386}">
      <dsp:nvSpPr>
        <dsp:cNvPr id="0" name=""/>
        <dsp:cNvSpPr/>
      </dsp:nvSpPr>
      <dsp:spPr>
        <a:xfrm>
          <a:off x="6700114" y="1936858"/>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24732" y="1961476"/>
        <a:ext cx="1631808" cy="791286"/>
      </dsp:txXfrm>
    </dsp:sp>
    <dsp:sp modelId="{2998AF1F-56F1-F840-A7E2-FAB97FAAB4E4}">
      <dsp:nvSpPr>
        <dsp:cNvPr id="0" name=""/>
        <dsp:cNvSpPr/>
      </dsp:nvSpPr>
      <dsp:spPr>
        <a:xfrm rot="21512523">
          <a:off x="1907050" y="3440617"/>
          <a:ext cx="1780264" cy="22060"/>
        </a:xfrm>
        <a:custGeom>
          <a:avLst/>
          <a:gdLst/>
          <a:ahLst/>
          <a:cxnLst/>
          <a:rect l="0" t="0" r="0" b="0"/>
          <a:pathLst>
            <a:path>
              <a:moveTo>
                <a:pt x="0" y="11030"/>
              </a:moveTo>
              <a:lnTo>
                <a:pt x="1780264"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752676" y="3407141"/>
        <a:ext cx="89013" cy="89013"/>
      </dsp:txXfrm>
    </dsp:sp>
    <dsp:sp modelId="{67BFCFBE-535F-5146-BB2E-7C46B3EBF92F}">
      <dsp:nvSpPr>
        <dsp:cNvPr id="0" name=""/>
        <dsp:cNvSpPr/>
      </dsp:nvSpPr>
      <dsp:spPr>
        <a:xfrm>
          <a:off x="3687027" y="2903459"/>
          <a:ext cx="1681044" cy="105108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Caring Conversations</a:t>
          </a:r>
          <a:endParaRPr lang="en-US" sz="2100" kern="1200" dirty="0"/>
        </a:p>
      </dsp:txBody>
      <dsp:txXfrm>
        <a:off x="3717812" y="2934244"/>
        <a:ext cx="1619474" cy="989511"/>
      </dsp:txXfrm>
    </dsp:sp>
    <dsp:sp modelId="{4F764E94-4D29-BE49-B29D-77303DCB0053}">
      <dsp:nvSpPr>
        <dsp:cNvPr id="0" name=""/>
        <dsp:cNvSpPr/>
      </dsp:nvSpPr>
      <dsp:spPr>
        <a:xfrm rot="10259">
          <a:off x="5368068" y="3419969"/>
          <a:ext cx="1340723" cy="22060"/>
        </a:xfrm>
        <a:custGeom>
          <a:avLst/>
          <a:gdLst/>
          <a:ahLst/>
          <a:cxnLst/>
          <a:rect l="0" t="0" r="0" b="0"/>
          <a:pathLst>
            <a:path>
              <a:moveTo>
                <a:pt x="0" y="11030"/>
              </a:moveTo>
              <a:lnTo>
                <a:pt x="1340723"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04912" y="3397482"/>
        <a:ext cx="67036" cy="67036"/>
      </dsp:txXfrm>
    </dsp:sp>
    <dsp:sp modelId="{1E6D57F1-660A-1046-A11A-BE6FD11D1BC9}">
      <dsp:nvSpPr>
        <dsp:cNvPr id="0" name=""/>
        <dsp:cNvSpPr/>
      </dsp:nvSpPr>
      <dsp:spPr>
        <a:xfrm>
          <a:off x="6708789" y="3012739"/>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33407" y="3037357"/>
        <a:ext cx="1631808" cy="791286"/>
      </dsp:txXfrm>
    </dsp:sp>
    <dsp:sp modelId="{3D594DC4-06E6-D047-B2EB-BFC3970330FB}">
      <dsp:nvSpPr>
        <dsp:cNvPr id="0" name=""/>
        <dsp:cNvSpPr/>
      </dsp:nvSpPr>
      <dsp:spPr>
        <a:xfrm rot="1798668">
          <a:off x="1769908" y="3976557"/>
          <a:ext cx="2054547" cy="22060"/>
        </a:xfrm>
        <a:custGeom>
          <a:avLst/>
          <a:gdLst/>
          <a:ahLst/>
          <a:cxnLst/>
          <a:rect l="0" t="0" r="0" b="0"/>
          <a:pathLst>
            <a:path>
              <a:moveTo>
                <a:pt x="0" y="11030"/>
              </a:moveTo>
              <a:lnTo>
                <a:pt x="2054547"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45819" y="3936224"/>
        <a:ext cx="102727" cy="102727"/>
      </dsp:txXfrm>
    </dsp:sp>
    <dsp:sp modelId="{A76651BC-DDD6-054A-9866-CE6142D07EE9}">
      <dsp:nvSpPr>
        <dsp:cNvPr id="0" name=""/>
        <dsp:cNvSpPr/>
      </dsp:nvSpPr>
      <dsp:spPr>
        <a:xfrm>
          <a:off x="3687027" y="4080619"/>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Church Year Seasonal</a:t>
          </a:r>
          <a:endParaRPr lang="en-US" sz="2100" kern="1200" dirty="0"/>
        </a:p>
      </dsp:txBody>
      <dsp:txXfrm>
        <a:off x="3711645" y="4105237"/>
        <a:ext cx="1631808" cy="791286"/>
      </dsp:txXfrm>
    </dsp:sp>
    <dsp:sp modelId="{C57085DF-82AB-F94E-9150-568F1FA10FA3}">
      <dsp:nvSpPr>
        <dsp:cNvPr id="0" name=""/>
        <dsp:cNvSpPr/>
      </dsp:nvSpPr>
      <dsp:spPr>
        <a:xfrm rot="66">
          <a:off x="5368071" y="4489862"/>
          <a:ext cx="1315114" cy="22060"/>
        </a:xfrm>
        <a:custGeom>
          <a:avLst/>
          <a:gdLst/>
          <a:ahLst/>
          <a:cxnLst/>
          <a:rect l="0" t="0" r="0" b="0"/>
          <a:pathLst>
            <a:path>
              <a:moveTo>
                <a:pt x="0" y="11030"/>
              </a:moveTo>
              <a:lnTo>
                <a:pt x="1315114"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92751" y="4468015"/>
        <a:ext cx="65755" cy="65755"/>
      </dsp:txXfrm>
    </dsp:sp>
    <dsp:sp modelId="{878A494C-C525-BD4B-99AC-006D0B8CE9E7}">
      <dsp:nvSpPr>
        <dsp:cNvPr id="0" name=""/>
        <dsp:cNvSpPr/>
      </dsp:nvSpPr>
      <dsp:spPr>
        <a:xfrm>
          <a:off x="6683186" y="4080644"/>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07804" y="4105262"/>
        <a:ext cx="1631808" cy="791286"/>
      </dsp:txXfrm>
    </dsp:sp>
    <dsp:sp modelId="{C72D80CA-BC11-3C4D-A9E7-E5BE37CABCA7}">
      <dsp:nvSpPr>
        <dsp:cNvPr id="0" name=""/>
        <dsp:cNvSpPr/>
      </dsp:nvSpPr>
      <dsp:spPr>
        <a:xfrm rot="2894326">
          <a:off x="1461136" y="4459857"/>
          <a:ext cx="2672092" cy="22060"/>
        </a:xfrm>
        <a:custGeom>
          <a:avLst/>
          <a:gdLst/>
          <a:ahLst/>
          <a:cxnLst/>
          <a:rect l="0" t="0" r="0" b="0"/>
          <a:pathLst>
            <a:path>
              <a:moveTo>
                <a:pt x="0" y="11030"/>
              </a:moveTo>
              <a:lnTo>
                <a:pt x="2672092"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730380" y="4404086"/>
        <a:ext cx="133604" cy="133604"/>
      </dsp:txXfrm>
    </dsp:sp>
    <dsp:sp modelId="{ECC5C7D0-CBF9-324C-B48F-239FD8361C16}">
      <dsp:nvSpPr>
        <dsp:cNvPr id="0" name=""/>
        <dsp:cNvSpPr/>
      </dsp:nvSpPr>
      <dsp:spPr>
        <a:xfrm>
          <a:off x="3687027" y="5047219"/>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Learning about Faith</a:t>
          </a:r>
          <a:endParaRPr lang="en-US" sz="2100" kern="1200" dirty="0"/>
        </a:p>
      </dsp:txBody>
      <dsp:txXfrm>
        <a:off x="3711645" y="5071837"/>
        <a:ext cx="1631808" cy="791286"/>
      </dsp:txXfrm>
    </dsp:sp>
    <dsp:sp modelId="{06092E06-330A-BF49-BA84-97B59019D316}">
      <dsp:nvSpPr>
        <dsp:cNvPr id="0" name=""/>
        <dsp:cNvSpPr/>
      </dsp:nvSpPr>
      <dsp:spPr>
        <a:xfrm>
          <a:off x="5368071" y="5456450"/>
          <a:ext cx="1292790" cy="22060"/>
        </a:xfrm>
        <a:custGeom>
          <a:avLst/>
          <a:gdLst/>
          <a:ahLst/>
          <a:cxnLst/>
          <a:rect l="0" t="0" r="0" b="0"/>
          <a:pathLst>
            <a:path>
              <a:moveTo>
                <a:pt x="0" y="11030"/>
              </a:moveTo>
              <a:lnTo>
                <a:pt x="1292790"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2147" y="5435161"/>
        <a:ext cx="64639" cy="64639"/>
      </dsp:txXfrm>
    </dsp:sp>
    <dsp:sp modelId="{3F4D2CAD-9F03-5044-A31E-54BDDECC7B51}">
      <dsp:nvSpPr>
        <dsp:cNvPr id="0" name=""/>
        <dsp:cNvSpPr/>
      </dsp:nvSpPr>
      <dsp:spPr>
        <a:xfrm>
          <a:off x="6660862" y="5047219"/>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85480" y="5071837"/>
        <a:ext cx="1631808" cy="791286"/>
      </dsp:txXfrm>
    </dsp:sp>
    <dsp:sp modelId="{02C001BC-66C1-2740-9D3D-12E57F4C27CB}">
      <dsp:nvSpPr>
        <dsp:cNvPr id="0" name=""/>
        <dsp:cNvSpPr/>
      </dsp:nvSpPr>
      <dsp:spPr>
        <a:xfrm rot="3538917">
          <a:off x="1070363" y="4943158"/>
          <a:ext cx="3453639" cy="22060"/>
        </a:xfrm>
        <a:custGeom>
          <a:avLst/>
          <a:gdLst/>
          <a:ahLst/>
          <a:cxnLst/>
          <a:rect l="0" t="0" r="0" b="0"/>
          <a:pathLst>
            <a:path>
              <a:moveTo>
                <a:pt x="0" y="11030"/>
              </a:moveTo>
              <a:lnTo>
                <a:pt x="3453639" y="1103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710841" y="4867847"/>
        <a:ext cx="172681" cy="172681"/>
      </dsp:txXfrm>
    </dsp:sp>
    <dsp:sp modelId="{A5911B43-C820-F547-B78F-DB1AA5137123}">
      <dsp:nvSpPr>
        <dsp:cNvPr id="0" name=""/>
        <dsp:cNvSpPr/>
      </dsp:nvSpPr>
      <dsp:spPr>
        <a:xfrm>
          <a:off x="3687027" y="6013820"/>
          <a:ext cx="1681044" cy="8405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Rituals</a:t>
          </a:r>
          <a:endParaRPr lang="en-US" sz="2100" kern="1200" dirty="0"/>
        </a:p>
      </dsp:txBody>
      <dsp:txXfrm>
        <a:off x="3711645" y="6038438"/>
        <a:ext cx="1631808" cy="791286"/>
      </dsp:txXfrm>
    </dsp:sp>
    <dsp:sp modelId="{2DAF981E-2BB7-1E41-A7A3-D88805C7E463}">
      <dsp:nvSpPr>
        <dsp:cNvPr id="0" name=""/>
        <dsp:cNvSpPr/>
      </dsp:nvSpPr>
      <dsp:spPr>
        <a:xfrm rot="9614">
          <a:off x="5368069" y="6424879"/>
          <a:ext cx="1307420" cy="22060"/>
        </a:xfrm>
        <a:custGeom>
          <a:avLst/>
          <a:gdLst/>
          <a:ahLst/>
          <a:cxnLst/>
          <a:rect l="0" t="0" r="0" b="0"/>
          <a:pathLst>
            <a:path>
              <a:moveTo>
                <a:pt x="0" y="11030"/>
              </a:moveTo>
              <a:lnTo>
                <a:pt x="1307420" y="1103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9094" y="6403224"/>
        <a:ext cx="65371" cy="65371"/>
      </dsp:txXfrm>
    </dsp:sp>
    <dsp:sp modelId="{4084F09D-3C10-D444-A90F-C24A7254D5EB}">
      <dsp:nvSpPr>
        <dsp:cNvPr id="0" name=""/>
        <dsp:cNvSpPr/>
      </dsp:nvSpPr>
      <dsp:spPr>
        <a:xfrm>
          <a:off x="6675487" y="6017476"/>
          <a:ext cx="1681044" cy="84052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00105" y="6042094"/>
        <a:ext cx="1631808" cy="79128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79415-84E3-CF49-AD4A-92E4271B5755}">
      <dsp:nvSpPr>
        <dsp:cNvPr id="0" name=""/>
        <dsp:cNvSpPr/>
      </dsp:nvSpPr>
      <dsp:spPr>
        <a:xfrm>
          <a:off x="845367" y="537088"/>
          <a:ext cx="5433964" cy="5433964"/>
        </a:xfrm>
        <a:prstGeom prst="blockArc">
          <a:avLst>
            <a:gd name="adj1" fmla="val 13800000"/>
            <a:gd name="adj2" fmla="val 162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3ED0011-6D38-DB40-88D6-178908744AE6}">
      <dsp:nvSpPr>
        <dsp:cNvPr id="0" name=""/>
        <dsp:cNvSpPr/>
      </dsp:nvSpPr>
      <dsp:spPr>
        <a:xfrm>
          <a:off x="845367" y="537088"/>
          <a:ext cx="5433964" cy="5433964"/>
        </a:xfrm>
        <a:prstGeom prst="blockArc">
          <a:avLst>
            <a:gd name="adj1" fmla="val 11400000"/>
            <a:gd name="adj2" fmla="val 138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0FA3CDA-FC02-2F45-B7F0-0C5CDB7F2CB5}">
      <dsp:nvSpPr>
        <dsp:cNvPr id="0" name=""/>
        <dsp:cNvSpPr/>
      </dsp:nvSpPr>
      <dsp:spPr>
        <a:xfrm>
          <a:off x="845367" y="537088"/>
          <a:ext cx="5433964" cy="5433964"/>
        </a:xfrm>
        <a:prstGeom prst="blockArc">
          <a:avLst>
            <a:gd name="adj1" fmla="val 9000000"/>
            <a:gd name="adj2" fmla="val 114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2CF36AD-E1B7-0847-8B5F-A36018C37A37}">
      <dsp:nvSpPr>
        <dsp:cNvPr id="0" name=""/>
        <dsp:cNvSpPr/>
      </dsp:nvSpPr>
      <dsp:spPr>
        <a:xfrm>
          <a:off x="845367" y="537088"/>
          <a:ext cx="5433964" cy="5433964"/>
        </a:xfrm>
        <a:prstGeom prst="blockArc">
          <a:avLst>
            <a:gd name="adj1" fmla="val 6600000"/>
            <a:gd name="adj2" fmla="val 90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7FF94A4F-BB6B-F644-9DFB-A10988FED5F2}">
      <dsp:nvSpPr>
        <dsp:cNvPr id="0" name=""/>
        <dsp:cNvSpPr/>
      </dsp:nvSpPr>
      <dsp:spPr>
        <a:xfrm>
          <a:off x="845367" y="537088"/>
          <a:ext cx="5433964" cy="5433964"/>
        </a:xfrm>
        <a:prstGeom prst="blockArc">
          <a:avLst>
            <a:gd name="adj1" fmla="val 4200000"/>
            <a:gd name="adj2" fmla="val 66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E93BD55-20C0-4141-849C-078C2348B652}">
      <dsp:nvSpPr>
        <dsp:cNvPr id="0" name=""/>
        <dsp:cNvSpPr/>
      </dsp:nvSpPr>
      <dsp:spPr>
        <a:xfrm>
          <a:off x="845367" y="537088"/>
          <a:ext cx="5433964" cy="5433964"/>
        </a:xfrm>
        <a:prstGeom prst="blockArc">
          <a:avLst>
            <a:gd name="adj1" fmla="val 1800000"/>
            <a:gd name="adj2" fmla="val 42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154DAA5-3BC2-1D49-8911-A01F5E0FB44B}">
      <dsp:nvSpPr>
        <dsp:cNvPr id="0" name=""/>
        <dsp:cNvSpPr/>
      </dsp:nvSpPr>
      <dsp:spPr>
        <a:xfrm>
          <a:off x="845367" y="537088"/>
          <a:ext cx="5433964" cy="5433964"/>
        </a:xfrm>
        <a:prstGeom prst="blockArc">
          <a:avLst>
            <a:gd name="adj1" fmla="val 21000000"/>
            <a:gd name="adj2" fmla="val 18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C945FDD-BB1B-2C4C-AB26-5C21F75FD7FA}">
      <dsp:nvSpPr>
        <dsp:cNvPr id="0" name=""/>
        <dsp:cNvSpPr/>
      </dsp:nvSpPr>
      <dsp:spPr>
        <a:xfrm>
          <a:off x="845367" y="537088"/>
          <a:ext cx="5433964" cy="5433964"/>
        </a:xfrm>
        <a:prstGeom prst="blockArc">
          <a:avLst>
            <a:gd name="adj1" fmla="val 18600000"/>
            <a:gd name="adj2" fmla="val 210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E9BBB93-FBE1-F44E-9C6F-07572071FF12}">
      <dsp:nvSpPr>
        <dsp:cNvPr id="0" name=""/>
        <dsp:cNvSpPr/>
      </dsp:nvSpPr>
      <dsp:spPr>
        <a:xfrm>
          <a:off x="845367" y="537088"/>
          <a:ext cx="5433964" cy="5433964"/>
        </a:xfrm>
        <a:prstGeom prst="blockArc">
          <a:avLst>
            <a:gd name="adj1" fmla="val 16200000"/>
            <a:gd name="adj2" fmla="val 18600000"/>
            <a:gd name="adj3" fmla="val 3059"/>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598423" y="2374646"/>
          <a:ext cx="1927853" cy="175884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880751" y="2632223"/>
        <a:ext cx="1363197" cy="1243695"/>
      </dsp:txXfrm>
    </dsp:sp>
    <dsp:sp modelId="{552D61EF-6CD1-9442-B725-8930650CE019}">
      <dsp:nvSpPr>
        <dsp:cNvPr id="0" name=""/>
        <dsp:cNvSpPr/>
      </dsp:nvSpPr>
      <dsp:spPr>
        <a:xfrm>
          <a:off x="2927602" y="-81457"/>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a:t>
          </a:r>
          <a:endParaRPr lang="en-US" sz="1400" b="1" kern="1200" dirty="0"/>
        </a:p>
      </dsp:txBody>
      <dsp:txXfrm>
        <a:off x="3113515" y="111882"/>
        <a:ext cx="897668" cy="933523"/>
      </dsp:txXfrm>
    </dsp:sp>
    <dsp:sp modelId="{0B0E6169-9860-F143-92B8-FA79A51217FB}">
      <dsp:nvSpPr>
        <dsp:cNvPr id="0" name=""/>
        <dsp:cNvSpPr/>
      </dsp:nvSpPr>
      <dsp:spPr>
        <a:xfrm>
          <a:off x="4647334" y="544473"/>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Liturgical Seasons</a:t>
          </a:r>
          <a:endParaRPr lang="en-US" sz="1400" b="1" kern="1200" dirty="0"/>
        </a:p>
      </dsp:txBody>
      <dsp:txXfrm>
        <a:off x="4833247" y="737812"/>
        <a:ext cx="897668" cy="933523"/>
      </dsp:txXfrm>
    </dsp:sp>
    <dsp:sp modelId="{F51BD8E4-0B57-F94E-A9FB-F48895972B99}">
      <dsp:nvSpPr>
        <dsp:cNvPr id="0" name=""/>
        <dsp:cNvSpPr/>
      </dsp:nvSpPr>
      <dsp:spPr>
        <a:xfrm>
          <a:off x="5562385" y="2129386"/>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Scripture Enrichment</a:t>
          </a:r>
          <a:endParaRPr lang="en-US" sz="1400" b="1" kern="1200" dirty="0"/>
        </a:p>
      </dsp:txBody>
      <dsp:txXfrm>
        <a:off x="5748298" y="2322725"/>
        <a:ext cx="897668" cy="933523"/>
      </dsp:txXfrm>
    </dsp:sp>
    <dsp:sp modelId="{8A9183D2-C58E-C34D-8500-05ADC822D1AF}">
      <dsp:nvSpPr>
        <dsp:cNvPr id="0" name=""/>
        <dsp:cNvSpPr/>
      </dsp:nvSpPr>
      <dsp:spPr>
        <a:xfrm>
          <a:off x="5244591" y="3931684"/>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Spiritual Enrichment</a:t>
          </a:r>
          <a:endParaRPr lang="en-US" sz="1400" b="1" kern="1200" dirty="0"/>
        </a:p>
      </dsp:txBody>
      <dsp:txXfrm>
        <a:off x="5430504" y="4125023"/>
        <a:ext cx="897668" cy="933523"/>
      </dsp:txXfrm>
    </dsp:sp>
    <dsp:sp modelId="{60C3224B-F422-DC49-8699-A3543E9FD71A}">
      <dsp:nvSpPr>
        <dsp:cNvPr id="0" name=""/>
        <dsp:cNvSpPr/>
      </dsp:nvSpPr>
      <dsp:spPr>
        <a:xfrm>
          <a:off x="3842653" y="5108049"/>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Enrichment</a:t>
          </a:r>
          <a:endParaRPr lang="en-US" sz="1400" b="1" kern="1200" dirty="0"/>
        </a:p>
      </dsp:txBody>
      <dsp:txXfrm>
        <a:off x="4028566" y="5301388"/>
        <a:ext cx="897668" cy="933523"/>
      </dsp:txXfrm>
    </dsp:sp>
    <dsp:sp modelId="{562B70E9-6B9C-2543-96DE-ACE7F8C5C206}">
      <dsp:nvSpPr>
        <dsp:cNvPr id="0" name=""/>
        <dsp:cNvSpPr/>
      </dsp:nvSpPr>
      <dsp:spPr>
        <a:xfrm>
          <a:off x="2012552" y="5108049"/>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Service &amp; Mission</a:t>
          </a:r>
          <a:endParaRPr lang="en-US" sz="1400" b="1" kern="1200" dirty="0"/>
        </a:p>
      </dsp:txBody>
      <dsp:txXfrm>
        <a:off x="2198465" y="5301388"/>
        <a:ext cx="897668" cy="933523"/>
      </dsp:txXfrm>
    </dsp:sp>
    <dsp:sp modelId="{3C92E047-FBCD-184D-B1C4-BB408354E0ED}">
      <dsp:nvSpPr>
        <dsp:cNvPr id="0" name=""/>
        <dsp:cNvSpPr/>
      </dsp:nvSpPr>
      <dsp:spPr>
        <a:xfrm>
          <a:off x="610614" y="3931684"/>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Life Issues &amp; Milestones</a:t>
          </a:r>
          <a:endParaRPr lang="en-US" sz="1400" b="1" kern="1200" dirty="0"/>
        </a:p>
      </dsp:txBody>
      <dsp:txXfrm>
        <a:off x="796527" y="4125023"/>
        <a:ext cx="897668" cy="933523"/>
      </dsp:txXfrm>
    </dsp:sp>
    <dsp:sp modelId="{BF2C562C-2EA6-0244-AC13-E6A106388893}">
      <dsp:nvSpPr>
        <dsp:cNvPr id="0" name=""/>
        <dsp:cNvSpPr/>
      </dsp:nvSpPr>
      <dsp:spPr>
        <a:xfrm>
          <a:off x="292820" y="2129386"/>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Grand-parents</a:t>
          </a:r>
          <a:endParaRPr lang="en-US" sz="1400" b="1" kern="1200" dirty="0"/>
        </a:p>
      </dsp:txBody>
      <dsp:txXfrm>
        <a:off x="478733" y="2322725"/>
        <a:ext cx="897668" cy="933523"/>
      </dsp:txXfrm>
    </dsp:sp>
    <dsp:sp modelId="{3E60C593-4F65-B140-A00D-F4F7785D6EFF}">
      <dsp:nvSpPr>
        <dsp:cNvPr id="0" name=""/>
        <dsp:cNvSpPr/>
      </dsp:nvSpPr>
      <dsp:spPr>
        <a:xfrm>
          <a:off x="1207871" y="544473"/>
          <a:ext cx="1269494" cy="13202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Discovering Faith</a:t>
          </a:r>
          <a:endParaRPr lang="en-US" sz="1400" b="1" kern="1200" dirty="0"/>
        </a:p>
      </dsp:txBody>
      <dsp:txXfrm>
        <a:off x="1393784" y="737812"/>
        <a:ext cx="897668" cy="933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B495-3AFA-F641-B00D-221C1BE1D347}">
      <dsp:nvSpPr>
        <dsp:cNvPr id="0" name=""/>
        <dsp:cNvSpPr/>
      </dsp:nvSpPr>
      <dsp:spPr>
        <a:xfrm>
          <a:off x="107" y="883964"/>
          <a:ext cx="1076039" cy="2362332"/>
        </a:xfrm>
        <a:prstGeom prst="homePlat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0-10</a:t>
          </a:r>
          <a:endParaRPr lang="en-US" sz="2400" b="1" kern="1200" dirty="0">
            <a:solidFill>
              <a:schemeClr val="tx1"/>
            </a:solidFill>
          </a:endParaRPr>
        </a:p>
      </dsp:txBody>
      <dsp:txXfrm>
        <a:off x="107" y="883964"/>
        <a:ext cx="807029" cy="2362332"/>
      </dsp:txXfrm>
    </dsp:sp>
    <dsp:sp modelId="{B9C0359E-2ABA-DB42-8CF7-84F75BEBDBA2}">
      <dsp:nvSpPr>
        <dsp:cNvPr id="0" name=""/>
        <dsp:cNvSpPr/>
      </dsp:nvSpPr>
      <dsp:spPr>
        <a:xfrm>
          <a:off x="860939" y="883964"/>
          <a:ext cx="1076039" cy="2362332"/>
        </a:xfrm>
        <a:prstGeom prst="chevron">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11-19</a:t>
          </a:r>
          <a:endParaRPr lang="en-US" sz="2400" b="1" kern="1200" dirty="0">
            <a:solidFill>
              <a:schemeClr val="tx1"/>
            </a:solidFill>
          </a:endParaRPr>
        </a:p>
      </dsp:txBody>
      <dsp:txXfrm>
        <a:off x="860939" y="883964"/>
        <a:ext cx="1076039" cy="2362332"/>
      </dsp:txXfrm>
    </dsp:sp>
    <dsp:sp modelId="{88EB2E8E-762C-DC45-9125-4591B837231B}">
      <dsp:nvSpPr>
        <dsp:cNvPr id="0" name=""/>
        <dsp:cNvSpPr/>
      </dsp:nvSpPr>
      <dsp:spPr>
        <a:xfrm>
          <a:off x="1721770" y="883964"/>
          <a:ext cx="1076039" cy="2362332"/>
        </a:xfrm>
        <a:prstGeom prst="chevron">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20s</a:t>
          </a:r>
          <a:endParaRPr lang="en-US" sz="2400" b="1" kern="1200" dirty="0">
            <a:solidFill>
              <a:schemeClr val="tx1"/>
            </a:solidFill>
          </a:endParaRPr>
        </a:p>
      </dsp:txBody>
      <dsp:txXfrm>
        <a:off x="1721770" y="883964"/>
        <a:ext cx="1076039" cy="2362332"/>
      </dsp:txXfrm>
    </dsp:sp>
    <dsp:sp modelId="{4D43A91B-6FAC-8944-AE5C-731306687F74}">
      <dsp:nvSpPr>
        <dsp:cNvPr id="0" name=""/>
        <dsp:cNvSpPr/>
      </dsp:nvSpPr>
      <dsp:spPr>
        <a:xfrm>
          <a:off x="2582602" y="883964"/>
          <a:ext cx="1076039" cy="2362332"/>
        </a:xfrm>
        <a:prstGeom prst="chevron">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30s</a:t>
          </a:r>
          <a:endParaRPr lang="en-US" sz="2400" b="1" kern="1200" dirty="0">
            <a:solidFill>
              <a:schemeClr val="tx1"/>
            </a:solidFill>
          </a:endParaRPr>
        </a:p>
      </dsp:txBody>
      <dsp:txXfrm>
        <a:off x="2582602" y="883964"/>
        <a:ext cx="1076039" cy="2362332"/>
      </dsp:txXfrm>
    </dsp:sp>
    <dsp:sp modelId="{6B1DE52D-F0C6-454B-9F8A-48E1CF603604}">
      <dsp:nvSpPr>
        <dsp:cNvPr id="0" name=""/>
        <dsp:cNvSpPr/>
      </dsp:nvSpPr>
      <dsp:spPr>
        <a:xfrm>
          <a:off x="3443433" y="883964"/>
          <a:ext cx="1076039" cy="2362332"/>
        </a:xfrm>
        <a:prstGeom prst="chevron">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40s</a:t>
          </a:r>
          <a:endParaRPr lang="en-US" sz="2400" b="1" kern="1200" dirty="0">
            <a:solidFill>
              <a:schemeClr val="tx1"/>
            </a:solidFill>
          </a:endParaRPr>
        </a:p>
      </dsp:txBody>
      <dsp:txXfrm>
        <a:off x="3443433" y="883964"/>
        <a:ext cx="1076039" cy="2362332"/>
      </dsp:txXfrm>
    </dsp:sp>
    <dsp:sp modelId="{EEF80E92-2CC3-5C41-A2E0-1863998C35FC}">
      <dsp:nvSpPr>
        <dsp:cNvPr id="0" name=""/>
        <dsp:cNvSpPr/>
      </dsp:nvSpPr>
      <dsp:spPr>
        <a:xfrm>
          <a:off x="4304265" y="883964"/>
          <a:ext cx="1076039" cy="2362332"/>
        </a:xfrm>
        <a:prstGeom prst="chevron">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50s</a:t>
          </a:r>
          <a:endParaRPr lang="en-US" sz="2400" b="1" kern="1200" dirty="0">
            <a:solidFill>
              <a:schemeClr val="tx1"/>
            </a:solidFill>
          </a:endParaRPr>
        </a:p>
      </dsp:txBody>
      <dsp:txXfrm>
        <a:off x="4304265" y="883964"/>
        <a:ext cx="1076039" cy="2362332"/>
      </dsp:txXfrm>
    </dsp:sp>
    <dsp:sp modelId="{12FB8649-9E3F-BA4B-A897-1542010EBF09}">
      <dsp:nvSpPr>
        <dsp:cNvPr id="0" name=""/>
        <dsp:cNvSpPr/>
      </dsp:nvSpPr>
      <dsp:spPr>
        <a:xfrm>
          <a:off x="5165097" y="883964"/>
          <a:ext cx="1076039" cy="2362332"/>
        </a:xfrm>
        <a:prstGeom prst="chevron">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60s</a:t>
          </a:r>
          <a:endParaRPr lang="en-US" sz="2400" b="1" kern="1200" dirty="0">
            <a:solidFill>
              <a:schemeClr val="tx1"/>
            </a:solidFill>
          </a:endParaRPr>
        </a:p>
      </dsp:txBody>
      <dsp:txXfrm>
        <a:off x="5165097" y="883964"/>
        <a:ext cx="1076039" cy="2362332"/>
      </dsp:txXfrm>
    </dsp:sp>
    <dsp:sp modelId="{889EF1D7-6B09-BD44-99FE-EC7B409E282A}">
      <dsp:nvSpPr>
        <dsp:cNvPr id="0" name=""/>
        <dsp:cNvSpPr/>
      </dsp:nvSpPr>
      <dsp:spPr>
        <a:xfrm>
          <a:off x="6025928" y="883964"/>
          <a:ext cx="1076039" cy="2362332"/>
        </a:xfrm>
        <a:prstGeom prst="chevron">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70s</a:t>
          </a:r>
          <a:endParaRPr lang="en-US" sz="2400" b="1" kern="1200" dirty="0">
            <a:solidFill>
              <a:schemeClr val="tx1"/>
            </a:solidFill>
          </a:endParaRPr>
        </a:p>
      </dsp:txBody>
      <dsp:txXfrm>
        <a:off x="6025928" y="883964"/>
        <a:ext cx="1076039" cy="2362332"/>
      </dsp:txXfrm>
    </dsp:sp>
    <dsp:sp modelId="{FE7F0F59-D2F2-D547-87C1-38E81FA0B152}">
      <dsp:nvSpPr>
        <dsp:cNvPr id="0" name=""/>
        <dsp:cNvSpPr/>
      </dsp:nvSpPr>
      <dsp:spPr>
        <a:xfrm>
          <a:off x="6886760" y="883964"/>
          <a:ext cx="1076039" cy="2362332"/>
        </a:xfrm>
        <a:prstGeom prst="chevron">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80s</a:t>
          </a:r>
          <a:endParaRPr lang="en-US" sz="2400" b="1" kern="1200" dirty="0">
            <a:solidFill>
              <a:schemeClr val="tx1"/>
            </a:solidFill>
          </a:endParaRPr>
        </a:p>
      </dsp:txBody>
      <dsp:txXfrm>
        <a:off x="6886760" y="883964"/>
        <a:ext cx="1076039" cy="2362332"/>
      </dsp:txXfrm>
    </dsp:sp>
    <dsp:sp modelId="{ED87B2D7-97CA-2B4A-B490-D4B9425D605D}">
      <dsp:nvSpPr>
        <dsp:cNvPr id="0" name=""/>
        <dsp:cNvSpPr/>
      </dsp:nvSpPr>
      <dsp:spPr>
        <a:xfrm>
          <a:off x="7747591" y="883964"/>
          <a:ext cx="1076039" cy="2362332"/>
        </a:xfrm>
        <a:prstGeom prst="chevron">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90s</a:t>
          </a:r>
          <a:endParaRPr lang="en-US" sz="2400" b="1" kern="1200" dirty="0">
            <a:solidFill>
              <a:schemeClr val="tx1"/>
            </a:solidFill>
          </a:endParaRPr>
        </a:p>
      </dsp:txBody>
      <dsp:txXfrm>
        <a:off x="7747591" y="883964"/>
        <a:ext cx="1076039" cy="236233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FA60-743C-2643-B5C8-9E50B001E672}">
      <dsp:nvSpPr>
        <dsp:cNvPr id="0" name=""/>
        <dsp:cNvSpPr/>
      </dsp:nvSpPr>
      <dsp:spPr>
        <a:xfrm>
          <a:off x="260668" y="2781852"/>
          <a:ext cx="1470359" cy="1141896"/>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Spiritual Enrichment</a:t>
          </a:r>
          <a:endParaRPr lang="en-US" sz="2000" b="1" kern="1200" dirty="0">
            <a:latin typeface="Tw Cen MT"/>
            <a:cs typeface="Tw Cen MT"/>
          </a:endParaRPr>
        </a:p>
      </dsp:txBody>
      <dsp:txXfrm>
        <a:off x="294113" y="2815297"/>
        <a:ext cx="1403469" cy="1075006"/>
      </dsp:txXfrm>
    </dsp:sp>
    <dsp:sp modelId="{A7BEB393-BA33-534B-8C1A-403301CEF724}">
      <dsp:nvSpPr>
        <dsp:cNvPr id="0" name=""/>
        <dsp:cNvSpPr/>
      </dsp:nvSpPr>
      <dsp:spPr>
        <a:xfrm rot="18277929">
          <a:off x="948113" y="1850607"/>
          <a:ext cx="3627170" cy="19885"/>
        </a:xfrm>
        <a:custGeom>
          <a:avLst/>
          <a:gdLst/>
          <a:ahLst/>
          <a:cxnLst/>
          <a:rect l="0" t="0" r="0" b="0"/>
          <a:pathLst>
            <a:path>
              <a:moveTo>
                <a:pt x="0" y="9942"/>
              </a:moveTo>
              <a:lnTo>
                <a:pt x="3627170" y="9942"/>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671019" y="1769871"/>
        <a:ext cx="181358" cy="181358"/>
      </dsp:txXfrm>
    </dsp:sp>
    <dsp:sp modelId="{785414B3-C107-544E-BFBF-D42FA2F84146}">
      <dsp:nvSpPr>
        <dsp:cNvPr id="0" name=""/>
        <dsp:cNvSpPr/>
      </dsp:nvSpPr>
      <dsp:spPr>
        <a:xfrm>
          <a:off x="3792369" y="710"/>
          <a:ext cx="1470359" cy="7351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Online Courses</a:t>
          </a:r>
          <a:endParaRPr lang="en-US" sz="1600" b="1" kern="1200" dirty="0">
            <a:latin typeface="Tw Cen MT"/>
            <a:cs typeface="Tw Cen MT"/>
          </a:endParaRPr>
        </a:p>
      </dsp:txBody>
      <dsp:txXfrm>
        <a:off x="3813902" y="22243"/>
        <a:ext cx="1427293" cy="692113"/>
      </dsp:txXfrm>
    </dsp:sp>
    <dsp:sp modelId="{55FD9FF6-8899-FD47-906C-56648F2BF273}">
      <dsp:nvSpPr>
        <dsp:cNvPr id="0" name=""/>
        <dsp:cNvSpPr/>
      </dsp:nvSpPr>
      <dsp:spPr>
        <a:xfrm>
          <a:off x="5262729" y="358358"/>
          <a:ext cx="588143" cy="19885"/>
        </a:xfrm>
        <a:custGeom>
          <a:avLst/>
          <a:gdLst/>
          <a:ahLst/>
          <a:cxnLst/>
          <a:rect l="0" t="0" r="0" b="0"/>
          <a:pathLst>
            <a:path>
              <a:moveTo>
                <a:pt x="0" y="9942"/>
              </a:moveTo>
              <a:lnTo>
                <a:pt x="588143" y="9942"/>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42097" y="353597"/>
        <a:ext cx="29407" cy="29407"/>
      </dsp:txXfrm>
    </dsp:sp>
    <dsp:sp modelId="{07C6DFDE-9C9C-3049-9717-7114A980A487}">
      <dsp:nvSpPr>
        <dsp:cNvPr id="0" name=""/>
        <dsp:cNvSpPr/>
      </dsp:nvSpPr>
      <dsp:spPr>
        <a:xfrm>
          <a:off x="5850873" y="710"/>
          <a:ext cx="1470359" cy="735179"/>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872406" y="22243"/>
        <a:ext cx="1427293" cy="692113"/>
      </dsp:txXfrm>
    </dsp:sp>
    <dsp:sp modelId="{42A2F579-4A38-8748-AB95-7E311F69AC43}">
      <dsp:nvSpPr>
        <dsp:cNvPr id="0" name=""/>
        <dsp:cNvSpPr/>
      </dsp:nvSpPr>
      <dsp:spPr>
        <a:xfrm rot="18836414">
          <a:off x="1276384" y="2273336"/>
          <a:ext cx="2970628" cy="19885"/>
        </a:xfrm>
        <a:custGeom>
          <a:avLst/>
          <a:gdLst/>
          <a:ahLst/>
          <a:cxnLst/>
          <a:rect l="0" t="0" r="0" b="0"/>
          <a:pathLst>
            <a:path>
              <a:moveTo>
                <a:pt x="0" y="9942"/>
              </a:moveTo>
              <a:lnTo>
                <a:pt x="2970628" y="9942"/>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687433" y="2209013"/>
        <a:ext cx="148531" cy="148531"/>
      </dsp:txXfrm>
    </dsp:sp>
    <dsp:sp modelId="{F17C9BD4-2A56-A34D-BB4D-F1BCC0A44EFF}">
      <dsp:nvSpPr>
        <dsp:cNvPr id="0" name=""/>
        <dsp:cNvSpPr/>
      </dsp:nvSpPr>
      <dsp:spPr>
        <a:xfrm>
          <a:off x="3792369" y="846167"/>
          <a:ext cx="1470359" cy="7351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Apps &amp; E-newsletters</a:t>
          </a:r>
          <a:endParaRPr lang="en-US" sz="1600" b="1" kern="1200" dirty="0">
            <a:latin typeface="Tw Cen MT"/>
            <a:cs typeface="Tw Cen MT"/>
          </a:endParaRPr>
        </a:p>
      </dsp:txBody>
      <dsp:txXfrm>
        <a:off x="3813902" y="867700"/>
        <a:ext cx="1427293" cy="692113"/>
      </dsp:txXfrm>
    </dsp:sp>
    <dsp:sp modelId="{6942C6B7-D51E-B64B-BA2D-3BCA89F9FA92}">
      <dsp:nvSpPr>
        <dsp:cNvPr id="0" name=""/>
        <dsp:cNvSpPr/>
      </dsp:nvSpPr>
      <dsp:spPr>
        <a:xfrm>
          <a:off x="5262729" y="1203815"/>
          <a:ext cx="588143" cy="19885"/>
        </a:xfrm>
        <a:custGeom>
          <a:avLst/>
          <a:gdLst/>
          <a:ahLst/>
          <a:cxnLst/>
          <a:rect l="0" t="0" r="0" b="0"/>
          <a:pathLst>
            <a:path>
              <a:moveTo>
                <a:pt x="0" y="9942"/>
              </a:moveTo>
              <a:lnTo>
                <a:pt x="588143" y="9942"/>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42097" y="1199054"/>
        <a:ext cx="29407" cy="29407"/>
      </dsp:txXfrm>
    </dsp:sp>
    <dsp:sp modelId="{9A236200-0D36-D44F-B716-0C069B1AFD44}">
      <dsp:nvSpPr>
        <dsp:cNvPr id="0" name=""/>
        <dsp:cNvSpPr/>
      </dsp:nvSpPr>
      <dsp:spPr>
        <a:xfrm>
          <a:off x="5850873" y="846167"/>
          <a:ext cx="1470359" cy="735179"/>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872406" y="867700"/>
        <a:ext cx="1427293" cy="692113"/>
      </dsp:txXfrm>
    </dsp:sp>
    <dsp:sp modelId="{E9FA005F-98FA-CF45-9DE6-186B6BAFC235}">
      <dsp:nvSpPr>
        <dsp:cNvPr id="0" name=""/>
        <dsp:cNvSpPr/>
      </dsp:nvSpPr>
      <dsp:spPr>
        <a:xfrm rot="19673391">
          <a:off x="1544890" y="2696064"/>
          <a:ext cx="2433617" cy="19885"/>
        </a:xfrm>
        <a:custGeom>
          <a:avLst/>
          <a:gdLst/>
          <a:ahLst/>
          <a:cxnLst/>
          <a:rect l="0" t="0" r="0" b="0"/>
          <a:pathLst>
            <a:path>
              <a:moveTo>
                <a:pt x="0" y="9942"/>
              </a:moveTo>
              <a:lnTo>
                <a:pt x="2433617" y="9942"/>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700858" y="2645167"/>
        <a:ext cx="121680" cy="121680"/>
      </dsp:txXfrm>
    </dsp:sp>
    <dsp:sp modelId="{F82BFB20-FDA1-A44F-BDB2-2F1B641FC471}">
      <dsp:nvSpPr>
        <dsp:cNvPr id="0" name=""/>
        <dsp:cNvSpPr/>
      </dsp:nvSpPr>
      <dsp:spPr>
        <a:xfrm>
          <a:off x="3792369" y="1691624"/>
          <a:ext cx="1470359" cy="7351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Online Prayer &amp; Spirituality</a:t>
          </a:r>
          <a:endParaRPr lang="en-US" sz="1600" b="1" kern="1200" dirty="0">
            <a:latin typeface="Tw Cen MT"/>
            <a:cs typeface="Tw Cen MT"/>
          </a:endParaRPr>
        </a:p>
      </dsp:txBody>
      <dsp:txXfrm>
        <a:off x="3813902" y="1713157"/>
        <a:ext cx="1427293" cy="692113"/>
      </dsp:txXfrm>
    </dsp:sp>
    <dsp:sp modelId="{41A2C2E4-5C95-1C40-9DC7-ABD8BC5F29F7}">
      <dsp:nvSpPr>
        <dsp:cNvPr id="0" name=""/>
        <dsp:cNvSpPr/>
      </dsp:nvSpPr>
      <dsp:spPr>
        <a:xfrm>
          <a:off x="5262729" y="2049271"/>
          <a:ext cx="588143" cy="19885"/>
        </a:xfrm>
        <a:custGeom>
          <a:avLst/>
          <a:gdLst/>
          <a:ahLst/>
          <a:cxnLst/>
          <a:rect l="0" t="0" r="0" b="0"/>
          <a:pathLst>
            <a:path>
              <a:moveTo>
                <a:pt x="0" y="9942"/>
              </a:moveTo>
              <a:lnTo>
                <a:pt x="588143" y="9942"/>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42097" y="2044511"/>
        <a:ext cx="29407" cy="29407"/>
      </dsp:txXfrm>
    </dsp:sp>
    <dsp:sp modelId="{9BC7033D-90F5-D547-B526-7616D8112405}">
      <dsp:nvSpPr>
        <dsp:cNvPr id="0" name=""/>
        <dsp:cNvSpPr/>
      </dsp:nvSpPr>
      <dsp:spPr>
        <a:xfrm>
          <a:off x="5850873" y="1691624"/>
          <a:ext cx="1470359" cy="735179"/>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Resources</a:t>
          </a:r>
          <a:endParaRPr lang="en-US" sz="1600" b="1" kern="1200" dirty="0">
            <a:latin typeface="Tw Cen MT"/>
            <a:cs typeface="Tw Cen MT"/>
          </a:endParaRPr>
        </a:p>
      </dsp:txBody>
      <dsp:txXfrm>
        <a:off x="5872406" y="1713157"/>
        <a:ext cx="1427293" cy="692113"/>
      </dsp:txXfrm>
    </dsp:sp>
    <dsp:sp modelId="{FD3D45D8-358B-1346-A07E-CB2A109BE9D4}">
      <dsp:nvSpPr>
        <dsp:cNvPr id="0" name=""/>
        <dsp:cNvSpPr/>
      </dsp:nvSpPr>
      <dsp:spPr>
        <a:xfrm rot="20864096">
          <a:off x="1706953" y="3118793"/>
          <a:ext cx="2109490" cy="19885"/>
        </a:xfrm>
        <a:custGeom>
          <a:avLst/>
          <a:gdLst/>
          <a:ahLst/>
          <a:cxnLst/>
          <a:rect l="0" t="0" r="0" b="0"/>
          <a:pathLst>
            <a:path>
              <a:moveTo>
                <a:pt x="0" y="9942"/>
              </a:moveTo>
              <a:lnTo>
                <a:pt x="2109490" y="9942"/>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08961" y="3075998"/>
        <a:ext cx="105474" cy="105474"/>
      </dsp:txXfrm>
    </dsp:sp>
    <dsp:sp modelId="{9CC264AD-4BEC-ED49-9B43-4C6D40440324}">
      <dsp:nvSpPr>
        <dsp:cNvPr id="0" name=""/>
        <dsp:cNvSpPr/>
      </dsp:nvSpPr>
      <dsp:spPr>
        <a:xfrm>
          <a:off x="3792369" y="2537081"/>
          <a:ext cx="1470359" cy="7351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Small Group Bible Study</a:t>
          </a:r>
          <a:endParaRPr lang="en-US" sz="1600" b="1" kern="1200" dirty="0">
            <a:latin typeface="Tw Cen MT"/>
            <a:cs typeface="Tw Cen MT"/>
          </a:endParaRPr>
        </a:p>
      </dsp:txBody>
      <dsp:txXfrm>
        <a:off x="3813902" y="2558614"/>
        <a:ext cx="1427293" cy="692113"/>
      </dsp:txXfrm>
    </dsp:sp>
    <dsp:sp modelId="{465F730C-8AEA-1E41-A1EC-7B4C00E1C517}">
      <dsp:nvSpPr>
        <dsp:cNvPr id="0" name=""/>
        <dsp:cNvSpPr/>
      </dsp:nvSpPr>
      <dsp:spPr>
        <a:xfrm>
          <a:off x="5262729" y="2894728"/>
          <a:ext cx="588143" cy="19885"/>
        </a:xfrm>
        <a:custGeom>
          <a:avLst/>
          <a:gdLst/>
          <a:ahLst/>
          <a:cxnLst/>
          <a:rect l="0" t="0" r="0" b="0"/>
          <a:pathLst>
            <a:path>
              <a:moveTo>
                <a:pt x="0" y="9942"/>
              </a:moveTo>
              <a:lnTo>
                <a:pt x="588143" y="9942"/>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42097" y="2889967"/>
        <a:ext cx="29407" cy="29407"/>
      </dsp:txXfrm>
    </dsp:sp>
    <dsp:sp modelId="{D98EE982-C80D-2449-810E-0EB2CF9476CF}">
      <dsp:nvSpPr>
        <dsp:cNvPr id="0" name=""/>
        <dsp:cNvSpPr/>
      </dsp:nvSpPr>
      <dsp:spPr>
        <a:xfrm>
          <a:off x="5850873" y="2537081"/>
          <a:ext cx="1470359" cy="735179"/>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Resources</a:t>
          </a:r>
          <a:endParaRPr lang="en-US" sz="1600" b="1" kern="1200" dirty="0">
            <a:latin typeface="Tw Cen MT"/>
            <a:cs typeface="Tw Cen MT"/>
          </a:endParaRPr>
        </a:p>
      </dsp:txBody>
      <dsp:txXfrm>
        <a:off x="5872406" y="2558614"/>
        <a:ext cx="1427293" cy="692113"/>
      </dsp:txXfrm>
    </dsp:sp>
    <dsp:sp modelId="{6A36D4E7-7823-C348-9156-F60AC186ACBA}">
      <dsp:nvSpPr>
        <dsp:cNvPr id="0" name=""/>
        <dsp:cNvSpPr/>
      </dsp:nvSpPr>
      <dsp:spPr>
        <a:xfrm rot="654605">
          <a:off x="1712056" y="3541521"/>
          <a:ext cx="2099285" cy="19885"/>
        </a:xfrm>
        <a:custGeom>
          <a:avLst/>
          <a:gdLst/>
          <a:ahLst/>
          <a:cxnLst/>
          <a:rect l="0" t="0" r="0" b="0"/>
          <a:pathLst>
            <a:path>
              <a:moveTo>
                <a:pt x="0" y="9942"/>
              </a:moveTo>
              <a:lnTo>
                <a:pt x="2099285" y="9942"/>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09216" y="3498982"/>
        <a:ext cx="104964" cy="104964"/>
      </dsp:txXfrm>
    </dsp:sp>
    <dsp:sp modelId="{6480DC92-0B51-3A4A-8544-297628031956}">
      <dsp:nvSpPr>
        <dsp:cNvPr id="0" name=""/>
        <dsp:cNvSpPr/>
      </dsp:nvSpPr>
      <dsp:spPr>
        <a:xfrm>
          <a:off x="3792369" y="3382538"/>
          <a:ext cx="1470359" cy="7351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Retreats</a:t>
          </a:r>
          <a:endParaRPr lang="en-US" sz="1600" b="1" kern="1200" dirty="0">
            <a:latin typeface="Tw Cen MT"/>
            <a:cs typeface="Tw Cen MT"/>
          </a:endParaRPr>
        </a:p>
      </dsp:txBody>
      <dsp:txXfrm>
        <a:off x="3813902" y="3404071"/>
        <a:ext cx="1427293" cy="692113"/>
      </dsp:txXfrm>
    </dsp:sp>
    <dsp:sp modelId="{046FC0C8-DC95-8146-A04A-0539F44BA029}">
      <dsp:nvSpPr>
        <dsp:cNvPr id="0" name=""/>
        <dsp:cNvSpPr/>
      </dsp:nvSpPr>
      <dsp:spPr>
        <a:xfrm>
          <a:off x="5262729" y="3740185"/>
          <a:ext cx="588143" cy="19885"/>
        </a:xfrm>
        <a:custGeom>
          <a:avLst/>
          <a:gdLst/>
          <a:ahLst/>
          <a:cxnLst/>
          <a:rect l="0" t="0" r="0" b="0"/>
          <a:pathLst>
            <a:path>
              <a:moveTo>
                <a:pt x="0" y="9942"/>
              </a:moveTo>
              <a:lnTo>
                <a:pt x="588143" y="9942"/>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42097" y="3735424"/>
        <a:ext cx="29407" cy="29407"/>
      </dsp:txXfrm>
    </dsp:sp>
    <dsp:sp modelId="{96543C68-4C70-C64B-9594-333E559E20F3}">
      <dsp:nvSpPr>
        <dsp:cNvPr id="0" name=""/>
        <dsp:cNvSpPr/>
      </dsp:nvSpPr>
      <dsp:spPr>
        <a:xfrm>
          <a:off x="5850873" y="3382538"/>
          <a:ext cx="1470359" cy="735179"/>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872406" y="3404071"/>
        <a:ext cx="1427293" cy="692113"/>
      </dsp:txXfrm>
    </dsp:sp>
    <dsp:sp modelId="{C291F74C-0D89-D64F-AEEA-7AA63F608B40}">
      <dsp:nvSpPr>
        <dsp:cNvPr id="0" name=""/>
        <dsp:cNvSpPr/>
      </dsp:nvSpPr>
      <dsp:spPr>
        <a:xfrm rot="1865149">
          <a:off x="1558199" y="3964250"/>
          <a:ext cx="2406998" cy="19885"/>
        </a:xfrm>
        <a:custGeom>
          <a:avLst/>
          <a:gdLst/>
          <a:ahLst/>
          <a:cxnLst/>
          <a:rect l="0" t="0" r="0" b="0"/>
          <a:pathLst>
            <a:path>
              <a:moveTo>
                <a:pt x="0" y="9942"/>
              </a:moveTo>
              <a:lnTo>
                <a:pt x="2406998" y="9942"/>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701523" y="3914017"/>
        <a:ext cx="120349" cy="120349"/>
      </dsp:txXfrm>
    </dsp:sp>
    <dsp:sp modelId="{AAD11BD0-D640-1C4F-B940-08D82DEDC586}">
      <dsp:nvSpPr>
        <dsp:cNvPr id="0" name=""/>
        <dsp:cNvSpPr/>
      </dsp:nvSpPr>
      <dsp:spPr>
        <a:xfrm>
          <a:off x="3792369" y="4227995"/>
          <a:ext cx="1470359" cy="7351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Day at the Monastery</a:t>
          </a:r>
          <a:endParaRPr lang="en-US" sz="1600" b="1" kern="1200" dirty="0">
            <a:latin typeface="Tw Cen MT"/>
            <a:cs typeface="Tw Cen MT"/>
          </a:endParaRPr>
        </a:p>
      </dsp:txBody>
      <dsp:txXfrm>
        <a:off x="3813902" y="4249528"/>
        <a:ext cx="1427293" cy="692113"/>
      </dsp:txXfrm>
    </dsp:sp>
    <dsp:sp modelId="{2AB40569-D47E-4E47-99AB-16F137CBE944}">
      <dsp:nvSpPr>
        <dsp:cNvPr id="0" name=""/>
        <dsp:cNvSpPr/>
      </dsp:nvSpPr>
      <dsp:spPr>
        <a:xfrm>
          <a:off x="5262729" y="4585642"/>
          <a:ext cx="588143" cy="19885"/>
        </a:xfrm>
        <a:custGeom>
          <a:avLst/>
          <a:gdLst/>
          <a:ahLst/>
          <a:cxnLst/>
          <a:rect l="0" t="0" r="0" b="0"/>
          <a:pathLst>
            <a:path>
              <a:moveTo>
                <a:pt x="0" y="9942"/>
              </a:moveTo>
              <a:lnTo>
                <a:pt x="588143" y="9942"/>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42097" y="4580881"/>
        <a:ext cx="29407" cy="29407"/>
      </dsp:txXfrm>
    </dsp:sp>
    <dsp:sp modelId="{B12E964E-E948-DF4D-9A74-C3DCCB11B550}">
      <dsp:nvSpPr>
        <dsp:cNvPr id="0" name=""/>
        <dsp:cNvSpPr/>
      </dsp:nvSpPr>
      <dsp:spPr>
        <a:xfrm>
          <a:off x="5850873" y="4227995"/>
          <a:ext cx="1470359" cy="735179"/>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872406" y="4249528"/>
        <a:ext cx="1427293" cy="692113"/>
      </dsp:txXfrm>
    </dsp:sp>
    <dsp:sp modelId="{315DEC8D-4E1F-374E-8CC3-B5BD352C261F}">
      <dsp:nvSpPr>
        <dsp:cNvPr id="0" name=""/>
        <dsp:cNvSpPr/>
      </dsp:nvSpPr>
      <dsp:spPr>
        <a:xfrm rot="2722285">
          <a:off x="1294568" y="4386978"/>
          <a:ext cx="2934260" cy="19885"/>
        </a:xfrm>
        <a:custGeom>
          <a:avLst/>
          <a:gdLst/>
          <a:ahLst/>
          <a:cxnLst/>
          <a:rect l="0" t="0" r="0" b="0"/>
          <a:pathLst>
            <a:path>
              <a:moveTo>
                <a:pt x="0" y="9942"/>
              </a:moveTo>
              <a:lnTo>
                <a:pt x="2934260" y="9942"/>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688342" y="4323564"/>
        <a:ext cx="146713" cy="146713"/>
      </dsp:txXfrm>
    </dsp:sp>
    <dsp:sp modelId="{B7B18CDF-F689-734E-B2A7-E0F3209BF1C1}">
      <dsp:nvSpPr>
        <dsp:cNvPr id="0" name=""/>
        <dsp:cNvSpPr/>
      </dsp:nvSpPr>
      <dsp:spPr>
        <a:xfrm>
          <a:off x="3792369" y="5073452"/>
          <a:ext cx="1470359" cy="7351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Spiritual Book of the Month Club</a:t>
          </a:r>
          <a:endParaRPr lang="en-US" sz="1600" b="1" kern="1200" dirty="0">
            <a:latin typeface="Tw Cen MT"/>
            <a:cs typeface="Tw Cen MT"/>
          </a:endParaRPr>
        </a:p>
      </dsp:txBody>
      <dsp:txXfrm>
        <a:off x="3813902" y="5094985"/>
        <a:ext cx="1427293" cy="692113"/>
      </dsp:txXfrm>
    </dsp:sp>
    <dsp:sp modelId="{83131099-E407-A04D-929F-465976416652}">
      <dsp:nvSpPr>
        <dsp:cNvPr id="0" name=""/>
        <dsp:cNvSpPr/>
      </dsp:nvSpPr>
      <dsp:spPr>
        <a:xfrm>
          <a:off x="5262729" y="5431099"/>
          <a:ext cx="588143" cy="19885"/>
        </a:xfrm>
        <a:custGeom>
          <a:avLst/>
          <a:gdLst/>
          <a:ahLst/>
          <a:cxnLst/>
          <a:rect l="0" t="0" r="0" b="0"/>
          <a:pathLst>
            <a:path>
              <a:moveTo>
                <a:pt x="0" y="9942"/>
              </a:moveTo>
              <a:lnTo>
                <a:pt x="588143" y="9942"/>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42097" y="5426338"/>
        <a:ext cx="29407" cy="29407"/>
      </dsp:txXfrm>
    </dsp:sp>
    <dsp:sp modelId="{29C21966-EF7A-3642-87E4-5362FFD2ED93}">
      <dsp:nvSpPr>
        <dsp:cNvPr id="0" name=""/>
        <dsp:cNvSpPr/>
      </dsp:nvSpPr>
      <dsp:spPr>
        <a:xfrm>
          <a:off x="5850873" y="5073452"/>
          <a:ext cx="1470359" cy="735179"/>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872406" y="5094985"/>
        <a:ext cx="1427293" cy="692113"/>
      </dsp:txXfrm>
    </dsp:sp>
    <dsp:sp modelId="{7138BF20-13A4-B449-B101-EABD4221F64F}">
      <dsp:nvSpPr>
        <dsp:cNvPr id="0" name=""/>
        <dsp:cNvSpPr/>
      </dsp:nvSpPr>
      <dsp:spPr>
        <a:xfrm rot="3294389">
          <a:off x="968955" y="4809707"/>
          <a:ext cx="3585487" cy="19885"/>
        </a:xfrm>
        <a:custGeom>
          <a:avLst/>
          <a:gdLst/>
          <a:ahLst/>
          <a:cxnLst/>
          <a:rect l="0" t="0" r="0" b="0"/>
          <a:pathLst>
            <a:path>
              <a:moveTo>
                <a:pt x="0" y="9942"/>
              </a:moveTo>
              <a:lnTo>
                <a:pt x="3585487" y="9942"/>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672061" y="4730012"/>
        <a:ext cx="179274" cy="179274"/>
      </dsp:txXfrm>
    </dsp:sp>
    <dsp:sp modelId="{B687B9D9-ECF6-A746-9EDF-30B4D807FA85}">
      <dsp:nvSpPr>
        <dsp:cNvPr id="0" name=""/>
        <dsp:cNvSpPr/>
      </dsp:nvSpPr>
      <dsp:spPr>
        <a:xfrm>
          <a:off x="3792369" y="5918909"/>
          <a:ext cx="1470359" cy="7351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Monthly Spiritual Practices Series</a:t>
          </a:r>
          <a:endParaRPr lang="en-US" sz="1600" b="1" kern="1200" dirty="0">
            <a:latin typeface="Tw Cen MT"/>
            <a:cs typeface="Tw Cen MT"/>
          </a:endParaRPr>
        </a:p>
      </dsp:txBody>
      <dsp:txXfrm>
        <a:off x="3813902" y="5940442"/>
        <a:ext cx="1427293" cy="692113"/>
      </dsp:txXfrm>
    </dsp:sp>
    <dsp:sp modelId="{3CB05615-D0F6-BB4E-BF51-077F9C773074}">
      <dsp:nvSpPr>
        <dsp:cNvPr id="0" name=""/>
        <dsp:cNvSpPr/>
      </dsp:nvSpPr>
      <dsp:spPr>
        <a:xfrm>
          <a:off x="5262729" y="6276556"/>
          <a:ext cx="588143" cy="19885"/>
        </a:xfrm>
        <a:custGeom>
          <a:avLst/>
          <a:gdLst/>
          <a:ahLst/>
          <a:cxnLst/>
          <a:rect l="0" t="0" r="0" b="0"/>
          <a:pathLst>
            <a:path>
              <a:moveTo>
                <a:pt x="0" y="9942"/>
              </a:moveTo>
              <a:lnTo>
                <a:pt x="588143" y="9942"/>
              </a:lnTo>
            </a:path>
          </a:pathLst>
        </a:custGeom>
        <a:noFill/>
        <a:ln w="100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42097" y="6271795"/>
        <a:ext cx="29407" cy="29407"/>
      </dsp:txXfrm>
    </dsp:sp>
    <dsp:sp modelId="{F65F7FA4-98AA-1447-9BE0-659C7C87D8EF}">
      <dsp:nvSpPr>
        <dsp:cNvPr id="0" name=""/>
        <dsp:cNvSpPr/>
      </dsp:nvSpPr>
      <dsp:spPr>
        <a:xfrm>
          <a:off x="5850873" y="5918909"/>
          <a:ext cx="1470359" cy="735179"/>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872406" y="5940442"/>
        <a:ext cx="1427293" cy="69211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6C76A-0606-8049-8B83-6503ABA222E2}">
      <dsp:nvSpPr>
        <dsp:cNvPr id="0" name=""/>
        <dsp:cNvSpPr/>
      </dsp:nvSpPr>
      <dsp:spPr>
        <a:xfrm>
          <a:off x="884377" y="264159"/>
          <a:ext cx="3413760" cy="3413760"/>
        </a:xfrm>
        <a:prstGeom prst="pie">
          <a:avLst>
            <a:gd name="adj1" fmla="val 16200000"/>
            <a:gd name="adj2" fmla="val 180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Fall</a:t>
          </a:r>
          <a:endParaRPr lang="en-US" sz="2600" kern="1200" dirty="0"/>
        </a:p>
      </dsp:txBody>
      <dsp:txXfrm>
        <a:off x="2683510" y="987551"/>
        <a:ext cx="1219200" cy="1016000"/>
      </dsp:txXfrm>
    </dsp:sp>
    <dsp:sp modelId="{B693E6FC-39D2-384F-B23E-F8D1633C9CDE}">
      <dsp:nvSpPr>
        <dsp:cNvPr id="0" name=""/>
        <dsp:cNvSpPr/>
      </dsp:nvSpPr>
      <dsp:spPr>
        <a:xfrm>
          <a:off x="814070" y="386079"/>
          <a:ext cx="3413760" cy="3413760"/>
        </a:xfrm>
        <a:prstGeom prst="pie">
          <a:avLst>
            <a:gd name="adj1" fmla="val 1800000"/>
            <a:gd name="adj2" fmla="val 900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Winter-Spring</a:t>
          </a:r>
          <a:endParaRPr lang="en-US" sz="2600" kern="1200" dirty="0"/>
        </a:p>
      </dsp:txBody>
      <dsp:txXfrm>
        <a:off x="1626870" y="2600960"/>
        <a:ext cx="1828800" cy="894080"/>
      </dsp:txXfrm>
    </dsp:sp>
    <dsp:sp modelId="{DBFA8338-CC05-2940-A05E-BD3D2B0EE1F4}">
      <dsp:nvSpPr>
        <dsp:cNvPr id="0" name=""/>
        <dsp:cNvSpPr/>
      </dsp:nvSpPr>
      <dsp:spPr>
        <a:xfrm>
          <a:off x="743762" y="264159"/>
          <a:ext cx="3413760" cy="3413760"/>
        </a:xfrm>
        <a:prstGeom prst="pie">
          <a:avLst>
            <a:gd name="adj1" fmla="val 9000000"/>
            <a:gd name="adj2" fmla="val 1620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Summer</a:t>
          </a:r>
          <a:endParaRPr lang="en-US" sz="2600" kern="1200" dirty="0"/>
        </a:p>
      </dsp:txBody>
      <dsp:txXfrm>
        <a:off x="1139189" y="987551"/>
        <a:ext cx="1219200" cy="1016000"/>
      </dsp:txXfrm>
    </dsp:sp>
    <dsp:sp modelId="{227F2737-653F-6843-AF58-FFBC079C1985}">
      <dsp:nvSpPr>
        <dsp:cNvPr id="0" name=""/>
        <dsp:cNvSpPr/>
      </dsp:nvSpPr>
      <dsp:spPr>
        <a:xfrm>
          <a:off x="673330" y="52831"/>
          <a:ext cx="3836416" cy="3836416"/>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2285EB1-1A71-9D4C-A1EB-7F3C5A2DEEC5}">
      <dsp:nvSpPr>
        <dsp:cNvPr id="0" name=""/>
        <dsp:cNvSpPr/>
      </dsp:nvSpPr>
      <dsp:spPr>
        <a:xfrm>
          <a:off x="602742" y="174536"/>
          <a:ext cx="3836416" cy="3836416"/>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3DC0718-70FD-9F43-AB24-2A1A336A3636}">
      <dsp:nvSpPr>
        <dsp:cNvPr id="0" name=""/>
        <dsp:cNvSpPr/>
      </dsp:nvSpPr>
      <dsp:spPr>
        <a:xfrm>
          <a:off x="532153" y="52831"/>
          <a:ext cx="3836416" cy="3836416"/>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98C05-09EA-D246-A206-48AFECB46B87}">
      <dsp:nvSpPr>
        <dsp:cNvPr id="0" name=""/>
        <dsp:cNvSpPr/>
      </dsp:nvSpPr>
      <dsp:spPr>
        <a:xfrm>
          <a:off x="0" y="0"/>
          <a:ext cx="1758652" cy="4495800"/>
        </a:xfrm>
        <a:prstGeom prst="roundRect">
          <a:avLst>
            <a:gd name="adj" fmla="val 10000"/>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Fully Online Faith Formation</a:t>
          </a:r>
          <a:endParaRPr lang="en-US" sz="2000" b="1" kern="1200" dirty="0">
            <a:latin typeface="Tw Cen MT"/>
            <a:cs typeface="Tw Cen MT"/>
          </a:endParaRPr>
        </a:p>
      </dsp:txBody>
      <dsp:txXfrm>
        <a:off x="0" y="1798320"/>
        <a:ext cx="1758652" cy="1798320"/>
      </dsp:txXfrm>
    </dsp:sp>
    <dsp:sp modelId="{948DDB1C-C9CA-6C46-BE9D-19455343474B}">
      <dsp:nvSpPr>
        <dsp:cNvPr id="0" name=""/>
        <dsp:cNvSpPr/>
      </dsp:nvSpPr>
      <dsp:spPr>
        <a:xfrm>
          <a:off x="130775" y="269748"/>
          <a:ext cx="1497101" cy="1497101"/>
        </a:xfrm>
        <a:prstGeom prst="ellipse">
          <a:avLst/>
        </a:prstGeom>
        <a:solidFill>
          <a:schemeClr val="accent2">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56E7A8ED-9E59-EA4A-BD5F-F84428BF70C8}">
      <dsp:nvSpPr>
        <dsp:cNvPr id="0" name=""/>
        <dsp:cNvSpPr/>
      </dsp:nvSpPr>
      <dsp:spPr>
        <a:xfrm>
          <a:off x="1811411" y="0"/>
          <a:ext cx="1758652" cy="4495800"/>
        </a:xfrm>
        <a:prstGeom prst="roundRect">
          <a:avLst>
            <a:gd name="adj" fmla="val 10000"/>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Mostly Online with Regular Interaction in Gathered Sessions</a:t>
          </a:r>
          <a:endParaRPr lang="en-US" sz="2000" b="1" kern="1200" dirty="0">
            <a:latin typeface="Tw Cen MT"/>
            <a:cs typeface="Tw Cen MT"/>
          </a:endParaRPr>
        </a:p>
      </dsp:txBody>
      <dsp:txXfrm>
        <a:off x="1811411" y="1798320"/>
        <a:ext cx="1758652" cy="1798320"/>
      </dsp:txXfrm>
    </dsp:sp>
    <dsp:sp modelId="{831A7594-1FAD-AC42-8EF9-8EB09330611F}">
      <dsp:nvSpPr>
        <dsp:cNvPr id="0" name=""/>
        <dsp:cNvSpPr/>
      </dsp:nvSpPr>
      <dsp:spPr>
        <a:xfrm>
          <a:off x="1942187" y="269748"/>
          <a:ext cx="1497101" cy="1497101"/>
        </a:xfrm>
        <a:prstGeom prst="ellipse">
          <a:avLst/>
        </a:prstGeom>
        <a:solidFill>
          <a:schemeClr val="accent3">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9F6CEE22-EA0E-9A40-BCFA-590D47744670}">
      <dsp:nvSpPr>
        <dsp:cNvPr id="0" name=""/>
        <dsp:cNvSpPr/>
      </dsp:nvSpPr>
      <dsp:spPr>
        <a:xfrm>
          <a:off x="3644525" y="0"/>
          <a:ext cx="1758652" cy="4495800"/>
        </a:xfrm>
        <a:prstGeom prst="roundRect">
          <a:avLst>
            <a:gd name="adj" fmla="val 10000"/>
          </a:avLst>
        </a:prstGeom>
        <a:solidFill>
          <a:schemeClr val="accent4">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 &amp; Gathered Sessions (Flipped Classroom)</a:t>
          </a:r>
          <a:endParaRPr lang="en-US" sz="2000" b="1" kern="1200" dirty="0">
            <a:latin typeface="Tw Cen MT"/>
            <a:cs typeface="Tw Cen MT"/>
          </a:endParaRPr>
        </a:p>
      </dsp:txBody>
      <dsp:txXfrm>
        <a:off x="3644525" y="1798320"/>
        <a:ext cx="1758652" cy="1798320"/>
      </dsp:txXfrm>
    </dsp:sp>
    <dsp:sp modelId="{44FA06BE-5967-DB4B-9074-25EDB33854E0}">
      <dsp:nvSpPr>
        <dsp:cNvPr id="0" name=""/>
        <dsp:cNvSpPr/>
      </dsp:nvSpPr>
      <dsp:spPr>
        <a:xfrm>
          <a:off x="3753599" y="269748"/>
          <a:ext cx="1497101" cy="1497101"/>
        </a:xfrm>
        <a:prstGeom prst="ellipse">
          <a:avLst/>
        </a:prstGeom>
        <a:solidFill>
          <a:schemeClr val="accent4">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4D6FD45E-D48A-E341-9F3A-39CFFB569147}">
      <dsp:nvSpPr>
        <dsp:cNvPr id="0" name=""/>
        <dsp:cNvSpPr/>
      </dsp:nvSpPr>
      <dsp:spPr>
        <a:xfrm>
          <a:off x="5434235" y="0"/>
          <a:ext cx="1758652" cy="4495800"/>
        </a:xfrm>
        <a:prstGeom prst="roundRect">
          <a:avLst>
            <a:gd name="adj" fmla="val 10000"/>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Online Components beyond the Program</a:t>
          </a:r>
          <a:endParaRPr lang="en-US" sz="2000" b="1" kern="1200" dirty="0">
            <a:latin typeface="Tw Cen MT"/>
            <a:cs typeface="Tw Cen MT"/>
          </a:endParaRPr>
        </a:p>
      </dsp:txBody>
      <dsp:txXfrm>
        <a:off x="5434235" y="1798320"/>
        <a:ext cx="1758652" cy="1798320"/>
      </dsp:txXfrm>
    </dsp:sp>
    <dsp:sp modelId="{748942E6-2E3E-A24C-99B4-01417E8FDDCD}">
      <dsp:nvSpPr>
        <dsp:cNvPr id="0" name=""/>
        <dsp:cNvSpPr/>
      </dsp:nvSpPr>
      <dsp:spPr>
        <a:xfrm>
          <a:off x="5565011" y="269748"/>
          <a:ext cx="1497101" cy="1497101"/>
        </a:xfrm>
        <a:prstGeom prst="ellipse">
          <a:avLst/>
        </a:prstGeom>
        <a:solidFill>
          <a:schemeClr val="accent5">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68303472-38D5-9447-8C7B-32B1AEB81FD5}">
      <dsp:nvSpPr>
        <dsp:cNvPr id="0" name=""/>
        <dsp:cNvSpPr/>
      </dsp:nvSpPr>
      <dsp:spPr>
        <a:xfrm>
          <a:off x="7245647" y="0"/>
          <a:ext cx="1758652" cy="4495800"/>
        </a:xfrm>
        <a:prstGeom prst="roundRect">
          <a:avLst>
            <a:gd name="adj" fmla="val 10000"/>
          </a:avLst>
        </a:prstGeom>
        <a:solidFill>
          <a:schemeClr val="accent6">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Supportive  Online Content</a:t>
          </a:r>
          <a:endParaRPr lang="en-US" sz="2000" b="1" kern="1200" dirty="0">
            <a:latin typeface="Tw Cen MT"/>
            <a:cs typeface="Tw Cen MT"/>
          </a:endParaRPr>
        </a:p>
      </dsp:txBody>
      <dsp:txXfrm>
        <a:off x="7245647" y="1798320"/>
        <a:ext cx="1758652" cy="1798320"/>
      </dsp:txXfrm>
    </dsp:sp>
    <dsp:sp modelId="{76FD9B29-D0E4-8B4C-B474-06860363B3D4}">
      <dsp:nvSpPr>
        <dsp:cNvPr id="0" name=""/>
        <dsp:cNvSpPr/>
      </dsp:nvSpPr>
      <dsp:spPr>
        <a:xfrm>
          <a:off x="7376423" y="269748"/>
          <a:ext cx="1497101" cy="1497101"/>
        </a:xfrm>
        <a:prstGeom prst="ellipse">
          <a:avLst/>
        </a:prstGeom>
        <a:solidFill>
          <a:schemeClr val="accent6">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F978572F-7449-4D45-9C74-2C3AF669E3A8}">
      <dsp:nvSpPr>
        <dsp:cNvPr id="0" name=""/>
        <dsp:cNvSpPr/>
      </dsp:nvSpPr>
      <dsp:spPr>
        <a:xfrm>
          <a:off x="360171" y="3596640"/>
          <a:ext cx="8283955" cy="674370"/>
        </a:xfrm>
        <a:prstGeom prst="leftRightArrow">
          <a:avLst/>
        </a:prstGeom>
        <a:solidFill>
          <a:schemeClr val="accent2">
            <a:tint val="4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1357" y="2066782"/>
          <a:ext cx="4191438" cy="2724434"/>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Church Event or Program</a:t>
          </a:r>
          <a:endParaRPr lang="en-US" sz="5100" kern="1200" dirty="0"/>
        </a:p>
      </dsp:txBody>
      <dsp:txXfrm>
        <a:off x="134353" y="2199778"/>
        <a:ext cx="3925446" cy="2458442"/>
      </dsp:txXfrm>
    </dsp:sp>
    <dsp:sp modelId="{31DC290B-682D-1043-9D0B-FF7D1D01507D}">
      <dsp:nvSpPr>
        <dsp:cNvPr id="0" name=""/>
        <dsp:cNvSpPr/>
      </dsp:nvSpPr>
      <dsp:spPr>
        <a:xfrm>
          <a:off x="2097076" y="1114942"/>
          <a:ext cx="4628114" cy="4628114"/>
        </a:xfrm>
        <a:custGeom>
          <a:avLst/>
          <a:gdLst/>
          <a:ahLst/>
          <a:cxnLst/>
          <a:rect l="0" t="0" r="0" b="0"/>
          <a:pathLst>
            <a:path>
              <a:moveTo>
                <a:pt x="973214" y="428055"/>
              </a:moveTo>
              <a:arcTo wR="2314057" hR="2314057" stAng="14075356" swAng="4249287"/>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4629471" y="2066782"/>
          <a:ext cx="4191438" cy="2724434"/>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At Home &amp; Daily Life</a:t>
          </a:r>
          <a:endParaRPr lang="en-US" sz="5100" kern="1200" dirty="0"/>
        </a:p>
      </dsp:txBody>
      <dsp:txXfrm>
        <a:off x="4762467" y="2199778"/>
        <a:ext cx="3925446" cy="2458442"/>
      </dsp:txXfrm>
    </dsp:sp>
    <dsp:sp modelId="{1138D245-F243-A94A-B194-3A5DB00C9C45}">
      <dsp:nvSpPr>
        <dsp:cNvPr id="0" name=""/>
        <dsp:cNvSpPr/>
      </dsp:nvSpPr>
      <dsp:spPr>
        <a:xfrm>
          <a:off x="2097076" y="1114942"/>
          <a:ext cx="4628114" cy="4628114"/>
        </a:xfrm>
        <a:custGeom>
          <a:avLst/>
          <a:gdLst/>
          <a:ahLst/>
          <a:cxnLst/>
          <a:rect l="0" t="0" r="0" b="0"/>
          <a:pathLst>
            <a:path>
              <a:moveTo>
                <a:pt x="3654900" y="4200058"/>
              </a:moveTo>
              <a:arcTo wR="2314057" hR="2314057" stAng="3275356" swAng="4249287"/>
            </a:path>
          </a:pathLst>
        </a:custGeom>
        <a:noFill/>
        <a:ln w="10000"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2753235" y="2347765"/>
          <a:ext cx="2598934" cy="2440969"/>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b="1" kern="1200" dirty="0" smtClean="0">
              <a:latin typeface="Tw Cen MT"/>
              <a:cs typeface="Tw Cen MT"/>
            </a:rPr>
            <a:t>Event or Program</a:t>
          </a:r>
          <a:endParaRPr lang="en-US" sz="3500" b="1" kern="1200" dirty="0">
            <a:latin typeface="Tw Cen MT"/>
            <a:cs typeface="Tw Cen MT"/>
          </a:endParaRPr>
        </a:p>
      </dsp:txBody>
      <dsp:txXfrm>
        <a:off x="2872393" y="2466923"/>
        <a:ext cx="2360618" cy="2202653"/>
      </dsp:txXfrm>
    </dsp:sp>
    <dsp:sp modelId="{F16EA18C-8019-C74D-BCC8-287AB1098442}">
      <dsp:nvSpPr>
        <dsp:cNvPr id="0" name=""/>
        <dsp:cNvSpPr/>
      </dsp:nvSpPr>
      <dsp:spPr>
        <a:xfrm rot="16200000">
          <a:off x="3693869" y="1988932"/>
          <a:ext cx="717666" cy="0"/>
        </a:xfrm>
        <a:custGeom>
          <a:avLst/>
          <a:gdLst/>
          <a:ahLst/>
          <a:cxnLst/>
          <a:rect l="0" t="0" r="0" b="0"/>
          <a:pathLst>
            <a:path>
              <a:moveTo>
                <a:pt x="0" y="0"/>
              </a:moveTo>
              <a:lnTo>
                <a:pt x="717666"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C7D1E2-1288-A249-A7C7-384FBAA0D7C9}">
      <dsp:nvSpPr>
        <dsp:cNvPr id="0" name=""/>
        <dsp:cNvSpPr/>
      </dsp:nvSpPr>
      <dsp:spPr>
        <a:xfrm>
          <a:off x="3022600" y="-42160"/>
          <a:ext cx="2060204" cy="1672260"/>
        </a:xfrm>
        <a:prstGeom prst="roundRect">
          <a:avLst/>
        </a:prstGeom>
        <a:solidFill>
          <a:schemeClr val="accent3">
            <a:hueOff val="-3806403"/>
            <a:satOff val="18"/>
            <a:lumOff val="211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TALK</a:t>
          </a:r>
          <a:br>
            <a:rPr lang="en-US" sz="2000" b="1" kern="1200" dirty="0" smtClean="0">
              <a:latin typeface="Tw Cen MT"/>
              <a:cs typeface="Tw Cen MT"/>
            </a:rPr>
          </a:br>
          <a:r>
            <a:rPr lang="en-US" sz="2000" b="1" kern="1200" dirty="0" smtClean="0">
              <a:latin typeface="Tw Cen MT"/>
              <a:cs typeface="Tw Cen MT"/>
            </a:rPr>
            <a:t>Conversation Activities </a:t>
          </a:r>
          <a:endParaRPr lang="en-US" sz="2000" b="1" kern="1200" dirty="0">
            <a:latin typeface="Tw Cen MT"/>
            <a:cs typeface="Tw Cen MT"/>
          </a:endParaRPr>
        </a:p>
      </dsp:txBody>
      <dsp:txXfrm>
        <a:off x="3104233" y="39473"/>
        <a:ext cx="1896938" cy="1508994"/>
      </dsp:txXfrm>
    </dsp:sp>
    <dsp:sp modelId="{5E6C6F52-2364-6749-80A2-6E9F5A38DEF3}">
      <dsp:nvSpPr>
        <dsp:cNvPr id="0" name=""/>
        <dsp:cNvSpPr/>
      </dsp:nvSpPr>
      <dsp:spPr>
        <a:xfrm rot="20520000">
          <a:off x="5341392" y="3077976"/>
          <a:ext cx="440438" cy="0"/>
        </a:xfrm>
        <a:custGeom>
          <a:avLst/>
          <a:gdLst/>
          <a:ahLst/>
          <a:cxnLst/>
          <a:rect l="0" t="0" r="0" b="0"/>
          <a:pathLst>
            <a:path>
              <a:moveTo>
                <a:pt x="0" y="0"/>
              </a:moveTo>
              <a:lnTo>
                <a:pt x="440438"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170A06-30CE-6742-9CD6-9F5407986543}">
      <dsp:nvSpPr>
        <dsp:cNvPr id="0" name=""/>
        <dsp:cNvSpPr/>
      </dsp:nvSpPr>
      <dsp:spPr>
        <a:xfrm>
          <a:off x="5771052" y="1874820"/>
          <a:ext cx="1840297" cy="1672260"/>
        </a:xfrm>
        <a:prstGeom prst="roundRect">
          <a:avLst/>
        </a:prstGeom>
        <a:solidFill>
          <a:schemeClr val="accent3">
            <a:hueOff val="-7612806"/>
            <a:satOff val="36"/>
            <a:lumOff val="4234"/>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a:t>
          </a:r>
          <a:br>
            <a:rPr lang="en-US" sz="2000" b="1" kern="1200" dirty="0" smtClean="0">
              <a:latin typeface="Tw Cen MT"/>
              <a:cs typeface="Tw Cen MT"/>
            </a:rPr>
          </a:br>
          <a:r>
            <a:rPr lang="en-US" sz="2000" b="1" kern="1200" dirty="0" smtClean="0">
              <a:latin typeface="Tw Cen MT"/>
              <a:cs typeface="Tw Cen MT"/>
            </a:rPr>
            <a:t>Read</a:t>
          </a:r>
          <a:br>
            <a:rPr lang="en-US" sz="2000" b="1" kern="1200" dirty="0" smtClean="0">
              <a:latin typeface="Tw Cen MT"/>
              <a:cs typeface="Tw Cen MT"/>
            </a:rPr>
          </a:br>
          <a:r>
            <a:rPr lang="en-US" sz="2000" b="1" kern="1200" dirty="0" smtClean="0">
              <a:latin typeface="Tw Cen MT"/>
              <a:cs typeface="Tw Cen MT"/>
            </a:rPr>
            <a:t>Listen</a:t>
          </a:r>
          <a:br>
            <a:rPr lang="en-US" sz="2000" b="1" kern="1200" dirty="0" smtClean="0">
              <a:latin typeface="Tw Cen MT"/>
              <a:cs typeface="Tw Cen MT"/>
            </a:rPr>
          </a:br>
          <a:r>
            <a:rPr lang="en-US" sz="2000" b="1" kern="1200" dirty="0" smtClean="0">
              <a:latin typeface="Tw Cen MT"/>
              <a:cs typeface="Tw Cen MT"/>
            </a:rPr>
            <a:t>Watch </a:t>
          </a:r>
          <a:endParaRPr lang="en-US" sz="2000" b="1" kern="1200" dirty="0">
            <a:latin typeface="Tw Cen MT"/>
            <a:cs typeface="Tw Cen MT"/>
          </a:endParaRPr>
        </a:p>
      </dsp:txBody>
      <dsp:txXfrm>
        <a:off x="5852685" y="1956453"/>
        <a:ext cx="1677031" cy="1508994"/>
      </dsp:txXfrm>
    </dsp:sp>
    <dsp:sp modelId="{0B983D13-9616-B244-9767-663D62534803}">
      <dsp:nvSpPr>
        <dsp:cNvPr id="0" name=""/>
        <dsp:cNvSpPr/>
      </dsp:nvSpPr>
      <dsp:spPr>
        <a:xfrm rot="3240000">
          <a:off x="4891586" y="4882648"/>
          <a:ext cx="232165" cy="0"/>
        </a:xfrm>
        <a:custGeom>
          <a:avLst/>
          <a:gdLst/>
          <a:ahLst/>
          <a:cxnLst/>
          <a:rect l="0" t="0" r="0" b="0"/>
          <a:pathLst>
            <a:path>
              <a:moveTo>
                <a:pt x="0" y="0"/>
              </a:moveTo>
              <a:lnTo>
                <a:pt x="232165"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92D435-F383-A542-9849-6BDF935950EE}">
      <dsp:nvSpPr>
        <dsp:cNvPr id="0" name=""/>
        <dsp:cNvSpPr/>
      </dsp:nvSpPr>
      <dsp:spPr>
        <a:xfrm>
          <a:off x="4763235" y="4976561"/>
          <a:ext cx="1840297" cy="1672260"/>
        </a:xfrm>
        <a:prstGeom prst="roundRect">
          <a:avLst/>
        </a:prstGeom>
        <a:solidFill>
          <a:schemeClr val="accent3">
            <a:hueOff val="-11419210"/>
            <a:satOff val="54"/>
            <a:lumOff val="6351"/>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ACT</a:t>
          </a:r>
          <a:br>
            <a:rPr lang="en-US" sz="2000" b="1" kern="1200" dirty="0" smtClean="0">
              <a:latin typeface="Tw Cen MT"/>
              <a:cs typeface="Tw Cen MT"/>
            </a:rPr>
          </a:br>
          <a:r>
            <a:rPr lang="en-US" sz="2000" b="1" kern="1200" dirty="0" smtClean="0">
              <a:latin typeface="Tw Cen MT"/>
              <a:cs typeface="Tw Cen MT"/>
            </a:rPr>
            <a:t>Practices</a:t>
          </a:r>
          <a:br>
            <a:rPr lang="en-US" sz="2000" b="1" kern="1200" dirty="0" smtClean="0">
              <a:latin typeface="Tw Cen MT"/>
              <a:cs typeface="Tw Cen MT"/>
            </a:rPr>
          </a:br>
          <a:r>
            <a:rPr lang="en-US" sz="2000" b="1" kern="1200" dirty="0" smtClean="0">
              <a:latin typeface="Tw Cen MT"/>
              <a:cs typeface="Tw Cen MT"/>
            </a:rPr>
            <a:t>Service</a:t>
          </a:r>
          <a:br>
            <a:rPr lang="en-US" sz="2000" b="1" kern="1200" dirty="0" smtClean="0">
              <a:latin typeface="Tw Cen MT"/>
              <a:cs typeface="Tw Cen MT"/>
            </a:rPr>
          </a:br>
          <a:r>
            <a:rPr lang="en-US" sz="2000" b="1" kern="1200" dirty="0" smtClean="0">
              <a:latin typeface="Tw Cen MT"/>
              <a:cs typeface="Tw Cen MT"/>
            </a:rPr>
            <a:t>Projects</a:t>
          </a:r>
        </a:p>
      </dsp:txBody>
      <dsp:txXfrm>
        <a:off x="4844868" y="5058194"/>
        <a:ext cx="1677031" cy="1508994"/>
      </dsp:txXfrm>
    </dsp:sp>
    <dsp:sp modelId="{54555DDE-9657-744F-80C5-9D13F5AB989A}">
      <dsp:nvSpPr>
        <dsp:cNvPr id="0" name=""/>
        <dsp:cNvSpPr/>
      </dsp:nvSpPr>
      <dsp:spPr>
        <a:xfrm rot="7560002">
          <a:off x="2981653" y="4882648"/>
          <a:ext cx="232165" cy="0"/>
        </a:xfrm>
        <a:custGeom>
          <a:avLst/>
          <a:gdLst/>
          <a:ahLst/>
          <a:cxnLst/>
          <a:rect l="0" t="0" r="0" b="0"/>
          <a:pathLst>
            <a:path>
              <a:moveTo>
                <a:pt x="0" y="0"/>
              </a:moveTo>
              <a:lnTo>
                <a:pt x="232165"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F37E59-2BA1-6442-9399-6A5D937CCC17}">
      <dsp:nvSpPr>
        <dsp:cNvPr id="0" name=""/>
        <dsp:cNvSpPr/>
      </dsp:nvSpPr>
      <dsp:spPr>
        <a:xfrm>
          <a:off x="1501870" y="4976561"/>
          <a:ext cx="1840297" cy="1672260"/>
        </a:xfrm>
        <a:prstGeom prst="roundRect">
          <a:avLst/>
        </a:prstGeom>
        <a:solidFill>
          <a:schemeClr val="accent3">
            <a:hueOff val="-15225612"/>
            <a:satOff val="72"/>
            <a:lumOff val="846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a:t>
          </a:r>
          <a:br>
            <a:rPr lang="en-US" sz="2000" b="1" kern="1200" dirty="0" smtClean="0">
              <a:latin typeface="Tw Cen MT"/>
              <a:cs typeface="Tw Cen MT"/>
            </a:rPr>
          </a:br>
          <a:r>
            <a:rPr lang="en-US" sz="2000" b="1" kern="1200" dirty="0" smtClean="0">
              <a:latin typeface="Tw Cen MT"/>
              <a:cs typeface="Tw Cen MT"/>
            </a:rPr>
            <a:t>Devotions Bible Reading Daily Prayer</a:t>
          </a:r>
          <a:endParaRPr lang="en-US" sz="2000" b="1" kern="1200" dirty="0">
            <a:latin typeface="Tw Cen MT"/>
            <a:cs typeface="Tw Cen MT"/>
          </a:endParaRPr>
        </a:p>
      </dsp:txBody>
      <dsp:txXfrm>
        <a:off x="1583503" y="5058194"/>
        <a:ext cx="1677031" cy="1508994"/>
      </dsp:txXfrm>
    </dsp:sp>
    <dsp:sp modelId="{04EFD440-B0DD-7B41-BEDB-A6E2C526B96E}">
      <dsp:nvSpPr>
        <dsp:cNvPr id="0" name=""/>
        <dsp:cNvSpPr/>
      </dsp:nvSpPr>
      <dsp:spPr>
        <a:xfrm rot="11880000">
          <a:off x="2323574" y="3077976"/>
          <a:ext cx="440438" cy="0"/>
        </a:xfrm>
        <a:custGeom>
          <a:avLst/>
          <a:gdLst/>
          <a:ahLst/>
          <a:cxnLst/>
          <a:rect l="0" t="0" r="0" b="0"/>
          <a:pathLst>
            <a:path>
              <a:moveTo>
                <a:pt x="0" y="0"/>
              </a:moveTo>
              <a:lnTo>
                <a:pt x="440438"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4B87B7-09F7-6A46-AC74-37EF0149FACA}">
      <dsp:nvSpPr>
        <dsp:cNvPr id="0" name=""/>
        <dsp:cNvSpPr/>
      </dsp:nvSpPr>
      <dsp:spPr>
        <a:xfrm>
          <a:off x="494055" y="1779487"/>
          <a:ext cx="1840297" cy="1862925"/>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SHARE </a:t>
          </a:r>
          <a:br>
            <a:rPr lang="en-US" sz="2000" b="1" kern="1200" dirty="0" smtClean="0">
              <a:latin typeface="Tw Cen MT"/>
              <a:cs typeface="Tw Cen MT"/>
            </a:rPr>
          </a:br>
          <a:r>
            <a:rPr lang="en-US" sz="2000" b="1" kern="1200" dirty="0" smtClean="0">
              <a:latin typeface="Tw Cen MT"/>
              <a:cs typeface="Tw Cen MT"/>
            </a:rPr>
            <a:t>Blog Facebook</a:t>
          </a:r>
          <a:br>
            <a:rPr lang="en-US" sz="2000" b="1" kern="1200" dirty="0" smtClean="0">
              <a:latin typeface="Tw Cen MT"/>
              <a:cs typeface="Tw Cen MT"/>
            </a:rPr>
          </a:br>
          <a:r>
            <a:rPr lang="en-US" sz="2000" b="1" kern="1200" dirty="0" smtClean="0">
              <a:latin typeface="Tw Cen MT"/>
              <a:cs typeface="Tw Cen MT"/>
            </a:rPr>
            <a:t>Video</a:t>
          </a:r>
          <a:br>
            <a:rPr lang="en-US" sz="2000" b="1" kern="1200" dirty="0" smtClean="0">
              <a:latin typeface="Tw Cen MT"/>
              <a:cs typeface="Tw Cen MT"/>
            </a:rPr>
          </a:br>
          <a:r>
            <a:rPr lang="en-US" sz="2000" b="1" kern="1200" dirty="0" smtClean="0">
              <a:latin typeface="Tw Cen MT"/>
              <a:cs typeface="Tw Cen MT"/>
            </a:rPr>
            <a:t>Projects</a:t>
          </a:r>
          <a:endParaRPr lang="en-US" sz="2000" b="1" kern="1200" dirty="0">
            <a:latin typeface="Tw Cen MT"/>
            <a:cs typeface="Tw Cen MT"/>
          </a:endParaRPr>
        </a:p>
      </dsp:txBody>
      <dsp:txXfrm>
        <a:off x="583891" y="1869323"/>
        <a:ext cx="1660625" cy="168325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83111-D41A-8F47-98DA-6ACAAC94A495}">
      <dsp:nvSpPr>
        <dsp:cNvPr id="0" name=""/>
        <dsp:cNvSpPr/>
      </dsp:nvSpPr>
      <dsp:spPr>
        <a:xfrm>
          <a:off x="3161661" y="-91564"/>
          <a:ext cx="2051987" cy="1303788"/>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Research &amp; Organize Resources</a:t>
          </a:r>
          <a:endParaRPr lang="en-US" sz="2000" b="1" kern="1200" dirty="0">
            <a:latin typeface="Tw Cen MT"/>
            <a:cs typeface="Tw Cen MT"/>
          </a:endParaRPr>
        </a:p>
      </dsp:txBody>
      <dsp:txXfrm>
        <a:off x="3225307" y="-27918"/>
        <a:ext cx="1924695" cy="1176496"/>
      </dsp:txXfrm>
    </dsp:sp>
    <dsp:sp modelId="{517478FB-F18C-2444-BF24-EE985C984E5E}">
      <dsp:nvSpPr>
        <dsp:cNvPr id="0" name=""/>
        <dsp:cNvSpPr/>
      </dsp:nvSpPr>
      <dsp:spPr>
        <a:xfrm>
          <a:off x="2340267" y="560330"/>
          <a:ext cx="3694775" cy="3694775"/>
        </a:xfrm>
        <a:custGeom>
          <a:avLst/>
          <a:gdLst/>
          <a:ahLst/>
          <a:cxnLst/>
          <a:rect l="0" t="0" r="0" b="0"/>
          <a:pathLst>
            <a:path>
              <a:moveTo>
                <a:pt x="3053108" y="447716"/>
              </a:moveTo>
              <a:arcTo wR="1847387" hR="1847387" stAng="18644559" swAng="1295286"/>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EE112F3-BB71-A849-A010-7E77825B8C24}">
      <dsp:nvSpPr>
        <dsp:cNvPr id="0" name=""/>
        <dsp:cNvSpPr/>
      </dsp:nvSpPr>
      <dsp:spPr>
        <a:xfrm>
          <a:off x="5009049" y="1755823"/>
          <a:ext cx="2051987" cy="1303788"/>
        </a:xfrm>
        <a:prstGeom prst="roundRect">
          <a:avLst/>
        </a:prstGeom>
        <a:solidFill>
          <a:schemeClr val="accent3">
            <a:hueOff val="-6344005"/>
            <a:satOff val="30"/>
            <a:lumOff val="352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Identify Potential Resources for Programming</a:t>
          </a:r>
          <a:endParaRPr lang="en-US" sz="2000" b="1" kern="1200" dirty="0">
            <a:latin typeface="Tw Cen MT"/>
            <a:cs typeface="Tw Cen MT"/>
          </a:endParaRPr>
        </a:p>
      </dsp:txBody>
      <dsp:txXfrm>
        <a:off x="5072695" y="1819469"/>
        <a:ext cx="1924695" cy="1176496"/>
      </dsp:txXfrm>
    </dsp:sp>
    <dsp:sp modelId="{BCF87EB6-A2C9-6B45-97BA-B93139A33865}">
      <dsp:nvSpPr>
        <dsp:cNvPr id="0" name=""/>
        <dsp:cNvSpPr/>
      </dsp:nvSpPr>
      <dsp:spPr>
        <a:xfrm>
          <a:off x="2340267" y="560330"/>
          <a:ext cx="3694775" cy="3694775"/>
        </a:xfrm>
        <a:custGeom>
          <a:avLst/>
          <a:gdLst/>
          <a:ahLst/>
          <a:cxnLst/>
          <a:rect l="0" t="0" r="0" b="0"/>
          <a:pathLst>
            <a:path>
              <a:moveTo>
                <a:pt x="3483513" y="2705252"/>
              </a:moveTo>
              <a:arcTo wR="1847387" hR="1847387" stAng="1660155" swAng="1295286"/>
            </a:path>
          </a:pathLst>
        </a:custGeom>
        <a:noFill/>
        <a:ln w="10000" cap="flat" cmpd="sng" algn="ctr">
          <a:solidFill>
            <a:schemeClr val="accent3">
              <a:hueOff val="-6344005"/>
              <a:satOff val="30"/>
              <a:lumOff val="352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B7010A8-6D1B-D54A-BE48-8C43AA16D928}">
      <dsp:nvSpPr>
        <dsp:cNvPr id="0" name=""/>
        <dsp:cNvSpPr/>
      </dsp:nvSpPr>
      <dsp:spPr>
        <a:xfrm>
          <a:off x="3161661" y="3603211"/>
          <a:ext cx="2051987" cy="1303788"/>
        </a:xfrm>
        <a:prstGeom prst="roundRect">
          <a:avLst/>
        </a:prstGeom>
        <a:solidFill>
          <a:schemeClr val="accent3">
            <a:hueOff val="-12688011"/>
            <a:satOff val="60"/>
            <a:lumOff val="705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Evaluate Resources</a:t>
          </a:r>
          <a:endParaRPr lang="en-US" sz="2000" b="1" kern="1200" dirty="0">
            <a:latin typeface="Tw Cen MT"/>
            <a:cs typeface="Tw Cen MT"/>
          </a:endParaRPr>
        </a:p>
      </dsp:txBody>
      <dsp:txXfrm>
        <a:off x="3225307" y="3666857"/>
        <a:ext cx="1924695" cy="1176496"/>
      </dsp:txXfrm>
    </dsp:sp>
    <dsp:sp modelId="{F7368527-1A59-EA4B-B999-A9F506EE8FB4}">
      <dsp:nvSpPr>
        <dsp:cNvPr id="0" name=""/>
        <dsp:cNvSpPr/>
      </dsp:nvSpPr>
      <dsp:spPr>
        <a:xfrm>
          <a:off x="2340267" y="560330"/>
          <a:ext cx="3694775" cy="3694775"/>
        </a:xfrm>
        <a:custGeom>
          <a:avLst/>
          <a:gdLst/>
          <a:ahLst/>
          <a:cxnLst/>
          <a:rect l="0" t="0" r="0" b="0"/>
          <a:pathLst>
            <a:path>
              <a:moveTo>
                <a:pt x="641667" y="3247058"/>
              </a:moveTo>
              <a:arcTo wR="1847387" hR="1847387" stAng="7844559" swAng="1295286"/>
            </a:path>
          </a:pathLst>
        </a:custGeom>
        <a:noFill/>
        <a:ln w="10000" cap="flat" cmpd="sng" algn="ctr">
          <a:solidFill>
            <a:schemeClr val="accent3">
              <a:hueOff val="-12688011"/>
              <a:satOff val="60"/>
              <a:lumOff val="705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C0A23B1-8DF2-3E4F-9624-98C6F8F45DC0}">
      <dsp:nvSpPr>
        <dsp:cNvPr id="0" name=""/>
        <dsp:cNvSpPr/>
      </dsp:nvSpPr>
      <dsp:spPr>
        <a:xfrm>
          <a:off x="1314274" y="1755823"/>
          <a:ext cx="2051987" cy="1303788"/>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Select &amp; Connect Resources to programming</a:t>
          </a:r>
          <a:endParaRPr lang="en-US" sz="2000" b="1" kern="1200" dirty="0">
            <a:latin typeface="Tw Cen MT"/>
            <a:cs typeface="Tw Cen MT"/>
          </a:endParaRPr>
        </a:p>
      </dsp:txBody>
      <dsp:txXfrm>
        <a:off x="1377920" y="1819469"/>
        <a:ext cx="1924695" cy="1176496"/>
      </dsp:txXfrm>
    </dsp:sp>
    <dsp:sp modelId="{A6440AB3-0743-5243-B996-B6FFF32B5B1A}">
      <dsp:nvSpPr>
        <dsp:cNvPr id="0" name=""/>
        <dsp:cNvSpPr/>
      </dsp:nvSpPr>
      <dsp:spPr>
        <a:xfrm>
          <a:off x="2340267" y="560330"/>
          <a:ext cx="3694775" cy="3694775"/>
        </a:xfrm>
        <a:custGeom>
          <a:avLst/>
          <a:gdLst/>
          <a:ahLst/>
          <a:cxnLst/>
          <a:rect l="0" t="0" r="0" b="0"/>
          <a:pathLst>
            <a:path>
              <a:moveTo>
                <a:pt x="211261" y="989522"/>
              </a:moveTo>
              <a:arcTo wR="1847387" hR="1847387" stAng="12460155" swAng="1295286"/>
            </a:path>
          </a:pathLst>
        </a:custGeom>
        <a:noFill/>
        <a:ln w="10000"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83111-D41A-8F47-98DA-6ACAAC94A495}">
      <dsp:nvSpPr>
        <dsp:cNvPr id="0" name=""/>
        <dsp:cNvSpPr/>
      </dsp:nvSpPr>
      <dsp:spPr>
        <a:xfrm>
          <a:off x="3161661" y="-91564"/>
          <a:ext cx="2051987" cy="1303788"/>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Research &amp; Organize Resources</a:t>
          </a:r>
          <a:endParaRPr lang="en-US" sz="2000" b="1" kern="1200" dirty="0">
            <a:latin typeface="Tw Cen MT"/>
            <a:cs typeface="Tw Cen MT"/>
          </a:endParaRPr>
        </a:p>
      </dsp:txBody>
      <dsp:txXfrm>
        <a:off x="3225307" y="-27918"/>
        <a:ext cx="1924695" cy="1176496"/>
      </dsp:txXfrm>
    </dsp:sp>
    <dsp:sp modelId="{517478FB-F18C-2444-BF24-EE985C984E5E}">
      <dsp:nvSpPr>
        <dsp:cNvPr id="0" name=""/>
        <dsp:cNvSpPr/>
      </dsp:nvSpPr>
      <dsp:spPr>
        <a:xfrm>
          <a:off x="2340267" y="560330"/>
          <a:ext cx="3694775" cy="3694775"/>
        </a:xfrm>
        <a:custGeom>
          <a:avLst/>
          <a:gdLst/>
          <a:ahLst/>
          <a:cxnLst/>
          <a:rect l="0" t="0" r="0" b="0"/>
          <a:pathLst>
            <a:path>
              <a:moveTo>
                <a:pt x="3053108" y="447716"/>
              </a:moveTo>
              <a:arcTo wR="1847387" hR="1847387" stAng="18644559" swAng="1295286"/>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EE112F3-BB71-A849-A010-7E77825B8C24}">
      <dsp:nvSpPr>
        <dsp:cNvPr id="0" name=""/>
        <dsp:cNvSpPr/>
      </dsp:nvSpPr>
      <dsp:spPr>
        <a:xfrm>
          <a:off x="5009049" y="1755823"/>
          <a:ext cx="2051987" cy="1303788"/>
        </a:xfrm>
        <a:prstGeom prst="roundRect">
          <a:avLst/>
        </a:prstGeom>
        <a:solidFill>
          <a:schemeClr val="accent3">
            <a:hueOff val="-6344005"/>
            <a:satOff val="30"/>
            <a:lumOff val="352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Identify Potential Resources for Programming</a:t>
          </a:r>
          <a:endParaRPr lang="en-US" sz="2000" b="1" kern="1200" dirty="0">
            <a:latin typeface="Tw Cen MT"/>
            <a:cs typeface="Tw Cen MT"/>
          </a:endParaRPr>
        </a:p>
      </dsp:txBody>
      <dsp:txXfrm>
        <a:off x="5072695" y="1819469"/>
        <a:ext cx="1924695" cy="1176496"/>
      </dsp:txXfrm>
    </dsp:sp>
    <dsp:sp modelId="{BCF87EB6-A2C9-6B45-97BA-B93139A33865}">
      <dsp:nvSpPr>
        <dsp:cNvPr id="0" name=""/>
        <dsp:cNvSpPr/>
      </dsp:nvSpPr>
      <dsp:spPr>
        <a:xfrm>
          <a:off x="2340267" y="560330"/>
          <a:ext cx="3694775" cy="3694775"/>
        </a:xfrm>
        <a:custGeom>
          <a:avLst/>
          <a:gdLst/>
          <a:ahLst/>
          <a:cxnLst/>
          <a:rect l="0" t="0" r="0" b="0"/>
          <a:pathLst>
            <a:path>
              <a:moveTo>
                <a:pt x="3483513" y="2705252"/>
              </a:moveTo>
              <a:arcTo wR="1847387" hR="1847387" stAng="1660155" swAng="1295286"/>
            </a:path>
          </a:pathLst>
        </a:custGeom>
        <a:noFill/>
        <a:ln w="10000" cap="flat" cmpd="sng" algn="ctr">
          <a:solidFill>
            <a:schemeClr val="accent3">
              <a:hueOff val="-6344005"/>
              <a:satOff val="30"/>
              <a:lumOff val="352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B7010A8-6D1B-D54A-BE48-8C43AA16D928}">
      <dsp:nvSpPr>
        <dsp:cNvPr id="0" name=""/>
        <dsp:cNvSpPr/>
      </dsp:nvSpPr>
      <dsp:spPr>
        <a:xfrm>
          <a:off x="3161661" y="3603211"/>
          <a:ext cx="2051987" cy="1303788"/>
        </a:xfrm>
        <a:prstGeom prst="roundRect">
          <a:avLst/>
        </a:prstGeom>
        <a:solidFill>
          <a:schemeClr val="accent3">
            <a:hueOff val="-12688011"/>
            <a:satOff val="60"/>
            <a:lumOff val="705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Evaluate Resources</a:t>
          </a:r>
          <a:endParaRPr lang="en-US" sz="2000" b="1" kern="1200" dirty="0">
            <a:latin typeface="Tw Cen MT"/>
            <a:cs typeface="Tw Cen MT"/>
          </a:endParaRPr>
        </a:p>
      </dsp:txBody>
      <dsp:txXfrm>
        <a:off x="3225307" y="3666857"/>
        <a:ext cx="1924695" cy="1176496"/>
      </dsp:txXfrm>
    </dsp:sp>
    <dsp:sp modelId="{F7368527-1A59-EA4B-B999-A9F506EE8FB4}">
      <dsp:nvSpPr>
        <dsp:cNvPr id="0" name=""/>
        <dsp:cNvSpPr/>
      </dsp:nvSpPr>
      <dsp:spPr>
        <a:xfrm>
          <a:off x="2340267" y="560330"/>
          <a:ext cx="3694775" cy="3694775"/>
        </a:xfrm>
        <a:custGeom>
          <a:avLst/>
          <a:gdLst/>
          <a:ahLst/>
          <a:cxnLst/>
          <a:rect l="0" t="0" r="0" b="0"/>
          <a:pathLst>
            <a:path>
              <a:moveTo>
                <a:pt x="641667" y="3247058"/>
              </a:moveTo>
              <a:arcTo wR="1847387" hR="1847387" stAng="7844559" swAng="1295286"/>
            </a:path>
          </a:pathLst>
        </a:custGeom>
        <a:noFill/>
        <a:ln w="10000" cap="flat" cmpd="sng" algn="ctr">
          <a:solidFill>
            <a:schemeClr val="accent3">
              <a:hueOff val="-12688011"/>
              <a:satOff val="60"/>
              <a:lumOff val="705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C0A23B1-8DF2-3E4F-9624-98C6F8F45DC0}">
      <dsp:nvSpPr>
        <dsp:cNvPr id="0" name=""/>
        <dsp:cNvSpPr/>
      </dsp:nvSpPr>
      <dsp:spPr>
        <a:xfrm>
          <a:off x="1314274" y="1755823"/>
          <a:ext cx="2051987" cy="1303788"/>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Select &amp; Connect Resources to programming</a:t>
          </a:r>
          <a:endParaRPr lang="en-US" sz="2000" b="1" kern="1200" dirty="0">
            <a:latin typeface="Tw Cen MT"/>
            <a:cs typeface="Tw Cen MT"/>
          </a:endParaRPr>
        </a:p>
      </dsp:txBody>
      <dsp:txXfrm>
        <a:off x="1377920" y="1819469"/>
        <a:ext cx="1924695" cy="1176496"/>
      </dsp:txXfrm>
    </dsp:sp>
    <dsp:sp modelId="{A6440AB3-0743-5243-B996-B6FFF32B5B1A}">
      <dsp:nvSpPr>
        <dsp:cNvPr id="0" name=""/>
        <dsp:cNvSpPr/>
      </dsp:nvSpPr>
      <dsp:spPr>
        <a:xfrm>
          <a:off x="2340267" y="560330"/>
          <a:ext cx="3694775" cy="3694775"/>
        </a:xfrm>
        <a:custGeom>
          <a:avLst/>
          <a:gdLst/>
          <a:ahLst/>
          <a:cxnLst/>
          <a:rect l="0" t="0" r="0" b="0"/>
          <a:pathLst>
            <a:path>
              <a:moveTo>
                <a:pt x="211261" y="989522"/>
              </a:moveTo>
              <a:arcTo wR="1847387" hR="1847387" stAng="12460155" swAng="1295286"/>
            </a:path>
          </a:pathLst>
        </a:custGeom>
        <a:noFill/>
        <a:ln w="10000"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F0246-E7A3-C64F-96E5-438D0D0341DC}">
      <dsp:nvSpPr>
        <dsp:cNvPr id="0" name=""/>
        <dsp:cNvSpPr/>
      </dsp:nvSpPr>
      <dsp:spPr>
        <a:xfrm>
          <a:off x="1953" y="0"/>
          <a:ext cx="2165430" cy="4779963"/>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Not Religiously Affiliated</a:t>
          </a:r>
          <a:endParaRPr lang="en-US" sz="2400" b="1" kern="1200" dirty="0"/>
        </a:p>
      </dsp:txBody>
      <dsp:txXfrm>
        <a:off x="1953" y="1911985"/>
        <a:ext cx="2165430" cy="1911985"/>
      </dsp:txXfrm>
    </dsp:sp>
    <dsp:sp modelId="{8A9EB826-7948-4F4C-88E9-2E150BEBDE25}">
      <dsp:nvSpPr>
        <dsp:cNvPr id="0" name=""/>
        <dsp:cNvSpPr/>
      </dsp:nvSpPr>
      <dsp:spPr>
        <a:xfrm>
          <a:off x="288805" y="286797"/>
          <a:ext cx="1591727" cy="1591727"/>
        </a:xfrm>
        <a:prstGeom prst="ellipse">
          <a:avLst/>
        </a:prstGeom>
        <a:solidFill>
          <a:schemeClr val="accent2">
            <a:tint val="5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820A0329-744D-C74A-B522-3516DAF851A3}">
      <dsp:nvSpPr>
        <dsp:cNvPr id="0" name=""/>
        <dsp:cNvSpPr/>
      </dsp:nvSpPr>
      <dsp:spPr>
        <a:xfrm>
          <a:off x="2232347" y="0"/>
          <a:ext cx="2165430" cy="4779963"/>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Spiritual but Not Religious</a:t>
          </a:r>
          <a:endParaRPr lang="en-US" sz="2400" b="1" kern="1200" dirty="0"/>
        </a:p>
      </dsp:txBody>
      <dsp:txXfrm>
        <a:off x="2232347" y="1911985"/>
        <a:ext cx="2165430" cy="1911985"/>
      </dsp:txXfrm>
    </dsp:sp>
    <dsp:sp modelId="{5AF2C04B-EF9F-BA43-81D4-8E4779A7D97E}">
      <dsp:nvSpPr>
        <dsp:cNvPr id="0" name=""/>
        <dsp:cNvSpPr/>
      </dsp:nvSpPr>
      <dsp:spPr>
        <a:xfrm>
          <a:off x="2519198" y="286797"/>
          <a:ext cx="1591727" cy="1591727"/>
        </a:xfrm>
        <a:prstGeom prst="ellipse">
          <a:avLst/>
        </a:prstGeom>
        <a:solidFill>
          <a:schemeClr val="accent3">
            <a:tint val="5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E631F2B0-23C3-0249-9E08-F3E6F17015C2}">
      <dsp:nvSpPr>
        <dsp:cNvPr id="0" name=""/>
        <dsp:cNvSpPr/>
      </dsp:nvSpPr>
      <dsp:spPr>
        <a:xfrm>
          <a:off x="4462740" y="0"/>
          <a:ext cx="2165430" cy="4779963"/>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Minimal Engagement with Faith and Community</a:t>
          </a:r>
          <a:endParaRPr lang="en-US" sz="2400" b="1" kern="1200" dirty="0"/>
        </a:p>
      </dsp:txBody>
      <dsp:txXfrm>
        <a:off x="4462740" y="1911985"/>
        <a:ext cx="2165430" cy="1911985"/>
      </dsp:txXfrm>
    </dsp:sp>
    <dsp:sp modelId="{18CF072A-30E2-844B-B81C-6D42C7C135E1}">
      <dsp:nvSpPr>
        <dsp:cNvPr id="0" name=""/>
        <dsp:cNvSpPr/>
      </dsp:nvSpPr>
      <dsp:spPr>
        <a:xfrm>
          <a:off x="4749592" y="286797"/>
          <a:ext cx="1591727" cy="1591727"/>
        </a:xfrm>
        <a:prstGeom prst="ellipse">
          <a:avLst/>
        </a:prstGeom>
        <a:solidFill>
          <a:schemeClr val="accent4">
            <a:tint val="5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CB2AA07B-8D9B-D04A-BB27-F1F82AC034E2}">
      <dsp:nvSpPr>
        <dsp:cNvPr id="0" name=""/>
        <dsp:cNvSpPr/>
      </dsp:nvSpPr>
      <dsp:spPr>
        <a:xfrm>
          <a:off x="6693134" y="0"/>
          <a:ext cx="2156812" cy="4779963"/>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Vibrant Faith</a:t>
          </a:r>
          <a:br>
            <a:rPr lang="en-US" sz="2400" b="1" kern="1200" dirty="0" smtClean="0"/>
          </a:br>
          <a:r>
            <a:rPr lang="en-US" sz="2400" b="1" kern="1200" dirty="0" smtClean="0"/>
            <a:t>&amp; Active Engagement</a:t>
          </a:r>
          <a:endParaRPr lang="en-US" sz="2400" b="1" kern="1200" dirty="0"/>
        </a:p>
      </dsp:txBody>
      <dsp:txXfrm>
        <a:off x="6693134" y="1911985"/>
        <a:ext cx="2156812" cy="1911985"/>
      </dsp:txXfrm>
    </dsp:sp>
    <dsp:sp modelId="{D908F25E-593C-6D40-828D-2A68C1F09009}">
      <dsp:nvSpPr>
        <dsp:cNvPr id="0" name=""/>
        <dsp:cNvSpPr/>
      </dsp:nvSpPr>
      <dsp:spPr>
        <a:xfrm>
          <a:off x="6975676" y="286797"/>
          <a:ext cx="1591727" cy="1591727"/>
        </a:xfrm>
        <a:prstGeom prst="ellipse">
          <a:avLst/>
        </a:prstGeom>
        <a:solidFill>
          <a:schemeClr val="accent5">
            <a:tint val="5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612614A4-A650-6343-B1C6-C89384F923E7}">
      <dsp:nvSpPr>
        <dsp:cNvPr id="0" name=""/>
        <dsp:cNvSpPr/>
      </dsp:nvSpPr>
      <dsp:spPr>
        <a:xfrm>
          <a:off x="354260" y="3823970"/>
          <a:ext cx="8143378" cy="716994"/>
        </a:xfrm>
        <a:prstGeom prst="leftRightArrow">
          <a:avLst/>
        </a:prstGeom>
        <a:solidFill>
          <a:schemeClr val="accent2">
            <a:tint val="4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0CFAF-81CD-DD4E-98DE-0C18A96A257D}">
      <dsp:nvSpPr>
        <dsp:cNvPr id="0" name=""/>
        <dsp:cNvSpPr/>
      </dsp:nvSpPr>
      <dsp:spPr>
        <a:xfrm>
          <a:off x="3286156" y="1657"/>
          <a:ext cx="1577912" cy="78895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Church</a:t>
          </a:r>
          <a:endParaRPr lang="en-US" sz="2100" b="1" kern="1200" dirty="0"/>
        </a:p>
      </dsp:txBody>
      <dsp:txXfrm>
        <a:off x="3309264" y="24765"/>
        <a:ext cx="1531696" cy="742740"/>
      </dsp:txXfrm>
    </dsp:sp>
    <dsp:sp modelId="{2E41C621-B381-0043-A60B-ABCDDB4C9277}">
      <dsp:nvSpPr>
        <dsp:cNvPr id="0" name=""/>
        <dsp:cNvSpPr/>
      </dsp:nvSpPr>
      <dsp:spPr>
        <a:xfrm rot="2160000">
          <a:off x="4718020" y="1023591"/>
          <a:ext cx="821485" cy="276134"/>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4800860" y="1078818"/>
        <a:ext cx="655805" cy="165680"/>
      </dsp:txXfrm>
    </dsp:sp>
    <dsp:sp modelId="{505862EE-0DD7-1949-9EC8-14438D10A2FB}">
      <dsp:nvSpPr>
        <dsp:cNvPr id="0" name=""/>
        <dsp:cNvSpPr/>
      </dsp:nvSpPr>
      <dsp:spPr>
        <a:xfrm>
          <a:off x="5393459" y="1532702"/>
          <a:ext cx="1577912" cy="78895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Family</a:t>
          </a:r>
          <a:endParaRPr lang="en-US" sz="2100" b="1" kern="1200" dirty="0"/>
        </a:p>
      </dsp:txBody>
      <dsp:txXfrm>
        <a:off x="5416567" y="1555810"/>
        <a:ext cx="1531696" cy="742740"/>
      </dsp:txXfrm>
    </dsp:sp>
    <dsp:sp modelId="{43B4C046-E50A-9C42-B239-13F90C3B76C3}">
      <dsp:nvSpPr>
        <dsp:cNvPr id="0" name=""/>
        <dsp:cNvSpPr/>
      </dsp:nvSpPr>
      <dsp:spPr>
        <a:xfrm rot="6480000">
          <a:off x="5369213" y="3027755"/>
          <a:ext cx="821485" cy="276134"/>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5452053" y="3082982"/>
        <a:ext cx="655805" cy="165680"/>
      </dsp:txXfrm>
    </dsp:sp>
    <dsp:sp modelId="{3EDDC2EF-8868-8A47-8C6F-E00620590F12}">
      <dsp:nvSpPr>
        <dsp:cNvPr id="0" name=""/>
        <dsp:cNvSpPr/>
      </dsp:nvSpPr>
      <dsp:spPr>
        <a:xfrm>
          <a:off x="4588541" y="4009986"/>
          <a:ext cx="1577912" cy="78895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Ethnic Traditions</a:t>
          </a:r>
          <a:endParaRPr lang="en-US" sz="2100" b="1" kern="1200" dirty="0"/>
        </a:p>
      </dsp:txBody>
      <dsp:txXfrm>
        <a:off x="4611649" y="4033094"/>
        <a:ext cx="1531696" cy="742740"/>
      </dsp:txXfrm>
    </dsp:sp>
    <dsp:sp modelId="{3A94A66F-440F-474D-B62A-38F4B83150BF}">
      <dsp:nvSpPr>
        <dsp:cNvPr id="0" name=""/>
        <dsp:cNvSpPr/>
      </dsp:nvSpPr>
      <dsp:spPr>
        <a:xfrm rot="10800000">
          <a:off x="3664369" y="4266396"/>
          <a:ext cx="821485" cy="276134"/>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3747209" y="4321623"/>
        <a:ext cx="655805" cy="165680"/>
      </dsp:txXfrm>
    </dsp:sp>
    <dsp:sp modelId="{78E7D10B-BC78-964C-A2D1-30D966BD4389}">
      <dsp:nvSpPr>
        <dsp:cNvPr id="0" name=""/>
        <dsp:cNvSpPr/>
      </dsp:nvSpPr>
      <dsp:spPr>
        <a:xfrm>
          <a:off x="1983771" y="4009986"/>
          <a:ext cx="1577912" cy="78895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Community</a:t>
          </a:r>
          <a:endParaRPr lang="en-US" sz="2100" b="1" kern="1200" dirty="0"/>
        </a:p>
      </dsp:txBody>
      <dsp:txXfrm>
        <a:off x="2006879" y="4033094"/>
        <a:ext cx="1531696" cy="742740"/>
      </dsp:txXfrm>
    </dsp:sp>
    <dsp:sp modelId="{77D00DF0-F510-944A-89D4-0DEB8B872265}">
      <dsp:nvSpPr>
        <dsp:cNvPr id="0" name=""/>
        <dsp:cNvSpPr/>
      </dsp:nvSpPr>
      <dsp:spPr>
        <a:xfrm rot="15120000">
          <a:off x="1959525" y="3027755"/>
          <a:ext cx="821485" cy="276134"/>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2042365" y="3082982"/>
        <a:ext cx="655805" cy="165680"/>
      </dsp:txXfrm>
    </dsp:sp>
    <dsp:sp modelId="{3DF0EC7D-0241-FC41-A688-9667E860BA0C}">
      <dsp:nvSpPr>
        <dsp:cNvPr id="0" name=""/>
        <dsp:cNvSpPr/>
      </dsp:nvSpPr>
      <dsp:spPr>
        <a:xfrm>
          <a:off x="1178853" y="1532702"/>
          <a:ext cx="1577912" cy="78895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Catholic School</a:t>
          </a:r>
          <a:endParaRPr lang="en-US" sz="2100" b="1" kern="1200" dirty="0"/>
        </a:p>
      </dsp:txBody>
      <dsp:txXfrm>
        <a:off x="1201961" y="1555810"/>
        <a:ext cx="1531696" cy="742740"/>
      </dsp:txXfrm>
    </dsp:sp>
    <dsp:sp modelId="{7BA80D9D-06A6-C64C-B56E-5E5BC9F50ABE}">
      <dsp:nvSpPr>
        <dsp:cNvPr id="0" name=""/>
        <dsp:cNvSpPr/>
      </dsp:nvSpPr>
      <dsp:spPr>
        <a:xfrm rot="19440000">
          <a:off x="2610718" y="1023591"/>
          <a:ext cx="821485" cy="276134"/>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2693558" y="1078818"/>
        <a:ext cx="655805" cy="1656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F662F-6A0A-0C4A-9674-A8DEBB29C2A9}">
      <dsp:nvSpPr>
        <dsp:cNvPr id="0" name=""/>
        <dsp:cNvSpPr/>
      </dsp:nvSpPr>
      <dsp:spPr>
        <a:xfrm>
          <a:off x="3635372" y="464"/>
          <a:ext cx="1677864" cy="83893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Intergenerational Faith Formation</a:t>
          </a:r>
          <a:endParaRPr lang="en-US" sz="1600" kern="1200" dirty="0"/>
        </a:p>
      </dsp:txBody>
      <dsp:txXfrm>
        <a:off x="3659943" y="25035"/>
        <a:ext cx="1628722" cy="789790"/>
      </dsp:txXfrm>
    </dsp:sp>
    <dsp:sp modelId="{BCD68C87-AE95-CB47-8888-2079B8E031E4}">
      <dsp:nvSpPr>
        <dsp:cNvPr id="0" name=""/>
        <dsp:cNvSpPr/>
      </dsp:nvSpPr>
      <dsp:spPr>
        <a:xfrm rot="2160000">
          <a:off x="5157957" y="1088361"/>
          <a:ext cx="876871" cy="293626"/>
        </a:xfrm>
        <a:prstGeom prst="leftRightArrow">
          <a:avLst>
            <a:gd name="adj1" fmla="val 60000"/>
            <a:gd name="adj2" fmla="val 50000"/>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5246045" y="1147086"/>
        <a:ext cx="700695" cy="176176"/>
      </dsp:txXfrm>
    </dsp:sp>
    <dsp:sp modelId="{7CA4E01A-3952-0F4B-A29E-7FED05D7EABA}">
      <dsp:nvSpPr>
        <dsp:cNvPr id="0" name=""/>
        <dsp:cNvSpPr/>
      </dsp:nvSpPr>
      <dsp:spPr>
        <a:xfrm>
          <a:off x="5879548" y="1630953"/>
          <a:ext cx="1677864" cy="83893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Age Group/Generational Faith Formation</a:t>
          </a:r>
          <a:endParaRPr lang="en-US" sz="1600" kern="1200" dirty="0"/>
        </a:p>
      </dsp:txBody>
      <dsp:txXfrm>
        <a:off x="5904119" y="1655524"/>
        <a:ext cx="1628722" cy="789790"/>
      </dsp:txXfrm>
    </dsp:sp>
    <dsp:sp modelId="{8EDD1849-69D0-B64E-8D30-8AF624035E35}">
      <dsp:nvSpPr>
        <dsp:cNvPr id="0" name=""/>
        <dsp:cNvSpPr/>
      </dsp:nvSpPr>
      <dsp:spPr>
        <a:xfrm rot="6480000">
          <a:off x="5851445" y="3222699"/>
          <a:ext cx="876871" cy="293626"/>
        </a:xfrm>
        <a:prstGeom prst="leftRightArrow">
          <a:avLst>
            <a:gd name="adj1" fmla="val 60000"/>
            <a:gd name="adj2" fmla="val 50000"/>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5939533" y="3281424"/>
        <a:ext cx="700695" cy="176176"/>
      </dsp:txXfrm>
    </dsp:sp>
    <dsp:sp modelId="{A7CE2B26-2AD6-454B-94B4-4248BB7F8D35}">
      <dsp:nvSpPr>
        <dsp:cNvPr id="0" name=""/>
        <dsp:cNvSpPr/>
      </dsp:nvSpPr>
      <dsp:spPr>
        <a:xfrm>
          <a:off x="5022349" y="4269140"/>
          <a:ext cx="1677864" cy="83893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Family Faith Formation</a:t>
          </a:r>
          <a:endParaRPr lang="en-US" sz="1600" kern="1200" dirty="0"/>
        </a:p>
      </dsp:txBody>
      <dsp:txXfrm>
        <a:off x="5046920" y="4293711"/>
        <a:ext cx="1628722" cy="789790"/>
      </dsp:txXfrm>
    </dsp:sp>
    <dsp:sp modelId="{FA73B8D5-2423-6B4A-85F3-861CB715F718}">
      <dsp:nvSpPr>
        <dsp:cNvPr id="0" name=""/>
        <dsp:cNvSpPr/>
      </dsp:nvSpPr>
      <dsp:spPr>
        <a:xfrm rot="10800000">
          <a:off x="4035869" y="4541793"/>
          <a:ext cx="876871" cy="293626"/>
        </a:xfrm>
        <a:prstGeom prst="leftRightArrow">
          <a:avLst>
            <a:gd name="adj1" fmla="val 60000"/>
            <a:gd name="adj2" fmla="val 50000"/>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4123957" y="4600518"/>
        <a:ext cx="700695" cy="176176"/>
      </dsp:txXfrm>
    </dsp:sp>
    <dsp:sp modelId="{FB54FA89-97A0-7040-8E25-18DCBD0BED75}">
      <dsp:nvSpPr>
        <dsp:cNvPr id="0" name=""/>
        <dsp:cNvSpPr/>
      </dsp:nvSpPr>
      <dsp:spPr>
        <a:xfrm>
          <a:off x="2248395" y="4269140"/>
          <a:ext cx="1677864" cy="83893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Missional Faith Formation</a:t>
          </a:r>
          <a:endParaRPr lang="en-US" sz="1600" kern="1200" dirty="0"/>
        </a:p>
      </dsp:txBody>
      <dsp:txXfrm>
        <a:off x="2272966" y="4293711"/>
        <a:ext cx="1628722" cy="789790"/>
      </dsp:txXfrm>
    </dsp:sp>
    <dsp:sp modelId="{BE8A5D0D-DAD9-F24F-AE85-37049FCE6D25}">
      <dsp:nvSpPr>
        <dsp:cNvPr id="0" name=""/>
        <dsp:cNvSpPr/>
      </dsp:nvSpPr>
      <dsp:spPr>
        <a:xfrm rot="15120000">
          <a:off x="2220292" y="3222699"/>
          <a:ext cx="876871" cy="293626"/>
        </a:xfrm>
        <a:prstGeom prst="leftRightArrow">
          <a:avLst>
            <a:gd name="adj1" fmla="val 60000"/>
            <a:gd name="adj2" fmla="val 50000"/>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2308380" y="3281424"/>
        <a:ext cx="700695" cy="176176"/>
      </dsp:txXfrm>
    </dsp:sp>
    <dsp:sp modelId="{8AFC5B97-BE82-6440-91A8-BFBD2BAFE12A}">
      <dsp:nvSpPr>
        <dsp:cNvPr id="0" name=""/>
        <dsp:cNvSpPr/>
      </dsp:nvSpPr>
      <dsp:spPr>
        <a:xfrm>
          <a:off x="1391196" y="1630953"/>
          <a:ext cx="1677864" cy="83893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Online &amp; Digital Faith Formation</a:t>
          </a:r>
          <a:endParaRPr lang="en-US" sz="1600" kern="1200" dirty="0"/>
        </a:p>
      </dsp:txBody>
      <dsp:txXfrm>
        <a:off x="1415767" y="1655524"/>
        <a:ext cx="1628722" cy="789790"/>
      </dsp:txXfrm>
    </dsp:sp>
    <dsp:sp modelId="{E85C7A55-B41D-A449-B13D-D44142926B81}">
      <dsp:nvSpPr>
        <dsp:cNvPr id="0" name=""/>
        <dsp:cNvSpPr/>
      </dsp:nvSpPr>
      <dsp:spPr>
        <a:xfrm rot="19440000">
          <a:off x="2913781" y="1088361"/>
          <a:ext cx="876871" cy="293626"/>
        </a:xfrm>
        <a:prstGeom prst="leftRightArrow">
          <a:avLst>
            <a:gd name="adj1" fmla="val 60000"/>
            <a:gd name="adj2" fmla="val 50000"/>
          </a:avLst>
        </a:prstGeom>
        <a:solidFill>
          <a:schemeClr val="accent4">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3001869" y="1147086"/>
        <a:ext cx="700695" cy="1761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177450" y="3317012"/>
          <a:ext cx="2054675" cy="1943615"/>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Tw Cen MT"/>
              <a:cs typeface="Tw Cen MT"/>
            </a:rPr>
            <a:t>GROWTH IN FAITH</a:t>
          </a:r>
          <a:endParaRPr lang="en-US" sz="2600" kern="1200" dirty="0">
            <a:latin typeface="Tw Cen MT"/>
            <a:cs typeface="Tw Cen MT"/>
          </a:endParaRPr>
        </a:p>
      </dsp:txBody>
      <dsp:txXfrm>
        <a:off x="3478350" y="3601648"/>
        <a:ext cx="1452875" cy="1374343"/>
      </dsp:txXfrm>
    </dsp:sp>
    <dsp:sp modelId="{F8BE6A67-E23D-FA41-8D94-8672CB317A9A}">
      <dsp:nvSpPr>
        <dsp:cNvPr id="0" name=""/>
        <dsp:cNvSpPr/>
      </dsp:nvSpPr>
      <dsp:spPr>
        <a:xfrm rot="10800000">
          <a:off x="681476" y="4025359"/>
          <a:ext cx="2358695"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124849" y="3741030"/>
          <a:ext cx="1612652" cy="10955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Caring Relationships</a:t>
          </a:r>
          <a:endParaRPr lang="en-US" sz="2000" b="1" kern="1200" dirty="0">
            <a:latin typeface="Tw Cen MT"/>
            <a:cs typeface="Tw Cen MT"/>
          </a:endParaRPr>
        </a:p>
      </dsp:txBody>
      <dsp:txXfrm>
        <a:off x="-92761" y="3773118"/>
        <a:ext cx="1548476" cy="1031403"/>
      </dsp:txXfrm>
    </dsp:sp>
    <dsp:sp modelId="{999BB4BD-3DDB-B64B-96FD-9E84D2F302B4}">
      <dsp:nvSpPr>
        <dsp:cNvPr id="0" name=""/>
        <dsp:cNvSpPr/>
      </dsp:nvSpPr>
      <dsp:spPr>
        <a:xfrm rot="12342857">
          <a:off x="913078" y="3010644"/>
          <a:ext cx="2369261"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9659" y="2242436"/>
          <a:ext cx="1441469" cy="103535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Rituals &amp; Milestones</a:t>
          </a:r>
          <a:endParaRPr lang="en-US" sz="2000" b="1" kern="1200" dirty="0">
            <a:latin typeface="Tw Cen MT"/>
            <a:cs typeface="Tw Cen MT"/>
          </a:endParaRPr>
        </a:p>
      </dsp:txBody>
      <dsp:txXfrm>
        <a:off x="339983" y="2272760"/>
        <a:ext cx="1380821" cy="974704"/>
      </dsp:txXfrm>
    </dsp:sp>
    <dsp:sp modelId="{C1DE2ED8-D0BA-2A4A-A67D-0B9DB8885EAA}">
      <dsp:nvSpPr>
        <dsp:cNvPr id="0" name=""/>
        <dsp:cNvSpPr/>
      </dsp:nvSpPr>
      <dsp:spPr>
        <a:xfrm rot="13885714">
          <a:off x="1557771" y="2205716"/>
          <a:ext cx="2391799"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360944" y="1016507"/>
          <a:ext cx="1294190"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Church Year Seasons</a:t>
          </a:r>
          <a:endParaRPr lang="en-US" sz="2000" b="1" kern="1200" dirty="0">
            <a:latin typeface="Tw Cen MT"/>
            <a:cs typeface="Tw Cen MT"/>
          </a:endParaRPr>
        </a:p>
      </dsp:txBody>
      <dsp:txXfrm>
        <a:off x="1391268" y="1046831"/>
        <a:ext cx="1233542" cy="974704"/>
      </dsp:txXfrm>
    </dsp:sp>
    <dsp:sp modelId="{57DBEB46-132C-FC49-81C5-2776F1C3EA50}">
      <dsp:nvSpPr>
        <dsp:cNvPr id="0" name=""/>
        <dsp:cNvSpPr/>
      </dsp:nvSpPr>
      <dsp:spPr>
        <a:xfrm rot="15428571">
          <a:off x="2484393" y="1764573"/>
          <a:ext cx="2408770" cy="526920"/>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773682" y="336168"/>
          <a:ext cx="1294190" cy="1035352"/>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Learning the Tradition</a:t>
          </a:r>
          <a:endParaRPr lang="en-US" sz="2000" b="1" kern="1200" dirty="0">
            <a:latin typeface="Tw Cen MT"/>
            <a:cs typeface="Tw Cen MT"/>
          </a:endParaRPr>
        </a:p>
      </dsp:txBody>
      <dsp:txXfrm>
        <a:off x="2804006" y="366492"/>
        <a:ext cx="1233542" cy="974704"/>
      </dsp:txXfrm>
    </dsp:sp>
    <dsp:sp modelId="{C41117A4-7368-6D49-8780-672F39D0100E}">
      <dsp:nvSpPr>
        <dsp:cNvPr id="0" name=""/>
        <dsp:cNvSpPr/>
      </dsp:nvSpPr>
      <dsp:spPr>
        <a:xfrm rot="16971429">
          <a:off x="3516413" y="1764573"/>
          <a:ext cx="2408770" cy="526920"/>
        </a:xfrm>
        <a:prstGeom prst="lef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341703" y="336168"/>
          <a:ext cx="1294190" cy="1035352"/>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Praying</a:t>
          </a:r>
        </a:p>
        <a:p>
          <a:pPr lvl="0" algn="ctr" defTabSz="889000">
            <a:lnSpc>
              <a:spcPct val="90000"/>
            </a:lnSpc>
            <a:spcBef>
              <a:spcPct val="0"/>
            </a:spcBef>
            <a:spcAft>
              <a:spcPct val="35000"/>
            </a:spcAft>
          </a:pPr>
          <a:r>
            <a:rPr lang="en-US" sz="2000" b="1" kern="1200" dirty="0" smtClean="0">
              <a:latin typeface="Tw Cen MT"/>
              <a:cs typeface="Tw Cen MT"/>
            </a:rPr>
            <a:t>Spiritual Formation</a:t>
          </a:r>
          <a:endParaRPr lang="en-US" sz="2000" b="1" kern="1200" dirty="0">
            <a:latin typeface="Tw Cen MT"/>
            <a:cs typeface="Tw Cen MT"/>
          </a:endParaRPr>
        </a:p>
      </dsp:txBody>
      <dsp:txXfrm>
        <a:off x="4372027" y="366492"/>
        <a:ext cx="1233542" cy="974704"/>
      </dsp:txXfrm>
    </dsp:sp>
    <dsp:sp modelId="{46359FB7-AE2D-AD48-BA3F-7A6D9F8A325C}">
      <dsp:nvSpPr>
        <dsp:cNvPr id="0" name=""/>
        <dsp:cNvSpPr/>
      </dsp:nvSpPr>
      <dsp:spPr>
        <a:xfrm rot="18514286">
          <a:off x="4460006" y="2205716"/>
          <a:ext cx="2391799"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754442" y="1016507"/>
          <a:ext cx="1294190" cy="1035352"/>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Reading the Bible</a:t>
          </a:r>
          <a:endParaRPr lang="en-US" sz="2000" b="1" kern="1200" dirty="0">
            <a:latin typeface="Tw Cen MT"/>
            <a:cs typeface="Tw Cen MT"/>
          </a:endParaRPr>
        </a:p>
      </dsp:txBody>
      <dsp:txXfrm>
        <a:off x="5784766" y="1046831"/>
        <a:ext cx="1233542" cy="974704"/>
      </dsp:txXfrm>
    </dsp:sp>
    <dsp:sp modelId="{CB254614-3AE3-5942-B4A8-B94331E526C1}">
      <dsp:nvSpPr>
        <dsp:cNvPr id="0" name=""/>
        <dsp:cNvSpPr/>
      </dsp:nvSpPr>
      <dsp:spPr>
        <a:xfrm rot="20163671">
          <a:off x="5158431" y="3086881"/>
          <a:ext cx="2320576"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732103" y="2126768"/>
          <a:ext cx="1294190" cy="150554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Serving Working for Justice Caring for Creation</a:t>
          </a:r>
          <a:endParaRPr lang="en-US" sz="2000" b="1" kern="1200" dirty="0">
            <a:latin typeface="Tw Cen MT"/>
            <a:cs typeface="Tw Cen MT"/>
          </a:endParaRPr>
        </a:p>
      </dsp:txBody>
      <dsp:txXfrm>
        <a:off x="6770009" y="2164674"/>
        <a:ext cx="1218378" cy="1429735"/>
      </dsp:txXfrm>
    </dsp:sp>
    <dsp:sp modelId="{853CB1C5-0190-7648-BF25-B8119ACA74DB}">
      <dsp:nvSpPr>
        <dsp:cNvPr id="0" name=""/>
        <dsp:cNvSpPr/>
      </dsp:nvSpPr>
      <dsp:spPr>
        <a:xfrm>
          <a:off x="5369404" y="4025359"/>
          <a:ext cx="2358695"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983836" y="3771143"/>
          <a:ext cx="1488526"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Worshipping</a:t>
          </a:r>
          <a:endParaRPr lang="en-US" sz="2000" b="1" kern="1200" dirty="0">
            <a:latin typeface="Tw Cen MT"/>
            <a:cs typeface="Tw Cen MT"/>
          </a:endParaRPr>
        </a:p>
      </dsp:txBody>
      <dsp:txXfrm>
        <a:off x="7014160" y="3801467"/>
        <a:ext cx="1427878" cy="9747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6E9B8-DBCA-C64A-8AA7-06A46D027E7E}">
      <dsp:nvSpPr>
        <dsp:cNvPr id="0" name=""/>
        <dsp:cNvSpPr/>
      </dsp:nvSpPr>
      <dsp:spPr>
        <a:xfrm>
          <a:off x="2220402" y="855783"/>
          <a:ext cx="2131953" cy="213195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Intergenerational Faith Community</a:t>
          </a:r>
          <a:endParaRPr lang="en-US" sz="1600" b="1" kern="1200" dirty="0">
            <a:latin typeface="Tw Cen MT"/>
            <a:cs typeface="Tw Cen MT"/>
          </a:endParaRPr>
        </a:p>
      </dsp:txBody>
      <dsp:txXfrm>
        <a:off x="2532619" y="1168000"/>
        <a:ext cx="1507519" cy="1507519"/>
      </dsp:txXfrm>
    </dsp:sp>
    <dsp:sp modelId="{9C0153A6-C720-9B41-B68F-286C0BDA78B4}">
      <dsp:nvSpPr>
        <dsp:cNvPr id="0" name=""/>
        <dsp:cNvSpPr/>
      </dsp:nvSpPr>
      <dsp:spPr>
        <a:xfrm>
          <a:off x="2672019" y="-19936"/>
          <a:ext cx="1228719" cy="1106611"/>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Children &amp; Parents</a:t>
          </a:r>
          <a:endParaRPr lang="en-US" sz="1600" b="1" kern="1200" dirty="0">
            <a:latin typeface="Tw Cen MT"/>
            <a:cs typeface="Tw Cen MT"/>
          </a:endParaRPr>
        </a:p>
      </dsp:txBody>
      <dsp:txXfrm>
        <a:off x="2851961" y="142123"/>
        <a:ext cx="868835" cy="782493"/>
      </dsp:txXfrm>
    </dsp:sp>
    <dsp:sp modelId="{821E78B6-40D9-DA42-A610-D95A8B445540}">
      <dsp:nvSpPr>
        <dsp:cNvPr id="0" name=""/>
        <dsp:cNvSpPr/>
      </dsp:nvSpPr>
      <dsp:spPr>
        <a:xfrm>
          <a:off x="3968428" y="619972"/>
          <a:ext cx="1228719" cy="1106611"/>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Youth &amp; Parents</a:t>
          </a:r>
          <a:endParaRPr lang="en-US" sz="1600" b="1" kern="1200" dirty="0">
            <a:latin typeface="Tw Cen MT"/>
            <a:cs typeface="Tw Cen MT"/>
          </a:endParaRPr>
        </a:p>
      </dsp:txBody>
      <dsp:txXfrm>
        <a:off x="4148370" y="782031"/>
        <a:ext cx="868835" cy="782493"/>
      </dsp:txXfrm>
    </dsp:sp>
    <dsp:sp modelId="{F1890CF1-B1F7-674A-A987-A7A7AFBCD2C5}">
      <dsp:nvSpPr>
        <dsp:cNvPr id="0" name=""/>
        <dsp:cNvSpPr/>
      </dsp:nvSpPr>
      <dsp:spPr>
        <a:xfrm>
          <a:off x="3874401" y="2062650"/>
          <a:ext cx="1228719" cy="110661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Young Adults</a:t>
          </a:r>
          <a:endParaRPr lang="en-US" sz="1600" b="1" kern="1200" dirty="0">
            <a:latin typeface="Tw Cen MT"/>
            <a:cs typeface="Tw Cen MT"/>
          </a:endParaRPr>
        </a:p>
      </dsp:txBody>
      <dsp:txXfrm>
        <a:off x="4054343" y="2224709"/>
        <a:ext cx="868835" cy="782493"/>
      </dsp:txXfrm>
    </dsp:sp>
    <dsp:sp modelId="{BA712A0A-EE50-D942-B4BC-EDE8FC8704F4}">
      <dsp:nvSpPr>
        <dsp:cNvPr id="0" name=""/>
        <dsp:cNvSpPr/>
      </dsp:nvSpPr>
      <dsp:spPr>
        <a:xfrm>
          <a:off x="2672019" y="2756846"/>
          <a:ext cx="1228719" cy="1106611"/>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Mid-life Adults</a:t>
          </a:r>
          <a:endParaRPr lang="en-US" sz="1600" b="1" kern="1200" dirty="0">
            <a:latin typeface="Tw Cen MT"/>
            <a:cs typeface="Tw Cen MT"/>
          </a:endParaRPr>
        </a:p>
      </dsp:txBody>
      <dsp:txXfrm>
        <a:off x="2851961" y="2918905"/>
        <a:ext cx="868835" cy="782493"/>
      </dsp:txXfrm>
    </dsp:sp>
    <dsp:sp modelId="{7E791BF1-47B3-DB44-9E9A-BF640A33822B}">
      <dsp:nvSpPr>
        <dsp:cNvPr id="0" name=""/>
        <dsp:cNvSpPr/>
      </dsp:nvSpPr>
      <dsp:spPr>
        <a:xfrm>
          <a:off x="1551008" y="2082968"/>
          <a:ext cx="1065976" cy="1065976"/>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Mature Adults</a:t>
          </a:r>
          <a:endParaRPr lang="en-US" sz="1600" b="1" kern="1200" dirty="0">
            <a:latin typeface="Tw Cen MT"/>
            <a:cs typeface="Tw Cen MT"/>
          </a:endParaRPr>
        </a:p>
      </dsp:txBody>
      <dsp:txXfrm>
        <a:off x="1707117" y="2239077"/>
        <a:ext cx="753758" cy="753758"/>
      </dsp:txXfrm>
    </dsp:sp>
    <dsp:sp modelId="{438560CF-F3DA-9144-AE49-3C50E3F9CABC}">
      <dsp:nvSpPr>
        <dsp:cNvPr id="0" name=""/>
        <dsp:cNvSpPr/>
      </dsp:nvSpPr>
      <dsp:spPr>
        <a:xfrm>
          <a:off x="1551008" y="694576"/>
          <a:ext cx="1065976" cy="1065976"/>
        </a:xfrm>
        <a:prstGeom prst="ellipse">
          <a:avLst/>
        </a:prstGeom>
        <a:solidFill>
          <a:srgbClr val="FFFF0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Older Adults</a:t>
          </a:r>
          <a:endParaRPr lang="en-US" sz="1600" b="1" kern="1200" dirty="0">
            <a:latin typeface="Tw Cen MT"/>
            <a:cs typeface="Tw Cen MT"/>
          </a:endParaRPr>
        </a:p>
      </dsp:txBody>
      <dsp:txXfrm>
        <a:off x="1707117" y="850685"/>
        <a:ext cx="753758" cy="7537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177450" y="3317012"/>
          <a:ext cx="2054675" cy="1943615"/>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Tw Cen MT"/>
              <a:cs typeface="Tw Cen MT"/>
            </a:rPr>
            <a:t>GROWTH IN FAITH</a:t>
          </a:r>
          <a:endParaRPr lang="en-US" sz="2600" kern="1200" dirty="0">
            <a:latin typeface="Tw Cen MT"/>
            <a:cs typeface="Tw Cen MT"/>
          </a:endParaRPr>
        </a:p>
      </dsp:txBody>
      <dsp:txXfrm>
        <a:off x="3478350" y="3601648"/>
        <a:ext cx="1452875" cy="1374343"/>
      </dsp:txXfrm>
    </dsp:sp>
    <dsp:sp modelId="{F8BE6A67-E23D-FA41-8D94-8672CB317A9A}">
      <dsp:nvSpPr>
        <dsp:cNvPr id="0" name=""/>
        <dsp:cNvSpPr/>
      </dsp:nvSpPr>
      <dsp:spPr>
        <a:xfrm rot="10800000">
          <a:off x="681476" y="4025359"/>
          <a:ext cx="2358695"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124849" y="3741030"/>
          <a:ext cx="1612652" cy="10955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Caring Relationships</a:t>
          </a:r>
          <a:endParaRPr lang="en-US" sz="2000" b="1" kern="1200" dirty="0">
            <a:latin typeface="Tw Cen MT"/>
            <a:cs typeface="Tw Cen MT"/>
          </a:endParaRPr>
        </a:p>
      </dsp:txBody>
      <dsp:txXfrm>
        <a:off x="-92761" y="3773118"/>
        <a:ext cx="1548476" cy="1031403"/>
      </dsp:txXfrm>
    </dsp:sp>
    <dsp:sp modelId="{999BB4BD-3DDB-B64B-96FD-9E84D2F302B4}">
      <dsp:nvSpPr>
        <dsp:cNvPr id="0" name=""/>
        <dsp:cNvSpPr/>
      </dsp:nvSpPr>
      <dsp:spPr>
        <a:xfrm rot="12342857">
          <a:off x="913078" y="3010644"/>
          <a:ext cx="2369261"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9659" y="2242436"/>
          <a:ext cx="1441469" cy="103535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Rituals &amp; Milestones</a:t>
          </a:r>
          <a:endParaRPr lang="en-US" sz="2000" b="1" kern="1200" dirty="0">
            <a:latin typeface="Tw Cen MT"/>
            <a:cs typeface="Tw Cen MT"/>
          </a:endParaRPr>
        </a:p>
      </dsp:txBody>
      <dsp:txXfrm>
        <a:off x="339983" y="2272760"/>
        <a:ext cx="1380821" cy="974704"/>
      </dsp:txXfrm>
    </dsp:sp>
    <dsp:sp modelId="{C1DE2ED8-D0BA-2A4A-A67D-0B9DB8885EAA}">
      <dsp:nvSpPr>
        <dsp:cNvPr id="0" name=""/>
        <dsp:cNvSpPr/>
      </dsp:nvSpPr>
      <dsp:spPr>
        <a:xfrm rot="13885714">
          <a:off x="1557771" y="2205716"/>
          <a:ext cx="2391799"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360944" y="1016507"/>
          <a:ext cx="1294190"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Church Year Seasons</a:t>
          </a:r>
          <a:endParaRPr lang="en-US" sz="2000" b="1" kern="1200" dirty="0">
            <a:latin typeface="Tw Cen MT"/>
            <a:cs typeface="Tw Cen MT"/>
          </a:endParaRPr>
        </a:p>
      </dsp:txBody>
      <dsp:txXfrm>
        <a:off x="1391268" y="1046831"/>
        <a:ext cx="1233542" cy="974704"/>
      </dsp:txXfrm>
    </dsp:sp>
    <dsp:sp modelId="{57DBEB46-132C-FC49-81C5-2776F1C3EA50}">
      <dsp:nvSpPr>
        <dsp:cNvPr id="0" name=""/>
        <dsp:cNvSpPr/>
      </dsp:nvSpPr>
      <dsp:spPr>
        <a:xfrm rot="15428571">
          <a:off x="2484393" y="1764573"/>
          <a:ext cx="2408770" cy="526920"/>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773682" y="336168"/>
          <a:ext cx="1294190" cy="1035352"/>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Learning the Tradition</a:t>
          </a:r>
          <a:endParaRPr lang="en-US" sz="2000" b="1" kern="1200" dirty="0">
            <a:latin typeface="Tw Cen MT"/>
            <a:cs typeface="Tw Cen MT"/>
          </a:endParaRPr>
        </a:p>
      </dsp:txBody>
      <dsp:txXfrm>
        <a:off x="2804006" y="366492"/>
        <a:ext cx="1233542" cy="974704"/>
      </dsp:txXfrm>
    </dsp:sp>
    <dsp:sp modelId="{C41117A4-7368-6D49-8780-672F39D0100E}">
      <dsp:nvSpPr>
        <dsp:cNvPr id="0" name=""/>
        <dsp:cNvSpPr/>
      </dsp:nvSpPr>
      <dsp:spPr>
        <a:xfrm rot="16971429">
          <a:off x="3516413" y="1764573"/>
          <a:ext cx="2408770" cy="526920"/>
        </a:xfrm>
        <a:prstGeom prst="lef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341703" y="336168"/>
          <a:ext cx="1294190" cy="1035352"/>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Praying</a:t>
          </a:r>
        </a:p>
        <a:p>
          <a:pPr lvl="0" algn="ctr" defTabSz="889000">
            <a:lnSpc>
              <a:spcPct val="90000"/>
            </a:lnSpc>
            <a:spcBef>
              <a:spcPct val="0"/>
            </a:spcBef>
            <a:spcAft>
              <a:spcPct val="35000"/>
            </a:spcAft>
          </a:pPr>
          <a:r>
            <a:rPr lang="en-US" sz="2000" b="1" kern="1200" dirty="0" smtClean="0">
              <a:latin typeface="Tw Cen MT"/>
              <a:cs typeface="Tw Cen MT"/>
            </a:rPr>
            <a:t>Spiritual Formation</a:t>
          </a:r>
          <a:endParaRPr lang="en-US" sz="2000" b="1" kern="1200" dirty="0">
            <a:latin typeface="Tw Cen MT"/>
            <a:cs typeface="Tw Cen MT"/>
          </a:endParaRPr>
        </a:p>
      </dsp:txBody>
      <dsp:txXfrm>
        <a:off x="4372027" y="366492"/>
        <a:ext cx="1233542" cy="974704"/>
      </dsp:txXfrm>
    </dsp:sp>
    <dsp:sp modelId="{46359FB7-AE2D-AD48-BA3F-7A6D9F8A325C}">
      <dsp:nvSpPr>
        <dsp:cNvPr id="0" name=""/>
        <dsp:cNvSpPr/>
      </dsp:nvSpPr>
      <dsp:spPr>
        <a:xfrm rot="18514286">
          <a:off x="4460006" y="2205716"/>
          <a:ext cx="2391799"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754442" y="1016507"/>
          <a:ext cx="1294190" cy="1035352"/>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Reading the Bible</a:t>
          </a:r>
          <a:endParaRPr lang="en-US" sz="2000" b="1" kern="1200" dirty="0">
            <a:latin typeface="Tw Cen MT"/>
            <a:cs typeface="Tw Cen MT"/>
          </a:endParaRPr>
        </a:p>
      </dsp:txBody>
      <dsp:txXfrm>
        <a:off x="5784766" y="1046831"/>
        <a:ext cx="1233542" cy="974704"/>
      </dsp:txXfrm>
    </dsp:sp>
    <dsp:sp modelId="{CB254614-3AE3-5942-B4A8-B94331E526C1}">
      <dsp:nvSpPr>
        <dsp:cNvPr id="0" name=""/>
        <dsp:cNvSpPr/>
      </dsp:nvSpPr>
      <dsp:spPr>
        <a:xfrm rot="20163671">
          <a:off x="5158431" y="3086881"/>
          <a:ext cx="2320576"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732103" y="2126768"/>
          <a:ext cx="1294190" cy="150554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Serving Working for Justice Caring for Creation</a:t>
          </a:r>
          <a:endParaRPr lang="en-US" sz="2000" b="1" kern="1200" dirty="0">
            <a:latin typeface="Tw Cen MT"/>
            <a:cs typeface="Tw Cen MT"/>
          </a:endParaRPr>
        </a:p>
      </dsp:txBody>
      <dsp:txXfrm>
        <a:off x="6770009" y="2164674"/>
        <a:ext cx="1218378" cy="1429735"/>
      </dsp:txXfrm>
    </dsp:sp>
    <dsp:sp modelId="{853CB1C5-0190-7648-BF25-B8119ACA74DB}">
      <dsp:nvSpPr>
        <dsp:cNvPr id="0" name=""/>
        <dsp:cNvSpPr/>
      </dsp:nvSpPr>
      <dsp:spPr>
        <a:xfrm>
          <a:off x="5369404" y="4025359"/>
          <a:ext cx="2358695"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983836" y="3771143"/>
          <a:ext cx="1488526"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Worshipping</a:t>
          </a:r>
          <a:endParaRPr lang="en-US" sz="2000" b="1" kern="1200" dirty="0">
            <a:latin typeface="Tw Cen MT"/>
            <a:cs typeface="Tw Cen MT"/>
          </a:endParaRPr>
        </a:p>
      </dsp:txBody>
      <dsp:txXfrm>
        <a:off x="7014160" y="3801467"/>
        <a:ext cx="1427878" cy="9747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138E6-2B9B-234E-B3D3-E167CD7DA27D}">
      <dsp:nvSpPr>
        <dsp:cNvPr id="0" name=""/>
        <dsp:cNvSpPr/>
      </dsp:nvSpPr>
      <dsp:spPr>
        <a:xfrm>
          <a:off x="2623808" y="1443"/>
          <a:ext cx="1597682" cy="1597682"/>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Learn with Peers</a:t>
          </a:r>
          <a:endParaRPr lang="en-US" sz="1700" b="1" kern="1200" dirty="0"/>
        </a:p>
      </dsp:txBody>
      <dsp:txXfrm>
        <a:off x="2857783" y="235418"/>
        <a:ext cx="1129732" cy="1129732"/>
      </dsp:txXfrm>
    </dsp:sp>
    <dsp:sp modelId="{D9385287-8D33-C249-BF18-4CACAAF374F7}">
      <dsp:nvSpPr>
        <dsp:cNvPr id="0" name=""/>
        <dsp:cNvSpPr/>
      </dsp:nvSpPr>
      <dsp:spPr>
        <a:xfrm rot="2700000">
          <a:off x="4049856" y="1369825"/>
          <a:ext cx="423886" cy="539217"/>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4068479" y="1432708"/>
        <a:ext cx="296720" cy="323531"/>
      </dsp:txXfrm>
    </dsp:sp>
    <dsp:sp modelId="{2D667DC6-2367-034C-9995-86296F573918}">
      <dsp:nvSpPr>
        <dsp:cNvPr id="0" name=""/>
        <dsp:cNvSpPr/>
      </dsp:nvSpPr>
      <dsp:spPr>
        <a:xfrm>
          <a:off x="4319074" y="1696708"/>
          <a:ext cx="1597682" cy="159768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Experience in Community</a:t>
          </a:r>
          <a:endParaRPr lang="en-US" sz="1700" b="1" kern="1200" dirty="0"/>
        </a:p>
      </dsp:txBody>
      <dsp:txXfrm>
        <a:off x="4553049" y="1930683"/>
        <a:ext cx="1129732" cy="1129732"/>
      </dsp:txXfrm>
    </dsp:sp>
    <dsp:sp modelId="{2F460F9B-27F7-6C4B-AF1E-30EB0B91462B}">
      <dsp:nvSpPr>
        <dsp:cNvPr id="0" name=""/>
        <dsp:cNvSpPr/>
      </dsp:nvSpPr>
      <dsp:spPr>
        <a:xfrm rot="8100000">
          <a:off x="4066822" y="3065090"/>
          <a:ext cx="423886" cy="539217"/>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10800000">
        <a:off x="4175365" y="3127973"/>
        <a:ext cx="296720" cy="323531"/>
      </dsp:txXfrm>
    </dsp:sp>
    <dsp:sp modelId="{B630ECF8-860A-E340-9DD5-E1A34AA61F34}">
      <dsp:nvSpPr>
        <dsp:cNvPr id="0" name=""/>
        <dsp:cNvSpPr/>
      </dsp:nvSpPr>
      <dsp:spPr>
        <a:xfrm>
          <a:off x="2623808" y="3391974"/>
          <a:ext cx="1597682" cy="159768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Live the Learning</a:t>
          </a:r>
          <a:endParaRPr lang="en-US" sz="1700" b="1" kern="1200" dirty="0"/>
        </a:p>
      </dsp:txBody>
      <dsp:txXfrm>
        <a:off x="2857783" y="3625949"/>
        <a:ext cx="1129732" cy="1129732"/>
      </dsp:txXfrm>
    </dsp:sp>
    <dsp:sp modelId="{311EC0EC-7DAE-3444-83BF-1A8E4C83D512}">
      <dsp:nvSpPr>
        <dsp:cNvPr id="0" name=""/>
        <dsp:cNvSpPr/>
      </dsp:nvSpPr>
      <dsp:spPr>
        <a:xfrm rot="13500000">
          <a:off x="2371557" y="3082056"/>
          <a:ext cx="423886" cy="539217"/>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10800000">
        <a:off x="2480100" y="3234859"/>
        <a:ext cx="296720" cy="323531"/>
      </dsp:txXfrm>
    </dsp:sp>
    <dsp:sp modelId="{FF3B1328-32C5-AC42-AC46-0F30B4E7CDB4}">
      <dsp:nvSpPr>
        <dsp:cNvPr id="0" name=""/>
        <dsp:cNvSpPr/>
      </dsp:nvSpPr>
      <dsp:spPr>
        <a:xfrm>
          <a:off x="928543" y="1696708"/>
          <a:ext cx="1597682" cy="1597682"/>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Reflect on Learning &amp; Living</a:t>
          </a:r>
          <a:endParaRPr lang="en-US" sz="1700" b="1" kern="1200" dirty="0"/>
        </a:p>
      </dsp:txBody>
      <dsp:txXfrm>
        <a:off x="1162518" y="1930683"/>
        <a:ext cx="1129732" cy="1129732"/>
      </dsp:txXfrm>
    </dsp:sp>
    <dsp:sp modelId="{C83CF404-6E2F-4949-9DBE-13F545BFF044}">
      <dsp:nvSpPr>
        <dsp:cNvPr id="0" name=""/>
        <dsp:cNvSpPr/>
      </dsp:nvSpPr>
      <dsp:spPr>
        <a:xfrm rot="18900000">
          <a:off x="2354591" y="1386791"/>
          <a:ext cx="423886" cy="539217"/>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73214" y="1539594"/>
        <a:ext cx="296720" cy="32353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w Cen M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w Cen MT"/>
              </a:defRPr>
            </a:lvl1pPr>
          </a:lstStyle>
          <a:p>
            <a:fld id="{DCA639C2-B6D2-D34E-ADF1-160402E244B7}" type="datetimeFigureOut">
              <a:rPr lang="en-US" smtClean="0"/>
              <a:pPr/>
              <a:t>6/15/15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w Cen M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w Cen MT"/>
              </a:defRPr>
            </a:lvl1pPr>
          </a:lstStyle>
          <a:p>
            <a:fld id="{368CB6B8-1CFA-F34A-8BCE-5B679FD3C73B}" type="slidenum">
              <a:rPr lang="en-US" smtClean="0"/>
              <a:pPr/>
              <a:t>‹#›</a:t>
            </a:fld>
            <a:endParaRPr lang="en-US" dirty="0"/>
          </a:p>
        </p:txBody>
      </p:sp>
    </p:spTree>
    <p:extLst>
      <p:ext uri="{BB962C8B-B14F-4D97-AF65-F5344CB8AC3E}">
        <p14:creationId xmlns:p14="http://schemas.microsoft.com/office/powerpoint/2010/main" val="44752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Tw Cen MT"/>
        <a:ea typeface="+mn-ea"/>
        <a:cs typeface="+mn-cs"/>
      </a:defRPr>
    </a:lvl1pPr>
    <a:lvl2pPr marL="457200" algn="l" defTabSz="457200" rtl="0" eaLnBrk="1" latinLnBrk="0" hangingPunct="1">
      <a:defRPr sz="1200" kern="1200">
        <a:solidFill>
          <a:schemeClr val="tx1"/>
        </a:solidFill>
        <a:latin typeface="Tw Cen MT"/>
        <a:ea typeface="+mn-ea"/>
        <a:cs typeface="+mn-cs"/>
      </a:defRPr>
    </a:lvl2pPr>
    <a:lvl3pPr marL="914400" algn="l" defTabSz="457200" rtl="0" eaLnBrk="1" latinLnBrk="0" hangingPunct="1">
      <a:defRPr sz="1200" kern="1200">
        <a:solidFill>
          <a:schemeClr val="tx1"/>
        </a:solidFill>
        <a:latin typeface="Tw Cen MT"/>
        <a:ea typeface="+mn-ea"/>
        <a:cs typeface="+mn-cs"/>
      </a:defRPr>
    </a:lvl3pPr>
    <a:lvl4pPr marL="1371600" algn="l" defTabSz="457200" rtl="0" eaLnBrk="1" latinLnBrk="0" hangingPunct="1">
      <a:defRPr sz="1200" kern="1200">
        <a:solidFill>
          <a:schemeClr val="tx1"/>
        </a:solidFill>
        <a:latin typeface="Tw Cen MT"/>
        <a:ea typeface="+mn-ea"/>
        <a:cs typeface="+mn-cs"/>
      </a:defRPr>
    </a:lvl4pPr>
    <a:lvl5pPr marL="1828800" algn="l" defTabSz="457200" rtl="0" eaLnBrk="1" latinLnBrk="0" hangingPunct="1">
      <a:defRPr sz="1200" kern="1200">
        <a:solidFill>
          <a:schemeClr val="tx1"/>
        </a:solidFill>
        <a:latin typeface="Tw Cen M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2103D3E-B9DE-F042-A81B-9023B6863032}" type="datetimeFigureOut">
              <a:rPr lang="en-US" smtClean="0"/>
              <a:t>6/15/15</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6/15/15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2103D3E-B9DE-F042-A81B-9023B6863032}" type="datetimeFigureOut">
              <a:rPr lang="en-US" smtClean="0"/>
              <a:t>6/15/15</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D4A334BD-FE82-A84C-875F-DDC9CF61CB6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6/15/15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2103D3E-B9DE-F042-A81B-9023B6863032}" type="datetimeFigureOut">
              <a:rPr lang="en-US" smtClean="0"/>
              <a:t>6/15/15</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2103D3E-B9DE-F042-A81B-9023B6863032}" type="datetimeFigureOut">
              <a:rPr lang="en-US" smtClean="0"/>
              <a:t>6/15/15</a:t>
            </a:fld>
            <a:endParaRPr lang="en-US" dirty="0"/>
          </a:p>
        </p:txBody>
      </p:sp>
      <p:sp>
        <p:nvSpPr>
          <p:cNvPr id="10" name="Slide Number Placeholder 9"/>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2103D3E-B9DE-F042-A81B-9023B6863032}" type="datetimeFigureOut">
              <a:rPr lang="en-US" smtClean="0"/>
              <a:t>6/15/15</a:t>
            </a:fld>
            <a:endParaRPr lang="en-US" dirty="0"/>
          </a:p>
        </p:txBody>
      </p:sp>
      <p:sp>
        <p:nvSpPr>
          <p:cNvPr id="12" name="Slide Number Placeholder 11"/>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103D3E-B9DE-F042-A81B-9023B6863032}" type="datetimeFigureOut">
              <a:rPr lang="en-US" smtClean="0"/>
              <a:t>6/15/15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03D3E-B9DE-F042-A81B-9023B6863032}" type="datetimeFigureOut">
              <a:rPr lang="en-US" smtClean="0"/>
              <a:t>6/15/15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2103D3E-B9DE-F042-A81B-9023B6863032}" type="datetimeFigureOut">
              <a:rPr lang="en-US" smtClean="0"/>
              <a:t>6/15/15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Tw Cen MT"/>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92103D3E-B9DE-F042-A81B-9023B6863032}" type="datetimeFigureOut">
              <a:rPr lang="en-US" smtClean="0"/>
              <a:t>6/15/15</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w Cen MT"/>
              </a:defRPr>
            </a:lvl1pPr>
          </a:lstStyle>
          <a:p>
            <a:fld id="{92103D3E-B9DE-F042-A81B-9023B6863032}" type="datetimeFigureOut">
              <a:rPr lang="en-US" smtClean="0"/>
              <a:pPr/>
              <a:t>6/15/15</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latin typeface="Tw Cen MT"/>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latin typeface="Tw Cen MT"/>
              </a:defRPr>
            </a:lvl1pPr>
          </a:lstStyle>
          <a:p>
            <a:fld id="{D4A334BD-FE82-A84C-875F-DDC9CF61CB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Corbel"/>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25.xml"/><Relationship Id="rId4" Type="http://schemas.openxmlformats.org/officeDocument/2006/relationships/diagramQuickStyle" Target="../diagrams/quickStyle25.xml"/><Relationship Id="rId5" Type="http://schemas.openxmlformats.org/officeDocument/2006/relationships/diagramColors" Target="../diagrams/colors25.xml"/><Relationship Id="rId6" Type="http://schemas.microsoft.com/office/2007/relationships/diagramDrawing" Target="../diagrams/drawing25.xml"/><Relationship Id="rId1" Type="http://schemas.openxmlformats.org/officeDocument/2006/relationships/slideLayout" Target="../slideLayouts/slideLayout2.xml"/><Relationship Id="rId2" Type="http://schemas.openxmlformats.org/officeDocument/2006/relationships/diagramData" Target="../diagrams/data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26.xml"/><Relationship Id="rId4" Type="http://schemas.openxmlformats.org/officeDocument/2006/relationships/diagramQuickStyle" Target="../diagrams/quickStyle26.xml"/><Relationship Id="rId5" Type="http://schemas.openxmlformats.org/officeDocument/2006/relationships/diagramColors" Target="../diagrams/colors26.xml"/><Relationship Id="rId6" Type="http://schemas.microsoft.com/office/2007/relationships/diagramDrawing" Target="../diagrams/drawing26.xml"/><Relationship Id="rId1" Type="http://schemas.openxmlformats.org/officeDocument/2006/relationships/slideLayout" Target="../slideLayouts/slideLayout2.xml"/><Relationship Id="rId2" Type="http://schemas.openxmlformats.org/officeDocument/2006/relationships/diagramData" Target="../diagrams/data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6.xml"/><Relationship Id="rId2" Type="http://schemas.openxmlformats.org/officeDocument/2006/relationships/diagramData" Target="../diagrams/data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6.xml"/><Relationship Id="rId2" Type="http://schemas.openxmlformats.org/officeDocument/2006/relationships/diagramData" Target="../diagrams/data1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eg"/><Relationship Id="rId5" Type="http://schemas.openxmlformats.org/officeDocument/2006/relationships/image" Target="../media/image23.jpg"/><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48.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jpeg"/><Relationship Id="rId13"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24.gif"/><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g"/><Relationship Id="rId5" Type="http://schemas.openxmlformats.org/officeDocument/2006/relationships/image" Target="../media/image39.jp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g"/><Relationship Id="rId3" Type="http://schemas.openxmlformats.org/officeDocument/2006/relationships/image" Target="../media/image2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7" Type="http://schemas.openxmlformats.org/officeDocument/2006/relationships/image" Target="../media/image44.jpeg"/><Relationship Id="rId1" Type="http://schemas.openxmlformats.org/officeDocument/2006/relationships/slideLayout" Target="../slideLayouts/slideLayout6.xml"/><Relationship Id="rId2" Type="http://schemas.openxmlformats.org/officeDocument/2006/relationships/diagramData" Target="../diagrams/data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6.xml"/><Relationship Id="rId2" Type="http://schemas.openxmlformats.org/officeDocument/2006/relationships/diagramData" Target="../diagrams/data14.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4.xml"/><Relationship Id="rId2" Type="http://schemas.openxmlformats.org/officeDocument/2006/relationships/diagramData" Target="../diagrams/data15.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6.xml"/><Relationship Id="rId2" Type="http://schemas.openxmlformats.org/officeDocument/2006/relationships/diagramData" Target="../diagrams/data1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7.xml"/><Relationship Id="rId2" Type="http://schemas.openxmlformats.org/officeDocument/2006/relationships/diagramData" Target="../diagrams/data1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7.xml"/><Relationship Id="rId2" Type="http://schemas.openxmlformats.org/officeDocument/2006/relationships/diagramData" Target="../diagrams/data18.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7.xml"/><Relationship Id="rId2" Type="http://schemas.openxmlformats.org/officeDocument/2006/relationships/diagramData" Target="../diagrams/data19.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7.xml"/><Relationship Id="rId2" Type="http://schemas.openxmlformats.org/officeDocument/2006/relationships/diagramData" Target="../diagrams/data20.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diagramData" Target="../diagrams/data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2.xml"/><Relationship Id="rId4" Type="http://schemas.openxmlformats.org/officeDocument/2006/relationships/diagramQuickStyle" Target="../diagrams/quickStyle22.xml"/><Relationship Id="rId5" Type="http://schemas.openxmlformats.org/officeDocument/2006/relationships/diagramColors" Target="../diagrams/colors22.xml"/><Relationship Id="rId6" Type="http://schemas.microsoft.com/office/2007/relationships/diagramDrawing" Target="../diagrams/drawing22.xml"/><Relationship Id="rId1" Type="http://schemas.openxmlformats.org/officeDocument/2006/relationships/slideLayout" Target="../slideLayouts/slideLayout6.xml"/><Relationship Id="rId2" Type="http://schemas.openxmlformats.org/officeDocument/2006/relationships/diagramData" Target="../diagrams/data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3.xml"/><Relationship Id="rId4" Type="http://schemas.openxmlformats.org/officeDocument/2006/relationships/diagramQuickStyle" Target="../diagrams/quickStyle23.xml"/><Relationship Id="rId5" Type="http://schemas.openxmlformats.org/officeDocument/2006/relationships/diagramColors" Target="../diagrams/colors23.xml"/><Relationship Id="rId6" Type="http://schemas.microsoft.com/office/2007/relationships/diagramDrawing" Target="../diagrams/drawing23.xml"/><Relationship Id="rId1" Type="http://schemas.openxmlformats.org/officeDocument/2006/relationships/slideLayout" Target="../slideLayouts/slideLayout7.xml"/><Relationship Id="rId2" Type="http://schemas.openxmlformats.org/officeDocument/2006/relationships/diagramData" Target="../diagrams/data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4.xml"/><Relationship Id="rId4" Type="http://schemas.openxmlformats.org/officeDocument/2006/relationships/diagramQuickStyle" Target="../diagrams/quickStyle24.xml"/><Relationship Id="rId5" Type="http://schemas.openxmlformats.org/officeDocument/2006/relationships/diagramColors" Target="../diagrams/colors24.xml"/><Relationship Id="rId6" Type="http://schemas.microsoft.com/office/2007/relationships/diagramDrawing" Target="../diagrams/drawing24.xml"/><Relationship Id="rId1" Type="http://schemas.openxmlformats.org/officeDocument/2006/relationships/slideLayout" Target="../slideLayouts/slideLayout7.xml"/><Relationship Id="rId2" Type="http://schemas.openxmlformats.org/officeDocument/2006/relationships/diagramData" Target="../diagrams/data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7062" y="1017351"/>
            <a:ext cx="3890782" cy="4049124"/>
          </a:xfrm>
        </p:spPr>
        <p:txBody>
          <a:bodyPr>
            <a:normAutofit/>
          </a:bodyPr>
          <a:lstStyle/>
          <a:p>
            <a:pPr algn="ctr"/>
            <a:r>
              <a:rPr lang="en-US" dirty="0" smtClean="0">
                <a:solidFill>
                  <a:schemeClr val="tx1"/>
                </a:solidFill>
              </a:rPr>
              <a:t>Reimagining faith formation for the 21</a:t>
            </a:r>
            <a:r>
              <a:rPr lang="en-US" baseline="30000" dirty="0" smtClean="0">
                <a:solidFill>
                  <a:schemeClr val="tx1"/>
                </a:solidFill>
              </a:rPr>
              <a:t>st</a:t>
            </a:r>
            <a:r>
              <a:rPr lang="en-US" dirty="0" smtClean="0">
                <a:solidFill>
                  <a:schemeClr val="tx1"/>
                </a:solidFill>
              </a:rPr>
              <a:t> Century</a:t>
            </a:r>
            <a:endParaRPr lang="en-US" dirty="0">
              <a:solidFill>
                <a:schemeClr val="tx1"/>
              </a:solidFill>
            </a:endParaRPr>
          </a:p>
        </p:txBody>
      </p:sp>
      <p:sp>
        <p:nvSpPr>
          <p:cNvPr id="2" name="TextBox 1"/>
          <p:cNvSpPr txBox="1"/>
          <p:nvPr/>
        </p:nvSpPr>
        <p:spPr>
          <a:xfrm>
            <a:off x="2410120" y="6000192"/>
            <a:ext cx="6647021" cy="769441"/>
          </a:xfrm>
          <a:prstGeom prst="rect">
            <a:avLst/>
          </a:prstGeom>
          <a:noFill/>
        </p:spPr>
        <p:txBody>
          <a:bodyPr wrap="square" rtlCol="0">
            <a:spAutoFit/>
          </a:bodyPr>
          <a:lstStyle/>
          <a:p>
            <a:pPr algn="ctr"/>
            <a:r>
              <a:rPr lang="en-US" sz="2400" dirty="0" smtClean="0">
                <a:solidFill>
                  <a:schemeClr val="bg1"/>
                </a:solidFill>
                <a:latin typeface="Tw Cen MT"/>
              </a:rPr>
              <a:t>John Roberto</a:t>
            </a:r>
          </a:p>
          <a:p>
            <a:pPr algn="ctr"/>
            <a:r>
              <a:rPr lang="en-US" sz="2000" dirty="0" smtClean="0">
                <a:solidFill>
                  <a:schemeClr val="bg1"/>
                </a:solidFill>
                <a:latin typeface="Tw Cen MT"/>
              </a:rPr>
              <a:t>jroberto@lifelongfaith.com     www.LifelongFaith.com</a:t>
            </a:r>
            <a:endParaRPr lang="en-US" sz="2000" dirty="0">
              <a:solidFill>
                <a:schemeClr val="bg1"/>
              </a:solidFill>
              <a:latin typeface="Tw Cen MT"/>
            </a:endParaRPr>
          </a:p>
        </p:txBody>
      </p:sp>
      <p:pic>
        <p:nvPicPr>
          <p:cNvPr id="5" name="Picture 4" descr="Christ the Teach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7849" y="260531"/>
            <a:ext cx="4234573" cy="5601469"/>
          </a:xfrm>
          <a:prstGeom prst="rect">
            <a:avLst/>
          </a:prstGeom>
        </p:spPr>
      </p:pic>
    </p:spTree>
    <p:extLst>
      <p:ext uri="{BB962C8B-B14F-4D97-AF65-F5344CB8AC3E}">
        <p14:creationId xmlns:p14="http://schemas.microsoft.com/office/powerpoint/2010/main" val="2526462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F_15.05.05_RLS2_1_310px.png"/>
          <p:cNvPicPr>
            <a:picLocks noChangeAspect="1"/>
          </p:cNvPicPr>
          <p:nvPr/>
        </p:nvPicPr>
        <p:blipFill rotWithShape="1">
          <a:blip r:embed="rId2" cstate="email">
            <a:extLst>
              <a:ext uri="{28A0092B-C50C-407E-A947-70E740481C1C}">
                <a14:useLocalDpi xmlns:a14="http://schemas.microsoft.com/office/drawing/2010/main"/>
              </a:ext>
            </a:extLst>
          </a:blip>
          <a:srcRect t="1603" b="26395"/>
          <a:stretch/>
        </p:blipFill>
        <p:spPr>
          <a:xfrm>
            <a:off x="2257845" y="52024"/>
            <a:ext cx="4505298" cy="6749444"/>
          </a:xfrm>
          <a:prstGeom prst="rect">
            <a:avLst/>
          </a:prstGeom>
        </p:spPr>
      </p:pic>
    </p:spTree>
    <p:extLst>
      <p:ext uri="{BB962C8B-B14F-4D97-AF65-F5344CB8AC3E}">
        <p14:creationId xmlns:p14="http://schemas.microsoft.com/office/powerpoint/2010/main" val="22597848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Curating Religious Content</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420227497"/>
              </p:ext>
            </p:extLst>
          </p:nvPr>
        </p:nvGraphicFramePr>
        <p:xfrm>
          <a:off x="390737" y="1757015"/>
          <a:ext cx="8375311" cy="481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14197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 Curation Support System</a:t>
            </a:r>
            <a:endParaRPr lang="en-US" dirty="0"/>
          </a:p>
        </p:txBody>
      </p:sp>
      <p:sp>
        <p:nvSpPr>
          <p:cNvPr id="3" name="Content Placeholder 2"/>
          <p:cNvSpPr>
            <a:spLocks noGrp="1"/>
          </p:cNvSpPr>
          <p:nvPr>
            <p:ph sz="quarter" idx="1"/>
          </p:nvPr>
        </p:nvSpPr>
        <p:spPr/>
        <p:txBody>
          <a:bodyPr>
            <a:normAutofit/>
          </a:bodyPr>
          <a:lstStyle/>
          <a:p>
            <a:pPr marL="514350" indent="-514350">
              <a:buFont typeface="+mj-lt"/>
              <a:buAutoNum type="arabicPeriod"/>
            </a:pPr>
            <a:r>
              <a:rPr lang="en-US" sz="3200" dirty="0" smtClean="0"/>
              <a:t>Develop trusted expert curators to assist.</a:t>
            </a:r>
          </a:p>
          <a:p>
            <a:pPr marL="514350" indent="-514350">
              <a:buFont typeface="+mj-lt"/>
              <a:buAutoNum type="arabicPeriod"/>
            </a:pPr>
            <a:r>
              <a:rPr lang="en-US" sz="3200" dirty="0" smtClean="0"/>
              <a:t>Develop a list of high quality online resource centers.</a:t>
            </a:r>
          </a:p>
          <a:p>
            <a:pPr marL="514350" indent="-514350">
              <a:buFont typeface="+mj-lt"/>
              <a:buAutoNum type="arabicPeriod"/>
            </a:pPr>
            <a:r>
              <a:rPr lang="en-US" sz="3200" dirty="0" smtClean="0"/>
              <a:t>Subscribe to faith formation blogs and newsletters.</a:t>
            </a:r>
            <a:endParaRPr lang="en-US" sz="3200" dirty="0"/>
          </a:p>
        </p:txBody>
      </p:sp>
    </p:spTree>
    <p:extLst>
      <p:ext uri="{BB962C8B-B14F-4D97-AF65-F5344CB8AC3E}">
        <p14:creationId xmlns:p14="http://schemas.microsoft.com/office/powerpoint/2010/main" val="2423299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873" y="1657457"/>
            <a:ext cx="8132736" cy="50829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itle 2"/>
          <p:cNvSpPr>
            <a:spLocks noGrp="1"/>
          </p:cNvSpPr>
          <p:nvPr>
            <p:ph type="title"/>
          </p:nvPr>
        </p:nvSpPr>
        <p:spPr/>
        <p:txBody>
          <a:bodyPr>
            <a:normAutofit/>
          </a:bodyPr>
          <a:lstStyle/>
          <a:p>
            <a:r>
              <a:rPr lang="en-US" dirty="0" smtClean="0"/>
              <a:t>Curate with ReadKit - Mac &amp; iOS</a:t>
            </a:r>
            <a:endParaRPr lang="en-US" dirty="0"/>
          </a:p>
        </p:txBody>
      </p:sp>
    </p:spTree>
    <p:extLst>
      <p:ext uri="{BB962C8B-B14F-4D97-AF65-F5344CB8AC3E}">
        <p14:creationId xmlns:p14="http://schemas.microsoft.com/office/powerpoint/2010/main" val="58187152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8400292" cy="990600"/>
          </a:xfrm>
        </p:spPr>
        <p:txBody>
          <a:bodyPr>
            <a:normAutofit fontScale="90000"/>
          </a:bodyPr>
          <a:lstStyle/>
          <a:p>
            <a:r>
              <a:rPr lang="en-US" dirty="0" smtClean="0"/>
              <a:t>Curate with G2Reader - PC &amp; Android</a:t>
            </a:r>
            <a:endParaRPr lang="en-US" dirty="0"/>
          </a:p>
        </p:txBody>
      </p:sp>
      <p:pic>
        <p:nvPicPr>
          <p:cNvPr id="4" name="Picture 3" descr="screen-capture-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29206" y="1587363"/>
            <a:ext cx="5683804" cy="51498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0379458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Curate with Social Bookmarking</a:t>
            </a:r>
            <a:endParaRPr lang="en-US" dirty="0"/>
          </a:p>
        </p:txBody>
      </p:sp>
      <p:pic>
        <p:nvPicPr>
          <p:cNvPr id="3" name="Picture 2" descr="Screen Shot 2015-03-03 at 6.56.5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253" y="1821212"/>
            <a:ext cx="8351290" cy="45889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104932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Research Checklist</a:t>
            </a:r>
            <a:endParaRPr lang="en-US" dirty="0"/>
          </a:p>
        </p:txBody>
      </p:sp>
      <p:sp>
        <p:nvSpPr>
          <p:cNvPr id="4" name="Content Placeholder 3"/>
          <p:cNvSpPr>
            <a:spLocks noGrp="1"/>
          </p:cNvSpPr>
          <p:nvPr>
            <p:ph sz="quarter" idx="1"/>
          </p:nvPr>
        </p:nvSpPr>
        <p:spPr>
          <a:xfrm>
            <a:off x="612648" y="1600200"/>
            <a:ext cx="8153400" cy="5257800"/>
          </a:xfrm>
        </p:spPr>
        <p:txBody>
          <a:bodyPr>
            <a:normAutofit fontScale="77500" lnSpcReduction="20000"/>
          </a:bodyPr>
          <a:lstStyle/>
          <a:p>
            <a:pPr marL="457200" lvl="0" indent="-457200">
              <a:spcBef>
                <a:spcPts val="0"/>
              </a:spcBef>
              <a:buFont typeface="+mj-lt"/>
              <a:buAutoNum type="arabicPeriod"/>
            </a:pPr>
            <a:r>
              <a:rPr lang="en-US" sz="3100" dirty="0" smtClean="0"/>
              <a:t>People</a:t>
            </a:r>
            <a:r>
              <a:rPr lang="en-US" sz="3100" dirty="0"/>
              <a:t>: teachers, mentors/guides, program leaders, small group leaders, guest presenters</a:t>
            </a:r>
          </a:p>
          <a:p>
            <a:pPr marL="457200" lvl="0" indent="-457200">
              <a:spcBef>
                <a:spcPts val="0"/>
              </a:spcBef>
              <a:buFont typeface="+mj-lt"/>
              <a:buAutoNum type="arabicPeriod"/>
            </a:pPr>
            <a:r>
              <a:rPr lang="en-US" sz="3100" dirty="0"/>
              <a:t>Community programs: churches, agencies, organizations, </a:t>
            </a:r>
          </a:p>
          <a:p>
            <a:pPr marL="457200" lvl="0" indent="-457200">
              <a:spcBef>
                <a:spcPts val="0"/>
              </a:spcBef>
              <a:buFont typeface="+mj-lt"/>
              <a:buAutoNum type="arabicPeriod"/>
            </a:pPr>
            <a:r>
              <a:rPr lang="en-US" sz="3100" dirty="0"/>
              <a:t>Educational institutions: colleges, seminaries, educational organizations</a:t>
            </a:r>
          </a:p>
          <a:p>
            <a:pPr marL="457200" lvl="0" indent="-457200">
              <a:spcBef>
                <a:spcPts val="0"/>
              </a:spcBef>
              <a:buFont typeface="+mj-lt"/>
              <a:buAutoNum type="arabicPeriod"/>
            </a:pPr>
            <a:r>
              <a:rPr lang="en-US" sz="3100" dirty="0"/>
              <a:t>Retreat and spiritual life centers, monasteries </a:t>
            </a:r>
          </a:p>
          <a:p>
            <a:pPr marL="457200" lvl="0" indent="-457200">
              <a:spcBef>
                <a:spcPts val="0"/>
              </a:spcBef>
              <a:buFont typeface="+mj-lt"/>
              <a:buAutoNum type="arabicPeriod"/>
            </a:pPr>
            <a:r>
              <a:rPr lang="en-US" sz="3100" dirty="0"/>
              <a:t>Regional and national denominational programs, events, </a:t>
            </a:r>
            <a:r>
              <a:rPr lang="en-US" sz="3100" dirty="0" smtClean="0"/>
              <a:t>websites </a:t>
            </a:r>
            <a:endParaRPr lang="en-US" sz="3100" dirty="0"/>
          </a:p>
          <a:p>
            <a:pPr marL="457200" lvl="0" indent="-457200">
              <a:spcBef>
                <a:spcPts val="0"/>
              </a:spcBef>
              <a:buFont typeface="+mj-lt"/>
              <a:buAutoNum type="arabicPeriod"/>
            </a:pPr>
            <a:r>
              <a:rPr lang="en-US" sz="3100" dirty="0"/>
              <a:t>Museums </a:t>
            </a:r>
          </a:p>
          <a:p>
            <a:pPr marL="457200" lvl="0" indent="-457200">
              <a:spcBef>
                <a:spcPts val="0"/>
              </a:spcBef>
              <a:buFont typeface="+mj-lt"/>
              <a:buAutoNum type="arabicPeriod"/>
            </a:pPr>
            <a:r>
              <a:rPr lang="en-US" sz="3100" dirty="0"/>
              <a:t>Books (with study guides</a:t>
            </a:r>
            <a:r>
              <a:rPr lang="en-US" sz="3100" dirty="0" smtClean="0"/>
              <a:t>) &amp; E</a:t>
            </a:r>
            <a:r>
              <a:rPr lang="en-US" sz="3100" dirty="0"/>
              <a:t>-books</a:t>
            </a:r>
          </a:p>
          <a:p>
            <a:pPr marL="457200" lvl="0" indent="-457200">
              <a:spcBef>
                <a:spcPts val="0"/>
              </a:spcBef>
              <a:buFont typeface="+mj-lt"/>
              <a:buAutoNum type="arabicPeriod"/>
            </a:pPr>
            <a:r>
              <a:rPr lang="en-US" sz="3100" dirty="0"/>
              <a:t>Apps</a:t>
            </a:r>
          </a:p>
          <a:p>
            <a:pPr marL="457200" lvl="0" indent="-457200">
              <a:spcBef>
                <a:spcPts val="0"/>
              </a:spcBef>
              <a:buFont typeface="+mj-lt"/>
              <a:buAutoNum type="arabicPeriod"/>
            </a:pPr>
            <a:r>
              <a:rPr lang="en-US" sz="3100" dirty="0"/>
              <a:t>Audio </a:t>
            </a:r>
            <a:r>
              <a:rPr lang="en-US" sz="3100" dirty="0" smtClean="0"/>
              <a:t>podcasts &amp; audio </a:t>
            </a:r>
            <a:r>
              <a:rPr lang="en-US" sz="3100" dirty="0"/>
              <a:t>learning programs</a:t>
            </a:r>
          </a:p>
          <a:p>
            <a:pPr marL="457200" lvl="0" indent="-457200">
              <a:spcBef>
                <a:spcPts val="0"/>
              </a:spcBef>
              <a:buFont typeface="+mj-lt"/>
              <a:buAutoNum type="arabicPeriod"/>
            </a:pPr>
            <a:r>
              <a:rPr lang="en-US" sz="3100" dirty="0" smtClean="0"/>
              <a:t>Videos &amp; Video </a:t>
            </a:r>
            <a:r>
              <a:rPr lang="en-US" sz="3100" dirty="0"/>
              <a:t>learning programs</a:t>
            </a:r>
          </a:p>
          <a:p>
            <a:pPr marL="457200" lvl="0" indent="-457200">
              <a:spcBef>
                <a:spcPts val="0"/>
              </a:spcBef>
              <a:buFont typeface="+mj-lt"/>
              <a:buAutoNum type="arabicPeriod"/>
            </a:pPr>
            <a:r>
              <a:rPr lang="en-US" sz="3100" dirty="0"/>
              <a:t>Online </a:t>
            </a:r>
            <a:r>
              <a:rPr lang="en-US" sz="3100" dirty="0" smtClean="0"/>
              <a:t>courses &amp; online </a:t>
            </a:r>
            <a:r>
              <a:rPr lang="en-US" sz="3100" dirty="0"/>
              <a:t>activities </a:t>
            </a:r>
          </a:p>
          <a:p>
            <a:pPr marL="457200" lvl="0" indent="-457200">
              <a:spcBef>
                <a:spcPts val="0"/>
              </a:spcBef>
              <a:buFont typeface="+mj-lt"/>
              <a:buAutoNum type="arabicPeriod"/>
            </a:pPr>
            <a:r>
              <a:rPr lang="en-US" sz="3100" dirty="0"/>
              <a:t>Television shows</a:t>
            </a:r>
          </a:p>
          <a:p>
            <a:pPr marL="457200" lvl="0" indent="-457200">
              <a:spcBef>
                <a:spcPts val="0"/>
              </a:spcBef>
              <a:buFont typeface="+mj-lt"/>
              <a:buAutoNum type="arabicPeriod"/>
            </a:pPr>
            <a:r>
              <a:rPr lang="en-US" sz="3100" dirty="0"/>
              <a:t>Organizational websites</a:t>
            </a:r>
          </a:p>
          <a:p>
            <a:pPr marL="457200" lvl="0" indent="-457200">
              <a:spcBef>
                <a:spcPts val="0"/>
              </a:spcBef>
              <a:buFont typeface="+mj-lt"/>
              <a:buAutoNum type="arabicPeriod"/>
            </a:pPr>
            <a:r>
              <a:rPr lang="en-US" sz="3100" dirty="0"/>
              <a:t>Resource center websites</a:t>
            </a:r>
          </a:p>
          <a:p>
            <a:endParaRPr lang="en-US" dirty="0"/>
          </a:p>
        </p:txBody>
      </p:sp>
    </p:spTree>
    <p:extLst>
      <p:ext uri="{BB962C8B-B14F-4D97-AF65-F5344CB8AC3E}">
        <p14:creationId xmlns:p14="http://schemas.microsoft.com/office/powerpoint/2010/main" val="41689894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Evaluation Criteria</a:t>
            </a:r>
            <a:endParaRPr lang="en-US" dirty="0"/>
          </a:p>
        </p:txBody>
      </p:sp>
      <p:sp>
        <p:nvSpPr>
          <p:cNvPr id="3" name="Content Placeholder 2"/>
          <p:cNvSpPr>
            <a:spLocks noGrp="1"/>
          </p:cNvSpPr>
          <p:nvPr>
            <p:ph sz="quarter" idx="1"/>
          </p:nvPr>
        </p:nvSpPr>
        <p:spPr>
          <a:xfrm>
            <a:off x="612648" y="1600199"/>
            <a:ext cx="8153400" cy="5037637"/>
          </a:xfrm>
        </p:spPr>
        <p:txBody>
          <a:bodyPr>
            <a:normAutofit fontScale="92500" lnSpcReduction="20000"/>
          </a:bodyPr>
          <a:lstStyle/>
          <a:p>
            <a:pPr marL="457200" indent="-457200">
              <a:buClr>
                <a:schemeClr val="accent1"/>
              </a:buClr>
              <a:buSzPct val="100000"/>
              <a:buFont typeface="Wingdings" charset="2"/>
              <a:buChar char="ü"/>
            </a:pPr>
            <a:r>
              <a:rPr lang="en-US" sz="3200" dirty="0" smtClean="0"/>
              <a:t>Biblical content and interpretation</a:t>
            </a:r>
          </a:p>
          <a:p>
            <a:pPr marL="457200" indent="-457200">
              <a:buClr>
                <a:schemeClr val="accent1"/>
              </a:buClr>
              <a:buSzPct val="100000"/>
              <a:buFont typeface="Wingdings" charset="2"/>
              <a:buChar char="ü"/>
            </a:pPr>
            <a:r>
              <a:rPr lang="en-US" sz="3200" dirty="0" smtClean="0"/>
              <a:t>Theological content and emphasis</a:t>
            </a:r>
          </a:p>
          <a:p>
            <a:pPr marL="457200" indent="-457200">
              <a:buClr>
                <a:schemeClr val="accent1"/>
              </a:buClr>
              <a:buSzPct val="100000"/>
              <a:buFont typeface="Wingdings" charset="2"/>
              <a:buChar char="ü"/>
            </a:pPr>
            <a:r>
              <a:rPr lang="en-US" sz="3200" dirty="0" smtClean="0"/>
              <a:t>Developmental appropriateness</a:t>
            </a:r>
          </a:p>
          <a:p>
            <a:pPr marL="457200" indent="-457200">
              <a:buClr>
                <a:schemeClr val="accent1"/>
              </a:buClr>
              <a:buSzPct val="100000"/>
              <a:buFont typeface="Wingdings" charset="2"/>
              <a:buChar char="ü"/>
            </a:pPr>
            <a:r>
              <a:rPr lang="en-US" sz="3200" dirty="0"/>
              <a:t>E</a:t>
            </a:r>
            <a:r>
              <a:rPr lang="en-US" sz="3200" dirty="0" smtClean="0"/>
              <a:t>thnic-Cultural appropriateness</a:t>
            </a:r>
          </a:p>
          <a:p>
            <a:pPr marL="457200" indent="-457200">
              <a:buClr>
                <a:schemeClr val="accent1"/>
              </a:buClr>
              <a:buSzPct val="100000"/>
              <a:buFont typeface="Wingdings" charset="2"/>
              <a:buChar char="ü"/>
            </a:pPr>
            <a:r>
              <a:rPr lang="en-US" sz="3200" dirty="0" smtClean="0"/>
              <a:t>Inclusive of diversity</a:t>
            </a:r>
          </a:p>
          <a:p>
            <a:pPr marL="457200" indent="-457200">
              <a:buClr>
                <a:schemeClr val="accent1"/>
              </a:buClr>
              <a:buSzPct val="100000"/>
              <a:buFont typeface="Wingdings" charset="2"/>
              <a:buChar char="ü"/>
            </a:pPr>
            <a:r>
              <a:rPr lang="en-US" sz="3200" dirty="0" smtClean="0"/>
              <a:t>Respect for diverse ways of learning</a:t>
            </a:r>
          </a:p>
          <a:p>
            <a:pPr marL="457200" indent="-457200">
              <a:buClr>
                <a:schemeClr val="accent1"/>
              </a:buClr>
              <a:buSzPct val="100000"/>
              <a:buFont typeface="Wingdings" charset="2"/>
              <a:buChar char="ü"/>
            </a:pPr>
            <a:r>
              <a:rPr lang="en-US" sz="3200" dirty="0" smtClean="0"/>
              <a:t>Appearance and visual appeal</a:t>
            </a:r>
          </a:p>
          <a:p>
            <a:pPr marL="457200" indent="-457200">
              <a:buClr>
                <a:schemeClr val="accent1"/>
              </a:buClr>
              <a:buSzPct val="100000"/>
              <a:buFont typeface="Wingdings" charset="2"/>
              <a:buChar char="ü"/>
            </a:pPr>
            <a:r>
              <a:rPr lang="en-US" sz="3200" dirty="0" smtClean="0"/>
              <a:t>Ease</a:t>
            </a:r>
            <a:r>
              <a:rPr lang="en-US" sz="3200" dirty="0"/>
              <a:t>-of</a:t>
            </a:r>
            <a:r>
              <a:rPr lang="en-US" sz="3200" dirty="0" smtClean="0"/>
              <a:t>-Use</a:t>
            </a:r>
          </a:p>
          <a:p>
            <a:pPr marL="457200" indent="-457200">
              <a:buClr>
                <a:schemeClr val="accent1"/>
              </a:buClr>
              <a:buSzPct val="100000"/>
              <a:buFont typeface="Wingdings" charset="2"/>
              <a:buChar char="ü"/>
            </a:pPr>
            <a:r>
              <a:rPr lang="en-US" sz="3200" dirty="0" smtClean="0"/>
              <a:t>Quality </a:t>
            </a:r>
            <a:r>
              <a:rPr lang="en-US" sz="3200" dirty="0"/>
              <a:t>of </a:t>
            </a:r>
            <a:r>
              <a:rPr lang="en-US" sz="3200" dirty="0" smtClean="0"/>
              <a:t>Experience</a:t>
            </a:r>
          </a:p>
          <a:p>
            <a:pPr marL="457200" indent="-457200">
              <a:buClr>
                <a:schemeClr val="accent1"/>
              </a:buClr>
              <a:buSzPct val="100000"/>
              <a:buFont typeface="Wingdings" charset="2"/>
              <a:buChar char="ü"/>
            </a:pPr>
            <a:r>
              <a:rPr lang="en-US" sz="3200" dirty="0" smtClean="0"/>
              <a:t>Applicable: Able to be incorporated into daily and home life</a:t>
            </a:r>
          </a:p>
        </p:txBody>
      </p:sp>
    </p:spTree>
    <p:extLst>
      <p:ext uri="{BB962C8B-B14F-4D97-AF65-F5344CB8AC3E}">
        <p14:creationId xmlns:p14="http://schemas.microsoft.com/office/powerpoint/2010/main" val="886760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Curating Religious Content</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460796688"/>
              </p:ext>
            </p:extLst>
          </p:nvPr>
        </p:nvGraphicFramePr>
        <p:xfrm>
          <a:off x="390737" y="1757015"/>
          <a:ext cx="8375311" cy="481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012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R_15.05.12_RLS-02.png"/>
          <p:cNvPicPr>
            <a:picLocks noChangeAspect="1"/>
          </p:cNvPicPr>
          <p:nvPr/>
        </p:nvPicPr>
        <p:blipFill rotWithShape="1">
          <a:blip r:embed="rId2" cstate="email">
            <a:extLst>
              <a:ext uri="{28A0092B-C50C-407E-A947-70E740481C1C}">
                <a14:useLocalDpi xmlns:a14="http://schemas.microsoft.com/office/drawing/2010/main"/>
              </a:ext>
            </a:extLst>
          </a:blip>
          <a:srcRect t="2204" b="4090"/>
          <a:stretch/>
        </p:blipFill>
        <p:spPr>
          <a:xfrm>
            <a:off x="1157308" y="456736"/>
            <a:ext cx="6641411" cy="5681348"/>
          </a:xfrm>
          <a:prstGeom prst="rect">
            <a:avLst/>
          </a:prstGeom>
        </p:spPr>
      </p:pic>
    </p:spTree>
    <p:extLst>
      <p:ext uri="{BB962C8B-B14F-4D97-AF65-F5344CB8AC3E}">
        <p14:creationId xmlns:p14="http://schemas.microsoft.com/office/powerpoint/2010/main" val="437114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R_15.05.12_RLS_append-c-00.png"/>
          <p:cNvPicPr>
            <a:picLocks noChangeAspect="1"/>
          </p:cNvPicPr>
          <p:nvPr/>
        </p:nvPicPr>
        <p:blipFill rotWithShape="1">
          <a:blip r:embed="rId2" cstate="email">
            <a:extLst>
              <a:ext uri="{28A0092B-C50C-407E-A947-70E740481C1C}">
                <a14:useLocalDpi xmlns:a14="http://schemas.microsoft.com/office/drawing/2010/main"/>
              </a:ext>
            </a:extLst>
          </a:blip>
          <a:srcRect t="1676" b="23394"/>
          <a:stretch/>
        </p:blipFill>
        <p:spPr>
          <a:xfrm>
            <a:off x="942075" y="260533"/>
            <a:ext cx="7275177" cy="6307946"/>
          </a:xfrm>
          <a:prstGeom prst="rect">
            <a:avLst/>
          </a:prstGeom>
        </p:spPr>
      </p:pic>
    </p:spTree>
    <p:extLst>
      <p:ext uri="{BB962C8B-B14F-4D97-AF65-F5344CB8AC3E}">
        <p14:creationId xmlns:p14="http://schemas.microsoft.com/office/powerpoint/2010/main" val="3355425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4024432437"/>
              </p:ext>
            </p:extLst>
          </p:nvPr>
        </p:nvGraphicFramePr>
        <p:xfrm>
          <a:off x="165100" y="1727200"/>
          <a:ext cx="8851900" cy="4779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pPr algn="ctr"/>
            <a:r>
              <a:rPr lang="en-US" dirty="0" smtClean="0"/>
              <a:t>Religious Diversity</a:t>
            </a:r>
            <a:endParaRPr lang="en-US" dirty="0"/>
          </a:p>
        </p:txBody>
      </p:sp>
    </p:spTree>
    <p:extLst>
      <p:ext uri="{BB962C8B-B14F-4D97-AF65-F5344CB8AC3E}">
        <p14:creationId xmlns:p14="http://schemas.microsoft.com/office/powerpoint/2010/main" val="13296743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solidFill>
                  <a:srgbClr val="000000"/>
                </a:solidFill>
              </a:rPr>
              <a:t>Religious Transmission</a:t>
            </a:r>
            <a:endParaRPr lang="en-US" sz="4000" dirty="0">
              <a:solidFill>
                <a:srgbClr val="000000"/>
              </a:solidFill>
            </a:endParaRPr>
          </a:p>
        </p:txBody>
      </p:sp>
      <p:sp>
        <p:nvSpPr>
          <p:cNvPr id="8" name="Content Placeholder 7"/>
          <p:cNvSpPr>
            <a:spLocks noGrp="1"/>
          </p:cNvSpPr>
          <p:nvPr>
            <p:ph sz="quarter" idx="1"/>
          </p:nvPr>
        </p:nvSpPr>
        <p:spPr>
          <a:xfrm>
            <a:off x="612648" y="1600200"/>
            <a:ext cx="8153400" cy="4259673"/>
          </a:xfrm>
        </p:spPr>
        <p:txBody>
          <a:bodyPr>
            <a:normAutofit lnSpcReduction="10000"/>
          </a:bodyPr>
          <a:lstStyle/>
          <a:p>
            <a:pPr marL="0" indent="0" algn="ctr">
              <a:buNone/>
            </a:pPr>
            <a:r>
              <a:rPr lang="en-US" sz="2800" i="1" dirty="0" smtClean="0"/>
              <a:t>“</a:t>
            </a:r>
            <a:r>
              <a:rPr lang="en-US" sz="3200" dirty="0" smtClean="0"/>
              <a:t>Emerging adults who grew up with seriously religious parents are through socialization more likely (1) to have internalized their parents religious worldview, (2) to possess the practical religious know-how needed to live more highly religious lives, and (3) to embody the identity orientations and behavioral tendencies toward continuing to practice what they have been taught religiously.</a:t>
            </a:r>
            <a:r>
              <a:rPr lang="en-US" sz="2800" i="1" dirty="0" smtClean="0"/>
              <a:t>” </a:t>
            </a:r>
            <a:endParaRPr lang="en-US" sz="2800" i="1" dirty="0"/>
          </a:p>
        </p:txBody>
      </p:sp>
    </p:spTree>
    <p:extLst>
      <p:ext uri="{BB962C8B-B14F-4D97-AF65-F5344CB8AC3E}">
        <p14:creationId xmlns:p14="http://schemas.microsoft.com/office/powerpoint/2010/main" val="2279985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600200"/>
            <a:ext cx="8153400" cy="5257800"/>
          </a:xfrm>
        </p:spPr>
        <p:txBody>
          <a:bodyPr>
            <a:normAutofit fontScale="92500" lnSpcReduction="10000"/>
          </a:bodyPr>
          <a:lstStyle/>
          <a:p>
            <a:pPr marL="0" indent="0" algn="ctr">
              <a:buNone/>
            </a:pPr>
            <a:r>
              <a:rPr lang="en-US" sz="3500" dirty="0" smtClean="0"/>
              <a:t>“At the heart of this social causal mechanism stands the elementary process of teaching—both formal and informal, verbal and nonverbal, oral and behavioral, intentional and unconscious, through both instruction and role modeling. We believe that one of the main ways by which empirically observed strong parental religion produced strong emerging adult religion in offspring is through the teaching involved in socialization.”</a:t>
            </a:r>
          </a:p>
          <a:p>
            <a:pPr marL="0" indent="0" algn="ctr">
              <a:buNone/>
            </a:pPr>
            <a:r>
              <a:rPr lang="en-US" sz="2595" dirty="0" smtClean="0"/>
              <a:t>(</a:t>
            </a:r>
            <a:r>
              <a:rPr lang="en-US" sz="2595" i="1" dirty="0" smtClean="0"/>
              <a:t>Souls in Transition: The Religious &amp; Spiritual Lives of Emerging Adults </a:t>
            </a:r>
            <a:r>
              <a:rPr lang="en-US" sz="2595" dirty="0" smtClean="0"/>
              <a:t>by Christian Smith with Patricia Snell) </a:t>
            </a:r>
          </a:p>
        </p:txBody>
      </p:sp>
      <p:sp>
        <p:nvSpPr>
          <p:cNvPr id="3" name="Title 2"/>
          <p:cNvSpPr>
            <a:spLocks noGrp="1"/>
          </p:cNvSpPr>
          <p:nvPr>
            <p:ph type="title"/>
          </p:nvPr>
        </p:nvSpPr>
        <p:spPr/>
        <p:txBody>
          <a:bodyPr/>
          <a:lstStyle/>
          <a:p>
            <a:pPr algn="ctr"/>
            <a:r>
              <a:rPr lang="en-US" dirty="0" smtClean="0"/>
              <a:t>Religious Transmission</a:t>
            </a:r>
            <a:endParaRPr lang="en-US" dirty="0"/>
          </a:p>
        </p:txBody>
      </p:sp>
    </p:spTree>
    <p:extLst>
      <p:ext uri="{BB962C8B-B14F-4D97-AF65-F5344CB8AC3E}">
        <p14:creationId xmlns:p14="http://schemas.microsoft.com/office/powerpoint/2010/main" val="138113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Religious Transmission</a:t>
            </a:r>
            <a:endParaRPr lang="en-US" dirty="0"/>
          </a:p>
        </p:txBody>
      </p:sp>
      <p:pic>
        <p:nvPicPr>
          <p:cNvPr id="3" name="Picture 2" descr="Page19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2309" y="1791167"/>
            <a:ext cx="7168386" cy="4960991"/>
          </a:xfrm>
          <a:prstGeom prst="rect">
            <a:avLst/>
          </a:prstGeom>
        </p:spPr>
      </p:pic>
      <p:pic>
        <p:nvPicPr>
          <p:cNvPr id="4" name="Picture 3" descr="9486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269" y="2875390"/>
            <a:ext cx="1474717" cy="2260103"/>
          </a:xfrm>
          <a:prstGeom prst="rect">
            <a:avLst/>
          </a:prstGeom>
        </p:spPr>
      </p:pic>
    </p:spTree>
    <p:extLst>
      <p:ext uri="{BB962C8B-B14F-4D97-AF65-F5344CB8AC3E}">
        <p14:creationId xmlns:p14="http://schemas.microsoft.com/office/powerpoint/2010/main" val="25574369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Concluding Thought </a:t>
            </a:r>
            <a:endParaRPr lang="en-US" dirty="0"/>
          </a:p>
        </p:txBody>
      </p:sp>
      <p:sp>
        <p:nvSpPr>
          <p:cNvPr id="7" name="Content Placeholder 6"/>
          <p:cNvSpPr>
            <a:spLocks noGrp="1"/>
          </p:cNvSpPr>
          <p:nvPr>
            <p:ph sz="quarter" idx="1"/>
          </p:nvPr>
        </p:nvSpPr>
        <p:spPr>
          <a:xfrm>
            <a:off x="612648" y="1600200"/>
            <a:ext cx="8153400" cy="4706880"/>
          </a:xfrm>
        </p:spPr>
        <p:txBody>
          <a:bodyPr>
            <a:normAutofit fontScale="92500"/>
          </a:bodyPr>
          <a:lstStyle/>
          <a:p>
            <a:pPr marL="0" indent="0" algn="ctr">
              <a:buNone/>
            </a:pPr>
            <a:r>
              <a:rPr lang="en-US" sz="3500" dirty="0" smtClean="0"/>
              <a:t>The world is now changing at a rate at which  the basic systems, structures, and cultures built over the past century cannot keep up with the demands being placed on them. Incremental adjustments to how you manage and strategize, not matter how clever, are not up to the job. You need something very new to stay ahead in a age of tumultuous change and growing uncertainties</a:t>
            </a:r>
            <a:r>
              <a:rPr lang="en-US" dirty="0" smtClean="0"/>
              <a:t>. </a:t>
            </a:r>
          </a:p>
          <a:p>
            <a:pPr marL="0" indent="0">
              <a:buNone/>
            </a:pPr>
            <a:endParaRPr lang="en-US" sz="1300" dirty="0" smtClean="0"/>
          </a:p>
          <a:p>
            <a:pPr marL="0" indent="0" algn="ctr">
              <a:buNone/>
            </a:pPr>
            <a:r>
              <a:rPr lang="en-US" sz="2200" dirty="0" smtClean="0"/>
              <a:t>(John Kotter, </a:t>
            </a:r>
            <a:r>
              <a:rPr lang="en-US" sz="2200" i="1" dirty="0" smtClean="0"/>
              <a:t>Accelerate: Building Strategic Agility for a Faster-Moving World</a:t>
            </a:r>
            <a:endParaRPr lang="en-US" sz="2200" i="1" dirty="0"/>
          </a:p>
        </p:txBody>
      </p:sp>
    </p:spTree>
    <p:extLst>
      <p:ext uri="{BB962C8B-B14F-4D97-AF65-F5344CB8AC3E}">
        <p14:creationId xmlns:p14="http://schemas.microsoft.com/office/powerpoint/2010/main" val="3520465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2. The New Ecosystem</a:t>
            </a:r>
            <a:endParaRPr lang="en-US" dirty="0"/>
          </a:p>
        </p:txBody>
      </p:sp>
    </p:spTree>
    <p:extLst>
      <p:ext uri="{BB962C8B-B14F-4D97-AF65-F5344CB8AC3E}">
        <p14:creationId xmlns:p14="http://schemas.microsoft.com/office/powerpoint/2010/main" val="19844356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“Old” Faith Formation Ecosystem</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928042670"/>
              </p:ext>
            </p:extLst>
          </p:nvPr>
        </p:nvGraphicFramePr>
        <p:xfrm>
          <a:off x="612775" y="1600200"/>
          <a:ext cx="8150225"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0873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1. Adaptive Challenges</a:t>
            </a:r>
            <a:endParaRPr lang="en-US" dirty="0"/>
          </a:p>
        </p:txBody>
      </p:sp>
    </p:spTree>
    <p:extLst>
      <p:ext uri="{BB962C8B-B14F-4D97-AF65-F5344CB8AC3E}">
        <p14:creationId xmlns:p14="http://schemas.microsoft.com/office/powerpoint/2010/main" val="12658120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A</a:t>
            </a:r>
            <a:r>
              <a:rPr lang="en-US" dirty="0" smtClean="0"/>
              <a:t> New Faith Forming Ecosystem</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086406457"/>
              </p:ext>
            </p:extLst>
          </p:nvPr>
        </p:nvGraphicFramePr>
        <p:xfrm>
          <a:off x="195390" y="1600199"/>
          <a:ext cx="8948610" cy="510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92706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Holistic Faith &amp; Formation</a:t>
            </a:r>
            <a:endParaRPr lang="en-US" dirty="0"/>
          </a:p>
        </p:txBody>
      </p:sp>
      <p:sp>
        <p:nvSpPr>
          <p:cNvPr id="3" name="Content Placeholder 2"/>
          <p:cNvSpPr>
            <a:spLocks noGrp="1"/>
          </p:cNvSpPr>
          <p:nvPr>
            <p:ph sz="quarter" idx="1"/>
          </p:nvPr>
        </p:nvSpPr>
        <p:spPr>
          <a:xfrm>
            <a:off x="612648" y="1600199"/>
            <a:ext cx="8153400" cy="5043403"/>
          </a:xfrm>
        </p:spPr>
        <p:txBody>
          <a:bodyPr>
            <a:normAutofit fontScale="92500" lnSpcReduction="10000"/>
          </a:bodyPr>
          <a:lstStyle/>
          <a:p>
            <a:pPr marL="457200" lvl="0" indent="-457200">
              <a:buFont typeface="Wingdings" charset="2"/>
              <a:buChar char=""/>
            </a:pPr>
            <a:r>
              <a:rPr lang="en-US" i="1" dirty="0">
                <a:solidFill>
                  <a:schemeClr val="accent3"/>
                </a:solidFill>
              </a:rPr>
              <a:t>A way of the head</a:t>
            </a:r>
            <a:r>
              <a:rPr lang="en-US" dirty="0">
                <a:solidFill>
                  <a:schemeClr val="accent3"/>
                </a:solidFill>
              </a:rPr>
              <a:t> </a:t>
            </a:r>
            <a:r>
              <a:rPr lang="en-US" dirty="0"/>
              <a:t>(inform) demands a discipleship of faith seeking understanding and belief with personal conviction, sustained by study, reflecting, discerning and deciding, all toward spiritual wisdom for life. </a:t>
            </a:r>
          </a:p>
          <a:p>
            <a:pPr marL="457200" lvl="0" indent="-457200">
              <a:buFont typeface="Wingdings" charset="2"/>
              <a:buChar char=""/>
            </a:pPr>
            <a:r>
              <a:rPr lang="en-US" i="1" dirty="0">
                <a:solidFill>
                  <a:srgbClr val="B50B1B"/>
                </a:solidFill>
              </a:rPr>
              <a:t>A way of the heart</a:t>
            </a:r>
            <a:r>
              <a:rPr lang="en-US" dirty="0">
                <a:solidFill>
                  <a:srgbClr val="B50B1B"/>
                </a:solidFill>
              </a:rPr>
              <a:t> </a:t>
            </a:r>
            <a:r>
              <a:rPr lang="en-US" dirty="0"/>
              <a:t>(form) demands a discipleship of right relationships and right desires, community building, hospitality and inclusion, trust in God’s love, and prayer and worship.</a:t>
            </a:r>
          </a:p>
          <a:p>
            <a:pPr marL="457200" lvl="0" indent="-457200">
              <a:buFont typeface="Wingdings" charset="2"/>
              <a:buChar char=""/>
            </a:pPr>
            <a:r>
              <a:rPr lang="en-US" i="1" dirty="0">
                <a:solidFill>
                  <a:srgbClr val="B50B1B"/>
                </a:solidFill>
              </a:rPr>
              <a:t>A way of the hands</a:t>
            </a:r>
            <a:r>
              <a:rPr lang="en-US" dirty="0">
                <a:solidFill>
                  <a:srgbClr val="B50B1B"/>
                </a:solidFill>
              </a:rPr>
              <a:t> </a:t>
            </a:r>
            <a:r>
              <a:rPr lang="en-US" dirty="0"/>
              <a:t>(transform) demands a discipleship of love, justice, peace-making, simplicity, integrity, healing, and repentance.</a:t>
            </a:r>
          </a:p>
          <a:p>
            <a:pPr marL="114300" indent="0" algn="ctr">
              <a:buNone/>
            </a:pPr>
            <a:r>
              <a:rPr lang="en-US" dirty="0"/>
              <a:t>(</a:t>
            </a:r>
            <a:r>
              <a:rPr lang="en-US" dirty="0" smtClean="0"/>
              <a:t>Thomas Groome</a:t>
            </a:r>
            <a:r>
              <a:rPr lang="en-US" dirty="0"/>
              <a:t>)</a:t>
            </a:r>
          </a:p>
          <a:p>
            <a:pPr marL="114300" indent="0">
              <a:buNone/>
            </a:pPr>
            <a:endParaRPr lang="en-US" dirty="0"/>
          </a:p>
        </p:txBody>
      </p:sp>
    </p:spTree>
    <p:extLst>
      <p:ext uri="{BB962C8B-B14F-4D97-AF65-F5344CB8AC3E}">
        <p14:creationId xmlns:p14="http://schemas.microsoft.com/office/powerpoint/2010/main" val="27195711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47346156"/>
              </p:ext>
            </p:extLst>
          </p:nvPr>
        </p:nvGraphicFramePr>
        <p:xfrm>
          <a:off x="488475" y="1447799"/>
          <a:ext cx="8347514" cy="559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Eight Faith Forming Processes</a:t>
            </a:r>
            <a:endParaRPr lang="en-US" dirty="0"/>
          </a:p>
        </p:txBody>
      </p:sp>
    </p:spTree>
    <p:extLst>
      <p:ext uri="{BB962C8B-B14F-4D97-AF65-F5344CB8AC3E}">
        <p14:creationId xmlns:p14="http://schemas.microsoft.com/office/powerpoint/2010/main" val="39378738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Eight Faith Forming Processes</a:t>
            </a:r>
            <a:endParaRPr lang="en-US" dirty="0"/>
          </a:p>
        </p:txBody>
      </p:sp>
      <p:sp>
        <p:nvSpPr>
          <p:cNvPr id="3" name="Content Placeholder 2"/>
          <p:cNvSpPr>
            <a:spLocks noGrp="1"/>
          </p:cNvSpPr>
          <p:nvPr>
            <p:ph sz="quarter" idx="1"/>
          </p:nvPr>
        </p:nvSpPr>
        <p:spPr/>
        <p:txBody>
          <a:bodyPr>
            <a:normAutofit/>
          </a:bodyPr>
          <a:lstStyle/>
          <a:p>
            <a:pPr marL="0" lvl="0" indent="0">
              <a:buNone/>
            </a:pPr>
            <a:r>
              <a:rPr lang="en-US" sz="3200" dirty="0"/>
              <a:t>Faith formation is developed around the eight faith forming </a:t>
            </a:r>
            <a:r>
              <a:rPr lang="en-US" sz="3200" dirty="0" smtClean="0"/>
              <a:t>processes—providing </a:t>
            </a:r>
            <a:r>
              <a:rPr lang="en-US" sz="3200" dirty="0"/>
              <a:t>both a </a:t>
            </a:r>
            <a:r>
              <a:rPr lang="en-US" sz="3200" i="1" dirty="0"/>
              <a:t>framework</a:t>
            </a:r>
            <a:r>
              <a:rPr lang="en-US" sz="3200" dirty="0"/>
              <a:t> for a comprehensive curriculum with age groups, generations, and families; and the </a:t>
            </a:r>
            <a:r>
              <a:rPr lang="en-US" sz="3200" i="1" dirty="0"/>
              <a:t>content</a:t>
            </a:r>
            <a:r>
              <a:rPr lang="en-US" sz="3200" dirty="0"/>
              <a:t>—knowledge and practices—of the Christian faith. </a:t>
            </a:r>
          </a:p>
        </p:txBody>
      </p:sp>
    </p:spTree>
    <p:extLst>
      <p:ext uri="{BB962C8B-B14F-4D97-AF65-F5344CB8AC3E}">
        <p14:creationId xmlns:p14="http://schemas.microsoft.com/office/powerpoint/2010/main" val="295152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 Community</a:t>
            </a:r>
            <a:endParaRPr lang="en-US" dirty="0"/>
          </a:p>
        </p:txBody>
      </p:sp>
      <p:sp>
        <p:nvSpPr>
          <p:cNvPr id="3" name="Content Placeholder 2"/>
          <p:cNvSpPr>
            <a:spLocks noGrp="1"/>
          </p:cNvSpPr>
          <p:nvPr>
            <p:ph sz="quarter" idx="1"/>
          </p:nvPr>
        </p:nvSpPr>
        <p:spPr/>
        <p:txBody>
          <a:bodyPr>
            <a:normAutofit/>
          </a:bodyPr>
          <a:lstStyle/>
          <a:p>
            <a:pPr marL="0" lvl="0" indent="0">
              <a:buNone/>
            </a:pPr>
            <a:r>
              <a:rPr lang="en-US" sz="3200" dirty="0" smtClean="0"/>
              <a:t>Intergenerational </a:t>
            </a:r>
            <a:r>
              <a:rPr lang="en-US" sz="3200" dirty="0"/>
              <a:t>faith formation and whole community faith experiences are at the </a:t>
            </a:r>
            <a:r>
              <a:rPr lang="en-US" sz="3200" i="1" dirty="0"/>
              <a:t>center</a:t>
            </a:r>
            <a:r>
              <a:rPr lang="en-US" sz="3200" dirty="0"/>
              <a:t> of all faith formation networks, engaging all ages and generations in the life and events of church life and the Christian faith and participation in intergenerational faith experiences. </a:t>
            </a:r>
          </a:p>
          <a:p>
            <a:pPr marL="0" indent="0">
              <a:buNone/>
            </a:pPr>
            <a:endParaRPr lang="en-US" sz="3200" dirty="0"/>
          </a:p>
        </p:txBody>
      </p:sp>
    </p:spTree>
    <p:extLst>
      <p:ext uri="{BB962C8B-B14F-4D97-AF65-F5344CB8AC3E}">
        <p14:creationId xmlns:p14="http://schemas.microsoft.com/office/powerpoint/2010/main" val="24735205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69900" y="660400"/>
            <a:ext cx="8267700" cy="591820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3200" i="1" dirty="0" smtClean="0"/>
              <a:t>Throughout Scripture there is a pervasive sense that all generations were typically present when faith communities gathered for worship, for celebration, for feasting, for praise, for encouragement, for reading of Scripture, in times of danger, and for support and service. . . . To experience authentic Christian community and reap the unique blessings of </a:t>
            </a:r>
            <a:r>
              <a:rPr lang="en-US" sz="3200" i="1" dirty="0" smtClean="0"/>
              <a:t>intergenerationality</a:t>
            </a:r>
            <a:r>
              <a:rPr lang="en-US" sz="3200" i="1" dirty="0" smtClean="0"/>
              <a:t>, the generations must be together regularly and often—infants to octogenarians.</a:t>
            </a:r>
            <a:r>
              <a:rPr lang="en-US" sz="3200" dirty="0" smtClean="0"/>
              <a:t> </a:t>
            </a:r>
          </a:p>
          <a:p>
            <a:pPr marL="0" indent="0" algn="ctr">
              <a:buFont typeface="Wingdings"/>
              <a:buNone/>
            </a:pPr>
            <a:r>
              <a:rPr lang="en-US" dirty="0" smtClean="0"/>
              <a:t>(Allen and Ross, 84)</a:t>
            </a:r>
          </a:p>
          <a:p>
            <a:pPr marL="0" indent="0">
              <a:buFont typeface="Wingdings"/>
              <a:buNone/>
            </a:pPr>
            <a:endParaRPr lang="en-US" dirty="0"/>
          </a:p>
        </p:txBody>
      </p:sp>
    </p:spTree>
    <p:extLst>
      <p:ext uri="{BB962C8B-B14F-4D97-AF65-F5344CB8AC3E}">
        <p14:creationId xmlns:p14="http://schemas.microsoft.com/office/powerpoint/2010/main" val="6537639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Benefits</a:t>
            </a:r>
            <a:endParaRPr lang="en-US" dirty="0"/>
          </a:p>
        </p:txBody>
      </p:sp>
      <p:sp>
        <p:nvSpPr>
          <p:cNvPr id="3" name="Content Placeholder 2"/>
          <p:cNvSpPr>
            <a:spLocks noGrp="1"/>
          </p:cNvSpPr>
          <p:nvPr>
            <p:ph sz="quarter" idx="1"/>
          </p:nvPr>
        </p:nvSpPr>
        <p:spPr>
          <a:xfrm>
            <a:off x="612648" y="1600200"/>
            <a:ext cx="8153400" cy="5105400"/>
          </a:xfrm>
        </p:spPr>
        <p:txBody>
          <a:bodyPr>
            <a:normAutofit fontScale="92500" lnSpcReduction="10000"/>
          </a:bodyPr>
          <a:lstStyle/>
          <a:p>
            <a:pPr marL="457200" lvl="0" indent="-457200">
              <a:buSzPct val="100000"/>
            </a:pPr>
            <a:r>
              <a:rPr lang="en-US" dirty="0" smtClean="0"/>
              <a:t>Form </a:t>
            </a:r>
            <a:r>
              <a:rPr lang="en-US" dirty="0"/>
              <a:t>and deepen Christian identity and commitment as people develop relationships and actively participate in faith communities that teach, model, and live the Christian tradition and way of life. </a:t>
            </a:r>
          </a:p>
          <a:p>
            <a:pPr marL="457200" lvl="0" indent="-457200">
              <a:buSzPct val="100000"/>
            </a:pPr>
            <a:r>
              <a:rPr lang="en-US" dirty="0"/>
              <a:t>Provide a curriculum for the whole community—Sunday worship, the lectionary and church year seasons, learning, service, ritual and sacraments, prayer, and more—that is a shared experience in faith and belonging for everyone. </a:t>
            </a:r>
          </a:p>
          <a:p>
            <a:pPr marL="457200" lvl="0" indent="-457200">
              <a:buSzPct val="100000"/>
            </a:pPr>
            <a:r>
              <a:rPr lang="en-US" dirty="0"/>
              <a:t>Strengthen relationships, connections, and community across generations; enhance their sense of belonging in the faith community; and provide valuable adult role models for children and adolescents. </a:t>
            </a:r>
          </a:p>
        </p:txBody>
      </p:sp>
    </p:spTree>
    <p:extLst>
      <p:ext uri="{BB962C8B-B14F-4D97-AF65-F5344CB8AC3E}">
        <p14:creationId xmlns:p14="http://schemas.microsoft.com/office/powerpoint/2010/main" val="1745248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Benefits</a:t>
            </a:r>
            <a:endParaRPr lang="en-US" dirty="0"/>
          </a:p>
        </p:txBody>
      </p:sp>
      <p:sp>
        <p:nvSpPr>
          <p:cNvPr id="3" name="Content Placeholder 2"/>
          <p:cNvSpPr>
            <a:spLocks noGrp="1"/>
          </p:cNvSpPr>
          <p:nvPr>
            <p:ph sz="quarter" idx="1"/>
          </p:nvPr>
        </p:nvSpPr>
        <p:spPr>
          <a:xfrm>
            <a:off x="612648" y="1600200"/>
            <a:ext cx="8153400" cy="5105400"/>
          </a:xfrm>
        </p:spPr>
        <p:txBody>
          <a:bodyPr>
            <a:normAutofit fontScale="85000" lnSpcReduction="10000"/>
          </a:bodyPr>
          <a:lstStyle/>
          <a:p>
            <a:pPr marL="457200" lvl="0" indent="-457200">
              <a:buSzPct val="100000"/>
            </a:pPr>
            <a:r>
              <a:rPr lang="en-US" dirty="0" smtClean="0"/>
              <a:t>Support </a:t>
            </a:r>
            <a:r>
              <a:rPr lang="en-US" dirty="0"/>
              <a:t>families by surrounding them with a community of faith and engaging the whole family in a variety of faith-forming experiences together (caring relationships, celebrating, learning, praying, serving); and providing parents with opportunities to learn from Christians who are practicing their faith and raising faithful children. </a:t>
            </a:r>
          </a:p>
          <a:p>
            <a:pPr marL="457200" lvl="0" indent="-457200">
              <a:buSzPct val="100000"/>
            </a:pPr>
            <a:r>
              <a:rPr lang="en-US" dirty="0"/>
              <a:t>Strengthen the ability (confidence and competence) of parents and grandparents to promote religious socialization at home; be role models of faithful practice; and engage in faith practices at home and develop warm, affirming, and unconditionally supporting relationships between parents (and grandparents) and their children, teens, and young adults. </a:t>
            </a:r>
          </a:p>
        </p:txBody>
      </p:sp>
    </p:spTree>
    <p:extLst>
      <p:ext uri="{BB962C8B-B14F-4D97-AF65-F5344CB8AC3E}">
        <p14:creationId xmlns:p14="http://schemas.microsoft.com/office/powerpoint/2010/main" val="144531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 Community</a:t>
            </a:r>
            <a:endParaRPr lang="en-US" dirty="0"/>
          </a:p>
        </p:txBody>
      </p:sp>
      <p:sp>
        <p:nvSpPr>
          <p:cNvPr id="3" name="Content Placeholder 2"/>
          <p:cNvSpPr>
            <a:spLocks noGrp="1"/>
          </p:cNvSpPr>
          <p:nvPr>
            <p:ph sz="quarter" idx="1"/>
          </p:nvPr>
        </p:nvSpPr>
        <p:spPr>
          <a:xfrm>
            <a:off x="612648" y="1498066"/>
            <a:ext cx="8153400" cy="5222423"/>
          </a:xfrm>
        </p:spPr>
        <p:txBody>
          <a:bodyPr>
            <a:normAutofit lnSpcReduction="10000"/>
          </a:bodyPr>
          <a:lstStyle/>
          <a:p>
            <a:pPr>
              <a:lnSpc>
                <a:spcPct val="110000"/>
              </a:lnSpc>
              <a:spcBef>
                <a:spcPts val="0"/>
              </a:spcBef>
              <a:buSzPct val="80000"/>
              <a:buFont typeface="Wingdings" charset="2"/>
              <a:buChar char=""/>
            </a:pPr>
            <a:r>
              <a:rPr lang="en-US" sz="2600" b="1" dirty="0" smtClean="0">
                <a:solidFill>
                  <a:schemeClr val="accent1"/>
                </a:solidFill>
              </a:rPr>
              <a:t>Caring:</a:t>
            </a:r>
            <a:r>
              <a:rPr lang="en-US" sz="2600" dirty="0" smtClean="0"/>
              <a:t> Community </a:t>
            </a:r>
            <a:r>
              <a:rPr lang="en-US" sz="2600" dirty="0"/>
              <a:t>b</a:t>
            </a:r>
            <a:r>
              <a:rPr lang="en-US" sz="2600" dirty="0" smtClean="0"/>
              <a:t>uilding </a:t>
            </a:r>
            <a:r>
              <a:rPr lang="en-US" sz="2600" dirty="0"/>
              <a:t>a</a:t>
            </a:r>
            <a:r>
              <a:rPr lang="en-US" sz="2600" dirty="0" smtClean="0"/>
              <a:t>ctivities, storytelling, mentoring, social </a:t>
            </a:r>
            <a:r>
              <a:rPr lang="en-US" sz="2600" dirty="0"/>
              <a:t>e</a:t>
            </a:r>
            <a:r>
              <a:rPr lang="en-US" sz="2600" dirty="0" smtClean="0"/>
              <a:t>vents </a:t>
            </a:r>
          </a:p>
          <a:p>
            <a:pPr>
              <a:lnSpc>
                <a:spcPct val="110000"/>
              </a:lnSpc>
              <a:spcBef>
                <a:spcPts val="0"/>
              </a:spcBef>
              <a:buSzPct val="80000"/>
              <a:buFont typeface="Wingdings" charset="2"/>
              <a:buChar char=""/>
            </a:pPr>
            <a:r>
              <a:rPr lang="en-US" sz="2600" b="1" dirty="0" smtClean="0">
                <a:solidFill>
                  <a:schemeClr val="accent1"/>
                </a:solidFill>
              </a:rPr>
              <a:t>Celebrating:</a:t>
            </a:r>
            <a:r>
              <a:rPr lang="en-US" sz="2600" b="1" dirty="0" smtClean="0">
                <a:solidFill>
                  <a:schemeClr val="accent2"/>
                </a:solidFill>
              </a:rPr>
              <a:t> </a:t>
            </a:r>
            <a:r>
              <a:rPr lang="en-US" sz="2600" dirty="0" smtClean="0"/>
              <a:t>Sunday Worship, whole </a:t>
            </a:r>
            <a:r>
              <a:rPr lang="en-US" sz="2600" dirty="0"/>
              <a:t>community sacramental </a:t>
            </a:r>
            <a:r>
              <a:rPr lang="en-US" sz="2600" dirty="0" smtClean="0"/>
              <a:t>celebrations, milestones celebrations, church </a:t>
            </a:r>
            <a:r>
              <a:rPr lang="en-US" sz="2600" dirty="0"/>
              <a:t>year feasts and </a:t>
            </a:r>
            <a:r>
              <a:rPr lang="en-US" sz="2600" dirty="0" smtClean="0"/>
              <a:t>seasons</a:t>
            </a:r>
          </a:p>
          <a:p>
            <a:pPr>
              <a:lnSpc>
                <a:spcPct val="110000"/>
              </a:lnSpc>
              <a:spcBef>
                <a:spcPts val="0"/>
              </a:spcBef>
              <a:buSzPct val="80000"/>
              <a:buFont typeface="Wingdings" charset="2"/>
              <a:buChar char=""/>
            </a:pPr>
            <a:r>
              <a:rPr lang="en-US" sz="2600" b="1" dirty="0" smtClean="0">
                <a:solidFill>
                  <a:schemeClr val="accent1"/>
                </a:solidFill>
              </a:rPr>
              <a:t>Learning:</a:t>
            </a:r>
            <a:r>
              <a:rPr lang="en-US" sz="2600" b="1" dirty="0" smtClean="0">
                <a:solidFill>
                  <a:schemeClr val="accent2"/>
                </a:solidFill>
              </a:rPr>
              <a:t> </a:t>
            </a:r>
            <a:r>
              <a:rPr lang="en-US" sz="2600" dirty="0" smtClean="0"/>
              <a:t>Intergenerational learning programs (weekly</a:t>
            </a:r>
            <a:r>
              <a:rPr lang="en-US" sz="2600" dirty="0"/>
              <a:t>, monthly, small </a:t>
            </a:r>
            <a:r>
              <a:rPr lang="en-US" sz="2600" dirty="0" smtClean="0"/>
              <a:t>group); incorporating intergenerational learning </a:t>
            </a:r>
            <a:r>
              <a:rPr lang="en-US" sz="2600" dirty="0"/>
              <a:t>into age group </a:t>
            </a:r>
            <a:r>
              <a:rPr lang="en-US" sz="2600" dirty="0" smtClean="0"/>
              <a:t>programming</a:t>
            </a:r>
          </a:p>
          <a:p>
            <a:pPr>
              <a:lnSpc>
                <a:spcPct val="110000"/>
              </a:lnSpc>
              <a:spcBef>
                <a:spcPts val="0"/>
              </a:spcBef>
              <a:buSzPct val="80000"/>
              <a:buFont typeface="Wingdings" charset="2"/>
              <a:buChar char=""/>
            </a:pPr>
            <a:r>
              <a:rPr lang="en-US" sz="2600" b="1" dirty="0" smtClean="0">
                <a:solidFill>
                  <a:schemeClr val="accent1"/>
                </a:solidFill>
              </a:rPr>
              <a:t>Praying: </a:t>
            </a:r>
            <a:r>
              <a:rPr lang="en-US" sz="2600" dirty="0" smtClean="0"/>
              <a:t>Community prayer experiences, intergenerational prayer groups, spiritual guides/mentors </a:t>
            </a:r>
          </a:p>
          <a:p>
            <a:pPr>
              <a:lnSpc>
                <a:spcPct val="110000"/>
              </a:lnSpc>
              <a:spcBef>
                <a:spcPts val="0"/>
              </a:spcBef>
              <a:buSzPct val="80000"/>
              <a:buFont typeface="Wingdings" charset="2"/>
              <a:buChar char=""/>
            </a:pPr>
            <a:r>
              <a:rPr lang="en-US" sz="2600" b="1" dirty="0" smtClean="0">
                <a:solidFill>
                  <a:schemeClr val="accent1"/>
                </a:solidFill>
              </a:rPr>
              <a:t>Serving:</a:t>
            </a:r>
            <a:r>
              <a:rPr lang="en-US" sz="2600" b="1" dirty="0" smtClean="0">
                <a:solidFill>
                  <a:schemeClr val="accent2"/>
                </a:solidFill>
              </a:rPr>
              <a:t> </a:t>
            </a:r>
            <a:r>
              <a:rPr lang="en-US" sz="2600" dirty="0" smtClean="0"/>
              <a:t>Intergenerational service projects and mission trips, church</a:t>
            </a:r>
            <a:r>
              <a:rPr lang="en-US" sz="2600" dirty="0"/>
              <a:t>-wide service </a:t>
            </a:r>
            <a:r>
              <a:rPr lang="en-US" sz="2600" dirty="0" smtClean="0"/>
              <a:t>days</a:t>
            </a:r>
            <a:endParaRPr lang="en-US" sz="2600" dirty="0"/>
          </a:p>
        </p:txBody>
      </p:sp>
    </p:spTree>
    <p:extLst>
      <p:ext uri="{BB962C8B-B14F-4D97-AF65-F5344CB8AC3E}">
        <p14:creationId xmlns:p14="http://schemas.microsoft.com/office/powerpoint/2010/main" val="17661145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Intergenerational Church Life</a:t>
            </a:r>
            <a:endParaRPr lang="en-US" dirty="0"/>
          </a:p>
        </p:txBody>
      </p:sp>
      <p:sp>
        <p:nvSpPr>
          <p:cNvPr id="5" name="Content Placeholder 4"/>
          <p:cNvSpPr>
            <a:spLocks noGrp="1"/>
          </p:cNvSpPr>
          <p:nvPr>
            <p:ph sz="quarter" idx="1"/>
          </p:nvPr>
        </p:nvSpPr>
        <p:spPr>
          <a:xfrm>
            <a:off x="612648" y="1600200"/>
            <a:ext cx="8153400" cy="5105400"/>
          </a:xfrm>
        </p:spPr>
        <p:txBody>
          <a:bodyPr>
            <a:normAutofit fontScale="85000" lnSpcReduction="10000"/>
          </a:bodyPr>
          <a:lstStyle/>
          <a:p>
            <a:pPr lvl="0"/>
            <a:r>
              <a:rPr lang="en-US" b="1" i="1" dirty="0"/>
              <a:t>The feasts and seasons of the church year</a:t>
            </a:r>
            <a:r>
              <a:rPr lang="en-US" b="1" dirty="0"/>
              <a:t> </a:t>
            </a:r>
            <a:r>
              <a:rPr lang="en-US" dirty="0"/>
              <a:t>provide a natural rhythm and calendar to the curriculum: Advent and Christmas Seasons, Epiphany, Baptism of the Lord, Call of the Disciples, Ash Wednesday, Lenten Season, Holy Week, Easter, Easter Season, Pentecost, All Saints and All Souls, and remembrances of saints and holy people throughout the year</a:t>
            </a:r>
          </a:p>
          <a:p>
            <a:pPr lvl="0"/>
            <a:r>
              <a:rPr lang="en-US" dirty="0"/>
              <a:t>The </a:t>
            </a:r>
            <a:r>
              <a:rPr lang="en-US" b="1" i="1" dirty="0"/>
              <a:t>Revised Common and Catholic Lectionaries </a:t>
            </a:r>
            <a:r>
              <a:rPr lang="en-US" dirty="0"/>
              <a:t>provide a rich curriculum for the whole community with its three-year cycle of weekly readings from the Old Testament, Psalms, Epistles, and Gospels built around the seasons of the church year. The </a:t>
            </a:r>
            <a:r>
              <a:rPr lang="en-US" i="1" dirty="0"/>
              <a:t>Narrative Lectionary </a:t>
            </a:r>
            <a:r>
              <a:rPr lang="en-US" dirty="0"/>
              <a:t>is a four-year cycle of readings from September through </a:t>
            </a:r>
            <a:r>
              <a:rPr lang="en-US" dirty="0" smtClean="0"/>
              <a:t>following </a:t>
            </a:r>
            <a:r>
              <a:rPr lang="en-US" dirty="0"/>
              <a:t>the </a:t>
            </a:r>
            <a:r>
              <a:rPr lang="en-US" dirty="0" smtClean="0"/>
              <a:t>biblical </a:t>
            </a:r>
            <a:r>
              <a:rPr lang="en-US" dirty="0"/>
              <a:t>story, from Creation through the early Christian church. </a:t>
            </a:r>
          </a:p>
        </p:txBody>
      </p:sp>
    </p:spTree>
    <p:extLst>
      <p:ext uri="{BB962C8B-B14F-4D97-AF65-F5344CB8AC3E}">
        <p14:creationId xmlns:p14="http://schemas.microsoft.com/office/powerpoint/2010/main" val="489670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4 Big Adaptive Challenges</a:t>
            </a:r>
            <a:endParaRPr lang="en-US" dirty="0"/>
          </a:p>
        </p:txBody>
      </p:sp>
      <p:sp>
        <p:nvSpPr>
          <p:cNvPr id="5" name="Content Placeholder 4"/>
          <p:cNvSpPr>
            <a:spLocks noGrp="1"/>
          </p:cNvSpPr>
          <p:nvPr>
            <p:ph sz="quarter" idx="1"/>
          </p:nvPr>
        </p:nvSpPr>
        <p:spPr>
          <a:xfrm>
            <a:off x="612648" y="1600200"/>
            <a:ext cx="8153400" cy="5119392"/>
          </a:xfrm>
        </p:spPr>
        <p:txBody>
          <a:bodyPr>
            <a:normAutofit fontScale="92500" lnSpcReduction="10000"/>
          </a:bodyPr>
          <a:lstStyle/>
          <a:p>
            <a:pPr marL="514350" lvl="0" indent="-514350">
              <a:buSzPct val="100000"/>
              <a:buFont typeface="+mj-lt"/>
              <a:buAutoNum type="arabicPeriod"/>
            </a:pPr>
            <a:r>
              <a:rPr lang="en-US" dirty="0" smtClean="0"/>
              <a:t>Increasing </a:t>
            </a:r>
            <a:r>
              <a:rPr lang="en-US" dirty="0"/>
              <a:t>diversity throughout American society in the length of the lifespan, in generational identities, in family structures and marriage patterns, and in the ethnic makeup of America</a:t>
            </a:r>
          </a:p>
          <a:p>
            <a:pPr marL="514350" lvl="0" indent="-514350">
              <a:buSzPct val="100000"/>
              <a:buFont typeface="+mj-lt"/>
              <a:buAutoNum type="arabicPeriod"/>
            </a:pPr>
            <a:r>
              <a:rPr lang="en-US" dirty="0" smtClean="0"/>
              <a:t>Rise </a:t>
            </a:r>
            <a:r>
              <a:rPr lang="en-US" dirty="0"/>
              <a:t>of new digital technologies that are reshaping society, and the emergence of a connected, networked </a:t>
            </a:r>
            <a:r>
              <a:rPr lang="en-US" dirty="0" smtClean="0"/>
              <a:t>society</a:t>
            </a:r>
          </a:p>
          <a:p>
            <a:pPr marL="514350" lvl="0" indent="-514350">
              <a:buSzPct val="100000"/>
              <a:buFont typeface="+mj-lt"/>
              <a:buAutoNum type="arabicPeriod"/>
            </a:pPr>
            <a:r>
              <a:rPr lang="en-US" dirty="0" smtClean="0"/>
              <a:t>Dramatic </a:t>
            </a:r>
            <a:r>
              <a:rPr lang="en-US" dirty="0"/>
              <a:t>changes and increasing diversity in the religious beliefs, practices, and affiliation of Americans </a:t>
            </a:r>
          </a:p>
          <a:p>
            <a:pPr marL="514350" lvl="0" indent="-514350">
              <a:buSzPct val="100000"/>
              <a:buFont typeface="+mj-lt"/>
              <a:buAutoNum type="arabicPeriod"/>
            </a:pPr>
            <a:r>
              <a:rPr lang="en-US" dirty="0" smtClean="0"/>
              <a:t>Decline </a:t>
            </a:r>
            <a:r>
              <a:rPr lang="en-US" dirty="0"/>
              <a:t>in religious transmission from generation to generation  </a:t>
            </a:r>
          </a:p>
          <a:p>
            <a:endParaRPr lang="en-US" dirty="0"/>
          </a:p>
        </p:txBody>
      </p:sp>
    </p:spTree>
    <p:extLst>
      <p:ext uri="{BB962C8B-B14F-4D97-AF65-F5344CB8AC3E}">
        <p14:creationId xmlns:p14="http://schemas.microsoft.com/office/powerpoint/2010/main" val="42253090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Intergenerational Church Life</a:t>
            </a:r>
            <a:endParaRPr lang="en-US" dirty="0"/>
          </a:p>
        </p:txBody>
      </p:sp>
      <p:sp>
        <p:nvSpPr>
          <p:cNvPr id="5" name="Content Placeholder 4"/>
          <p:cNvSpPr>
            <a:spLocks noGrp="1"/>
          </p:cNvSpPr>
          <p:nvPr>
            <p:ph sz="quarter" idx="1"/>
          </p:nvPr>
        </p:nvSpPr>
        <p:spPr>
          <a:xfrm>
            <a:off x="612648" y="1600200"/>
            <a:ext cx="8153400" cy="5105400"/>
          </a:xfrm>
        </p:spPr>
        <p:txBody>
          <a:bodyPr>
            <a:normAutofit/>
          </a:bodyPr>
          <a:lstStyle/>
          <a:p>
            <a:pPr lvl="0"/>
            <a:r>
              <a:rPr lang="en-US" b="1" i="1" dirty="0" smtClean="0"/>
              <a:t>Ritual</a:t>
            </a:r>
            <a:r>
              <a:rPr lang="en-US" b="1" i="1" dirty="0"/>
              <a:t>, milestone, and sacramental celebrations</a:t>
            </a:r>
            <a:r>
              <a:rPr lang="en-US" b="1" dirty="0"/>
              <a:t> </a:t>
            </a:r>
            <a:r>
              <a:rPr lang="en-US" dirty="0"/>
              <a:t>provide events rich in theological meaning and faith practice that celebrate the faith journey throughout life: baptism, confirmation, first Bible, first communion, graduation, marriage, funerals, and much more.</a:t>
            </a:r>
          </a:p>
          <a:p>
            <a:pPr lvl="0"/>
            <a:r>
              <a:rPr lang="en-US" b="1" i="1" dirty="0"/>
              <a:t>Acts of service and justice</a:t>
            </a:r>
            <a:r>
              <a:rPr lang="en-US" dirty="0"/>
              <a:t>—locally and globally—provide a focus on mission to the world and put in action biblical and church teachings on service, justice, care for the earth. </a:t>
            </a:r>
          </a:p>
          <a:p>
            <a:endParaRPr lang="en-US" dirty="0"/>
          </a:p>
        </p:txBody>
      </p:sp>
    </p:spTree>
    <p:extLst>
      <p:ext uri="{BB962C8B-B14F-4D97-AF65-F5344CB8AC3E}">
        <p14:creationId xmlns:p14="http://schemas.microsoft.com/office/powerpoint/2010/main" val="4045983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 Group Faith Formation</a:t>
            </a:r>
            <a:endParaRPr lang="en-US" dirty="0"/>
          </a:p>
        </p:txBody>
      </p:sp>
      <p:sp>
        <p:nvSpPr>
          <p:cNvPr id="3" name="Content Placeholder 2"/>
          <p:cNvSpPr>
            <a:spLocks noGrp="1"/>
          </p:cNvSpPr>
          <p:nvPr>
            <p:ph sz="quarter" idx="1"/>
          </p:nvPr>
        </p:nvSpPr>
        <p:spPr>
          <a:xfrm>
            <a:off x="612648" y="1545920"/>
            <a:ext cx="8153400" cy="1613046"/>
          </a:xfrm>
        </p:spPr>
        <p:txBody>
          <a:bodyPr>
            <a:normAutofit/>
          </a:bodyPr>
          <a:lstStyle/>
          <a:p>
            <a:pPr marL="0" lvl="0" indent="0">
              <a:buNone/>
            </a:pPr>
            <a:r>
              <a:rPr lang="en-US" dirty="0" smtClean="0"/>
              <a:t>Age </a:t>
            </a:r>
            <a:r>
              <a:rPr lang="en-US" dirty="0"/>
              <a:t>group and generational faith formation addresses the unique life tasks, needs, interests, and spiritual journeys of people at each stage of life. </a:t>
            </a:r>
          </a:p>
        </p:txBody>
      </p:sp>
      <p:graphicFrame>
        <p:nvGraphicFramePr>
          <p:cNvPr id="4" name="Diagram 3"/>
          <p:cNvGraphicFramePr/>
          <p:nvPr>
            <p:extLst>
              <p:ext uri="{D42A27DB-BD31-4B8C-83A1-F6EECF244321}">
                <p14:modId xmlns:p14="http://schemas.microsoft.com/office/powerpoint/2010/main" val="1221402575"/>
              </p:ext>
            </p:extLst>
          </p:nvPr>
        </p:nvGraphicFramePr>
        <p:xfrm>
          <a:off x="1118067" y="2952713"/>
          <a:ext cx="6654129" cy="3843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904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862097247"/>
              </p:ext>
            </p:extLst>
          </p:nvPr>
        </p:nvGraphicFramePr>
        <p:xfrm>
          <a:off x="488475" y="1447799"/>
          <a:ext cx="8347514" cy="559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Eight Faith Forming Processes</a:t>
            </a:r>
            <a:endParaRPr lang="en-US" dirty="0"/>
          </a:p>
        </p:txBody>
      </p:sp>
    </p:spTree>
    <p:extLst>
      <p:ext uri="{BB962C8B-B14F-4D97-AF65-F5344CB8AC3E}">
        <p14:creationId xmlns:p14="http://schemas.microsoft.com/office/powerpoint/2010/main" val="238853260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087404559"/>
              </p:ext>
            </p:extLst>
          </p:nvPr>
        </p:nvGraphicFramePr>
        <p:xfrm>
          <a:off x="72508" y="736600"/>
          <a:ext cx="9033392" cy="6050305"/>
        </p:xfrm>
        <a:graphic>
          <a:graphicData uri="http://schemas.openxmlformats.org/drawingml/2006/table">
            <a:tbl>
              <a:tblPr firstRow="1" bandRow="1">
                <a:tableStyleId>{3B4B98B0-60AC-42C2-AFA5-B58CD77FA1E5}</a:tableStyleId>
              </a:tblPr>
              <a:tblGrid>
                <a:gridCol w="2086492"/>
                <a:gridCol w="1168400"/>
                <a:gridCol w="1473200"/>
                <a:gridCol w="1485900"/>
                <a:gridCol w="1447800"/>
                <a:gridCol w="1371600"/>
              </a:tblGrid>
              <a:tr h="0">
                <a:tc>
                  <a:txBody>
                    <a:bodyPr/>
                    <a:lstStyle/>
                    <a:p>
                      <a:pPr algn="ctr"/>
                      <a:r>
                        <a:rPr lang="en-US" dirty="0" smtClean="0">
                          <a:latin typeface="Tw Cen MT"/>
                          <a:cs typeface="Tw Cen MT"/>
                        </a:rPr>
                        <a:t>Process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IG</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Young Child</a:t>
                      </a:r>
                    </a:p>
                    <a:p>
                      <a:pPr algn="ctr"/>
                      <a:r>
                        <a:rPr lang="en-US" dirty="0" smtClean="0">
                          <a:latin typeface="Tw Cen MT"/>
                          <a:cs typeface="Tw Cen MT"/>
                        </a:rPr>
                        <a:t>&amp; Family</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Older Child</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Tw Cen MT"/>
                          <a:cs typeface="Tw Cen MT"/>
                        </a:rPr>
                        <a:t>&amp; Family</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Young</a:t>
                      </a:r>
                      <a:r>
                        <a:rPr lang="en-US" baseline="0" dirty="0" smtClean="0">
                          <a:latin typeface="Tw Cen MT"/>
                          <a:cs typeface="Tw Cen MT"/>
                        </a:rPr>
                        <a:t> Adol</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Tw Cen MT"/>
                          <a:cs typeface="Tw Cen MT"/>
                        </a:rPr>
                        <a:t>&amp; Family</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Older Adol</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Tw Cen MT"/>
                          <a:cs typeface="Tw Cen MT"/>
                        </a:rPr>
                        <a:t>&amp; Family</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85140">
                <a:tc>
                  <a:txBody>
                    <a:bodyPr/>
                    <a:lstStyle/>
                    <a:p>
                      <a:r>
                        <a:rPr lang="en-US" dirty="0" smtClean="0">
                          <a:latin typeface="Tw Cen MT"/>
                          <a:cs typeface="Tw Cen MT"/>
                        </a:rPr>
                        <a:t>Caring Relationships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Church Year</a:t>
                      </a:r>
                      <a:r>
                        <a:rPr lang="en-US" baseline="0" dirty="0" smtClean="0">
                          <a:latin typeface="Tw Cen MT"/>
                          <a:cs typeface="Tw Cen MT"/>
                        </a:rPr>
                        <a:t> Feasts &amp; Seasons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Learning the Tradition</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Prayer &amp; Spiritual</a:t>
                      </a:r>
                      <a:r>
                        <a:rPr lang="en-US" baseline="0" dirty="0" smtClean="0">
                          <a:latin typeface="Tw Cen MT"/>
                          <a:cs typeface="Tw Cen MT"/>
                        </a:rPr>
                        <a:t> Formation</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4660">
                <a:tc>
                  <a:txBody>
                    <a:bodyPr/>
                    <a:lstStyle/>
                    <a:p>
                      <a:r>
                        <a:rPr lang="en-US" dirty="0" smtClean="0">
                          <a:latin typeface="Tw Cen MT"/>
                          <a:cs typeface="Tw Cen MT"/>
                        </a:rPr>
                        <a:t>Reading the Bible</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19100">
                <a:tc>
                  <a:txBody>
                    <a:bodyPr/>
                    <a:lstStyle/>
                    <a:p>
                      <a:r>
                        <a:rPr lang="en-US" dirty="0" smtClean="0">
                          <a:latin typeface="Tw Cen MT"/>
                          <a:cs typeface="Tw Cen MT"/>
                        </a:rPr>
                        <a:t>Rituals &amp; Milestones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Service</a:t>
                      </a:r>
                      <a:r>
                        <a:rPr lang="en-US" baseline="0" dirty="0" smtClean="0">
                          <a:latin typeface="Tw Cen MT"/>
                          <a:cs typeface="Tw Cen MT"/>
                        </a:rPr>
                        <a:t> &amp; Working for Justice</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2120">
                <a:tc>
                  <a:txBody>
                    <a:bodyPr/>
                    <a:lstStyle/>
                    <a:p>
                      <a:r>
                        <a:rPr lang="en-US" dirty="0" smtClean="0">
                          <a:latin typeface="Tw Cen MT"/>
                          <a:cs typeface="Tw Cen MT"/>
                        </a:rPr>
                        <a:t>Worship</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08000">
                <a:tc>
                  <a:txBody>
                    <a:bodyPr/>
                    <a:lstStyle/>
                    <a:p>
                      <a:r>
                        <a:rPr lang="en-US" dirty="0" smtClean="0">
                          <a:latin typeface="Tw Cen MT"/>
                          <a:cs typeface="Tw Cen MT"/>
                        </a:rPr>
                        <a:t>Missional</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Life Issues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
        <p:nvSpPr>
          <p:cNvPr id="8" name="Title 7"/>
          <p:cNvSpPr>
            <a:spLocks noGrp="1"/>
          </p:cNvSpPr>
          <p:nvPr>
            <p:ph type="title" idx="4294967295"/>
          </p:nvPr>
        </p:nvSpPr>
        <p:spPr>
          <a:xfrm>
            <a:off x="482600" y="38100"/>
            <a:ext cx="8153400" cy="749300"/>
          </a:xfrm>
        </p:spPr>
        <p:txBody>
          <a:bodyPr>
            <a:normAutofit fontScale="90000"/>
          </a:bodyPr>
          <a:lstStyle/>
          <a:p>
            <a:pPr algn="ctr"/>
            <a:r>
              <a:rPr lang="en-US" dirty="0" smtClean="0"/>
              <a:t>Curriculum Planning</a:t>
            </a:r>
            <a:endParaRPr lang="en-US" dirty="0"/>
          </a:p>
        </p:txBody>
      </p:sp>
    </p:spTree>
    <p:extLst>
      <p:ext uri="{BB962C8B-B14F-4D97-AF65-F5344CB8AC3E}">
        <p14:creationId xmlns:p14="http://schemas.microsoft.com/office/powerpoint/2010/main" val="20796165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10588067"/>
              </p:ext>
            </p:extLst>
          </p:nvPr>
        </p:nvGraphicFramePr>
        <p:xfrm>
          <a:off x="85208" y="965200"/>
          <a:ext cx="9033392" cy="5775985"/>
        </p:xfrm>
        <a:graphic>
          <a:graphicData uri="http://schemas.openxmlformats.org/drawingml/2006/table">
            <a:tbl>
              <a:tblPr firstRow="1" bandRow="1">
                <a:tableStyleId>{3B4B98B0-60AC-42C2-AFA5-B58CD77FA1E5}</a:tableStyleId>
              </a:tblPr>
              <a:tblGrid>
                <a:gridCol w="2086492"/>
                <a:gridCol w="1168400"/>
                <a:gridCol w="1473200"/>
                <a:gridCol w="1485900"/>
                <a:gridCol w="1447800"/>
                <a:gridCol w="1371600"/>
              </a:tblGrid>
              <a:tr h="0">
                <a:tc>
                  <a:txBody>
                    <a:bodyPr/>
                    <a:lstStyle/>
                    <a:p>
                      <a:pPr algn="ctr"/>
                      <a:r>
                        <a:rPr lang="en-US" dirty="0" smtClean="0">
                          <a:latin typeface="Tw Cen MT"/>
                          <a:cs typeface="Tw Cen MT"/>
                        </a:rPr>
                        <a:t>Process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IG</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Young Adult</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Midlife Adult</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Mature Adult</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Older Adult</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85140">
                <a:tc>
                  <a:txBody>
                    <a:bodyPr/>
                    <a:lstStyle/>
                    <a:p>
                      <a:r>
                        <a:rPr lang="en-US" dirty="0" smtClean="0">
                          <a:latin typeface="Tw Cen MT"/>
                          <a:cs typeface="Tw Cen MT"/>
                        </a:rPr>
                        <a:t>Caring Relationships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Church Year</a:t>
                      </a:r>
                      <a:r>
                        <a:rPr lang="en-US" baseline="0" dirty="0" smtClean="0">
                          <a:latin typeface="Tw Cen MT"/>
                          <a:cs typeface="Tw Cen MT"/>
                        </a:rPr>
                        <a:t> Feasts &amp; Seasons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Learning the Tradition</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Prayer &amp; Spiritual</a:t>
                      </a:r>
                      <a:r>
                        <a:rPr lang="en-US" baseline="0" dirty="0" smtClean="0">
                          <a:latin typeface="Tw Cen MT"/>
                          <a:cs typeface="Tw Cen MT"/>
                        </a:rPr>
                        <a:t> Formation</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4660">
                <a:tc>
                  <a:txBody>
                    <a:bodyPr/>
                    <a:lstStyle/>
                    <a:p>
                      <a:r>
                        <a:rPr lang="en-US" dirty="0" smtClean="0">
                          <a:latin typeface="Tw Cen MT"/>
                          <a:cs typeface="Tw Cen MT"/>
                        </a:rPr>
                        <a:t>Reading the Bible</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19100">
                <a:tc>
                  <a:txBody>
                    <a:bodyPr/>
                    <a:lstStyle/>
                    <a:p>
                      <a:r>
                        <a:rPr lang="en-US" dirty="0" smtClean="0">
                          <a:latin typeface="Tw Cen MT"/>
                          <a:cs typeface="Tw Cen MT"/>
                        </a:rPr>
                        <a:t>Rituals &amp; Milestones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Service</a:t>
                      </a:r>
                      <a:r>
                        <a:rPr lang="en-US" baseline="0" dirty="0" smtClean="0">
                          <a:latin typeface="Tw Cen MT"/>
                          <a:cs typeface="Tw Cen MT"/>
                        </a:rPr>
                        <a:t> &amp; Working for Justice</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2120">
                <a:tc>
                  <a:txBody>
                    <a:bodyPr/>
                    <a:lstStyle/>
                    <a:p>
                      <a:r>
                        <a:rPr lang="en-US" dirty="0" smtClean="0">
                          <a:latin typeface="Tw Cen MT"/>
                          <a:cs typeface="Tw Cen MT"/>
                        </a:rPr>
                        <a:t>Worship</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08000">
                <a:tc>
                  <a:txBody>
                    <a:bodyPr/>
                    <a:lstStyle/>
                    <a:p>
                      <a:r>
                        <a:rPr lang="en-US" dirty="0" smtClean="0">
                          <a:latin typeface="Tw Cen MT"/>
                          <a:cs typeface="Tw Cen MT"/>
                        </a:rPr>
                        <a:t>Missional</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Life Issues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
        <p:nvSpPr>
          <p:cNvPr id="8" name="Title 7"/>
          <p:cNvSpPr>
            <a:spLocks noGrp="1"/>
          </p:cNvSpPr>
          <p:nvPr>
            <p:ph type="title" idx="4294967295"/>
          </p:nvPr>
        </p:nvSpPr>
        <p:spPr>
          <a:xfrm>
            <a:off x="482600" y="38100"/>
            <a:ext cx="8153400" cy="749300"/>
          </a:xfrm>
        </p:spPr>
        <p:txBody>
          <a:bodyPr>
            <a:normAutofit fontScale="90000"/>
          </a:bodyPr>
          <a:lstStyle/>
          <a:p>
            <a:pPr algn="ctr"/>
            <a:r>
              <a:rPr lang="en-US" dirty="0" smtClean="0"/>
              <a:t>Curriculum Planning</a:t>
            </a:r>
            <a:endParaRPr lang="en-US" dirty="0"/>
          </a:p>
        </p:txBody>
      </p:sp>
    </p:spTree>
    <p:extLst>
      <p:ext uri="{BB962C8B-B14F-4D97-AF65-F5344CB8AC3E}">
        <p14:creationId xmlns:p14="http://schemas.microsoft.com/office/powerpoint/2010/main" val="20303666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Life-Stage &amp; Intergenerational</a:t>
            </a:r>
            <a:endParaRPr lang="en-US" dirty="0"/>
          </a:p>
        </p:txBody>
      </p:sp>
      <p:sp>
        <p:nvSpPr>
          <p:cNvPr id="3" name="Content Placeholder 2"/>
          <p:cNvSpPr>
            <a:spLocks noGrp="1"/>
          </p:cNvSpPr>
          <p:nvPr>
            <p:ph sz="quarter" idx="1"/>
          </p:nvPr>
        </p:nvSpPr>
        <p:spPr>
          <a:xfrm>
            <a:off x="612648" y="1600200"/>
            <a:ext cx="8290052" cy="5105400"/>
          </a:xfrm>
        </p:spPr>
        <p:txBody>
          <a:bodyPr>
            <a:normAutofit fontScale="92500" lnSpcReduction="20000"/>
          </a:bodyPr>
          <a:lstStyle/>
          <a:p>
            <a:r>
              <a:rPr lang="en-US" sz="2800" dirty="0" smtClean="0"/>
              <a:t>Learn </a:t>
            </a:r>
            <a:r>
              <a:rPr lang="en-US" sz="2800" dirty="0"/>
              <a:t>about worship and how to worship; experience Sunday worship with the faith community and practice worshipping; and live the Sunday worship experience at home and in their daily lives.</a:t>
            </a:r>
          </a:p>
          <a:p>
            <a:pPr lvl="0"/>
            <a:r>
              <a:rPr lang="en-US" sz="2800" dirty="0" smtClean="0"/>
              <a:t>Learn </a:t>
            </a:r>
            <a:r>
              <a:rPr lang="en-US" sz="2800" dirty="0"/>
              <a:t>about the Bible and how to read it, interpret it, and apply it to their lives; experience the Bible at Sunday worship and at home; and develop their own practice of Bible study and reading. </a:t>
            </a:r>
          </a:p>
          <a:p>
            <a:pPr lvl="0"/>
            <a:r>
              <a:rPr lang="en-US" sz="2800" dirty="0" smtClean="0"/>
              <a:t>Learn </a:t>
            </a:r>
            <a:r>
              <a:rPr lang="en-US" sz="2800" dirty="0"/>
              <a:t>about Jesus and the Christian tradition—teachings, history, practices, what it means for life today, and how to live the Christian faith today; and experience the life of Jesus and the Christian tradition through participation in the events of church life, especially church year feasts and seasons</a:t>
            </a:r>
            <a:r>
              <a:rPr lang="en-US" sz="2800" dirty="0" smtClean="0"/>
              <a:t>.</a:t>
            </a:r>
            <a:endParaRPr lang="en-US" sz="2800" dirty="0"/>
          </a:p>
        </p:txBody>
      </p:sp>
    </p:spTree>
    <p:extLst>
      <p:ext uri="{BB962C8B-B14F-4D97-AF65-F5344CB8AC3E}">
        <p14:creationId xmlns:p14="http://schemas.microsoft.com/office/powerpoint/2010/main" val="3896049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Life-Stage &amp; Intergenerational</a:t>
            </a:r>
            <a:endParaRPr lang="en-US" dirty="0"/>
          </a:p>
        </p:txBody>
      </p:sp>
      <p:sp>
        <p:nvSpPr>
          <p:cNvPr id="3" name="Content Placeholder 2"/>
          <p:cNvSpPr>
            <a:spLocks noGrp="1"/>
          </p:cNvSpPr>
          <p:nvPr>
            <p:ph sz="quarter" idx="1"/>
          </p:nvPr>
        </p:nvSpPr>
        <p:spPr>
          <a:xfrm>
            <a:off x="612648" y="1600200"/>
            <a:ext cx="8290052" cy="5105400"/>
          </a:xfrm>
        </p:spPr>
        <p:txBody>
          <a:bodyPr>
            <a:normAutofit fontScale="92500" lnSpcReduction="10000"/>
          </a:bodyPr>
          <a:lstStyle/>
          <a:p>
            <a:pPr lvl="0"/>
            <a:r>
              <a:rPr lang="en-US" sz="2800" dirty="0" smtClean="0"/>
              <a:t>Learn </a:t>
            </a:r>
            <a:r>
              <a:rPr lang="en-US" sz="2800" dirty="0"/>
              <a:t>about prayer and spirituality and how to develop their spiritual lives through prayer and spiritual discipleship; experience the prayer life of the faith community; and develop their own practice of prayer and the spiritual disciplines. </a:t>
            </a:r>
          </a:p>
          <a:p>
            <a:pPr lvl="0"/>
            <a:r>
              <a:rPr lang="en-US" sz="2800" dirty="0" smtClean="0"/>
              <a:t>Learn </a:t>
            </a:r>
            <a:r>
              <a:rPr lang="en-US" sz="2800" dirty="0"/>
              <a:t>about the justice issues of our day and the biblical and church teachings on justice, service, and care for creation; experience acts of justice and service with the faith community—locally and globally; and engage in the practices of serving those in need, caring for creation, and working for justice—as individuals, with their peers, with their families, and with their church and other groups and organizations. </a:t>
            </a:r>
          </a:p>
        </p:txBody>
      </p:sp>
    </p:spTree>
    <p:extLst>
      <p:ext uri="{BB962C8B-B14F-4D97-AF65-F5344CB8AC3E}">
        <p14:creationId xmlns:p14="http://schemas.microsoft.com/office/powerpoint/2010/main" val="4035967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Life Stage &amp; Intergenerational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78245625"/>
              </p:ext>
            </p:extLst>
          </p:nvPr>
        </p:nvGraphicFramePr>
        <p:xfrm>
          <a:off x="1107948" y="1663700"/>
          <a:ext cx="6845300" cy="499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172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sz="quarter" idx="1"/>
          </p:nvPr>
        </p:nvSpPr>
        <p:spPr>
          <a:xfrm>
            <a:off x="612648" y="1600198"/>
            <a:ext cx="8153400" cy="5097681"/>
          </a:xfrm>
        </p:spPr>
        <p:txBody>
          <a:bodyPr>
            <a:normAutofit fontScale="92500" lnSpcReduction="10000"/>
          </a:bodyPr>
          <a:lstStyle/>
          <a:p>
            <a:pPr marL="0" lvl="0" indent="0">
              <a:buNone/>
            </a:pPr>
            <a:r>
              <a:rPr lang="en-US" sz="3200" dirty="0" smtClean="0"/>
              <a:t>Congregations equip families to become centers of learning, faith growth, and faith practice in 5 ways:</a:t>
            </a:r>
          </a:p>
          <a:p>
            <a:pPr marL="514350" indent="-514350">
              <a:buSzPct val="100000"/>
              <a:buFont typeface="+mj-lt"/>
              <a:buAutoNum type="arabicPeriod"/>
            </a:pPr>
            <a:r>
              <a:rPr lang="en-US" sz="3200" dirty="0" smtClean="0"/>
              <a:t>Nurturing family faith at home through eight faith forming processes</a:t>
            </a:r>
          </a:p>
          <a:p>
            <a:pPr marL="514350" indent="-514350">
              <a:buSzPct val="100000"/>
              <a:buFont typeface="+mj-lt"/>
              <a:buAutoNum type="arabicPeriod" startAt="2"/>
            </a:pPr>
            <a:r>
              <a:rPr lang="en-US" sz="3200" dirty="0"/>
              <a:t>Parent faith formation</a:t>
            </a:r>
          </a:p>
          <a:p>
            <a:pPr marL="514350" indent="-514350">
              <a:buSzPct val="100000"/>
              <a:buFont typeface="+mj-lt"/>
              <a:buAutoNum type="arabicPeriod" startAt="2"/>
            </a:pPr>
            <a:r>
              <a:rPr lang="en-US" sz="3200" dirty="0"/>
              <a:t>Parenting for faith growth training</a:t>
            </a:r>
          </a:p>
          <a:p>
            <a:pPr marL="514350" indent="-514350">
              <a:buSzPct val="100000"/>
              <a:buFont typeface="+mj-lt"/>
              <a:buAutoNum type="arabicPeriod" startAt="2"/>
            </a:pPr>
            <a:r>
              <a:rPr lang="en-US" sz="3200" dirty="0"/>
              <a:t>Parenting education</a:t>
            </a:r>
          </a:p>
          <a:p>
            <a:pPr marL="514350" indent="-514350">
              <a:buSzPct val="100000"/>
              <a:buFont typeface="+mj-lt"/>
              <a:buAutoNum type="arabicPeriod" startAt="2"/>
            </a:pPr>
            <a:r>
              <a:rPr lang="en-US" sz="3200" dirty="0"/>
              <a:t>Building strong families by developing family assets: nurturing relationships, establishing routines, maintaining expectations, adapting to challenges, and connecting to the community</a:t>
            </a:r>
            <a:r>
              <a:rPr lang="en-US" sz="3200" dirty="0" smtClean="0"/>
              <a:t>.</a:t>
            </a:r>
          </a:p>
          <a:p>
            <a:pPr marL="0" indent="0">
              <a:buNone/>
            </a:pPr>
            <a:endParaRPr lang="en-US" sz="3200" dirty="0"/>
          </a:p>
        </p:txBody>
      </p:sp>
    </p:spTree>
    <p:extLst>
      <p:ext uri="{BB962C8B-B14F-4D97-AF65-F5344CB8AC3E}">
        <p14:creationId xmlns:p14="http://schemas.microsoft.com/office/powerpoint/2010/main" val="338871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220204270"/>
              </p:ext>
            </p:extLst>
          </p:nvPr>
        </p:nvGraphicFramePr>
        <p:xfrm>
          <a:off x="488475" y="1447799"/>
          <a:ext cx="8347514" cy="559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Eight Faith Forming Processes</a:t>
            </a:r>
            <a:endParaRPr lang="en-US" dirty="0"/>
          </a:p>
        </p:txBody>
      </p:sp>
    </p:spTree>
    <p:extLst>
      <p:ext uri="{BB962C8B-B14F-4D97-AF65-F5344CB8AC3E}">
        <p14:creationId xmlns:p14="http://schemas.microsoft.com/office/powerpoint/2010/main" val="21170480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Diversity</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57919661"/>
              </p:ext>
            </p:extLst>
          </p:nvPr>
        </p:nvGraphicFramePr>
        <p:xfrm>
          <a:off x="493713" y="1600385"/>
          <a:ext cx="8269287" cy="528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5924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_Family_Assets_Study - insert.pdf"/>
          <p:cNvPicPr>
            <a:picLocks noChangeAspect="1"/>
          </p:cNvPicPr>
          <p:nvPr/>
        </p:nvPicPr>
        <p:blipFill rotWithShape="1">
          <a:blip r:embed="rId2" cstate="screen">
            <a:extLst>
              <a:ext uri="{28A0092B-C50C-407E-A947-70E740481C1C}">
                <a14:useLocalDpi xmlns:a14="http://schemas.microsoft.com/office/drawing/2010/main"/>
              </a:ext>
            </a:extLst>
          </a:blip>
          <a:srcRect l="3952" t="30076" r="3435" b="26703"/>
          <a:stretch/>
        </p:blipFill>
        <p:spPr>
          <a:xfrm>
            <a:off x="-88900" y="2082800"/>
            <a:ext cx="9321800" cy="4064000"/>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p:txBody>
          <a:bodyPr/>
          <a:lstStyle/>
          <a:p>
            <a:pPr algn="ctr"/>
            <a:r>
              <a:rPr lang="en-US" dirty="0" smtClean="0"/>
              <a:t>Family Assets (Search Institute)</a:t>
            </a:r>
            <a:endParaRPr lang="en-US" dirty="0"/>
          </a:p>
        </p:txBody>
      </p:sp>
    </p:spTree>
    <p:extLst>
      <p:ext uri="{BB962C8B-B14F-4D97-AF65-F5344CB8AC3E}">
        <p14:creationId xmlns:p14="http://schemas.microsoft.com/office/powerpoint/2010/main" val="3894374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Missional Faith Formation</a:t>
            </a:r>
            <a:endParaRPr lang="en-US" dirty="0"/>
          </a:p>
        </p:txBody>
      </p:sp>
      <p:sp>
        <p:nvSpPr>
          <p:cNvPr id="3" name="Content Placeholder 2"/>
          <p:cNvSpPr>
            <a:spLocks noGrp="1"/>
          </p:cNvSpPr>
          <p:nvPr>
            <p:ph sz="quarter" idx="1"/>
          </p:nvPr>
        </p:nvSpPr>
        <p:spPr>
          <a:xfrm>
            <a:off x="612648" y="1600200"/>
            <a:ext cx="8153400" cy="5054258"/>
          </a:xfrm>
        </p:spPr>
        <p:txBody>
          <a:bodyPr>
            <a:normAutofit lnSpcReduction="10000"/>
          </a:bodyPr>
          <a:lstStyle/>
          <a:p>
            <a:pPr marL="514350" indent="-514350">
              <a:buSzPct val="100000"/>
              <a:buFont typeface="+mj-lt"/>
              <a:buAutoNum type="arabicPeriod"/>
            </a:pPr>
            <a:r>
              <a:rPr lang="en-US" sz="3200" dirty="0" smtClean="0"/>
              <a:t>Missional </a:t>
            </a:r>
            <a:r>
              <a:rPr lang="en-US" sz="3200" dirty="0"/>
              <a:t>faith formation expands and extends the church’s presence through outreach, connection, relationship building, and engagement with people where they live—moving faith formation out into the community</a:t>
            </a:r>
            <a:r>
              <a:rPr lang="en-US" sz="3200" dirty="0" smtClean="0"/>
              <a:t>.</a:t>
            </a:r>
          </a:p>
          <a:p>
            <a:pPr marL="514350" indent="-514350">
              <a:buSzPct val="100000"/>
              <a:buFont typeface="+mj-lt"/>
              <a:buAutoNum type="arabicPeriod"/>
            </a:pPr>
            <a:r>
              <a:rPr lang="en-US" sz="3200" dirty="0"/>
              <a:t>Missional faith formation provides pathways for people to consider or reconsider the Christian faith, to encounter Jesus and the Good News, and to live as disciples in a supportive faith community. </a:t>
            </a:r>
          </a:p>
        </p:txBody>
      </p:sp>
    </p:spTree>
    <p:extLst>
      <p:ext uri="{BB962C8B-B14F-4D97-AF65-F5344CB8AC3E}">
        <p14:creationId xmlns:p14="http://schemas.microsoft.com/office/powerpoint/2010/main" val="1784531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Missional Faith Formation</a:t>
            </a:r>
            <a:endParaRPr lang="en-US" dirty="0"/>
          </a:p>
        </p:txBody>
      </p:sp>
      <p:sp>
        <p:nvSpPr>
          <p:cNvPr id="3" name="Content Placeholder 2"/>
          <p:cNvSpPr>
            <a:spLocks noGrp="1"/>
          </p:cNvSpPr>
          <p:nvPr>
            <p:ph sz="quarter" idx="1"/>
          </p:nvPr>
        </p:nvSpPr>
        <p:spPr>
          <a:xfrm>
            <a:off x="612648" y="1600200"/>
            <a:ext cx="8153400" cy="5054258"/>
          </a:xfrm>
        </p:spPr>
        <p:txBody>
          <a:bodyPr>
            <a:normAutofit lnSpcReduction="10000"/>
          </a:bodyPr>
          <a:lstStyle/>
          <a:p>
            <a:pPr marL="0" indent="0">
              <a:buNone/>
            </a:pPr>
            <a:r>
              <a:rPr lang="en-US" sz="3200" dirty="0" smtClean="0"/>
              <a:t>Missional </a:t>
            </a:r>
            <a:r>
              <a:rPr lang="en-US" sz="3200" dirty="0"/>
              <a:t>faith formation expands and extends the church’s presence through outreach, connection, relationship building, and engagement with people where they live—moving faith formation out into the community. </a:t>
            </a:r>
            <a:endParaRPr lang="en-US" sz="3200" dirty="0" smtClean="0"/>
          </a:p>
          <a:p>
            <a:pPr lvl="1"/>
            <a:r>
              <a:rPr lang="en-US" dirty="0" smtClean="0"/>
              <a:t>Moving worship and faith formation into the community</a:t>
            </a:r>
          </a:p>
          <a:p>
            <a:pPr lvl="1"/>
            <a:r>
              <a:rPr lang="en-US" dirty="0" smtClean="0"/>
              <a:t>Opening programs to everyone – VBS</a:t>
            </a:r>
          </a:p>
          <a:p>
            <a:pPr lvl="1"/>
            <a:r>
              <a:rPr lang="en-US" dirty="0" smtClean="0"/>
              <a:t>Life skills: parenting, careers, training, mentoring</a:t>
            </a:r>
          </a:p>
          <a:p>
            <a:pPr lvl="1"/>
            <a:r>
              <a:rPr lang="en-US" dirty="0" smtClean="0"/>
              <a:t>Small group programs on a variety of topics</a:t>
            </a:r>
          </a:p>
          <a:p>
            <a:pPr lvl="1"/>
            <a:r>
              <a:rPr lang="en-US" dirty="0" smtClean="0"/>
              <a:t>Community-wide service </a:t>
            </a:r>
          </a:p>
          <a:p>
            <a:pPr lvl="1"/>
            <a:r>
              <a:rPr lang="en-US" dirty="0" smtClean="0"/>
              <a:t>Community events: arts, music, theater</a:t>
            </a:r>
          </a:p>
        </p:txBody>
      </p:sp>
    </p:spTree>
    <p:extLst>
      <p:ext uri="{BB962C8B-B14F-4D97-AF65-F5344CB8AC3E}">
        <p14:creationId xmlns:p14="http://schemas.microsoft.com/office/powerpoint/2010/main" val="1567921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43424"/>
            <a:ext cx="8153400" cy="1219200"/>
          </a:xfrm>
        </p:spPr>
        <p:txBody>
          <a:bodyPr>
            <a:noAutofit/>
          </a:bodyPr>
          <a:lstStyle/>
          <a:p>
            <a:pPr algn="ctr"/>
            <a:r>
              <a:rPr lang="en-US" dirty="0" smtClean="0"/>
              <a:t>Online &amp; Digitally-Enabled</a:t>
            </a:r>
            <a:br>
              <a:rPr lang="en-US" dirty="0" smtClean="0"/>
            </a:br>
            <a:r>
              <a:rPr lang="en-US" dirty="0" smtClean="0"/>
              <a:t> Faith Formation</a:t>
            </a:r>
            <a:endParaRPr lang="en-US" dirty="0"/>
          </a:p>
        </p:txBody>
      </p:sp>
      <p:sp>
        <p:nvSpPr>
          <p:cNvPr id="3" name="Content Placeholder 2"/>
          <p:cNvSpPr>
            <a:spLocks noGrp="1"/>
          </p:cNvSpPr>
          <p:nvPr>
            <p:ph sz="quarter" idx="1"/>
          </p:nvPr>
        </p:nvSpPr>
        <p:spPr/>
        <p:txBody>
          <a:bodyPr/>
          <a:lstStyle/>
          <a:p>
            <a:pPr marL="0" indent="0">
              <a:buNone/>
            </a:pPr>
            <a:r>
              <a:rPr lang="en-US" dirty="0" smtClean="0"/>
              <a:t>Faith </a:t>
            </a:r>
            <a:r>
              <a:rPr lang="en-US" dirty="0"/>
              <a:t>formation </a:t>
            </a:r>
            <a:r>
              <a:rPr lang="en-US" dirty="0" smtClean="0"/>
              <a:t>utilizes </a:t>
            </a:r>
            <a:r>
              <a:rPr lang="en-US" dirty="0"/>
              <a:t>the digital technologies and digital media to engage people with faith forming content anytime, any place, just-in-time; and that can extend and expand faith formation in physical, face-to-face settings into people’s daily lives through digital content and mobile delivery systems. </a:t>
            </a:r>
          </a:p>
        </p:txBody>
      </p:sp>
    </p:spTree>
    <p:extLst>
      <p:ext uri="{BB962C8B-B14F-4D97-AF65-F5344CB8AC3E}">
        <p14:creationId xmlns:p14="http://schemas.microsoft.com/office/powerpoint/2010/main" val="1492857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gital-social-mobile-in-2015-6-63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58"/>
            <a:ext cx="9143999" cy="6949375"/>
          </a:xfrm>
          <a:prstGeom prst="rect">
            <a:avLst/>
          </a:prstGeom>
        </p:spPr>
      </p:pic>
    </p:spTree>
    <p:extLst>
      <p:ext uri="{BB962C8B-B14F-4D97-AF65-F5344CB8AC3E}">
        <p14:creationId xmlns:p14="http://schemas.microsoft.com/office/powerpoint/2010/main" val="405169355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Triple Revolution</a:t>
            </a:r>
            <a:endParaRPr lang="en-US" dirty="0"/>
          </a:p>
        </p:txBody>
      </p:sp>
      <p:sp>
        <p:nvSpPr>
          <p:cNvPr id="3" name="Content Placeholder 2"/>
          <p:cNvSpPr>
            <a:spLocks noGrp="1"/>
          </p:cNvSpPr>
          <p:nvPr>
            <p:ph sz="quarter" idx="1"/>
          </p:nvPr>
        </p:nvSpPr>
        <p:spPr>
          <a:xfrm>
            <a:off x="612648" y="1600199"/>
            <a:ext cx="8153400" cy="5071533"/>
          </a:xfrm>
        </p:spPr>
        <p:txBody>
          <a:bodyPr>
            <a:noAutofit/>
          </a:bodyPr>
          <a:lstStyle/>
          <a:p>
            <a:pPr marL="514350" indent="-514350">
              <a:buSzPct val="100000"/>
              <a:buFont typeface="+mj-lt"/>
              <a:buAutoNum type="arabicPeriod"/>
            </a:pPr>
            <a:r>
              <a:rPr lang="en-US" sz="3600" dirty="0" smtClean="0"/>
              <a:t>Internet Revolution</a:t>
            </a:r>
          </a:p>
          <a:p>
            <a:pPr marL="514350" indent="-514350">
              <a:buSzPct val="100000"/>
              <a:buFont typeface="+mj-lt"/>
              <a:buAutoNum type="arabicPeriod"/>
            </a:pPr>
            <a:r>
              <a:rPr lang="en-US" sz="3600" dirty="0" smtClean="0"/>
              <a:t>Mobile Revolution</a:t>
            </a:r>
          </a:p>
          <a:p>
            <a:pPr marL="514350" indent="-514350">
              <a:buSzPct val="100000"/>
              <a:buFont typeface="+mj-lt"/>
              <a:buAutoNum type="arabicPeriod"/>
            </a:pPr>
            <a:r>
              <a:rPr lang="en-US" sz="3600" dirty="0" smtClean="0"/>
              <a:t>Social Media Revolution</a:t>
            </a:r>
          </a:p>
          <a:p>
            <a:pPr marL="0" indent="0">
              <a:buSzPct val="100000"/>
              <a:buNone/>
            </a:pPr>
            <a:endParaRPr lang="en-US" sz="1200" dirty="0" smtClean="0"/>
          </a:p>
          <a:p>
            <a:pPr marL="0" indent="0">
              <a:buNone/>
            </a:pPr>
            <a:r>
              <a:rPr lang="en-US" sz="3600" dirty="0" smtClean="0"/>
              <a:t>Information is now. . . </a:t>
            </a:r>
          </a:p>
          <a:p>
            <a:pPr lvl="1" indent="-457200"/>
            <a:r>
              <a:rPr lang="en-US" sz="3600" dirty="0" smtClean="0"/>
              <a:t>Portable</a:t>
            </a:r>
          </a:p>
          <a:p>
            <a:pPr lvl="1" indent="-457200"/>
            <a:r>
              <a:rPr lang="en-US" sz="3600" dirty="0" smtClean="0"/>
              <a:t>Personal</a:t>
            </a:r>
          </a:p>
          <a:p>
            <a:pPr lvl="1" indent="-457200"/>
            <a:r>
              <a:rPr lang="en-US" sz="3600" dirty="0" smtClean="0"/>
              <a:t>Participatory</a:t>
            </a:r>
          </a:p>
        </p:txBody>
      </p:sp>
    </p:spTree>
    <p:extLst>
      <p:ext uri="{BB962C8B-B14F-4D97-AF65-F5344CB8AC3E}">
        <p14:creationId xmlns:p14="http://schemas.microsoft.com/office/powerpoint/2010/main" val="18038604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2377" t="12069" r="1743" b="4187"/>
          <a:stretch/>
        </p:blipFill>
        <p:spPr>
          <a:xfrm rot="20972511">
            <a:off x="211287" y="426004"/>
            <a:ext cx="4948302" cy="2780864"/>
          </a:xfrm>
          <a:prstGeom prst="rect">
            <a:avLst/>
          </a:prstGeom>
        </p:spPr>
      </p:pic>
      <p:pic>
        <p:nvPicPr>
          <p:cNvPr id="2" name="Picture 1" descr="v_ATIV_170x170_medium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6598" y="2238001"/>
            <a:ext cx="1101382" cy="2065156"/>
          </a:xfrm>
          <a:prstGeom prst="rect">
            <a:avLst/>
          </a:prstGeom>
        </p:spPr>
      </p:pic>
      <p:pic>
        <p:nvPicPr>
          <p:cNvPr id="4" name="Picture 3" descr="tabpro10wht_600x600_xlarg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179709">
            <a:off x="6062418" y="433350"/>
            <a:ext cx="2945761" cy="2134565"/>
          </a:xfrm>
          <a:prstGeom prst="rect">
            <a:avLst/>
          </a:prstGeom>
        </p:spPr>
      </p:pic>
      <p:pic>
        <p:nvPicPr>
          <p:cNvPr id="5" name="Picture 4" descr="e995d5b6-d023-4909-be29-af0c57f5f359.png"/>
          <p:cNvPicPr>
            <a:picLocks noChangeAspect="1"/>
          </p:cNvPicPr>
          <p:nvPr/>
        </p:nvPicPr>
        <p:blipFill rotWithShape="1">
          <a:blip r:embed="rId5" cstate="screen">
            <a:extLst>
              <a:ext uri="{28A0092B-C50C-407E-A947-70E740481C1C}">
                <a14:useLocalDpi xmlns:a14="http://schemas.microsoft.com/office/drawing/2010/main"/>
              </a:ext>
            </a:extLst>
          </a:blip>
          <a:srcRect l="24295" r="1364"/>
          <a:stretch/>
        </p:blipFill>
        <p:spPr>
          <a:xfrm>
            <a:off x="4514825" y="4047284"/>
            <a:ext cx="4412075" cy="3052252"/>
          </a:xfrm>
          <a:prstGeom prst="rect">
            <a:avLst/>
          </a:prstGeom>
        </p:spPr>
      </p:pic>
      <p:pic>
        <p:nvPicPr>
          <p:cNvPr id="7" name="Picture 6" descr="overview_gallery_perfor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5590" y="3917018"/>
            <a:ext cx="3971345" cy="2687735"/>
          </a:xfrm>
          <a:prstGeom prst="rect">
            <a:avLst/>
          </a:prstGeom>
        </p:spPr>
      </p:pic>
    </p:spTree>
    <p:extLst>
      <p:ext uri="{BB962C8B-B14F-4D97-AF65-F5344CB8AC3E}">
        <p14:creationId xmlns:p14="http://schemas.microsoft.com/office/powerpoint/2010/main" val="21264938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21086131sma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5089182" cy="2862665"/>
          </a:xfrm>
          <a:prstGeom prst="rect">
            <a:avLst/>
          </a:prstGeom>
        </p:spPr>
      </p:pic>
      <p:pic>
        <p:nvPicPr>
          <p:cNvPr id="3" name="Picture 2" descr="17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228803"/>
            <a:ext cx="4846697" cy="3210937"/>
          </a:xfrm>
          <a:prstGeom prst="rect">
            <a:avLst/>
          </a:prstGeom>
        </p:spPr>
      </p:pic>
      <p:pic>
        <p:nvPicPr>
          <p:cNvPr id="4" name="Picture 3" descr="13861795-Technological-family-with-a-laptop-and-tablet-computer-at-home--Stock-Phot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7523" y="220134"/>
            <a:ext cx="4516478" cy="3008669"/>
          </a:xfrm>
          <a:prstGeom prst="rect">
            <a:avLst/>
          </a:prstGeom>
        </p:spPr>
      </p:pic>
      <p:pic>
        <p:nvPicPr>
          <p:cNvPr id="5" name="Picture 4" descr="ipad_clas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7523" y="3636246"/>
            <a:ext cx="4516477" cy="3221754"/>
          </a:xfrm>
          <a:prstGeom prst="rect">
            <a:avLst/>
          </a:prstGeom>
        </p:spPr>
      </p:pic>
    </p:spTree>
    <p:extLst>
      <p:ext uri="{BB962C8B-B14F-4D97-AF65-F5344CB8AC3E}">
        <p14:creationId xmlns:p14="http://schemas.microsoft.com/office/powerpoint/2010/main" val="42092943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welcome_3.gif"/>
          <p:cNvPicPr>
            <a:picLocks noChangeAspect="1"/>
          </p:cNvPicPr>
          <p:nvPr/>
        </p:nvPicPr>
        <p:blipFill>
          <a:blip r:embed="rId2"/>
          <a:stretch>
            <a:fillRect/>
          </a:stretch>
        </p:blipFill>
        <p:spPr>
          <a:xfrm>
            <a:off x="3472122" y="658999"/>
            <a:ext cx="2838620" cy="1344610"/>
          </a:xfrm>
          <a:prstGeom prst="rect">
            <a:avLst/>
          </a:prstGeom>
          <a:ln>
            <a:noFill/>
          </a:ln>
          <a:effectLst>
            <a:outerShdw blurRad="190500" algn="tl" rotWithShape="0">
              <a:srgbClr val="000000">
                <a:alpha val="70000"/>
              </a:srgbClr>
            </a:outerShdw>
          </a:effectLst>
        </p:spPr>
      </p:pic>
      <p:pic>
        <p:nvPicPr>
          <p:cNvPr id="6" name="Picture 5" descr="twitter.png"/>
          <p:cNvPicPr>
            <a:picLocks noChangeAspect="1"/>
          </p:cNvPicPr>
          <p:nvPr/>
        </p:nvPicPr>
        <p:blipFill>
          <a:blip r:embed="rId3"/>
          <a:stretch>
            <a:fillRect/>
          </a:stretch>
        </p:blipFill>
        <p:spPr>
          <a:xfrm>
            <a:off x="2435678" y="5822712"/>
            <a:ext cx="3097179" cy="722675"/>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stretch>
            <a:fillRect/>
          </a:stretch>
        </p:blipFill>
        <p:spPr>
          <a:xfrm>
            <a:off x="4559300" y="3416300"/>
            <a:ext cx="12700" cy="12700"/>
          </a:xfrm>
          <a:prstGeom prst="rect">
            <a:avLst/>
          </a:prstGeom>
        </p:spPr>
      </p:pic>
      <p:pic>
        <p:nvPicPr>
          <p:cNvPr id="12" name="Picture 11"/>
          <p:cNvPicPr>
            <a:picLocks noChangeAspect="1"/>
          </p:cNvPicPr>
          <p:nvPr/>
        </p:nvPicPr>
        <p:blipFill>
          <a:blip r:embed="rId4"/>
          <a:stretch>
            <a:fillRect/>
          </a:stretch>
        </p:blipFill>
        <p:spPr>
          <a:xfrm>
            <a:off x="4559300" y="3416300"/>
            <a:ext cx="12700" cy="12700"/>
          </a:xfrm>
          <a:prstGeom prst="rect">
            <a:avLst/>
          </a:prstGeom>
        </p:spPr>
      </p:pic>
      <p:pic>
        <p:nvPicPr>
          <p:cNvPr id="13" name="Picture 12"/>
          <p:cNvPicPr>
            <a:picLocks noChangeAspect="1"/>
          </p:cNvPicPr>
          <p:nvPr/>
        </p:nvPicPr>
        <p:blipFill>
          <a:blip r:embed="rId4"/>
          <a:stretch>
            <a:fillRect/>
          </a:stretch>
        </p:blipFill>
        <p:spPr>
          <a:xfrm>
            <a:off x="4559300" y="3416300"/>
            <a:ext cx="12700" cy="12700"/>
          </a:xfrm>
          <a:prstGeom prst="rect">
            <a:avLst/>
          </a:prstGeom>
        </p:spPr>
      </p:pic>
      <p:pic>
        <p:nvPicPr>
          <p:cNvPr id="14" name="Picture 13"/>
          <p:cNvPicPr>
            <a:picLocks noChangeAspect="1"/>
          </p:cNvPicPr>
          <p:nvPr/>
        </p:nvPicPr>
        <p:blipFill>
          <a:blip r:embed="rId4"/>
          <a:stretch>
            <a:fillRect/>
          </a:stretch>
        </p:blipFill>
        <p:spPr>
          <a:xfrm>
            <a:off x="4559300" y="3416300"/>
            <a:ext cx="12700" cy="12700"/>
          </a:xfrm>
          <a:prstGeom prst="rect">
            <a:avLst/>
          </a:prstGeom>
        </p:spPr>
      </p:pic>
      <p:pic>
        <p:nvPicPr>
          <p:cNvPr id="15" name="Picture 14"/>
          <p:cNvPicPr>
            <a:picLocks noChangeAspect="1"/>
          </p:cNvPicPr>
          <p:nvPr/>
        </p:nvPicPr>
        <p:blipFill>
          <a:blip r:embed="rId4"/>
          <a:stretch>
            <a:fillRect/>
          </a:stretch>
        </p:blipFill>
        <p:spPr>
          <a:xfrm>
            <a:off x="4559300" y="3416300"/>
            <a:ext cx="12700" cy="12700"/>
          </a:xfrm>
          <a:prstGeom prst="rect">
            <a:avLst/>
          </a:prstGeom>
        </p:spPr>
      </p:pic>
      <p:pic>
        <p:nvPicPr>
          <p:cNvPr id="16" name="Picture 15"/>
          <p:cNvPicPr>
            <a:picLocks noChangeAspect="1"/>
          </p:cNvPicPr>
          <p:nvPr/>
        </p:nvPicPr>
        <p:blipFill>
          <a:blip r:embed="rId4"/>
          <a:stretch>
            <a:fillRect/>
          </a:stretch>
        </p:blipFill>
        <p:spPr>
          <a:xfrm>
            <a:off x="4559300" y="3416300"/>
            <a:ext cx="12700" cy="12700"/>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1283" y="2360475"/>
            <a:ext cx="3363686" cy="95019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4669" y="4623163"/>
            <a:ext cx="1641092" cy="164109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4559300" y="3416300"/>
            <a:ext cx="12700" cy="12700"/>
          </a:xfrm>
          <a:prstGeom prst="rect">
            <a:avLst/>
          </a:prstGeom>
        </p:spPr>
      </p:pic>
      <p:pic>
        <p:nvPicPr>
          <p:cNvPr id="10" name="Picture 9"/>
          <p:cNvPicPr>
            <a:picLocks noChangeAspect="1"/>
          </p:cNvPicPr>
          <p:nvPr/>
        </p:nvPicPr>
        <p:blipFill>
          <a:blip r:embed="rId4"/>
          <a:stretch>
            <a:fillRect/>
          </a:stretch>
        </p:blipFill>
        <p:spPr>
          <a:xfrm>
            <a:off x="4559300" y="3416300"/>
            <a:ext cx="12700" cy="12700"/>
          </a:xfrm>
          <a:prstGeom prst="rect">
            <a:avLst/>
          </a:prstGeom>
        </p:spPr>
      </p:pic>
      <p:pic>
        <p:nvPicPr>
          <p:cNvPr id="21" name="Picture 20"/>
          <p:cNvPicPr>
            <a:picLocks noChangeAspect="1"/>
          </p:cNvPicPr>
          <p:nvPr/>
        </p:nvPicPr>
        <p:blipFill>
          <a:blip r:embed="rId4"/>
          <a:stretch>
            <a:fillRect/>
          </a:stretch>
        </p:blipFill>
        <p:spPr>
          <a:xfrm>
            <a:off x="4559300" y="3416300"/>
            <a:ext cx="12700" cy="12700"/>
          </a:xfrm>
          <a:prstGeom prst="rect">
            <a:avLst/>
          </a:prstGeom>
        </p:spPr>
      </p:pic>
      <p:pic>
        <p:nvPicPr>
          <p:cNvPr id="24" name="Picture 2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6872" y="402484"/>
            <a:ext cx="2501900" cy="1026521"/>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8" cstate="screen">
            <a:extLst>
              <a:ext uri="{28A0092B-C50C-407E-A947-70E740481C1C}">
                <a14:useLocalDpi xmlns:a14="http://schemas.microsoft.com/office/drawing/2010/main"/>
              </a:ext>
            </a:extLst>
          </a:blip>
          <a:srcRect t="27425" b="25026"/>
          <a:stretch/>
        </p:blipFill>
        <p:spPr>
          <a:xfrm>
            <a:off x="6071931" y="3006789"/>
            <a:ext cx="2870523" cy="1020267"/>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51673" y="3707384"/>
            <a:ext cx="3281184" cy="830796"/>
          </a:xfrm>
          <a:prstGeom prst="rect">
            <a:avLst/>
          </a:prstGeom>
        </p:spPr>
      </p:pic>
      <p:pic>
        <p:nvPicPr>
          <p:cNvPr id="23" name="Picture 22"/>
          <p:cNvPicPr>
            <a:picLocks noChangeAspect="1"/>
          </p:cNvPicPr>
          <p:nvPr/>
        </p:nvPicPr>
        <p:blipFill>
          <a:blip r:embed="rId10"/>
          <a:stretch>
            <a:fillRect/>
          </a:stretch>
        </p:blipFill>
        <p:spPr>
          <a:xfrm>
            <a:off x="3984268" y="4898671"/>
            <a:ext cx="2584289" cy="593332"/>
          </a:xfrm>
          <a:prstGeom prst="rect">
            <a:avLst/>
          </a:prstGeom>
          <a:solidFill>
            <a:schemeClr val="tx1"/>
          </a:solidFill>
        </p:spPr>
      </p:pic>
      <p:pic>
        <p:nvPicPr>
          <p:cNvPr id="25" name="Picture 24"/>
          <p:cNvPicPr>
            <a:picLocks noChangeAspect="1"/>
          </p:cNvPicPr>
          <p:nvPr/>
        </p:nvPicPr>
        <p:blipFill>
          <a:blip r:embed="rId11"/>
          <a:stretch>
            <a:fillRect/>
          </a:stretch>
        </p:blipFill>
        <p:spPr>
          <a:xfrm>
            <a:off x="423713" y="2187745"/>
            <a:ext cx="1574274" cy="1574274"/>
          </a:xfrm>
          <a:prstGeom prst="rect">
            <a:avLst/>
          </a:prstGeom>
          <a:ln>
            <a:noFill/>
          </a:ln>
          <a:effectLst>
            <a:outerShdw blurRad="190500" algn="tl" rotWithShape="0">
              <a:srgbClr val="000000">
                <a:alpha val="70000"/>
              </a:srgbClr>
            </a:outerShdw>
          </a:effectLst>
        </p:spPr>
      </p:pic>
      <p:pic>
        <p:nvPicPr>
          <p:cNvPr id="3" name="Picture 2" descr="Unknown.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079788" y="402484"/>
            <a:ext cx="1862666" cy="1866754"/>
          </a:xfrm>
          <a:prstGeom prst="rect">
            <a:avLst/>
          </a:prstGeom>
        </p:spPr>
      </p:pic>
      <p:pic>
        <p:nvPicPr>
          <p:cNvPr id="5" name="Picture 4" descr="snapchat.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872" y="4623163"/>
            <a:ext cx="1759391" cy="1759391"/>
          </a:xfrm>
          <a:prstGeom prst="rect">
            <a:avLst/>
          </a:prstGeom>
        </p:spPr>
      </p:pic>
    </p:spTree>
    <p:extLst>
      <p:ext uri="{BB962C8B-B14F-4D97-AF65-F5344CB8AC3E}">
        <p14:creationId xmlns:p14="http://schemas.microsoft.com/office/powerpoint/2010/main" val="3004922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4-18 at 6.34.24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689603"/>
            <a:ext cx="3907568" cy="2168398"/>
          </a:xfrm>
          <a:prstGeom prst="rect">
            <a:avLst/>
          </a:prstGeom>
        </p:spPr>
      </p:pic>
      <p:pic>
        <p:nvPicPr>
          <p:cNvPr id="4" name="Picture 3" descr="share-thumb-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21200" cy="4521200"/>
          </a:xfrm>
          <a:prstGeom prst="rect">
            <a:avLst/>
          </a:prstGeom>
        </p:spPr>
      </p:pic>
      <p:pic>
        <p:nvPicPr>
          <p:cNvPr id="5" name="Picture 4" descr="Screen-Shot-2014-05-08-at-9.50.28-A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3149" y="4689602"/>
            <a:ext cx="5430851" cy="2168398"/>
          </a:xfrm>
          <a:prstGeom prst="rect">
            <a:avLst/>
          </a:prstGeom>
        </p:spPr>
      </p:pic>
      <p:pic>
        <p:nvPicPr>
          <p:cNvPr id="6" name="Picture 5" descr="Unknow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1200" y="778934"/>
            <a:ext cx="4622800" cy="3462638"/>
          </a:xfrm>
          <a:prstGeom prst="rect">
            <a:avLst/>
          </a:prstGeom>
        </p:spPr>
      </p:pic>
    </p:spTree>
    <p:extLst>
      <p:ext uri="{BB962C8B-B14F-4D97-AF65-F5344CB8AC3E}">
        <p14:creationId xmlns:p14="http://schemas.microsoft.com/office/powerpoint/2010/main" val="32088940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473140153"/>
              </p:ext>
            </p:extLst>
          </p:nvPr>
        </p:nvGraphicFramePr>
        <p:xfrm>
          <a:off x="198783" y="1888435"/>
          <a:ext cx="8823739" cy="4130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Life Span Diversity</a:t>
            </a:r>
            <a:endParaRPr lang="en-US" dirty="0"/>
          </a:p>
        </p:txBody>
      </p:sp>
    </p:spTree>
    <p:extLst>
      <p:ext uri="{BB962C8B-B14F-4D97-AF65-F5344CB8AC3E}">
        <p14:creationId xmlns:p14="http://schemas.microsoft.com/office/powerpoint/2010/main" val="38685758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625632_10151834860561502_266792467_n.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5540" y="3860801"/>
            <a:ext cx="3998460" cy="2775077"/>
          </a:xfrm>
          <a:prstGeom prst="rect">
            <a:avLst/>
          </a:prstGeom>
        </p:spPr>
      </p:pic>
      <p:pic>
        <p:nvPicPr>
          <p:cNvPr id="3" name="Picture 2" descr="press_image-f36c6e2365797c5820b26f7c5de3d55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0801"/>
            <a:ext cx="5537200" cy="2997199"/>
          </a:xfrm>
          <a:prstGeom prst="rect">
            <a:avLst/>
          </a:prstGeom>
        </p:spPr>
      </p:pic>
      <p:pic>
        <p:nvPicPr>
          <p:cNvPr id="4" name="Picture 3" descr="Screen Shot 2015-04-18 at 6.51.11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30400" y="1"/>
            <a:ext cx="5387162" cy="3860800"/>
          </a:xfrm>
          <a:prstGeom prst="rect">
            <a:avLst/>
          </a:prstGeom>
        </p:spPr>
      </p:pic>
    </p:spTree>
    <p:extLst>
      <p:ext uri="{BB962C8B-B14F-4D97-AF65-F5344CB8AC3E}">
        <p14:creationId xmlns:p14="http://schemas.microsoft.com/office/powerpoint/2010/main" val="374578915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3. Networked Learning</a:t>
            </a:r>
            <a:endParaRPr lang="en-US" dirty="0"/>
          </a:p>
        </p:txBody>
      </p:sp>
    </p:spTree>
    <p:extLst>
      <p:ext uri="{BB962C8B-B14F-4D97-AF65-F5344CB8AC3E}">
        <p14:creationId xmlns:p14="http://schemas.microsoft.com/office/powerpoint/2010/main" val="3035901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Learning in a Network</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628710760"/>
              </p:ext>
            </p:extLst>
          </p:nvPr>
        </p:nvGraphicFramePr>
        <p:xfrm>
          <a:off x="612648" y="1600199"/>
          <a:ext cx="8153400" cy="5130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0878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solidFill>
                  <a:srgbClr val="000000"/>
                </a:solidFill>
              </a:rPr>
              <a:t>Learning in the 21</a:t>
            </a:r>
            <a:r>
              <a:rPr lang="en-US" baseline="30000" dirty="0" smtClean="0">
                <a:solidFill>
                  <a:srgbClr val="000000"/>
                </a:solidFill>
              </a:rPr>
              <a:t>st</a:t>
            </a:r>
            <a:r>
              <a:rPr lang="en-US" dirty="0" smtClean="0">
                <a:solidFill>
                  <a:srgbClr val="000000"/>
                </a:solidFill>
              </a:rPr>
              <a:t> Century</a:t>
            </a:r>
            <a:endParaRPr lang="en-US" dirty="0">
              <a:solidFill>
                <a:srgbClr val="000000"/>
              </a:solidFill>
            </a:endParaRPr>
          </a:p>
        </p:txBody>
      </p:sp>
      <p:pic>
        <p:nvPicPr>
          <p:cNvPr id="3" name="Picture 2" descr="empower-livetraining-gta-clas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99905" y="1606623"/>
            <a:ext cx="4104395" cy="2222646"/>
          </a:xfrm>
          <a:prstGeom prst="rect">
            <a:avLst/>
          </a:prstGeom>
        </p:spPr>
      </p:pic>
      <p:pic>
        <p:nvPicPr>
          <p:cNvPr id="5" name="Picture 4" descr="ipad_cla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299" y="1581223"/>
            <a:ext cx="3115859" cy="2222646"/>
          </a:xfrm>
          <a:prstGeom prst="rect">
            <a:avLst/>
          </a:prstGeom>
        </p:spPr>
      </p:pic>
      <p:sp>
        <p:nvSpPr>
          <p:cNvPr id="6" name="Content Placeholder 2"/>
          <p:cNvSpPr txBox="1">
            <a:spLocks/>
          </p:cNvSpPr>
          <p:nvPr/>
        </p:nvSpPr>
        <p:spPr>
          <a:xfrm>
            <a:off x="0" y="4114800"/>
            <a:ext cx="9143999" cy="2565400"/>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ts val="0"/>
              </a:spcBef>
              <a:buClr>
                <a:schemeClr val="accent3"/>
              </a:buClr>
              <a:buNone/>
            </a:pPr>
            <a:r>
              <a:rPr lang="en-US" sz="3200" dirty="0" smtClean="0"/>
              <a:t>A shift from education to learning anywhere, anytime.</a:t>
            </a:r>
          </a:p>
          <a:p>
            <a:pPr marL="0" indent="0" algn="ctr">
              <a:spcBef>
                <a:spcPts val="1200"/>
              </a:spcBef>
              <a:buClr>
                <a:schemeClr val="accent3"/>
              </a:buClr>
              <a:buNone/>
            </a:pPr>
            <a:r>
              <a:rPr lang="en-US" sz="3200" dirty="0" smtClean="0"/>
              <a:t>A shift from consumption of information </a:t>
            </a:r>
            <a:r>
              <a:rPr lang="en-US" sz="3200" dirty="0"/>
              <a:t>t</a:t>
            </a:r>
            <a:r>
              <a:rPr lang="en-US" sz="3200" dirty="0" smtClean="0"/>
              <a:t>o </a:t>
            </a:r>
            <a:br>
              <a:rPr lang="en-US" sz="3200" dirty="0" smtClean="0"/>
            </a:br>
            <a:r>
              <a:rPr lang="en-US" sz="3200" dirty="0" smtClean="0"/>
              <a:t>participatory learning.</a:t>
            </a:r>
          </a:p>
          <a:p>
            <a:pPr marL="0" indent="0" algn="ctr">
              <a:spcBef>
                <a:spcPts val="1200"/>
              </a:spcBef>
              <a:buClr>
                <a:schemeClr val="accent3"/>
              </a:buClr>
              <a:buNone/>
            </a:pPr>
            <a:r>
              <a:rPr lang="en-US" sz="3200" dirty="0" smtClean="0"/>
              <a:t>A shift from institutions to networks. </a:t>
            </a:r>
          </a:p>
          <a:p>
            <a:pPr>
              <a:spcBef>
                <a:spcPts val="0"/>
              </a:spcBef>
            </a:pPr>
            <a:endParaRPr lang="en-US" sz="3200" dirty="0"/>
          </a:p>
        </p:txBody>
      </p:sp>
    </p:spTree>
    <p:extLst>
      <p:ext uri="{BB962C8B-B14F-4D97-AF65-F5344CB8AC3E}">
        <p14:creationId xmlns:p14="http://schemas.microsoft.com/office/powerpoint/2010/main" val="79073449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21</a:t>
            </a:r>
            <a:r>
              <a:rPr lang="en-US" baseline="30000" dirty="0" smtClean="0"/>
              <a:t>st</a:t>
            </a:r>
            <a:r>
              <a:rPr lang="en-US" dirty="0" smtClean="0"/>
              <a:t> Century Learning</a:t>
            </a:r>
            <a:endParaRPr lang="en-US" dirty="0"/>
          </a:p>
        </p:txBody>
      </p:sp>
      <p:sp>
        <p:nvSpPr>
          <p:cNvPr id="3" name="Content Placeholder 2"/>
          <p:cNvSpPr>
            <a:spLocks noGrp="1"/>
          </p:cNvSpPr>
          <p:nvPr>
            <p:ph sz="quarter" idx="1"/>
          </p:nvPr>
        </p:nvSpPr>
        <p:spPr/>
        <p:txBody>
          <a:bodyPr>
            <a:normAutofit/>
          </a:bodyPr>
          <a:lstStyle/>
          <a:p>
            <a:pPr marL="0" indent="0">
              <a:buNone/>
            </a:pPr>
            <a:r>
              <a:rPr lang="en-US" sz="3200" dirty="0" smtClean="0"/>
              <a:t>What if learning adapted to each person instead of expecting each person to adapt to the school or the curriculum or the program?</a:t>
            </a:r>
          </a:p>
          <a:p>
            <a:r>
              <a:rPr lang="en-US" sz="3200" dirty="0" smtClean="0"/>
              <a:t>Putting learners at the center</a:t>
            </a:r>
          </a:p>
          <a:p>
            <a:r>
              <a:rPr lang="en-US" sz="3200" dirty="0" smtClean="0"/>
              <a:t>Enabling learners to be co-creators of their learning experiences</a:t>
            </a:r>
          </a:p>
          <a:p>
            <a:r>
              <a:rPr lang="en-US" sz="3200" dirty="0" smtClean="0"/>
              <a:t>Connecting learning to life concerns and real world issues</a:t>
            </a:r>
            <a:endParaRPr lang="en-US" sz="3200" dirty="0"/>
          </a:p>
        </p:txBody>
      </p:sp>
    </p:spTree>
    <p:extLst>
      <p:ext uri="{BB962C8B-B14F-4D97-AF65-F5344CB8AC3E}">
        <p14:creationId xmlns:p14="http://schemas.microsoft.com/office/powerpoint/2010/main" val="1563988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28600"/>
            <a:ext cx="8369300" cy="990600"/>
          </a:xfrm>
        </p:spPr>
        <p:txBody>
          <a:bodyPr>
            <a:normAutofit fontScale="90000"/>
          </a:bodyPr>
          <a:lstStyle/>
          <a:p>
            <a:pPr algn="ctr"/>
            <a:r>
              <a:rPr lang="en-US" dirty="0" smtClean="0"/>
              <a:t>Personalized Learning &amp; Faith Growth</a:t>
            </a:r>
            <a:endParaRPr lang="en-US" dirty="0"/>
          </a:p>
        </p:txBody>
      </p:sp>
      <p:graphicFrame>
        <p:nvGraphicFramePr>
          <p:cNvPr id="2" name="Diagram 1"/>
          <p:cNvGraphicFramePr/>
          <p:nvPr>
            <p:extLst>
              <p:ext uri="{D42A27DB-BD31-4B8C-83A1-F6EECF244321}">
                <p14:modId xmlns:p14="http://schemas.microsoft.com/office/powerpoint/2010/main" val="1084136414"/>
              </p:ext>
            </p:extLst>
          </p:nvPr>
        </p:nvGraphicFramePr>
        <p:xfrm>
          <a:off x="203200" y="1524000"/>
          <a:ext cx="8775700" cy="532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iStock_000009717204Medium.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83000" y="3348414"/>
            <a:ext cx="1848194" cy="16045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3772649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45720" indent="0">
              <a:buSzPct val="80000"/>
              <a:buNone/>
            </a:pPr>
            <a:r>
              <a:rPr lang="en-US" sz="3200" dirty="0"/>
              <a:t>Personalized pathways for discipleship &amp; faith </a:t>
            </a:r>
            <a:r>
              <a:rPr lang="en-US" sz="3200" dirty="0" smtClean="0"/>
              <a:t>growth. . . .  </a:t>
            </a:r>
          </a:p>
          <a:p>
            <a:pPr marL="502920" indent="-457200">
              <a:buSzPct val="80000"/>
              <a:buFont typeface="Wingdings" charset="2"/>
              <a:buChar char=""/>
            </a:pPr>
            <a:r>
              <a:rPr lang="en-US" sz="3200" dirty="0" smtClean="0"/>
              <a:t>Guide people in discerning their religious and spiritual needs</a:t>
            </a:r>
          </a:p>
          <a:p>
            <a:pPr marL="502920" indent="-457200">
              <a:buSzPct val="80000"/>
              <a:buFont typeface="Wingdings" charset="2"/>
              <a:buChar char=""/>
            </a:pPr>
            <a:r>
              <a:rPr lang="en-US" sz="3200" dirty="0"/>
              <a:t>Equip </a:t>
            </a:r>
            <a:r>
              <a:rPr lang="en-US" sz="3200" dirty="0" smtClean="0"/>
              <a:t>people with </a:t>
            </a:r>
            <a:r>
              <a:rPr lang="en-US" sz="3200" dirty="0"/>
              <a:t>the resources and tools to learn and grow at their own pace</a:t>
            </a:r>
          </a:p>
          <a:p>
            <a:pPr marL="502920" indent="-457200">
              <a:buSzPct val="80000"/>
              <a:buFont typeface="Wingdings" charset="2"/>
              <a:buChar char=""/>
            </a:pPr>
            <a:r>
              <a:rPr lang="en-US" sz="3200" dirty="0" smtClean="0"/>
              <a:t>Provide mentoring</a:t>
            </a:r>
            <a:r>
              <a:rPr lang="en-US" sz="3200" dirty="0"/>
              <a:t> </a:t>
            </a:r>
            <a:r>
              <a:rPr lang="en-US" sz="3200" dirty="0" smtClean="0"/>
              <a:t>and support for the journey</a:t>
            </a:r>
            <a:endParaRPr lang="en-US" sz="3200" dirty="0"/>
          </a:p>
          <a:p>
            <a:pPr marL="45720" indent="0">
              <a:buSzPct val="80000"/>
              <a:buNone/>
            </a:pPr>
            <a:endParaRPr lang="en-US" dirty="0" smtClean="0"/>
          </a:p>
        </p:txBody>
      </p:sp>
      <p:sp>
        <p:nvSpPr>
          <p:cNvPr id="4" name="Title 3"/>
          <p:cNvSpPr>
            <a:spLocks noGrp="1"/>
          </p:cNvSpPr>
          <p:nvPr>
            <p:ph type="title"/>
          </p:nvPr>
        </p:nvSpPr>
        <p:spPr/>
        <p:txBody>
          <a:bodyPr/>
          <a:lstStyle/>
          <a:p>
            <a:pPr algn="ctr"/>
            <a:r>
              <a:rPr lang="en-US" dirty="0" smtClean="0"/>
              <a:t>Personalized Faith Formation</a:t>
            </a:r>
            <a:endParaRPr lang="en-US" dirty="0"/>
          </a:p>
        </p:txBody>
      </p:sp>
    </p:spTree>
    <p:extLst>
      <p:ext uri="{BB962C8B-B14F-4D97-AF65-F5344CB8AC3E}">
        <p14:creationId xmlns:p14="http://schemas.microsoft.com/office/powerpoint/2010/main" val="299644027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647" y="228600"/>
            <a:ext cx="8408553" cy="990600"/>
          </a:xfrm>
        </p:spPr>
        <p:txBody>
          <a:bodyPr>
            <a:normAutofit/>
          </a:bodyPr>
          <a:lstStyle/>
          <a:p>
            <a:r>
              <a:rPr lang="en-US" dirty="0" smtClean="0"/>
              <a:t>The Flow of Personalized Learning</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672975527"/>
              </p:ext>
            </p:extLst>
          </p:nvPr>
        </p:nvGraphicFramePr>
        <p:xfrm>
          <a:off x="0" y="1600199"/>
          <a:ext cx="9144000" cy="5169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9482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shutterstock_25346677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6480"/>
          </a:xfrm>
          <a:prstGeom prst="rect">
            <a:avLst/>
          </a:prstGeom>
        </p:spPr>
      </p:pic>
    </p:spTree>
    <p:extLst>
      <p:ext uri="{BB962C8B-B14F-4D97-AF65-F5344CB8AC3E}">
        <p14:creationId xmlns:p14="http://schemas.microsoft.com/office/powerpoint/2010/main" val="3327545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Networked Faith Formation</a:t>
            </a:r>
            <a:endParaRPr lang="en-US" dirty="0"/>
          </a:p>
        </p:txBody>
      </p:sp>
      <p:sp>
        <p:nvSpPr>
          <p:cNvPr id="3" name="Content Placeholder 2"/>
          <p:cNvSpPr>
            <a:spLocks noGrp="1"/>
          </p:cNvSpPr>
          <p:nvPr>
            <p:ph sz="quarter" idx="1"/>
          </p:nvPr>
        </p:nvSpPr>
        <p:spPr>
          <a:xfrm>
            <a:off x="612648" y="1600200"/>
            <a:ext cx="8153400" cy="4869714"/>
          </a:xfrm>
        </p:spPr>
        <p:txBody>
          <a:bodyPr>
            <a:normAutofit fontScale="92500" lnSpcReduction="20000"/>
          </a:bodyPr>
          <a:lstStyle/>
          <a:p>
            <a:pPr lvl="0"/>
            <a:r>
              <a:rPr lang="en-US" dirty="0"/>
              <a:t>Faith formation provides a variety of experiences, programs, activities, resources, and social connections that are available anytime and anywhere, in physical places and online spaces, and conducted in variety of settings—self-directed, mentored, at home, in small groups, in large groups, church-wide, in the community, and in the world. </a:t>
            </a:r>
          </a:p>
          <a:p>
            <a:pPr lvl="0"/>
            <a:r>
              <a:rPr lang="en-US" dirty="0"/>
              <a:t>Faith formation incorporates digital platforms (websites) that integrate all of the content (programs, activities, resources), connect people to the content and to each other, provides continuity for people across different learning experiences, and is available anytime, anywhere, anyplace, 24x7x365. </a:t>
            </a:r>
          </a:p>
        </p:txBody>
      </p:sp>
    </p:spTree>
    <p:extLst>
      <p:ext uri="{BB962C8B-B14F-4D97-AF65-F5344CB8AC3E}">
        <p14:creationId xmlns:p14="http://schemas.microsoft.com/office/powerpoint/2010/main" val="3569121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09600" y="1752600"/>
            <a:ext cx="3526202" cy="640080"/>
          </a:xfrm>
          <a:solidFill>
            <a:schemeClr val="accent2">
              <a:lumMod val="60000"/>
              <a:lumOff val="40000"/>
            </a:schemeClr>
          </a:solidFill>
        </p:spPr>
        <p:txBody>
          <a:bodyPr>
            <a:noAutofit/>
          </a:bodyPr>
          <a:lstStyle/>
          <a:p>
            <a:pPr algn="ctr"/>
            <a:r>
              <a:rPr lang="en-US" sz="3200" dirty="0" smtClean="0">
                <a:solidFill>
                  <a:schemeClr val="tx1"/>
                </a:solidFill>
              </a:rPr>
              <a:t>The 1950s Family</a:t>
            </a:r>
            <a:endParaRPr lang="en-US" sz="3200" dirty="0">
              <a:solidFill>
                <a:schemeClr val="tx1"/>
              </a:solidFill>
            </a:endParaRPr>
          </a:p>
        </p:txBody>
      </p:sp>
      <p:sp>
        <p:nvSpPr>
          <p:cNvPr id="6" name="Text Placeholder 5"/>
          <p:cNvSpPr>
            <a:spLocks noGrp="1"/>
          </p:cNvSpPr>
          <p:nvPr>
            <p:ph type="body" sz="quarter" idx="3"/>
          </p:nvPr>
        </p:nvSpPr>
        <p:spPr>
          <a:solidFill>
            <a:schemeClr val="accent5">
              <a:lumMod val="60000"/>
              <a:lumOff val="40000"/>
            </a:schemeClr>
          </a:solidFill>
        </p:spPr>
        <p:txBody>
          <a:bodyPr/>
          <a:lstStyle/>
          <a:p>
            <a:pPr algn="ctr"/>
            <a:r>
              <a:rPr lang="en-US" sz="3200" dirty="0" smtClean="0">
                <a:solidFill>
                  <a:schemeClr val="tx1"/>
                </a:solidFill>
              </a:rPr>
              <a:t>The 2010s Family</a:t>
            </a:r>
            <a:endParaRPr lang="en-US" sz="3200" dirty="0">
              <a:solidFill>
                <a:schemeClr val="tx1"/>
              </a:solidFill>
            </a:endParaRP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600" y="3162300"/>
            <a:ext cx="3340817" cy="2133600"/>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37357" y="2494279"/>
            <a:ext cx="4386578" cy="668021"/>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37357" y="3162300"/>
            <a:ext cx="4341617" cy="3187700"/>
          </a:xfrm>
          <a:prstGeom prst="rect">
            <a:avLst/>
          </a:prstGeom>
        </p:spPr>
      </p:pic>
      <p:sp>
        <p:nvSpPr>
          <p:cNvPr id="2" name="Title 1"/>
          <p:cNvSpPr>
            <a:spLocks noGrp="1"/>
          </p:cNvSpPr>
          <p:nvPr>
            <p:ph type="title"/>
          </p:nvPr>
        </p:nvSpPr>
        <p:spPr/>
        <p:txBody>
          <a:bodyPr/>
          <a:lstStyle/>
          <a:p>
            <a:pPr algn="ctr"/>
            <a:r>
              <a:rPr lang="en-US" dirty="0" smtClean="0"/>
              <a:t>Family Diversity</a:t>
            </a:r>
            <a:endParaRPr lang="en-US" dirty="0"/>
          </a:p>
        </p:txBody>
      </p:sp>
    </p:spTree>
    <p:extLst>
      <p:ext uri="{BB962C8B-B14F-4D97-AF65-F5344CB8AC3E}">
        <p14:creationId xmlns:p14="http://schemas.microsoft.com/office/powerpoint/2010/main" val="302619272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54367215"/>
              </p:ext>
            </p:extLst>
          </p:nvPr>
        </p:nvGraphicFramePr>
        <p:xfrm>
          <a:off x="488475" y="1447799"/>
          <a:ext cx="8347514" cy="559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Faith Forming Processes</a:t>
            </a:r>
            <a:endParaRPr lang="en-US" dirty="0"/>
          </a:p>
        </p:txBody>
      </p:sp>
    </p:spTree>
    <p:extLst>
      <p:ext uri="{BB962C8B-B14F-4D97-AF65-F5344CB8AC3E}">
        <p14:creationId xmlns:p14="http://schemas.microsoft.com/office/powerpoint/2010/main" val="265670677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dirty="0" smtClean="0"/>
              <a:t>Designing a Network: Content Areas</a:t>
            </a:r>
            <a:endParaRPr lang="en-US" dirty="0"/>
          </a:p>
        </p:txBody>
      </p:sp>
      <p:sp>
        <p:nvSpPr>
          <p:cNvPr id="7" name="Content Placeholder 6"/>
          <p:cNvSpPr>
            <a:spLocks noGrp="1"/>
          </p:cNvSpPr>
          <p:nvPr>
            <p:ph sz="quarter" idx="1"/>
          </p:nvPr>
        </p:nvSpPr>
        <p:spPr>
          <a:xfrm>
            <a:off x="249665" y="1589567"/>
            <a:ext cx="4711081" cy="5140880"/>
          </a:xfrm>
        </p:spPr>
        <p:txBody>
          <a:bodyPr>
            <a:noAutofit/>
          </a:bodyPr>
          <a:lstStyle/>
          <a:p>
            <a:pPr marL="457200" indent="-457200">
              <a:spcBef>
                <a:spcPts val="0"/>
              </a:spcBef>
              <a:buFont typeface="+mj-lt"/>
              <a:buAutoNum type="arabicPeriod"/>
            </a:pPr>
            <a:r>
              <a:rPr lang="en-US" sz="2400" dirty="0" smtClean="0"/>
              <a:t>Caring Relationships</a:t>
            </a:r>
          </a:p>
          <a:p>
            <a:pPr marL="457200" indent="-457200">
              <a:spcBef>
                <a:spcPts val="0"/>
              </a:spcBef>
              <a:buFont typeface="+mj-lt"/>
              <a:buAutoNum type="arabicPeriod"/>
            </a:pPr>
            <a:r>
              <a:rPr lang="en-US" sz="2400" dirty="0" smtClean="0"/>
              <a:t>Celebrating the Seasons</a:t>
            </a:r>
          </a:p>
          <a:p>
            <a:pPr marL="457200" indent="-457200">
              <a:spcBef>
                <a:spcPts val="0"/>
              </a:spcBef>
              <a:buFont typeface="+mj-lt"/>
              <a:buAutoNum type="arabicPeriod"/>
            </a:pPr>
            <a:r>
              <a:rPr lang="en-US" sz="2400" dirty="0" smtClean="0"/>
              <a:t>Celebrating Rituals &amp; Milestones</a:t>
            </a:r>
          </a:p>
          <a:p>
            <a:pPr marL="457200" indent="-457200">
              <a:spcBef>
                <a:spcPts val="0"/>
              </a:spcBef>
              <a:buFont typeface="+mj-lt"/>
              <a:buAutoNum type="arabicPeriod"/>
            </a:pPr>
            <a:r>
              <a:rPr lang="en-US" sz="2400" dirty="0" smtClean="0"/>
              <a:t>Learning the Christian Tradition</a:t>
            </a:r>
          </a:p>
          <a:p>
            <a:pPr marL="457200" indent="-457200">
              <a:spcBef>
                <a:spcPts val="0"/>
              </a:spcBef>
              <a:buFont typeface="+mj-lt"/>
              <a:buAutoNum type="arabicPeriod"/>
            </a:pPr>
            <a:r>
              <a:rPr lang="en-US" sz="2400" dirty="0" smtClean="0"/>
              <a:t>Praying &amp; Spiritual Formation</a:t>
            </a:r>
          </a:p>
          <a:p>
            <a:pPr marL="457200" indent="-457200">
              <a:spcBef>
                <a:spcPts val="0"/>
              </a:spcBef>
              <a:buFont typeface="+mj-lt"/>
              <a:buAutoNum type="arabicPeriod"/>
            </a:pPr>
            <a:r>
              <a:rPr lang="en-US" sz="2400" dirty="0" smtClean="0"/>
              <a:t>Reading the Bible</a:t>
            </a:r>
          </a:p>
          <a:p>
            <a:pPr marL="457200" indent="-457200">
              <a:spcBef>
                <a:spcPts val="0"/>
              </a:spcBef>
              <a:buFont typeface="+mj-lt"/>
              <a:buAutoNum type="arabicPeriod"/>
            </a:pPr>
            <a:r>
              <a:rPr lang="en-US" sz="2400" dirty="0" smtClean="0"/>
              <a:t>Serving, Working for Justice, &amp; Caring for Creation</a:t>
            </a:r>
          </a:p>
          <a:p>
            <a:pPr marL="457200" indent="-457200">
              <a:spcBef>
                <a:spcPts val="0"/>
              </a:spcBef>
              <a:buFont typeface="+mj-lt"/>
              <a:buAutoNum type="arabicPeriod"/>
            </a:pPr>
            <a:r>
              <a:rPr lang="en-US" sz="2400" dirty="0" smtClean="0"/>
              <a:t>Worshipping God</a:t>
            </a:r>
          </a:p>
          <a:p>
            <a:pPr marL="457200" indent="-457200">
              <a:spcBef>
                <a:spcPts val="0"/>
              </a:spcBef>
              <a:buFont typeface="+mj-lt"/>
              <a:buAutoNum type="arabicPeriod"/>
            </a:pPr>
            <a:r>
              <a:rPr lang="en-US" sz="2400" dirty="0" smtClean="0"/>
              <a:t>Missional</a:t>
            </a:r>
          </a:p>
          <a:p>
            <a:pPr marL="457200" indent="-457200">
              <a:spcBef>
                <a:spcPts val="0"/>
              </a:spcBef>
              <a:buFont typeface="+mj-lt"/>
              <a:buAutoNum type="arabicPeriod"/>
            </a:pPr>
            <a:r>
              <a:rPr lang="en-US" sz="2400" dirty="0" smtClean="0"/>
              <a:t>Life Issues</a:t>
            </a:r>
          </a:p>
          <a:p>
            <a:pPr marL="457200" indent="-457200">
              <a:spcBef>
                <a:spcPts val="0"/>
              </a:spcBef>
              <a:buFont typeface="+mj-lt"/>
              <a:buAutoNum type="arabicPeriod"/>
            </a:pPr>
            <a:r>
              <a:rPr lang="en-US" sz="2400" dirty="0" smtClean="0"/>
              <a:t>Life-Stage</a:t>
            </a:r>
          </a:p>
          <a:p>
            <a:pPr marL="457200" indent="-457200">
              <a:spcBef>
                <a:spcPts val="0"/>
              </a:spcBef>
              <a:buFont typeface="+mj-lt"/>
              <a:buAutoNum type="arabicPeriod"/>
            </a:pPr>
            <a:r>
              <a:rPr lang="en-US" sz="2400" dirty="0" smtClean="0"/>
              <a:t>Major Programs</a:t>
            </a:r>
          </a:p>
        </p:txBody>
      </p:sp>
      <p:graphicFrame>
        <p:nvGraphicFramePr>
          <p:cNvPr id="9" name="Content Placeholder 8"/>
          <p:cNvGraphicFramePr>
            <a:graphicFrameLocks noGrp="1"/>
          </p:cNvGraphicFramePr>
          <p:nvPr>
            <p:ph sz="quarter" idx="2"/>
            <p:extLst>
              <p:ext uri="{D42A27DB-BD31-4B8C-83A1-F6EECF244321}">
                <p14:modId xmlns:p14="http://schemas.microsoft.com/office/powerpoint/2010/main" val="1116967752"/>
              </p:ext>
            </p:extLst>
          </p:nvPr>
        </p:nvGraphicFramePr>
        <p:xfrm>
          <a:off x="5112716" y="1882667"/>
          <a:ext cx="3770355" cy="4554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5886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713410028"/>
              </p:ext>
            </p:extLst>
          </p:nvPr>
        </p:nvGraphicFramePr>
        <p:xfrm>
          <a:off x="142011" y="1426767"/>
          <a:ext cx="8900724" cy="5227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pPr algn="ctr"/>
            <a:r>
              <a:rPr lang="en-US" dirty="0" smtClean="0"/>
              <a:t>Programming</a:t>
            </a:r>
            <a:endParaRPr lang="en-US" dirty="0"/>
          </a:p>
        </p:txBody>
      </p:sp>
    </p:spTree>
    <p:extLst>
      <p:ext uri="{BB962C8B-B14F-4D97-AF65-F5344CB8AC3E}">
        <p14:creationId xmlns:p14="http://schemas.microsoft.com/office/powerpoint/2010/main" val="409005205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744348055"/>
              </p:ext>
            </p:extLst>
          </p:nvPr>
        </p:nvGraphicFramePr>
        <p:xfrm>
          <a:off x="1866900" y="228598"/>
          <a:ext cx="7302500" cy="6413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25398"/>
            <a:ext cx="2971800" cy="2862322"/>
          </a:xfrm>
          <a:prstGeom prst="rect">
            <a:avLst/>
          </a:prstGeom>
          <a:noFill/>
        </p:spPr>
        <p:txBody>
          <a:bodyPr wrap="square" rtlCol="0">
            <a:spAutoFit/>
          </a:bodyPr>
          <a:lstStyle/>
          <a:p>
            <a:r>
              <a:rPr lang="en-US" sz="3600" dirty="0" smtClean="0">
                <a:latin typeface="Corbel"/>
                <a:cs typeface="Corbel"/>
              </a:rPr>
              <a:t>Families with Children</a:t>
            </a:r>
          </a:p>
          <a:p>
            <a:r>
              <a:rPr lang="en-US" sz="3600" dirty="0" smtClean="0">
                <a:latin typeface="Corbel"/>
                <a:cs typeface="Corbel"/>
              </a:rPr>
              <a:t>Faith </a:t>
            </a:r>
          </a:p>
          <a:p>
            <a:r>
              <a:rPr lang="en-US" sz="3600" dirty="0" smtClean="0">
                <a:latin typeface="Corbel"/>
                <a:cs typeface="Corbel"/>
              </a:rPr>
              <a:t>Formation</a:t>
            </a:r>
          </a:p>
          <a:p>
            <a:r>
              <a:rPr lang="en-US" sz="3600" dirty="0" smtClean="0">
                <a:latin typeface="Corbel"/>
                <a:cs typeface="Corbel"/>
              </a:rPr>
              <a:t>Network</a:t>
            </a:r>
            <a:endParaRPr lang="en-US" sz="3600" dirty="0">
              <a:latin typeface="Corbel"/>
              <a:cs typeface="Corbel"/>
            </a:endParaRPr>
          </a:p>
        </p:txBody>
      </p:sp>
    </p:spTree>
    <p:extLst>
      <p:ext uri="{BB962C8B-B14F-4D97-AF65-F5344CB8AC3E}">
        <p14:creationId xmlns:p14="http://schemas.microsoft.com/office/powerpoint/2010/main" val="15494313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500600507"/>
              </p:ext>
            </p:extLst>
          </p:nvPr>
        </p:nvGraphicFramePr>
        <p:xfrm>
          <a:off x="76200" y="0"/>
          <a:ext cx="905509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76200" y="29202"/>
            <a:ext cx="2819400" cy="2123658"/>
          </a:xfrm>
          <a:prstGeom prst="rect">
            <a:avLst/>
          </a:prstGeom>
          <a:noFill/>
        </p:spPr>
        <p:txBody>
          <a:bodyPr wrap="square" rtlCol="0">
            <a:spAutoFit/>
          </a:bodyPr>
          <a:lstStyle/>
          <a:p>
            <a:r>
              <a:rPr lang="en-US" sz="4400" dirty="0" smtClean="0">
                <a:latin typeface="+mj-lt"/>
                <a:cs typeface="Cambria"/>
              </a:rPr>
              <a:t>Children &amp; Families</a:t>
            </a:r>
          </a:p>
          <a:p>
            <a:r>
              <a:rPr lang="en-US" sz="4400" dirty="0" smtClean="0">
                <a:latin typeface="+mj-lt"/>
                <a:cs typeface="Cambria"/>
              </a:rPr>
              <a:t>Network</a:t>
            </a:r>
            <a:endParaRPr lang="en-US" sz="4400" dirty="0">
              <a:latin typeface="+mj-lt"/>
              <a:cs typeface="Cambria"/>
            </a:endParaRPr>
          </a:p>
        </p:txBody>
      </p:sp>
    </p:spTree>
    <p:extLst>
      <p:ext uri="{BB962C8B-B14F-4D97-AF65-F5344CB8AC3E}">
        <p14:creationId xmlns:p14="http://schemas.microsoft.com/office/powerpoint/2010/main" val="265561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46487350"/>
              </p:ext>
            </p:extLst>
          </p:nvPr>
        </p:nvGraphicFramePr>
        <p:xfrm>
          <a:off x="2019300" y="241300"/>
          <a:ext cx="7124700" cy="6346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03200" y="0"/>
            <a:ext cx="2730500" cy="2308324"/>
          </a:xfrm>
          <a:prstGeom prst="rect">
            <a:avLst/>
          </a:prstGeom>
          <a:noFill/>
        </p:spPr>
        <p:txBody>
          <a:bodyPr wrap="square" rtlCol="0">
            <a:spAutoFit/>
          </a:bodyPr>
          <a:lstStyle/>
          <a:p>
            <a:r>
              <a:rPr lang="en-US" sz="3600" dirty="0" smtClean="0">
                <a:solidFill>
                  <a:srgbClr val="000000"/>
                </a:solidFill>
                <a:latin typeface="Corbel"/>
                <a:cs typeface="Corbel"/>
              </a:rPr>
              <a:t>Adult </a:t>
            </a:r>
          </a:p>
          <a:p>
            <a:r>
              <a:rPr lang="en-US" sz="3600" dirty="0" smtClean="0">
                <a:solidFill>
                  <a:srgbClr val="000000"/>
                </a:solidFill>
                <a:latin typeface="Corbel"/>
                <a:cs typeface="Corbel"/>
              </a:rPr>
              <a:t>Faith Formation</a:t>
            </a:r>
          </a:p>
          <a:p>
            <a:r>
              <a:rPr lang="en-US" sz="3600" dirty="0" smtClean="0">
                <a:solidFill>
                  <a:srgbClr val="000000"/>
                </a:solidFill>
                <a:latin typeface="Corbel"/>
                <a:cs typeface="Corbel"/>
              </a:rPr>
              <a:t>Network</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19607866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418827083"/>
              </p:ext>
            </p:extLst>
          </p:nvPr>
        </p:nvGraphicFramePr>
        <p:xfrm>
          <a:off x="1" y="140252"/>
          <a:ext cx="9055099" cy="665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0"/>
            <a:ext cx="2768600" cy="2308324"/>
          </a:xfrm>
          <a:prstGeom prst="rect">
            <a:avLst/>
          </a:prstGeom>
          <a:noFill/>
        </p:spPr>
        <p:txBody>
          <a:bodyPr wrap="square" rtlCol="0">
            <a:spAutoFit/>
          </a:bodyPr>
          <a:lstStyle/>
          <a:p>
            <a:r>
              <a:rPr lang="en-US" sz="3600" dirty="0" smtClean="0">
                <a:solidFill>
                  <a:srgbClr val="000000"/>
                </a:solidFill>
                <a:latin typeface="Candara"/>
                <a:cs typeface="Candara"/>
              </a:rPr>
              <a:t>Adult </a:t>
            </a:r>
          </a:p>
          <a:p>
            <a:r>
              <a:rPr lang="en-US" sz="3600" dirty="0" smtClean="0">
                <a:solidFill>
                  <a:srgbClr val="000000"/>
                </a:solidFill>
                <a:latin typeface="Candara"/>
                <a:cs typeface="Candara"/>
              </a:rPr>
              <a:t>Faith Formation</a:t>
            </a:r>
          </a:p>
          <a:p>
            <a:r>
              <a:rPr lang="en-US" sz="3600" dirty="0" smtClean="0">
                <a:solidFill>
                  <a:srgbClr val="000000"/>
                </a:solidFill>
                <a:latin typeface="Candara"/>
                <a:cs typeface="Candara"/>
              </a:rPr>
              <a:t>Network</a:t>
            </a:r>
            <a:endParaRPr lang="en-US" sz="3600" dirty="0">
              <a:solidFill>
                <a:srgbClr val="000000"/>
              </a:solidFill>
              <a:latin typeface="Candara"/>
              <a:cs typeface="Candara"/>
            </a:endParaRPr>
          </a:p>
        </p:txBody>
      </p:sp>
    </p:spTree>
    <p:extLst>
      <p:ext uri="{BB962C8B-B14F-4D97-AF65-F5344CB8AC3E}">
        <p14:creationId xmlns:p14="http://schemas.microsoft.com/office/powerpoint/2010/main" val="1483634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Three Seasons of Programming</a:t>
            </a:r>
            <a:endParaRPr lang="en-US" dirty="0"/>
          </a:p>
        </p:txBody>
      </p:sp>
      <p:sp>
        <p:nvSpPr>
          <p:cNvPr id="4" name="Content Placeholder 3"/>
          <p:cNvSpPr>
            <a:spLocks noGrp="1"/>
          </p:cNvSpPr>
          <p:nvPr>
            <p:ph sz="quarter" idx="1"/>
          </p:nvPr>
        </p:nvSpPr>
        <p:spPr>
          <a:xfrm>
            <a:off x="612648" y="1892300"/>
            <a:ext cx="2994152" cy="4635500"/>
          </a:xfrm>
        </p:spPr>
        <p:txBody>
          <a:bodyPr>
            <a:normAutofit fontScale="92500" lnSpcReduction="10000"/>
          </a:bodyPr>
          <a:lstStyle/>
          <a:p>
            <a:pPr marL="0" indent="0" algn="ctr">
              <a:buNone/>
            </a:pPr>
            <a:r>
              <a:rPr lang="en-US" sz="3200" b="1" dirty="0" smtClean="0">
                <a:solidFill>
                  <a:schemeClr val="accent3"/>
                </a:solidFill>
              </a:rPr>
              <a:t>Fall Season: September 1 – January 1</a:t>
            </a:r>
          </a:p>
          <a:p>
            <a:pPr marL="0" indent="0" algn="ctr">
              <a:buNone/>
            </a:pPr>
            <a:endParaRPr lang="en-US" sz="1200" b="1" dirty="0">
              <a:solidFill>
                <a:schemeClr val="accent3"/>
              </a:solidFill>
            </a:endParaRPr>
          </a:p>
          <a:p>
            <a:pPr marL="0" indent="0" algn="ctr">
              <a:buNone/>
            </a:pPr>
            <a:r>
              <a:rPr lang="en-US" sz="3200" b="1" dirty="0" smtClean="0">
                <a:solidFill>
                  <a:schemeClr val="accent3"/>
                </a:solidFill>
              </a:rPr>
              <a:t>Winter/Spring Season: January 1 – May 1</a:t>
            </a:r>
          </a:p>
          <a:p>
            <a:pPr marL="0" indent="0" algn="ctr">
              <a:buNone/>
            </a:pPr>
            <a:endParaRPr lang="en-US" sz="1200" b="1" dirty="0">
              <a:solidFill>
                <a:schemeClr val="accent3"/>
              </a:solidFill>
            </a:endParaRPr>
          </a:p>
          <a:p>
            <a:pPr marL="0" indent="0" algn="ctr">
              <a:buNone/>
            </a:pPr>
            <a:r>
              <a:rPr lang="en-US" sz="3200" b="1" dirty="0" smtClean="0">
                <a:solidFill>
                  <a:schemeClr val="accent3"/>
                </a:solidFill>
              </a:rPr>
              <a:t>Summer Season: May 1 – September 1</a:t>
            </a:r>
            <a:endParaRPr lang="en-US" sz="3200" b="1" dirty="0">
              <a:solidFill>
                <a:schemeClr val="accent3"/>
              </a:solidFill>
            </a:endParaRPr>
          </a:p>
        </p:txBody>
      </p:sp>
      <p:graphicFrame>
        <p:nvGraphicFramePr>
          <p:cNvPr id="5" name="Diagram 4"/>
          <p:cNvGraphicFramePr/>
          <p:nvPr>
            <p:extLst>
              <p:ext uri="{D42A27DB-BD31-4B8C-83A1-F6EECF244321}">
                <p14:modId xmlns:p14="http://schemas.microsoft.com/office/powerpoint/2010/main" val="1550928354"/>
              </p:ext>
            </p:extLst>
          </p:nvPr>
        </p:nvGraphicFramePr>
        <p:xfrm>
          <a:off x="3924300" y="2032000"/>
          <a:ext cx="50419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041510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92" y="1231900"/>
            <a:ext cx="9199984" cy="4533900"/>
          </a:xfrm>
          <a:prstGeom prst="rect">
            <a:avLst/>
          </a:prstGeom>
        </p:spPr>
      </p:pic>
      <p:sp>
        <p:nvSpPr>
          <p:cNvPr id="3" name="Title 2"/>
          <p:cNvSpPr>
            <a:spLocks noGrp="1"/>
          </p:cNvSpPr>
          <p:nvPr>
            <p:ph type="title"/>
          </p:nvPr>
        </p:nvSpPr>
        <p:spPr>
          <a:xfrm>
            <a:off x="457200" y="381000"/>
            <a:ext cx="8229600" cy="736600"/>
          </a:xfrm>
        </p:spPr>
        <p:txBody>
          <a:bodyPr>
            <a:normAutofit fontScale="90000"/>
          </a:bodyPr>
          <a:lstStyle/>
          <a:p>
            <a:pPr algn="ctr"/>
            <a:r>
              <a:rPr lang="en-US" dirty="0" smtClean="0"/>
              <a:t>Digital Platform</a:t>
            </a:r>
            <a:endParaRPr lang="en-US" dirty="0"/>
          </a:p>
        </p:txBody>
      </p:sp>
      <p:sp>
        <p:nvSpPr>
          <p:cNvPr id="4" name="Content Placeholder 3"/>
          <p:cNvSpPr>
            <a:spLocks noGrp="1"/>
          </p:cNvSpPr>
          <p:nvPr>
            <p:ph idx="1"/>
          </p:nvPr>
        </p:nvSpPr>
        <p:spPr>
          <a:xfrm>
            <a:off x="203200" y="5842000"/>
            <a:ext cx="8877300" cy="876300"/>
          </a:xfrm>
        </p:spPr>
        <p:txBody>
          <a:bodyPr>
            <a:noAutofit/>
          </a:bodyPr>
          <a:lstStyle/>
          <a:p>
            <a:pPr marL="0" indent="0" algn="ctr">
              <a:spcBef>
                <a:spcPts val="0"/>
              </a:spcBef>
              <a:buNone/>
            </a:pPr>
            <a:r>
              <a:rPr lang="en-US" b="1" dirty="0" smtClean="0"/>
              <a:t>Other Platforms</a:t>
            </a:r>
          </a:p>
          <a:p>
            <a:pPr marL="0" indent="0" algn="ctr">
              <a:spcBef>
                <a:spcPts val="0"/>
              </a:spcBef>
              <a:buNone/>
            </a:pPr>
            <a:r>
              <a:rPr lang="en-US" sz="2800" dirty="0" smtClean="0"/>
              <a:t>www.wordpress.org    www.wix.com    www.squarespace.com</a:t>
            </a:r>
          </a:p>
        </p:txBody>
      </p:sp>
    </p:spTree>
    <p:extLst>
      <p:ext uri="{BB962C8B-B14F-4D97-AF65-F5344CB8AC3E}">
        <p14:creationId xmlns:p14="http://schemas.microsoft.com/office/powerpoint/2010/main" val="31627523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3-03 at 5.11.3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7659" y="101246"/>
            <a:ext cx="5779208" cy="66560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97975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Family Diversity</a:t>
            </a:r>
            <a:endParaRPr lang="en-US" dirty="0"/>
          </a:p>
        </p:txBody>
      </p:sp>
      <p:sp>
        <p:nvSpPr>
          <p:cNvPr id="8" name="Content Placeholder 7"/>
          <p:cNvSpPr>
            <a:spLocks noGrp="1"/>
          </p:cNvSpPr>
          <p:nvPr>
            <p:ph idx="1"/>
          </p:nvPr>
        </p:nvSpPr>
        <p:spPr>
          <a:xfrm>
            <a:off x="457200" y="1545167"/>
            <a:ext cx="8496300" cy="5164665"/>
          </a:xfrm>
        </p:spPr>
        <p:txBody>
          <a:bodyPr>
            <a:normAutofit fontScale="92500"/>
          </a:bodyPr>
          <a:lstStyle/>
          <a:p>
            <a:pPr marL="457200" indent="-457200">
              <a:buSzPct val="80000"/>
              <a:buFont typeface="+mj-lt"/>
              <a:buAutoNum type="arabicPeriod"/>
            </a:pPr>
            <a:r>
              <a:rPr lang="en-US" sz="2800" dirty="0" smtClean="0"/>
              <a:t>Married Couple with Children (original biological family)</a:t>
            </a:r>
          </a:p>
          <a:p>
            <a:pPr marL="457200" indent="-457200">
              <a:buSzPct val="80000"/>
              <a:buFont typeface="+mj-lt"/>
              <a:buAutoNum type="arabicPeriod"/>
            </a:pPr>
            <a:r>
              <a:rPr lang="en-US" sz="2800" dirty="0" smtClean="0"/>
              <a:t>Married Couple with Children (blended family)</a:t>
            </a:r>
          </a:p>
          <a:p>
            <a:pPr marL="457200" indent="-457200">
              <a:buSzPct val="80000"/>
              <a:buFont typeface="+mj-lt"/>
              <a:buAutoNum type="arabicPeriod"/>
            </a:pPr>
            <a:r>
              <a:rPr lang="en-US" sz="2800" dirty="0" smtClean="0"/>
              <a:t>Single Parent with Children</a:t>
            </a:r>
          </a:p>
          <a:p>
            <a:pPr marL="457200" indent="-457200">
              <a:buSzPct val="80000"/>
              <a:buFont typeface="+mj-lt"/>
              <a:buAutoNum type="arabicPeriod"/>
            </a:pPr>
            <a:r>
              <a:rPr lang="en-US" sz="2800" dirty="0" smtClean="0"/>
              <a:t>Unmarried Couple with Children</a:t>
            </a:r>
          </a:p>
          <a:p>
            <a:pPr marL="457200" indent="-457200">
              <a:buSzPct val="80000"/>
              <a:buFont typeface="+mj-lt"/>
              <a:buAutoNum type="arabicPeriod"/>
            </a:pPr>
            <a:r>
              <a:rPr lang="en-US" sz="2800" dirty="0" smtClean="0"/>
              <a:t>Unmarried Couple without Children </a:t>
            </a:r>
          </a:p>
          <a:p>
            <a:pPr marL="457200" indent="-457200">
              <a:buSzPct val="80000"/>
              <a:buFont typeface="+mj-lt"/>
              <a:buAutoNum type="arabicPeriod"/>
            </a:pPr>
            <a:r>
              <a:rPr lang="en-US" sz="2800" dirty="0" smtClean="0"/>
              <a:t>Same Sex Couple with Children (married or unmarried)</a:t>
            </a:r>
          </a:p>
          <a:p>
            <a:pPr marL="457200" indent="-457200">
              <a:buSzPct val="80000"/>
              <a:buFont typeface="+mj-lt"/>
              <a:buAutoNum type="arabicPeriod"/>
            </a:pPr>
            <a:r>
              <a:rPr lang="en-US" sz="2800" dirty="0" smtClean="0"/>
              <a:t>Same Sex Couple without Children (married or unmarried)</a:t>
            </a:r>
          </a:p>
          <a:p>
            <a:pPr marL="457200" indent="-457200">
              <a:buSzPct val="80000"/>
              <a:buFont typeface="+mj-lt"/>
              <a:buAutoNum type="arabicPeriod"/>
            </a:pPr>
            <a:r>
              <a:rPr lang="en-US" sz="2800" dirty="0" smtClean="0"/>
              <a:t>Grandparents &amp; Parents with Children (3-generational)</a:t>
            </a:r>
          </a:p>
          <a:p>
            <a:pPr marL="457200" indent="-457200">
              <a:buSzPct val="80000"/>
              <a:buFont typeface="+mj-lt"/>
              <a:buAutoNum type="arabicPeriod"/>
            </a:pPr>
            <a:r>
              <a:rPr lang="en-US" sz="2800" dirty="0" smtClean="0"/>
              <a:t>Grandparents as </a:t>
            </a:r>
            <a:r>
              <a:rPr lang="en-US" sz="2800" dirty="0"/>
              <a:t>P</a:t>
            </a:r>
            <a:r>
              <a:rPr lang="en-US" sz="2800" dirty="0" smtClean="0"/>
              <a:t>rimary Caregivers</a:t>
            </a:r>
          </a:p>
          <a:p>
            <a:pPr marL="457200" indent="-457200">
              <a:buSzPct val="80000"/>
              <a:buFont typeface="+mj-lt"/>
              <a:buAutoNum type="arabicPeriod"/>
            </a:pPr>
            <a:r>
              <a:rPr lang="en-US" sz="2800" dirty="0" smtClean="0"/>
              <a:t>Parents with Single Young Adults Living at Home</a:t>
            </a:r>
          </a:p>
        </p:txBody>
      </p:sp>
    </p:spTree>
    <p:extLst>
      <p:ext uri="{BB962C8B-B14F-4D97-AF65-F5344CB8AC3E}">
        <p14:creationId xmlns:p14="http://schemas.microsoft.com/office/powerpoint/2010/main" val="69168776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4 at 1.55.44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2733" y="193185"/>
            <a:ext cx="7896308" cy="6512415"/>
          </a:xfrm>
          <a:prstGeom prst="rect">
            <a:avLst/>
          </a:prstGeom>
          <a:noFill/>
          <a:ln>
            <a:noFill/>
          </a:ln>
        </p:spPr>
      </p:pic>
    </p:spTree>
    <p:extLst>
      <p:ext uri="{BB962C8B-B14F-4D97-AF65-F5344CB8AC3E}">
        <p14:creationId xmlns:p14="http://schemas.microsoft.com/office/powerpoint/2010/main" val="281943221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5-04-14 at 1.56.06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6170" y="173688"/>
            <a:ext cx="8009595" cy="6404781"/>
          </a:xfrm>
          <a:prstGeom prst="rect">
            <a:avLst/>
          </a:prstGeom>
          <a:noFill/>
          <a:ln>
            <a:noFill/>
          </a:ln>
        </p:spPr>
      </p:pic>
    </p:spTree>
    <p:extLst>
      <p:ext uri="{BB962C8B-B14F-4D97-AF65-F5344CB8AC3E}">
        <p14:creationId xmlns:p14="http://schemas.microsoft.com/office/powerpoint/2010/main" val="264631713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03967973"/>
              </p:ext>
            </p:extLst>
          </p:nvPr>
        </p:nvGraphicFramePr>
        <p:xfrm>
          <a:off x="72508" y="736600"/>
          <a:ext cx="9033392" cy="6050305"/>
        </p:xfrm>
        <a:graphic>
          <a:graphicData uri="http://schemas.openxmlformats.org/drawingml/2006/table">
            <a:tbl>
              <a:tblPr firstRow="1" bandRow="1">
                <a:tableStyleId>{3B4B98B0-60AC-42C2-AFA5-B58CD77FA1E5}</a:tableStyleId>
              </a:tblPr>
              <a:tblGrid>
                <a:gridCol w="2086492"/>
                <a:gridCol w="1168400"/>
                <a:gridCol w="1473200"/>
                <a:gridCol w="1485900"/>
                <a:gridCol w="1447800"/>
                <a:gridCol w="1371600"/>
              </a:tblGrid>
              <a:tr h="0">
                <a:tc>
                  <a:txBody>
                    <a:bodyPr/>
                    <a:lstStyle/>
                    <a:p>
                      <a:pPr algn="ctr"/>
                      <a:r>
                        <a:rPr lang="en-US" dirty="0" smtClean="0">
                          <a:latin typeface="Tw Cen MT"/>
                          <a:cs typeface="Tw Cen MT"/>
                        </a:rPr>
                        <a:t>Process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IG</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Young Child</a:t>
                      </a:r>
                    </a:p>
                    <a:p>
                      <a:pPr algn="ctr"/>
                      <a:r>
                        <a:rPr lang="en-US" dirty="0" smtClean="0">
                          <a:latin typeface="Tw Cen MT"/>
                          <a:cs typeface="Tw Cen MT"/>
                        </a:rPr>
                        <a:t>&amp; Family</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Older Child</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Tw Cen MT"/>
                          <a:cs typeface="Tw Cen MT"/>
                        </a:rPr>
                        <a:t>&amp; Family</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Young</a:t>
                      </a:r>
                      <a:r>
                        <a:rPr lang="en-US" baseline="0" dirty="0" smtClean="0">
                          <a:latin typeface="Tw Cen MT"/>
                          <a:cs typeface="Tw Cen MT"/>
                        </a:rPr>
                        <a:t> Adol</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Tw Cen MT"/>
                          <a:cs typeface="Tw Cen MT"/>
                        </a:rPr>
                        <a:t>&amp; Family</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Older Adol</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Tw Cen MT"/>
                          <a:cs typeface="Tw Cen MT"/>
                        </a:rPr>
                        <a:t>&amp; Family</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85140">
                <a:tc>
                  <a:txBody>
                    <a:bodyPr/>
                    <a:lstStyle/>
                    <a:p>
                      <a:r>
                        <a:rPr lang="en-US" dirty="0" smtClean="0">
                          <a:latin typeface="Tw Cen MT"/>
                          <a:cs typeface="Tw Cen MT"/>
                        </a:rPr>
                        <a:t>Caring Relationships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Church Year</a:t>
                      </a:r>
                      <a:r>
                        <a:rPr lang="en-US" baseline="0" dirty="0" smtClean="0">
                          <a:latin typeface="Tw Cen MT"/>
                          <a:cs typeface="Tw Cen MT"/>
                        </a:rPr>
                        <a:t> Feasts &amp; Seasons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Learning the Tradition</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Prayer &amp; Spiritual</a:t>
                      </a:r>
                      <a:r>
                        <a:rPr lang="en-US" baseline="0" dirty="0" smtClean="0">
                          <a:latin typeface="Tw Cen MT"/>
                          <a:cs typeface="Tw Cen MT"/>
                        </a:rPr>
                        <a:t> Formation</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4660">
                <a:tc>
                  <a:txBody>
                    <a:bodyPr/>
                    <a:lstStyle/>
                    <a:p>
                      <a:r>
                        <a:rPr lang="en-US" dirty="0" smtClean="0">
                          <a:latin typeface="Tw Cen MT"/>
                          <a:cs typeface="Tw Cen MT"/>
                        </a:rPr>
                        <a:t>Reading the Bible</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19100">
                <a:tc>
                  <a:txBody>
                    <a:bodyPr/>
                    <a:lstStyle/>
                    <a:p>
                      <a:r>
                        <a:rPr lang="en-US" dirty="0" smtClean="0">
                          <a:latin typeface="Tw Cen MT"/>
                          <a:cs typeface="Tw Cen MT"/>
                        </a:rPr>
                        <a:t>Rituals &amp; Milestones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Service</a:t>
                      </a:r>
                      <a:r>
                        <a:rPr lang="en-US" baseline="0" dirty="0" smtClean="0">
                          <a:latin typeface="Tw Cen MT"/>
                          <a:cs typeface="Tw Cen MT"/>
                        </a:rPr>
                        <a:t> &amp; Working for Justice</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2120">
                <a:tc>
                  <a:txBody>
                    <a:bodyPr/>
                    <a:lstStyle/>
                    <a:p>
                      <a:r>
                        <a:rPr lang="en-US" dirty="0" smtClean="0">
                          <a:latin typeface="Tw Cen MT"/>
                          <a:cs typeface="Tw Cen MT"/>
                        </a:rPr>
                        <a:t>Worship</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08000">
                <a:tc>
                  <a:txBody>
                    <a:bodyPr/>
                    <a:lstStyle/>
                    <a:p>
                      <a:r>
                        <a:rPr lang="en-US" dirty="0" smtClean="0">
                          <a:latin typeface="Tw Cen MT"/>
                          <a:cs typeface="Tw Cen MT"/>
                        </a:rPr>
                        <a:t>Missional</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Life Issues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
        <p:nvSpPr>
          <p:cNvPr id="8" name="Title 7"/>
          <p:cNvSpPr>
            <a:spLocks noGrp="1"/>
          </p:cNvSpPr>
          <p:nvPr>
            <p:ph type="title" idx="4294967295"/>
          </p:nvPr>
        </p:nvSpPr>
        <p:spPr>
          <a:xfrm>
            <a:off x="482600" y="38100"/>
            <a:ext cx="8153400" cy="749300"/>
          </a:xfrm>
        </p:spPr>
        <p:txBody>
          <a:bodyPr>
            <a:normAutofit fontScale="90000"/>
          </a:bodyPr>
          <a:lstStyle/>
          <a:p>
            <a:pPr algn="ctr"/>
            <a:r>
              <a:rPr lang="en-US" dirty="0" smtClean="0"/>
              <a:t>Curriculum Planning</a:t>
            </a:r>
            <a:endParaRPr lang="en-US" dirty="0"/>
          </a:p>
        </p:txBody>
      </p:sp>
    </p:spTree>
    <p:extLst>
      <p:ext uri="{BB962C8B-B14F-4D97-AF65-F5344CB8AC3E}">
        <p14:creationId xmlns:p14="http://schemas.microsoft.com/office/powerpoint/2010/main" val="284568969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35863813"/>
              </p:ext>
            </p:extLst>
          </p:nvPr>
        </p:nvGraphicFramePr>
        <p:xfrm>
          <a:off x="85208" y="965200"/>
          <a:ext cx="9033392" cy="5775985"/>
        </p:xfrm>
        <a:graphic>
          <a:graphicData uri="http://schemas.openxmlformats.org/drawingml/2006/table">
            <a:tbl>
              <a:tblPr firstRow="1" bandRow="1">
                <a:tableStyleId>{3B4B98B0-60AC-42C2-AFA5-B58CD77FA1E5}</a:tableStyleId>
              </a:tblPr>
              <a:tblGrid>
                <a:gridCol w="2086492"/>
                <a:gridCol w="1168400"/>
                <a:gridCol w="1473200"/>
                <a:gridCol w="1485900"/>
                <a:gridCol w="1447800"/>
                <a:gridCol w="1371600"/>
              </a:tblGrid>
              <a:tr h="0">
                <a:tc>
                  <a:txBody>
                    <a:bodyPr/>
                    <a:lstStyle/>
                    <a:p>
                      <a:pPr algn="ctr"/>
                      <a:r>
                        <a:rPr lang="en-US" dirty="0" smtClean="0">
                          <a:latin typeface="Tw Cen MT"/>
                          <a:cs typeface="Tw Cen MT"/>
                        </a:rPr>
                        <a:t>Process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IG</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Young Adult</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Midlife Adult</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Mature Adult</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latin typeface="Tw Cen MT"/>
                          <a:cs typeface="Tw Cen MT"/>
                        </a:rPr>
                        <a:t>Older Adult</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85140">
                <a:tc>
                  <a:txBody>
                    <a:bodyPr/>
                    <a:lstStyle/>
                    <a:p>
                      <a:r>
                        <a:rPr lang="en-US" dirty="0" smtClean="0">
                          <a:latin typeface="Tw Cen MT"/>
                          <a:cs typeface="Tw Cen MT"/>
                        </a:rPr>
                        <a:t>Caring Relationships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Church Year</a:t>
                      </a:r>
                      <a:r>
                        <a:rPr lang="en-US" baseline="0" dirty="0" smtClean="0">
                          <a:latin typeface="Tw Cen MT"/>
                          <a:cs typeface="Tw Cen MT"/>
                        </a:rPr>
                        <a:t> Feasts &amp; Seasons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Learning the Tradition</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Prayer &amp; Spiritual</a:t>
                      </a:r>
                      <a:r>
                        <a:rPr lang="en-US" baseline="0" dirty="0" smtClean="0">
                          <a:latin typeface="Tw Cen MT"/>
                          <a:cs typeface="Tw Cen MT"/>
                        </a:rPr>
                        <a:t> Formation</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4660">
                <a:tc>
                  <a:txBody>
                    <a:bodyPr/>
                    <a:lstStyle/>
                    <a:p>
                      <a:r>
                        <a:rPr lang="en-US" dirty="0" smtClean="0">
                          <a:latin typeface="Tw Cen MT"/>
                          <a:cs typeface="Tw Cen MT"/>
                        </a:rPr>
                        <a:t>Reading the Bible</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19100">
                <a:tc>
                  <a:txBody>
                    <a:bodyPr/>
                    <a:lstStyle/>
                    <a:p>
                      <a:r>
                        <a:rPr lang="en-US" dirty="0" smtClean="0">
                          <a:latin typeface="Tw Cen MT"/>
                          <a:cs typeface="Tw Cen MT"/>
                        </a:rPr>
                        <a:t>Rituals &amp; Milestones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Service</a:t>
                      </a:r>
                      <a:r>
                        <a:rPr lang="en-US" baseline="0" dirty="0" smtClean="0">
                          <a:latin typeface="Tw Cen MT"/>
                          <a:cs typeface="Tw Cen MT"/>
                        </a:rPr>
                        <a:t> &amp; Working for Justice</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2120">
                <a:tc>
                  <a:txBody>
                    <a:bodyPr/>
                    <a:lstStyle/>
                    <a:p>
                      <a:r>
                        <a:rPr lang="en-US" dirty="0" smtClean="0">
                          <a:latin typeface="Tw Cen MT"/>
                          <a:cs typeface="Tw Cen MT"/>
                        </a:rPr>
                        <a:t>Worship</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08000">
                <a:tc>
                  <a:txBody>
                    <a:bodyPr/>
                    <a:lstStyle/>
                    <a:p>
                      <a:r>
                        <a:rPr lang="en-US" dirty="0" smtClean="0">
                          <a:latin typeface="Tw Cen MT"/>
                          <a:cs typeface="Tw Cen MT"/>
                        </a:rPr>
                        <a:t>Missional</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30885">
                <a:tc>
                  <a:txBody>
                    <a:bodyPr/>
                    <a:lstStyle/>
                    <a:p>
                      <a:r>
                        <a:rPr lang="en-US" dirty="0" smtClean="0">
                          <a:latin typeface="Tw Cen MT"/>
                          <a:cs typeface="Tw Cen MT"/>
                        </a:rPr>
                        <a:t>Life Issues</a:t>
                      </a:r>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
        <p:nvSpPr>
          <p:cNvPr id="8" name="Title 7"/>
          <p:cNvSpPr>
            <a:spLocks noGrp="1"/>
          </p:cNvSpPr>
          <p:nvPr>
            <p:ph type="title" idx="4294967295"/>
          </p:nvPr>
        </p:nvSpPr>
        <p:spPr>
          <a:xfrm>
            <a:off x="482600" y="38100"/>
            <a:ext cx="8153400" cy="749300"/>
          </a:xfrm>
        </p:spPr>
        <p:txBody>
          <a:bodyPr>
            <a:normAutofit fontScale="90000"/>
          </a:bodyPr>
          <a:lstStyle/>
          <a:p>
            <a:pPr algn="ctr"/>
            <a:r>
              <a:rPr lang="en-US" dirty="0" smtClean="0"/>
              <a:t>Curriculum Planning</a:t>
            </a:r>
            <a:endParaRPr lang="en-US" dirty="0"/>
          </a:p>
        </p:txBody>
      </p:sp>
    </p:spTree>
    <p:extLst>
      <p:ext uri="{BB962C8B-B14F-4D97-AF65-F5344CB8AC3E}">
        <p14:creationId xmlns:p14="http://schemas.microsoft.com/office/powerpoint/2010/main" val="193913534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600200"/>
            <a:ext cx="7772400" cy="990600"/>
          </a:xfrm>
        </p:spPr>
        <p:txBody>
          <a:bodyPr>
            <a:noAutofit/>
          </a:bodyPr>
          <a:lstStyle/>
          <a:p>
            <a:r>
              <a:rPr lang="en-US" sz="3600" dirty="0" smtClean="0"/>
              <a:t>Part 4. Digitally-Enabled Faith Formation</a:t>
            </a:r>
            <a:endParaRPr lang="en-US" sz="3600" dirty="0"/>
          </a:p>
        </p:txBody>
      </p:sp>
    </p:spTree>
    <p:extLst>
      <p:ext uri="{BB962C8B-B14F-4D97-AF65-F5344CB8AC3E}">
        <p14:creationId xmlns:p14="http://schemas.microsoft.com/office/powerpoint/2010/main" val="13617273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Digitally-Enabled Faith Formation</a:t>
            </a:r>
            <a:endParaRPr lang="en-US" dirty="0"/>
          </a:p>
        </p:txBody>
      </p:sp>
      <p:sp>
        <p:nvSpPr>
          <p:cNvPr id="3" name="Content Placeholder 2"/>
          <p:cNvSpPr>
            <a:spLocks noGrp="1"/>
          </p:cNvSpPr>
          <p:nvPr>
            <p:ph sz="quarter" idx="1"/>
          </p:nvPr>
        </p:nvSpPr>
        <p:spPr>
          <a:xfrm>
            <a:off x="612648" y="1600200"/>
            <a:ext cx="8153400" cy="4956558"/>
          </a:xfrm>
        </p:spPr>
        <p:txBody>
          <a:bodyPr>
            <a:normAutofit lnSpcReduction="10000"/>
          </a:bodyPr>
          <a:lstStyle/>
          <a:p>
            <a:pPr marL="0" indent="0">
              <a:buNone/>
            </a:pPr>
            <a:r>
              <a:rPr lang="en-US" dirty="0" smtClean="0"/>
              <a:t>We now have the technology, online platforms, and digital content to:</a:t>
            </a:r>
          </a:p>
          <a:p>
            <a:pPr>
              <a:buFont typeface="Wingdings" charset="2"/>
              <a:buChar char="Ø"/>
            </a:pPr>
            <a:r>
              <a:rPr lang="en-US" b="1" dirty="0" smtClean="0"/>
              <a:t>engage</a:t>
            </a:r>
            <a:r>
              <a:rPr lang="en-US" dirty="0" smtClean="0"/>
              <a:t> </a:t>
            </a:r>
            <a:r>
              <a:rPr lang="en-US" dirty="0"/>
              <a:t>people with </a:t>
            </a:r>
            <a:r>
              <a:rPr lang="en-US" dirty="0" smtClean="0"/>
              <a:t>a wide variety of faith forming content for all ages - anytime</a:t>
            </a:r>
            <a:r>
              <a:rPr lang="en-US" dirty="0"/>
              <a:t>, any </a:t>
            </a:r>
            <a:r>
              <a:rPr lang="en-US" dirty="0" smtClean="0"/>
              <a:t>place</a:t>
            </a:r>
          </a:p>
          <a:p>
            <a:pPr>
              <a:buFont typeface="Wingdings" charset="2"/>
              <a:buChar char="Ø"/>
            </a:pPr>
            <a:r>
              <a:rPr lang="en-US" b="1" dirty="0"/>
              <a:t>e</a:t>
            </a:r>
            <a:r>
              <a:rPr lang="en-US" b="1" dirty="0" smtClean="0"/>
              <a:t>xtend</a:t>
            </a:r>
            <a:r>
              <a:rPr lang="en-US" dirty="0" smtClean="0"/>
              <a:t> church events into people’s daily lives via online content and experiences</a:t>
            </a:r>
          </a:p>
          <a:p>
            <a:pPr>
              <a:buFont typeface="Wingdings" charset="2"/>
              <a:buChar char="Ø"/>
            </a:pPr>
            <a:r>
              <a:rPr lang="en-US" b="1" dirty="0"/>
              <a:t>c</a:t>
            </a:r>
            <a:r>
              <a:rPr lang="en-US" b="1" dirty="0" smtClean="0"/>
              <a:t>onnect</a:t>
            </a:r>
            <a:r>
              <a:rPr lang="en-US" dirty="0" smtClean="0"/>
              <a:t> faith </a:t>
            </a:r>
            <a:r>
              <a:rPr lang="en-US" dirty="0"/>
              <a:t>formation </a:t>
            </a:r>
            <a:r>
              <a:rPr lang="en-US" dirty="0" smtClean="0"/>
              <a:t>in gathered settings with faith formation in online settings</a:t>
            </a:r>
          </a:p>
          <a:p>
            <a:pPr>
              <a:buFont typeface="Wingdings" charset="2"/>
              <a:buChar char="Ø"/>
            </a:pPr>
            <a:r>
              <a:rPr lang="en-US" b="1" dirty="0"/>
              <a:t>o</a:t>
            </a:r>
            <a:r>
              <a:rPr lang="en-US" b="1" dirty="0" smtClean="0"/>
              <a:t>ffer</a:t>
            </a:r>
            <a:r>
              <a:rPr lang="en-US" dirty="0" smtClean="0"/>
              <a:t> a variety of online faith formation content, experiences, and courses for self-study and small group study</a:t>
            </a:r>
            <a:endParaRPr lang="en-US" dirty="0"/>
          </a:p>
        </p:txBody>
      </p:sp>
    </p:spTree>
    <p:extLst>
      <p:ext uri="{BB962C8B-B14F-4D97-AF65-F5344CB8AC3E}">
        <p14:creationId xmlns:p14="http://schemas.microsoft.com/office/powerpoint/2010/main" val="100935202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Digitally-Enabled Faith Formation</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119679155"/>
              </p:ext>
            </p:extLst>
          </p:nvPr>
        </p:nvGraphicFramePr>
        <p:xfrm>
          <a:off x="65130" y="1841500"/>
          <a:ext cx="90043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97134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with Online Content</a:t>
            </a:r>
            <a:endParaRPr lang="en-US" dirty="0"/>
          </a:p>
        </p:txBody>
      </p:sp>
      <p:sp>
        <p:nvSpPr>
          <p:cNvPr id="3" name="Content Placeholder 2"/>
          <p:cNvSpPr>
            <a:spLocks noGrp="1"/>
          </p:cNvSpPr>
          <p:nvPr>
            <p:ph sz="quarter" idx="1"/>
          </p:nvPr>
        </p:nvSpPr>
        <p:spPr/>
        <p:txBody>
          <a:bodyPr/>
          <a:lstStyle/>
          <a:p>
            <a:pPr marL="0" indent="0">
              <a:buNone/>
            </a:pPr>
            <a:r>
              <a:rPr lang="en-US" dirty="0" smtClean="0"/>
              <a:t>A </a:t>
            </a:r>
            <a:r>
              <a:rPr lang="en-US" dirty="0"/>
              <a:t>gathered program using online content from websites, videos from YouTube or other video sites, and blogs and other social media. With an abundance of high quality digital content, this first option is the easiest way to bring the digital world into a gathered program. </a:t>
            </a:r>
          </a:p>
          <a:p>
            <a:endParaRPr lang="en-US" dirty="0"/>
          </a:p>
        </p:txBody>
      </p:sp>
    </p:spTree>
    <p:extLst>
      <p:ext uri="{BB962C8B-B14F-4D97-AF65-F5344CB8AC3E}">
        <p14:creationId xmlns:p14="http://schemas.microsoft.com/office/powerpoint/2010/main" val="271879505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and</a:t>
            </a:r>
            <a:r>
              <a:rPr lang="en-US" dirty="0" smtClean="0"/>
              <a:t> Online Content</a:t>
            </a:r>
            <a:endParaRPr lang="en-US" u="sng" dirty="0"/>
          </a:p>
        </p:txBody>
      </p:sp>
      <p:sp>
        <p:nvSpPr>
          <p:cNvPr id="3" name="Content Placeholder 2"/>
          <p:cNvSpPr>
            <a:spLocks noGrp="1"/>
          </p:cNvSpPr>
          <p:nvPr>
            <p:ph sz="quarter" idx="1"/>
          </p:nvPr>
        </p:nvSpPr>
        <p:spPr>
          <a:xfrm>
            <a:off x="612648" y="1600200"/>
            <a:ext cx="8153400" cy="5010836"/>
          </a:xfrm>
        </p:spPr>
        <p:txBody>
          <a:bodyPr>
            <a:normAutofit fontScale="92500"/>
          </a:bodyPr>
          <a:lstStyle/>
          <a:p>
            <a:pPr marL="0" indent="0">
              <a:buNone/>
            </a:pPr>
            <a:r>
              <a:rPr lang="en-US" sz="3200" dirty="0" smtClean="0"/>
              <a:t>Connecting </a:t>
            </a:r>
            <a:r>
              <a:rPr lang="en-US" sz="3200" dirty="0"/>
              <a:t>church programs or events with online content that extends and deepens the experience through learning, prayer, ritual, action, etc. </a:t>
            </a:r>
            <a:endParaRPr lang="en-US" sz="3200" dirty="0" smtClean="0"/>
          </a:p>
          <a:p>
            <a:pPr lvl="1" indent="-457200"/>
            <a:r>
              <a:rPr lang="en-US" sz="3200" dirty="0" smtClean="0"/>
              <a:t>Sunday worship &amp; church </a:t>
            </a:r>
            <a:r>
              <a:rPr lang="en-US" sz="3200" dirty="0"/>
              <a:t>year feasts and seasons </a:t>
            </a:r>
            <a:endParaRPr lang="en-US" sz="3200" dirty="0" smtClean="0"/>
          </a:p>
          <a:p>
            <a:pPr lvl="1" indent="-457200"/>
            <a:r>
              <a:rPr lang="en-US" sz="3200" dirty="0" smtClean="0"/>
              <a:t>Intergenerational &amp; </a:t>
            </a:r>
            <a:r>
              <a:rPr lang="en-US" sz="3200" dirty="0"/>
              <a:t>family </a:t>
            </a:r>
            <a:r>
              <a:rPr lang="en-US" sz="3200" dirty="0" smtClean="0"/>
              <a:t>programs</a:t>
            </a:r>
          </a:p>
          <a:p>
            <a:pPr lvl="1" indent="-457200"/>
            <a:r>
              <a:rPr lang="en-US" sz="3200" dirty="0" smtClean="0"/>
              <a:t>Children, youth, and adult classes &amp; programs</a:t>
            </a:r>
          </a:p>
          <a:p>
            <a:pPr lvl="1" indent="-457200"/>
            <a:r>
              <a:rPr lang="en-US" sz="3200" dirty="0" smtClean="0"/>
              <a:t>Extended programs: mission </a:t>
            </a:r>
            <a:r>
              <a:rPr lang="en-US" sz="3200" dirty="0"/>
              <a:t>trips, retreat experiences, and vacation </a:t>
            </a:r>
            <a:r>
              <a:rPr lang="en-US" sz="3200" dirty="0" smtClean="0"/>
              <a:t>Bible school, summer camp</a:t>
            </a:r>
            <a:endParaRPr lang="en-US" sz="3200" dirty="0"/>
          </a:p>
          <a:p>
            <a:pPr marL="0" indent="0">
              <a:buNone/>
            </a:pPr>
            <a:endParaRPr lang="en-US" sz="3200" dirty="0"/>
          </a:p>
        </p:txBody>
      </p:sp>
    </p:spTree>
    <p:extLst>
      <p:ext uri="{BB962C8B-B14F-4D97-AF65-F5344CB8AC3E}">
        <p14:creationId xmlns:p14="http://schemas.microsoft.com/office/powerpoint/2010/main" val="223566843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6344548"/>
              </p:ext>
            </p:extLst>
          </p:nvPr>
        </p:nvGraphicFramePr>
        <p:xfrm>
          <a:off x="118533" y="1"/>
          <a:ext cx="882226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65543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85176"/>
            <a:ext cx="8153400" cy="990600"/>
          </a:xfrm>
        </p:spPr>
        <p:txBody>
          <a:bodyPr>
            <a:normAutofit/>
          </a:bodyPr>
          <a:lstStyle/>
          <a:p>
            <a:pPr algn="ctr"/>
            <a:r>
              <a:rPr lang="en-US" dirty="0" smtClean="0"/>
              <a:t>Religious </a:t>
            </a:r>
            <a:r>
              <a:rPr lang="en-US" dirty="0" smtClean="0"/>
              <a:t>Transmission</a:t>
            </a:r>
            <a:endParaRPr lang="en-US" dirty="0"/>
          </a:p>
        </p:txBody>
      </p:sp>
      <p:sp>
        <p:nvSpPr>
          <p:cNvPr id="3" name="Content Placeholder 2"/>
          <p:cNvSpPr>
            <a:spLocks noGrp="1"/>
          </p:cNvSpPr>
          <p:nvPr>
            <p:ph sz="quarter" idx="1"/>
          </p:nvPr>
        </p:nvSpPr>
        <p:spPr/>
        <p:txBody>
          <a:bodyPr>
            <a:normAutofit/>
          </a:bodyPr>
          <a:lstStyle/>
          <a:p>
            <a:r>
              <a:rPr lang="en-US" sz="3200" dirty="0" smtClean="0"/>
              <a:t>Declining importance of religion and religious practice</a:t>
            </a:r>
          </a:p>
          <a:p>
            <a:r>
              <a:rPr lang="en-US" sz="3200" dirty="0" smtClean="0"/>
              <a:t>Declining levels of family religious transmission and faith practice at home </a:t>
            </a:r>
          </a:p>
        </p:txBody>
      </p:sp>
    </p:spTree>
    <p:extLst>
      <p:ext uri="{BB962C8B-B14F-4D97-AF65-F5344CB8AC3E}">
        <p14:creationId xmlns:p14="http://schemas.microsoft.com/office/powerpoint/2010/main" val="18542506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70844294"/>
              </p:ext>
            </p:extLst>
          </p:nvPr>
        </p:nvGraphicFramePr>
        <p:xfrm>
          <a:off x="564461" y="76200"/>
          <a:ext cx="8105406" cy="6606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2574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Sunday Worship</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3765487"/>
              </p:ext>
            </p:extLst>
          </p:nvPr>
        </p:nvGraphicFramePr>
        <p:xfrm>
          <a:off x="50080" y="1643450"/>
          <a:ext cx="9055100" cy="5140324"/>
        </p:xfrm>
        <a:graphic>
          <a:graphicData uri="http://schemas.openxmlformats.org/drawingml/2006/table">
            <a:tbl>
              <a:tblPr firstRow="1" bandRow="1">
                <a:tableStyleId>{B301B821-A1FF-4177-AEE7-76D212191A09}</a:tableStyleId>
              </a:tblPr>
              <a:tblGrid>
                <a:gridCol w="2832137"/>
                <a:gridCol w="3301963"/>
                <a:gridCol w="2921000"/>
              </a:tblGrid>
              <a:tr h="558731">
                <a:tc>
                  <a:txBody>
                    <a:bodyPr/>
                    <a:lstStyle/>
                    <a:p>
                      <a:pPr algn="r"/>
                      <a:r>
                        <a:rPr lang="en-US" sz="2400" dirty="0" smtClean="0">
                          <a:latin typeface="Tw Cen MT"/>
                          <a:cs typeface="Tw Cen MT"/>
                        </a:rPr>
                        <a:t>Church Life     </a:t>
                      </a:r>
                      <a:r>
                        <a:rPr lang="en-US" sz="2400" dirty="0" smtClean="0">
                          <a:latin typeface="Tw Cen MT"/>
                          <a:cs typeface="Tw Cen MT"/>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latin typeface="Tw Cen MT"/>
                          <a:cs typeface="Tw Cen MT"/>
                        </a:rPr>
                        <a:t>Daily &amp; Home</a:t>
                      </a:r>
                      <a:r>
                        <a:rPr lang="en-US" sz="2400" baseline="0" dirty="0" smtClean="0">
                          <a:latin typeface="Tw Cen MT"/>
                          <a:cs typeface="Tw Cen MT"/>
                        </a:rPr>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latin typeface="Tw Cen MT"/>
                          <a:cs typeface="Tw Cen MT"/>
                          <a:sym typeface="Wingdings"/>
                        </a:rPr>
                        <a:t>      </a:t>
                      </a:r>
                      <a:r>
                        <a:rPr lang="en-US" sz="2400" dirty="0" smtClean="0">
                          <a:latin typeface="Tw Cen MT"/>
                          <a:cs typeface="Tw Cen MT"/>
                        </a:rPr>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81593">
                <a:tc>
                  <a:txBody>
                    <a:bodyPr/>
                    <a:lstStyle/>
                    <a:p>
                      <a:r>
                        <a:rPr lang="en-US" sz="2400" kern="1200" dirty="0" smtClean="0">
                          <a:effectLst/>
                          <a:latin typeface="Tw Cen MT"/>
                          <a:cs typeface="Tw Cen MT"/>
                        </a:rPr>
                        <a:t>Experience of Worship in the Congregation</a:t>
                      </a:r>
                    </a:p>
                    <a:p>
                      <a:pPr marL="342900" indent="-342900">
                        <a:buFont typeface="Arial"/>
                        <a:buChar char="•"/>
                      </a:pPr>
                      <a:r>
                        <a:rPr lang="en-US" sz="2400" kern="1200" dirty="0" smtClean="0">
                          <a:effectLst/>
                          <a:latin typeface="Tw Cen MT"/>
                          <a:cs typeface="Tw Cen MT"/>
                        </a:rPr>
                        <a:t>Sunday worship and lectionary</a:t>
                      </a:r>
                    </a:p>
                    <a:p>
                      <a:pPr marL="342900" indent="-342900">
                        <a:buFont typeface="Arial"/>
                        <a:buChar char="•"/>
                      </a:pPr>
                      <a:r>
                        <a:rPr lang="en-US" sz="2400" kern="1200" dirty="0" smtClean="0">
                          <a:effectLst/>
                          <a:latin typeface="Tw Cen MT"/>
                          <a:cs typeface="Tw Cen MT"/>
                        </a:rPr>
                        <a:t>Church year feasts and seasons</a:t>
                      </a:r>
                    </a:p>
                    <a:p>
                      <a:pPr marL="342900" indent="-342900">
                        <a:buFont typeface="Arial"/>
                        <a:buChar char="•"/>
                      </a:pPr>
                      <a:r>
                        <a:rPr lang="en-US" sz="2400" kern="1200" dirty="0" smtClean="0">
                          <a:effectLst/>
                          <a:latin typeface="Tw Cen MT"/>
                          <a:cs typeface="Tw Cen MT"/>
                        </a:rPr>
                        <a:t>Church rituals: baptism, communion, funerals, etc.</a:t>
                      </a:r>
                    </a:p>
                    <a:p>
                      <a:pPr marL="0" indent="0">
                        <a:buFont typeface="Arial"/>
                        <a:buNone/>
                      </a:pPr>
                      <a:r>
                        <a:rPr lang="en-US" sz="2400" kern="1200" dirty="0" smtClean="0">
                          <a:effectLst/>
                          <a:latin typeface="Tw Cen MT"/>
                          <a:cs typeface="Tw Cen MT"/>
                        </a:rPr>
                        <a:t> </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Experience of Sunday worship, rituals, and church year seasons in daily life  </a:t>
                      </a:r>
                    </a:p>
                    <a:p>
                      <a:pPr marL="342900" indent="-342900">
                        <a:buFont typeface="Arial"/>
                        <a:buChar char="•"/>
                      </a:pPr>
                      <a:r>
                        <a:rPr lang="en-US" sz="2400" kern="1200" dirty="0" smtClean="0">
                          <a:effectLst/>
                          <a:latin typeface="Tw Cen MT"/>
                          <a:cs typeface="Tw Cen MT"/>
                        </a:rPr>
                        <a:t>Reflecting on the sermon and readings at home</a:t>
                      </a:r>
                    </a:p>
                    <a:p>
                      <a:pPr marL="342900" indent="-342900">
                        <a:buFont typeface="Arial"/>
                        <a:buChar char="•"/>
                      </a:pPr>
                      <a:r>
                        <a:rPr lang="en-US" sz="2400" kern="1200" dirty="0" smtClean="0">
                          <a:effectLst/>
                          <a:latin typeface="Tw Cen MT"/>
                          <a:cs typeface="Tw Cen MT"/>
                        </a:rPr>
                        <a:t>Practices: Lectio, etc. </a:t>
                      </a:r>
                    </a:p>
                    <a:p>
                      <a:pPr marL="342900" indent="-342900">
                        <a:buFont typeface="Arial"/>
                        <a:buChar char="•"/>
                      </a:pPr>
                      <a:r>
                        <a:rPr lang="en-US" sz="2400" kern="1200" dirty="0" smtClean="0">
                          <a:effectLst/>
                          <a:latin typeface="Tw Cen MT"/>
                          <a:cs typeface="Tw Cen MT"/>
                        </a:rPr>
                        <a:t>Application to daily living</a:t>
                      </a:r>
                    </a:p>
                    <a:p>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Online worship, church year, and lectionary resources on the church’s faith formation website</a:t>
                      </a:r>
                    </a:p>
                    <a:p>
                      <a:pPr marL="342900" indent="-342900">
                        <a:buFont typeface="Arial"/>
                        <a:buChar char="•"/>
                      </a:pPr>
                      <a:r>
                        <a:rPr lang="en-US" sz="2400" kern="1200" dirty="0" smtClean="0">
                          <a:effectLst/>
                          <a:latin typeface="Tw Cen MT"/>
                          <a:cs typeface="Tw Cen MT"/>
                        </a:rPr>
                        <a:t>Lectionary commentaries online</a:t>
                      </a:r>
                    </a:p>
                    <a:p>
                      <a:pPr marL="342900" indent="-342900">
                        <a:buFont typeface="Arial"/>
                        <a:buChar char="•"/>
                      </a:pPr>
                      <a:r>
                        <a:rPr lang="en-US" sz="2400" kern="1200" dirty="0" smtClean="0">
                          <a:effectLst/>
                          <a:latin typeface="Tw Cen MT"/>
                          <a:cs typeface="Tw Cen MT"/>
                        </a:rPr>
                        <a:t>Video reflections and commentary</a:t>
                      </a:r>
                    </a:p>
                    <a:p>
                      <a:pPr marL="342900" indent="-342900">
                        <a:buFont typeface="Arial"/>
                        <a:buChar char="•"/>
                      </a:pPr>
                      <a:r>
                        <a:rPr lang="en-US" sz="2400" kern="1200" dirty="0" smtClean="0">
                          <a:effectLst/>
                          <a:latin typeface="Tw Cen MT"/>
                          <a:cs typeface="Tw Cen MT"/>
                        </a:rPr>
                        <a:t>Online activities and projects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918325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4-18 at 8.40.35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5614" y="13670"/>
            <a:ext cx="5923760" cy="6844329"/>
          </a:xfrm>
          <a:prstGeom prst="rect">
            <a:avLst/>
          </a:prstGeom>
        </p:spPr>
      </p:pic>
    </p:spTree>
    <p:extLst>
      <p:ext uri="{BB962C8B-B14F-4D97-AF65-F5344CB8AC3E}">
        <p14:creationId xmlns:p14="http://schemas.microsoft.com/office/powerpoint/2010/main" val="165536441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8268612"/>
              </p:ext>
            </p:extLst>
          </p:nvPr>
        </p:nvGraphicFramePr>
        <p:xfrm>
          <a:off x="80105" y="1841499"/>
          <a:ext cx="9063894" cy="4780393"/>
        </p:xfrm>
        <a:graphic>
          <a:graphicData uri="http://schemas.openxmlformats.org/drawingml/2006/table">
            <a:tbl>
              <a:tblPr firstRow="1" bandRow="1">
                <a:tableStyleId>{9DCAF9ED-07DC-4A11-8D7F-57B35C25682E}</a:tableStyleId>
              </a:tblPr>
              <a:tblGrid>
                <a:gridCol w="3021298"/>
                <a:gridCol w="3021298"/>
                <a:gridCol w="3021298"/>
              </a:tblGrid>
              <a:tr h="663944">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116449">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1988522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a:bodyPr>
          <a:lstStyle/>
          <a:p>
            <a:pPr marL="0" indent="0">
              <a:buNone/>
            </a:pPr>
            <a:r>
              <a:rPr lang="en-US" sz="3200" dirty="0" smtClean="0"/>
              <a:t>“</a:t>
            </a:r>
            <a:r>
              <a:rPr lang="en-US" sz="3200" dirty="0"/>
              <a:t>F</a:t>
            </a:r>
            <a:r>
              <a:rPr lang="en-US" sz="3200" dirty="0" smtClean="0"/>
              <a:t>lip </a:t>
            </a:r>
            <a:r>
              <a:rPr lang="en-US" sz="3200" dirty="0"/>
              <a:t>the classroom or program” by creating a digital platform to provide the content that people would learn in the gathered setting in an online learning space using print, audio, video, and more. And then transform the gathered program using interactive activities, discussion, project-based learning, and practice and demonstration</a:t>
            </a:r>
            <a:r>
              <a:rPr lang="en-US" sz="3200" dirty="0" smtClean="0"/>
              <a:t>.</a:t>
            </a:r>
          </a:p>
        </p:txBody>
      </p:sp>
    </p:spTree>
    <p:extLst>
      <p:ext uri="{BB962C8B-B14F-4D97-AF65-F5344CB8AC3E}">
        <p14:creationId xmlns:p14="http://schemas.microsoft.com/office/powerpoint/2010/main" val="247058269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a:bodyPr>
          <a:lstStyle/>
          <a:p>
            <a:pPr lvl="1" indent="-457200"/>
            <a:r>
              <a:rPr lang="en-US" sz="3200" dirty="0" smtClean="0"/>
              <a:t>Flip children’s programming: At home learning with parents (print, video, online); in-class application with  activities, project-centered learning</a:t>
            </a:r>
          </a:p>
          <a:p>
            <a:pPr lvl="1" indent="-457200"/>
            <a:r>
              <a:rPr lang="en-US" sz="3200" dirty="0" smtClean="0"/>
              <a:t>Flip confirmation programming</a:t>
            </a:r>
          </a:p>
          <a:p>
            <a:pPr lvl="1" indent="-457200"/>
            <a:r>
              <a:rPr lang="en-US" sz="3200" dirty="0" smtClean="0"/>
              <a:t>Develop a online justice and service center</a:t>
            </a:r>
            <a:endParaRPr lang="en-US" sz="3200" dirty="0"/>
          </a:p>
          <a:p>
            <a:pPr marL="0" indent="0">
              <a:buNone/>
            </a:pPr>
            <a:endParaRPr lang="en-US" sz="3200" dirty="0"/>
          </a:p>
        </p:txBody>
      </p:sp>
    </p:spTree>
    <p:extLst>
      <p:ext uri="{BB962C8B-B14F-4D97-AF65-F5344CB8AC3E}">
        <p14:creationId xmlns:p14="http://schemas.microsoft.com/office/powerpoint/2010/main" val="42094768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326" y="108734"/>
            <a:ext cx="8895334" cy="6535347"/>
          </a:xfrm>
          <a:prstGeom prst="rect">
            <a:avLst/>
          </a:prstGeom>
        </p:spPr>
      </p:pic>
    </p:spTree>
    <p:extLst>
      <p:ext uri="{BB962C8B-B14F-4D97-AF65-F5344CB8AC3E}">
        <p14:creationId xmlns:p14="http://schemas.microsoft.com/office/powerpoint/2010/main" val="364981558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72534" y="110067"/>
            <a:ext cx="6121272" cy="6581285"/>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304901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9279" y="177801"/>
            <a:ext cx="6837614" cy="6392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595717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lnSpcReduction="10000"/>
          </a:bodyPr>
          <a:lstStyle/>
          <a:p>
            <a:pPr marL="0" indent="0">
              <a:buNone/>
            </a:pPr>
            <a:r>
              <a:rPr lang="en-US" sz="3100" dirty="0" smtClean="0"/>
              <a:t>Offering </a:t>
            </a:r>
            <a:r>
              <a:rPr lang="en-US" sz="3100" dirty="0"/>
              <a:t>opportunities for individuals, families, and small groups to utilize the digital platform as their primary learning setting and provide opportunities for regular interaction in face-to-face, gathered settings or in a web conference format, such as a Google+ Hangout. </a:t>
            </a:r>
          </a:p>
          <a:p>
            <a:pPr lvl="1" indent="-457200"/>
            <a:r>
              <a:rPr lang="en-US" sz="3100" dirty="0" smtClean="0"/>
              <a:t>Parent </a:t>
            </a:r>
            <a:r>
              <a:rPr lang="en-US" sz="3100" dirty="0"/>
              <a:t>webinar programs delivered to parents at home in four-month semesters: three webinars followed by a parent gathering at church; three more webinars and concluding with a parent gathering at church.   </a:t>
            </a:r>
          </a:p>
          <a:p>
            <a:pPr marL="0" indent="0">
              <a:buNone/>
            </a:pPr>
            <a:endParaRPr lang="en-US" dirty="0"/>
          </a:p>
        </p:txBody>
      </p:sp>
    </p:spTree>
    <p:extLst>
      <p:ext uri="{BB962C8B-B14F-4D97-AF65-F5344CB8AC3E}">
        <p14:creationId xmlns:p14="http://schemas.microsoft.com/office/powerpoint/2010/main" val="949952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a:ext>
            </a:extLst>
          </a:blip>
          <a:stretch>
            <a:fillRect/>
          </a:stretch>
        </p:blipFill>
        <p:spPr>
          <a:xfrm>
            <a:off x="317500" y="304800"/>
            <a:ext cx="8420100" cy="6382229"/>
          </a:xfrm>
          <a:prstGeom prst="rect">
            <a:avLst/>
          </a:prstGeom>
          <a:noFill/>
          <a:ln>
            <a:noFill/>
          </a:ln>
        </p:spPr>
      </p:pic>
    </p:spTree>
    <p:extLst>
      <p:ext uri="{BB962C8B-B14F-4D97-AF65-F5344CB8AC3E}">
        <p14:creationId xmlns:p14="http://schemas.microsoft.com/office/powerpoint/2010/main" val="7109294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fontScale="92500" lnSpcReduction="10000"/>
          </a:bodyPr>
          <a:lstStyle/>
          <a:p>
            <a:pPr lvl="1" indent="-457200"/>
            <a:r>
              <a:rPr lang="en-US" sz="3200" dirty="0" smtClean="0"/>
              <a:t>Online </a:t>
            </a:r>
            <a:r>
              <a:rPr lang="en-US" sz="3200" dirty="0"/>
              <a:t>learning </a:t>
            </a:r>
            <a:r>
              <a:rPr lang="en-US" sz="3200" dirty="0" smtClean="0"/>
              <a:t>resources </a:t>
            </a:r>
            <a:r>
              <a:rPr lang="en-US" sz="3200" dirty="0"/>
              <a:t>for self-study or small group </a:t>
            </a:r>
            <a:r>
              <a:rPr lang="en-US" sz="3200" dirty="0" smtClean="0"/>
              <a:t>study, and gathering </a:t>
            </a:r>
            <a:r>
              <a:rPr lang="en-US" sz="3200" dirty="0"/>
              <a:t>at the conclusion </a:t>
            </a:r>
            <a:r>
              <a:rPr lang="en-US" sz="3200" dirty="0" smtClean="0"/>
              <a:t>to </a:t>
            </a:r>
            <a:r>
              <a:rPr lang="en-US" sz="3200" dirty="0"/>
              <a:t>share their insights with others who participated.  </a:t>
            </a:r>
          </a:p>
          <a:p>
            <a:pPr lvl="1" indent="-457200"/>
            <a:r>
              <a:rPr lang="en-US" sz="3200" dirty="0" smtClean="0"/>
              <a:t>Online </a:t>
            </a:r>
            <a:r>
              <a:rPr lang="en-US" sz="3200" dirty="0"/>
              <a:t>Bible study where groups can meet regularly in a physical setting or virtually through Skype or a Google+ Hangout for sharing their learning. </a:t>
            </a:r>
          </a:p>
          <a:p>
            <a:pPr lvl="1" indent="-457200"/>
            <a:r>
              <a:rPr lang="en-US" sz="3200" dirty="0" smtClean="0"/>
              <a:t>Selected </a:t>
            </a:r>
            <a:r>
              <a:rPr lang="en-US" sz="3200" dirty="0"/>
              <a:t>online courses and activities from colleges, seminaries, and religious organization </a:t>
            </a:r>
            <a:r>
              <a:rPr lang="en-US" sz="3200" dirty="0" smtClean="0"/>
              <a:t>for </a:t>
            </a:r>
            <a:r>
              <a:rPr lang="en-US" sz="3200" dirty="0"/>
              <a:t>individualized learning with the option for a mentor or small group gathering. </a:t>
            </a:r>
          </a:p>
        </p:txBody>
      </p:sp>
    </p:spTree>
    <p:extLst>
      <p:ext uri="{BB962C8B-B14F-4D97-AF65-F5344CB8AC3E}">
        <p14:creationId xmlns:p14="http://schemas.microsoft.com/office/powerpoint/2010/main" val="206300566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ogle-Hangout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25800" y="1732279"/>
            <a:ext cx="5740399" cy="4597401"/>
          </a:xfrm>
          <a:prstGeom prst="rect">
            <a:avLst/>
          </a:prstGeom>
        </p:spPr>
      </p:pic>
      <p:sp>
        <p:nvSpPr>
          <p:cNvPr id="8" name="Title 7"/>
          <p:cNvSpPr>
            <a:spLocks noGrp="1"/>
          </p:cNvSpPr>
          <p:nvPr>
            <p:ph type="title"/>
          </p:nvPr>
        </p:nvSpPr>
        <p:spPr/>
        <p:txBody>
          <a:bodyPr/>
          <a:lstStyle/>
          <a:p>
            <a:pPr algn="ctr"/>
            <a:r>
              <a:rPr lang="en-US" dirty="0" smtClean="0"/>
              <a:t>Web Conferencing</a:t>
            </a:r>
            <a:endParaRPr lang="en-US" dirty="0"/>
          </a:p>
        </p:txBody>
      </p:sp>
      <p:sp>
        <p:nvSpPr>
          <p:cNvPr id="10" name="Content Placeholder 9"/>
          <p:cNvSpPr>
            <a:spLocks noGrp="1"/>
          </p:cNvSpPr>
          <p:nvPr>
            <p:ph sz="quarter" idx="4294967295"/>
          </p:nvPr>
        </p:nvSpPr>
        <p:spPr>
          <a:xfrm>
            <a:off x="241300" y="1803717"/>
            <a:ext cx="2984500" cy="4525963"/>
          </a:xfrm>
          <a:prstGeom prst="rect">
            <a:avLst/>
          </a:prstGeom>
        </p:spPr>
        <p:txBody>
          <a:bodyPr>
            <a:normAutofit/>
          </a:bodyPr>
          <a:lstStyle/>
          <a:p>
            <a:r>
              <a:rPr lang="en-US" sz="3200" dirty="0" smtClean="0">
                <a:solidFill>
                  <a:srgbClr val="000000"/>
                </a:solidFill>
              </a:rPr>
              <a:t>Online Course, Small Group, </a:t>
            </a:r>
            <a:br>
              <a:rPr lang="en-US" sz="3200" dirty="0" smtClean="0">
                <a:solidFill>
                  <a:srgbClr val="000000"/>
                </a:solidFill>
              </a:rPr>
            </a:br>
            <a:r>
              <a:rPr lang="en-US" sz="3200" dirty="0" smtClean="0">
                <a:solidFill>
                  <a:srgbClr val="000000"/>
                </a:solidFill>
              </a:rPr>
              <a:t>Workshop, or 1-1 Mentoring</a:t>
            </a:r>
          </a:p>
          <a:p>
            <a:r>
              <a:rPr lang="en-US" sz="3200" dirty="0" smtClean="0">
                <a:solidFill>
                  <a:srgbClr val="000000"/>
                </a:solidFill>
              </a:rPr>
              <a:t>Broadcast a Presentation</a:t>
            </a:r>
          </a:p>
          <a:p>
            <a:r>
              <a:rPr lang="en-US" sz="3200" dirty="0" smtClean="0">
                <a:solidFill>
                  <a:srgbClr val="000000"/>
                </a:solidFill>
              </a:rPr>
              <a:t>Record the Presentation</a:t>
            </a:r>
            <a:endParaRPr lang="en-US" sz="3200" dirty="0">
              <a:solidFill>
                <a:srgbClr val="000000"/>
              </a:solidFill>
            </a:endParaRPr>
          </a:p>
        </p:txBody>
      </p:sp>
    </p:spTree>
    <p:extLst>
      <p:ext uri="{BB962C8B-B14F-4D97-AF65-F5344CB8AC3E}">
        <p14:creationId xmlns:p14="http://schemas.microsoft.com/office/powerpoint/2010/main" val="153618787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a:bodyPr>
          <a:lstStyle/>
          <a:p>
            <a:pPr marL="0" indent="0">
              <a:buNone/>
            </a:pPr>
            <a:r>
              <a:rPr lang="en-US" sz="3200" dirty="0"/>
              <a:t>The rise of high quality and easily accessible online religious content—courses, activities, print and e-books, audio and video programs, and content-rich websites—has made designing online faith formation feasible. </a:t>
            </a:r>
          </a:p>
          <a:p>
            <a:pPr lvl="1" indent="-457200"/>
            <a:r>
              <a:rPr lang="en-US" sz="3200" dirty="0" smtClean="0"/>
              <a:t>Online </a:t>
            </a:r>
            <a:r>
              <a:rPr lang="en-US" sz="3200" dirty="0"/>
              <a:t>Bible and theology </a:t>
            </a:r>
            <a:r>
              <a:rPr lang="en-US" sz="3200" dirty="0" smtClean="0"/>
              <a:t>courses, video programs, webinars for </a:t>
            </a:r>
            <a:r>
              <a:rPr lang="en-US" sz="3200" dirty="0"/>
              <a:t>individual study </a:t>
            </a:r>
            <a:endParaRPr lang="en-US" sz="3200" dirty="0" smtClean="0"/>
          </a:p>
        </p:txBody>
      </p:sp>
    </p:spTree>
    <p:extLst>
      <p:ext uri="{BB962C8B-B14F-4D97-AF65-F5344CB8AC3E}">
        <p14:creationId xmlns:p14="http://schemas.microsoft.com/office/powerpoint/2010/main" val="189954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a:bodyPr>
          <a:lstStyle/>
          <a:p>
            <a:pPr lvl="1" indent="-457200"/>
            <a:r>
              <a:rPr lang="en-US" sz="3100" dirty="0" smtClean="0"/>
              <a:t>Online </a:t>
            </a:r>
            <a:r>
              <a:rPr lang="en-US" sz="3100" dirty="0"/>
              <a:t>prayer and spirituality center where people can access daily prayer reflections and devotions, offer prayer intentions, pray for others, learn about spiritual practices, download prayer activities for the </a:t>
            </a:r>
            <a:r>
              <a:rPr lang="en-US" sz="3100" dirty="0" smtClean="0"/>
              <a:t>home</a:t>
            </a:r>
            <a:endParaRPr lang="en-US" sz="3100" dirty="0"/>
          </a:p>
          <a:p>
            <a:pPr lvl="1" indent="-457200"/>
            <a:r>
              <a:rPr lang="en-US" sz="3100" dirty="0" smtClean="0"/>
              <a:t>Online </a:t>
            </a:r>
            <a:r>
              <a:rPr lang="en-US" sz="3100" dirty="0"/>
              <a:t>parent resource center with the best knowledge, practices, and tools for parenting </a:t>
            </a:r>
            <a:r>
              <a:rPr lang="en-US" sz="3100" dirty="0" smtClean="0"/>
              <a:t>(print</a:t>
            </a:r>
            <a:r>
              <a:rPr lang="en-US" sz="3100" dirty="0"/>
              <a:t>, audio, </a:t>
            </a:r>
            <a:r>
              <a:rPr lang="en-US" sz="3100" dirty="0" smtClean="0"/>
              <a:t>video)</a:t>
            </a:r>
          </a:p>
          <a:p>
            <a:pPr lvl="1" indent="-457200"/>
            <a:r>
              <a:rPr lang="en-US" sz="3100" dirty="0" smtClean="0"/>
              <a:t>Online </a:t>
            </a:r>
            <a:r>
              <a:rPr lang="en-US" sz="3100" dirty="0"/>
              <a:t>retreat </a:t>
            </a:r>
            <a:r>
              <a:rPr lang="en-US" sz="3100" dirty="0" smtClean="0"/>
              <a:t>experience</a:t>
            </a:r>
            <a:endParaRPr lang="en-US" dirty="0"/>
          </a:p>
        </p:txBody>
      </p:sp>
    </p:spTree>
    <p:extLst>
      <p:ext uri="{BB962C8B-B14F-4D97-AF65-F5344CB8AC3E}">
        <p14:creationId xmlns:p14="http://schemas.microsoft.com/office/powerpoint/2010/main" val="9874680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8 at 8.56.0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43199"/>
            <a:ext cx="5486400" cy="4114801"/>
          </a:xfrm>
          <a:prstGeom prst="rect">
            <a:avLst/>
          </a:prstGeom>
        </p:spPr>
      </p:pic>
      <p:pic>
        <p:nvPicPr>
          <p:cNvPr id="5" name="Picture 4" descr="Screen Shot 2015-04-18 at 8.56.4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4667" y="0"/>
            <a:ext cx="7789333" cy="2556933"/>
          </a:xfrm>
          <a:prstGeom prst="rect">
            <a:avLst/>
          </a:prstGeom>
        </p:spPr>
      </p:pic>
    </p:spTree>
    <p:extLst>
      <p:ext uri="{BB962C8B-B14F-4D97-AF65-F5344CB8AC3E}">
        <p14:creationId xmlns:p14="http://schemas.microsoft.com/office/powerpoint/2010/main" val="36208396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sz="3200" dirty="0" smtClean="0">
                <a:solidFill>
                  <a:schemeClr val="bg1"/>
                </a:solidFill>
              </a:rPr>
              <a:t>Current Roles</a:t>
            </a:r>
            <a:endParaRPr lang="en-US" sz="3200" dirty="0">
              <a:solidFill>
                <a:schemeClr val="bg1"/>
              </a:solidFill>
            </a:endParaRPr>
          </a:p>
        </p:txBody>
      </p:sp>
      <p:sp>
        <p:nvSpPr>
          <p:cNvPr id="3" name="Content Placeholder 2"/>
          <p:cNvSpPr>
            <a:spLocks noGrp="1"/>
          </p:cNvSpPr>
          <p:nvPr>
            <p:ph sz="half" idx="2"/>
          </p:nvPr>
        </p:nvSpPr>
        <p:spPr>
          <a:xfrm>
            <a:off x="426128" y="2438400"/>
            <a:ext cx="4040188" cy="4076084"/>
          </a:xfrm>
        </p:spPr>
        <p:txBody>
          <a:bodyPr>
            <a:normAutofit/>
          </a:bodyPr>
          <a:lstStyle/>
          <a:p>
            <a:pPr marL="457200" indent="-457200">
              <a:buSzPct val="80000"/>
            </a:pPr>
            <a:r>
              <a:rPr lang="en-US" sz="2800" b="1" dirty="0" smtClean="0"/>
              <a:t>Developing</a:t>
            </a:r>
            <a:r>
              <a:rPr lang="en-US" sz="2800" dirty="0" smtClean="0"/>
              <a:t> religious content</a:t>
            </a:r>
          </a:p>
          <a:p>
            <a:pPr marL="457200" indent="-457200">
              <a:buSzPct val="80000"/>
            </a:pPr>
            <a:r>
              <a:rPr lang="en-US" sz="2800" b="1" dirty="0" smtClean="0"/>
              <a:t>Designing</a:t>
            </a:r>
            <a:r>
              <a:rPr lang="en-US" sz="2800" dirty="0" smtClean="0"/>
              <a:t> programming </a:t>
            </a:r>
            <a:endParaRPr lang="en-US" sz="2800" dirty="0"/>
          </a:p>
          <a:p>
            <a:pPr marL="457200" indent="-457200">
              <a:buSzPct val="80000"/>
            </a:pPr>
            <a:r>
              <a:rPr lang="en-US" sz="2800" b="1" dirty="0" smtClean="0"/>
              <a:t>Managing </a:t>
            </a:r>
            <a:r>
              <a:rPr lang="en-US" sz="2800" dirty="0" smtClean="0"/>
              <a:t>programming</a:t>
            </a:r>
          </a:p>
          <a:p>
            <a:pPr marL="457200" indent="-457200">
              <a:buSzPct val="80000"/>
            </a:pPr>
            <a:r>
              <a:rPr lang="en-US" sz="2800" b="1" dirty="0" smtClean="0"/>
              <a:t>Teaching/Facilitating</a:t>
            </a:r>
            <a:r>
              <a:rPr lang="en-US" sz="2800" dirty="0" smtClean="0"/>
              <a:t> programming </a:t>
            </a:r>
          </a:p>
          <a:p>
            <a:pPr marL="114300" indent="0">
              <a:buNone/>
            </a:pPr>
            <a:endParaRPr lang="en-US" sz="2800" dirty="0" smtClean="0"/>
          </a:p>
        </p:txBody>
      </p:sp>
      <p:sp>
        <p:nvSpPr>
          <p:cNvPr id="8" name="Text Placeholder 7"/>
          <p:cNvSpPr>
            <a:spLocks noGrp="1"/>
          </p:cNvSpPr>
          <p:nvPr>
            <p:ph type="body" sz="quarter" idx="3"/>
          </p:nvPr>
        </p:nvSpPr>
        <p:spPr/>
        <p:txBody>
          <a:bodyPr/>
          <a:lstStyle/>
          <a:p>
            <a:pPr algn="ctr"/>
            <a:r>
              <a:rPr lang="en-US" sz="3200" dirty="0" smtClean="0">
                <a:solidFill>
                  <a:schemeClr val="bg1"/>
                </a:solidFill>
              </a:rPr>
              <a:t>Emerging Roles</a:t>
            </a:r>
            <a:endParaRPr lang="en-US" sz="3200" dirty="0">
              <a:solidFill>
                <a:schemeClr val="bg1"/>
              </a:solidFill>
            </a:endParaRPr>
          </a:p>
        </p:txBody>
      </p:sp>
      <p:sp>
        <p:nvSpPr>
          <p:cNvPr id="6" name="Content Placeholder 5"/>
          <p:cNvSpPr>
            <a:spLocks noGrp="1"/>
          </p:cNvSpPr>
          <p:nvPr>
            <p:ph sz="quarter" idx="4"/>
          </p:nvPr>
        </p:nvSpPr>
        <p:spPr>
          <a:xfrm>
            <a:off x="4800600" y="2438400"/>
            <a:ext cx="3886200" cy="4076084"/>
          </a:xfrm>
        </p:spPr>
        <p:txBody>
          <a:bodyPr>
            <a:normAutofit/>
          </a:bodyPr>
          <a:lstStyle/>
          <a:p>
            <a:pPr marL="457200" indent="-457200">
              <a:buSzPct val="80000"/>
              <a:buFont typeface="Wingdings" charset="2"/>
              <a:buChar char="Ø"/>
            </a:pPr>
            <a:r>
              <a:rPr lang="en-US" sz="2800" b="1" i="1" dirty="0" smtClean="0">
                <a:solidFill>
                  <a:srgbClr val="000000"/>
                </a:solidFill>
              </a:rPr>
              <a:t>Designing</a:t>
            </a:r>
            <a:r>
              <a:rPr lang="en-US" sz="2800" dirty="0" smtClean="0">
                <a:solidFill>
                  <a:srgbClr val="000000"/>
                </a:solidFill>
              </a:rPr>
              <a:t> </a:t>
            </a:r>
            <a:r>
              <a:rPr lang="en-US" sz="2800" dirty="0">
                <a:solidFill>
                  <a:srgbClr val="000000"/>
                </a:solidFill>
              </a:rPr>
              <a:t>learning environments—</a:t>
            </a:r>
            <a:r>
              <a:rPr lang="en-US" sz="2800" b="1" i="1" dirty="0">
                <a:solidFill>
                  <a:srgbClr val="000000"/>
                </a:solidFill>
              </a:rPr>
              <a:t>architecture</a:t>
            </a:r>
            <a:r>
              <a:rPr lang="en-US" sz="2800" dirty="0">
                <a:solidFill>
                  <a:srgbClr val="000000"/>
                </a:solidFill>
              </a:rPr>
              <a:t> </a:t>
            </a:r>
          </a:p>
          <a:p>
            <a:pPr marL="457200" indent="-457200">
              <a:buSzPct val="80000"/>
              <a:buFont typeface="Wingdings" charset="2"/>
              <a:buChar char="Ø"/>
            </a:pPr>
            <a:r>
              <a:rPr lang="en-US" sz="2800" b="1" dirty="0">
                <a:solidFill>
                  <a:srgbClr val="000000"/>
                </a:solidFill>
              </a:rPr>
              <a:t>C</a:t>
            </a:r>
            <a:r>
              <a:rPr lang="en-US" sz="2800" b="1" i="1" dirty="0">
                <a:solidFill>
                  <a:srgbClr val="000000"/>
                </a:solidFill>
              </a:rPr>
              <a:t>urating</a:t>
            </a:r>
            <a:r>
              <a:rPr lang="en-US" sz="2800" dirty="0">
                <a:solidFill>
                  <a:srgbClr val="000000"/>
                </a:solidFill>
              </a:rPr>
              <a:t> religious content and </a:t>
            </a:r>
            <a:r>
              <a:rPr lang="en-US" sz="2800" dirty="0" smtClean="0">
                <a:solidFill>
                  <a:srgbClr val="000000"/>
                </a:solidFill>
              </a:rPr>
              <a:t>experiences</a:t>
            </a:r>
            <a:endParaRPr lang="en-US" sz="3200" dirty="0">
              <a:solidFill>
                <a:srgbClr val="000000"/>
              </a:solidFill>
            </a:endParaRPr>
          </a:p>
        </p:txBody>
      </p:sp>
      <p:sp>
        <p:nvSpPr>
          <p:cNvPr id="4" name="Title 3"/>
          <p:cNvSpPr>
            <a:spLocks noGrp="1"/>
          </p:cNvSpPr>
          <p:nvPr>
            <p:ph type="title"/>
          </p:nvPr>
        </p:nvSpPr>
        <p:spPr/>
        <p:txBody>
          <a:bodyPr/>
          <a:lstStyle/>
          <a:p>
            <a:pPr algn="ctr"/>
            <a:r>
              <a:rPr lang="en-US" dirty="0" smtClean="0"/>
              <a:t>Emerging Roles</a:t>
            </a:r>
            <a:endParaRPr lang="en-US" dirty="0"/>
          </a:p>
        </p:txBody>
      </p:sp>
    </p:spTree>
    <p:extLst>
      <p:ext uri="{BB962C8B-B14F-4D97-AF65-F5344CB8AC3E}">
        <p14:creationId xmlns:p14="http://schemas.microsoft.com/office/powerpoint/2010/main" val="3461905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5. Curation</a:t>
            </a:r>
            <a:endParaRPr lang="en-US" dirty="0"/>
          </a:p>
        </p:txBody>
      </p:sp>
      <p:pic>
        <p:nvPicPr>
          <p:cNvPr id="4" name="Picture 3" descr="cf7c201b182ecd26f5abfa445cc5790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5873" y="2590800"/>
            <a:ext cx="4053840" cy="4267200"/>
          </a:xfrm>
          <a:prstGeom prst="rect">
            <a:avLst/>
          </a:prstGeom>
        </p:spPr>
      </p:pic>
    </p:spTree>
    <p:extLst>
      <p:ext uri="{BB962C8B-B14F-4D97-AF65-F5344CB8AC3E}">
        <p14:creationId xmlns:p14="http://schemas.microsoft.com/office/powerpoint/2010/main" val="23755049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sz="3200" dirty="0" smtClean="0">
                <a:solidFill>
                  <a:schemeClr val="bg1"/>
                </a:solidFill>
              </a:rPr>
              <a:t>Current Roles</a:t>
            </a:r>
            <a:endParaRPr lang="en-US" sz="3200" dirty="0">
              <a:solidFill>
                <a:schemeClr val="bg1"/>
              </a:solidFill>
            </a:endParaRPr>
          </a:p>
        </p:txBody>
      </p:sp>
      <p:sp>
        <p:nvSpPr>
          <p:cNvPr id="3" name="Content Placeholder 2"/>
          <p:cNvSpPr>
            <a:spLocks noGrp="1"/>
          </p:cNvSpPr>
          <p:nvPr>
            <p:ph sz="half" idx="2"/>
          </p:nvPr>
        </p:nvSpPr>
        <p:spPr>
          <a:xfrm>
            <a:off x="426128" y="2438400"/>
            <a:ext cx="4040188" cy="4076084"/>
          </a:xfrm>
        </p:spPr>
        <p:txBody>
          <a:bodyPr>
            <a:normAutofit/>
          </a:bodyPr>
          <a:lstStyle/>
          <a:p>
            <a:pPr marL="457200" indent="-457200">
              <a:buSzPct val="80000"/>
            </a:pPr>
            <a:r>
              <a:rPr lang="en-US" sz="2800" b="1" dirty="0" smtClean="0"/>
              <a:t>Developing</a:t>
            </a:r>
            <a:r>
              <a:rPr lang="en-US" sz="2800" dirty="0" smtClean="0"/>
              <a:t> religious content</a:t>
            </a:r>
          </a:p>
          <a:p>
            <a:pPr marL="457200" indent="-457200">
              <a:buSzPct val="80000"/>
            </a:pPr>
            <a:r>
              <a:rPr lang="en-US" sz="2800" b="1" dirty="0" smtClean="0"/>
              <a:t>Designing</a:t>
            </a:r>
            <a:r>
              <a:rPr lang="en-US" sz="2800" dirty="0" smtClean="0"/>
              <a:t> programming </a:t>
            </a:r>
            <a:endParaRPr lang="en-US" sz="2800" dirty="0"/>
          </a:p>
          <a:p>
            <a:pPr marL="457200" indent="-457200">
              <a:buSzPct val="80000"/>
            </a:pPr>
            <a:r>
              <a:rPr lang="en-US" sz="2800" b="1" dirty="0" smtClean="0"/>
              <a:t>Managing </a:t>
            </a:r>
            <a:r>
              <a:rPr lang="en-US" sz="2800" dirty="0" smtClean="0"/>
              <a:t>programming</a:t>
            </a:r>
          </a:p>
          <a:p>
            <a:pPr marL="457200" indent="-457200">
              <a:buSzPct val="80000"/>
            </a:pPr>
            <a:r>
              <a:rPr lang="en-US" sz="2800" b="1" dirty="0" smtClean="0"/>
              <a:t>Teaching/Facilitating</a:t>
            </a:r>
            <a:r>
              <a:rPr lang="en-US" sz="2800" dirty="0" smtClean="0"/>
              <a:t> programming </a:t>
            </a:r>
          </a:p>
          <a:p>
            <a:pPr marL="114300" indent="0">
              <a:buNone/>
            </a:pPr>
            <a:endParaRPr lang="en-US" sz="2800" dirty="0" smtClean="0"/>
          </a:p>
        </p:txBody>
      </p:sp>
      <p:sp>
        <p:nvSpPr>
          <p:cNvPr id="8" name="Text Placeholder 7"/>
          <p:cNvSpPr>
            <a:spLocks noGrp="1"/>
          </p:cNvSpPr>
          <p:nvPr>
            <p:ph type="body" sz="quarter" idx="3"/>
          </p:nvPr>
        </p:nvSpPr>
        <p:spPr/>
        <p:txBody>
          <a:bodyPr/>
          <a:lstStyle/>
          <a:p>
            <a:pPr algn="ctr"/>
            <a:r>
              <a:rPr lang="en-US" sz="3200" dirty="0" smtClean="0">
                <a:solidFill>
                  <a:schemeClr val="bg1"/>
                </a:solidFill>
              </a:rPr>
              <a:t>Emerging Roles</a:t>
            </a:r>
            <a:endParaRPr lang="en-US" sz="3200" dirty="0">
              <a:solidFill>
                <a:schemeClr val="bg1"/>
              </a:solidFill>
            </a:endParaRPr>
          </a:p>
        </p:txBody>
      </p:sp>
      <p:sp>
        <p:nvSpPr>
          <p:cNvPr id="6" name="Content Placeholder 5"/>
          <p:cNvSpPr>
            <a:spLocks noGrp="1"/>
          </p:cNvSpPr>
          <p:nvPr>
            <p:ph sz="quarter" idx="4"/>
          </p:nvPr>
        </p:nvSpPr>
        <p:spPr>
          <a:xfrm>
            <a:off x="4800600" y="2438400"/>
            <a:ext cx="3886200" cy="4076084"/>
          </a:xfrm>
        </p:spPr>
        <p:txBody>
          <a:bodyPr>
            <a:normAutofit/>
          </a:bodyPr>
          <a:lstStyle/>
          <a:p>
            <a:pPr marL="457200" indent="-457200">
              <a:buSzPct val="80000"/>
              <a:buFont typeface="Wingdings" charset="2"/>
              <a:buChar char="Ø"/>
            </a:pPr>
            <a:r>
              <a:rPr lang="en-US" sz="2800" b="1" i="1" dirty="0" smtClean="0">
                <a:solidFill>
                  <a:srgbClr val="000000"/>
                </a:solidFill>
              </a:rPr>
              <a:t>Designing</a:t>
            </a:r>
            <a:r>
              <a:rPr lang="en-US" sz="2800" dirty="0" smtClean="0">
                <a:solidFill>
                  <a:srgbClr val="000000"/>
                </a:solidFill>
              </a:rPr>
              <a:t> </a:t>
            </a:r>
            <a:r>
              <a:rPr lang="en-US" sz="2800" dirty="0">
                <a:solidFill>
                  <a:srgbClr val="000000"/>
                </a:solidFill>
              </a:rPr>
              <a:t>learning environments—</a:t>
            </a:r>
            <a:r>
              <a:rPr lang="en-US" sz="2800" b="1" i="1" dirty="0">
                <a:solidFill>
                  <a:srgbClr val="000000"/>
                </a:solidFill>
              </a:rPr>
              <a:t>architecture</a:t>
            </a:r>
            <a:r>
              <a:rPr lang="en-US" sz="2800" dirty="0">
                <a:solidFill>
                  <a:srgbClr val="000000"/>
                </a:solidFill>
              </a:rPr>
              <a:t> </a:t>
            </a:r>
          </a:p>
          <a:p>
            <a:pPr marL="457200" indent="-457200">
              <a:buSzPct val="80000"/>
              <a:buFont typeface="Wingdings" charset="2"/>
              <a:buChar char="Ø"/>
            </a:pPr>
            <a:r>
              <a:rPr lang="en-US" sz="2800" b="1" dirty="0">
                <a:solidFill>
                  <a:srgbClr val="000000"/>
                </a:solidFill>
              </a:rPr>
              <a:t>C</a:t>
            </a:r>
            <a:r>
              <a:rPr lang="en-US" sz="2800" b="1" i="1" dirty="0">
                <a:solidFill>
                  <a:srgbClr val="000000"/>
                </a:solidFill>
              </a:rPr>
              <a:t>urating</a:t>
            </a:r>
            <a:r>
              <a:rPr lang="en-US" sz="2800" dirty="0">
                <a:solidFill>
                  <a:srgbClr val="000000"/>
                </a:solidFill>
              </a:rPr>
              <a:t> religious content and </a:t>
            </a:r>
            <a:r>
              <a:rPr lang="en-US" sz="2800" dirty="0" smtClean="0">
                <a:solidFill>
                  <a:srgbClr val="000000"/>
                </a:solidFill>
              </a:rPr>
              <a:t>experiences</a:t>
            </a:r>
            <a:endParaRPr lang="en-US" sz="3200" dirty="0">
              <a:solidFill>
                <a:srgbClr val="000000"/>
              </a:solidFill>
            </a:endParaRPr>
          </a:p>
        </p:txBody>
      </p:sp>
      <p:sp>
        <p:nvSpPr>
          <p:cNvPr id="4" name="Title 3"/>
          <p:cNvSpPr>
            <a:spLocks noGrp="1"/>
          </p:cNvSpPr>
          <p:nvPr>
            <p:ph type="title"/>
          </p:nvPr>
        </p:nvSpPr>
        <p:spPr/>
        <p:txBody>
          <a:bodyPr/>
          <a:lstStyle/>
          <a:p>
            <a:pPr algn="ctr"/>
            <a:r>
              <a:rPr lang="en-US" dirty="0" smtClean="0"/>
              <a:t>Emerging Roles</a:t>
            </a:r>
            <a:endParaRPr lang="en-US" dirty="0"/>
          </a:p>
        </p:txBody>
      </p:sp>
    </p:spTree>
    <p:extLst>
      <p:ext uri="{BB962C8B-B14F-4D97-AF65-F5344CB8AC3E}">
        <p14:creationId xmlns:p14="http://schemas.microsoft.com/office/powerpoint/2010/main" val="217714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648" y="0"/>
            <a:ext cx="8153400" cy="1248607"/>
          </a:xfrm>
        </p:spPr>
        <p:txBody>
          <a:bodyPr>
            <a:normAutofit fontScale="90000"/>
          </a:bodyPr>
          <a:lstStyle/>
          <a:p>
            <a:r>
              <a:rPr lang="en-US" dirty="0" smtClean="0"/>
              <a:t>What is Content Curation</a:t>
            </a:r>
            <a:br>
              <a:rPr lang="en-US" dirty="0" smtClean="0"/>
            </a:br>
            <a:r>
              <a:rPr lang="en-US" dirty="0" smtClean="0"/>
              <a:t>(Beth Kanter</a:t>
            </a:r>
            <a:r>
              <a:rPr lang="en-US" dirty="0"/>
              <a:t>)</a:t>
            </a:r>
          </a:p>
        </p:txBody>
      </p:sp>
      <p:sp>
        <p:nvSpPr>
          <p:cNvPr id="5" name="Content Placeholder 4"/>
          <p:cNvSpPr>
            <a:spLocks noGrp="1"/>
          </p:cNvSpPr>
          <p:nvPr>
            <p:ph idx="1"/>
          </p:nvPr>
        </p:nvSpPr>
        <p:spPr>
          <a:xfrm>
            <a:off x="311727" y="1604818"/>
            <a:ext cx="8497455" cy="5080000"/>
          </a:xfrm>
        </p:spPr>
        <p:txBody>
          <a:bodyPr>
            <a:normAutofit fontScale="92500" lnSpcReduction="10000"/>
          </a:bodyPr>
          <a:lstStyle/>
          <a:p>
            <a:pPr marL="0" indent="0">
              <a:buNone/>
            </a:pPr>
            <a:r>
              <a:rPr lang="en-US" sz="2800" dirty="0" smtClean="0"/>
              <a:t>Content </a:t>
            </a:r>
            <a:r>
              <a:rPr lang="en-US" sz="2800" dirty="0"/>
              <a:t>curation is the process of sorting through the vast amounts of content on the web and presenting it in a meaningful and organized way around a specific theme.  </a:t>
            </a:r>
            <a:endParaRPr lang="en-US" sz="2800" dirty="0" smtClean="0"/>
          </a:p>
          <a:p>
            <a:pPr marL="457200" indent="-457200">
              <a:buClr>
                <a:schemeClr val="accent1"/>
              </a:buClr>
              <a:buSzPct val="80000"/>
              <a:buFont typeface="Wingdings" charset="2"/>
              <a:buChar char="Ø"/>
            </a:pPr>
            <a:r>
              <a:rPr lang="en-US" sz="2800" dirty="0" smtClean="0"/>
              <a:t>The </a:t>
            </a:r>
            <a:r>
              <a:rPr lang="en-US" sz="2800" dirty="0"/>
              <a:t>work </a:t>
            </a:r>
            <a:r>
              <a:rPr lang="en-US" sz="2800" dirty="0" smtClean="0"/>
              <a:t>involves sifting</a:t>
            </a:r>
            <a:r>
              <a:rPr lang="en-US" sz="2800" dirty="0"/>
              <a:t>, sorting, arranging, and publishing information.  </a:t>
            </a:r>
            <a:endParaRPr lang="en-US" sz="2800" dirty="0" smtClean="0"/>
          </a:p>
          <a:p>
            <a:pPr marL="457200" indent="-457200">
              <a:buClr>
                <a:schemeClr val="accent1"/>
              </a:buClr>
              <a:buSzPct val="80000"/>
              <a:buFont typeface="Wingdings" charset="2"/>
              <a:buChar char="Ø"/>
            </a:pPr>
            <a:r>
              <a:rPr lang="en-US" sz="2800" dirty="0" smtClean="0"/>
              <a:t>A </a:t>
            </a:r>
            <a:r>
              <a:rPr lang="en-US" sz="2800" dirty="0"/>
              <a:t>content curator </a:t>
            </a:r>
            <a:r>
              <a:rPr lang="en-US" sz="2800" dirty="0" smtClean="0"/>
              <a:t>picks </a:t>
            </a:r>
            <a:r>
              <a:rPr lang="en-US" sz="2800" dirty="0"/>
              <a:t>the best content that is important and relevant to share with their community. </a:t>
            </a:r>
            <a:endParaRPr lang="en-US" sz="2800" dirty="0" smtClean="0"/>
          </a:p>
          <a:p>
            <a:pPr marL="457200" indent="-457200">
              <a:buClr>
                <a:schemeClr val="accent1"/>
              </a:buClr>
              <a:buSzPct val="80000"/>
              <a:buFont typeface="Wingdings" charset="2"/>
              <a:buChar char="Ø"/>
            </a:pPr>
            <a:r>
              <a:rPr lang="en-US" sz="2800" dirty="0" smtClean="0"/>
              <a:t>It </a:t>
            </a:r>
            <a:r>
              <a:rPr lang="en-US" sz="2800" dirty="0"/>
              <a:t>isn’t unlike what a museum curator does to produce an </a:t>
            </a:r>
            <a:r>
              <a:rPr lang="en-US" sz="2800" dirty="0" smtClean="0"/>
              <a:t>exhibition: They </a:t>
            </a:r>
            <a:r>
              <a:rPr lang="en-US" sz="2800" dirty="0"/>
              <a:t>identify the theme, they provide the context, they decide which paintings to hang on the wall, how they should be annotated, and how they should be displayed for the public</a:t>
            </a:r>
            <a:r>
              <a:rPr lang="en-US" sz="2800" dirty="0" smtClean="0"/>
              <a:t>.</a:t>
            </a:r>
            <a:endParaRPr lang="en-US" sz="2800" dirty="0"/>
          </a:p>
        </p:txBody>
      </p:sp>
    </p:spTree>
    <p:extLst>
      <p:ext uri="{BB962C8B-B14F-4D97-AF65-F5344CB8AC3E}">
        <p14:creationId xmlns:p14="http://schemas.microsoft.com/office/powerpoint/2010/main" val="46677619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4300" indent="0">
              <a:buNone/>
            </a:pPr>
            <a:r>
              <a:rPr lang="en-US" sz="3200" dirty="0" smtClean="0"/>
              <a:t>A Faith </a:t>
            </a:r>
            <a:r>
              <a:rPr lang="en-US" sz="3200" dirty="0"/>
              <a:t>F</a:t>
            </a:r>
            <a:r>
              <a:rPr lang="en-US" sz="3200" dirty="0" smtClean="0"/>
              <a:t>ormation Curator </a:t>
            </a:r>
            <a:r>
              <a:rPr lang="en-US" sz="3200" dirty="0" smtClean="0">
                <a:solidFill>
                  <a:schemeClr val="tx1"/>
                </a:solidFill>
              </a:rPr>
              <a:t>is a trusted guide who continually finds, groups, organizes, evaluates, and connects the best and most relevant content and experiences on a specific topic to match the needs of a specific audience. </a:t>
            </a:r>
          </a:p>
        </p:txBody>
      </p:sp>
      <p:sp>
        <p:nvSpPr>
          <p:cNvPr id="4" name="Title 3"/>
          <p:cNvSpPr>
            <a:spLocks noGrp="1"/>
          </p:cNvSpPr>
          <p:nvPr>
            <p:ph type="title"/>
          </p:nvPr>
        </p:nvSpPr>
        <p:spPr/>
        <p:txBody>
          <a:bodyPr/>
          <a:lstStyle/>
          <a:p>
            <a:pPr algn="ctr"/>
            <a:r>
              <a:rPr lang="en-US" dirty="0" smtClean="0"/>
              <a:t>Faith Formation Curators</a:t>
            </a:r>
            <a:endParaRPr lang="en-US" dirty="0"/>
          </a:p>
        </p:txBody>
      </p:sp>
    </p:spTree>
    <p:extLst>
      <p:ext uri="{BB962C8B-B14F-4D97-AF65-F5344CB8AC3E}">
        <p14:creationId xmlns:p14="http://schemas.microsoft.com/office/powerpoint/2010/main" val="3311512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Custom 7">
      <a:dk1>
        <a:srgbClr val="000000"/>
      </a:dk1>
      <a:lt1>
        <a:sysClr val="window" lastClr="FFFFFF"/>
      </a:lt1>
      <a:dk2>
        <a:srgbClr val="000000"/>
      </a:dk2>
      <a:lt2>
        <a:srgbClr val="CDD4D7"/>
      </a:lt2>
      <a:accent1>
        <a:srgbClr val="008000"/>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8978</TotalTime>
  <Words>4049</Words>
  <Application>Microsoft Macintosh PowerPoint</Application>
  <PresentationFormat>On-screen Show (4:3)</PresentationFormat>
  <Paragraphs>585</Paragraphs>
  <Slides>107</Slides>
  <Notes>0</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Median</vt:lpstr>
      <vt:lpstr>Reimagining faith formation for the 21st Century</vt:lpstr>
      <vt:lpstr>Part 1. Adaptive Challenges</vt:lpstr>
      <vt:lpstr>4 Big Adaptive Challenges</vt:lpstr>
      <vt:lpstr>Diversity</vt:lpstr>
      <vt:lpstr>Life Span Diversity</vt:lpstr>
      <vt:lpstr>Family Diversity</vt:lpstr>
      <vt:lpstr>Family Diversity</vt:lpstr>
      <vt:lpstr>Religious Transmission</vt:lpstr>
      <vt:lpstr>PowerPoint Presentation</vt:lpstr>
      <vt:lpstr>PowerPoint Presentation</vt:lpstr>
      <vt:lpstr>PowerPoint Presentation</vt:lpstr>
      <vt:lpstr>PowerPoint Presentation</vt:lpstr>
      <vt:lpstr>Religious Diversity</vt:lpstr>
      <vt:lpstr>Religious Transmission</vt:lpstr>
      <vt:lpstr>Religious Transmission</vt:lpstr>
      <vt:lpstr>Religious Transmission</vt:lpstr>
      <vt:lpstr>Concluding Thought </vt:lpstr>
      <vt:lpstr>Part 2. The New Ecosystem</vt:lpstr>
      <vt:lpstr>The “Old” Faith Formation Ecosystem</vt:lpstr>
      <vt:lpstr>A New Faith Forming Ecosystem</vt:lpstr>
      <vt:lpstr>Holistic Faith &amp; Formation</vt:lpstr>
      <vt:lpstr>Eight Faith Forming Processes</vt:lpstr>
      <vt:lpstr>Eight Faith Forming Processes</vt:lpstr>
      <vt:lpstr>Intergenerational Community</vt:lpstr>
      <vt:lpstr>PowerPoint Presentation</vt:lpstr>
      <vt:lpstr>Benefits</vt:lpstr>
      <vt:lpstr>Benefits</vt:lpstr>
      <vt:lpstr>Intergenerational Community</vt:lpstr>
      <vt:lpstr>Intergenerational Church Life</vt:lpstr>
      <vt:lpstr>Intergenerational Church Life</vt:lpstr>
      <vt:lpstr>Age Group Faith Formation</vt:lpstr>
      <vt:lpstr>Eight Faith Forming Processes</vt:lpstr>
      <vt:lpstr>Curriculum Planning</vt:lpstr>
      <vt:lpstr>Curriculum Planning</vt:lpstr>
      <vt:lpstr>Life-Stage &amp; Intergenerational</vt:lpstr>
      <vt:lpstr>Life-Stage &amp; Intergenerational</vt:lpstr>
      <vt:lpstr>Life Stage &amp; Intergenerational </vt:lpstr>
      <vt:lpstr>Family Faith Formation</vt:lpstr>
      <vt:lpstr>Eight Faith Forming Processes</vt:lpstr>
      <vt:lpstr>Family Assets (Search Institute)</vt:lpstr>
      <vt:lpstr>Missional Faith Formation</vt:lpstr>
      <vt:lpstr>Missional Faith Formation</vt:lpstr>
      <vt:lpstr>Online &amp; Digitally-Enabled  Faith Formation</vt:lpstr>
      <vt:lpstr>PowerPoint Presentation</vt:lpstr>
      <vt:lpstr>Triple Revolution</vt:lpstr>
      <vt:lpstr>PowerPoint Presentation</vt:lpstr>
      <vt:lpstr>PowerPoint Presentation</vt:lpstr>
      <vt:lpstr>PowerPoint Presentation</vt:lpstr>
      <vt:lpstr>PowerPoint Presentation</vt:lpstr>
      <vt:lpstr>PowerPoint Presentation</vt:lpstr>
      <vt:lpstr>Part 3. Networked Learning</vt:lpstr>
      <vt:lpstr>Learning in a Network</vt:lpstr>
      <vt:lpstr>Learning in the 21st Century</vt:lpstr>
      <vt:lpstr>21st Century Learning</vt:lpstr>
      <vt:lpstr>Personalized Learning &amp; Faith Growth</vt:lpstr>
      <vt:lpstr>Personalized Faith Formation</vt:lpstr>
      <vt:lpstr>The Flow of Personalized Learning</vt:lpstr>
      <vt:lpstr>PowerPoint Presentation</vt:lpstr>
      <vt:lpstr>Networked Faith Formation</vt:lpstr>
      <vt:lpstr>Faith Forming Processes</vt:lpstr>
      <vt:lpstr>Designing a Network: Content Areas</vt:lpstr>
      <vt:lpstr>Programming</vt:lpstr>
      <vt:lpstr>PowerPoint Presentation</vt:lpstr>
      <vt:lpstr>PowerPoint Presentation</vt:lpstr>
      <vt:lpstr>PowerPoint Presentation</vt:lpstr>
      <vt:lpstr>PowerPoint Presentation</vt:lpstr>
      <vt:lpstr>Three Seasons of Programming</vt:lpstr>
      <vt:lpstr>Digital Platform</vt:lpstr>
      <vt:lpstr>PowerPoint Presentation</vt:lpstr>
      <vt:lpstr>PowerPoint Presentation</vt:lpstr>
      <vt:lpstr>PowerPoint Presentation</vt:lpstr>
      <vt:lpstr>Curriculum Planning</vt:lpstr>
      <vt:lpstr>Curriculum Planning</vt:lpstr>
      <vt:lpstr>Part 4. Digitally-Enabled Faith Formation</vt:lpstr>
      <vt:lpstr>Digitally-Enabled Faith Formation</vt:lpstr>
      <vt:lpstr>Digitally-Enabled Faith Formation</vt:lpstr>
      <vt:lpstr>Gathered with Online Content</vt:lpstr>
      <vt:lpstr>Gathered and Online Content</vt:lpstr>
      <vt:lpstr>PowerPoint Presentation</vt:lpstr>
      <vt:lpstr>PowerPoint Presentation</vt:lpstr>
      <vt:lpstr>Example: Sunday Worship</vt:lpstr>
      <vt:lpstr>PowerPoint Presentation</vt:lpstr>
      <vt:lpstr>Example: 40-Day Lent Curriculum</vt:lpstr>
      <vt:lpstr>Online and Gathered</vt:lpstr>
      <vt:lpstr>Online and Gathered</vt:lpstr>
      <vt:lpstr>PowerPoint Presentation</vt:lpstr>
      <vt:lpstr>PowerPoint Presentation</vt:lpstr>
      <vt:lpstr>PowerPoint Presentation</vt:lpstr>
      <vt:lpstr>Mostly Online</vt:lpstr>
      <vt:lpstr>Mostly Online</vt:lpstr>
      <vt:lpstr>Web Conferencing</vt:lpstr>
      <vt:lpstr>Fully Online</vt:lpstr>
      <vt:lpstr>Fully Online</vt:lpstr>
      <vt:lpstr>PowerPoint Presentation</vt:lpstr>
      <vt:lpstr>Emerging Roles</vt:lpstr>
      <vt:lpstr>Part 5. Curation</vt:lpstr>
      <vt:lpstr>Emerging Roles</vt:lpstr>
      <vt:lpstr>What is Content Curation (Beth Kanter)</vt:lpstr>
      <vt:lpstr>Faith Formation Curators</vt:lpstr>
      <vt:lpstr>Curating Religious Content</vt:lpstr>
      <vt:lpstr>Build a Curation Support System</vt:lpstr>
      <vt:lpstr>Curate with ReadKit - Mac &amp; iOS</vt:lpstr>
      <vt:lpstr>Curate with G2Reader - PC &amp; Android</vt:lpstr>
      <vt:lpstr>Curate with Social Bookmarking</vt:lpstr>
      <vt:lpstr>Research Checklist</vt:lpstr>
      <vt:lpstr>Evaluation Criteria</vt:lpstr>
      <vt:lpstr>Curating Religious Content</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Old Something New something Borrowed Something True</dc:title>
  <dc:creator>John Roberto</dc:creator>
  <cp:lastModifiedBy>John Roberto</cp:lastModifiedBy>
  <cp:revision>285</cp:revision>
  <dcterms:created xsi:type="dcterms:W3CDTF">2014-07-18T09:25:24Z</dcterms:created>
  <dcterms:modified xsi:type="dcterms:W3CDTF">2015-06-15T09:55:30Z</dcterms:modified>
</cp:coreProperties>
</file>