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678" r:id="rId1"/>
  </p:sldMasterIdLst>
  <p:notesMasterIdLst>
    <p:notesMasterId r:id="rId102"/>
  </p:notesMasterIdLst>
  <p:handoutMasterIdLst>
    <p:handoutMasterId r:id="rId103"/>
  </p:handoutMasterIdLst>
  <p:sldIdLst>
    <p:sldId id="870" r:id="rId2"/>
    <p:sldId id="648" r:id="rId3"/>
    <p:sldId id="649" r:id="rId4"/>
    <p:sldId id="814" r:id="rId5"/>
    <p:sldId id="828" r:id="rId6"/>
    <p:sldId id="877" r:id="rId7"/>
    <p:sldId id="651" r:id="rId8"/>
    <p:sldId id="652" r:id="rId9"/>
    <p:sldId id="878" r:id="rId10"/>
    <p:sldId id="879" r:id="rId11"/>
    <p:sldId id="880" r:id="rId12"/>
    <p:sldId id="830" r:id="rId13"/>
    <p:sldId id="829" r:id="rId14"/>
    <p:sldId id="834" r:id="rId15"/>
    <p:sldId id="831" r:id="rId16"/>
    <p:sldId id="832" r:id="rId17"/>
    <p:sldId id="833" r:id="rId18"/>
    <p:sldId id="658" r:id="rId19"/>
    <p:sldId id="660" r:id="rId20"/>
    <p:sldId id="661" r:id="rId21"/>
    <p:sldId id="662" r:id="rId22"/>
    <p:sldId id="663" r:id="rId23"/>
    <p:sldId id="664" r:id="rId24"/>
    <p:sldId id="665" r:id="rId25"/>
    <p:sldId id="722" r:id="rId26"/>
    <p:sldId id="723" r:id="rId27"/>
    <p:sldId id="724" r:id="rId28"/>
    <p:sldId id="725" r:id="rId29"/>
    <p:sldId id="739" r:id="rId30"/>
    <p:sldId id="786" r:id="rId31"/>
    <p:sldId id="787" r:id="rId32"/>
    <p:sldId id="788" r:id="rId33"/>
    <p:sldId id="789" r:id="rId34"/>
    <p:sldId id="816" r:id="rId35"/>
    <p:sldId id="790" r:id="rId36"/>
    <p:sldId id="817" r:id="rId37"/>
    <p:sldId id="798" r:id="rId38"/>
    <p:sldId id="799" r:id="rId39"/>
    <p:sldId id="791" r:id="rId40"/>
    <p:sldId id="792" r:id="rId41"/>
    <p:sldId id="818" r:id="rId42"/>
    <p:sldId id="797" r:id="rId43"/>
    <p:sldId id="800" r:id="rId44"/>
    <p:sldId id="801" r:id="rId45"/>
    <p:sldId id="820" r:id="rId46"/>
    <p:sldId id="793" r:id="rId47"/>
    <p:sldId id="802" r:id="rId48"/>
    <p:sldId id="794" r:id="rId49"/>
    <p:sldId id="795" r:id="rId50"/>
    <p:sldId id="821" r:id="rId51"/>
    <p:sldId id="803" r:id="rId52"/>
    <p:sldId id="733" r:id="rId53"/>
    <p:sldId id="805" r:id="rId54"/>
    <p:sldId id="806" r:id="rId55"/>
    <p:sldId id="807" r:id="rId56"/>
    <p:sldId id="808" r:id="rId57"/>
    <p:sldId id="809" r:id="rId58"/>
    <p:sldId id="734" r:id="rId59"/>
    <p:sldId id="735" r:id="rId60"/>
    <p:sldId id="749" r:id="rId61"/>
    <p:sldId id="810" r:id="rId62"/>
    <p:sldId id="750" r:id="rId63"/>
    <p:sldId id="751" r:id="rId64"/>
    <p:sldId id="752" r:id="rId65"/>
    <p:sldId id="753" r:id="rId66"/>
    <p:sldId id="754" r:id="rId67"/>
    <p:sldId id="714" r:id="rId68"/>
    <p:sldId id="715" r:id="rId69"/>
    <p:sldId id="716" r:id="rId70"/>
    <p:sldId id="717" r:id="rId71"/>
    <p:sldId id="718" r:id="rId72"/>
    <p:sldId id="719" r:id="rId73"/>
    <p:sldId id="720" r:id="rId74"/>
    <p:sldId id="721" r:id="rId75"/>
    <p:sldId id="761" r:id="rId76"/>
    <p:sldId id="762" r:id="rId77"/>
    <p:sldId id="763" r:id="rId78"/>
    <p:sldId id="764" r:id="rId79"/>
    <p:sldId id="554" r:id="rId80"/>
    <p:sldId id="676" r:id="rId81"/>
    <p:sldId id="398" r:id="rId82"/>
    <p:sldId id="381" r:id="rId83"/>
    <p:sldId id="679" r:id="rId84"/>
    <p:sldId id="680" r:id="rId85"/>
    <p:sldId id="290" r:id="rId86"/>
    <p:sldId id="681" r:id="rId87"/>
    <p:sldId id="682" r:id="rId88"/>
    <p:sldId id="827" r:id="rId89"/>
    <p:sldId id="602" r:id="rId90"/>
    <p:sldId id="603" r:id="rId91"/>
    <p:sldId id="709" r:id="rId92"/>
    <p:sldId id="710" r:id="rId93"/>
    <p:sldId id="605" r:id="rId94"/>
    <p:sldId id="606" r:id="rId95"/>
    <p:sldId id="607" r:id="rId96"/>
    <p:sldId id="608" r:id="rId97"/>
    <p:sldId id="610" r:id="rId98"/>
    <p:sldId id="609" r:id="rId99"/>
    <p:sldId id="855" r:id="rId100"/>
    <p:sldId id="862" r:id="rId10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frameSlides="1"/>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24133" autoAdjust="0"/>
    <p:restoredTop sz="94655" autoAdjust="0"/>
  </p:normalViewPr>
  <p:slideViewPr>
    <p:cSldViewPr snapToGrid="0" snapToObjects="1">
      <p:cViewPr varScale="1">
        <p:scale>
          <a:sx n="131" d="100"/>
          <a:sy n="131" d="100"/>
        </p:scale>
        <p:origin x="-368" y="-10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01" Type="http://schemas.openxmlformats.org/officeDocument/2006/relationships/slide" Target="slides/slide100.xml"/><Relationship Id="rId102" Type="http://schemas.openxmlformats.org/officeDocument/2006/relationships/notesMaster" Target="notesMasters/notesMaster1.xml"/><Relationship Id="rId103" Type="http://schemas.openxmlformats.org/officeDocument/2006/relationships/handoutMaster" Target="handoutMasters/handoutMaster1.xml"/><Relationship Id="rId104" Type="http://schemas.openxmlformats.org/officeDocument/2006/relationships/printerSettings" Target="printerSettings/printerSettings1.bin"/><Relationship Id="rId105" Type="http://schemas.openxmlformats.org/officeDocument/2006/relationships/presProps" Target="presProps.xml"/><Relationship Id="rId106" Type="http://schemas.openxmlformats.org/officeDocument/2006/relationships/viewProps" Target="viewProps.xml"/><Relationship Id="rId107" Type="http://schemas.openxmlformats.org/officeDocument/2006/relationships/theme" Target="theme/theme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8"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slide" Target="slides/slide77.xml"/><Relationship Id="rId79" Type="http://schemas.openxmlformats.org/officeDocument/2006/relationships/slide" Target="slides/slide78.xml"/><Relationship Id="rId90" Type="http://schemas.openxmlformats.org/officeDocument/2006/relationships/slide" Target="slides/slide89.xml"/><Relationship Id="rId91" Type="http://schemas.openxmlformats.org/officeDocument/2006/relationships/slide" Target="slides/slide90.xml"/><Relationship Id="rId92" Type="http://schemas.openxmlformats.org/officeDocument/2006/relationships/slide" Target="slides/slide91.xml"/><Relationship Id="rId93" Type="http://schemas.openxmlformats.org/officeDocument/2006/relationships/slide" Target="slides/slide92.xml"/><Relationship Id="rId94" Type="http://schemas.openxmlformats.org/officeDocument/2006/relationships/slide" Target="slides/slide93.xml"/><Relationship Id="rId95" Type="http://schemas.openxmlformats.org/officeDocument/2006/relationships/slide" Target="slides/slide94.xml"/><Relationship Id="rId96" Type="http://schemas.openxmlformats.org/officeDocument/2006/relationships/slide" Target="slides/slide95.xml"/><Relationship Id="rId97" Type="http://schemas.openxmlformats.org/officeDocument/2006/relationships/slide" Target="slides/slide96.xml"/><Relationship Id="rId98" Type="http://schemas.openxmlformats.org/officeDocument/2006/relationships/slide" Target="slides/slide97.xml"/><Relationship Id="rId99" Type="http://schemas.openxmlformats.org/officeDocument/2006/relationships/slide" Target="slides/slide9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100" Type="http://schemas.openxmlformats.org/officeDocument/2006/relationships/slide" Target="slides/slide99.xml"/><Relationship Id="rId80" Type="http://schemas.openxmlformats.org/officeDocument/2006/relationships/slide" Target="slides/slide79.xml"/><Relationship Id="rId81" Type="http://schemas.openxmlformats.org/officeDocument/2006/relationships/slide" Target="slides/slide80.xml"/><Relationship Id="rId82" Type="http://schemas.openxmlformats.org/officeDocument/2006/relationships/slide" Target="slides/slide81.xml"/><Relationship Id="rId83" Type="http://schemas.openxmlformats.org/officeDocument/2006/relationships/slide" Target="slides/slide82.xml"/><Relationship Id="rId84" Type="http://schemas.openxmlformats.org/officeDocument/2006/relationships/slide" Target="slides/slide83.xml"/><Relationship Id="rId85" Type="http://schemas.openxmlformats.org/officeDocument/2006/relationships/slide" Target="slides/slide84.xml"/><Relationship Id="rId86" Type="http://schemas.openxmlformats.org/officeDocument/2006/relationships/slide" Target="slides/slide85.xml"/><Relationship Id="rId87" Type="http://schemas.openxmlformats.org/officeDocument/2006/relationships/slide" Target="slides/slide86.xml"/><Relationship Id="rId88" Type="http://schemas.openxmlformats.org/officeDocument/2006/relationships/slide" Target="slides/slide87.xml"/><Relationship Id="rId89" Type="http://schemas.openxmlformats.org/officeDocument/2006/relationships/slide" Target="slides/slide8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036B711-3B14-2F4E-8B84-750B7D00B182}" type="doc">
      <dgm:prSet loTypeId="urn:microsoft.com/office/officeart/2005/8/layout/radial6" loCatId="cycle" qsTypeId="urn:microsoft.com/office/officeart/2005/8/quickstyle/simple4" qsCatId="simple" csTypeId="urn:microsoft.com/office/officeart/2005/8/colors/accent1_2" csCatId="accent1" phldr="1"/>
      <dgm:spPr/>
      <dgm:t>
        <a:bodyPr/>
        <a:lstStyle/>
        <a:p>
          <a:endParaRPr lang="en-US"/>
        </a:p>
      </dgm:t>
    </dgm:pt>
    <dgm:pt modelId="{E03A9D1F-2B7A-C24C-8091-24C6A0794787}">
      <dgm:prSet phldrT="[Text]"/>
      <dgm:spPr/>
      <dgm:t>
        <a:bodyPr/>
        <a:lstStyle/>
        <a:p>
          <a:r>
            <a:rPr lang="en-US" b="1" dirty="0" smtClean="0"/>
            <a:t>Face-to-Face </a:t>
          </a:r>
        </a:p>
        <a:p>
          <a:r>
            <a:rPr lang="en-US" b="1" dirty="0" smtClean="0"/>
            <a:t>Interactive</a:t>
          </a:r>
        </a:p>
        <a:p>
          <a:r>
            <a:rPr lang="en-US" b="1" dirty="0" smtClean="0"/>
            <a:t>Transformative Experiences</a:t>
          </a:r>
          <a:endParaRPr lang="en-US" b="1" dirty="0"/>
        </a:p>
      </dgm:t>
    </dgm:pt>
    <dgm:pt modelId="{A2786793-460B-3643-B935-571138AD9170}" type="parTrans" cxnId="{683DFC7E-FAE4-8544-82E3-7FCB759A3EB3}">
      <dgm:prSet/>
      <dgm:spPr/>
      <dgm:t>
        <a:bodyPr/>
        <a:lstStyle/>
        <a:p>
          <a:endParaRPr lang="en-US"/>
        </a:p>
      </dgm:t>
    </dgm:pt>
    <dgm:pt modelId="{DB3FF632-89EE-9C48-920A-FFC08495617F}" type="sibTrans" cxnId="{683DFC7E-FAE4-8544-82E3-7FCB759A3EB3}">
      <dgm:prSet/>
      <dgm:spPr/>
      <dgm:t>
        <a:bodyPr/>
        <a:lstStyle/>
        <a:p>
          <a:endParaRPr lang="en-US"/>
        </a:p>
      </dgm:t>
    </dgm:pt>
    <dgm:pt modelId="{71F4E424-059A-9247-8360-CC5DC634C970}">
      <dgm:prSet phldrT="[Text]"/>
      <dgm:spPr/>
      <dgm:t>
        <a:bodyPr/>
        <a:lstStyle/>
        <a:p>
          <a:r>
            <a:rPr lang="en-US" b="1" dirty="0" smtClean="0"/>
            <a:t>Online Community &amp; Blog</a:t>
          </a:r>
          <a:endParaRPr lang="en-US" b="1" dirty="0"/>
        </a:p>
      </dgm:t>
    </dgm:pt>
    <dgm:pt modelId="{EBB44B09-D79F-ED46-AFF6-D3D2E00736E3}" type="parTrans" cxnId="{3A10FE36-97FB-E54D-9A0D-4EC30577C122}">
      <dgm:prSet/>
      <dgm:spPr/>
      <dgm:t>
        <a:bodyPr/>
        <a:lstStyle/>
        <a:p>
          <a:endParaRPr lang="en-US"/>
        </a:p>
      </dgm:t>
    </dgm:pt>
    <dgm:pt modelId="{6C82D376-6E90-A148-9BDD-DF02A6FC733C}" type="sibTrans" cxnId="{3A10FE36-97FB-E54D-9A0D-4EC30577C122}">
      <dgm:prSet/>
      <dgm:spPr/>
      <dgm:t>
        <a:bodyPr/>
        <a:lstStyle/>
        <a:p>
          <a:endParaRPr lang="en-US" dirty="0"/>
        </a:p>
      </dgm:t>
    </dgm:pt>
    <dgm:pt modelId="{AE9DCE80-FCE7-6F4A-A8FA-456ADC641183}">
      <dgm:prSet phldrT="[Text]"/>
      <dgm:spPr/>
      <dgm:t>
        <a:bodyPr/>
        <a:lstStyle/>
        <a:p>
          <a:r>
            <a:rPr lang="en-US" b="1" dirty="0" smtClean="0"/>
            <a:t>Courses &amp; Webinars </a:t>
          </a:r>
        </a:p>
        <a:p>
          <a:r>
            <a:rPr lang="en-US" b="1" dirty="0" smtClean="0"/>
            <a:t>Small Groups Study</a:t>
          </a:r>
          <a:endParaRPr lang="en-US" b="1" dirty="0"/>
        </a:p>
      </dgm:t>
    </dgm:pt>
    <dgm:pt modelId="{BCD994A1-0977-FA44-844E-5EB8517971FB}" type="parTrans" cxnId="{D2B3CA46-77CF-8943-A55A-E66079A9B68E}">
      <dgm:prSet/>
      <dgm:spPr/>
      <dgm:t>
        <a:bodyPr/>
        <a:lstStyle/>
        <a:p>
          <a:endParaRPr lang="en-US"/>
        </a:p>
      </dgm:t>
    </dgm:pt>
    <dgm:pt modelId="{F85F91FF-325D-014C-98B0-53E422CBF60D}" type="sibTrans" cxnId="{D2B3CA46-77CF-8943-A55A-E66079A9B68E}">
      <dgm:prSet/>
      <dgm:spPr/>
      <dgm:t>
        <a:bodyPr/>
        <a:lstStyle/>
        <a:p>
          <a:endParaRPr lang="en-US" dirty="0"/>
        </a:p>
      </dgm:t>
    </dgm:pt>
    <dgm:pt modelId="{B3AF0F13-AE18-884A-B3AF-0959683337D8}">
      <dgm:prSet phldrT="[Text]"/>
      <dgm:spPr/>
      <dgm:t>
        <a:bodyPr/>
        <a:lstStyle/>
        <a:p>
          <a:r>
            <a:rPr lang="en-US" b="1" dirty="0" smtClean="0"/>
            <a:t>User-Generated Content</a:t>
          </a:r>
          <a:endParaRPr lang="en-US" b="1" dirty="0"/>
        </a:p>
      </dgm:t>
    </dgm:pt>
    <dgm:pt modelId="{F806966B-DFDB-6049-B0AC-280A0A45EA2D}" type="parTrans" cxnId="{A5D73CBF-ADF0-B24A-9A7F-6488FA36C13B}">
      <dgm:prSet/>
      <dgm:spPr/>
      <dgm:t>
        <a:bodyPr/>
        <a:lstStyle/>
        <a:p>
          <a:endParaRPr lang="en-US"/>
        </a:p>
      </dgm:t>
    </dgm:pt>
    <dgm:pt modelId="{83EA8AA2-1AC7-0143-ABC9-7847F1E56F0C}" type="sibTrans" cxnId="{A5D73CBF-ADF0-B24A-9A7F-6488FA36C13B}">
      <dgm:prSet/>
      <dgm:spPr/>
      <dgm:t>
        <a:bodyPr/>
        <a:lstStyle/>
        <a:p>
          <a:endParaRPr lang="en-US" dirty="0"/>
        </a:p>
      </dgm:t>
    </dgm:pt>
    <dgm:pt modelId="{2AD06E92-C42F-D440-9BC6-B39C615EC426}">
      <dgm:prSet phldrT="[Text]"/>
      <dgm:spPr/>
      <dgm:t>
        <a:bodyPr/>
        <a:lstStyle/>
        <a:p>
          <a:r>
            <a:rPr lang="en-US" b="1" dirty="0" smtClean="0"/>
            <a:t>Learning Resources</a:t>
          </a:r>
        </a:p>
        <a:p>
          <a:r>
            <a:rPr lang="en-US" b="1" dirty="0" smtClean="0"/>
            <a:t>Audio, Video, Print</a:t>
          </a:r>
          <a:endParaRPr lang="en-US" b="1" dirty="0"/>
        </a:p>
      </dgm:t>
    </dgm:pt>
    <dgm:pt modelId="{01F19781-EEC4-FA41-8D0F-076CE8E66C08}" type="parTrans" cxnId="{6EE0EC05-CD62-E745-BB07-FE60B0072D82}">
      <dgm:prSet/>
      <dgm:spPr/>
      <dgm:t>
        <a:bodyPr/>
        <a:lstStyle/>
        <a:p>
          <a:endParaRPr lang="en-US"/>
        </a:p>
      </dgm:t>
    </dgm:pt>
    <dgm:pt modelId="{0FE5E29C-3CC6-B44E-BCA6-CDD370C6CA53}" type="sibTrans" cxnId="{6EE0EC05-CD62-E745-BB07-FE60B0072D82}">
      <dgm:prSet/>
      <dgm:spPr/>
      <dgm:t>
        <a:bodyPr/>
        <a:lstStyle/>
        <a:p>
          <a:endParaRPr lang="en-US" dirty="0"/>
        </a:p>
      </dgm:t>
    </dgm:pt>
    <dgm:pt modelId="{88A2A655-2E7C-4747-B629-71693382EA39}" type="pres">
      <dgm:prSet presAssocID="{E036B711-3B14-2F4E-8B84-750B7D00B182}" presName="Name0" presStyleCnt="0">
        <dgm:presLayoutVars>
          <dgm:chMax val="1"/>
          <dgm:dir/>
          <dgm:animLvl val="ctr"/>
          <dgm:resizeHandles val="exact"/>
        </dgm:presLayoutVars>
      </dgm:prSet>
      <dgm:spPr/>
      <dgm:t>
        <a:bodyPr/>
        <a:lstStyle/>
        <a:p>
          <a:endParaRPr lang="en-US"/>
        </a:p>
      </dgm:t>
    </dgm:pt>
    <dgm:pt modelId="{7E71CD5C-9C15-0349-B2E7-1F08EF063EE4}" type="pres">
      <dgm:prSet presAssocID="{E03A9D1F-2B7A-C24C-8091-24C6A0794787}" presName="centerShape" presStyleLbl="node0" presStyleIdx="0" presStyleCnt="1" custScaleX="112931" custScaleY="106265"/>
      <dgm:spPr/>
      <dgm:t>
        <a:bodyPr/>
        <a:lstStyle/>
        <a:p>
          <a:endParaRPr lang="en-US"/>
        </a:p>
      </dgm:t>
    </dgm:pt>
    <dgm:pt modelId="{1F0A22E8-0B9F-FF4A-ABC9-5BA178BB80CE}" type="pres">
      <dgm:prSet presAssocID="{71F4E424-059A-9247-8360-CC5DC634C970}" presName="node" presStyleLbl="node1" presStyleIdx="0" presStyleCnt="4" custScaleX="117508" custScaleY="115278" custRadScaleRad="96343" custRadScaleInc="3264">
        <dgm:presLayoutVars>
          <dgm:bulletEnabled val="1"/>
        </dgm:presLayoutVars>
      </dgm:prSet>
      <dgm:spPr/>
      <dgm:t>
        <a:bodyPr/>
        <a:lstStyle/>
        <a:p>
          <a:endParaRPr lang="en-US"/>
        </a:p>
      </dgm:t>
    </dgm:pt>
    <dgm:pt modelId="{F8376C7F-132F-3F4B-8684-E0B04213779D}" type="pres">
      <dgm:prSet presAssocID="{71F4E424-059A-9247-8360-CC5DC634C970}" presName="dummy" presStyleCnt="0"/>
      <dgm:spPr/>
    </dgm:pt>
    <dgm:pt modelId="{255B2DA4-E6C2-994A-9CE4-1A072189A063}" type="pres">
      <dgm:prSet presAssocID="{6C82D376-6E90-A148-9BDD-DF02A6FC733C}" presName="sibTrans" presStyleLbl="sibTrans2D1" presStyleIdx="0" presStyleCnt="4"/>
      <dgm:spPr/>
      <dgm:t>
        <a:bodyPr/>
        <a:lstStyle/>
        <a:p>
          <a:endParaRPr lang="en-US"/>
        </a:p>
      </dgm:t>
    </dgm:pt>
    <dgm:pt modelId="{B9B0539B-0448-DB4E-A201-C84CC027C823}" type="pres">
      <dgm:prSet presAssocID="{AE9DCE80-FCE7-6F4A-A8FA-456ADC641183}" presName="node" presStyleLbl="node1" presStyleIdx="1" presStyleCnt="4" custScaleX="131724" custScaleY="106050" custRadScaleRad="114907">
        <dgm:presLayoutVars>
          <dgm:bulletEnabled val="1"/>
        </dgm:presLayoutVars>
      </dgm:prSet>
      <dgm:spPr/>
      <dgm:t>
        <a:bodyPr/>
        <a:lstStyle/>
        <a:p>
          <a:endParaRPr lang="en-US"/>
        </a:p>
      </dgm:t>
    </dgm:pt>
    <dgm:pt modelId="{37AB16D0-413E-BF45-A788-81B7A107D299}" type="pres">
      <dgm:prSet presAssocID="{AE9DCE80-FCE7-6F4A-A8FA-456ADC641183}" presName="dummy" presStyleCnt="0"/>
      <dgm:spPr/>
    </dgm:pt>
    <dgm:pt modelId="{B93E0860-EECA-DA45-9B78-EA6E3733D233}" type="pres">
      <dgm:prSet presAssocID="{F85F91FF-325D-014C-98B0-53E422CBF60D}" presName="sibTrans" presStyleLbl="sibTrans2D1" presStyleIdx="1" presStyleCnt="4"/>
      <dgm:spPr/>
      <dgm:t>
        <a:bodyPr/>
        <a:lstStyle/>
        <a:p>
          <a:endParaRPr lang="en-US"/>
        </a:p>
      </dgm:t>
    </dgm:pt>
    <dgm:pt modelId="{014FBBBE-B74E-CF41-B14F-97B23B5943C4}" type="pres">
      <dgm:prSet presAssocID="{B3AF0F13-AE18-884A-B3AF-0959683337D8}" presName="node" presStyleLbl="node1" presStyleIdx="2" presStyleCnt="4" custScaleX="119272" custScaleY="107172" custRadScaleRad="94212">
        <dgm:presLayoutVars>
          <dgm:bulletEnabled val="1"/>
        </dgm:presLayoutVars>
      </dgm:prSet>
      <dgm:spPr/>
      <dgm:t>
        <a:bodyPr/>
        <a:lstStyle/>
        <a:p>
          <a:endParaRPr lang="en-US"/>
        </a:p>
      </dgm:t>
    </dgm:pt>
    <dgm:pt modelId="{F42FEF82-6B4F-A149-8DC3-02CC09483D58}" type="pres">
      <dgm:prSet presAssocID="{B3AF0F13-AE18-884A-B3AF-0959683337D8}" presName="dummy" presStyleCnt="0"/>
      <dgm:spPr/>
    </dgm:pt>
    <dgm:pt modelId="{A2225D52-B25D-CF46-BD35-6E932F78307F}" type="pres">
      <dgm:prSet presAssocID="{83EA8AA2-1AC7-0143-ABC9-7847F1E56F0C}" presName="sibTrans" presStyleLbl="sibTrans2D1" presStyleIdx="2" presStyleCnt="4"/>
      <dgm:spPr/>
      <dgm:t>
        <a:bodyPr/>
        <a:lstStyle/>
        <a:p>
          <a:endParaRPr lang="en-US"/>
        </a:p>
      </dgm:t>
    </dgm:pt>
    <dgm:pt modelId="{694860E6-5152-B545-885B-E21054D7FEA3}" type="pres">
      <dgm:prSet presAssocID="{2AD06E92-C42F-D440-9BC6-B39C615EC426}" presName="node" presStyleLbl="node1" presStyleIdx="3" presStyleCnt="4" custScaleX="121737" custScaleY="105465" custRadScaleRad="116071">
        <dgm:presLayoutVars>
          <dgm:bulletEnabled val="1"/>
        </dgm:presLayoutVars>
      </dgm:prSet>
      <dgm:spPr/>
      <dgm:t>
        <a:bodyPr/>
        <a:lstStyle/>
        <a:p>
          <a:endParaRPr lang="en-US"/>
        </a:p>
      </dgm:t>
    </dgm:pt>
    <dgm:pt modelId="{50E3FFD2-D715-D84C-A180-4B0339E4E179}" type="pres">
      <dgm:prSet presAssocID="{2AD06E92-C42F-D440-9BC6-B39C615EC426}" presName="dummy" presStyleCnt="0"/>
      <dgm:spPr/>
    </dgm:pt>
    <dgm:pt modelId="{28FD8F88-5852-7340-BF0E-23913828EB8C}" type="pres">
      <dgm:prSet presAssocID="{0FE5E29C-3CC6-B44E-BCA6-CDD370C6CA53}" presName="sibTrans" presStyleLbl="sibTrans2D1" presStyleIdx="3" presStyleCnt="4"/>
      <dgm:spPr/>
      <dgm:t>
        <a:bodyPr/>
        <a:lstStyle/>
        <a:p>
          <a:endParaRPr lang="en-US"/>
        </a:p>
      </dgm:t>
    </dgm:pt>
  </dgm:ptLst>
  <dgm:cxnLst>
    <dgm:cxn modelId="{3A10FE36-97FB-E54D-9A0D-4EC30577C122}" srcId="{E03A9D1F-2B7A-C24C-8091-24C6A0794787}" destId="{71F4E424-059A-9247-8360-CC5DC634C970}" srcOrd="0" destOrd="0" parTransId="{EBB44B09-D79F-ED46-AFF6-D3D2E00736E3}" sibTransId="{6C82D376-6E90-A148-9BDD-DF02A6FC733C}"/>
    <dgm:cxn modelId="{0922C7FF-BCA8-9141-889C-BEC061BF422B}" type="presOf" srcId="{71F4E424-059A-9247-8360-CC5DC634C970}" destId="{1F0A22E8-0B9F-FF4A-ABC9-5BA178BB80CE}" srcOrd="0" destOrd="0" presId="urn:microsoft.com/office/officeart/2005/8/layout/radial6"/>
    <dgm:cxn modelId="{6081025C-5471-EE4F-BC6D-D11F43EB2F22}" type="presOf" srcId="{0FE5E29C-3CC6-B44E-BCA6-CDD370C6CA53}" destId="{28FD8F88-5852-7340-BF0E-23913828EB8C}" srcOrd="0" destOrd="0" presId="urn:microsoft.com/office/officeart/2005/8/layout/radial6"/>
    <dgm:cxn modelId="{C44DBEC5-8BCC-004A-B922-4B61201BD3A6}" type="presOf" srcId="{F85F91FF-325D-014C-98B0-53E422CBF60D}" destId="{B93E0860-EECA-DA45-9B78-EA6E3733D233}" srcOrd="0" destOrd="0" presId="urn:microsoft.com/office/officeart/2005/8/layout/radial6"/>
    <dgm:cxn modelId="{C103904E-1375-7147-8267-95785F270884}" type="presOf" srcId="{AE9DCE80-FCE7-6F4A-A8FA-456ADC641183}" destId="{B9B0539B-0448-DB4E-A201-C84CC027C823}" srcOrd="0" destOrd="0" presId="urn:microsoft.com/office/officeart/2005/8/layout/radial6"/>
    <dgm:cxn modelId="{6EE0EC05-CD62-E745-BB07-FE60B0072D82}" srcId="{E03A9D1F-2B7A-C24C-8091-24C6A0794787}" destId="{2AD06E92-C42F-D440-9BC6-B39C615EC426}" srcOrd="3" destOrd="0" parTransId="{01F19781-EEC4-FA41-8D0F-076CE8E66C08}" sibTransId="{0FE5E29C-3CC6-B44E-BCA6-CDD370C6CA53}"/>
    <dgm:cxn modelId="{683DFC7E-FAE4-8544-82E3-7FCB759A3EB3}" srcId="{E036B711-3B14-2F4E-8B84-750B7D00B182}" destId="{E03A9D1F-2B7A-C24C-8091-24C6A0794787}" srcOrd="0" destOrd="0" parTransId="{A2786793-460B-3643-B935-571138AD9170}" sibTransId="{DB3FF632-89EE-9C48-920A-FFC08495617F}"/>
    <dgm:cxn modelId="{DE336D08-DAF0-D747-B120-F633283EC189}" type="presOf" srcId="{2AD06E92-C42F-D440-9BC6-B39C615EC426}" destId="{694860E6-5152-B545-885B-E21054D7FEA3}" srcOrd="0" destOrd="0" presId="urn:microsoft.com/office/officeart/2005/8/layout/radial6"/>
    <dgm:cxn modelId="{C89A0298-8C80-0546-9642-DBB86FE4528E}" type="presOf" srcId="{B3AF0F13-AE18-884A-B3AF-0959683337D8}" destId="{014FBBBE-B74E-CF41-B14F-97B23B5943C4}" srcOrd="0" destOrd="0" presId="urn:microsoft.com/office/officeart/2005/8/layout/radial6"/>
    <dgm:cxn modelId="{D9C4CEE5-0331-1947-9455-B2807B4D381C}" type="presOf" srcId="{6C82D376-6E90-A148-9BDD-DF02A6FC733C}" destId="{255B2DA4-E6C2-994A-9CE4-1A072189A063}" srcOrd="0" destOrd="0" presId="urn:microsoft.com/office/officeart/2005/8/layout/radial6"/>
    <dgm:cxn modelId="{14CB60AE-A6E3-DB4D-8A28-8ED336821FFC}" type="presOf" srcId="{E03A9D1F-2B7A-C24C-8091-24C6A0794787}" destId="{7E71CD5C-9C15-0349-B2E7-1F08EF063EE4}" srcOrd="0" destOrd="0" presId="urn:microsoft.com/office/officeart/2005/8/layout/radial6"/>
    <dgm:cxn modelId="{D2B3CA46-77CF-8943-A55A-E66079A9B68E}" srcId="{E03A9D1F-2B7A-C24C-8091-24C6A0794787}" destId="{AE9DCE80-FCE7-6F4A-A8FA-456ADC641183}" srcOrd="1" destOrd="0" parTransId="{BCD994A1-0977-FA44-844E-5EB8517971FB}" sibTransId="{F85F91FF-325D-014C-98B0-53E422CBF60D}"/>
    <dgm:cxn modelId="{ECBA52E5-C8DF-EF4B-8435-052D73F14B15}" type="presOf" srcId="{83EA8AA2-1AC7-0143-ABC9-7847F1E56F0C}" destId="{A2225D52-B25D-CF46-BD35-6E932F78307F}" srcOrd="0" destOrd="0" presId="urn:microsoft.com/office/officeart/2005/8/layout/radial6"/>
    <dgm:cxn modelId="{8C457454-576E-CC4E-8A41-41713FCEBC66}" type="presOf" srcId="{E036B711-3B14-2F4E-8B84-750B7D00B182}" destId="{88A2A655-2E7C-4747-B629-71693382EA39}" srcOrd="0" destOrd="0" presId="urn:microsoft.com/office/officeart/2005/8/layout/radial6"/>
    <dgm:cxn modelId="{A5D73CBF-ADF0-B24A-9A7F-6488FA36C13B}" srcId="{E03A9D1F-2B7A-C24C-8091-24C6A0794787}" destId="{B3AF0F13-AE18-884A-B3AF-0959683337D8}" srcOrd="2" destOrd="0" parTransId="{F806966B-DFDB-6049-B0AC-280A0A45EA2D}" sibTransId="{83EA8AA2-1AC7-0143-ABC9-7847F1E56F0C}"/>
    <dgm:cxn modelId="{A4D42A49-4D54-DD4C-BCB9-BEAFCA3054E0}" type="presParOf" srcId="{88A2A655-2E7C-4747-B629-71693382EA39}" destId="{7E71CD5C-9C15-0349-B2E7-1F08EF063EE4}" srcOrd="0" destOrd="0" presId="urn:microsoft.com/office/officeart/2005/8/layout/radial6"/>
    <dgm:cxn modelId="{A4968303-6100-B741-9A66-2570468AF001}" type="presParOf" srcId="{88A2A655-2E7C-4747-B629-71693382EA39}" destId="{1F0A22E8-0B9F-FF4A-ABC9-5BA178BB80CE}" srcOrd="1" destOrd="0" presId="urn:microsoft.com/office/officeart/2005/8/layout/radial6"/>
    <dgm:cxn modelId="{862E7A70-3F1E-1F45-AC05-97CD202939A6}" type="presParOf" srcId="{88A2A655-2E7C-4747-B629-71693382EA39}" destId="{F8376C7F-132F-3F4B-8684-E0B04213779D}" srcOrd="2" destOrd="0" presId="urn:microsoft.com/office/officeart/2005/8/layout/radial6"/>
    <dgm:cxn modelId="{ACD2D890-AA95-674F-B1DE-10D97DC2975F}" type="presParOf" srcId="{88A2A655-2E7C-4747-B629-71693382EA39}" destId="{255B2DA4-E6C2-994A-9CE4-1A072189A063}" srcOrd="3" destOrd="0" presId="urn:microsoft.com/office/officeart/2005/8/layout/radial6"/>
    <dgm:cxn modelId="{D873C891-4B70-454B-8A25-D04ECE89C89C}" type="presParOf" srcId="{88A2A655-2E7C-4747-B629-71693382EA39}" destId="{B9B0539B-0448-DB4E-A201-C84CC027C823}" srcOrd="4" destOrd="0" presId="urn:microsoft.com/office/officeart/2005/8/layout/radial6"/>
    <dgm:cxn modelId="{5A7836D2-32B4-DE4F-93A5-FE1E09022142}" type="presParOf" srcId="{88A2A655-2E7C-4747-B629-71693382EA39}" destId="{37AB16D0-413E-BF45-A788-81B7A107D299}" srcOrd="5" destOrd="0" presId="urn:microsoft.com/office/officeart/2005/8/layout/radial6"/>
    <dgm:cxn modelId="{DCD9DDB1-3EDD-954A-BB19-0CA7B99209C4}" type="presParOf" srcId="{88A2A655-2E7C-4747-B629-71693382EA39}" destId="{B93E0860-EECA-DA45-9B78-EA6E3733D233}" srcOrd="6" destOrd="0" presId="urn:microsoft.com/office/officeart/2005/8/layout/radial6"/>
    <dgm:cxn modelId="{D9775C96-F568-0B4A-B9DF-FEF79B3830F9}" type="presParOf" srcId="{88A2A655-2E7C-4747-B629-71693382EA39}" destId="{014FBBBE-B74E-CF41-B14F-97B23B5943C4}" srcOrd="7" destOrd="0" presId="urn:microsoft.com/office/officeart/2005/8/layout/radial6"/>
    <dgm:cxn modelId="{9223D039-4D31-FF47-93AB-378F764EF880}" type="presParOf" srcId="{88A2A655-2E7C-4747-B629-71693382EA39}" destId="{F42FEF82-6B4F-A149-8DC3-02CC09483D58}" srcOrd="8" destOrd="0" presId="urn:microsoft.com/office/officeart/2005/8/layout/radial6"/>
    <dgm:cxn modelId="{EA8B30DE-1F15-BB47-B3DD-CCD76C0EA4C2}" type="presParOf" srcId="{88A2A655-2E7C-4747-B629-71693382EA39}" destId="{A2225D52-B25D-CF46-BD35-6E932F78307F}" srcOrd="9" destOrd="0" presId="urn:microsoft.com/office/officeart/2005/8/layout/radial6"/>
    <dgm:cxn modelId="{F987E854-2C2F-474A-B5D1-A45AB40602A1}" type="presParOf" srcId="{88A2A655-2E7C-4747-B629-71693382EA39}" destId="{694860E6-5152-B545-885B-E21054D7FEA3}" srcOrd="10" destOrd="0" presId="urn:microsoft.com/office/officeart/2005/8/layout/radial6"/>
    <dgm:cxn modelId="{7E477A9E-CAFA-FB49-A06E-D03D1F982A73}" type="presParOf" srcId="{88A2A655-2E7C-4747-B629-71693382EA39}" destId="{50E3FFD2-D715-D84C-A180-4B0339E4E179}" srcOrd="11" destOrd="0" presId="urn:microsoft.com/office/officeart/2005/8/layout/radial6"/>
    <dgm:cxn modelId="{7D8C9DF2-E389-6046-A597-E63161098654}" type="presParOf" srcId="{88A2A655-2E7C-4747-B629-71693382EA39}" destId="{28FD8F88-5852-7340-BF0E-23913828EB8C}" srcOrd="12"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15EAD30-5F40-FF4A-BFE8-394A07787601}" type="doc">
      <dgm:prSet loTypeId="urn:microsoft.com/office/officeart/2005/8/layout/radial2" loCatId="relationship" qsTypeId="urn:microsoft.com/office/officeart/2005/8/quickstyle/simple4" qsCatId="simple" csTypeId="urn:microsoft.com/office/officeart/2005/8/colors/accent1_2" csCatId="accent1" phldr="1"/>
      <dgm:spPr/>
      <dgm:t>
        <a:bodyPr/>
        <a:lstStyle/>
        <a:p>
          <a:endParaRPr lang="en-US"/>
        </a:p>
      </dgm:t>
    </dgm:pt>
    <dgm:pt modelId="{DD1521DB-AA10-2B4D-88FC-5F57AF6D5B35}">
      <dgm:prSet phldrT="[Text]"/>
      <dgm:spPr/>
      <dgm:t>
        <a:bodyPr/>
        <a:lstStyle/>
        <a:p>
          <a:r>
            <a:rPr lang="en-US" dirty="0" smtClean="0"/>
            <a:t>Activity</a:t>
          </a:r>
          <a:endParaRPr lang="en-US" dirty="0"/>
        </a:p>
      </dgm:t>
    </dgm:pt>
    <dgm:pt modelId="{993E1C6E-E004-7E4F-9BDD-12C0B5B40598}" type="parTrans" cxnId="{EE097C45-16B1-8148-B2FB-993C898B6CC1}">
      <dgm:prSet/>
      <dgm:spPr/>
      <dgm:t>
        <a:bodyPr/>
        <a:lstStyle/>
        <a:p>
          <a:endParaRPr lang="en-US"/>
        </a:p>
      </dgm:t>
    </dgm:pt>
    <dgm:pt modelId="{951AB428-5276-4A43-BF5F-8BD6A153C6E7}" type="sibTrans" cxnId="{EE097C45-16B1-8148-B2FB-993C898B6CC1}">
      <dgm:prSet/>
      <dgm:spPr/>
      <dgm:t>
        <a:bodyPr/>
        <a:lstStyle/>
        <a:p>
          <a:endParaRPr lang="en-US"/>
        </a:p>
      </dgm:t>
    </dgm:pt>
    <dgm:pt modelId="{A73A4D56-8CCF-9347-B6A7-AC6F61F216A7}">
      <dgm:prSet phldrT="[Text]"/>
      <dgm:spPr/>
      <dgm:t>
        <a:bodyPr/>
        <a:lstStyle/>
        <a:p>
          <a:r>
            <a:rPr lang="en-US" dirty="0" smtClean="0"/>
            <a:t>Activity</a:t>
          </a:r>
          <a:endParaRPr lang="en-US" dirty="0"/>
        </a:p>
      </dgm:t>
    </dgm:pt>
    <dgm:pt modelId="{EEDEEAB4-E298-0949-A572-17874B167965}" type="parTrans" cxnId="{FE2A583F-5A4E-CF4B-8E27-2FC67CDEB534}">
      <dgm:prSet/>
      <dgm:spPr/>
      <dgm:t>
        <a:bodyPr/>
        <a:lstStyle/>
        <a:p>
          <a:endParaRPr lang="en-US"/>
        </a:p>
      </dgm:t>
    </dgm:pt>
    <dgm:pt modelId="{BEEC1DE2-4430-5544-BA5B-1899BD0BD3B3}" type="sibTrans" cxnId="{FE2A583F-5A4E-CF4B-8E27-2FC67CDEB534}">
      <dgm:prSet/>
      <dgm:spPr/>
      <dgm:t>
        <a:bodyPr/>
        <a:lstStyle/>
        <a:p>
          <a:endParaRPr lang="en-US"/>
        </a:p>
      </dgm:t>
    </dgm:pt>
    <dgm:pt modelId="{C362AC3A-02AA-5C46-8011-BF67C3C64D57}">
      <dgm:prSet phldrT="[Text]"/>
      <dgm:spPr/>
      <dgm:t>
        <a:bodyPr/>
        <a:lstStyle/>
        <a:p>
          <a:r>
            <a:rPr lang="en-US" dirty="0" smtClean="0"/>
            <a:t>Activity</a:t>
          </a:r>
          <a:endParaRPr lang="en-US" dirty="0"/>
        </a:p>
      </dgm:t>
    </dgm:pt>
    <dgm:pt modelId="{ABBA8712-4151-0148-A835-C3AA8637BCDB}" type="parTrans" cxnId="{4C658903-5EB9-DD4C-B730-5562626F23B9}">
      <dgm:prSet/>
      <dgm:spPr/>
      <dgm:t>
        <a:bodyPr/>
        <a:lstStyle/>
        <a:p>
          <a:endParaRPr lang="en-US"/>
        </a:p>
      </dgm:t>
    </dgm:pt>
    <dgm:pt modelId="{4916C825-1E44-104E-AF3F-EBC7B39235EB}" type="sibTrans" cxnId="{4C658903-5EB9-DD4C-B730-5562626F23B9}">
      <dgm:prSet/>
      <dgm:spPr/>
      <dgm:t>
        <a:bodyPr/>
        <a:lstStyle/>
        <a:p>
          <a:endParaRPr lang="en-US"/>
        </a:p>
      </dgm:t>
    </dgm:pt>
    <dgm:pt modelId="{3D2F302D-3CC7-2348-837D-F993E1EE345F}" type="pres">
      <dgm:prSet presAssocID="{015EAD30-5F40-FF4A-BFE8-394A07787601}" presName="composite" presStyleCnt="0">
        <dgm:presLayoutVars>
          <dgm:chMax val="5"/>
          <dgm:dir/>
          <dgm:animLvl val="ctr"/>
          <dgm:resizeHandles val="exact"/>
        </dgm:presLayoutVars>
      </dgm:prSet>
      <dgm:spPr/>
      <dgm:t>
        <a:bodyPr/>
        <a:lstStyle/>
        <a:p>
          <a:endParaRPr lang="en-US"/>
        </a:p>
      </dgm:t>
    </dgm:pt>
    <dgm:pt modelId="{E6433F5C-E79F-3244-A4BD-B44D3E22D69F}" type="pres">
      <dgm:prSet presAssocID="{015EAD30-5F40-FF4A-BFE8-394A07787601}" presName="cycle" presStyleCnt="0"/>
      <dgm:spPr/>
    </dgm:pt>
    <dgm:pt modelId="{048ECB4C-65B3-844E-968B-E2F3CDEB3957}" type="pres">
      <dgm:prSet presAssocID="{015EAD30-5F40-FF4A-BFE8-394A07787601}" presName="centerShape" presStyleCnt="0"/>
      <dgm:spPr/>
    </dgm:pt>
    <dgm:pt modelId="{D865ECCD-D22E-E048-A0AB-7F4AA2E7040B}" type="pres">
      <dgm:prSet presAssocID="{015EAD30-5F40-FF4A-BFE8-394A07787601}" presName="connSite" presStyleLbl="node1" presStyleIdx="0" presStyleCnt="4"/>
      <dgm:spPr/>
    </dgm:pt>
    <dgm:pt modelId="{9EB57B2F-717A-A74A-B8D5-ABEA4CC34E16}" type="pres">
      <dgm:prSet presAssocID="{015EAD30-5F40-FF4A-BFE8-394A07787601}" presName="visible" presStyleLbl="node1" presStyleIdx="0" presStyleCnt="4"/>
      <dgm:spPr/>
    </dgm:pt>
    <dgm:pt modelId="{B343B4D6-73BB-A742-A87C-DDF0F698EF36}" type="pres">
      <dgm:prSet presAssocID="{993E1C6E-E004-7E4F-9BDD-12C0B5B40598}" presName="Name25" presStyleLbl="parChTrans1D1" presStyleIdx="0" presStyleCnt="3"/>
      <dgm:spPr/>
      <dgm:t>
        <a:bodyPr/>
        <a:lstStyle/>
        <a:p>
          <a:endParaRPr lang="en-US"/>
        </a:p>
      </dgm:t>
    </dgm:pt>
    <dgm:pt modelId="{FCAE505F-E179-B34E-A19A-5B206CD011E6}" type="pres">
      <dgm:prSet presAssocID="{DD1521DB-AA10-2B4D-88FC-5F57AF6D5B35}" presName="node" presStyleCnt="0"/>
      <dgm:spPr/>
    </dgm:pt>
    <dgm:pt modelId="{DCF07E25-A1D3-204C-AD2C-3A753569452B}" type="pres">
      <dgm:prSet presAssocID="{DD1521DB-AA10-2B4D-88FC-5F57AF6D5B35}" presName="parentNode" presStyleLbl="node1" presStyleIdx="1" presStyleCnt="4">
        <dgm:presLayoutVars>
          <dgm:chMax val="1"/>
          <dgm:bulletEnabled val="1"/>
        </dgm:presLayoutVars>
      </dgm:prSet>
      <dgm:spPr/>
      <dgm:t>
        <a:bodyPr/>
        <a:lstStyle/>
        <a:p>
          <a:endParaRPr lang="en-US"/>
        </a:p>
      </dgm:t>
    </dgm:pt>
    <dgm:pt modelId="{9E3689B8-F572-C143-B2F0-5D6A191D7FB3}" type="pres">
      <dgm:prSet presAssocID="{DD1521DB-AA10-2B4D-88FC-5F57AF6D5B35}" presName="childNode" presStyleLbl="revTx" presStyleIdx="0" presStyleCnt="0">
        <dgm:presLayoutVars>
          <dgm:bulletEnabled val="1"/>
        </dgm:presLayoutVars>
      </dgm:prSet>
      <dgm:spPr/>
      <dgm:t>
        <a:bodyPr/>
        <a:lstStyle/>
        <a:p>
          <a:endParaRPr lang="en-US"/>
        </a:p>
      </dgm:t>
    </dgm:pt>
    <dgm:pt modelId="{03C2A609-A240-6247-9068-4D7D1389CEF8}" type="pres">
      <dgm:prSet presAssocID="{EEDEEAB4-E298-0949-A572-17874B167965}" presName="Name25" presStyleLbl="parChTrans1D1" presStyleIdx="1" presStyleCnt="3"/>
      <dgm:spPr/>
      <dgm:t>
        <a:bodyPr/>
        <a:lstStyle/>
        <a:p>
          <a:endParaRPr lang="en-US"/>
        </a:p>
      </dgm:t>
    </dgm:pt>
    <dgm:pt modelId="{37FD2309-CEA7-564D-814A-2B59408D4888}" type="pres">
      <dgm:prSet presAssocID="{A73A4D56-8CCF-9347-B6A7-AC6F61F216A7}" presName="node" presStyleCnt="0"/>
      <dgm:spPr/>
    </dgm:pt>
    <dgm:pt modelId="{812F85C5-7C9F-C946-9AE1-2697D7C70BD7}" type="pres">
      <dgm:prSet presAssocID="{A73A4D56-8CCF-9347-B6A7-AC6F61F216A7}" presName="parentNode" presStyleLbl="node1" presStyleIdx="2" presStyleCnt="4">
        <dgm:presLayoutVars>
          <dgm:chMax val="1"/>
          <dgm:bulletEnabled val="1"/>
        </dgm:presLayoutVars>
      </dgm:prSet>
      <dgm:spPr/>
      <dgm:t>
        <a:bodyPr/>
        <a:lstStyle/>
        <a:p>
          <a:endParaRPr lang="en-US"/>
        </a:p>
      </dgm:t>
    </dgm:pt>
    <dgm:pt modelId="{EC76D60F-CA49-F841-88BC-C9B05E3BAFF6}" type="pres">
      <dgm:prSet presAssocID="{A73A4D56-8CCF-9347-B6A7-AC6F61F216A7}" presName="childNode" presStyleLbl="revTx" presStyleIdx="0" presStyleCnt="0">
        <dgm:presLayoutVars>
          <dgm:bulletEnabled val="1"/>
        </dgm:presLayoutVars>
      </dgm:prSet>
      <dgm:spPr/>
      <dgm:t>
        <a:bodyPr/>
        <a:lstStyle/>
        <a:p>
          <a:endParaRPr lang="en-US"/>
        </a:p>
      </dgm:t>
    </dgm:pt>
    <dgm:pt modelId="{FC9CF668-0F27-6444-9F54-34C4CBA30744}" type="pres">
      <dgm:prSet presAssocID="{ABBA8712-4151-0148-A835-C3AA8637BCDB}" presName="Name25" presStyleLbl="parChTrans1D1" presStyleIdx="2" presStyleCnt="3"/>
      <dgm:spPr/>
      <dgm:t>
        <a:bodyPr/>
        <a:lstStyle/>
        <a:p>
          <a:endParaRPr lang="en-US"/>
        </a:p>
      </dgm:t>
    </dgm:pt>
    <dgm:pt modelId="{B5984DF2-3024-AF4C-A318-BFEE656C11C7}" type="pres">
      <dgm:prSet presAssocID="{C362AC3A-02AA-5C46-8011-BF67C3C64D57}" presName="node" presStyleCnt="0"/>
      <dgm:spPr/>
    </dgm:pt>
    <dgm:pt modelId="{5667A05E-84F6-1649-A1D4-F481AEADF504}" type="pres">
      <dgm:prSet presAssocID="{C362AC3A-02AA-5C46-8011-BF67C3C64D57}" presName="parentNode" presStyleLbl="node1" presStyleIdx="3" presStyleCnt="4">
        <dgm:presLayoutVars>
          <dgm:chMax val="1"/>
          <dgm:bulletEnabled val="1"/>
        </dgm:presLayoutVars>
      </dgm:prSet>
      <dgm:spPr/>
      <dgm:t>
        <a:bodyPr/>
        <a:lstStyle/>
        <a:p>
          <a:endParaRPr lang="en-US"/>
        </a:p>
      </dgm:t>
    </dgm:pt>
    <dgm:pt modelId="{1239D462-EF05-3141-98B4-0B68DCD4A0DB}" type="pres">
      <dgm:prSet presAssocID="{C362AC3A-02AA-5C46-8011-BF67C3C64D57}" presName="childNode" presStyleLbl="revTx" presStyleIdx="0" presStyleCnt="0">
        <dgm:presLayoutVars>
          <dgm:bulletEnabled val="1"/>
        </dgm:presLayoutVars>
      </dgm:prSet>
      <dgm:spPr/>
      <dgm:t>
        <a:bodyPr/>
        <a:lstStyle/>
        <a:p>
          <a:endParaRPr lang="en-US"/>
        </a:p>
      </dgm:t>
    </dgm:pt>
  </dgm:ptLst>
  <dgm:cxnLst>
    <dgm:cxn modelId="{FE2A583F-5A4E-CF4B-8E27-2FC67CDEB534}" srcId="{015EAD30-5F40-FF4A-BFE8-394A07787601}" destId="{A73A4D56-8CCF-9347-B6A7-AC6F61F216A7}" srcOrd="1" destOrd="0" parTransId="{EEDEEAB4-E298-0949-A572-17874B167965}" sibTransId="{BEEC1DE2-4430-5544-BA5B-1899BD0BD3B3}"/>
    <dgm:cxn modelId="{D81FC23E-41EB-0A4F-84FF-E1C8E2F2ABF8}" type="presOf" srcId="{ABBA8712-4151-0148-A835-C3AA8637BCDB}" destId="{FC9CF668-0F27-6444-9F54-34C4CBA30744}" srcOrd="0" destOrd="0" presId="urn:microsoft.com/office/officeart/2005/8/layout/radial2"/>
    <dgm:cxn modelId="{8BF4A04B-C120-864B-9F18-D4AA1F2FC5EE}" type="presOf" srcId="{C362AC3A-02AA-5C46-8011-BF67C3C64D57}" destId="{5667A05E-84F6-1649-A1D4-F481AEADF504}" srcOrd="0" destOrd="0" presId="urn:microsoft.com/office/officeart/2005/8/layout/radial2"/>
    <dgm:cxn modelId="{E49D7CCC-F550-3D4A-9C87-3F9AC14CC81C}" type="presOf" srcId="{993E1C6E-E004-7E4F-9BDD-12C0B5B40598}" destId="{B343B4D6-73BB-A742-A87C-DDF0F698EF36}" srcOrd="0" destOrd="0" presId="urn:microsoft.com/office/officeart/2005/8/layout/radial2"/>
    <dgm:cxn modelId="{EE097C45-16B1-8148-B2FB-993C898B6CC1}" srcId="{015EAD30-5F40-FF4A-BFE8-394A07787601}" destId="{DD1521DB-AA10-2B4D-88FC-5F57AF6D5B35}" srcOrd="0" destOrd="0" parTransId="{993E1C6E-E004-7E4F-9BDD-12C0B5B40598}" sibTransId="{951AB428-5276-4A43-BF5F-8BD6A153C6E7}"/>
    <dgm:cxn modelId="{EEC6AF49-9CB6-9848-96DD-BA629D887A65}" type="presOf" srcId="{A73A4D56-8CCF-9347-B6A7-AC6F61F216A7}" destId="{812F85C5-7C9F-C946-9AE1-2697D7C70BD7}" srcOrd="0" destOrd="0" presId="urn:microsoft.com/office/officeart/2005/8/layout/radial2"/>
    <dgm:cxn modelId="{0647EF11-5CAE-BE40-B663-74F231DA92B1}" type="presOf" srcId="{DD1521DB-AA10-2B4D-88FC-5F57AF6D5B35}" destId="{DCF07E25-A1D3-204C-AD2C-3A753569452B}" srcOrd="0" destOrd="0" presId="urn:microsoft.com/office/officeart/2005/8/layout/radial2"/>
    <dgm:cxn modelId="{0D5AA847-472C-6C46-873A-1FEB5965A8CF}" type="presOf" srcId="{015EAD30-5F40-FF4A-BFE8-394A07787601}" destId="{3D2F302D-3CC7-2348-837D-F993E1EE345F}" srcOrd="0" destOrd="0" presId="urn:microsoft.com/office/officeart/2005/8/layout/radial2"/>
    <dgm:cxn modelId="{9B569E82-E967-E849-9EBA-DA9012642B14}" type="presOf" srcId="{EEDEEAB4-E298-0949-A572-17874B167965}" destId="{03C2A609-A240-6247-9068-4D7D1389CEF8}" srcOrd="0" destOrd="0" presId="urn:microsoft.com/office/officeart/2005/8/layout/radial2"/>
    <dgm:cxn modelId="{4C658903-5EB9-DD4C-B730-5562626F23B9}" srcId="{015EAD30-5F40-FF4A-BFE8-394A07787601}" destId="{C362AC3A-02AA-5C46-8011-BF67C3C64D57}" srcOrd="2" destOrd="0" parTransId="{ABBA8712-4151-0148-A835-C3AA8637BCDB}" sibTransId="{4916C825-1E44-104E-AF3F-EBC7B39235EB}"/>
    <dgm:cxn modelId="{19D791B0-34DD-3E44-A1B0-3A3F93AE0600}" type="presParOf" srcId="{3D2F302D-3CC7-2348-837D-F993E1EE345F}" destId="{E6433F5C-E79F-3244-A4BD-B44D3E22D69F}" srcOrd="0" destOrd="0" presId="urn:microsoft.com/office/officeart/2005/8/layout/radial2"/>
    <dgm:cxn modelId="{4CA253E2-CE9D-0745-8B36-C20DFA1BDBFF}" type="presParOf" srcId="{E6433F5C-E79F-3244-A4BD-B44D3E22D69F}" destId="{048ECB4C-65B3-844E-968B-E2F3CDEB3957}" srcOrd="0" destOrd="0" presId="urn:microsoft.com/office/officeart/2005/8/layout/radial2"/>
    <dgm:cxn modelId="{2680F93D-5E04-994C-A963-0A12C6A31D2A}" type="presParOf" srcId="{048ECB4C-65B3-844E-968B-E2F3CDEB3957}" destId="{D865ECCD-D22E-E048-A0AB-7F4AA2E7040B}" srcOrd="0" destOrd="0" presId="urn:microsoft.com/office/officeart/2005/8/layout/radial2"/>
    <dgm:cxn modelId="{2BBC381B-D5F8-9940-A1C4-30B35739603F}" type="presParOf" srcId="{048ECB4C-65B3-844E-968B-E2F3CDEB3957}" destId="{9EB57B2F-717A-A74A-B8D5-ABEA4CC34E16}" srcOrd="1" destOrd="0" presId="urn:microsoft.com/office/officeart/2005/8/layout/radial2"/>
    <dgm:cxn modelId="{4EEDBB44-F900-0145-A49F-BB461B7E9FDB}" type="presParOf" srcId="{E6433F5C-E79F-3244-A4BD-B44D3E22D69F}" destId="{B343B4D6-73BB-A742-A87C-DDF0F698EF36}" srcOrd="1" destOrd="0" presId="urn:microsoft.com/office/officeart/2005/8/layout/radial2"/>
    <dgm:cxn modelId="{12ED0C91-B4BF-1545-AC2D-E8359EC2DFB9}" type="presParOf" srcId="{E6433F5C-E79F-3244-A4BD-B44D3E22D69F}" destId="{FCAE505F-E179-B34E-A19A-5B206CD011E6}" srcOrd="2" destOrd="0" presId="urn:microsoft.com/office/officeart/2005/8/layout/radial2"/>
    <dgm:cxn modelId="{6BD9D1B6-6A34-2B4B-B5E8-E156C9D1EED8}" type="presParOf" srcId="{FCAE505F-E179-B34E-A19A-5B206CD011E6}" destId="{DCF07E25-A1D3-204C-AD2C-3A753569452B}" srcOrd="0" destOrd="0" presId="urn:microsoft.com/office/officeart/2005/8/layout/radial2"/>
    <dgm:cxn modelId="{35A6D083-809F-C046-A324-C91861511B38}" type="presParOf" srcId="{FCAE505F-E179-B34E-A19A-5B206CD011E6}" destId="{9E3689B8-F572-C143-B2F0-5D6A191D7FB3}" srcOrd="1" destOrd="0" presId="urn:microsoft.com/office/officeart/2005/8/layout/radial2"/>
    <dgm:cxn modelId="{00878A52-CFB7-4546-908F-A4B11A939B4B}" type="presParOf" srcId="{E6433F5C-E79F-3244-A4BD-B44D3E22D69F}" destId="{03C2A609-A240-6247-9068-4D7D1389CEF8}" srcOrd="3" destOrd="0" presId="urn:microsoft.com/office/officeart/2005/8/layout/radial2"/>
    <dgm:cxn modelId="{4D8C8601-1EF1-BD48-937A-4EC6EF88BA5C}" type="presParOf" srcId="{E6433F5C-E79F-3244-A4BD-B44D3E22D69F}" destId="{37FD2309-CEA7-564D-814A-2B59408D4888}" srcOrd="4" destOrd="0" presId="urn:microsoft.com/office/officeart/2005/8/layout/radial2"/>
    <dgm:cxn modelId="{A5BF3019-A76C-1F40-95FE-ACF9EA9E27B3}" type="presParOf" srcId="{37FD2309-CEA7-564D-814A-2B59408D4888}" destId="{812F85C5-7C9F-C946-9AE1-2697D7C70BD7}" srcOrd="0" destOrd="0" presId="urn:microsoft.com/office/officeart/2005/8/layout/radial2"/>
    <dgm:cxn modelId="{97230D58-73F6-254D-A666-CE60BA9FCBFF}" type="presParOf" srcId="{37FD2309-CEA7-564D-814A-2B59408D4888}" destId="{EC76D60F-CA49-F841-88BC-C9B05E3BAFF6}" srcOrd="1" destOrd="0" presId="urn:microsoft.com/office/officeart/2005/8/layout/radial2"/>
    <dgm:cxn modelId="{A305D9B2-9E40-974B-939E-DF1BE73F2EFA}" type="presParOf" srcId="{E6433F5C-E79F-3244-A4BD-B44D3E22D69F}" destId="{FC9CF668-0F27-6444-9F54-34C4CBA30744}" srcOrd="5" destOrd="0" presId="urn:microsoft.com/office/officeart/2005/8/layout/radial2"/>
    <dgm:cxn modelId="{7793068D-4A32-4D43-B768-AC3CBDFD38C2}" type="presParOf" srcId="{E6433F5C-E79F-3244-A4BD-B44D3E22D69F}" destId="{B5984DF2-3024-AF4C-A318-BFEE656C11C7}" srcOrd="6" destOrd="0" presId="urn:microsoft.com/office/officeart/2005/8/layout/radial2"/>
    <dgm:cxn modelId="{9EFA14D9-2FA8-104E-A0CE-BAA3D5E8AAE3}" type="presParOf" srcId="{B5984DF2-3024-AF4C-A318-BFEE656C11C7}" destId="{5667A05E-84F6-1649-A1D4-F481AEADF504}" srcOrd="0" destOrd="0" presId="urn:microsoft.com/office/officeart/2005/8/layout/radial2"/>
    <dgm:cxn modelId="{4AF68324-E4B5-B94E-BAA5-F8B5907668C0}" type="presParOf" srcId="{B5984DF2-3024-AF4C-A318-BFEE656C11C7}" destId="{1239D462-EF05-3141-98B4-0B68DCD4A0DB}" srcOrd="1" destOrd="0" presId="urn:microsoft.com/office/officeart/2005/8/layout/radial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3AF7053-98F4-6148-9920-BD7881D9A65B}" type="doc">
      <dgm:prSet loTypeId="urn:microsoft.com/office/officeart/2005/8/layout/process1" loCatId="process" qsTypeId="urn:microsoft.com/office/officeart/2005/8/quickstyle/simple4" qsCatId="simple" csTypeId="urn:microsoft.com/office/officeart/2005/8/colors/accent1_2" csCatId="accent1" phldr="1"/>
      <dgm:spPr/>
    </dgm:pt>
    <dgm:pt modelId="{47C530F6-635F-1A43-9B4E-3C1FD461853F}">
      <dgm:prSet phldrT="[Text]"/>
      <dgm:spPr/>
      <dgm:t>
        <a:bodyPr/>
        <a:lstStyle/>
        <a:p>
          <a:r>
            <a:rPr lang="en-US" dirty="0" smtClean="0"/>
            <a:t>Prepare</a:t>
          </a:r>
          <a:endParaRPr lang="en-US" dirty="0"/>
        </a:p>
      </dgm:t>
    </dgm:pt>
    <dgm:pt modelId="{E5D14C68-ABBE-CF45-8400-15AE704D7ECC}" type="parTrans" cxnId="{0656682F-064C-1944-AEA3-5CA496549732}">
      <dgm:prSet/>
      <dgm:spPr/>
      <dgm:t>
        <a:bodyPr/>
        <a:lstStyle/>
        <a:p>
          <a:endParaRPr lang="en-US"/>
        </a:p>
      </dgm:t>
    </dgm:pt>
    <dgm:pt modelId="{4007971A-FB3F-4241-8997-3F2CD0DF38A3}" type="sibTrans" cxnId="{0656682F-064C-1944-AEA3-5CA496549732}">
      <dgm:prSet/>
      <dgm:spPr/>
      <dgm:t>
        <a:bodyPr/>
        <a:lstStyle/>
        <a:p>
          <a:endParaRPr lang="en-US" dirty="0"/>
        </a:p>
      </dgm:t>
    </dgm:pt>
    <dgm:pt modelId="{1970893A-0C66-EA4D-9AAE-E18BF7322B2E}">
      <dgm:prSet phldrT="[Text]"/>
      <dgm:spPr/>
      <dgm:t>
        <a:bodyPr/>
        <a:lstStyle/>
        <a:p>
          <a:r>
            <a:rPr lang="en-US" dirty="0" smtClean="0"/>
            <a:t>Celebrate/Experience</a:t>
          </a:r>
          <a:endParaRPr lang="en-US" dirty="0"/>
        </a:p>
      </dgm:t>
    </dgm:pt>
    <dgm:pt modelId="{C52AFA93-EADB-A44F-94FF-4073C18F675E}" type="parTrans" cxnId="{EC92849D-19D7-E54C-89B3-DF9CA64A797A}">
      <dgm:prSet/>
      <dgm:spPr/>
      <dgm:t>
        <a:bodyPr/>
        <a:lstStyle/>
        <a:p>
          <a:endParaRPr lang="en-US"/>
        </a:p>
      </dgm:t>
    </dgm:pt>
    <dgm:pt modelId="{05C815F0-09FA-7E4E-82AB-18262AE18724}" type="sibTrans" cxnId="{EC92849D-19D7-E54C-89B3-DF9CA64A797A}">
      <dgm:prSet/>
      <dgm:spPr/>
      <dgm:t>
        <a:bodyPr/>
        <a:lstStyle/>
        <a:p>
          <a:endParaRPr lang="en-US" dirty="0"/>
        </a:p>
      </dgm:t>
    </dgm:pt>
    <dgm:pt modelId="{4B781C60-7430-6D47-B9EE-4EA47577A2D9}">
      <dgm:prSet phldrT="[Text]"/>
      <dgm:spPr/>
      <dgm:t>
        <a:bodyPr/>
        <a:lstStyle/>
        <a:p>
          <a:r>
            <a:rPr lang="en-US" dirty="0" smtClean="0"/>
            <a:t>Deepen/Extend</a:t>
          </a:r>
          <a:endParaRPr lang="en-US" dirty="0"/>
        </a:p>
      </dgm:t>
    </dgm:pt>
    <dgm:pt modelId="{B62DE2DA-9C6C-014F-A396-503988B8F2DD}" type="parTrans" cxnId="{86C37A0A-F96B-3447-B458-7BBEDBB91854}">
      <dgm:prSet/>
      <dgm:spPr/>
      <dgm:t>
        <a:bodyPr/>
        <a:lstStyle/>
        <a:p>
          <a:endParaRPr lang="en-US"/>
        </a:p>
      </dgm:t>
    </dgm:pt>
    <dgm:pt modelId="{8995573B-5C8B-2F4C-8988-BC5EEFDD5F1C}" type="sibTrans" cxnId="{86C37A0A-F96B-3447-B458-7BBEDBB91854}">
      <dgm:prSet/>
      <dgm:spPr/>
      <dgm:t>
        <a:bodyPr/>
        <a:lstStyle/>
        <a:p>
          <a:endParaRPr lang="en-US"/>
        </a:p>
      </dgm:t>
    </dgm:pt>
    <dgm:pt modelId="{8843B8C4-A335-E347-B9B4-062C3015977D}" type="pres">
      <dgm:prSet presAssocID="{93AF7053-98F4-6148-9920-BD7881D9A65B}" presName="Name0" presStyleCnt="0">
        <dgm:presLayoutVars>
          <dgm:dir/>
          <dgm:resizeHandles val="exact"/>
        </dgm:presLayoutVars>
      </dgm:prSet>
      <dgm:spPr/>
    </dgm:pt>
    <dgm:pt modelId="{9673A8FF-4858-C949-A829-459F0E2B46FD}" type="pres">
      <dgm:prSet presAssocID="{47C530F6-635F-1A43-9B4E-3C1FD461853F}" presName="node" presStyleLbl="node1" presStyleIdx="0" presStyleCnt="3">
        <dgm:presLayoutVars>
          <dgm:bulletEnabled val="1"/>
        </dgm:presLayoutVars>
      </dgm:prSet>
      <dgm:spPr/>
      <dgm:t>
        <a:bodyPr/>
        <a:lstStyle/>
        <a:p>
          <a:endParaRPr lang="en-US"/>
        </a:p>
      </dgm:t>
    </dgm:pt>
    <dgm:pt modelId="{61CE85FE-224C-A142-9490-25FCA31E9573}" type="pres">
      <dgm:prSet presAssocID="{4007971A-FB3F-4241-8997-3F2CD0DF38A3}" presName="sibTrans" presStyleLbl="sibTrans2D1" presStyleIdx="0" presStyleCnt="2"/>
      <dgm:spPr/>
      <dgm:t>
        <a:bodyPr/>
        <a:lstStyle/>
        <a:p>
          <a:endParaRPr lang="en-US"/>
        </a:p>
      </dgm:t>
    </dgm:pt>
    <dgm:pt modelId="{B6BA61AC-EA6D-9D41-80DC-DB59B3DE9589}" type="pres">
      <dgm:prSet presAssocID="{4007971A-FB3F-4241-8997-3F2CD0DF38A3}" presName="connectorText" presStyleLbl="sibTrans2D1" presStyleIdx="0" presStyleCnt="2"/>
      <dgm:spPr/>
      <dgm:t>
        <a:bodyPr/>
        <a:lstStyle/>
        <a:p>
          <a:endParaRPr lang="en-US"/>
        </a:p>
      </dgm:t>
    </dgm:pt>
    <dgm:pt modelId="{78A3B1E8-9060-E94D-B07B-3EBE540CBBB8}" type="pres">
      <dgm:prSet presAssocID="{1970893A-0C66-EA4D-9AAE-E18BF7322B2E}" presName="node" presStyleLbl="node1" presStyleIdx="1" presStyleCnt="3">
        <dgm:presLayoutVars>
          <dgm:bulletEnabled val="1"/>
        </dgm:presLayoutVars>
      </dgm:prSet>
      <dgm:spPr/>
      <dgm:t>
        <a:bodyPr/>
        <a:lstStyle/>
        <a:p>
          <a:endParaRPr lang="en-US"/>
        </a:p>
      </dgm:t>
    </dgm:pt>
    <dgm:pt modelId="{B08D38A7-6363-7C46-91A5-ABB5E9EA6B0D}" type="pres">
      <dgm:prSet presAssocID="{05C815F0-09FA-7E4E-82AB-18262AE18724}" presName="sibTrans" presStyleLbl="sibTrans2D1" presStyleIdx="1" presStyleCnt="2"/>
      <dgm:spPr/>
      <dgm:t>
        <a:bodyPr/>
        <a:lstStyle/>
        <a:p>
          <a:endParaRPr lang="en-US"/>
        </a:p>
      </dgm:t>
    </dgm:pt>
    <dgm:pt modelId="{57F70D25-C8D7-7D4D-BCFB-467F27867A8F}" type="pres">
      <dgm:prSet presAssocID="{05C815F0-09FA-7E4E-82AB-18262AE18724}" presName="connectorText" presStyleLbl="sibTrans2D1" presStyleIdx="1" presStyleCnt="2"/>
      <dgm:spPr/>
      <dgm:t>
        <a:bodyPr/>
        <a:lstStyle/>
        <a:p>
          <a:endParaRPr lang="en-US"/>
        </a:p>
      </dgm:t>
    </dgm:pt>
    <dgm:pt modelId="{6821FFE4-1C27-D447-9434-1F443E88ECDE}" type="pres">
      <dgm:prSet presAssocID="{4B781C60-7430-6D47-B9EE-4EA47577A2D9}" presName="node" presStyleLbl="node1" presStyleIdx="2" presStyleCnt="3">
        <dgm:presLayoutVars>
          <dgm:bulletEnabled val="1"/>
        </dgm:presLayoutVars>
      </dgm:prSet>
      <dgm:spPr/>
      <dgm:t>
        <a:bodyPr/>
        <a:lstStyle/>
        <a:p>
          <a:endParaRPr lang="en-US"/>
        </a:p>
      </dgm:t>
    </dgm:pt>
  </dgm:ptLst>
  <dgm:cxnLst>
    <dgm:cxn modelId="{35D96C9F-6B03-774C-A1A6-E2F017A09AF7}" type="presOf" srcId="{4007971A-FB3F-4241-8997-3F2CD0DF38A3}" destId="{61CE85FE-224C-A142-9490-25FCA31E9573}" srcOrd="0" destOrd="0" presId="urn:microsoft.com/office/officeart/2005/8/layout/process1"/>
    <dgm:cxn modelId="{06595D37-B7D8-F547-9F63-920AE457A974}" type="presOf" srcId="{4007971A-FB3F-4241-8997-3F2CD0DF38A3}" destId="{B6BA61AC-EA6D-9D41-80DC-DB59B3DE9589}" srcOrd="1" destOrd="0" presId="urn:microsoft.com/office/officeart/2005/8/layout/process1"/>
    <dgm:cxn modelId="{0656682F-064C-1944-AEA3-5CA496549732}" srcId="{93AF7053-98F4-6148-9920-BD7881D9A65B}" destId="{47C530F6-635F-1A43-9B4E-3C1FD461853F}" srcOrd="0" destOrd="0" parTransId="{E5D14C68-ABBE-CF45-8400-15AE704D7ECC}" sibTransId="{4007971A-FB3F-4241-8997-3F2CD0DF38A3}"/>
    <dgm:cxn modelId="{D9A24CD7-25CC-2345-A553-68BEC60F024C}" type="presOf" srcId="{05C815F0-09FA-7E4E-82AB-18262AE18724}" destId="{B08D38A7-6363-7C46-91A5-ABB5E9EA6B0D}" srcOrd="0" destOrd="0" presId="urn:microsoft.com/office/officeart/2005/8/layout/process1"/>
    <dgm:cxn modelId="{EC92849D-19D7-E54C-89B3-DF9CA64A797A}" srcId="{93AF7053-98F4-6148-9920-BD7881D9A65B}" destId="{1970893A-0C66-EA4D-9AAE-E18BF7322B2E}" srcOrd="1" destOrd="0" parTransId="{C52AFA93-EADB-A44F-94FF-4073C18F675E}" sibTransId="{05C815F0-09FA-7E4E-82AB-18262AE18724}"/>
    <dgm:cxn modelId="{74272CE9-8FDD-A74A-AAFC-F334D201409F}" type="presOf" srcId="{1970893A-0C66-EA4D-9AAE-E18BF7322B2E}" destId="{78A3B1E8-9060-E94D-B07B-3EBE540CBBB8}" srcOrd="0" destOrd="0" presId="urn:microsoft.com/office/officeart/2005/8/layout/process1"/>
    <dgm:cxn modelId="{AEA72602-B056-E843-9812-A40952D0C9BD}" type="presOf" srcId="{05C815F0-09FA-7E4E-82AB-18262AE18724}" destId="{57F70D25-C8D7-7D4D-BCFB-467F27867A8F}" srcOrd="1" destOrd="0" presId="urn:microsoft.com/office/officeart/2005/8/layout/process1"/>
    <dgm:cxn modelId="{8A5E6486-377F-B943-802C-35AC54364629}" type="presOf" srcId="{93AF7053-98F4-6148-9920-BD7881D9A65B}" destId="{8843B8C4-A335-E347-B9B4-062C3015977D}" srcOrd="0" destOrd="0" presId="urn:microsoft.com/office/officeart/2005/8/layout/process1"/>
    <dgm:cxn modelId="{86C37A0A-F96B-3447-B458-7BBEDBB91854}" srcId="{93AF7053-98F4-6148-9920-BD7881D9A65B}" destId="{4B781C60-7430-6D47-B9EE-4EA47577A2D9}" srcOrd="2" destOrd="0" parTransId="{B62DE2DA-9C6C-014F-A396-503988B8F2DD}" sibTransId="{8995573B-5C8B-2F4C-8988-BC5EEFDD5F1C}"/>
    <dgm:cxn modelId="{81F2B473-F047-2246-A45D-21527B724D55}" type="presOf" srcId="{47C530F6-635F-1A43-9B4E-3C1FD461853F}" destId="{9673A8FF-4858-C949-A829-459F0E2B46FD}" srcOrd="0" destOrd="0" presId="urn:microsoft.com/office/officeart/2005/8/layout/process1"/>
    <dgm:cxn modelId="{97621018-2373-CF42-9A2C-89C7DC4C7DDF}" type="presOf" srcId="{4B781C60-7430-6D47-B9EE-4EA47577A2D9}" destId="{6821FFE4-1C27-D447-9434-1F443E88ECDE}" srcOrd="0" destOrd="0" presId="urn:microsoft.com/office/officeart/2005/8/layout/process1"/>
    <dgm:cxn modelId="{4842DF68-0EEF-5940-B95F-19D2463E5673}" type="presParOf" srcId="{8843B8C4-A335-E347-B9B4-062C3015977D}" destId="{9673A8FF-4858-C949-A829-459F0E2B46FD}" srcOrd="0" destOrd="0" presId="urn:microsoft.com/office/officeart/2005/8/layout/process1"/>
    <dgm:cxn modelId="{C6C2870D-9614-FE4C-8599-65EB98033163}" type="presParOf" srcId="{8843B8C4-A335-E347-B9B4-062C3015977D}" destId="{61CE85FE-224C-A142-9490-25FCA31E9573}" srcOrd="1" destOrd="0" presId="urn:microsoft.com/office/officeart/2005/8/layout/process1"/>
    <dgm:cxn modelId="{37A2362A-289E-BA4C-AF58-D2AE4FAA4F71}" type="presParOf" srcId="{61CE85FE-224C-A142-9490-25FCA31E9573}" destId="{B6BA61AC-EA6D-9D41-80DC-DB59B3DE9589}" srcOrd="0" destOrd="0" presId="urn:microsoft.com/office/officeart/2005/8/layout/process1"/>
    <dgm:cxn modelId="{39F70B96-F04F-0645-AA99-8A324AA05A65}" type="presParOf" srcId="{8843B8C4-A335-E347-B9B4-062C3015977D}" destId="{78A3B1E8-9060-E94D-B07B-3EBE540CBBB8}" srcOrd="2" destOrd="0" presId="urn:microsoft.com/office/officeart/2005/8/layout/process1"/>
    <dgm:cxn modelId="{3018B43E-8914-BD46-A50F-982F76B4C8A4}" type="presParOf" srcId="{8843B8C4-A335-E347-B9B4-062C3015977D}" destId="{B08D38A7-6363-7C46-91A5-ABB5E9EA6B0D}" srcOrd="3" destOrd="0" presId="urn:microsoft.com/office/officeart/2005/8/layout/process1"/>
    <dgm:cxn modelId="{55FB406D-036D-FC4E-AB3D-A1358E0CD101}" type="presParOf" srcId="{B08D38A7-6363-7C46-91A5-ABB5E9EA6B0D}" destId="{57F70D25-C8D7-7D4D-BCFB-467F27867A8F}" srcOrd="0" destOrd="0" presId="urn:microsoft.com/office/officeart/2005/8/layout/process1"/>
    <dgm:cxn modelId="{2367AC30-FE86-324E-AB37-F24A13EA82D7}" type="presParOf" srcId="{8843B8C4-A335-E347-B9B4-062C3015977D}" destId="{6821FFE4-1C27-D447-9434-1F443E88ECDE}"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800A8DC-D329-6A4A-B5C5-D6F12B6290C3}" type="doc">
      <dgm:prSet loTypeId="urn:microsoft.com/office/officeart/2005/8/layout/cycle1" loCatId="cycle" qsTypeId="urn:microsoft.com/office/officeart/2005/8/quickstyle/simple4" qsCatId="simple" csTypeId="urn:microsoft.com/office/officeart/2005/8/colors/accent1_2" csCatId="accent1" phldr="1"/>
      <dgm:spPr/>
      <dgm:t>
        <a:bodyPr/>
        <a:lstStyle/>
        <a:p>
          <a:endParaRPr lang="en-US"/>
        </a:p>
      </dgm:t>
    </dgm:pt>
    <dgm:pt modelId="{53BC48AB-8CFF-8746-912C-18252838A0DA}">
      <dgm:prSet phldrT="[Text]"/>
      <dgm:spPr/>
      <dgm:t>
        <a:bodyPr/>
        <a:lstStyle/>
        <a:p>
          <a:r>
            <a:rPr lang="en-US" b="1" i="0" dirty="0" smtClean="0"/>
            <a:t>Experience</a:t>
          </a:r>
          <a:endParaRPr lang="en-US" b="1" i="0" dirty="0"/>
        </a:p>
      </dgm:t>
    </dgm:pt>
    <dgm:pt modelId="{72ED628C-9E9F-FB47-BB6F-482A9B1945DB}" type="parTrans" cxnId="{141A5F56-3F4F-D34C-9CA5-6A331AF644D4}">
      <dgm:prSet/>
      <dgm:spPr/>
      <dgm:t>
        <a:bodyPr/>
        <a:lstStyle/>
        <a:p>
          <a:endParaRPr lang="en-US"/>
        </a:p>
      </dgm:t>
    </dgm:pt>
    <dgm:pt modelId="{A0AB91DC-D3E7-234C-865E-724E9E6FE0C0}" type="sibTrans" cxnId="{141A5F56-3F4F-D34C-9CA5-6A331AF644D4}">
      <dgm:prSet/>
      <dgm:spPr/>
      <dgm:t>
        <a:bodyPr/>
        <a:lstStyle/>
        <a:p>
          <a:endParaRPr lang="en-US" dirty="0"/>
        </a:p>
      </dgm:t>
    </dgm:pt>
    <dgm:pt modelId="{81ADDED1-E280-F84C-972E-38517324DDD9}">
      <dgm:prSet phldrT="[Text]"/>
      <dgm:spPr/>
      <dgm:t>
        <a:bodyPr/>
        <a:lstStyle/>
        <a:p>
          <a:r>
            <a:rPr lang="en-US" b="1" i="0" dirty="0" smtClean="0"/>
            <a:t>Social Analysis</a:t>
          </a:r>
          <a:endParaRPr lang="en-US" b="1" i="0" dirty="0"/>
        </a:p>
      </dgm:t>
    </dgm:pt>
    <dgm:pt modelId="{A0339372-4140-FF45-A79A-4359FFF44280}" type="parTrans" cxnId="{314DABD0-7BCE-3943-9717-FF9D9AA906CA}">
      <dgm:prSet/>
      <dgm:spPr/>
      <dgm:t>
        <a:bodyPr/>
        <a:lstStyle/>
        <a:p>
          <a:endParaRPr lang="en-US"/>
        </a:p>
      </dgm:t>
    </dgm:pt>
    <dgm:pt modelId="{2A971E4F-C317-0142-AADE-07E7C2168AFB}" type="sibTrans" cxnId="{314DABD0-7BCE-3943-9717-FF9D9AA906CA}">
      <dgm:prSet/>
      <dgm:spPr/>
      <dgm:t>
        <a:bodyPr/>
        <a:lstStyle/>
        <a:p>
          <a:endParaRPr lang="en-US" dirty="0"/>
        </a:p>
      </dgm:t>
    </dgm:pt>
    <dgm:pt modelId="{E9C7B497-A824-CF42-AE8C-AC14A5D732B1}">
      <dgm:prSet phldrT="[Text]"/>
      <dgm:spPr/>
      <dgm:t>
        <a:bodyPr/>
        <a:lstStyle/>
        <a:p>
          <a:r>
            <a:rPr lang="en-US" b="1" i="0" dirty="0" smtClean="0"/>
            <a:t>Theological Reflection </a:t>
          </a:r>
          <a:endParaRPr lang="en-US" b="1" i="0" dirty="0"/>
        </a:p>
      </dgm:t>
    </dgm:pt>
    <dgm:pt modelId="{FD277426-FDFA-7948-8A9F-838F33298955}" type="parTrans" cxnId="{495B0C13-EEE8-EF43-ABFA-CD33993DC275}">
      <dgm:prSet/>
      <dgm:spPr/>
      <dgm:t>
        <a:bodyPr/>
        <a:lstStyle/>
        <a:p>
          <a:endParaRPr lang="en-US"/>
        </a:p>
      </dgm:t>
    </dgm:pt>
    <dgm:pt modelId="{49691C85-B47F-1142-B777-382D0B795F3A}" type="sibTrans" cxnId="{495B0C13-EEE8-EF43-ABFA-CD33993DC275}">
      <dgm:prSet/>
      <dgm:spPr/>
      <dgm:t>
        <a:bodyPr/>
        <a:lstStyle/>
        <a:p>
          <a:endParaRPr lang="en-US" dirty="0"/>
        </a:p>
      </dgm:t>
    </dgm:pt>
    <dgm:pt modelId="{37895EF1-8CA5-1643-8EE6-CA2E0A9C2E7B}">
      <dgm:prSet phldrT="[Text]"/>
      <dgm:spPr/>
      <dgm:t>
        <a:bodyPr/>
        <a:lstStyle/>
        <a:p>
          <a:r>
            <a:rPr lang="en-US" b="1" i="0" dirty="0" smtClean="0"/>
            <a:t>Service &amp; Action for Justice</a:t>
          </a:r>
          <a:endParaRPr lang="en-US" b="1" i="0" dirty="0"/>
        </a:p>
      </dgm:t>
    </dgm:pt>
    <dgm:pt modelId="{CB74B3FE-E673-AD4F-BF8A-6BFBB6FB4B6C}" type="parTrans" cxnId="{7A8C867E-5B84-AC4F-A5D7-315B83ED0FF7}">
      <dgm:prSet/>
      <dgm:spPr/>
      <dgm:t>
        <a:bodyPr/>
        <a:lstStyle/>
        <a:p>
          <a:endParaRPr lang="en-US"/>
        </a:p>
      </dgm:t>
    </dgm:pt>
    <dgm:pt modelId="{A1ADDF01-DC84-E043-AB0D-C517B3375210}" type="sibTrans" cxnId="{7A8C867E-5B84-AC4F-A5D7-315B83ED0FF7}">
      <dgm:prSet/>
      <dgm:spPr/>
      <dgm:t>
        <a:bodyPr/>
        <a:lstStyle/>
        <a:p>
          <a:endParaRPr lang="en-US" dirty="0"/>
        </a:p>
      </dgm:t>
    </dgm:pt>
    <dgm:pt modelId="{98E8A889-8C4A-B449-B5A4-2B03AF71E1AE}" type="pres">
      <dgm:prSet presAssocID="{B800A8DC-D329-6A4A-B5C5-D6F12B6290C3}" presName="cycle" presStyleCnt="0">
        <dgm:presLayoutVars>
          <dgm:dir/>
          <dgm:resizeHandles val="exact"/>
        </dgm:presLayoutVars>
      </dgm:prSet>
      <dgm:spPr/>
      <dgm:t>
        <a:bodyPr/>
        <a:lstStyle/>
        <a:p>
          <a:endParaRPr lang="en-US"/>
        </a:p>
      </dgm:t>
    </dgm:pt>
    <dgm:pt modelId="{ECDD3FAB-AAC6-E648-AF9A-1D7F2539ECD3}" type="pres">
      <dgm:prSet presAssocID="{53BC48AB-8CFF-8746-912C-18252838A0DA}" presName="dummy" presStyleCnt="0"/>
      <dgm:spPr/>
    </dgm:pt>
    <dgm:pt modelId="{6D82FBD6-4CB2-7245-8324-652D710939A4}" type="pres">
      <dgm:prSet presAssocID="{53BC48AB-8CFF-8746-912C-18252838A0DA}" presName="node" presStyleLbl="revTx" presStyleIdx="0" presStyleCnt="4">
        <dgm:presLayoutVars>
          <dgm:bulletEnabled val="1"/>
        </dgm:presLayoutVars>
      </dgm:prSet>
      <dgm:spPr/>
      <dgm:t>
        <a:bodyPr/>
        <a:lstStyle/>
        <a:p>
          <a:endParaRPr lang="en-US"/>
        </a:p>
      </dgm:t>
    </dgm:pt>
    <dgm:pt modelId="{31512B5C-A1F0-0F4F-8FD3-231CC1E34FD6}" type="pres">
      <dgm:prSet presAssocID="{A0AB91DC-D3E7-234C-865E-724E9E6FE0C0}" presName="sibTrans" presStyleLbl="node1" presStyleIdx="0" presStyleCnt="4"/>
      <dgm:spPr/>
      <dgm:t>
        <a:bodyPr/>
        <a:lstStyle/>
        <a:p>
          <a:endParaRPr lang="en-US"/>
        </a:p>
      </dgm:t>
    </dgm:pt>
    <dgm:pt modelId="{18D8FC12-9D21-3C49-9FC5-3FB62A0FBF31}" type="pres">
      <dgm:prSet presAssocID="{81ADDED1-E280-F84C-972E-38517324DDD9}" presName="dummy" presStyleCnt="0"/>
      <dgm:spPr/>
    </dgm:pt>
    <dgm:pt modelId="{E4D2BE8A-6737-1B4A-A8A1-30C74A406DA7}" type="pres">
      <dgm:prSet presAssocID="{81ADDED1-E280-F84C-972E-38517324DDD9}" presName="node" presStyleLbl="revTx" presStyleIdx="1" presStyleCnt="4">
        <dgm:presLayoutVars>
          <dgm:bulletEnabled val="1"/>
        </dgm:presLayoutVars>
      </dgm:prSet>
      <dgm:spPr/>
      <dgm:t>
        <a:bodyPr/>
        <a:lstStyle/>
        <a:p>
          <a:endParaRPr lang="en-US"/>
        </a:p>
      </dgm:t>
    </dgm:pt>
    <dgm:pt modelId="{F7BA3129-2191-CD4A-8384-FF20D651CE11}" type="pres">
      <dgm:prSet presAssocID="{2A971E4F-C317-0142-AADE-07E7C2168AFB}" presName="sibTrans" presStyleLbl="node1" presStyleIdx="1" presStyleCnt="4"/>
      <dgm:spPr/>
      <dgm:t>
        <a:bodyPr/>
        <a:lstStyle/>
        <a:p>
          <a:endParaRPr lang="en-US"/>
        </a:p>
      </dgm:t>
    </dgm:pt>
    <dgm:pt modelId="{0C394807-9F19-2249-AC5F-E6503DC31A51}" type="pres">
      <dgm:prSet presAssocID="{E9C7B497-A824-CF42-AE8C-AC14A5D732B1}" presName="dummy" presStyleCnt="0"/>
      <dgm:spPr/>
    </dgm:pt>
    <dgm:pt modelId="{A450D60B-FDD3-A34E-B315-B5EE48B217F1}" type="pres">
      <dgm:prSet presAssocID="{E9C7B497-A824-CF42-AE8C-AC14A5D732B1}" presName="node" presStyleLbl="revTx" presStyleIdx="2" presStyleCnt="4">
        <dgm:presLayoutVars>
          <dgm:bulletEnabled val="1"/>
        </dgm:presLayoutVars>
      </dgm:prSet>
      <dgm:spPr/>
      <dgm:t>
        <a:bodyPr/>
        <a:lstStyle/>
        <a:p>
          <a:endParaRPr lang="en-US"/>
        </a:p>
      </dgm:t>
    </dgm:pt>
    <dgm:pt modelId="{D566C233-BC05-AD4C-BB2C-1F6074FAA66F}" type="pres">
      <dgm:prSet presAssocID="{49691C85-B47F-1142-B777-382D0B795F3A}" presName="sibTrans" presStyleLbl="node1" presStyleIdx="2" presStyleCnt="4"/>
      <dgm:spPr/>
      <dgm:t>
        <a:bodyPr/>
        <a:lstStyle/>
        <a:p>
          <a:endParaRPr lang="en-US"/>
        </a:p>
      </dgm:t>
    </dgm:pt>
    <dgm:pt modelId="{F7543CB9-2DAB-644E-B95B-461C7868C5A0}" type="pres">
      <dgm:prSet presAssocID="{37895EF1-8CA5-1643-8EE6-CA2E0A9C2E7B}" presName="dummy" presStyleCnt="0"/>
      <dgm:spPr/>
    </dgm:pt>
    <dgm:pt modelId="{5541B4ED-E56F-024E-A014-A78AA5B64673}" type="pres">
      <dgm:prSet presAssocID="{37895EF1-8CA5-1643-8EE6-CA2E0A9C2E7B}" presName="node" presStyleLbl="revTx" presStyleIdx="3" presStyleCnt="4">
        <dgm:presLayoutVars>
          <dgm:bulletEnabled val="1"/>
        </dgm:presLayoutVars>
      </dgm:prSet>
      <dgm:spPr/>
      <dgm:t>
        <a:bodyPr/>
        <a:lstStyle/>
        <a:p>
          <a:endParaRPr lang="en-US"/>
        </a:p>
      </dgm:t>
    </dgm:pt>
    <dgm:pt modelId="{F16B2C34-563B-DF42-81CA-260FC9FF22B1}" type="pres">
      <dgm:prSet presAssocID="{A1ADDF01-DC84-E043-AB0D-C517B3375210}" presName="sibTrans" presStyleLbl="node1" presStyleIdx="3" presStyleCnt="4"/>
      <dgm:spPr/>
      <dgm:t>
        <a:bodyPr/>
        <a:lstStyle/>
        <a:p>
          <a:endParaRPr lang="en-US"/>
        </a:p>
      </dgm:t>
    </dgm:pt>
  </dgm:ptLst>
  <dgm:cxnLst>
    <dgm:cxn modelId="{7A8C867E-5B84-AC4F-A5D7-315B83ED0FF7}" srcId="{B800A8DC-D329-6A4A-B5C5-D6F12B6290C3}" destId="{37895EF1-8CA5-1643-8EE6-CA2E0A9C2E7B}" srcOrd="3" destOrd="0" parTransId="{CB74B3FE-E673-AD4F-BF8A-6BFBB6FB4B6C}" sibTransId="{A1ADDF01-DC84-E043-AB0D-C517B3375210}"/>
    <dgm:cxn modelId="{558C7914-FDB7-9548-B58A-3EFDA03CD594}" type="presOf" srcId="{49691C85-B47F-1142-B777-382D0B795F3A}" destId="{D566C233-BC05-AD4C-BB2C-1F6074FAA66F}" srcOrd="0" destOrd="0" presId="urn:microsoft.com/office/officeart/2005/8/layout/cycle1"/>
    <dgm:cxn modelId="{6F53A952-4882-DF4B-92F6-5D72FB928DFB}" type="presOf" srcId="{B800A8DC-D329-6A4A-B5C5-D6F12B6290C3}" destId="{98E8A889-8C4A-B449-B5A4-2B03AF71E1AE}" srcOrd="0" destOrd="0" presId="urn:microsoft.com/office/officeart/2005/8/layout/cycle1"/>
    <dgm:cxn modelId="{96DF40E5-2712-9B48-ABC3-792ACAB4B4B7}" type="presOf" srcId="{E9C7B497-A824-CF42-AE8C-AC14A5D732B1}" destId="{A450D60B-FDD3-A34E-B315-B5EE48B217F1}" srcOrd="0" destOrd="0" presId="urn:microsoft.com/office/officeart/2005/8/layout/cycle1"/>
    <dgm:cxn modelId="{141A5F56-3F4F-D34C-9CA5-6A331AF644D4}" srcId="{B800A8DC-D329-6A4A-B5C5-D6F12B6290C3}" destId="{53BC48AB-8CFF-8746-912C-18252838A0DA}" srcOrd="0" destOrd="0" parTransId="{72ED628C-9E9F-FB47-BB6F-482A9B1945DB}" sibTransId="{A0AB91DC-D3E7-234C-865E-724E9E6FE0C0}"/>
    <dgm:cxn modelId="{9E574D5E-2B0E-E149-AF77-CF91DB2DC865}" type="presOf" srcId="{53BC48AB-8CFF-8746-912C-18252838A0DA}" destId="{6D82FBD6-4CB2-7245-8324-652D710939A4}" srcOrd="0" destOrd="0" presId="urn:microsoft.com/office/officeart/2005/8/layout/cycle1"/>
    <dgm:cxn modelId="{1B7346A8-C77F-4948-85F6-0A065D4521B7}" type="presOf" srcId="{81ADDED1-E280-F84C-972E-38517324DDD9}" destId="{E4D2BE8A-6737-1B4A-A8A1-30C74A406DA7}" srcOrd="0" destOrd="0" presId="urn:microsoft.com/office/officeart/2005/8/layout/cycle1"/>
    <dgm:cxn modelId="{E269291C-7368-014D-BA40-DAC7C543F284}" type="presOf" srcId="{2A971E4F-C317-0142-AADE-07E7C2168AFB}" destId="{F7BA3129-2191-CD4A-8384-FF20D651CE11}" srcOrd="0" destOrd="0" presId="urn:microsoft.com/office/officeart/2005/8/layout/cycle1"/>
    <dgm:cxn modelId="{0E5EBDDD-5BAA-4E41-A6FA-746AC66A4473}" type="presOf" srcId="{A0AB91DC-D3E7-234C-865E-724E9E6FE0C0}" destId="{31512B5C-A1F0-0F4F-8FD3-231CC1E34FD6}" srcOrd="0" destOrd="0" presId="urn:microsoft.com/office/officeart/2005/8/layout/cycle1"/>
    <dgm:cxn modelId="{495B0C13-EEE8-EF43-ABFA-CD33993DC275}" srcId="{B800A8DC-D329-6A4A-B5C5-D6F12B6290C3}" destId="{E9C7B497-A824-CF42-AE8C-AC14A5D732B1}" srcOrd="2" destOrd="0" parTransId="{FD277426-FDFA-7948-8A9F-838F33298955}" sibTransId="{49691C85-B47F-1142-B777-382D0B795F3A}"/>
    <dgm:cxn modelId="{A3BA0022-D92E-4C4B-ADB3-08B344AD78A5}" type="presOf" srcId="{A1ADDF01-DC84-E043-AB0D-C517B3375210}" destId="{F16B2C34-563B-DF42-81CA-260FC9FF22B1}" srcOrd="0" destOrd="0" presId="urn:microsoft.com/office/officeart/2005/8/layout/cycle1"/>
    <dgm:cxn modelId="{B6BDB3E7-A6FA-234C-AD32-7C20C3E9AAAA}" type="presOf" srcId="{37895EF1-8CA5-1643-8EE6-CA2E0A9C2E7B}" destId="{5541B4ED-E56F-024E-A014-A78AA5B64673}" srcOrd="0" destOrd="0" presId="urn:microsoft.com/office/officeart/2005/8/layout/cycle1"/>
    <dgm:cxn modelId="{314DABD0-7BCE-3943-9717-FF9D9AA906CA}" srcId="{B800A8DC-D329-6A4A-B5C5-D6F12B6290C3}" destId="{81ADDED1-E280-F84C-972E-38517324DDD9}" srcOrd="1" destOrd="0" parTransId="{A0339372-4140-FF45-A79A-4359FFF44280}" sibTransId="{2A971E4F-C317-0142-AADE-07E7C2168AFB}"/>
    <dgm:cxn modelId="{9AADCDD5-D35E-7E40-9F74-8AA94754778B}" type="presParOf" srcId="{98E8A889-8C4A-B449-B5A4-2B03AF71E1AE}" destId="{ECDD3FAB-AAC6-E648-AF9A-1D7F2539ECD3}" srcOrd="0" destOrd="0" presId="urn:microsoft.com/office/officeart/2005/8/layout/cycle1"/>
    <dgm:cxn modelId="{A17EE44C-6BAB-DB44-8A8F-DF571FB01FCA}" type="presParOf" srcId="{98E8A889-8C4A-B449-B5A4-2B03AF71E1AE}" destId="{6D82FBD6-4CB2-7245-8324-652D710939A4}" srcOrd="1" destOrd="0" presId="urn:microsoft.com/office/officeart/2005/8/layout/cycle1"/>
    <dgm:cxn modelId="{C342368B-2615-DE4B-BE29-163057EA2045}" type="presParOf" srcId="{98E8A889-8C4A-B449-B5A4-2B03AF71E1AE}" destId="{31512B5C-A1F0-0F4F-8FD3-231CC1E34FD6}" srcOrd="2" destOrd="0" presId="urn:microsoft.com/office/officeart/2005/8/layout/cycle1"/>
    <dgm:cxn modelId="{0AC1EE91-A5A8-9442-9E65-8DED5ABCF438}" type="presParOf" srcId="{98E8A889-8C4A-B449-B5A4-2B03AF71E1AE}" destId="{18D8FC12-9D21-3C49-9FC5-3FB62A0FBF31}" srcOrd="3" destOrd="0" presId="urn:microsoft.com/office/officeart/2005/8/layout/cycle1"/>
    <dgm:cxn modelId="{EE69E5A8-A511-074C-BF9B-04C4A8DA5B27}" type="presParOf" srcId="{98E8A889-8C4A-B449-B5A4-2B03AF71E1AE}" destId="{E4D2BE8A-6737-1B4A-A8A1-30C74A406DA7}" srcOrd="4" destOrd="0" presId="urn:microsoft.com/office/officeart/2005/8/layout/cycle1"/>
    <dgm:cxn modelId="{F66616EA-7E42-944D-9BA5-8300FFC593A1}" type="presParOf" srcId="{98E8A889-8C4A-B449-B5A4-2B03AF71E1AE}" destId="{F7BA3129-2191-CD4A-8384-FF20D651CE11}" srcOrd="5" destOrd="0" presId="urn:microsoft.com/office/officeart/2005/8/layout/cycle1"/>
    <dgm:cxn modelId="{2D958B67-0A0E-C44B-9DF1-3CE627E6094D}" type="presParOf" srcId="{98E8A889-8C4A-B449-B5A4-2B03AF71E1AE}" destId="{0C394807-9F19-2249-AC5F-E6503DC31A51}" srcOrd="6" destOrd="0" presId="urn:microsoft.com/office/officeart/2005/8/layout/cycle1"/>
    <dgm:cxn modelId="{EEE78810-F85E-314E-BE1B-5493E2330458}" type="presParOf" srcId="{98E8A889-8C4A-B449-B5A4-2B03AF71E1AE}" destId="{A450D60B-FDD3-A34E-B315-B5EE48B217F1}" srcOrd="7" destOrd="0" presId="urn:microsoft.com/office/officeart/2005/8/layout/cycle1"/>
    <dgm:cxn modelId="{05CC76A9-038B-514A-80DB-D37452B47DF1}" type="presParOf" srcId="{98E8A889-8C4A-B449-B5A4-2B03AF71E1AE}" destId="{D566C233-BC05-AD4C-BB2C-1F6074FAA66F}" srcOrd="8" destOrd="0" presId="urn:microsoft.com/office/officeart/2005/8/layout/cycle1"/>
    <dgm:cxn modelId="{AF205DE0-EDAA-DA4B-B723-0276B54ACBCD}" type="presParOf" srcId="{98E8A889-8C4A-B449-B5A4-2B03AF71E1AE}" destId="{F7543CB9-2DAB-644E-B95B-461C7868C5A0}" srcOrd="9" destOrd="0" presId="urn:microsoft.com/office/officeart/2005/8/layout/cycle1"/>
    <dgm:cxn modelId="{092B3AB6-5174-0547-8A19-C50B25A3A184}" type="presParOf" srcId="{98E8A889-8C4A-B449-B5A4-2B03AF71E1AE}" destId="{5541B4ED-E56F-024E-A014-A78AA5B64673}" srcOrd="10" destOrd="0" presId="urn:microsoft.com/office/officeart/2005/8/layout/cycle1"/>
    <dgm:cxn modelId="{3FFC4545-D2E1-9D4A-ACFF-FD3BABCB76FA}" type="presParOf" srcId="{98E8A889-8C4A-B449-B5A4-2B03AF71E1AE}" destId="{F16B2C34-563B-DF42-81CA-260FC9FF22B1}" srcOrd="11" destOrd="0" presId="urn:microsoft.com/office/officeart/2005/8/layout/cycle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9AB91F5-9B3B-DF41-B7CE-C78BDADB2462}" type="doc">
      <dgm:prSet loTypeId="urn:microsoft.com/office/officeart/2005/8/layout/cycle3" loCatId="cycle" qsTypeId="urn:microsoft.com/office/officeart/2005/8/quickstyle/simple4" qsCatId="simple" csTypeId="urn:microsoft.com/office/officeart/2005/8/colors/accent1_2" csCatId="accent1" phldr="1"/>
      <dgm:spPr/>
      <dgm:t>
        <a:bodyPr/>
        <a:lstStyle/>
        <a:p>
          <a:endParaRPr lang="en-US"/>
        </a:p>
      </dgm:t>
    </dgm:pt>
    <dgm:pt modelId="{E6B37D39-D28E-734C-819C-18714C435315}">
      <dgm:prSet phldrT="[Text]"/>
      <dgm:spPr/>
      <dgm:t>
        <a:bodyPr/>
        <a:lstStyle/>
        <a:p>
          <a:r>
            <a:rPr lang="en-US" dirty="0" smtClean="0"/>
            <a:t>Selecting Needs</a:t>
          </a:r>
          <a:endParaRPr lang="en-US" dirty="0"/>
        </a:p>
      </dgm:t>
    </dgm:pt>
    <dgm:pt modelId="{9F086D44-E88B-F349-A375-90CC17E26408}" type="parTrans" cxnId="{04B54C97-0907-824F-BE2A-B41C235B51DA}">
      <dgm:prSet/>
      <dgm:spPr/>
      <dgm:t>
        <a:bodyPr/>
        <a:lstStyle/>
        <a:p>
          <a:endParaRPr lang="en-US"/>
        </a:p>
      </dgm:t>
    </dgm:pt>
    <dgm:pt modelId="{0DAB57DE-28D0-A549-A520-3A848194059E}" type="sibTrans" cxnId="{04B54C97-0907-824F-BE2A-B41C235B51DA}">
      <dgm:prSet/>
      <dgm:spPr/>
      <dgm:t>
        <a:bodyPr/>
        <a:lstStyle/>
        <a:p>
          <a:endParaRPr lang="en-US"/>
        </a:p>
      </dgm:t>
    </dgm:pt>
    <dgm:pt modelId="{9F9D17D9-A5CA-0246-BA8C-013FC902B4B5}">
      <dgm:prSet phldrT="[Text]"/>
      <dgm:spPr/>
      <dgm:t>
        <a:bodyPr/>
        <a:lstStyle/>
        <a:p>
          <a:r>
            <a:rPr lang="en-US" dirty="0" smtClean="0"/>
            <a:t>Consulting</a:t>
          </a:r>
        </a:p>
        <a:p>
          <a:r>
            <a:rPr lang="en-US" dirty="0" smtClean="0"/>
            <a:t>Strategies</a:t>
          </a:r>
          <a:endParaRPr lang="en-US" dirty="0"/>
        </a:p>
      </dgm:t>
    </dgm:pt>
    <dgm:pt modelId="{E67B9345-4E86-AC44-90DB-29E607F9425F}" type="parTrans" cxnId="{E80A7F7D-3C84-0846-A776-8A7C39DB5DE7}">
      <dgm:prSet/>
      <dgm:spPr/>
      <dgm:t>
        <a:bodyPr/>
        <a:lstStyle/>
        <a:p>
          <a:endParaRPr lang="en-US"/>
        </a:p>
      </dgm:t>
    </dgm:pt>
    <dgm:pt modelId="{99D27D07-7369-1E46-A403-00ECFADF0EE0}" type="sibTrans" cxnId="{E80A7F7D-3C84-0846-A776-8A7C39DB5DE7}">
      <dgm:prSet/>
      <dgm:spPr/>
      <dgm:t>
        <a:bodyPr/>
        <a:lstStyle/>
        <a:p>
          <a:endParaRPr lang="en-US"/>
        </a:p>
      </dgm:t>
    </dgm:pt>
    <dgm:pt modelId="{396C60A4-BFA4-0F4A-8699-8546B6AAE353}">
      <dgm:prSet phldrT="[Text]"/>
      <dgm:spPr/>
      <dgm:t>
        <a:bodyPr/>
        <a:lstStyle/>
        <a:p>
          <a:r>
            <a:rPr lang="en-US" dirty="0" smtClean="0"/>
            <a:t>Generating Ideas</a:t>
          </a:r>
          <a:endParaRPr lang="en-US" dirty="0"/>
        </a:p>
      </dgm:t>
    </dgm:pt>
    <dgm:pt modelId="{23F09392-2650-204B-8080-E5F4BA758052}" type="parTrans" cxnId="{257C298B-63E7-4946-BD2E-463F344AE718}">
      <dgm:prSet/>
      <dgm:spPr/>
      <dgm:t>
        <a:bodyPr/>
        <a:lstStyle/>
        <a:p>
          <a:endParaRPr lang="en-US"/>
        </a:p>
      </dgm:t>
    </dgm:pt>
    <dgm:pt modelId="{C5D23A4D-A47A-B14A-8980-01D7DF72890A}" type="sibTrans" cxnId="{257C298B-63E7-4946-BD2E-463F344AE718}">
      <dgm:prSet/>
      <dgm:spPr/>
      <dgm:t>
        <a:bodyPr/>
        <a:lstStyle/>
        <a:p>
          <a:endParaRPr lang="en-US"/>
        </a:p>
      </dgm:t>
    </dgm:pt>
    <dgm:pt modelId="{644E99CF-5A12-DC49-84AD-1083C23080A3}">
      <dgm:prSet phldrT="[Text]"/>
      <dgm:spPr/>
      <dgm:t>
        <a:bodyPr/>
        <a:lstStyle/>
        <a:p>
          <a:r>
            <a:rPr lang="en-US" dirty="0" smtClean="0"/>
            <a:t>Evaluating Ideas</a:t>
          </a:r>
          <a:endParaRPr lang="en-US" dirty="0"/>
        </a:p>
      </dgm:t>
    </dgm:pt>
    <dgm:pt modelId="{0D091A49-29D9-784F-8F2E-A888F8258F29}" type="parTrans" cxnId="{AB26A27D-1798-234F-9FB2-AAFB917BDD56}">
      <dgm:prSet/>
      <dgm:spPr/>
      <dgm:t>
        <a:bodyPr/>
        <a:lstStyle/>
        <a:p>
          <a:endParaRPr lang="en-US"/>
        </a:p>
      </dgm:t>
    </dgm:pt>
    <dgm:pt modelId="{B31D0C08-5541-6746-99F9-159503AC0E96}" type="sibTrans" cxnId="{AB26A27D-1798-234F-9FB2-AAFB917BDD56}">
      <dgm:prSet/>
      <dgm:spPr/>
      <dgm:t>
        <a:bodyPr/>
        <a:lstStyle/>
        <a:p>
          <a:endParaRPr lang="en-US"/>
        </a:p>
      </dgm:t>
    </dgm:pt>
    <dgm:pt modelId="{B0C3EA3E-4438-3C44-97A9-5DFFE19B69E3}">
      <dgm:prSet phldrT="[Text]"/>
      <dgm:spPr/>
      <dgm:t>
        <a:bodyPr/>
        <a:lstStyle/>
        <a:p>
          <a:r>
            <a:rPr lang="en-US" dirty="0" smtClean="0"/>
            <a:t>Designing a Plan</a:t>
          </a:r>
          <a:endParaRPr lang="en-US" dirty="0"/>
        </a:p>
      </dgm:t>
    </dgm:pt>
    <dgm:pt modelId="{0BCC7D40-BD8D-EF4B-B11C-22EE927707B8}" type="parTrans" cxnId="{56A55A19-F99A-814C-9C2E-B08E250529E8}">
      <dgm:prSet/>
      <dgm:spPr/>
      <dgm:t>
        <a:bodyPr/>
        <a:lstStyle/>
        <a:p>
          <a:endParaRPr lang="en-US"/>
        </a:p>
      </dgm:t>
    </dgm:pt>
    <dgm:pt modelId="{C629211A-ACF5-854E-8080-8B684BCCD33A}" type="sibTrans" cxnId="{56A55A19-F99A-814C-9C2E-B08E250529E8}">
      <dgm:prSet/>
      <dgm:spPr/>
      <dgm:t>
        <a:bodyPr/>
        <a:lstStyle/>
        <a:p>
          <a:endParaRPr lang="en-US"/>
        </a:p>
      </dgm:t>
    </dgm:pt>
    <dgm:pt modelId="{CD74D52D-F8D5-154B-A5FD-6BDD131E421D}">
      <dgm:prSet phldrT="[Text]"/>
      <dgm:spPr/>
      <dgm:t>
        <a:bodyPr/>
        <a:lstStyle/>
        <a:p>
          <a:r>
            <a:rPr lang="en-US" dirty="0" smtClean="0"/>
            <a:t>Implementing a Small Scale Initiative</a:t>
          </a:r>
          <a:endParaRPr lang="en-US" dirty="0"/>
        </a:p>
      </dgm:t>
    </dgm:pt>
    <dgm:pt modelId="{203B4AAB-BD82-F24C-8CBF-1859B82F3F05}" type="parTrans" cxnId="{29873383-4A82-E34B-9A2A-75BD454F86CE}">
      <dgm:prSet/>
      <dgm:spPr/>
      <dgm:t>
        <a:bodyPr/>
        <a:lstStyle/>
        <a:p>
          <a:endParaRPr lang="en-US"/>
        </a:p>
      </dgm:t>
    </dgm:pt>
    <dgm:pt modelId="{6A9418A5-55D7-694B-B231-CCDA3D7D22E4}" type="sibTrans" cxnId="{29873383-4A82-E34B-9A2A-75BD454F86CE}">
      <dgm:prSet/>
      <dgm:spPr/>
      <dgm:t>
        <a:bodyPr/>
        <a:lstStyle/>
        <a:p>
          <a:endParaRPr lang="en-US"/>
        </a:p>
      </dgm:t>
    </dgm:pt>
    <dgm:pt modelId="{5325F62F-F4AE-434F-8793-C28159FD791D}">
      <dgm:prSet phldrT="[Text]"/>
      <dgm:spPr/>
      <dgm:t>
        <a:bodyPr/>
        <a:lstStyle/>
        <a:p>
          <a:r>
            <a:rPr lang="en-US" dirty="0" smtClean="0"/>
            <a:t>Implementing to a Wider Audience</a:t>
          </a:r>
          <a:endParaRPr lang="en-US" dirty="0"/>
        </a:p>
      </dgm:t>
    </dgm:pt>
    <dgm:pt modelId="{780D7A6B-BD10-DA44-A481-36592A403396}" type="parTrans" cxnId="{2DEC74FE-112B-A14D-A627-4F4198829F9E}">
      <dgm:prSet/>
      <dgm:spPr/>
      <dgm:t>
        <a:bodyPr/>
        <a:lstStyle/>
        <a:p>
          <a:endParaRPr lang="en-US"/>
        </a:p>
      </dgm:t>
    </dgm:pt>
    <dgm:pt modelId="{D9426C87-7511-6044-87F6-88A5EEC4DFEC}" type="sibTrans" cxnId="{2DEC74FE-112B-A14D-A627-4F4198829F9E}">
      <dgm:prSet/>
      <dgm:spPr/>
      <dgm:t>
        <a:bodyPr/>
        <a:lstStyle/>
        <a:p>
          <a:endParaRPr lang="en-US"/>
        </a:p>
      </dgm:t>
    </dgm:pt>
    <dgm:pt modelId="{EE0C181E-A65B-ED49-9891-BBF1A5F3E4BF}" type="pres">
      <dgm:prSet presAssocID="{C9AB91F5-9B3B-DF41-B7CE-C78BDADB2462}" presName="Name0" presStyleCnt="0">
        <dgm:presLayoutVars>
          <dgm:dir/>
          <dgm:resizeHandles val="exact"/>
        </dgm:presLayoutVars>
      </dgm:prSet>
      <dgm:spPr/>
      <dgm:t>
        <a:bodyPr/>
        <a:lstStyle/>
        <a:p>
          <a:endParaRPr lang="en-US"/>
        </a:p>
      </dgm:t>
    </dgm:pt>
    <dgm:pt modelId="{11B411BD-92C6-5345-A52B-216C2C89B005}" type="pres">
      <dgm:prSet presAssocID="{C9AB91F5-9B3B-DF41-B7CE-C78BDADB2462}" presName="cycle" presStyleCnt="0"/>
      <dgm:spPr/>
    </dgm:pt>
    <dgm:pt modelId="{8E803F4D-CAF8-AB46-A440-9B3B6019A21D}" type="pres">
      <dgm:prSet presAssocID="{E6B37D39-D28E-734C-819C-18714C435315}" presName="nodeFirstNode" presStyleLbl="node1" presStyleIdx="0" presStyleCnt="7">
        <dgm:presLayoutVars>
          <dgm:bulletEnabled val="1"/>
        </dgm:presLayoutVars>
      </dgm:prSet>
      <dgm:spPr/>
      <dgm:t>
        <a:bodyPr/>
        <a:lstStyle/>
        <a:p>
          <a:endParaRPr lang="en-US"/>
        </a:p>
      </dgm:t>
    </dgm:pt>
    <dgm:pt modelId="{3D7F3312-3581-904E-AA02-36D1C0A99B07}" type="pres">
      <dgm:prSet presAssocID="{0DAB57DE-28D0-A549-A520-3A848194059E}" presName="sibTransFirstNode" presStyleLbl="bgShp" presStyleIdx="0" presStyleCnt="1"/>
      <dgm:spPr/>
      <dgm:t>
        <a:bodyPr/>
        <a:lstStyle/>
        <a:p>
          <a:endParaRPr lang="en-US"/>
        </a:p>
      </dgm:t>
    </dgm:pt>
    <dgm:pt modelId="{2B216B2E-60A3-7B42-B083-C57D9154E0CA}" type="pres">
      <dgm:prSet presAssocID="{9F9D17D9-A5CA-0246-BA8C-013FC902B4B5}" presName="nodeFollowingNodes" presStyleLbl="node1" presStyleIdx="1" presStyleCnt="7">
        <dgm:presLayoutVars>
          <dgm:bulletEnabled val="1"/>
        </dgm:presLayoutVars>
      </dgm:prSet>
      <dgm:spPr/>
      <dgm:t>
        <a:bodyPr/>
        <a:lstStyle/>
        <a:p>
          <a:endParaRPr lang="en-US"/>
        </a:p>
      </dgm:t>
    </dgm:pt>
    <dgm:pt modelId="{27BFA23A-EF16-B449-85C1-E699CBA8CC3B}" type="pres">
      <dgm:prSet presAssocID="{396C60A4-BFA4-0F4A-8699-8546B6AAE353}" presName="nodeFollowingNodes" presStyleLbl="node1" presStyleIdx="2" presStyleCnt="7">
        <dgm:presLayoutVars>
          <dgm:bulletEnabled val="1"/>
        </dgm:presLayoutVars>
      </dgm:prSet>
      <dgm:spPr/>
      <dgm:t>
        <a:bodyPr/>
        <a:lstStyle/>
        <a:p>
          <a:endParaRPr lang="en-US"/>
        </a:p>
      </dgm:t>
    </dgm:pt>
    <dgm:pt modelId="{499C8F6C-CE46-F143-8CE5-4DDAC9DAE91A}" type="pres">
      <dgm:prSet presAssocID="{644E99CF-5A12-DC49-84AD-1083C23080A3}" presName="nodeFollowingNodes" presStyleLbl="node1" presStyleIdx="3" presStyleCnt="7">
        <dgm:presLayoutVars>
          <dgm:bulletEnabled val="1"/>
        </dgm:presLayoutVars>
      </dgm:prSet>
      <dgm:spPr/>
      <dgm:t>
        <a:bodyPr/>
        <a:lstStyle/>
        <a:p>
          <a:endParaRPr lang="en-US"/>
        </a:p>
      </dgm:t>
    </dgm:pt>
    <dgm:pt modelId="{88847305-59E8-7340-AD00-1EB452CEF6D1}" type="pres">
      <dgm:prSet presAssocID="{B0C3EA3E-4438-3C44-97A9-5DFFE19B69E3}" presName="nodeFollowingNodes" presStyleLbl="node1" presStyleIdx="4" presStyleCnt="7">
        <dgm:presLayoutVars>
          <dgm:bulletEnabled val="1"/>
        </dgm:presLayoutVars>
      </dgm:prSet>
      <dgm:spPr/>
      <dgm:t>
        <a:bodyPr/>
        <a:lstStyle/>
        <a:p>
          <a:endParaRPr lang="en-US"/>
        </a:p>
      </dgm:t>
    </dgm:pt>
    <dgm:pt modelId="{1FE15A8A-AC57-D749-87C8-140F50928158}" type="pres">
      <dgm:prSet presAssocID="{CD74D52D-F8D5-154B-A5FD-6BDD131E421D}" presName="nodeFollowingNodes" presStyleLbl="node1" presStyleIdx="5" presStyleCnt="7">
        <dgm:presLayoutVars>
          <dgm:bulletEnabled val="1"/>
        </dgm:presLayoutVars>
      </dgm:prSet>
      <dgm:spPr/>
      <dgm:t>
        <a:bodyPr/>
        <a:lstStyle/>
        <a:p>
          <a:endParaRPr lang="en-US"/>
        </a:p>
      </dgm:t>
    </dgm:pt>
    <dgm:pt modelId="{F00CCC8D-75B0-004D-9AAA-4C27D24134F3}" type="pres">
      <dgm:prSet presAssocID="{5325F62F-F4AE-434F-8793-C28159FD791D}" presName="nodeFollowingNodes" presStyleLbl="node1" presStyleIdx="6" presStyleCnt="7">
        <dgm:presLayoutVars>
          <dgm:bulletEnabled val="1"/>
        </dgm:presLayoutVars>
      </dgm:prSet>
      <dgm:spPr/>
      <dgm:t>
        <a:bodyPr/>
        <a:lstStyle/>
        <a:p>
          <a:endParaRPr lang="en-US"/>
        </a:p>
      </dgm:t>
    </dgm:pt>
  </dgm:ptLst>
  <dgm:cxnLst>
    <dgm:cxn modelId="{71798D0F-DCBC-2C4E-AAB6-5C39CC7CF42C}" type="presOf" srcId="{644E99CF-5A12-DC49-84AD-1083C23080A3}" destId="{499C8F6C-CE46-F143-8CE5-4DDAC9DAE91A}" srcOrd="0" destOrd="0" presId="urn:microsoft.com/office/officeart/2005/8/layout/cycle3"/>
    <dgm:cxn modelId="{D805E66B-A2E6-5C49-B136-0BEA440A13E6}" type="presOf" srcId="{C9AB91F5-9B3B-DF41-B7CE-C78BDADB2462}" destId="{EE0C181E-A65B-ED49-9891-BBF1A5F3E4BF}" srcOrd="0" destOrd="0" presId="urn:microsoft.com/office/officeart/2005/8/layout/cycle3"/>
    <dgm:cxn modelId="{04B54C97-0907-824F-BE2A-B41C235B51DA}" srcId="{C9AB91F5-9B3B-DF41-B7CE-C78BDADB2462}" destId="{E6B37D39-D28E-734C-819C-18714C435315}" srcOrd="0" destOrd="0" parTransId="{9F086D44-E88B-F349-A375-90CC17E26408}" sibTransId="{0DAB57DE-28D0-A549-A520-3A848194059E}"/>
    <dgm:cxn modelId="{AB26A27D-1798-234F-9FB2-AAFB917BDD56}" srcId="{C9AB91F5-9B3B-DF41-B7CE-C78BDADB2462}" destId="{644E99CF-5A12-DC49-84AD-1083C23080A3}" srcOrd="3" destOrd="0" parTransId="{0D091A49-29D9-784F-8F2E-A888F8258F29}" sibTransId="{B31D0C08-5541-6746-99F9-159503AC0E96}"/>
    <dgm:cxn modelId="{2DEC74FE-112B-A14D-A627-4F4198829F9E}" srcId="{C9AB91F5-9B3B-DF41-B7CE-C78BDADB2462}" destId="{5325F62F-F4AE-434F-8793-C28159FD791D}" srcOrd="6" destOrd="0" parTransId="{780D7A6B-BD10-DA44-A481-36592A403396}" sibTransId="{D9426C87-7511-6044-87F6-88A5EEC4DFEC}"/>
    <dgm:cxn modelId="{C2E3C230-048B-9A40-8232-A906ECA2FCB9}" type="presOf" srcId="{5325F62F-F4AE-434F-8793-C28159FD791D}" destId="{F00CCC8D-75B0-004D-9AAA-4C27D24134F3}" srcOrd="0" destOrd="0" presId="urn:microsoft.com/office/officeart/2005/8/layout/cycle3"/>
    <dgm:cxn modelId="{6604472D-C602-6747-A55E-35D771A2548D}" type="presOf" srcId="{0DAB57DE-28D0-A549-A520-3A848194059E}" destId="{3D7F3312-3581-904E-AA02-36D1C0A99B07}" srcOrd="0" destOrd="0" presId="urn:microsoft.com/office/officeart/2005/8/layout/cycle3"/>
    <dgm:cxn modelId="{A1645D3C-66C2-484B-99DD-0D88B9E8627D}" type="presOf" srcId="{9F9D17D9-A5CA-0246-BA8C-013FC902B4B5}" destId="{2B216B2E-60A3-7B42-B083-C57D9154E0CA}" srcOrd="0" destOrd="0" presId="urn:microsoft.com/office/officeart/2005/8/layout/cycle3"/>
    <dgm:cxn modelId="{8EF21BF5-0281-9D4C-8DE6-773D5C1C01D1}" type="presOf" srcId="{CD74D52D-F8D5-154B-A5FD-6BDD131E421D}" destId="{1FE15A8A-AC57-D749-87C8-140F50928158}" srcOrd="0" destOrd="0" presId="urn:microsoft.com/office/officeart/2005/8/layout/cycle3"/>
    <dgm:cxn modelId="{2751F26C-1CBB-CB47-93CD-4891A140C2CA}" type="presOf" srcId="{396C60A4-BFA4-0F4A-8699-8546B6AAE353}" destId="{27BFA23A-EF16-B449-85C1-E699CBA8CC3B}" srcOrd="0" destOrd="0" presId="urn:microsoft.com/office/officeart/2005/8/layout/cycle3"/>
    <dgm:cxn modelId="{1F98295B-905D-DF42-A605-209EAC7083F1}" type="presOf" srcId="{B0C3EA3E-4438-3C44-97A9-5DFFE19B69E3}" destId="{88847305-59E8-7340-AD00-1EB452CEF6D1}" srcOrd="0" destOrd="0" presId="urn:microsoft.com/office/officeart/2005/8/layout/cycle3"/>
    <dgm:cxn modelId="{29873383-4A82-E34B-9A2A-75BD454F86CE}" srcId="{C9AB91F5-9B3B-DF41-B7CE-C78BDADB2462}" destId="{CD74D52D-F8D5-154B-A5FD-6BDD131E421D}" srcOrd="5" destOrd="0" parTransId="{203B4AAB-BD82-F24C-8CBF-1859B82F3F05}" sibTransId="{6A9418A5-55D7-694B-B231-CCDA3D7D22E4}"/>
    <dgm:cxn modelId="{56A55A19-F99A-814C-9C2E-B08E250529E8}" srcId="{C9AB91F5-9B3B-DF41-B7CE-C78BDADB2462}" destId="{B0C3EA3E-4438-3C44-97A9-5DFFE19B69E3}" srcOrd="4" destOrd="0" parTransId="{0BCC7D40-BD8D-EF4B-B11C-22EE927707B8}" sibTransId="{C629211A-ACF5-854E-8080-8B684BCCD33A}"/>
    <dgm:cxn modelId="{E80A7F7D-3C84-0846-A776-8A7C39DB5DE7}" srcId="{C9AB91F5-9B3B-DF41-B7CE-C78BDADB2462}" destId="{9F9D17D9-A5CA-0246-BA8C-013FC902B4B5}" srcOrd="1" destOrd="0" parTransId="{E67B9345-4E86-AC44-90DB-29E607F9425F}" sibTransId="{99D27D07-7369-1E46-A403-00ECFADF0EE0}"/>
    <dgm:cxn modelId="{6F1B883A-F0BE-0D45-9445-95A97400600A}" type="presOf" srcId="{E6B37D39-D28E-734C-819C-18714C435315}" destId="{8E803F4D-CAF8-AB46-A440-9B3B6019A21D}" srcOrd="0" destOrd="0" presId="urn:microsoft.com/office/officeart/2005/8/layout/cycle3"/>
    <dgm:cxn modelId="{257C298B-63E7-4946-BD2E-463F344AE718}" srcId="{C9AB91F5-9B3B-DF41-B7CE-C78BDADB2462}" destId="{396C60A4-BFA4-0F4A-8699-8546B6AAE353}" srcOrd="2" destOrd="0" parTransId="{23F09392-2650-204B-8080-E5F4BA758052}" sibTransId="{C5D23A4D-A47A-B14A-8980-01D7DF72890A}"/>
    <dgm:cxn modelId="{92817F85-B70C-F049-B171-C150EA81922B}" type="presParOf" srcId="{EE0C181E-A65B-ED49-9891-BBF1A5F3E4BF}" destId="{11B411BD-92C6-5345-A52B-216C2C89B005}" srcOrd="0" destOrd="0" presId="urn:microsoft.com/office/officeart/2005/8/layout/cycle3"/>
    <dgm:cxn modelId="{FAF495D1-A897-154D-B848-FF25CD9623DA}" type="presParOf" srcId="{11B411BD-92C6-5345-A52B-216C2C89B005}" destId="{8E803F4D-CAF8-AB46-A440-9B3B6019A21D}" srcOrd="0" destOrd="0" presId="urn:microsoft.com/office/officeart/2005/8/layout/cycle3"/>
    <dgm:cxn modelId="{5108872D-FE96-4A4C-A7DA-75C022B9433F}" type="presParOf" srcId="{11B411BD-92C6-5345-A52B-216C2C89B005}" destId="{3D7F3312-3581-904E-AA02-36D1C0A99B07}" srcOrd="1" destOrd="0" presId="urn:microsoft.com/office/officeart/2005/8/layout/cycle3"/>
    <dgm:cxn modelId="{29FD666B-20F2-424E-ABC8-DE98D268B6E1}" type="presParOf" srcId="{11B411BD-92C6-5345-A52B-216C2C89B005}" destId="{2B216B2E-60A3-7B42-B083-C57D9154E0CA}" srcOrd="2" destOrd="0" presId="urn:microsoft.com/office/officeart/2005/8/layout/cycle3"/>
    <dgm:cxn modelId="{A9E9A9D0-8004-374B-AC37-72A2F26EBAC8}" type="presParOf" srcId="{11B411BD-92C6-5345-A52B-216C2C89B005}" destId="{27BFA23A-EF16-B449-85C1-E699CBA8CC3B}" srcOrd="3" destOrd="0" presId="urn:microsoft.com/office/officeart/2005/8/layout/cycle3"/>
    <dgm:cxn modelId="{C1A8999E-3A80-7744-A5C5-C4F0AEA7EA6D}" type="presParOf" srcId="{11B411BD-92C6-5345-A52B-216C2C89B005}" destId="{499C8F6C-CE46-F143-8CE5-4DDAC9DAE91A}" srcOrd="4" destOrd="0" presId="urn:microsoft.com/office/officeart/2005/8/layout/cycle3"/>
    <dgm:cxn modelId="{1A112889-E33A-C04A-A412-11581E40ECF5}" type="presParOf" srcId="{11B411BD-92C6-5345-A52B-216C2C89B005}" destId="{88847305-59E8-7340-AD00-1EB452CEF6D1}" srcOrd="5" destOrd="0" presId="urn:microsoft.com/office/officeart/2005/8/layout/cycle3"/>
    <dgm:cxn modelId="{CAD666A3-79AC-BC4A-A554-138F5AF64780}" type="presParOf" srcId="{11B411BD-92C6-5345-A52B-216C2C89B005}" destId="{1FE15A8A-AC57-D749-87C8-140F50928158}" srcOrd="6" destOrd="0" presId="urn:microsoft.com/office/officeart/2005/8/layout/cycle3"/>
    <dgm:cxn modelId="{AE2929AB-07FB-6C41-A0F3-7BE4553FF99F}" type="presParOf" srcId="{11B411BD-92C6-5345-A52B-216C2C89B005}" destId="{F00CCC8D-75B0-004D-9AAA-4C27D24134F3}" srcOrd="7" destOrd="0" presId="urn:microsoft.com/office/officeart/2005/8/layout/cycle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FD8F88-5852-7340-BF0E-23913828EB8C}">
      <dsp:nvSpPr>
        <dsp:cNvPr id="0" name=""/>
        <dsp:cNvSpPr/>
      </dsp:nvSpPr>
      <dsp:spPr>
        <a:xfrm>
          <a:off x="1787279" y="661431"/>
          <a:ext cx="3967530" cy="3967530"/>
        </a:xfrm>
        <a:prstGeom prst="blockArc">
          <a:avLst>
            <a:gd name="adj1" fmla="val 10871686"/>
            <a:gd name="adj2" fmla="val 16813073"/>
            <a:gd name="adj3" fmla="val 4640"/>
          </a:avLst>
        </a:prstGeom>
        <a:gradFill rotWithShape="0">
          <a:gsLst>
            <a:gs pos="0">
              <a:schemeClr val="accent1">
                <a:tint val="60000"/>
                <a:hueOff val="0"/>
                <a:satOff val="0"/>
                <a:lumOff val="0"/>
                <a:alphaOff val="0"/>
                <a:shade val="47500"/>
                <a:satMod val="137000"/>
              </a:schemeClr>
            </a:gs>
            <a:gs pos="55000">
              <a:schemeClr val="accent1">
                <a:tint val="60000"/>
                <a:hueOff val="0"/>
                <a:satOff val="0"/>
                <a:lumOff val="0"/>
                <a:alphaOff val="0"/>
                <a:shade val="69000"/>
                <a:satMod val="137000"/>
              </a:schemeClr>
            </a:gs>
            <a:gs pos="100000">
              <a:schemeClr val="accent1">
                <a:tint val="60000"/>
                <a:hueOff val="0"/>
                <a:satOff val="0"/>
                <a:lumOff val="0"/>
                <a:alphaOff val="0"/>
                <a:shade val="98000"/>
                <a:satMod val="137000"/>
              </a:schemeClr>
            </a:gs>
          </a:gsLst>
          <a:lin ang="16200000" scaled="0"/>
        </a:gradFill>
        <a:ln>
          <a:noFill/>
        </a:ln>
        <a:effectLst>
          <a:outerShdw blurRad="39000" dist="25400" dir="5400000" rotWithShape="0">
            <a:srgbClr val="000000">
              <a:alpha val="38000"/>
            </a:srgbClr>
          </a:outerShdw>
        </a:effectLst>
      </dsp:spPr>
      <dsp:style>
        <a:lnRef idx="0">
          <a:scrgbClr r="0" g="0" b="0"/>
        </a:lnRef>
        <a:fillRef idx="3">
          <a:scrgbClr r="0" g="0" b="0"/>
        </a:fillRef>
        <a:effectRef idx="2">
          <a:scrgbClr r="0" g="0" b="0"/>
        </a:effectRef>
        <a:fontRef idx="minor">
          <a:schemeClr val="lt1"/>
        </a:fontRef>
      </dsp:style>
    </dsp:sp>
    <dsp:sp modelId="{A2225D52-B25D-CF46-BD35-6E932F78307F}">
      <dsp:nvSpPr>
        <dsp:cNvPr id="0" name=""/>
        <dsp:cNvSpPr/>
      </dsp:nvSpPr>
      <dsp:spPr>
        <a:xfrm>
          <a:off x="1785762" y="534375"/>
          <a:ext cx="3967530" cy="3967530"/>
        </a:xfrm>
        <a:prstGeom prst="blockArc">
          <a:avLst>
            <a:gd name="adj1" fmla="val 4841629"/>
            <a:gd name="adj2" fmla="val 10646219"/>
            <a:gd name="adj3" fmla="val 4640"/>
          </a:avLst>
        </a:prstGeom>
        <a:gradFill rotWithShape="0">
          <a:gsLst>
            <a:gs pos="0">
              <a:schemeClr val="accent1">
                <a:tint val="60000"/>
                <a:hueOff val="0"/>
                <a:satOff val="0"/>
                <a:lumOff val="0"/>
                <a:alphaOff val="0"/>
                <a:shade val="47500"/>
                <a:satMod val="137000"/>
              </a:schemeClr>
            </a:gs>
            <a:gs pos="55000">
              <a:schemeClr val="accent1">
                <a:tint val="60000"/>
                <a:hueOff val="0"/>
                <a:satOff val="0"/>
                <a:lumOff val="0"/>
                <a:alphaOff val="0"/>
                <a:shade val="69000"/>
                <a:satMod val="137000"/>
              </a:schemeClr>
            </a:gs>
            <a:gs pos="100000">
              <a:schemeClr val="accent1">
                <a:tint val="60000"/>
                <a:hueOff val="0"/>
                <a:satOff val="0"/>
                <a:lumOff val="0"/>
                <a:alphaOff val="0"/>
                <a:shade val="98000"/>
                <a:satMod val="137000"/>
              </a:schemeClr>
            </a:gs>
          </a:gsLst>
          <a:lin ang="16200000" scaled="0"/>
        </a:gradFill>
        <a:ln>
          <a:noFill/>
        </a:ln>
        <a:effectLst>
          <a:outerShdw blurRad="39000" dist="25400" dir="5400000" rotWithShape="0">
            <a:srgbClr val="000000">
              <a:alpha val="38000"/>
            </a:srgbClr>
          </a:outerShdw>
        </a:effectLst>
      </dsp:spPr>
      <dsp:style>
        <a:lnRef idx="0">
          <a:scrgbClr r="0" g="0" b="0"/>
        </a:lnRef>
        <a:fillRef idx="3">
          <a:scrgbClr r="0" g="0" b="0"/>
        </a:fillRef>
        <a:effectRef idx="2">
          <a:scrgbClr r="0" g="0" b="0"/>
        </a:effectRef>
        <a:fontRef idx="minor">
          <a:schemeClr val="lt1"/>
        </a:fontRef>
      </dsp:style>
    </dsp:sp>
    <dsp:sp modelId="{B93E0860-EECA-DA45-9B78-EA6E3733D233}">
      <dsp:nvSpPr>
        <dsp:cNvPr id="0" name=""/>
        <dsp:cNvSpPr/>
      </dsp:nvSpPr>
      <dsp:spPr>
        <a:xfrm>
          <a:off x="2390074" y="530840"/>
          <a:ext cx="3967530" cy="3967530"/>
        </a:xfrm>
        <a:prstGeom prst="blockArc">
          <a:avLst>
            <a:gd name="adj1" fmla="val 160060"/>
            <a:gd name="adj2" fmla="val 5918150"/>
            <a:gd name="adj3" fmla="val 4640"/>
          </a:avLst>
        </a:prstGeom>
        <a:gradFill rotWithShape="0">
          <a:gsLst>
            <a:gs pos="0">
              <a:schemeClr val="accent1">
                <a:tint val="60000"/>
                <a:hueOff val="0"/>
                <a:satOff val="0"/>
                <a:lumOff val="0"/>
                <a:alphaOff val="0"/>
                <a:shade val="47500"/>
                <a:satMod val="137000"/>
              </a:schemeClr>
            </a:gs>
            <a:gs pos="55000">
              <a:schemeClr val="accent1">
                <a:tint val="60000"/>
                <a:hueOff val="0"/>
                <a:satOff val="0"/>
                <a:lumOff val="0"/>
                <a:alphaOff val="0"/>
                <a:shade val="69000"/>
                <a:satMod val="137000"/>
              </a:schemeClr>
            </a:gs>
            <a:gs pos="100000">
              <a:schemeClr val="accent1">
                <a:tint val="60000"/>
                <a:hueOff val="0"/>
                <a:satOff val="0"/>
                <a:lumOff val="0"/>
                <a:alphaOff val="0"/>
                <a:shade val="98000"/>
                <a:satMod val="137000"/>
              </a:schemeClr>
            </a:gs>
          </a:gsLst>
          <a:lin ang="16200000" scaled="0"/>
        </a:gradFill>
        <a:ln>
          <a:noFill/>
        </a:ln>
        <a:effectLst>
          <a:outerShdw blurRad="39000" dist="25400" dir="5400000" rotWithShape="0">
            <a:srgbClr val="000000">
              <a:alpha val="38000"/>
            </a:srgbClr>
          </a:outerShdw>
        </a:effectLst>
      </dsp:spPr>
      <dsp:style>
        <a:lnRef idx="0">
          <a:scrgbClr r="0" g="0" b="0"/>
        </a:lnRef>
        <a:fillRef idx="3">
          <a:scrgbClr r="0" g="0" b="0"/>
        </a:fillRef>
        <a:effectRef idx="2">
          <a:scrgbClr r="0" g="0" b="0"/>
        </a:effectRef>
        <a:fontRef idx="minor">
          <a:schemeClr val="lt1"/>
        </a:fontRef>
      </dsp:style>
    </dsp:sp>
    <dsp:sp modelId="{255B2DA4-E6C2-994A-9CE4-1A072189A063}">
      <dsp:nvSpPr>
        <dsp:cNvPr id="0" name=""/>
        <dsp:cNvSpPr/>
      </dsp:nvSpPr>
      <dsp:spPr>
        <a:xfrm>
          <a:off x="2388724" y="674950"/>
          <a:ext cx="3967530" cy="3967530"/>
        </a:xfrm>
        <a:prstGeom prst="blockArc">
          <a:avLst>
            <a:gd name="adj1" fmla="val 15741446"/>
            <a:gd name="adj2" fmla="val 21504323"/>
            <a:gd name="adj3" fmla="val 4640"/>
          </a:avLst>
        </a:prstGeom>
        <a:gradFill rotWithShape="0">
          <a:gsLst>
            <a:gs pos="0">
              <a:schemeClr val="accent1">
                <a:tint val="60000"/>
                <a:hueOff val="0"/>
                <a:satOff val="0"/>
                <a:lumOff val="0"/>
                <a:alphaOff val="0"/>
                <a:shade val="47500"/>
                <a:satMod val="137000"/>
              </a:schemeClr>
            </a:gs>
            <a:gs pos="55000">
              <a:schemeClr val="accent1">
                <a:tint val="60000"/>
                <a:hueOff val="0"/>
                <a:satOff val="0"/>
                <a:lumOff val="0"/>
                <a:alphaOff val="0"/>
                <a:shade val="69000"/>
                <a:satMod val="137000"/>
              </a:schemeClr>
            </a:gs>
            <a:gs pos="100000">
              <a:schemeClr val="accent1">
                <a:tint val="60000"/>
                <a:hueOff val="0"/>
                <a:satOff val="0"/>
                <a:lumOff val="0"/>
                <a:alphaOff val="0"/>
                <a:shade val="98000"/>
                <a:satMod val="137000"/>
              </a:schemeClr>
            </a:gs>
          </a:gsLst>
          <a:lin ang="16200000" scaled="0"/>
        </a:gradFill>
        <a:ln>
          <a:noFill/>
        </a:ln>
        <a:effectLst>
          <a:outerShdw blurRad="39000" dist="25400" dir="5400000" rotWithShape="0">
            <a:srgbClr val="000000">
              <a:alpha val="38000"/>
            </a:srgbClr>
          </a:outerShdw>
        </a:effectLst>
      </dsp:spPr>
      <dsp:style>
        <a:lnRef idx="0">
          <a:scrgbClr r="0" g="0" b="0"/>
        </a:lnRef>
        <a:fillRef idx="3">
          <a:scrgbClr r="0" g="0" b="0"/>
        </a:fillRef>
        <a:effectRef idx="2">
          <a:scrgbClr r="0" g="0" b="0"/>
        </a:effectRef>
        <a:fontRef idx="minor">
          <a:schemeClr val="lt1"/>
        </a:fontRef>
      </dsp:style>
    </dsp:sp>
    <dsp:sp modelId="{7E71CD5C-9C15-0349-B2E7-1F08EF063EE4}">
      <dsp:nvSpPr>
        <dsp:cNvPr id="0" name=""/>
        <dsp:cNvSpPr/>
      </dsp:nvSpPr>
      <dsp:spPr>
        <a:xfrm>
          <a:off x="3051626" y="1634411"/>
          <a:ext cx="2062508" cy="1940764"/>
        </a:xfrm>
        <a:prstGeom prst="ellipse">
          <a:avLst/>
        </a:prstGeom>
        <a:gradFill rotWithShape="0">
          <a:gsLst>
            <a:gs pos="0">
              <a:schemeClr val="accent1">
                <a:hueOff val="0"/>
                <a:satOff val="0"/>
                <a:lumOff val="0"/>
                <a:alphaOff val="0"/>
                <a:shade val="47500"/>
                <a:satMod val="137000"/>
              </a:schemeClr>
            </a:gs>
            <a:gs pos="55000">
              <a:schemeClr val="accent1">
                <a:hueOff val="0"/>
                <a:satOff val="0"/>
                <a:lumOff val="0"/>
                <a:alphaOff val="0"/>
                <a:shade val="69000"/>
                <a:satMod val="137000"/>
              </a:schemeClr>
            </a:gs>
            <a:gs pos="100000">
              <a:schemeClr val="accent1">
                <a:hueOff val="0"/>
                <a:satOff val="0"/>
                <a:lumOff val="0"/>
                <a:alphaOff val="0"/>
                <a:shade val="98000"/>
                <a:satMod val="137000"/>
              </a:schemeClr>
            </a:gs>
          </a:gsLst>
          <a:lin ang="16200000" scaled="0"/>
        </a:gradFill>
        <a:ln>
          <a:noFill/>
        </a:ln>
        <a:effectLst>
          <a:outerShdw blurRad="39000" dist="25400" dir="5400000" rotWithShape="0">
            <a:srgbClr val="000000">
              <a:alpha val="3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n-US" sz="1700" b="1" kern="1200" dirty="0" smtClean="0"/>
            <a:t>Face-to-Face </a:t>
          </a:r>
        </a:p>
        <a:p>
          <a:pPr lvl="0" algn="ctr" defTabSz="755650">
            <a:lnSpc>
              <a:spcPct val="90000"/>
            </a:lnSpc>
            <a:spcBef>
              <a:spcPct val="0"/>
            </a:spcBef>
            <a:spcAft>
              <a:spcPct val="35000"/>
            </a:spcAft>
          </a:pPr>
          <a:r>
            <a:rPr lang="en-US" sz="1700" b="1" kern="1200" dirty="0" smtClean="0"/>
            <a:t>Interactive</a:t>
          </a:r>
        </a:p>
        <a:p>
          <a:pPr lvl="0" algn="ctr" defTabSz="755650">
            <a:lnSpc>
              <a:spcPct val="90000"/>
            </a:lnSpc>
            <a:spcBef>
              <a:spcPct val="0"/>
            </a:spcBef>
            <a:spcAft>
              <a:spcPct val="35000"/>
            </a:spcAft>
          </a:pPr>
          <a:r>
            <a:rPr lang="en-US" sz="1700" b="1" kern="1200" dirty="0" smtClean="0"/>
            <a:t>Transformative Experiences</a:t>
          </a:r>
          <a:endParaRPr lang="en-US" sz="1700" b="1" kern="1200" dirty="0"/>
        </a:p>
      </dsp:txBody>
      <dsp:txXfrm>
        <a:off x="3353673" y="1918629"/>
        <a:ext cx="1458414" cy="1372328"/>
      </dsp:txXfrm>
    </dsp:sp>
    <dsp:sp modelId="{1F0A22E8-0B9F-FF4A-ABC9-5BA178BB80CE}">
      <dsp:nvSpPr>
        <dsp:cNvPr id="0" name=""/>
        <dsp:cNvSpPr/>
      </dsp:nvSpPr>
      <dsp:spPr>
        <a:xfrm>
          <a:off x="3363649" y="1307"/>
          <a:ext cx="1502270" cy="1473761"/>
        </a:xfrm>
        <a:prstGeom prst="ellipse">
          <a:avLst/>
        </a:prstGeom>
        <a:gradFill rotWithShape="0">
          <a:gsLst>
            <a:gs pos="0">
              <a:schemeClr val="accent1">
                <a:hueOff val="0"/>
                <a:satOff val="0"/>
                <a:lumOff val="0"/>
                <a:alphaOff val="0"/>
                <a:shade val="47500"/>
                <a:satMod val="137000"/>
              </a:schemeClr>
            </a:gs>
            <a:gs pos="55000">
              <a:schemeClr val="accent1">
                <a:hueOff val="0"/>
                <a:satOff val="0"/>
                <a:lumOff val="0"/>
                <a:alphaOff val="0"/>
                <a:shade val="69000"/>
                <a:satMod val="137000"/>
              </a:schemeClr>
            </a:gs>
            <a:gs pos="100000">
              <a:schemeClr val="accent1">
                <a:hueOff val="0"/>
                <a:satOff val="0"/>
                <a:lumOff val="0"/>
                <a:alphaOff val="0"/>
                <a:shade val="98000"/>
                <a:satMod val="137000"/>
              </a:schemeClr>
            </a:gs>
          </a:gsLst>
          <a:lin ang="16200000" scaled="0"/>
        </a:gradFill>
        <a:ln>
          <a:noFill/>
        </a:ln>
        <a:effectLst>
          <a:outerShdw blurRad="39000" dist="25400" dir="5400000" rotWithShape="0">
            <a:srgbClr val="000000">
              <a:alpha val="3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b="1" kern="1200" dirty="0" smtClean="0"/>
            <a:t>Online Community &amp; Blog</a:t>
          </a:r>
          <a:endParaRPr lang="en-US" sz="1500" b="1" kern="1200" dirty="0"/>
        </a:p>
      </dsp:txBody>
      <dsp:txXfrm>
        <a:off x="3583651" y="217134"/>
        <a:ext cx="1062266" cy="1042107"/>
      </dsp:txXfrm>
    </dsp:sp>
    <dsp:sp modelId="{B9B0539B-0448-DB4E-A201-C84CC027C823}">
      <dsp:nvSpPr>
        <dsp:cNvPr id="0" name=""/>
        <dsp:cNvSpPr/>
      </dsp:nvSpPr>
      <dsp:spPr>
        <a:xfrm>
          <a:off x="5467474" y="1926900"/>
          <a:ext cx="1684013" cy="1355786"/>
        </a:xfrm>
        <a:prstGeom prst="ellipse">
          <a:avLst/>
        </a:prstGeom>
        <a:gradFill rotWithShape="0">
          <a:gsLst>
            <a:gs pos="0">
              <a:schemeClr val="accent1">
                <a:hueOff val="0"/>
                <a:satOff val="0"/>
                <a:lumOff val="0"/>
                <a:alphaOff val="0"/>
                <a:shade val="47500"/>
                <a:satMod val="137000"/>
              </a:schemeClr>
            </a:gs>
            <a:gs pos="55000">
              <a:schemeClr val="accent1">
                <a:hueOff val="0"/>
                <a:satOff val="0"/>
                <a:lumOff val="0"/>
                <a:alphaOff val="0"/>
                <a:shade val="69000"/>
                <a:satMod val="137000"/>
              </a:schemeClr>
            </a:gs>
            <a:gs pos="100000">
              <a:schemeClr val="accent1">
                <a:hueOff val="0"/>
                <a:satOff val="0"/>
                <a:lumOff val="0"/>
                <a:alphaOff val="0"/>
                <a:shade val="98000"/>
                <a:satMod val="137000"/>
              </a:schemeClr>
            </a:gs>
          </a:gsLst>
          <a:lin ang="16200000" scaled="0"/>
        </a:gradFill>
        <a:ln>
          <a:noFill/>
        </a:ln>
        <a:effectLst>
          <a:outerShdw blurRad="39000" dist="25400" dir="5400000" rotWithShape="0">
            <a:srgbClr val="000000">
              <a:alpha val="3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b="1" kern="1200" dirty="0" smtClean="0"/>
            <a:t>Courses &amp; Webinars </a:t>
          </a:r>
        </a:p>
        <a:p>
          <a:pPr lvl="0" algn="ctr" defTabSz="666750">
            <a:lnSpc>
              <a:spcPct val="90000"/>
            </a:lnSpc>
            <a:spcBef>
              <a:spcPct val="0"/>
            </a:spcBef>
            <a:spcAft>
              <a:spcPct val="35000"/>
            </a:spcAft>
          </a:pPr>
          <a:r>
            <a:rPr lang="en-US" sz="1500" b="1" kern="1200" dirty="0" smtClean="0"/>
            <a:t>Small Groups Study</a:t>
          </a:r>
          <a:endParaRPr lang="en-US" sz="1500" b="1" kern="1200" dirty="0"/>
        </a:p>
      </dsp:txBody>
      <dsp:txXfrm>
        <a:off x="5714092" y="2125450"/>
        <a:ext cx="1190777" cy="958686"/>
      </dsp:txXfrm>
    </dsp:sp>
    <dsp:sp modelId="{014FBBBE-B74E-CF41-B14F-97B23B5943C4}">
      <dsp:nvSpPr>
        <dsp:cNvPr id="0" name=""/>
        <dsp:cNvSpPr/>
      </dsp:nvSpPr>
      <dsp:spPr>
        <a:xfrm>
          <a:off x="3320469" y="3745313"/>
          <a:ext cx="1524822" cy="1370130"/>
        </a:xfrm>
        <a:prstGeom prst="ellipse">
          <a:avLst/>
        </a:prstGeom>
        <a:gradFill rotWithShape="0">
          <a:gsLst>
            <a:gs pos="0">
              <a:schemeClr val="accent1">
                <a:hueOff val="0"/>
                <a:satOff val="0"/>
                <a:lumOff val="0"/>
                <a:alphaOff val="0"/>
                <a:shade val="47500"/>
                <a:satMod val="137000"/>
              </a:schemeClr>
            </a:gs>
            <a:gs pos="55000">
              <a:schemeClr val="accent1">
                <a:hueOff val="0"/>
                <a:satOff val="0"/>
                <a:lumOff val="0"/>
                <a:alphaOff val="0"/>
                <a:shade val="69000"/>
                <a:satMod val="137000"/>
              </a:schemeClr>
            </a:gs>
            <a:gs pos="100000">
              <a:schemeClr val="accent1">
                <a:hueOff val="0"/>
                <a:satOff val="0"/>
                <a:lumOff val="0"/>
                <a:alphaOff val="0"/>
                <a:shade val="98000"/>
                <a:satMod val="137000"/>
              </a:schemeClr>
            </a:gs>
          </a:gsLst>
          <a:lin ang="16200000" scaled="0"/>
        </a:gradFill>
        <a:ln>
          <a:noFill/>
        </a:ln>
        <a:effectLst>
          <a:outerShdw blurRad="39000" dist="25400" dir="5400000" rotWithShape="0">
            <a:srgbClr val="000000">
              <a:alpha val="3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b="1" kern="1200" dirty="0" smtClean="0"/>
            <a:t>User-Generated Content</a:t>
          </a:r>
          <a:endParaRPr lang="en-US" sz="1500" b="1" kern="1200" dirty="0"/>
        </a:p>
      </dsp:txBody>
      <dsp:txXfrm>
        <a:off x="3543774" y="3945964"/>
        <a:ext cx="1078212" cy="968828"/>
      </dsp:txXfrm>
    </dsp:sp>
    <dsp:sp modelId="{694860E6-5152-B545-885B-E21054D7FEA3}">
      <dsp:nvSpPr>
        <dsp:cNvPr id="0" name=""/>
        <dsp:cNvSpPr/>
      </dsp:nvSpPr>
      <dsp:spPr>
        <a:xfrm>
          <a:off x="1055556" y="1930639"/>
          <a:ext cx="1556335" cy="1348307"/>
        </a:xfrm>
        <a:prstGeom prst="ellipse">
          <a:avLst/>
        </a:prstGeom>
        <a:gradFill rotWithShape="0">
          <a:gsLst>
            <a:gs pos="0">
              <a:schemeClr val="accent1">
                <a:hueOff val="0"/>
                <a:satOff val="0"/>
                <a:lumOff val="0"/>
                <a:alphaOff val="0"/>
                <a:shade val="47500"/>
                <a:satMod val="137000"/>
              </a:schemeClr>
            </a:gs>
            <a:gs pos="55000">
              <a:schemeClr val="accent1">
                <a:hueOff val="0"/>
                <a:satOff val="0"/>
                <a:lumOff val="0"/>
                <a:alphaOff val="0"/>
                <a:shade val="69000"/>
                <a:satMod val="137000"/>
              </a:schemeClr>
            </a:gs>
            <a:gs pos="100000">
              <a:schemeClr val="accent1">
                <a:hueOff val="0"/>
                <a:satOff val="0"/>
                <a:lumOff val="0"/>
                <a:alphaOff val="0"/>
                <a:shade val="98000"/>
                <a:satMod val="137000"/>
              </a:schemeClr>
            </a:gs>
          </a:gsLst>
          <a:lin ang="16200000" scaled="0"/>
        </a:gradFill>
        <a:ln>
          <a:noFill/>
        </a:ln>
        <a:effectLst>
          <a:outerShdw blurRad="39000" dist="25400" dir="5400000" rotWithShape="0">
            <a:srgbClr val="000000">
              <a:alpha val="3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b="1" kern="1200" dirty="0" smtClean="0"/>
            <a:t>Learning Resources</a:t>
          </a:r>
        </a:p>
        <a:p>
          <a:pPr lvl="0" algn="ctr" defTabSz="666750">
            <a:lnSpc>
              <a:spcPct val="90000"/>
            </a:lnSpc>
            <a:spcBef>
              <a:spcPct val="0"/>
            </a:spcBef>
            <a:spcAft>
              <a:spcPct val="35000"/>
            </a:spcAft>
          </a:pPr>
          <a:r>
            <a:rPr lang="en-US" sz="1500" b="1" kern="1200" dirty="0" smtClean="0"/>
            <a:t>Audio, Video, Print</a:t>
          </a:r>
          <a:endParaRPr lang="en-US" sz="1500" b="1" kern="1200" dirty="0"/>
        </a:p>
      </dsp:txBody>
      <dsp:txXfrm>
        <a:off x="1283476" y="2128094"/>
        <a:ext cx="1100495" cy="95339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9CF668-0F27-6444-9F54-34C4CBA30744}">
      <dsp:nvSpPr>
        <dsp:cNvPr id="0" name=""/>
        <dsp:cNvSpPr/>
      </dsp:nvSpPr>
      <dsp:spPr>
        <a:xfrm rot="2563070">
          <a:off x="2139062" y="3094178"/>
          <a:ext cx="666780" cy="57041"/>
        </a:xfrm>
        <a:custGeom>
          <a:avLst/>
          <a:gdLst/>
          <a:ahLst/>
          <a:cxnLst/>
          <a:rect l="0" t="0" r="0" b="0"/>
          <a:pathLst>
            <a:path>
              <a:moveTo>
                <a:pt x="0" y="28520"/>
              </a:moveTo>
              <a:lnTo>
                <a:pt x="666780" y="28520"/>
              </a:lnTo>
            </a:path>
          </a:pathLst>
        </a:custGeom>
        <a:noFill/>
        <a:ln w="6350" cap="rnd"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03C2A609-A240-6247-9068-4D7D1389CEF8}">
      <dsp:nvSpPr>
        <dsp:cNvPr id="0" name=""/>
        <dsp:cNvSpPr/>
      </dsp:nvSpPr>
      <dsp:spPr>
        <a:xfrm>
          <a:off x="2227509" y="2181279"/>
          <a:ext cx="741853" cy="57041"/>
        </a:xfrm>
        <a:custGeom>
          <a:avLst/>
          <a:gdLst/>
          <a:ahLst/>
          <a:cxnLst/>
          <a:rect l="0" t="0" r="0" b="0"/>
          <a:pathLst>
            <a:path>
              <a:moveTo>
                <a:pt x="0" y="28520"/>
              </a:moveTo>
              <a:lnTo>
                <a:pt x="741853" y="28520"/>
              </a:lnTo>
            </a:path>
          </a:pathLst>
        </a:custGeom>
        <a:noFill/>
        <a:ln w="6350" cap="rnd"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B343B4D6-73BB-A742-A87C-DDF0F698EF36}">
      <dsp:nvSpPr>
        <dsp:cNvPr id="0" name=""/>
        <dsp:cNvSpPr/>
      </dsp:nvSpPr>
      <dsp:spPr>
        <a:xfrm rot="19036930">
          <a:off x="2139062" y="1268380"/>
          <a:ext cx="666780" cy="57041"/>
        </a:xfrm>
        <a:custGeom>
          <a:avLst/>
          <a:gdLst/>
          <a:ahLst/>
          <a:cxnLst/>
          <a:rect l="0" t="0" r="0" b="0"/>
          <a:pathLst>
            <a:path>
              <a:moveTo>
                <a:pt x="0" y="28520"/>
              </a:moveTo>
              <a:lnTo>
                <a:pt x="666780" y="28520"/>
              </a:lnTo>
            </a:path>
          </a:pathLst>
        </a:custGeom>
        <a:noFill/>
        <a:ln w="6350" cap="rnd"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9EB57B2F-717A-A74A-B8D5-ABEA4CC34E16}">
      <dsp:nvSpPr>
        <dsp:cNvPr id="0" name=""/>
        <dsp:cNvSpPr/>
      </dsp:nvSpPr>
      <dsp:spPr>
        <a:xfrm>
          <a:off x="421286" y="1147316"/>
          <a:ext cx="2124967" cy="2124967"/>
        </a:xfrm>
        <a:prstGeom prst="ellipse">
          <a:avLst/>
        </a:prstGeom>
        <a:gradFill rotWithShape="0">
          <a:gsLst>
            <a:gs pos="0">
              <a:schemeClr val="accent1">
                <a:hueOff val="0"/>
                <a:satOff val="0"/>
                <a:lumOff val="0"/>
                <a:alphaOff val="0"/>
                <a:shade val="47500"/>
                <a:satMod val="137000"/>
              </a:schemeClr>
            </a:gs>
            <a:gs pos="55000">
              <a:schemeClr val="accent1">
                <a:hueOff val="0"/>
                <a:satOff val="0"/>
                <a:lumOff val="0"/>
                <a:alphaOff val="0"/>
                <a:shade val="69000"/>
                <a:satMod val="137000"/>
              </a:schemeClr>
            </a:gs>
            <a:gs pos="100000">
              <a:schemeClr val="accent1">
                <a:hueOff val="0"/>
                <a:satOff val="0"/>
                <a:lumOff val="0"/>
                <a:alphaOff val="0"/>
                <a:shade val="98000"/>
                <a:satMod val="137000"/>
              </a:schemeClr>
            </a:gs>
          </a:gsLst>
          <a:lin ang="16200000" scaled="0"/>
        </a:gradFill>
        <a:ln>
          <a:noFill/>
        </a:ln>
        <a:effectLst>
          <a:outerShdw blurRad="39000" dist="25400" dir="5400000" rotWithShape="0">
            <a:srgbClr val="000000">
              <a:alpha val="38000"/>
            </a:srgbClr>
          </a:outerShdw>
        </a:effectLst>
      </dsp:spPr>
      <dsp:style>
        <a:lnRef idx="0">
          <a:scrgbClr r="0" g="0" b="0"/>
        </a:lnRef>
        <a:fillRef idx="3">
          <a:scrgbClr r="0" g="0" b="0"/>
        </a:fillRef>
        <a:effectRef idx="2">
          <a:scrgbClr r="0" g="0" b="0"/>
        </a:effectRef>
        <a:fontRef idx="minor">
          <a:schemeClr val="lt1"/>
        </a:fontRef>
      </dsp:style>
    </dsp:sp>
    <dsp:sp modelId="{DCF07E25-A1D3-204C-AD2C-3A753569452B}">
      <dsp:nvSpPr>
        <dsp:cNvPr id="0" name=""/>
        <dsp:cNvSpPr/>
      </dsp:nvSpPr>
      <dsp:spPr>
        <a:xfrm>
          <a:off x="2548271" y="775"/>
          <a:ext cx="1274980" cy="1274980"/>
        </a:xfrm>
        <a:prstGeom prst="ellipse">
          <a:avLst/>
        </a:prstGeom>
        <a:gradFill rotWithShape="0">
          <a:gsLst>
            <a:gs pos="0">
              <a:schemeClr val="accent1">
                <a:hueOff val="0"/>
                <a:satOff val="0"/>
                <a:lumOff val="0"/>
                <a:alphaOff val="0"/>
                <a:shade val="47500"/>
                <a:satMod val="137000"/>
              </a:schemeClr>
            </a:gs>
            <a:gs pos="55000">
              <a:schemeClr val="accent1">
                <a:hueOff val="0"/>
                <a:satOff val="0"/>
                <a:lumOff val="0"/>
                <a:alphaOff val="0"/>
                <a:shade val="69000"/>
                <a:satMod val="137000"/>
              </a:schemeClr>
            </a:gs>
            <a:gs pos="100000">
              <a:schemeClr val="accent1">
                <a:hueOff val="0"/>
                <a:satOff val="0"/>
                <a:lumOff val="0"/>
                <a:alphaOff val="0"/>
                <a:shade val="98000"/>
                <a:satMod val="137000"/>
              </a:schemeClr>
            </a:gs>
          </a:gsLst>
          <a:lin ang="16200000" scaled="0"/>
        </a:gradFill>
        <a:ln>
          <a:noFill/>
        </a:ln>
        <a:effectLst>
          <a:outerShdw blurRad="39000" dist="25400" dir="5400000" rotWithShape="0">
            <a:srgbClr val="000000">
              <a:alpha val="3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en-US" sz="2100" kern="1200" dirty="0" smtClean="0"/>
            <a:t>Activity</a:t>
          </a:r>
          <a:endParaRPr lang="en-US" sz="2100" kern="1200" dirty="0"/>
        </a:p>
      </dsp:txBody>
      <dsp:txXfrm>
        <a:off x="2734987" y="187491"/>
        <a:ext cx="901548" cy="901548"/>
      </dsp:txXfrm>
    </dsp:sp>
    <dsp:sp modelId="{812F85C5-7C9F-C946-9AE1-2697D7C70BD7}">
      <dsp:nvSpPr>
        <dsp:cNvPr id="0" name=""/>
        <dsp:cNvSpPr/>
      </dsp:nvSpPr>
      <dsp:spPr>
        <a:xfrm>
          <a:off x="2969363" y="1572309"/>
          <a:ext cx="1274980" cy="1274980"/>
        </a:xfrm>
        <a:prstGeom prst="ellipse">
          <a:avLst/>
        </a:prstGeom>
        <a:gradFill rotWithShape="0">
          <a:gsLst>
            <a:gs pos="0">
              <a:schemeClr val="accent1">
                <a:hueOff val="0"/>
                <a:satOff val="0"/>
                <a:lumOff val="0"/>
                <a:alphaOff val="0"/>
                <a:shade val="47500"/>
                <a:satMod val="137000"/>
              </a:schemeClr>
            </a:gs>
            <a:gs pos="55000">
              <a:schemeClr val="accent1">
                <a:hueOff val="0"/>
                <a:satOff val="0"/>
                <a:lumOff val="0"/>
                <a:alphaOff val="0"/>
                <a:shade val="69000"/>
                <a:satMod val="137000"/>
              </a:schemeClr>
            </a:gs>
            <a:gs pos="100000">
              <a:schemeClr val="accent1">
                <a:hueOff val="0"/>
                <a:satOff val="0"/>
                <a:lumOff val="0"/>
                <a:alphaOff val="0"/>
                <a:shade val="98000"/>
                <a:satMod val="137000"/>
              </a:schemeClr>
            </a:gs>
          </a:gsLst>
          <a:lin ang="16200000" scaled="0"/>
        </a:gradFill>
        <a:ln>
          <a:noFill/>
        </a:ln>
        <a:effectLst>
          <a:outerShdw blurRad="39000" dist="25400" dir="5400000" rotWithShape="0">
            <a:srgbClr val="000000">
              <a:alpha val="3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en-US" sz="2100" kern="1200" dirty="0" smtClean="0"/>
            <a:t>Activity</a:t>
          </a:r>
          <a:endParaRPr lang="en-US" sz="2100" kern="1200" dirty="0"/>
        </a:p>
      </dsp:txBody>
      <dsp:txXfrm>
        <a:off x="3156079" y="1759025"/>
        <a:ext cx="901548" cy="901548"/>
      </dsp:txXfrm>
    </dsp:sp>
    <dsp:sp modelId="{5667A05E-84F6-1649-A1D4-F481AEADF504}">
      <dsp:nvSpPr>
        <dsp:cNvPr id="0" name=""/>
        <dsp:cNvSpPr/>
      </dsp:nvSpPr>
      <dsp:spPr>
        <a:xfrm>
          <a:off x="2548271" y="3143843"/>
          <a:ext cx="1274980" cy="1274980"/>
        </a:xfrm>
        <a:prstGeom prst="ellipse">
          <a:avLst/>
        </a:prstGeom>
        <a:gradFill rotWithShape="0">
          <a:gsLst>
            <a:gs pos="0">
              <a:schemeClr val="accent1">
                <a:hueOff val="0"/>
                <a:satOff val="0"/>
                <a:lumOff val="0"/>
                <a:alphaOff val="0"/>
                <a:shade val="47500"/>
                <a:satMod val="137000"/>
              </a:schemeClr>
            </a:gs>
            <a:gs pos="55000">
              <a:schemeClr val="accent1">
                <a:hueOff val="0"/>
                <a:satOff val="0"/>
                <a:lumOff val="0"/>
                <a:alphaOff val="0"/>
                <a:shade val="69000"/>
                <a:satMod val="137000"/>
              </a:schemeClr>
            </a:gs>
            <a:gs pos="100000">
              <a:schemeClr val="accent1">
                <a:hueOff val="0"/>
                <a:satOff val="0"/>
                <a:lumOff val="0"/>
                <a:alphaOff val="0"/>
                <a:shade val="98000"/>
                <a:satMod val="137000"/>
              </a:schemeClr>
            </a:gs>
          </a:gsLst>
          <a:lin ang="16200000" scaled="0"/>
        </a:gradFill>
        <a:ln>
          <a:noFill/>
        </a:ln>
        <a:effectLst>
          <a:outerShdw blurRad="39000" dist="25400" dir="5400000" rotWithShape="0">
            <a:srgbClr val="000000">
              <a:alpha val="3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en-US" sz="2100" kern="1200" dirty="0" smtClean="0"/>
            <a:t>Activity</a:t>
          </a:r>
          <a:endParaRPr lang="en-US" sz="2100" kern="1200" dirty="0"/>
        </a:p>
      </dsp:txBody>
      <dsp:txXfrm>
        <a:off x="2734987" y="3330559"/>
        <a:ext cx="901548" cy="90154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73A8FF-4858-C949-A829-459F0E2B46FD}">
      <dsp:nvSpPr>
        <dsp:cNvPr id="0" name=""/>
        <dsp:cNvSpPr/>
      </dsp:nvSpPr>
      <dsp:spPr>
        <a:xfrm>
          <a:off x="7322" y="772179"/>
          <a:ext cx="2188567" cy="1313140"/>
        </a:xfrm>
        <a:prstGeom prst="roundRect">
          <a:avLst>
            <a:gd name="adj" fmla="val 10000"/>
          </a:avLst>
        </a:prstGeom>
        <a:gradFill rotWithShape="0">
          <a:gsLst>
            <a:gs pos="0">
              <a:schemeClr val="accent1">
                <a:hueOff val="0"/>
                <a:satOff val="0"/>
                <a:lumOff val="0"/>
                <a:alphaOff val="0"/>
                <a:shade val="47500"/>
                <a:satMod val="137000"/>
              </a:schemeClr>
            </a:gs>
            <a:gs pos="55000">
              <a:schemeClr val="accent1">
                <a:hueOff val="0"/>
                <a:satOff val="0"/>
                <a:lumOff val="0"/>
                <a:alphaOff val="0"/>
                <a:shade val="69000"/>
                <a:satMod val="137000"/>
              </a:schemeClr>
            </a:gs>
            <a:gs pos="100000">
              <a:schemeClr val="accent1">
                <a:hueOff val="0"/>
                <a:satOff val="0"/>
                <a:lumOff val="0"/>
                <a:alphaOff val="0"/>
                <a:shade val="98000"/>
                <a:satMod val="137000"/>
              </a:schemeClr>
            </a:gs>
          </a:gsLst>
          <a:lin ang="16200000" scaled="0"/>
        </a:gradFill>
        <a:ln>
          <a:noFill/>
        </a:ln>
        <a:effectLst>
          <a:outerShdw blurRad="39000" dist="25400" dir="5400000" rotWithShape="0">
            <a:srgbClr val="000000">
              <a:alpha val="3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US" sz="3200" kern="1200" dirty="0" smtClean="0"/>
            <a:t>Prepare</a:t>
          </a:r>
          <a:endParaRPr lang="en-US" sz="3200" kern="1200" dirty="0"/>
        </a:p>
      </dsp:txBody>
      <dsp:txXfrm>
        <a:off x="45783" y="810640"/>
        <a:ext cx="2111645" cy="1236218"/>
      </dsp:txXfrm>
    </dsp:sp>
    <dsp:sp modelId="{61CE85FE-224C-A142-9490-25FCA31E9573}">
      <dsp:nvSpPr>
        <dsp:cNvPr id="0" name=""/>
        <dsp:cNvSpPr/>
      </dsp:nvSpPr>
      <dsp:spPr>
        <a:xfrm>
          <a:off x="2414746" y="1157367"/>
          <a:ext cx="463976" cy="542764"/>
        </a:xfrm>
        <a:prstGeom prst="rightArrow">
          <a:avLst>
            <a:gd name="adj1" fmla="val 60000"/>
            <a:gd name="adj2" fmla="val 50000"/>
          </a:avLst>
        </a:prstGeom>
        <a:gradFill rotWithShape="0">
          <a:gsLst>
            <a:gs pos="0">
              <a:schemeClr val="accent1">
                <a:tint val="60000"/>
                <a:hueOff val="0"/>
                <a:satOff val="0"/>
                <a:lumOff val="0"/>
                <a:alphaOff val="0"/>
                <a:shade val="47500"/>
                <a:satMod val="137000"/>
              </a:schemeClr>
            </a:gs>
            <a:gs pos="55000">
              <a:schemeClr val="accent1">
                <a:tint val="60000"/>
                <a:hueOff val="0"/>
                <a:satOff val="0"/>
                <a:lumOff val="0"/>
                <a:alphaOff val="0"/>
                <a:shade val="69000"/>
                <a:satMod val="137000"/>
              </a:schemeClr>
            </a:gs>
            <a:gs pos="100000">
              <a:schemeClr val="accent1">
                <a:tint val="60000"/>
                <a:hueOff val="0"/>
                <a:satOff val="0"/>
                <a:lumOff val="0"/>
                <a:alphaOff val="0"/>
                <a:shade val="98000"/>
                <a:satMod val="137000"/>
              </a:schemeClr>
            </a:gs>
          </a:gsLst>
          <a:lin ang="16200000" scaled="0"/>
        </a:gradFill>
        <a:ln>
          <a:noFill/>
        </a:ln>
        <a:effectLst>
          <a:outerShdw blurRad="39000" dist="25400" dir="5400000" rotWithShape="0">
            <a:srgbClr val="000000">
              <a:alpha val="3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1022350">
            <a:lnSpc>
              <a:spcPct val="90000"/>
            </a:lnSpc>
            <a:spcBef>
              <a:spcPct val="0"/>
            </a:spcBef>
            <a:spcAft>
              <a:spcPct val="35000"/>
            </a:spcAft>
          </a:pPr>
          <a:endParaRPr lang="en-US" sz="2300" kern="1200" dirty="0"/>
        </a:p>
      </dsp:txBody>
      <dsp:txXfrm>
        <a:off x="2414746" y="1265920"/>
        <a:ext cx="324783" cy="325658"/>
      </dsp:txXfrm>
    </dsp:sp>
    <dsp:sp modelId="{78A3B1E8-9060-E94D-B07B-3EBE540CBBB8}">
      <dsp:nvSpPr>
        <dsp:cNvPr id="0" name=""/>
        <dsp:cNvSpPr/>
      </dsp:nvSpPr>
      <dsp:spPr>
        <a:xfrm>
          <a:off x="3071316" y="772179"/>
          <a:ext cx="2188567" cy="1313140"/>
        </a:xfrm>
        <a:prstGeom prst="roundRect">
          <a:avLst>
            <a:gd name="adj" fmla="val 10000"/>
          </a:avLst>
        </a:prstGeom>
        <a:gradFill rotWithShape="0">
          <a:gsLst>
            <a:gs pos="0">
              <a:schemeClr val="accent1">
                <a:hueOff val="0"/>
                <a:satOff val="0"/>
                <a:lumOff val="0"/>
                <a:alphaOff val="0"/>
                <a:shade val="47500"/>
                <a:satMod val="137000"/>
              </a:schemeClr>
            </a:gs>
            <a:gs pos="55000">
              <a:schemeClr val="accent1">
                <a:hueOff val="0"/>
                <a:satOff val="0"/>
                <a:lumOff val="0"/>
                <a:alphaOff val="0"/>
                <a:shade val="69000"/>
                <a:satMod val="137000"/>
              </a:schemeClr>
            </a:gs>
            <a:gs pos="100000">
              <a:schemeClr val="accent1">
                <a:hueOff val="0"/>
                <a:satOff val="0"/>
                <a:lumOff val="0"/>
                <a:alphaOff val="0"/>
                <a:shade val="98000"/>
                <a:satMod val="137000"/>
              </a:schemeClr>
            </a:gs>
          </a:gsLst>
          <a:lin ang="16200000" scaled="0"/>
        </a:gradFill>
        <a:ln>
          <a:noFill/>
        </a:ln>
        <a:effectLst>
          <a:outerShdw blurRad="39000" dist="25400" dir="5400000" rotWithShape="0">
            <a:srgbClr val="000000">
              <a:alpha val="3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US" sz="3200" kern="1200" dirty="0" smtClean="0"/>
            <a:t>Celebrate/Experience</a:t>
          </a:r>
          <a:endParaRPr lang="en-US" sz="3200" kern="1200" dirty="0"/>
        </a:p>
      </dsp:txBody>
      <dsp:txXfrm>
        <a:off x="3109777" y="810640"/>
        <a:ext cx="2111645" cy="1236218"/>
      </dsp:txXfrm>
    </dsp:sp>
    <dsp:sp modelId="{B08D38A7-6363-7C46-91A5-ABB5E9EA6B0D}">
      <dsp:nvSpPr>
        <dsp:cNvPr id="0" name=""/>
        <dsp:cNvSpPr/>
      </dsp:nvSpPr>
      <dsp:spPr>
        <a:xfrm>
          <a:off x="5478740" y="1157367"/>
          <a:ext cx="463976" cy="542764"/>
        </a:xfrm>
        <a:prstGeom prst="rightArrow">
          <a:avLst>
            <a:gd name="adj1" fmla="val 60000"/>
            <a:gd name="adj2" fmla="val 50000"/>
          </a:avLst>
        </a:prstGeom>
        <a:gradFill rotWithShape="0">
          <a:gsLst>
            <a:gs pos="0">
              <a:schemeClr val="accent1">
                <a:tint val="60000"/>
                <a:hueOff val="0"/>
                <a:satOff val="0"/>
                <a:lumOff val="0"/>
                <a:alphaOff val="0"/>
                <a:shade val="47500"/>
                <a:satMod val="137000"/>
              </a:schemeClr>
            </a:gs>
            <a:gs pos="55000">
              <a:schemeClr val="accent1">
                <a:tint val="60000"/>
                <a:hueOff val="0"/>
                <a:satOff val="0"/>
                <a:lumOff val="0"/>
                <a:alphaOff val="0"/>
                <a:shade val="69000"/>
                <a:satMod val="137000"/>
              </a:schemeClr>
            </a:gs>
            <a:gs pos="100000">
              <a:schemeClr val="accent1">
                <a:tint val="60000"/>
                <a:hueOff val="0"/>
                <a:satOff val="0"/>
                <a:lumOff val="0"/>
                <a:alphaOff val="0"/>
                <a:shade val="98000"/>
                <a:satMod val="137000"/>
              </a:schemeClr>
            </a:gs>
          </a:gsLst>
          <a:lin ang="16200000" scaled="0"/>
        </a:gradFill>
        <a:ln>
          <a:noFill/>
        </a:ln>
        <a:effectLst>
          <a:outerShdw blurRad="39000" dist="25400" dir="5400000" rotWithShape="0">
            <a:srgbClr val="000000">
              <a:alpha val="3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1022350">
            <a:lnSpc>
              <a:spcPct val="90000"/>
            </a:lnSpc>
            <a:spcBef>
              <a:spcPct val="0"/>
            </a:spcBef>
            <a:spcAft>
              <a:spcPct val="35000"/>
            </a:spcAft>
          </a:pPr>
          <a:endParaRPr lang="en-US" sz="2300" kern="1200" dirty="0"/>
        </a:p>
      </dsp:txBody>
      <dsp:txXfrm>
        <a:off x="5478740" y="1265920"/>
        <a:ext cx="324783" cy="325658"/>
      </dsp:txXfrm>
    </dsp:sp>
    <dsp:sp modelId="{6821FFE4-1C27-D447-9434-1F443E88ECDE}">
      <dsp:nvSpPr>
        <dsp:cNvPr id="0" name=""/>
        <dsp:cNvSpPr/>
      </dsp:nvSpPr>
      <dsp:spPr>
        <a:xfrm>
          <a:off x="6135310" y="772179"/>
          <a:ext cx="2188567" cy="1313140"/>
        </a:xfrm>
        <a:prstGeom prst="roundRect">
          <a:avLst>
            <a:gd name="adj" fmla="val 10000"/>
          </a:avLst>
        </a:prstGeom>
        <a:gradFill rotWithShape="0">
          <a:gsLst>
            <a:gs pos="0">
              <a:schemeClr val="accent1">
                <a:hueOff val="0"/>
                <a:satOff val="0"/>
                <a:lumOff val="0"/>
                <a:alphaOff val="0"/>
                <a:shade val="47500"/>
                <a:satMod val="137000"/>
              </a:schemeClr>
            </a:gs>
            <a:gs pos="55000">
              <a:schemeClr val="accent1">
                <a:hueOff val="0"/>
                <a:satOff val="0"/>
                <a:lumOff val="0"/>
                <a:alphaOff val="0"/>
                <a:shade val="69000"/>
                <a:satMod val="137000"/>
              </a:schemeClr>
            </a:gs>
            <a:gs pos="100000">
              <a:schemeClr val="accent1">
                <a:hueOff val="0"/>
                <a:satOff val="0"/>
                <a:lumOff val="0"/>
                <a:alphaOff val="0"/>
                <a:shade val="98000"/>
                <a:satMod val="137000"/>
              </a:schemeClr>
            </a:gs>
          </a:gsLst>
          <a:lin ang="16200000" scaled="0"/>
        </a:gradFill>
        <a:ln>
          <a:noFill/>
        </a:ln>
        <a:effectLst>
          <a:outerShdw blurRad="39000" dist="25400" dir="5400000" rotWithShape="0">
            <a:srgbClr val="000000">
              <a:alpha val="3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US" sz="3200" kern="1200" dirty="0" smtClean="0"/>
            <a:t>Deepen/Extend</a:t>
          </a:r>
          <a:endParaRPr lang="en-US" sz="3200" kern="1200" dirty="0"/>
        </a:p>
      </dsp:txBody>
      <dsp:txXfrm>
        <a:off x="6173771" y="810640"/>
        <a:ext cx="2111645" cy="123621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43416DB-3B5F-5A4C-A680-56A868C4A5AF}" type="slidenum">
              <a:rPr lang="en-US" smtClean="0"/>
              <a:pPr/>
              <a:t>‹#›</a:t>
            </a:fld>
            <a:endParaRPr lang="en-US" dirty="0"/>
          </a:p>
        </p:txBody>
      </p:sp>
    </p:spTree>
    <p:extLst>
      <p:ext uri="{BB962C8B-B14F-4D97-AF65-F5344CB8AC3E}">
        <p14:creationId xmlns:p14="http://schemas.microsoft.com/office/powerpoint/2010/main" val="217885474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A740DF3-AFDC-4A40-B6EB-325F5DB3928A}" type="slidenum">
              <a:rPr lang="en-US" smtClean="0"/>
              <a:pPr/>
              <a:t>‹#›</a:t>
            </a:fld>
            <a:endParaRPr lang="en-US" dirty="0"/>
          </a:p>
        </p:txBody>
      </p:sp>
    </p:spTree>
    <p:extLst>
      <p:ext uri="{BB962C8B-B14F-4D97-AF65-F5344CB8AC3E}">
        <p14:creationId xmlns:p14="http://schemas.microsoft.com/office/powerpoint/2010/main" val="1107557042"/>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3.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4.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A740DF3-AFDC-4A40-B6EB-325F5DB3928A}" type="slidenum">
              <a:rPr lang="en-US" smtClean="0"/>
              <a:pPr/>
              <a:t>6</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A740DF3-AFDC-4A40-B6EB-325F5DB3928A}" type="slidenum">
              <a:rPr lang="en-US" smtClean="0"/>
              <a:pPr/>
              <a:t>49</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A740DF3-AFDC-4A40-B6EB-325F5DB3928A}" type="slidenum">
              <a:rPr lang="en-US" smtClean="0"/>
              <a:pPr/>
              <a:t>51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A740DF3-AFDC-4A40-B6EB-325F5DB3928A}" type="slidenum">
              <a:rPr lang="en-US" smtClean="0"/>
              <a:pPr/>
              <a:t>60</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A740DF3-AFDC-4A40-B6EB-325F5DB3928A}" type="slidenum">
              <a:rPr lang="en-US" smtClean="0"/>
              <a:pPr/>
              <a:t>61</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A740DF3-AFDC-4A40-B6EB-325F5DB3928A}" type="slidenum">
              <a:rPr lang="en-US" smtClean="0"/>
              <a:pPr/>
              <a:t>62</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A740DF3-AFDC-4A40-B6EB-325F5DB3928A}" type="slidenum">
              <a:rPr lang="en-US" smtClean="0"/>
              <a:pPr/>
              <a:t>63</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A740DF3-AFDC-4A40-B6EB-325F5DB3928A}" type="slidenum">
              <a:rPr lang="en-US" smtClean="0"/>
              <a:pPr/>
              <a:t>64</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A740DF3-AFDC-4A40-B6EB-325F5DB3928A}" type="slidenum">
              <a:rPr lang="en-US" smtClean="0"/>
              <a:pPr/>
              <a:t>66</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A740DF3-AFDC-4A40-B6EB-325F5DB3928A}" type="slidenum">
              <a:rPr lang="en-US" smtClean="0"/>
              <a:pPr/>
              <a:t>8</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A740DF3-AFDC-4A40-B6EB-325F5DB3928A}" type="slidenum">
              <a:rPr lang="en-US" smtClean="0"/>
              <a:pPr/>
              <a:t>29</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A740DF3-AFDC-4A40-B6EB-325F5DB3928A}" type="slidenum">
              <a:rPr lang="en-US" smtClean="0"/>
              <a:pPr/>
              <a:t>30</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A740DF3-AFDC-4A40-B6EB-325F5DB3928A}" type="slidenum">
              <a:rPr lang="en-US" smtClean="0"/>
              <a:pPr/>
              <a:t>31</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A740DF3-AFDC-4A40-B6EB-325F5DB3928A}" type="slidenum">
              <a:rPr lang="en-US" smtClean="0"/>
              <a:pPr/>
              <a:t>32</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A740DF3-AFDC-4A40-B6EB-325F5DB3928A}" type="slidenum">
              <a:rPr lang="en-US" smtClean="0"/>
              <a:pPr/>
              <a:t>33</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A740DF3-AFDC-4A40-B6EB-325F5DB3928A}" type="slidenum">
              <a:rPr lang="en-US" smtClean="0"/>
              <a:pPr/>
              <a:t>35</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A740DF3-AFDC-4A40-B6EB-325F5DB3928A}" type="slidenum">
              <a:rPr lang="en-US" smtClean="0"/>
              <a:pPr/>
              <a:t>48</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2" name="Title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lstStyle>
          <a:p>
            <a:r>
              <a:rPr kumimoji="0" lang="en-US" smtClean="0"/>
              <a:t>Click to edit Master title style</a:t>
            </a:r>
            <a:endParaRPr kumimoji="0" lang="en-US"/>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0" lang="en-US" smtClean="0"/>
              <a:t>Click to edit Master subtitle style</a:t>
            </a:r>
            <a:endParaRPr kumimoji="0" lang="en-US"/>
          </a:p>
        </p:txBody>
      </p:sp>
      <p:sp>
        <p:nvSpPr>
          <p:cNvPr id="4" name="Date Placeholder 3"/>
          <p:cNvSpPr>
            <a:spLocks noGrp="1"/>
          </p:cNvSpPr>
          <p:nvPr>
            <p:ph type="dt" sz="half" idx="10"/>
          </p:nvPr>
        </p:nvSpPr>
        <p:spPr/>
        <p:txBody>
          <a:bodyPr/>
          <a:lstStyle/>
          <a:p>
            <a:fld id="{2D1A577A-36A9-C54F-A418-8176EDF16BA3}" type="datetime1">
              <a:rPr lang="en-US" smtClean="0"/>
              <a:pPr/>
              <a:t>3/15/11</a:t>
            </a:fld>
            <a:endParaRPr lang="en-US" dirty="0"/>
          </a:p>
        </p:txBody>
      </p:sp>
      <p:sp>
        <p:nvSpPr>
          <p:cNvPr id="5" name="Footer Placeholder 4"/>
          <p:cNvSpPr>
            <a:spLocks noGrp="1"/>
          </p:cNvSpPr>
          <p:nvPr>
            <p:ph type="ftr" sz="quarter" idx="11"/>
          </p:nvPr>
        </p:nvSpPr>
        <p:spPr/>
        <p:txBody>
          <a:bodyPr/>
          <a:lstStyle/>
          <a:p>
            <a:endParaRPr kumimoji="0" lang="en-US" dirty="0"/>
          </a:p>
        </p:txBody>
      </p:sp>
      <p:sp>
        <p:nvSpPr>
          <p:cNvPr id="6" name="Slide Number Placeholder 5"/>
          <p:cNvSpPr>
            <a:spLocks noGrp="1"/>
          </p:cNvSpPr>
          <p:nvPr>
            <p:ph type="sldNum" sz="quarter" idx="12"/>
          </p:nvPr>
        </p:nvSpPr>
        <p:spPr/>
        <p:txBody>
          <a:bodyPr/>
          <a:lstStyle/>
          <a:p>
            <a:fld id="{D5BBC35B-A44B-4119-B8DA-DE9E3DFADA20}" type="slidenum">
              <a:rPr kumimoji="0" lang="en-US" smtClean="0"/>
              <a:pPr/>
              <a:t>‹#›</a:t>
            </a:fld>
            <a:endParaRPr kumimoji="0" lang="en-US" dirty="0">
              <a:solidFill>
                <a:srgbClr val="FFFFFF"/>
              </a:solidFill>
            </a:endParaRPr>
          </a:p>
        </p:txBody>
      </p:sp>
      <p:sp>
        <p:nvSpPr>
          <p:cNvPr id="10" name="Rectangle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E80C3BE-0127-5A4C-AE05-11500A0F5945}" type="datetime1">
              <a:rPr lang="en-US" smtClean="0"/>
              <a:pPr/>
              <a:t>3/15/11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99E9572-0473-254F-83A6-8BD48D2F2CCE}"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8" name="Rectangle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2" name="Vertical Title 1"/>
          <p:cNvSpPr>
            <a:spLocks noGrp="1"/>
          </p:cNvSpPr>
          <p:nvPr>
            <p:ph type="title" orient="vert"/>
          </p:nvPr>
        </p:nvSpPr>
        <p:spPr>
          <a:xfrm>
            <a:off x="6781800" y="274640"/>
            <a:ext cx="19050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04800"/>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7E39140-55FC-604A-9E24-8281C8349E4B}" type="datetime1">
              <a:rPr lang="en-US" smtClean="0"/>
              <a:pPr/>
              <a:t>3/15/11</a:t>
            </a:fld>
            <a:endParaRPr lang="en-US" dirty="0"/>
          </a:p>
        </p:txBody>
      </p:sp>
      <p:sp>
        <p:nvSpPr>
          <p:cNvPr id="5" name="Footer Placeholder 4"/>
          <p:cNvSpPr>
            <a:spLocks noGrp="1"/>
          </p:cNvSpPr>
          <p:nvPr>
            <p:ph type="ftr" sz="quarter" idx="11"/>
          </p:nvPr>
        </p:nvSpPr>
        <p:spPr>
          <a:xfrm>
            <a:off x="2640597" y="6377459"/>
            <a:ext cx="3836404" cy="365125"/>
          </a:xfrm>
        </p:spPr>
        <p:txBody>
          <a:bodyPr/>
          <a:lstStyle/>
          <a:p>
            <a:endParaRPr lang="en-US" dirty="0"/>
          </a:p>
        </p:txBody>
      </p:sp>
      <p:sp>
        <p:nvSpPr>
          <p:cNvPr id="6" name="Slide Number Placeholder 5"/>
          <p:cNvSpPr>
            <a:spLocks noGrp="1"/>
          </p:cNvSpPr>
          <p:nvPr>
            <p:ph type="sldNum" sz="quarter" idx="12"/>
          </p:nvPr>
        </p:nvSpPr>
        <p:spPr/>
        <p:txBody>
          <a:bodyPr/>
          <a:lstStyle/>
          <a:p>
            <a:fld id="{D99E9572-0473-254F-83A6-8BD48D2F2CCE}"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73100" y="171450"/>
            <a:ext cx="7753350" cy="112395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685800" y="1981200"/>
            <a:ext cx="3810000" cy="4114800"/>
          </a:xfrm>
        </p:spPr>
        <p:txBody>
          <a:bodyPr/>
          <a:lstStyle/>
          <a:p>
            <a:endParaRPr lang="en-US" dirty="0"/>
          </a:p>
        </p:txBody>
      </p:sp>
      <p:sp>
        <p:nvSpPr>
          <p:cNvPr id="4" name="Text Placeholder 3"/>
          <p:cNvSpPr>
            <a:spLocks noGrp="1"/>
          </p:cNvSpPr>
          <p:nvPr>
            <p:ph type="body"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6248400"/>
            <a:ext cx="1905000" cy="457200"/>
          </a:xfrm>
        </p:spPr>
        <p:txBody>
          <a:bodyPr/>
          <a:lstStyle>
            <a:lvl1pPr>
              <a:defRPr/>
            </a:lvl1pPr>
          </a:lstStyle>
          <a:p>
            <a:endParaRPr lang="en-US" dirty="0"/>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dirty="0"/>
          </a:p>
        </p:txBody>
      </p:sp>
      <p:sp>
        <p:nvSpPr>
          <p:cNvPr id="7" name="Slide Number Placeholder 6"/>
          <p:cNvSpPr>
            <a:spLocks noGrp="1"/>
          </p:cNvSpPr>
          <p:nvPr>
            <p:ph type="sldNum" sz="quarter" idx="12"/>
          </p:nvPr>
        </p:nvSpPr>
        <p:spPr>
          <a:xfrm>
            <a:off x="6553200" y="6248400"/>
            <a:ext cx="1905000" cy="457200"/>
          </a:xfrm>
        </p:spPr>
        <p:txBody>
          <a:bodyPr/>
          <a:lstStyle>
            <a:lvl1pPr>
              <a:defRPr smtClean="0"/>
            </a:lvl1pPr>
          </a:lstStyle>
          <a:p>
            <a:fld id="{480CBCBA-D7C5-9E47-A57B-7AF051C5714B}" type="slidenum">
              <a:rPr lang="en-US"/>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AAFECBD-88E5-3447-8256-EDC25EE6F823}" type="datetime1">
              <a:rPr lang="en-US" smtClean="0"/>
              <a:pPr/>
              <a:t>3/15/11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99E9572-0473-254F-83A6-8BD48D2F2CCE}"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12" name="Rectangle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2" name="Title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4CE99264-C6D5-0B47-B5FF-FC1BAE6C398C}" type="datetime1">
              <a:rPr lang="en-US" smtClean="0"/>
              <a:pPr/>
              <a:t>3/15/11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D8CFD7C-5133-4F31-B8DD-48811D9CC472}" type="slidenum">
              <a:rPr lang="en-US" smtClean="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D33D740D-4FEB-A244-9DAF-1E5CDDF83AC4}" type="datetime1">
              <a:rPr lang="en-US" smtClean="0"/>
              <a:pPr/>
              <a:t>3/15/11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99E9572-0473-254F-83A6-8BD48D2F2CCE}"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eaLnBrk="1" latinLnBrk="0" hangingPunct="1"/>
            <a:r>
              <a:rPr kumimoji="0" lang="en-US" smtClean="0"/>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eaLnBrk="1" latinLnBrk="0" hangingPunct="1"/>
            <a:r>
              <a:rPr kumimoji="0" lang="en-US" smtClean="0"/>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7A161180-C90C-B34E-8296-4A03C8037209}" type="datetime1">
              <a:rPr lang="en-US" smtClean="0"/>
              <a:pPr/>
              <a:t>3/15/11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99E9572-0473-254F-83A6-8BD48D2F2CCE}"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72420101-1E6B-0046-BBEC-9DCF69B5642D}" type="datetime1">
              <a:rPr lang="en-US" smtClean="0"/>
              <a:pPr/>
              <a:t>3/15/11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99E9572-0473-254F-83A6-8BD48D2F2CCE}"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17C906A-F6C2-BC40-93B8-F07B3F998A46}" type="datetime1">
              <a:rPr lang="en-US" smtClean="0"/>
              <a:pPr/>
              <a:t>3/15/11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99E9572-0473-254F-83A6-8BD48D2F2CCE}"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lstStyle>
          <a:p>
            <a:r>
              <a:rPr kumimoji="0" lang="en-US" smtClean="0"/>
              <a:t>Click to edit Master title style</a:t>
            </a:r>
            <a:endParaRPr kumimoji="0" lang="en-US"/>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EAA10D24-CDFB-6A49-BA98-42DEDD7402B9}" type="datetime1">
              <a:rPr lang="en-US" smtClean="0"/>
              <a:pPr/>
              <a:t>3/15/11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BBC35B-A44B-4119-B8DA-DE9E3DFADA20}" type="slidenum">
              <a:rPr kumimoji="0" lang="en-US" smtClean="0"/>
              <a:pPr/>
              <a:t>‹#›</a:t>
            </a:fld>
            <a:endParaRPr kumimoji="0" lang="en-US" dirty="0"/>
          </a:p>
        </p:txBody>
      </p:sp>
      <p:sp>
        <p:nvSpPr>
          <p:cNvPr id="12" name="Rectangle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9" name="Rectangle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kumimoji="0" lang="en-US" dirty="0" smtClean="0"/>
              <a:t>Click icon to add picture</a:t>
            </a:r>
            <a:endParaRPr kumimoji="0" lang="en-US"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164592" y="1170432"/>
            <a:ext cx="2523744" cy="201168"/>
          </a:xfrm>
        </p:spPr>
        <p:txBody>
          <a:bodyPr/>
          <a:lstStyle/>
          <a:p>
            <a:fld id="{D0F18CC2-D034-7B4D-AFB5-4A2F448ABECA}" type="datetime1">
              <a:rPr lang="en-US" smtClean="0"/>
              <a:pPr/>
              <a:t>3/15/11</a:t>
            </a:fld>
            <a:endParaRPr lang="en-US" dirty="0"/>
          </a:p>
        </p:txBody>
      </p:sp>
      <p:sp>
        <p:nvSpPr>
          <p:cNvPr id="11" name="Rectangle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9" name="Rectangle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6" name="Footer Placeholder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lang="en-US" dirty="0"/>
          </a:p>
        </p:txBody>
      </p:sp>
      <p:sp>
        <p:nvSpPr>
          <p:cNvPr id="7" name="Slide Number Placeholder 6"/>
          <p:cNvSpPr>
            <a:spLocks noGrp="1"/>
          </p:cNvSpPr>
          <p:nvPr>
            <p:ph type="sldNum" sz="quarter" idx="12"/>
          </p:nvPr>
        </p:nvSpPr>
        <p:spPr>
          <a:xfrm>
            <a:off x="8339328" y="1170432"/>
            <a:ext cx="733864" cy="201168"/>
          </a:xfrm>
        </p:spPr>
        <p:txBody>
          <a:bodyPr/>
          <a:lstStyle/>
          <a:p>
            <a:fld id="{D99E9572-0473-254F-83A6-8BD48D2F2CCE}"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7" name="Rectangle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2" name="Title Placeholder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775191"/>
            <a:ext cx="8229600" cy="4625609"/>
          </a:xfrm>
          <a:prstGeom prst="rect">
            <a:avLst/>
          </a:prstGeom>
        </p:spPr>
        <p:txBody>
          <a:bodyPr vert="horz" lIns="54864" tIns="91440" rtlCol="0">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4" name="Date Placeholder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lstStyle>
          <a:p>
            <a:fld id="{B8A08889-4883-F243-825D-FED87446085D}" type="datetime1">
              <a:rPr lang="en-US" smtClean="0"/>
              <a:pPr/>
              <a:t>3/15/11</a:t>
            </a:fld>
            <a:endParaRPr lang="en-US" dirty="0"/>
          </a:p>
        </p:txBody>
      </p:sp>
      <p:sp>
        <p:nvSpPr>
          <p:cNvPr id="5" name="Footer Placeholder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lstStyle>
          <a:p>
            <a:endParaRPr lang="en-US" dirty="0"/>
          </a:p>
        </p:txBody>
      </p:sp>
      <p:sp>
        <p:nvSpPr>
          <p:cNvPr id="6" name="Slide Number Placeholder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lstStyle>
          <a:p>
            <a:fld id="{D99E9572-0473-254F-83A6-8BD48D2F2CCE}"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4679" r:id="rId1"/>
    <p:sldLayoutId id="2147484680" r:id="rId2"/>
    <p:sldLayoutId id="2147484681" r:id="rId3"/>
    <p:sldLayoutId id="2147484682" r:id="rId4"/>
    <p:sldLayoutId id="2147484683" r:id="rId5"/>
    <p:sldLayoutId id="2147484684" r:id="rId6"/>
    <p:sldLayoutId id="2147484685" r:id="rId7"/>
    <p:sldLayoutId id="2147484686" r:id="rId8"/>
    <p:sldLayoutId id="2147484687" r:id="rId9"/>
    <p:sldLayoutId id="2147484688" r:id="rId10"/>
    <p:sldLayoutId id="2147484689" r:id="rId11"/>
    <p:sldLayoutId id="2147484690" r:id="rId12"/>
  </p:sldLayoutIdLst>
  <p:hf sldNum="0" hdr="0" ftr="0" dt="0"/>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9.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0.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1.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2.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3.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4.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5.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6.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7.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8.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jpe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0.jpeg"/><Relationship Id="rId3" Type="http://schemas.openxmlformats.org/officeDocument/2006/relationships/image" Target="../media/image21.jpe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22.jpeg"/><Relationship Id="rId3" Type="http://schemas.openxmlformats.org/officeDocument/2006/relationships/image" Target="../media/image23.jpe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4.jpe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23.jpe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25.jpeg"/><Relationship Id="rId3" Type="http://schemas.openxmlformats.org/officeDocument/2006/relationships/image" Target="../media/image26.jpe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7.jpeg"/><Relationship Id="rId3" Type="http://schemas.openxmlformats.org/officeDocument/2006/relationships/image" Target="../media/image28.jpe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9.jpeg"/><Relationship Id="rId3" Type="http://schemas.openxmlformats.org/officeDocument/2006/relationships/image" Target="../media/image30.jpe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1.jpeg"/><Relationship Id="rId3" Type="http://schemas.openxmlformats.org/officeDocument/2006/relationships/image" Target="../media/image32.jpeg"/></Relationships>
</file>

<file path=ppt/slides/_rels/slide58.xml.rels><?xml version="1.0" encoding="UTF-8" standalone="yes"?>
<Relationships xmlns="http://schemas.openxmlformats.org/package/2006/relationships"><Relationship Id="rId3" Type="http://schemas.openxmlformats.org/officeDocument/2006/relationships/diagramLayout" Target="../diagrams/layout3.xml"/><Relationship Id="rId4" Type="http://schemas.openxmlformats.org/officeDocument/2006/relationships/diagramQuickStyle" Target="../diagrams/quickStyle3.xml"/><Relationship Id="rId5" Type="http://schemas.openxmlformats.org/officeDocument/2006/relationships/diagramColors" Target="../diagrams/colors3.xml"/><Relationship Id="rId6" Type="http://schemas.microsoft.com/office/2007/relationships/diagramDrawing" Target="../diagrams/drawing3.xml"/><Relationship Id="rId1" Type="http://schemas.openxmlformats.org/officeDocument/2006/relationships/slideLayout" Target="../slideLayouts/slideLayout2.xml"/><Relationship Id="rId2" Type="http://schemas.openxmlformats.org/officeDocument/2006/relationships/diagramData" Target="../diagrams/data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3.png"/><Relationship Id="rId3" Type="http://schemas.openxmlformats.org/officeDocument/2006/relationships/image" Target="../media/image3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diagramLayout" Target="../diagrams/layout4.xml"/><Relationship Id="rId4" Type="http://schemas.openxmlformats.org/officeDocument/2006/relationships/diagramQuickStyle" Target="../diagrams/quickStyle4.xml"/><Relationship Id="rId5" Type="http://schemas.openxmlformats.org/officeDocument/2006/relationships/diagramColors" Target="../diagrams/colors4.xml"/><Relationship Id="rId6" Type="http://schemas.microsoft.com/office/2007/relationships/diagramDrawing" Target="../diagrams/drawing4.xml"/><Relationship Id="rId1" Type="http://schemas.openxmlformats.org/officeDocument/2006/relationships/slideLayout" Target="../slideLayouts/slideLayout2.xml"/><Relationship Id="rId2" Type="http://schemas.openxmlformats.org/officeDocument/2006/relationships/diagramData" Target="../diagrams/data4.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5.jpeg"/></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6.jpeg"/></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38.jpeg"/><Relationship Id="rId4" Type="http://schemas.openxmlformats.org/officeDocument/2006/relationships/image" Target="../media/image39.jpeg"/><Relationship Id="rId1" Type="http://schemas.openxmlformats.org/officeDocument/2006/relationships/slideLayout" Target="../slideLayouts/slideLayout2.xml"/><Relationship Id="rId2" Type="http://schemas.openxmlformats.org/officeDocument/2006/relationships/image" Target="../media/image37.jpeg"/></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0.jpeg"/></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1.jpeg"/></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43.jpeg"/><Relationship Id="rId4" Type="http://schemas.openxmlformats.org/officeDocument/2006/relationships/image" Target="../media/image44.jpeg"/><Relationship Id="rId1" Type="http://schemas.openxmlformats.org/officeDocument/2006/relationships/slideLayout" Target="../slideLayouts/slideLayout2.xml"/><Relationship Id="rId2" Type="http://schemas.openxmlformats.org/officeDocument/2006/relationships/image" Target="../media/image42.jpeg"/></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5.jpeg"/></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47.jpeg"/><Relationship Id="rId4" Type="http://schemas.openxmlformats.org/officeDocument/2006/relationships/image" Target="../media/image48.jpeg"/><Relationship Id="rId1" Type="http://schemas.openxmlformats.org/officeDocument/2006/relationships/slideLayout" Target="../slideLayouts/slideLayout7.xml"/><Relationship Id="rId2" Type="http://schemas.openxmlformats.org/officeDocument/2006/relationships/image" Target="../media/image46.jpeg"/></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2.xml"/><Relationship Id="rId4" Type="http://schemas.openxmlformats.org/officeDocument/2006/relationships/diagramQuickStyle" Target="../diagrams/quickStyle2.xml"/><Relationship Id="rId5" Type="http://schemas.openxmlformats.org/officeDocument/2006/relationships/diagramColors" Target="../diagrams/colors2.xml"/><Relationship Id="rId6" Type="http://schemas.microsoft.com/office/2007/relationships/diagramDrawing" Target="../diagrams/drawing2.xml"/><Relationship Id="rId1" Type="http://schemas.openxmlformats.org/officeDocument/2006/relationships/slideLayout" Target="../slideLayouts/slideLayout2.xml"/><Relationship Id="rId2" Type="http://schemas.openxmlformats.org/officeDocument/2006/relationships/diagramData" Target="../diagrams/data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9.jpeg"/></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0.jpeg"/></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1.jpeg"/></Relationships>
</file>

<file path=ppt/slides/_rels/slide99.xml.rels><?xml version="1.0" encoding="UTF-8" standalone="yes"?>
<Relationships xmlns="http://schemas.openxmlformats.org/package/2006/relationships"><Relationship Id="rId3" Type="http://schemas.openxmlformats.org/officeDocument/2006/relationships/diagramLayout" Target="../diagrams/layout5.xml"/><Relationship Id="rId4" Type="http://schemas.openxmlformats.org/officeDocument/2006/relationships/diagramQuickStyle" Target="../diagrams/quickStyle5.xml"/><Relationship Id="rId5" Type="http://schemas.openxmlformats.org/officeDocument/2006/relationships/diagramColors" Target="../diagrams/colors5.xml"/><Relationship Id="rId6" Type="http://schemas.microsoft.com/office/2007/relationships/diagramDrawing" Target="../diagrams/drawing5.xml"/><Relationship Id="rId1" Type="http://schemas.openxmlformats.org/officeDocument/2006/relationships/slideLayout" Target="../slideLayouts/slideLayout2.xml"/><Relationship Id="rId2" Type="http://schemas.openxmlformats.org/officeDocument/2006/relationships/diagramData" Target="../diagrams/data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46559" y="862231"/>
            <a:ext cx="8013192" cy="1295574"/>
          </a:xfrm>
        </p:spPr>
        <p:txBody>
          <a:bodyPr>
            <a:normAutofit fontScale="90000"/>
          </a:bodyPr>
          <a:lstStyle/>
          <a:p>
            <a:pPr algn="ctr"/>
            <a:r>
              <a:rPr lang="en-US" dirty="0" smtClean="0"/>
              <a:t>Responding to the Religious and Spiritual Needs of People Today</a:t>
            </a:r>
            <a:endParaRPr lang="en-US" dirty="0"/>
          </a:p>
        </p:txBody>
      </p:sp>
      <p:pic>
        <p:nvPicPr>
          <p:cNvPr id="2" name="Picture 1" descr="Pathways Logo.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76019" y="3160057"/>
            <a:ext cx="8111091" cy="2432172"/>
          </a:xfrm>
          <a:prstGeom prst="rect">
            <a:avLst/>
          </a:prstGeom>
        </p:spPr>
      </p:pic>
    </p:spTree>
    <p:extLst>
      <p:ext uri="{BB962C8B-B14F-4D97-AF65-F5344CB8AC3E}">
        <p14:creationId xmlns:p14="http://schemas.microsoft.com/office/powerpoint/2010/main" val="2526935756"/>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pPr algn="ctr"/>
            <a:r>
              <a:rPr lang="en-US" b="0" dirty="0" smtClean="0"/>
              <a:t>Approach #1</a:t>
            </a:r>
            <a:endParaRPr lang="en-US" b="0" dirty="0"/>
          </a:p>
        </p:txBody>
      </p:sp>
      <p:sp>
        <p:nvSpPr>
          <p:cNvPr id="6" name="Content Placeholder 5"/>
          <p:cNvSpPr>
            <a:spLocks noGrp="1"/>
          </p:cNvSpPr>
          <p:nvPr>
            <p:ph idx="1"/>
          </p:nvPr>
        </p:nvSpPr>
        <p:spPr>
          <a:xfrm>
            <a:off x="457200" y="1565666"/>
            <a:ext cx="8229600" cy="5036407"/>
          </a:xfrm>
        </p:spPr>
        <p:txBody>
          <a:bodyPr>
            <a:normAutofit fontScale="92500"/>
          </a:bodyPr>
          <a:lstStyle/>
          <a:p>
            <a:pPr lvl="0"/>
            <a:r>
              <a:rPr lang="en-US" sz="2600" dirty="0" smtClean="0"/>
              <a:t>Begin </a:t>
            </a:r>
            <a:r>
              <a:rPr lang="en-US" sz="2600" dirty="0"/>
              <a:t>with people’s participation in face-to-face learning activities </a:t>
            </a:r>
            <a:r>
              <a:rPr lang="en-US" sz="2600" dirty="0" smtClean="0"/>
              <a:t>and extend the learning online.  </a:t>
            </a:r>
          </a:p>
          <a:p>
            <a:pPr lvl="0"/>
            <a:r>
              <a:rPr lang="en-US" sz="2600" dirty="0" smtClean="0"/>
              <a:t>Sponsor a parish program on the Gospel of Matthew in preparation for Cycle A (a family or intergenerational program, a 3-session adult program, a youth meeting, etc.)</a:t>
            </a:r>
          </a:p>
          <a:p>
            <a:pPr lvl="0"/>
            <a:r>
              <a:rPr lang="en-US" sz="2600" dirty="0" smtClean="0"/>
              <a:t>Extend </a:t>
            </a:r>
            <a:r>
              <a:rPr lang="en-US" sz="2600" dirty="0"/>
              <a:t>and </a:t>
            </a:r>
            <a:r>
              <a:rPr lang="en-US" sz="2600" dirty="0" smtClean="0"/>
              <a:t>deepen the learning with </a:t>
            </a:r>
            <a:r>
              <a:rPr lang="en-US" sz="2600" dirty="0"/>
              <a:t>online </a:t>
            </a:r>
            <a:r>
              <a:rPr lang="en-US" sz="2600" dirty="0" smtClean="0"/>
              <a:t>resources</a:t>
            </a:r>
          </a:p>
          <a:p>
            <a:pPr lvl="1"/>
            <a:r>
              <a:rPr lang="en-US" sz="2600" dirty="0" smtClean="0"/>
              <a:t>weekly </a:t>
            </a:r>
            <a:r>
              <a:rPr lang="en-US" sz="2600" dirty="0"/>
              <a:t>commentaries </a:t>
            </a:r>
            <a:r>
              <a:rPr lang="en-US" sz="2600" dirty="0" smtClean="0"/>
              <a:t>for each Sunday of Cycle A</a:t>
            </a:r>
          </a:p>
          <a:p>
            <a:pPr lvl="1"/>
            <a:r>
              <a:rPr lang="en-US" sz="2600" dirty="0" smtClean="0"/>
              <a:t>online </a:t>
            </a:r>
            <a:r>
              <a:rPr lang="en-US" sz="2600" dirty="0"/>
              <a:t>Bible study program (independent or with a small group) on the Gospel of </a:t>
            </a:r>
            <a:r>
              <a:rPr lang="en-US" sz="2600" dirty="0" smtClean="0"/>
              <a:t>Matthew</a:t>
            </a:r>
          </a:p>
          <a:p>
            <a:pPr lvl="1"/>
            <a:r>
              <a:rPr lang="en-US" sz="2600" dirty="0" smtClean="0"/>
              <a:t>a </a:t>
            </a:r>
            <a:r>
              <a:rPr lang="en-US" sz="2600" dirty="0"/>
              <a:t>university course on the Gospel of </a:t>
            </a:r>
            <a:r>
              <a:rPr lang="en-US" sz="2600" dirty="0" smtClean="0"/>
              <a:t>Matthew on </a:t>
            </a:r>
            <a:r>
              <a:rPr lang="en-US" sz="2600" dirty="0"/>
              <a:t>iTunes </a:t>
            </a:r>
            <a:r>
              <a:rPr lang="en-US" sz="2600" dirty="0" smtClean="0"/>
              <a:t>U</a:t>
            </a:r>
          </a:p>
          <a:p>
            <a:pPr lvl="1"/>
            <a:r>
              <a:rPr lang="en-US" sz="2600" dirty="0" smtClean="0"/>
              <a:t>an </a:t>
            </a:r>
            <a:r>
              <a:rPr lang="en-US" sz="2600" dirty="0"/>
              <a:t>online blog that allows people to post their reflections on each Sunday’s reading and invites discussion </a:t>
            </a:r>
            <a:r>
              <a:rPr lang="en-US" sz="2600" dirty="0" smtClean="0"/>
              <a:t>online</a:t>
            </a:r>
            <a:endParaRPr lang="en-US" sz="2600" dirty="0"/>
          </a:p>
        </p:txBody>
      </p:sp>
    </p:spTree>
    <p:extLst>
      <p:ext uri="{BB962C8B-B14F-4D97-AF65-F5344CB8AC3E}">
        <p14:creationId xmlns:p14="http://schemas.microsoft.com/office/powerpoint/2010/main" val="1296201448"/>
      </p:ext>
    </p:extLst>
  </p:cSld>
  <p:clrMapOvr>
    <a:masterClrMapping/>
  </p:clrMapOvr>
  <p:timing>
    <p:tnLst>
      <p:par>
        <p:cTn xmlns:p14="http://schemas.microsoft.com/office/powerpoint/2010/mai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Designing New Initiatives</a:t>
            </a:r>
            <a:endParaRPr lang="en-US" dirty="0"/>
          </a:p>
        </p:txBody>
      </p:sp>
      <p:sp>
        <p:nvSpPr>
          <p:cNvPr id="3" name="Content Placeholder 2"/>
          <p:cNvSpPr>
            <a:spLocks noGrp="1"/>
          </p:cNvSpPr>
          <p:nvPr>
            <p:ph idx="1"/>
          </p:nvPr>
        </p:nvSpPr>
        <p:spPr>
          <a:xfrm>
            <a:off x="417199" y="1533267"/>
            <a:ext cx="8413043" cy="5117216"/>
          </a:xfrm>
        </p:spPr>
        <p:txBody>
          <a:bodyPr>
            <a:noAutofit/>
          </a:bodyPr>
          <a:lstStyle/>
          <a:p>
            <a:pPr>
              <a:buNone/>
            </a:pPr>
            <a:r>
              <a:rPr lang="en-US" sz="2800" dirty="0" smtClean="0"/>
              <a:t>Step 1. Select a priority need.</a:t>
            </a:r>
          </a:p>
          <a:p>
            <a:pPr>
              <a:spcBef>
                <a:spcPts val="1200"/>
              </a:spcBef>
              <a:buNone/>
            </a:pPr>
            <a:r>
              <a:rPr lang="en-US" sz="2800" dirty="0" smtClean="0"/>
              <a:t>Step 2. Consult strategies &amp; innovations.</a:t>
            </a:r>
          </a:p>
          <a:p>
            <a:pPr>
              <a:spcBef>
                <a:spcPts val="1200"/>
              </a:spcBef>
              <a:buNone/>
            </a:pPr>
            <a:r>
              <a:rPr lang="en-US" sz="2800" dirty="0" smtClean="0"/>
              <a:t>Step 3. Generate creative ideas. </a:t>
            </a:r>
          </a:p>
          <a:p>
            <a:pPr>
              <a:spcBef>
                <a:spcPts val="1200"/>
              </a:spcBef>
              <a:buNone/>
            </a:pPr>
            <a:r>
              <a:rPr lang="en-US" sz="2800" dirty="0" smtClean="0"/>
              <a:t>Step 4. Evaluate the ideas. </a:t>
            </a:r>
          </a:p>
          <a:p>
            <a:pPr>
              <a:spcBef>
                <a:spcPts val="1200"/>
              </a:spcBef>
              <a:buNone/>
            </a:pPr>
            <a:r>
              <a:rPr lang="en-US" sz="2800" dirty="0" smtClean="0"/>
              <a:t>Step 5. Design an implementation plan.</a:t>
            </a:r>
          </a:p>
          <a:p>
            <a:pPr>
              <a:spcBef>
                <a:spcPts val="1200"/>
              </a:spcBef>
              <a:buNone/>
            </a:pPr>
            <a:r>
              <a:rPr lang="en-US" sz="2800" dirty="0" smtClean="0"/>
              <a:t>Step 5. Implement the initiative through small scale prototyping.</a:t>
            </a:r>
          </a:p>
          <a:p>
            <a:pPr>
              <a:spcBef>
                <a:spcPts val="1200"/>
              </a:spcBef>
              <a:buNone/>
            </a:pPr>
            <a:r>
              <a:rPr lang="en-US" sz="2800" dirty="0" smtClean="0"/>
              <a:t>Step 7. Implement the initiative with a wider audience and continue evaluation and improvements. </a:t>
            </a:r>
          </a:p>
          <a:p>
            <a:pPr>
              <a:buNone/>
            </a:pPr>
            <a:endParaRPr lang="en-US" sz="2800" dirty="0" smtClean="0"/>
          </a:p>
          <a:p>
            <a:pPr>
              <a:buNone/>
            </a:pPr>
            <a:endParaRPr lang="en-US" sz="2800" dirty="0" smtClean="0"/>
          </a:p>
          <a:p>
            <a:pPr>
              <a:buNone/>
            </a:pPr>
            <a:endParaRPr lang="en-US" sz="2800" dirty="0"/>
          </a:p>
        </p:txBody>
      </p:sp>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pPr algn="ctr"/>
            <a:r>
              <a:rPr lang="en-US" b="0" dirty="0" smtClean="0"/>
              <a:t>Approach #2</a:t>
            </a:r>
            <a:endParaRPr lang="en-US" b="0" dirty="0"/>
          </a:p>
        </p:txBody>
      </p:sp>
      <p:sp>
        <p:nvSpPr>
          <p:cNvPr id="6" name="Content Placeholder 5"/>
          <p:cNvSpPr>
            <a:spLocks noGrp="1"/>
          </p:cNvSpPr>
          <p:nvPr>
            <p:ph idx="1"/>
          </p:nvPr>
        </p:nvSpPr>
        <p:spPr>
          <a:xfrm>
            <a:off x="457200" y="1532819"/>
            <a:ext cx="8229600" cy="5200639"/>
          </a:xfrm>
        </p:spPr>
        <p:txBody>
          <a:bodyPr>
            <a:normAutofit fontScale="92500" lnSpcReduction="20000"/>
          </a:bodyPr>
          <a:lstStyle/>
          <a:p>
            <a:pPr lvl="0"/>
            <a:r>
              <a:rPr lang="en-US" sz="2600" dirty="0" smtClean="0"/>
              <a:t>Begin </a:t>
            </a:r>
            <a:r>
              <a:rPr lang="en-US" sz="2600" dirty="0"/>
              <a:t>with people’s </a:t>
            </a:r>
            <a:r>
              <a:rPr lang="en-US" sz="2600" dirty="0" smtClean="0"/>
              <a:t>participation in online learning </a:t>
            </a:r>
            <a:r>
              <a:rPr lang="en-US" sz="2600" dirty="0"/>
              <a:t>activities and </a:t>
            </a:r>
            <a:r>
              <a:rPr lang="en-US" sz="2600" dirty="0" smtClean="0"/>
              <a:t>invite them to in parish learning programs</a:t>
            </a:r>
          </a:p>
          <a:p>
            <a:pPr lvl="0"/>
            <a:r>
              <a:rPr lang="en-US" sz="2600" dirty="0" smtClean="0"/>
              <a:t>Develop an </a:t>
            </a:r>
            <a:r>
              <a:rPr lang="en-US" sz="2600" dirty="0"/>
              <a:t>online spiritual formation center </a:t>
            </a:r>
            <a:r>
              <a:rPr lang="en-US" sz="2600" dirty="0" smtClean="0"/>
              <a:t>(website) for your church using </a:t>
            </a:r>
            <a:r>
              <a:rPr lang="en-US" sz="2600" dirty="0"/>
              <a:t>a variety of already existing resources</a:t>
            </a:r>
            <a:r>
              <a:rPr lang="en-US" sz="2600" dirty="0" smtClean="0"/>
              <a:t>:</a:t>
            </a:r>
          </a:p>
          <a:p>
            <a:pPr lvl="1"/>
            <a:r>
              <a:rPr lang="en-US" sz="2600" dirty="0" smtClean="0"/>
              <a:t>daily </a:t>
            </a:r>
            <a:r>
              <a:rPr lang="en-US" sz="2600" dirty="0"/>
              <a:t>fixed hour prayer (liturgy of the hours</a:t>
            </a:r>
            <a:r>
              <a:rPr lang="en-US" sz="2600" dirty="0" smtClean="0"/>
              <a:t>)</a:t>
            </a:r>
          </a:p>
          <a:p>
            <a:pPr lvl="1"/>
            <a:r>
              <a:rPr lang="en-US" sz="2600" dirty="0" smtClean="0"/>
              <a:t>weekly </a:t>
            </a:r>
            <a:r>
              <a:rPr lang="en-US" sz="2600" dirty="0"/>
              <a:t>and seasonal prayer </a:t>
            </a:r>
            <a:r>
              <a:rPr lang="en-US" sz="2600" dirty="0" smtClean="0"/>
              <a:t>resources</a:t>
            </a:r>
          </a:p>
          <a:p>
            <a:pPr lvl="1"/>
            <a:r>
              <a:rPr lang="en-US" sz="2600" dirty="0" smtClean="0"/>
              <a:t>links </a:t>
            </a:r>
            <a:r>
              <a:rPr lang="en-US" sz="2600" dirty="0"/>
              <a:t>to prayer sites around the </a:t>
            </a:r>
            <a:r>
              <a:rPr lang="en-US" sz="2600" dirty="0" smtClean="0"/>
              <a:t>world</a:t>
            </a:r>
          </a:p>
          <a:p>
            <a:pPr lvl="1"/>
            <a:r>
              <a:rPr lang="en-US" sz="2600" dirty="0" smtClean="0"/>
              <a:t>an </a:t>
            </a:r>
            <a:r>
              <a:rPr lang="en-US" sz="2600" dirty="0"/>
              <a:t>online retreat (A thirty-four week retreat for Everyday Life from Creighton </a:t>
            </a:r>
            <a:r>
              <a:rPr lang="en-US" sz="2600" dirty="0" smtClean="0"/>
              <a:t>University</a:t>
            </a:r>
            <a:endParaRPr lang="en-US" sz="2600" dirty="0"/>
          </a:p>
          <a:p>
            <a:pPr lvl="1"/>
            <a:r>
              <a:rPr lang="en-US" sz="2600" dirty="0" smtClean="0"/>
              <a:t>online </a:t>
            </a:r>
            <a:r>
              <a:rPr lang="en-US" sz="2600" dirty="0"/>
              <a:t>courses with spiritual guides like Thomas Merton, Joyce Rupp, Henri Nouwen, Joan Chittister from </a:t>
            </a:r>
            <a:r>
              <a:rPr lang="en-US" sz="2600" dirty="0" smtClean="0"/>
              <a:t>SpiritualityandPractice.com</a:t>
            </a:r>
            <a:endParaRPr lang="en-US" sz="2600" dirty="0"/>
          </a:p>
          <a:p>
            <a:pPr lvl="1"/>
            <a:r>
              <a:rPr lang="en-US" sz="2600" dirty="0" smtClean="0"/>
              <a:t>prayer center to pray for people in the community</a:t>
            </a:r>
          </a:p>
          <a:p>
            <a:pPr lvl="1"/>
            <a:r>
              <a:rPr lang="en-US" sz="2600" dirty="0"/>
              <a:t>l</a:t>
            </a:r>
            <a:r>
              <a:rPr lang="en-US" sz="2600" dirty="0" smtClean="0"/>
              <a:t>inks to videos on prayer (YouTube)</a:t>
            </a:r>
          </a:p>
          <a:p>
            <a:pPr lvl="1"/>
            <a:r>
              <a:rPr lang="en-US" sz="2600" dirty="0"/>
              <a:t>online blog for sharing prayer practices and </a:t>
            </a:r>
            <a:r>
              <a:rPr lang="en-US" sz="2600" dirty="0" smtClean="0"/>
              <a:t>experiences</a:t>
            </a:r>
            <a:endParaRPr lang="en-US" sz="2600" dirty="0"/>
          </a:p>
        </p:txBody>
      </p:sp>
    </p:spTree>
    <p:extLst>
      <p:ext uri="{BB962C8B-B14F-4D97-AF65-F5344CB8AC3E}">
        <p14:creationId xmlns:p14="http://schemas.microsoft.com/office/powerpoint/2010/main" val="2107207546"/>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pic>
        <p:nvPicPr>
          <p:cNvPr id="2" name="Picture 1" descr="ssp_temp_capture.jpg"/>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49714" y="465667"/>
            <a:ext cx="7880454" cy="5990166"/>
          </a:xfrm>
          <a:prstGeom prst="rect">
            <a:avLst/>
          </a:prstGeom>
        </p:spPr>
      </p:pic>
    </p:spTree>
    <p:extLst>
      <p:ext uri="{BB962C8B-B14F-4D97-AF65-F5344CB8AC3E}">
        <p14:creationId xmlns:p14="http://schemas.microsoft.com/office/powerpoint/2010/main" val="3170446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2" name="Picture 1" descr="LifeChurch’s Bible App Reaches Over 10 Million Users » Leadership Network_Page_1.jpg"/>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03098" y="74081"/>
            <a:ext cx="8391650" cy="6539576"/>
          </a:xfrm>
          <a:prstGeom prst="rect">
            <a:avLst/>
          </a:prstGeom>
        </p:spPr>
      </p:pic>
    </p:spTree>
    <p:extLst>
      <p:ext uri="{BB962C8B-B14F-4D97-AF65-F5344CB8AC3E}">
        <p14:creationId xmlns:p14="http://schemas.microsoft.com/office/powerpoint/2010/main" val="34800945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descr="ssp_temp_capture 1.jpg"/>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98184" y="402167"/>
            <a:ext cx="8069553" cy="6117911"/>
          </a:xfrm>
          <a:prstGeom prst="rect">
            <a:avLst/>
          </a:prstGeom>
        </p:spPr>
      </p:pic>
    </p:spTree>
    <p:extLst>
      <p:ext uri="{BB962C8B-B14F-4D97-AF65-F5344CB8AC3E}">
        <p14:creationId xmlns:p14="http://schemas.microsoft.com/office/powerpoint/2010/main" val="6523856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pic>
        <p:nvPicPr>
          <p:cNvPr id="2" name="Picture 1" descr="ssp_temp_capture 2.jpg"/>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700561" y="412750"/>
            <a:ext cx="7850773" cy="6127749"/>
          </a:xfrm>
          <a:prstGeom prst="rect">
            <a:avLst/>
          </a:prstGeom>
        </p:spPr>
      </p:pic>
    </p:spTree>
    <p:extLst>
      <p:ext uri="{BB962C8B-B14F-4D97-AF65-F5344CB8AC3E}">
        <p14:creationId xmlns:p14="http://schemas.microsoft.com/office/powerpoint/2010/main" val="27649795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descr="ssp_temp_capture 3.jpg"/>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27000" y="349252"/>
            <a:ext cx="8885419" cy="6117167"/>
          </a:xfrm>
          <a:prstGeom prst="rect">
            <a:avLst/>
          </a:prstGeom>
        </p:spPr>
      </p:pic>
    </p:spTree>
    <p:extLst>
      <p:ext uri="{BB962C8B-B14F-4D97-AF65-F5344CB8AC3E}">
        <p14:creationId xmlns:p14="http://schemas.microsoft.com/office/powerpoint/2010/main" val="22553984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descr="ssp_temp_capture 4.jpg"/>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98495" y="112582"/>
            <a:ext cx="7736418" cy="6565500"/>
          </a:xfrm>
          <a:prstGeom prst="rect">
            <a:avLst/>
          </a:prstGeom>
        </p:spPr>
      </p:pic>
    </p:spTree>
    <p:extLst>
      <p:ext uri="{BB962C8B-B14F-4D97-AF65-F5344CB8AC3E}">
        <p14:creationId xmlns:p14="http://schemas.microsoft.com/office/powerpoint/2010/main" val="24295294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descr="Bible Mesh.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419100" y="95569"/>
            <a:ext cx="8191500" cy="6690767"/>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6" name="Content Placeholder 5" descr="New Hope Church.jpg"/>
          <p:cNvPicPr>
            <a:picLocks noGrp="1" noChangeAspect="1"/>
          </p:cNvPicPr>
          <p:nvPr>
            <p:ph idx="4294967295"/>
          </p:nvPr>
        </p:nvPicPr>
        <p:blipFill>
          <a:blip r:embed="rId2" cstate="screen">
            <a:extLst>
              <a:ext uri="{28A0092B-C50C-407E-A947-70E740481C1C}">
                <a14:useLocalDpi xmlns:a14="http://schemas.microsoft.com/office/drawing/2010/main"/>
              </a:ext>
            </a:extLst>
          </a:blip>
          <a:srcRect/>
          <a:stretch>
            <a:fillRect/>
          </a:stretch>
        </p:blipFill>
        <p:spPr>
          <a:xfrm>
            <a:off x="292101" y="228496"/>
            <a:ext cx="8648700" cy="6289780"/>
          </a:xfrm>
        </p:spPr>
      </p:pic>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800" dirty="0" smtClean="0"/>
              <a:t>Strategies</a:t>
            </a:r>
            <a:endParaRPr lang="en-US" sz="4800" dirty="0"/>
          </a:p>
        </p:txBody>
      </p:sp>
      <p:sp>
        <p:nvSpPr>
          <p:cNvPr id="3" name="Content Placeholder 2"/>
          <p:cNvSpPr>
            <a:spLocks noGrp="1"/>
          </p:cNvSpPr>
          <p:nvPr>
            <p:ph idx="1"/>
          </p:nvPr>
        </p:nvSpPr>
        <p:spPr>
          <a:xfrm>
            <a:off x="263319" y="1541505"/>
            <a:ext cx="8674681" cy="5138349"/>
          </a:xfrm>
        </p:spPr>
        <p:txBody>
          <a:bodyPr>
            <a:normAutofit lnSpcReduction="10000"/>
          </a:bodyPr>
          <a:lstStyle/>
          <a:p>
            <a:pPr marL="633222" lvl="0" indent="-514350" hangingPunct="0">
              <a:buSzPct val="100000"/>
              <a:buFont typeface="+mj-lt"/>
              <a:buAutoNum type="arabicPeriod"/>
            </a:pPr>
            <a:r>
              <a:rPr lang="en-US" sz="3000" dirty="0" smtClean="0"/>
              <a:t>Faith Formation through the Life of the Whole Church</a:t>
            </a:r>
          </a:p>
          <a:p>
            <a:pPr marL="633222" lvl="0" indent="-514350" hangingPunct="0">
              <a:buSzPct val="100000"/>
              <a:buFont typeface="+mj-lt"/>
              <a:buAutoNum type="arabicPeriod"/>
            </a:pPr>
            <a:r>
              <a:rPr lang="en-US" sz="3000" dirty="0" smtClean="0"/>
              <a:t>Faith Formation using Digital Media &amp; Web </a:t>
            </a:r>
            <a:r>
              <a:rPr lang="en-US" sz="3000" dirty="0" smtClean="0">
                <a:solidFill>
                  <a:srgbClr val="000000"/>
                </a:solidFill>
              </a:rPr>
              <a:t>Technologies</a:t>
            </a:r>
          </a:p>
          <a:p>
            <a:pPr marL="633222" lvl="0" indent="-514350" hangingPunct="0">
              <a:buSzPct val="100000"/>
              <a:buFont typeface="+mj-lt"/>
              <a:buAutoNum type="arabicPeriod"/>
            </a:pPr>
            <a:r>
              <a:rPr lang="en-US" sz="3000" dirty="0" smtClean="0">
                <a:solidFill>
                  <a:srgbClr val="000000"/>
                </a:solidFill>
              </a:rPr>
              <a:t>Family Faith Formation</a:t>
            </a:r>
          </a:p>
          <a:p>
            <a:pPr marL="633222" lvl="0" indent="-514350" hangingPunct="0">
              <a:buSzPct val="100000"/>
              <a:buFont typeface="+mj-lt"/>
              <a:buAutoNum type="arabicPeriod"/>
            </a:pPr>
            <a:r>
              <a:rPr lang="en-US" sz="3000" dirty="0" smtClean="0">
                <a:solidFill>
                  <a:srgbClr val="000000"/>
                </a:solidFill>
              </a:rPr>
              <a:t>Intergenerational Faith Formation</a:t>
            </a:r>
          </a:p>
          <a:p>
            <a:pPr marL="633222" lvl="0" indent="-514350" hangingPunct="0">
              <a:buSzPct val="100000"/>
              <a:buFont typeface="+mj-lt"/>
              <a:buAutoNum type="arabicPeriod"/>
            </a:pPr>
            <a:r>
              <a:rPr lang="en-US" sz="3000" dirty="0" smtClean="0">
                <a:solidFill>
                  <a:srgbClr val="000000"/>
                </a:solidFill>
              </a:rPr>
              <a:t>Generational Faith Formation: </a:t>
            </a:r>
          </a:p>
          <a:p>
            <a:pPr marL="1191006" lvl="2" indent="-514350" hangingPunct="0">
              <a:spcBef>
                <a:spcPts val="0"/>
              </a:spcBef>
              <a:buSzPct val="100000"/>
            </a:pPr>
            <a:r>
              <a:rPr lang="en-US" sz="3000" dirty="0" smtClean="0"/>
              <a:t>iGeneration (2000 - )</a:t>
            </a:r>
          </a:p>
          <a:p>
            <a:pPr marL="1191006" lvl="2" indent="-514350" hangingPunct="0">
              <a:spcBef>
                <a:spcPts val="0"/>
              </a:spcBef>
              <a:buSzPct val="100000"/>
            </a:pPr>
            <a:r>
              <a:rPr lang="en-US" sz="3000" dirty="0" smtClean="0"/>
              <a:t>Millennials (1980-1999)</a:t>
            </a:r>
          </a:p>
          <a:p>
            <a:pPr marL="1191006" lvl="2" indent="-514350" hangingPunct="0">
              <a:spcBef>
                <a:spcPts val="0"/>
              </a:spcBef>
              <a:buSzPct val="100000"/>
            </a:pPr>
            <a:r>
              <a:rPr lang="en-US" sz="3000" dirty="0" smtClean="0"/>
              <a:t>Gen X (1964-1979)</a:t>
            </a:r>
          </a:p>
          <a:p>
            <a:pPr marL="1191006" lvl="2" indent="-514350" hangingPunct="0">
              <a:spcBef>
                <a:spcPts val="0"/>
              </a:spcBef>
              <a:buSzPct val="100000"/>
            </a:pPr>
            <a:r>
              <a:rPr lang="en-US" sz="3000" dirty="0" smtClean="0"/>
              <a:t>Boomers (1946-1964)</a:t>
            </a:r>
          </a:p>
          <a:p>
            <a:pPr marL="1191006" lvl="2" indent="-514350" hangingPunct="0">
              <a:spcBef>
                <a:spcPts val="0"/>
              </a:spcBef>
              <a:buSzPct val="100000"/>
            </a:pPr>
            <a:r>
              <a:rPr lang="en-US" sz="3000" dirty="0" smtClean="0"/>
              <a:t>Builders (1945 and earlier)</a:t>
            </a:r>
          </a:p>
          <a:p>
            <a:pPr marL="633222" lvl="0" indent="-514350" hangingPunct="0">
              <a:buSzPct val="100000"/>
              <a:buFont typeface="+mj-lt"/>
              <a:buAutoNum type="arabicPeriod"/>
            </a:pPr>
            <a:endParaRPr lang="en-US" sz="2600" dirty="0" smtClean="0"/>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0" name="Content Placeholder 9" descr="New Hope 2.jpg"/>
          <p:cNvPicPr>
            <a:picLocks noGrp="1" noChangeAspect="1"/>
          </p:cNvPicPr>
          <p:nvPr>
            <p:ph idx="4294967295"/>
          </p:nvPr>
        </p:nvPicPr>
        <p:blipFill>
          <a:blip r:embed="rId2" cstate="screen">
            <a:extLst>
              <a:ext uri="{28A0092B-C50C-407E-A947-70E740481C1C}">
                <a14:useLocalDpi xmlns:a14="http://schemas.microsoft.com/office/drawing/2010/main"/>
              </a:ext>
            </a:extLst>
          </a:blip>
          <a:srcRect/>
          <a:stretch>
            <a:fillRect/>
          </a:stretch>
        </p:blipFill>
        <p:spPr>
          <a:xfrm>
            <a:off x="317500" y="230737"/>
            <a:ext cx="8483600" cy="6406602"/>
          </a:xfrm>
        </p:spPr>
      </p:pic>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descr="Trinity Church.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341626" y="321515"/>
            <a:ext cx="8499582" cy="6187189"/>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descr="Trinity 2.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482600" y="316823"/>
            <a:ext cx="8153400" cy="6281137"/>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descr="Trinity 3.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518160" y="337819"/>
            <a:ext cx="8143240" cy="6167306"/>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descr="Trinity 4.pn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469900" y="269221"/>
            <a:ext cx="8089900" cy="6245879"/>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Family Faith Formation</a:t>
            </a:r>
            <a:endParaRPr lang="en-US" dirty="0"/>
          </a:p>
        </p:txBody>
      </p:sp>
      <p:sp>
        <p:nvSpPr>
          <p:cNvPr id="8" name="Content Placeholder 7"/>
          <p:cNvSpPr>
            <a:spLocks noGrp="1"/>
          </p:cNvSpPr>
          <p:nvPr>
            <p:ph idx="1"/>
          </p:nvPr>
        </p:nvSpPr>
        <p:spPr/>
        <p:txBody>
          <a:bodyPr>
            <a:normAutofit/>
          </a:bodyPr>
          <a:lstStyle/>
          <a:p>
            <a:pPr lvl="0" hangingPunct="0"/>
            <a:r>
              <a:rPr lang="en-US" sz="3000" dirty="0" smtClean="0"/>
              <a:t>Strengthen </a:t>
            </a:r>
            <a:r>
              <a:rPr lang="en-US" sz="3000" b="1" dirty="0" smtClean="0"/>
              <a:t>family religious socialization</a:t>
            </a:r>
            <a:r>
              <a:rPr lang="en-US" sz="3000" dirty="0" smtClean="0"/>
              <a:t>, especially in the first decade of life—by nurturing a vibrant faith in parents and equipping them with the skills and tools for developing faith at home.</a:t>
            </a:r>
          </a:p>
          <a:p>
            <a:pPr lvl="0" hangingPunct="0"/>
            <a:r>
              <a:rPr lang="en-US" sz="3000" dirty="0" smtClean="0"/>
              <a:t>Develop the </a:t>
            </a:r>
            <a:r>
              <a:rPr lang="en-US" sz="3000" b="1" dirty="0" smtClean="0"/>
              <a:t>home as a center of faith formation </a:t>
            </a:r>
            <a:r>
              <a:rPr lang="en-US" sz="3000" dirty="0" smtClean="0"/>
              <a:t>by promoting foundational family faith practices: caring conversations, rituals and traditions, prayer, Bible reading, and service.</a:t>
            </a:r>
          </a:p>
        </p:txBody>
      </p:sp>
    </p:spTree>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Family Faith Formation</a:t>
            </a:r>
            <a:endParaRPr lang="en-US" dirty="0"/>
          </a:p>
        </p:txBody>
      </p:sp>
      <p:sp>
        <p:nvSpPr>
          <p:cNvPr id="8" name="Content Placeholder 7"/>
          <p:cNvSpPr>
            <a:spLocks noGrp="1"/>
          </p:cNvSpPr>
          <p:nvPr>
            <p:ph idx="1"/>
          </p:nvPr>
        </p:nvSpPr>
        <p:spPr/>
        <p:txBody>
          <a:bodyPr>
            <a:normAutofit/>
          </a:bodyPr>
          <a:lstStyle/>
          <a:p>
            <a:pPr lvl="0" hangingPunct="0"/>
            <a:r>
              <a:rPr lang="en-US" sz="3000" b="1" dirty="0" smtClean="0"/>
              <a:t>Educate and equip parents </a:t>
            </a:r>
            <a:r>
              <a:rPr lang="en-US" sz="3000" dirty="0" smtClean="0"/>
              <a:t>to embed foundational faith practices into the daily experience of family life. </a:t>
            </a:r>
          </a:p>
          <a:p>
            <a:pPr lvl="0" hangingPunct="0"/>
            <a:r>
              <a:rPr lang="en-US" sz="3000" dirty="0" smtClean="0"/>
              <a:t>Develop </a:t>
            </a:r>
            <a:r>
              <a:rPr lang="en-US" sz="3000" b="1" dirty="0" smtClean="0"/>
              <a:t>family programs</a:t>
            </a:r>
            <a:r>
              <a:rPr lang="en-US" sz="3000" dirty="0" smtClean="0"/>
              <a:t>: milestone faith formation, family learning, family service</a:t>
            </a:r>
          </a:p>
          <a:p>
            <a:pPr lvl="0" hangingPunct="0"/>
            <a:r>
              <a:rPr lang="en-US" sz="3000" b="1" dirty="0" smtClean="0"/>
              <a:t>Engage families </a:t>
            </a:r>
            <a:r>
              <a:rPr lang="en-US" sz="3000" dirty="0" smtClean="0"/>
              <a:t>more fully in the life and ministries of the church community. </a:t>
            </a:r>
          </a:p>
          <a:p>
            <a:pPr>
              <a:buNone/>
            </a:pPr>
            <a:endParaRPr lang="en-US" sz="3000" dirty="0" smtClean="0"/>
          </a:p>
        </p:txBody>
      </p:sp>
    </p:spTree>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Family Faith Formation</a:t>
            </a:r>
            <a:endParaRPr lang="en-US" dirty="0"/>
          </a:p>
        </p:txBody>
      </p:sp>
      <p:sp>
        <p:nvSpPr>
          <p:cNvPr id="8" name="Content Placeholder 7"/>
          <p:cNvSpPr>
            <a:spLocks noGrp="1"/>
          </p:cNvSpPr>
          <p:nvPr>
            <p:ph idx="1"/>
          </p:nvPr>
        </p:nvSpPr>
        <p:spPr/>
        <p:txBody>
          <a:bodyPr>
            <a:noAutofit/>
          </a:bodyPr>
          <a:lstStyle/>
          <a:p>
            <a:pPr marL="457200" indent="-457200" fontAlgn="base" hangingPunct="0"/>
            <a:r>
              <a:rPr lang="en-US" sz="3000" b="1" dirty="0" smtClean="0"/>
              <a:t>Family Socialization</a:t>
            </a:r>
            <a:r>
              <a:rPr lang="en-US" sz="3000" dirty="0" smtClean="0"/>
              <a:t>: Begin faith formation early in life – at Baptism and focusing on early childhood. </a:t>
            </a:r>
          </a:p>
          <a:p>
            <a:pPr marL="1072134" lvl="2" indent="-514350" fontAlgn="base" hangingPunct="0">
              <a:spcBef>
                <a:spcPts val="0"/>
              </a:spcBef>
              <a:buFont typeface="Wingdings" charset="2"/>
              <a:buChar char="Ø"/>
            </a:pPr>
            <a:r>
              <a:rPr lang="en-US" sz="3000" dirty="0" smtClean="0"/>
              <a:t>family faith formation at home – family faith practices </a:t>
            </a:r>
          </a:p>
          <a:p>
            <a:pPr marL="1072134" lvl="2" indent="-514350" fontAlgn="base" hangingPunct="0">
              <a:spcBef>
                <a:spcPts val="0"/>
              </a:spcBef>
              <a:buFont typeface="Wingdings" charset="2"/>
              <a:buChar char="Ø"/>
            </a:pPr>
            <a:r>
              <a:rPr lang="en-US" sz="3000" dirty="0" smtClean="0"/>
              <a:t>parent formation</a:t>
            </a:r>
          </a:p>
          <a:p>
            <a:pPr marL="1072134" lvl="2" indent="-514350" fontAlgn="base" hangingPunct="0">
              <a:spcBef>
                <a:spcPts val="0"/>
              </a:spcBef>
              <a:buFont typeface="Wingdings" charset="2"/>
              <a:buChar char="Ø"/>
            </a:pPr>
            <a:r>
              <a:rPr lang="en-US" sz="3000" dirty="0" smtClean="0"/>
              <a:t>parent support system / mentoring</a:t>
            </a:r>
          </a:p>
          <a:p>
            <a:pPr marL="1072134" lvl="2" indent="-514350" fontAlgn="base" hangingPunct="0">
              <a:spcBef>
                <a:spcPts val="0"/>
              </a:spcBef>
              <a:buFont typeface="Wingdings" charset="2"/>
              <a:buChar char="Ø"/>
            </a:pPr>
            <a:r>
              <a:rPr lang="en-US" sz="3000" dirty="0" smtClean="0"/>
              <a:t>resources for the first 5-6 years of life</a:t>
            </a:r>
          </a:p>
          <a:p>
            <a:pPr marL="1072134" lvl="2" indent="-514350" fontAlgn="base" hangingPunct="0">
              <a:spcBef>
                <a:spcPts val="0"/>
              </a:spcBef>
              <a:buFont typeface="Wingdings" charset="2"/>
              <a:buChar char="Ø"/>
            </a:pPr>
            <a:r>
              <a:rPr lang="en-US" sz="3000" dirty="0" smtClean="0"/>
              <a:t>milestone faith formation</a:t>
            </a:r>
          </a:p>
        </p:txBody>
      </p:sp>
    </p:spTree>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descr="Faith5PostCard.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2159000" y="201725"/>
            <a:ext cx="4671024" cy="6408664"/>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8063"/>
            <a:ext cx="8229600" cy="1252728"/>
          </a:xfrm>
        </p:spPr>
        <p:txBody>
          <a:bodyPr>
            <a:normAutofit fontScale="90000"/>
          </a:bodyPr>
          <a:lstStyle/>
          <a:p>
            <a:r>
              <a:rPr lang="en-US" dirty="0" smtClean="0"/>
              <a:t>Generational &amp; Intergenerational</a:t>
            </a:r>
            <a:endParaRPr lang="en-US" dirty="0"/>
          </a:p>
        </p:txBody>
      </p:sp>
      <p:sp>
        <p:nvSpPr>
          <p:cNvPr id="8" name="Content Placeholder 7"/>
          <p:cNvSpPr>
            <a:spLocks noGrp="1"/>
          </p:cNvSpPr>
          <p:nvPr>
            <p:ph idx="1"/>
          </p:nvPr>
        </p:nvSpPr>
        <p:spPr/>
        <p:txBody>
          <a:bodyPr>
            <a:normAutofit/>
          </a:bodyPr>
          <a:lstStyle/>
          <a:p>
            <a:pPr marL="457200" indent="-457200" fontAlgn="base" hangingPunct="0">
              <a:buSzPct val="100000"/>
              <a:buNone/>
            </a:pPr>
            <a:r>
              <a:rPr lang="en-US" dirty="0" smtClean="0"/>
              <a:t>	Lifelong faith formation that is </a:t>
            </a:r>
            <a:r>
              <a:rPr lang="en-US" b="1" dirty="0" smtClean="0">
                <a:solidFill>
                  <a:schemeClr val="accent6"/>
                </a:solidFill>
              </a:rPr>
              <a:t>generationally-specific</a:t>
            </a:r>
            <a:r>
              <a:rPr lang="en-US" dirty="0" smtClean="0"/>
              <a:t>, developed around the specific characteristics of the five generations in a faith community</a:t>
            </a:r>
            <a:br>
              <a:rPr lang="en-US" dirty="0" smtClean="0"/>
            </a:br>
            <a:r>
              <a:rPr lang="en-US" dirty="0" smtClean="0"/>
              <a:t>			AND</a:t>
            </a:r>
            <a:br>
              <a:rPr lang="en-US" dirty="0" smtClean="0"/>
            </a:br>
            <a:r>
              <a:rPr lang="en-US" b="1" dirty="0" smtClean="0">
                <a:solidFill>
                  <a:srgbClr val="C64847"/>
                </a:solidFill>
              </a:rPr>
              <a:t>intentionally intergenerational </a:t>
            </a:r>
            <a:r>
              <a:rPr lang="en-US" dirty="0" smtClean="0"/>
              <a:t>across all generations in learning, service/mission, worship, community life  </a:t>
            </a:r>
          </a:p>
        </p:txBody>
      </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800" dirty="0" smtClean="0"/>
              <a:t>Strategies</a:t>
            </a:r>
            <a:endParaRPr lang="en-US" sz="4800" dirty="0"/>
          </a:p>
        </p:txBody>
      </p:sp>
      <p:sp>
        <p:nvSpPr>
          <p:cNvPr id="3" name="Content Placeholder 2"/>
          <p:cNvSpPr>
            <a:spLocks noGrp="1"/>
          </p:cNvSpPr>
          <p:nvPr>
            <p:ph idx="1"/>
          </p:nvPr>
        </p:nvSpPr>
        <p:spPr>
          <a:xfrm>
            <a:off x="457200" y="1532816"/>
            <a:ext cx="8229600" cy="4625609"/>
          </a:xfrm>
        </p:spPr>
        <p:txBody>
          <a:bodyPr>
            <a:normAutofit/>
          </a:bodyPr>
          <a:lstStyle/>
          <a:p>
            <a:pPr marL="633222" lvl="0" indent="-603504" hangingPunct="0">
              <a:buSzPct val="100000"/>
              <a:buFont typeface="+mj-lt"/>
              <a:buAutoNum type="arabicPeriod" startAt="6"/>
            </a:pPr>
            <a:r>
              <a:rPr lang="en-US" dirty="0" smtClean="0"/>
              <a:t>Milestones Faith Formation</a:t>
            </a:r>
          </a:p>
          <a:p>
            <a:pPr marL="633222" lvl="0" indent="-603504" hangingPunct="0">
              <a:buSzPct val="100000"/>
              <a:buFont typeface="+mj-lt"/>
              <a:buAutoNum type="arabicPeriod" startAt="6"/>
            </a:pPr>
            <a:r>
              <a:rPr lang="en-US" dirty="0" smtClean="0"/>
              <a:t>Faith Formation in Christian Practice</a:t>
            </a:r>
          </a:p>
          <a:p>
            <a:pPr marL="633222" lvl="0" indent="-603504" hangingPunct="0">
              <a:buSzPct val="100000"/>
              <a:buFont typeface="+mj-lt"/>
              <a:buAutoNum type="arabicPeriod" startAt="6"/>
            </a:pPr>
            <a:r>
              <a:rPr lang="en-US" dirty="0" smtClean="0"/>
              <a:t>Transforming the World</a:t>
            </a:r>
          </a:p>
          <a:p>
            <a:pPr marL="633222" lvl="0" indent="-603504" hangingPunct="0">
              <a:buSzPct val="100000"/>
              <a:buFont typeface="+mj-lt"/>
              <a:buAutoNum type="arabicPeriod" startAt="6"/>
            </a:pPr>
            <a:r>
              <a:rPr lang="en-US" dirty="0" smtClean="0"/>
              <a:t>Spiritual Formation </a:t>
            </a:r>
          </a:p>
          <a:p>
            <a:pPr marL="633222" lvl="0" indent="-603504" hangingPunct="0">
              <a:buSzPct val="100000"/>
              <a:buFont typeface="+mj-lt"/>
              <a:buAutoNum type="arabicPeriod" startAt="6"/>
            </a:pPr>
            <a:r>
              <a:rPr lang="en-US" dirty="0" smtClean="0"/>
              <a:t>Multi-Ethnic Faith Formation</a:t>
            </a:r>
          </a:p>
          <a:p>
            <a:pPr marL="633222" lvl="0" indent="-603504" hangingPunct="0">
              <a:buSzPct val="100000"/>
              <a:buFont typeface="+mj-lt"/>
              <a:buAutoNum type="arabicPeriod" startAt="6"/>
            </a:pPr>
            <a:r>
              <a:rPr lang="en-US" dirty="0" smtClean="0"/>
              <a:t>Faith Formation for Spiritual Seekers</a:t>
            </a:r>
          </a:p>
          <a:p>
            <a:pPr marL="633222" lvl="0" indent="-603504" hangingPunct="0">
              <a:buSzPct val="100000"/>
              <a:buFont typeface="+mj-lt"/>
              <a:buAutoNum type="arabicPeriod" startAt="12"/>
            </a:pPr>
            <a:r>
              <a:rPr lang="en-US" dirty="0"/>
              <a:t>Apprenticeships in Discipleship </a:t>
            </a:r>
          </a:p>
          <a:p>
            <a:pPr marL="633222" lvl="0" indent="-603504" hangingPunct="0">
              <a:buSzPct val="100000"/>
              <a:buFont typeface="+mj-lt"/>
              <a:buAutoNum type="arabicPeriod" startAt="12"/>
            </a:pPr>
            <a:r>
              <a:rPr lang="en-US" dirty="0"/>
              <a:t>Pathways to Vibrant Faith and Active Engagement </a:t>
            </a:r>
          </a:p>
        </p:txBody>
      </p:sp>
    </p:spTree>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Intergenerational</a:t>
            </a:r>
            <a:endParaRPr lang="en-US" dirty="0"/>
          </a:p>
        </p:txBody>
      </p:sp>
      <p:sp>
        <p:nvSpPr>
          <p:cNvPr id="8" name="Content Placeholder 7"/>
          <p:cNvSpPr>
            <a:spLocks noGrp="1"/>
          </p:cNvSpPr>
          <p:nvPr>
            <p:ph idx="1"/>
          </p:nvPr>
        </p:nvSpPr>
        <p:spPr/>
        <p:txBody>
          <a:bodyPr>
            <a:normAutofit lnSpcReduction="10000"/>
          </a:bodyPr>
          <a:lstStyle/>
          <a:p>
            <a:pPr marL="457200" indent="-457200" algn="ctr" fontAlgn="base" hangingPunct="0">
              <a:buNone/>
            </a:pPr>
            <a:r>
              <a:rPr lang="en-US" b="1" dirty="0" smtClean="0">
                <a:solidFill>
                  <a:srgbClr val="C64847"/>
                </a:solidFill>
              </a:rPr>
              <a:t>Intentionally Intergenerational </a:t>
            </a:r>
          </a:p>
          <a:p>
            <a:pPr marL="749808" lvl="1" indent="-457200" fontAlgn="base" hangingPunct="0">
              <a:buClr>
                <a:schemeClr val="accent6"/>
              </a:buClr>
              <a:buFont typeface="Wingdings" charset="2"/>
              <a:buChar char="Ø"/>
            </a:pPr>
            <a:r>
              <a:rPr lang="en-US" sz="3200" dirty="0" smtClean="0"/>
              <a:t>intergenerational learning: large group and small group</a:t>
            </a:r>
          </a:p>
          <a:p>
            <a:pPr marL="749808" lvl="1" indent="-457200" fontAlgn="base" hangingPunct="0">
              <a:buClr>
                <a:schemeClr val="accent6"/>
              </a:buClr>
              <a:buFont typeface="Wingdings" charset="2"/>
              <a:buChar char="Ø"/>
            </a:pPr>
            <a:r>
              <a:rPr lang="en-US" sz="3200" dirty="0" smtClean="0"/>
              <a:t>intergenerational Bible study</a:t>
            </a:r>
          </a:p>
          <a:p>
            <a:pPr marL="749808" lvl="1" indent="-457200" fontAlgn="base" hangingPunct="0">
              <a:buClr>
                <a:schemeClr val="accent6"/>
              </a:buClr>
              <a:buFont typeface="Wingdings" charset="2"/>
              <a:buChar char="Ø"/>
            </a:pPr>
            <a:r>
              <a:rPr lang="en-US" sz="3200" dirty="0" smtClean="0"/>
              <a:t>intergenerational service projects and mission trips</a:t>
            </a:r>
          </a:p>
          <a:p>
            <a:pPr marL="749808" lvl="1" indent="-457200" fontAlgn="base" hangingPunct="0">
              <a:buClr>
                <a:schemeClr val="accent6"/>
              </a:buClr>
              <a:buFont typeface="Wingdings" charset="2"/>
              <a:buChar char="Ø"/>
            </a:pPr>
            <a:r>
              <a:rPr lang="en-US" sz="3200" dirty="0" smtClean="0"/>
              <a:t>infuse intergenerational relationships into existing age-group programming , e.g., mentoring</a:t>
            </a:r>
          </a:p>
        </p:txBody>
      </p:sp>
      <p:sp>
        <p:nvSpPr>
          <p:cNvPr id="5" name="TextBox 4"/>
          <p:cNvSpPr txBox="1"/>
          <p:nvPr/>
        </p:nvSpPr>
        <p:spPr>
          <a:xfrm flipH="1">
            <a:off x="5534922" y="762000"/>
            <a:ext cx="45719" cy="369332"/>
          </a:xfrm>
          <a:prstGeom prst="rect">
            <a:avLst/>
          </a:prstGeom>
          <a:noFill/>
        </p:spPr>
        <p:txBody>
          <a:bodyPr wrap="square" rtlCol="0">
            <a:spAutoFit/>
          </a:bodyPr>
          <a:lstStyle/>
          <a:p>
            <a:r>
              <a:rPr lang="en-US" dirty="0" smtClean="0"/>
              <a:t>What does </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Intergenerational</a:t>
            </a:r>
            <a:endParaRPr lang="en-US" dirty="0"/>
          </a:p>
        </p:txBody>
      </p:sp>
      <p:sp>
        <p:nvSpPr>
          <p:cNvPr id="8" name="Content Placeholder 7"/>
          <p:cNvSpPr>
            <a:spLocks noGrp="1"/>
          </p:cNvSpPr>
          <p:nvPr>
            <p:ph idx="1"/>
          </p:nvPr>
        </p:nvSpPr>
        <p:spPr/>
        <p:txBody>
          <a:bodyPr>
            <a:normAutofit/>
          </a:bodyPr>
          <a:lstStyle/>
          <a:p>
            <a:pPr marL="457200" indent="-457200" fontAlgn="base" hangingPunct="0"/>
            <a:r>
              <a:rPr lang="en-US" sz="2800" dirty="0" smtClean="0"/>
              <a:t>Develop a faith formation curriculum for the whole community using intergenerational learning.</a:t>
            </a:r>
          </a:p>
          <a:p>
            <a:pPr marL="1014984" lvl="2" indent="-457200" fontAlgn="base" hangingPunct="0">
              <a:buFont typeface="Wingdings" charset="2"/>
              <a:buChar char="Ø"/>
            </a:pPr>
            <a:r>
              <a:rPr lang="en-US" sz="2800" dirty="0" smtClean="0"/>
              <a:t>Church Year Feasts and Seasons</a:t>
            </a:r>
          </a:p>
          <a:p>
            <a:pPr marL="1014984" lvl="2" indent="-457200" fontAlgn="base" hangingPunct="0">
              <a:buFont typeface="Wingdings" charset="2"/>
              <a:buChar char="Ø"/>
            </a:pPr>
            <a:r>
              <a:rPr lang="en-US" sz="2800" dirty="0" smtClean="0"/>
              <a:t>Creed &amp; Catholic Beliefs</a:t>
            </a:r>
          </a:p>
          <a:p>
            <a:pPr marL="1014984" lvl="2" indent="-457200" fontAlgn="base" hangingPunct="0">
              <a:buFont typeface="Wingdings" charset="2"/>
              <a:buChar char="Ø"/>
            </a:pPr>
            <a:r>
              <a:rPr lang="en-US" sz="2800" dirty="0" smtClean="0"/>
              <a:t>Sacraments</a:t>
            </a:r>
          </a:p>
          <a:p>
            <a:pPr marL="1014984" lvl="2" indent="-457200" fontAlgn="base" hangingPunct="0">
              <a:buFont typeface="Wingdings" charset="2"/>
              <a:buChar char="Ø"/>
            </a:pPr>
            <a:r>
              <a:rPr lang="en-US" sz="2800" dirty="0" smtClean="0"/>
              <a:t>Morality / “Ten Commandments for Today”</a:t>
            </a:r>
          </a:p>
          <a:p>
            <a:pPr marL="1014984" lvl="2" indent="-457200" fontAlgn="base" hangingPunct="0">
              <a:buFont typeface="Wingdings" charset="2"/>
              <a:buChar char="Ø"/>
            </a:pPr>
            <a:r>
              <a:rPr lang="en-US" sz="2800" dirty="0" smtClean="0"/>
              <a:t>Justice, Peace, Care for Creation, Service, Catholic Social Teaching</a:t>
            </a:r>
          </a:p>
          <a:p>
            <a:pPr marL="1014984" lvl="2" indent="-457200" fontAlgn="base" hangingPunct="0">
              <a:buFont typeface="Wingdings" charset="2"/>
              <a:buChar char="Ø"/>
            </a:pPr>
            <a:r>
              <a:rPr lang="en-US" sz="2800" dirty="0" smtClean="0"/>
              <a:t>Prayer Practices and Traditions </a:t>
            </a:r>
          </a:p>
          <a:p>
            <a:pPr marL="457200" indent="-457200" fontAlgn="base" hangingPunct="0">
              <a:buNone/>
            </a:pPr>
            <a:endParaRPr lang="en-US" sz="3200" dirty="0" smtClean="0"/>
          </a:p>
        </p:txBody>
      </p:sp>
      <p:sp>
        <p:nvSpPr>
          <p:cNvPr id="5" name="TextBox 4"/>
          <p:cNvSpPr txBox="1"/>
          <p:nvPr/>
        </p:nvSpPr>
        <p:spPr>
          <a:xfrm flipH="1">
            <a:off x="5534922" y="762000"/>
            <a:ext cx="45719" cy="369332"/>
          </a:xfrm>
          <a:prstGeom prst="rect">
            <a:avLst/>
          </a:prstGeom>
          <a:noFill/>
        </p:spPr>
        <p:txBody>
          <a:bodyPr wrap="square" rtlCol="0">
            <a:spAutoFit/>
          </a:bodyPr>
          <a:lstStyle/>
          <a:p>
            <a:r>
              <a:rPr lang="en-US" dirty="0" smtClean="0"/>
              <a:t>What does </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Intergenerational</a:t>
            </a:r>
            <a:endParaRPr lang="en-US" dirty="0"/>
          </a:p>
        </p:txBody>
      </p:sp>
      <p:sp>
        <p:nvSpPr>
          <p:cNvPr id="8" name="Content Placeholder 7"/>
          <p:cNvSpPr>
            <a:spLocks noGrp="1"/>
          </p:cNvSpPr>
          <p:nvPr>
            <p:ph idx="1"/>
          </p:nvPr>
        </p:nvSpPr>
        <p:spPr>
          <a:xfrm>
            <a:off x="457200" y="1644919"/>
            <a:ext cx="8229600" cy="4890128"/>
          </a:xfrm>
        </p:spPr>
        <p:txBody>
          <a:bodyPr>
            <a:normAutofit fontScale="92500" lnSpcReduction="20000"/>
          </a:bodyPr>
          <a:lstStyle/>
          <a:p>
            <a:pPr algn="ctr">
              <a:buNone/>
            </a:pPr>
            <a:r>
              <a:rPr lang="en-US" sz="3027" b="1" dirty="0" smtClean="0">
                <a:solidFill>
                  <a:srgbClr val="C64847"/>
                </a:solidFill>
              </a:rPr>
              <a:t>Example: Church Year Feasts and Seasons</a:t>
            </a:r>
          </a:p>
          <a:p>
            <a:pPr algn="ctr">
              <a:buNone/>
            </a:pPr>
            <a:endParaRPr lang="en-US" sz="3027" dirty="0" smtClean="0">
              <a:solidFill>
                <a:srgbClr val="C64847"/>
              </a:solidFill>
            </a:endParaRPr>
          </a:p>
          <a:p>
            <a:pPr>
              <a:buNone/>
            </a:pPr>
            <a:r>
              <a:rPr lang="en-US" sz="2800" dirty="0" smtClean="0"/>
              <a:t>Dec		Advent &amp; Christmas Seasons				(Preparing for and Birth of the Messiah)</a:t>
            </a:r>
          </a:p>
          <a:p>
            <a:pPr>
              <a:buNone/>
            </a:pPr>
            <a:r>
              <a:rPr lang="en-US" sz="2800" dirty="0" smtClean="0"/>
              <a:t>Feb		Lenten Season 						(Praying, Fasting, Almsgiving)</a:t>
            </a:r>
          </a:p>
          <a:p>
            <a:pPr>
              <a:buNone/>
            </a:pPr>
            <a:r>
              <a:rPr lang="en-US" sz="2800" dirty="0" smtClean="0"/>
              <a:t>Mar		</a:t>
            </a:r>
            <a:r>
              <a:rPr lang="en-US" sz="2800" dirty="0" err="1" smtClean="0"/>
              <a:t>Triduum</a:t>
            </a:r>
            <a:r>
              <a:rPr lang="en-US" sz="2800" dirty="0" smtClean="0"/>
              <a:t> 					</a:t>
            </a:r>
          </a:p>
          <a:p>
            <a:pPr>
              <a:buNone/>
            </a:pPr>
            <a:r>
              <a:rPr lang="en-US" sz="2800" dirty="0"/>
              <a:t>	</a:t>
            </a:r>
            <a:r>
              <a:rPr lang="en-US" sz="2800" dirty="0" smtClean="0"/>
              <a:t>		(Death of the Messiah)</a:t>
            </a:r>
          </a:p>
          <a:p>
            <a:pPr>
              <a:buNone/>
            </a:pPr>
            <a:r>
              <a:rPr lang="en-US" sz="2800" dirty="0" smtClean="0"/>
              <a:t>April		Easter Season 						(Resurrection of the Messiah)</a:t>
            </a:r>
          </a:p>
          <a:p>
            <a:pPr>
              <a:buNone/>
            </a:pPr>
            <a:r>
              <a:rPr lang="en-US" sz="2800" dirty="0" smtClean="0"/>
              <a:t>May		Feast of Pentecost </a:t>
            </a:r>
          </a:p>
          <a:p>
            <a:pPr>
              <a:buNone/>
            </a:pPr>
            <a:r>
              <a:rPr lang="en-US" sz="2800" dirty="0" smtClean="0"/>
              <a:t>			(Mission of the Church)</a:t>
            </a:r>
          </a:p>
          <a:p>
            <a:pPr>
              <a:buNone/>
            </a:pPr>
            <a:r>
              <a:rPr lang="en-US" sz="2800" dirty="0" smtClean="0"/>
              <a:t>Nov		Feast of All Saints 						(Communion of Saints)</a:t>
            </a:r>
          </a:p>
          <a:p>
            <a:pPr marL="1014984" lvl="2" indent="-457200" fontAlgn="base" hangingPunct="0">
              <a:buFont typeface="Wingdings" charset="2"/>
              <a:buChar char="Ø"/>
            </a:pPr>
            <a:endParaRPr lang="en-US" sz="2800" dirty="0" smtClean="0"/>
          </a:p>
          <a:p>
            <a:pPr marL="457200" indent="-457200" fontAlgn="base" hangingPunct="0">
              <a:buNone/>
            </a:pPr>
            <a:endParaRPr lang="en-US" sz="3200" dirty="0" smtClean="0"/>
          </a:p>
        </p:txBody>
      </p:sp>
      <p:sp>
        <p:nvSpPr>
          <p:cNvPr id="5" name="TextBox 4"/>
          <p:cNvSpPr txBox="1"/>
          <p:nvPr/>
        </p:nvSpPr>
        <p:spPr>
          <a:xfrm flipH="1">
            <a:off x="5534922" y="762000"/>
            <a:ext cx="45719" cy="369332"/>
          </a:xfrm>
          <a:prstGeom prst="rect">
            <a:avLst/>
          </a:prstGeom>
          <a:noFill/>
        </p:spPr>
        <p:txBody>
          <a:bodyPr wrap="square" rtlCol="0">
            <a:spAutoFit/>
          </a:bodyPr>
          <a:lstStyle/>
          <a:p>
            <a:r>
              <a:rPr lang="en-US" dirty="0" smtClean="0"/>
              <a:t>What does </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Generational</a:t>
            </a:r>
            <a:endParaRPr lang="en-US" dirty="0"/>
          </a:p>
        </p:txBody>
      </p:sp>
      <p:sp>
        <p:nvSpPr>
          <p:cNvPr id="8" name="Content Placeholder 7"/>
          <p:cNvSpPr>
            <a:spLocks noGrp="1"/>
          </p:cNvSpPr>
          <p:nvPr>
            <p:ph idx="1"/>
          </p:nvPr>
        </p:nvSpPr>
        <p:spPr/>
        <p:txBody>
          <a:bodyPr>
            <a:normAutofit/>
          </a:bodyPr>
          <a:lstStyle/>
          <a:p>
            <a:pPr marL="457200" indent="-457200" fontAlgn="base" hangingPunct="0">
              <a:buNone/>
            </a:pPr>
            <a:r>
              <a:rPr lang="en-US" b="1" dirty="0" smtClean="0">
                <a:solidFill>
                  <a:schemeClr val="accent6"/>
                </a:solidFill>
              </a:rPr>
              <a:t>Generationally-Specific</a:t>
            </a:r>
          </a:p>
          <a:p>
            <a:pPr marL="749808" lvl="1" indent="-457200" fontAlgn="base" hangingPunct="0">
              <a:buClr>
                <a:schemeClr val="accent6"/>
              </a:buClr>
              <a:buFont typeface="Wingdings" charset="2"/>
              <a:buChar char="Ø"/>
            </a:pPr>
            <a:r>
              <a:rPr lang="en-US" sz="3200" dirty="0" smtClean="0"/>
              <a:t>iGeneration (2000 - )</a:t>
            </a:r>
          </a:p>
          <a:p>
            <a:pPr marL="749808" lvl="1" indent="-457200" fontAlgn="base" hangingPunct="0">
              <a:buClr>
                <a:schemeClr val="accent6"/>
              </a:buClr>
              <a:buFont typeface="Wingdings" charset="2"/>
              <a:buChar char="Ø"/>
            </a:pPr>
            <a:r>
              <a:rPr lang="en-US" sz="3200" dirty="0" smtClean="0"/>
              <a:t>Millennials (1980-1999)</a:t>
            </a:r>
          </a:p>
          <a:p>
            <a:pPr marL="749808" lvl="1" indent="-457200" fontAlgn="base" hangingPunct="0">
              <a:buClr>
                <a:schemeClr val="accent6"/>
              </a:buClr>
              <a:buFont typeface="Wingdings" charset="2"/>
              <a:buChar char="Ø"/>
            </a:pPr>
            <a:r>
              <a:rPr lang="en-US" sz="3200" dirty="0" smtClean="0"/>
              <a:t>Generation X (1964-1979)</a:t>
            </a:r>
          </a:p>
          <a:p>
            <a:pPr marL="749808" lvl="1" indent="-457200" fontAlgn="base" hangingPunct="0">
              <a:buClr>
                <a:schemeClr val="accent6"/>
              </a:buClr>
              <a:buFont typeface="Wingdings" charset="2"/>
              <a:buChar char="Ø"/>
            </a:pPr>
            <a:r>
              <a:rPr lang="en-US" sz="3200" dirty="0" smtClean="0"/>
              <a:t>Boomers (1946-1964)</a:t>
            </a:r>
          </a:p>
          <a:p>
            <a:pPr marL="749808" lvl="1" indent="-457200" fontAlgn="base" hangingPunct="0">
              <a:buClr>
                <a:schemeClr val="accent6"/>
              </a:buClr>
              <a:buFont typeface="Wingdings" charset="2"/>
              <a:buChar char="Ø"/>
            </a:pPr>
            <a:r>
              <a:rPr lang="en-US" sz="3200" dirty="0" smtClean="0"/>
              <a:t>Builders  (up to 1945)</a:t>
            </a:r>
          </a:p>
        </p:txBody>
      </p:sp>
      <p:sp>
        <p:nvSpPr>
          <p:cNvPr id="5" name="TextBox 4"/>
          <p:cNvSpPr txBox="1"/>
          <p:nvPr/>
        </p:nvSpPr>
        <p:spPr>
          <a:xfrm flipH="1">
            <a:off x="5534922" y="762000"/>
            <a:ext cx="45719" cy="369332"/>
          </a:xfrm>
          <a:prstGeom prst="rect">
            <a:avLst/>
          </a:prstGeom>
          <a:noFill/>
        </p:spPr>
        <p:txBody>
          <a:bodyPr wrap="square" rtlCol="0">
            <a:spAutoFit/>
          </a:bodyPr>
          <a:lstStyle/>
          <a:p>
            <a:r>
              <a:rPr lang="en-US" dirty="0" smtClean="0"/>
              <a:t>What does </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pic>
        <p:nvPicPr>
          <p:cNvPr id="5" name="Picture 4" descr="iStock_000000513861Medium.jpg"/>
          <p:cNvPicPr>
            <a:picLocks noChangeAspect="1"/>
          </p:cNvPicPr>
          <p:nvPr/>
        </p:nvPicPr>
        <p:blipFill>
          <a:blip r:embed="rId2" cstate="screen">
            <a:lum bright="15000"/>
            <a:extLst>
              <a:ext uri="{28A0092B-C50C-407E-A947-70E740481C1C}">
                <a14:useLocalDpi xmlns:a14="http://schemas.microsoft.com/office/drawing/2010/main"/>
              </a:ext>
            </a:extLst>
          </a:blip>
          <a:stretch>
            <a:fillRect/>
          </a:stretch>
        </p:blipFill>
        <p:spPr>
          <a:xfrm>
            <a:off x="759873" y="949802"/>
            <a:ext cx="7735772" cy="5152626"/>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err="1" smtClean="0"/>
              <a:t>iGeneration</a:t>
            </a:r>
            <a:endParaRPr lang="en-US" dirty="0"/>
          </a:p>
        </p:txBody>
      </p:sp>
      <p:sp>
        <p:nvSpPr>
          <p:cNvPr id="8" name="Content Placeholder 7"/>
          <p:cNvSpPr>
            <a:spLocks noGrp="1"/>
          </p:cNvSpPr>
          <p:nvPr>
            <p:ph idx="1"/>
          </p:nvPr>
        </p:nvSpPr>
        <p:spPr/>
        <p:txBody>
          <a:bodyPr>
            <a:normAutofit lnSpcReduction="10000"/>
          </a:bodyPr>
          <a:lstStyle/>
          <a:p>
            <a:pPr marL="457200" indent="-457200" fontAlgn="base" hangingPunct="0">
              <a:buFont typeface="Wingdings" charset="2"/>
              <a:buChar char=""/>
            </a:pPr>
            <a:r>
              <a:rPr lang="en-US" dirty="0" smtClean="0"/>
              <a:t>digital natives: web, social networking, digital media</a:t>
            </a:r>
          </a:p>
          <a:p>
            <a:pPr marL="457200" indent="-457200" fontAlgn="base" hangingPunct="0">
              <a:buFont typeface="Wingdings" charset="2"/>
              <a:buChar char=""/>
            </a:pPr>
            <a:r>
              <a:rPr lang="en-US" dirty="0" smtClean="0"/>
              <a:t>formed by media &amp; visual learners</a:t>
            </a:r>
          </a:p>
          <a:p>
            <a:pPr marL="457200" indent="-457200" fontAlgn="base" hangingPunct="0">
              <a:buFont typeface="Wingdings" charset="2"/>
              <a:buChar char=""/>
            </a:pPr>
            <a:r>
              <a:rPr lang="en-US" dirty="0" smtClean="0"/>
              <a:t>ability to use technology to create a vast array of content </a:t>
            </a:r>
          </a:p>
          <a:p>
            <a:pPr marL="457200" indent="-457200" fontAlgn="base" hangingPunct="0">
              <a:buFont typeface="Wingdings" charset="2"/>
              <a:buChar char=""/>
            </a:pPr>
            <a:r>
              <a:rPr lang="en-US" dirty="0" smtClean="0"/>
              <a:t>openness to change</a:t>
            </a:r>
          </a:p>
          <a:p>
            <a:pPr marL="457200" indent="-457200" fontAlgn="base" hangingPunct="0">
              <a:buFont typeface="Wingdings" charset="2"/>
              <a:buChar char=""/>
            </a:pPr>
            <a:r>
              <a:rPr lang="en-US" dirty="0" smtClean="0"/>
              <a:t>desire for immediacy</a:t>
            </a:r>
          </a:p>
          <a:p>
            <a:pPr marL="457200" indent="-457200" fontAlgn="base" hangingPunct="0">
              <a:buFont typeface="Wingdings" charset="2"/>
              <a:buChar char=""/>
            </a:pPr>
            <a:r>
              <a:rPr lang="en-US" dirty="0" smtClean="0"/>
              <a:t>learning style: active, engaged, creative (project-centered), visual, practice &amp; performance, digital</a:t>
            </a:r>
          </a:p>
          <a:p>
            <a:pPr marL="457200" indent="-457200" fontAlgn="base" hangingPunct="0">
              <a:buFont typeface="Wingdings" charset="2"/>
              <a:buChar char=""/>
            </a:pPr>
            <a:endParaRPr lang="en-US" dirty="0" smtClean="0"/>
          </a:p>
        </p:txBody>
      </p:sp>
    </p:spTree>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pic>
        <p:nvPicPr>
          <p:cNvPr id="5" name="Picture 4" descr="iStock_000005553741Medium.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50900" y="678724"/>
            <a:ext cx="7449820" cy="5292816"/>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Millennials</a:t>
            </a:r>
            <a:endParaRPr lang="en-US" dirty="0"/>
          </a:p>
        </p:txBody>
      </p:sp>
      <p:sp>
        <p:nvSpPr>
          <p:cNvPr id="8" name="Content Placeholder 7"/>
          <p:cNvSpPr>
            <a:spLocks noGrp="1"/>
          </p:cNvSpPr>
          <p:nvPr>
            <p:ph idx="1"/>
          </p:nvPr>
        </p:nvSpPr>
        <p:spPr/>
        <p:txBody>
          <a:bodyPr>
            <a:normAutofit/>
          </a:bodyPr>
          <a:lstStyle/>
          <a:p>
            <a:pPr marL="514350" lvl="2" indent="-514350" algn="ctr" fontAlgn="base" hangingPunct="0">
              <a:spcBef>
                <a:spcPts val="0"/>
              </a:spcBef>
              <a:buClr>
                <a:schemeClr val="accent1"/>
              </a:buClr>
              <a:buSzPct val="80000"/>
              <a:buNone/>
            </a:pPr>
            <a:r>
              <a:rPr lang="en-US" sz="3200" b="1" dirty="0" smtClean="0">
                <a:solidFill>
                  <a:srgbClr val="C64847"/>
                </a:solidFill>
              </a:rPr>
              <a:t>Expressive Communalism</a:t>
            </a:r>
          </a:p>
          <a:p>
            <a:pPr marL="0" lvl="2" indent="0" fontAlgn="base" hangingPunct="0">
              <a:spcBef>
                <a:spcPts val="0"/>
              </a:spcBef>
              <a:buClr>
                <a:schemeClr val="accent1"/>
              </a:buClr>
              <a:buSzPct val="80000"/>
              <a:buNone/>
            </a:pPr>
            <a:r>
              <a:rPr lang="en-US" sz="2800" dirty="0" smtClean="0"/>
              <a:t>Emerging adults have embedded their lives in spiritual communities in which their desire and need for both expressive/experiential activities, whether through art, music, or service-oriented activities, and for a close-knit, physical community and communion with others are met. They are seeking to develop a balance for individualism and rational asceticism through religious experience and spiritual meaning in an embodied faith. </a:t>
            </a:r>
            <a:endParaRPr lang="en-US" sz="2800" b="1" dirty="0" smtClean="0">
              <a:solidFill>
                <a:srgbClr val="C64847"/>
              </a:solidFill>
            </a:endParaRPr>
          </a:p>
        </p:txBody>
      </p:sp>
    </p:spTree>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Millennials</a:t>
            </a:r>
            <a:endParaRPr lang="en-US" dirty="0"/>
          </a:p>
        </p:txBody>
      </p:sp>
      <p:sp>
        <p:nvSpPr>
          <p:cNvPr id="8" name="Content Placeholder 7"/>
          <p:cNvSpPr>
            <a:spLocks noGrp="1"/>
          </p:cNvSpPr>
          <p:nvPr>
            <p:ph idx="1"/>
          </p:nvPr>
        </p:nvSpPr>
        <p:spPr/>
        <p:txBody>
          <a:bodyPr>
            <a:normAutofit fontScale="77500" lnSpcReduction="20000"/>
          </a:bodyPr>
          <a:lstStyle/>
          <a:p>
            <a:pPr marL="0" lvl="2" indent="0" fontAlgn="base" hangingPunct="0">
              <a:spcBef>
                <a:spcPts val="0"/>
              </a:spcBef>
              <a:buClr>
                <a:schemeClr val="accent1"/>
              </a:buClr>
              <a:buSzPct val="80000"/>
              <a:buNone/>
            </a:pPr>
            <a:r>
              <a:rPr lang="en-US" sz="3355" dirty="0" smtClean="0"/>
              <a:t>The dominant characteristic was a desire for a theologically grounded belief that makes sense cognitively, combined with nonrational expressive tendencies—they want a faith that makes cognitive sense to them and that is also an expressive, embodied spiritual experience. Young adult Christians are searching for a more holistic faith than what a purely cognitive and rational approach can offer. They are seeking both a deep spiritual experience and a community experience, each of which provides them with meaning in their lives, and each of which is meaningless without the other. </a:t>
            </a:r>
          </a:p>
          <a:p>
            <a:pPr marL="0" lvl="2" indent="0" algn="ctr" fontAlgn="base" hangingPunct="0">
              <a:spcBef>
                <a:spcPts val="0"/>
              </a:spcBef>
              <a:buClr>
                <a:schemeClr val="accent1"/>
              </a:buClr>
              <a:buSzPct val="80000"/>
              <a:buNone/>
            </a:pPr>
            <a:endParaRPr lang="en-US" sz="3200" dirty="0" smtClean="0"/>
          </a:p>
          <a:p>
            <a:pPr marL="0" lvl="2" indent="0" algn="ctr" fontAlgn="base" hangingPunct="0">
              <a:spcBef>
                <a:spcPts val="0"/>
              </a:spcBef>
              <a:buClr>
                <a:schemeClr val="accent1"/>
              </a:buClr>
              <a:buSzPct val="80000"/>
              <a:buNone/>
            </a:pPr>
            <a:r>
              <a:rPr lang="en-US" sz="3097" dirty="0" smtClean="0"/>
              <a:t>(</a:t>
            </a:r>
            <a:r>
              <a:rPr lang="en-US" sz="3097" i="1" dirty="0" smtClean="0"/>
              <a:t>Finding Faith </a:t>
            </a:r>
            <a:r>
              <a:rPr lang="en-US" sz="3097" dirty="0" smtClean="0"/>
              <a:t>by Richard Flory &amp; Donald Miller)</a:t>
            </a:r>
          </a:p>
          <a:p>
            <a:pPr marL="514350" lvl="2" indent="-514350" algn="ctr" fontAlgn="base" hangingPunct="0">
              <a:spcBef>
                <a:spcPts val="0"/>
              </a:spcBef>
              <a:buClr>
                <a:schemeClr val="accent1"/>
              </a:buClr>
              <a:buSzPct val="80000"/>
              <a:buNone/>
            </a:pPr>
            <a:endParaRPr lang="en-US" sz="3200" b="1" dirty="0" smtClean="0">
              <a:solidFill>
                <a:srgbClr val="C64847"/>
              </a:solidFill>
            </a:endParaRPr>
          </a:p>
        </p:txBody>
      </p:sp>
    </p:spTree>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Millennials</a:t>
            </a:r>
            <a:endParaRPr lang="en-US" dirty="0"/>
          </a:p>
        </p:txBody>
      </p:sp>
      <p:sp>
        <p:nvSpPr>
          <p:cNvPr id="8" name="Content Placeholder 7"/>
          <p:cNvSpPr>
            <a:spLocks noGrp="1"/>
          </p:cNvSpPr>
          <p:nvPr>
            <p:ph idx="1"/>
          </p:nvPr>
        </p:nvSpPr>
        <p:spPr/>
        <p:txBody>
          <a:bodyPr>
            <a:normAutofit/>
          </a:bodyPr>
          <a:lstStyle/>
          <a:p>
            <a:pPr marL="514350" lvl="2" indent="-514350" algn="ctr" fontAlgn="base" hangingPunct="0">
              <a:spcBef>
                <a:spcPts val="0"/>
              </a:spcBef>
              <a:buClr>
                <a:schemeClr val="accent1"/>
              </a:buClr>
              <a:buSzPct val="80000"/>
              <a:buNone/>
            </a:pPr>
            <a:r>
              <a:rPr lang="en-US" sz="3200" b="1" dirty="0" smtClean="0">
                <a:solidFill>
                  <a:srgbClr val="C64847"/>
                </a:solidFill>
              </a:rPr>
              <a:t>Expressive Communalism</a:t>
            </a:r>
          </a:p>
          <a:p>
            <a:pPr marL="514350" lvl="2" indent="-514350" fontAlgn="base" hangingPunct="0">
              <a:spcBef>
                <a:spcPts val="0"/>
              </a:spcBef>
              <a:buClr>
                <a:schemeClr val="accent1"/>
              </a:buClr>
              <a:buSzPct val="80000"/>
              <a:buFont typeface="Wingdings" charset="2"/>
              <a:buChar char=""/>
            </a:pPr>
            <a:r>
              <a:rPr lang="en-US" sz="3200" dirty="0" smtClean="0"/>
              <a:t>expressive/experiential faith activities (worship, learning, rituals, prayer) </a:t>
            </a:r>
            <a:r>
              <a:rPr lang="en-US" sz="3200" u="sng" dirty="0" smtClean="0"/>
              <a:t>and</a:t>
            </a:r>
            <a:r>
              <a:rPr lang="en-US" sz="3200" dirty="0" smtClean="0"/>
              <a:t> physical community with others</a:t>
            </a:r>
          </a:p>
          <a:p>
            <a:pPr marL="514350" lvl="2" indent="-514350" fontAlgn="base" hangingPunct="0">
              <a:spcBef>
                <a:spcPts val="0"/>
              </a:spcBef>
              <a:buClr>
                <a:schemeClr val="accent1"/>
              </a:buClr>
              <a:buSzPct val="80000"/>
              <a:buFont typeface="Wingdings" charset="2"/>
              <a:buChar char=""/>
            </a:pPr>
            <a:r>
              <a:rPr lang="en-US" sz="3200" dirty="0" smtClean="0"/>
              <a:t>a faith that makes cognitive sense to them and that is also an expressive, embodied spiritual experience</a:t>
            </a:r>
          </a:p>
        </p:txBody>
      </p:sp>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800" dirty="0" smtClean="0"/>
              <a:t>Strategies</a:t>
            </a:r>
            <a:endParaRPr lang="en-US" sz="4800" dirty="0"/>
          </a:p>
        </p:txBody>
      </p:sp>
      <p:sp>
        <p:nvSpPr>
          <p:cNvPr id="3" name="Content Placeholder 2"/>
          <p:cNvSpPr>
            <a:spLocks noGrp="1"/>
          </p:cNvSpPr>
          <p:nvPr>
            <p:ph idx="1"/>
          </p:nvPr>
        </p:nvSpPr>
        <p:spPr>
          <a:xfrm>
            <a:off x="360259" y="1532816"/>
            <a:ext cx="8229600" cy="4625609"/>
          </a:xfrm>
        </p:spPr>
        <p:txBody>
          <a:bodyPr>
            <a:normAutofit/>
          </a:bodyPr>
          <a:lstStyle/>
          <a:p>
            <a:pPr marL="633222" lvl="0" indent="-603504" hangingPunct="0">
              <a:buSzPct val="100000"/>
              <a:buFont typeface="+mj-lt"/>
              <a:buAutoNum type="arabicPeriod" startAt="14"/>
            </a:pPr>
            <a:r>
              <a:rPr lang="en-US" dirty="0" smtClean="0"/>
              <a:t>Faith Formation in Third Place Settings</a:t>
            </a:r>
          </a:p>
          <a:p>
            <a:pPr marL="633222" lvl="0" indent="-603504" hangingPunct="0">
              <a:buSzPct val="100000"/>
              <a:buFont typeface="+mj-lt"/>
              <a:buAutoNum type="arabicPeriod" startAt="14"/>
            </a:pPr>
            <a:r>
              <a:rPr lang="en-US" dirty="0" smtClean="0"/>
              <a:t>Empowering the Community to Share their Faith</a:t>
            </a:r>
          </a:p>
          <a:p>
            <a:pPr marL="633222" lvl="0" indent="-603504" hangingPunct="0">
              <a:buSzPct val="100000"/>
              <a:buFont typeface="+mj-lt"/>
              <a:buAutoNum type="arabicPeriod" startAt="14"/>
            </a:pPr>
            <a:r>
              <a:rPr lang="en-US" dirty="0" smtClean="0"/>
              <a:t>Interfaith Education and Dialogue</a:t>
            </a:r>
          </a:p>
        </p:txBody>
      </p:sp>
    </p:spTree>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Millennials</a:t>
            </a:r>
            <a:endParaRPr lang="en-US" dirty="0"/>
          </a:p>
        </p:txBody>
      </p:sp>
      <p:sp>
        <p:nvSpPr>
          <p:cNvPr id="8" name="Content Placeholder 7"/>
          <p:cNvSpPr>
            <a:spLocks noGrp="1"/>
          </p:cNvSpPr>
          <p:nvPr>
            <p:ph idx="1"/>
          </p:nvPr>
        </p:nvSpPr>
        <p:spPr>
          <a:xfrm>
            <a:off x="457200" y="1574056"/>
            <a:ext cx="8229600" cy="4982701"/>
          </a:xfrm>
        </p:spPr>
        <p:txBody>
          <a:bodyPr>
            <a:normAutofit lnSpcReduction="10000"/>
          </a:bodyPr>
          <a:lstStyle/>
          <a:p>
            <a:pPr marL="514350" indent="-514350" fontAlgn="base" hangingPunct="0">
              <a:buFont typeface="Wingdings" charset="2"/>
              <a:buChar char=""/>
            </a:pPr>
            <a:r>
              <a:rPr lang="en-US" sz="2800" dirty="0" smtClean="0"/>
              <a:t>Creating deeper community through small groups </a:t>
            </a:r>
          </a:p>
          <a:p>
            <a:pPr marL="514350" indent="-514350" fontAlgn="base" hangingPunct="0">
              <a:buFont typeface="Wingdings" charset="2"/>
              <a:buChar char=""/>
            </a:pPr>
            <a:r>
              <a:rPr lang="en-US" sz="2800" dirty="0" smtClean="0"/>
              <a:t>Making a difference through service</a:t>
            </a:r>
          </a:p>
          <a:p>
            <a:pPr marL="514350" indent="-514350" fontAlgn="base" hangingPunct="0">
              <a:buFont typeface="Wingdings" charset="2"/>
              <a:buChar char=""/>
            </a:pPr>
            <a:r>
              <a:rPr lang="en-US" sz="2800" dirty="0" smtClean="0"/>
              <a:t>Experiencing worship – reflecting their culture and revering and revealing God (visual, musical, artistic, experiential)</a:t>
            </a:r>
          </a:p>
          <a:p>
            <a:pPr marL="514350" indent="-514350" fontAlgn="base" hangingPunct="0">
              <a:buFont typeface="Wingdings" charset="2"/>
              <a:buChar char=""/>
            </a:pPr>
            <a:r>
              <a:rPr lang="en-US" sz="2800" dirty="0" smtClean="0"/>
              <a:t>Exploring the Bible and Christian tradition with depth, questioning, and applying faith to life</a:t>
            </a:r>
          </a:p>
          <a:p>
            <a:pPr marL="514350" indent="-514350" fontAlgn="base" hangingPunct="0">
              <a:buFont typeface="Wingdings" charset="2"/>
              <a:buChar char=""/>
            </a:pPr>
            <a:r>
              <a:rPr lang="en-US" sz="2800" dirty="0" smtClean="0"/>
              <a:t>Utilizing the technology to communicate the message and to connect people</a:t>
            </a:r>
          </a:p>
          <a:p>
            <a:pPr marL="514350" indent="-514350" fontAlgn="base" hangingPunct="0">
              <a:buFont typeface="Wingdings" charset="2"/>
              <a:buChar char=""/>
            </a:pPr>
            <a:r>
              <a:rPr lang="en-US" sz="2800" dirty="0" smtClean="0"/>
              <a:t>Building cross-generational relationships </a:t>
            </a:r>
          </a:p>
          <a:p>
            <a:pPr marL="514350" indent="-514350" fontAlgn="base" hangingPunct="0">
              <a:buFont typeface="Wingdings" charset="2"/>
              <a:buChar char=""/>
            </a:pPr>
            <a:r>
              <a:rPr lang="en-US" sz="2800" dirty="0" smtClean="0"/>
              <a:t>Forming the spiritual life – spiritual practices &amp; disciplines</a:t>
            </a:r>
          </a:p>
        </p:txBody>
      </p:sp>
    </p:spTree>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pic>
        <p:nvPicPr>
          <p:cNvPr id="10" name="Picture 9" descr="iStock_000004281661Medium.jpg"/>
          <p:cNvPicPr>
            <a:picLocks noChangeAspect="1"/>
          </p:cNvPicPr>
          <p:nvPr/>
        </p:nvPicPr>
        <p:blipFill>
          <a:blip r:embed="rId2" cstate="screen">
            <a:lum bright="20000"/>
            <a:extLst>
              <a:ext uri="{28A0092B-C50C-407E-A947-70E740481C1C}">
                <a14:useLocalDpi xmlns:a14="http://schemas.microsoft.com/office/drawing/2010/main"/>
              </a:ext>
            </a:extLst>
          </a:blip>
          <a:stretch>
            <a:fillRect/>
          </a:stretch>
        </p:blipFill>
        <p:spPr>
          <a:xfrm>
            <a:off x="805597" y="794043"/>
            <a:ext cx="7804796" cy="5198601"/>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Generation X</a:t>
            </a:r>
            <a:endParaRPr lang="en-US" dirty="0"/>
          </a:p>
        </p:txBody>
      </p:sp>
      <p:sp>
        <p:nvSpPr>
          <p:cNvPr id="8" name="Content Placeholder 7"/>
          <p:cNvSpPr>
            <a:spLocks noGrp="1"/>
          </p:cNvSpPr>
          <p:nvPr>
            <p:ph idx="1"/>
          </p:nvPr>
        </p:nvSpPr>
        <p:spPr>
          <a:xfrm>
            <a:off x="457200" y="1660901"/>
            <a:ext cx="8229600" cy="4895857"/>
          </a:xfrm>
        </p:spPr>
        <p:txBody>
          <a:bodyPr>
            <a:normAutofit fontScale="92500" lnSpcReduction="10000"/>
          </a:bodyPr>
          <a:lstStyle/>
          <a:p>
            <a:pPr marL="514350" indent="-514350" fontAlgn="base" hangingPunct="0">
              <a:buFont typeface="Wingdings" charset="2"/>
              <a:buChar char=""/>
            </a:pPr>
            <a:r>
              <a:rPr lang="en-US" sz="2800" dirty="0" smtClean="0"/>
              <a:t>Desire first for community and belonging, and second for personal fulfillment. Personal fulfillment comes through commitment to the community, and through the experience of belong to such a religious/spiritual community.  </a:t>
            </a:r>
          </a:p>
          <a:p>
            <a:pPr marL="514350" indent="-514350" fontAlgn="base" hangingPunct="0">
              <a:buFont typeface="Wingdings" charset="2"/>
              <a:buChar char=""/>
            </a:pPr>
            <a:r>
              <a:rPr lang="en-US" sz="2800" dirty="0" smtClean="0"/>
              <a:t>Religious truth, while important to them, is not a fixed target, and is found through their religious experience, not in texts and doctrines. Truth, for Xers, is best conveyed through stories and myth, and is authenticated through the lived experience of themselves and others, rather than through the pronouncements—and propositional arguments—of external authorities.</a:t>
            </a:r>
          </a:p>
        </p:txBody>
      </p:sp>
    </p:spTree>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Generation X</a:t>
            </a:r>
            <a:endParaRPr lang="en-US" dirty="0"/>
          </a:p>
        </p:txBody>
      </p:sp>
      <p:sp>
        <p:nvSpPr>
          <p:cNvPr id="8" name="Content Placeholder 7"/>
          <p:cNvSpPr>
            <a:spLocks noGrp="1"/>
          </p:cNvSpPr>
          <p:nvPr>
            <p:ph idx="1"/>
          </p:nvPr>
        </p:nvSpPr>
        <p:spPr/>
        <p:txBody>
          <a:bodyPr>
            <a:normAutofit/>
          </a:bodyPr>
          <a:lstStyle/>
          <a:p>
            <a:pPr marL="514350" indent="-514350" fontAlgn="base" hangingPunct="0">
              <a:buFont typeface="Wingdings" charset="2"/>
              <a:buChar char=""/>
            </a:pPr>
            <a:r>
              <a:rPr lang="en-US" sz="2800" dirty="0" smtClean="0"/>
              <a:t>Generation X is moving from written text to narrative and image as a basis for religious belief. Image and story have become dominant and text background. </a:t>
            </a:r>
          </a:p>
          <a:p>
            <a:pPr marL="514350" indent="-514350" fontAlgn="base" hangingPunct="0">
              <a:buFont typeface="Wingdings" charset="2"/>
              <a:buChar char=""/>
            </a:pPr>
            <a:r>
              <a:rPr lang="en-US" sz="2800" dirty="0" smtClean="0"/>
              <a:t>There is a move from the essentially individualistic spiritual quest that characterizes baby boomers to a religious/spiritual identity rooted in the larger community.</a:t>
            </a:r>
          </a:p>
          <a:p>
            <a:pPr marL="514350" indent="-514350" fontAlgn="base" hangingPunct="0">
              <a:buFont typeface="Wingdings" charset="2"/>
              <a:buChar char=""/>
            </a:pPr>
            <a:r>
              <a:rPr lang="en-US" sz="2800" dirty="0" smtClean="0"/>
              <a:t>Greater individual authority in religious and moral decisions. </a:t>
            </a:r>
          </a:p>
          <a:p>
            <a:pPr marL="514350" indent="-514350" fontAlgn="base" hangingPunct="0">
              <a:buFont typeface="Wingdings" charset="2"/>
              <a:buChar char=""/>
            </a:pPr>
            <a:endParaRPr lang="en-US" sz="2800" dirty="0" smtClean="0"/>
          </a:p>
        </p:txBody>
      </p:sp>
    </p:spTree>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Generation X</a:t>
            </a:r>
            <a:endParaRPr lang="en-US" dirty="0"/>
          </a:p>
        </p:txBody>
      </p:sp>
      <p:sp>
        <p:nvSpPr>
          <p:cNvPr id="8" name="Content Placeholder 7"/>
          <p:cNvSpPr>
            <a:spLocks noGrp="1"/>
          </p:cNvSpPr>
          <p:nvPr>
            <p:ph idx="1"/>
          </p:nvPr>
        </p:nvSpPr>
        <p:spPr/>
        <p:txBody>
          <a:bodyPr>
            <a:normAutofit/>
          </a:bodyPr>
          <a:lstStyle/>
          <a:p>
            <a:pPr marL="514350" indent="-514350" fontAlgn="base" hangingPunct="0">
              <a:buFont typeface="Wingdings" charset="2"/>
              <a:buChar char=""/>
            </a:pPr>
            <a:r>
              <a:rPr lang="en-US" sz="2800" dirty="0" smtClean="0"/>
              <a:t>Religious identity chosen through experience and study.</a:t>
            </a:r>
          </a:p>
          <a:p>
            <a:pPr marL="514350" indent="-514350" fontAlgn="base" hangingPunct="0">
              <a:buFont typeface="Wingdings" charset="2"/>
              <a:buChar char=""/>
            </a:pPr>
            <a:r>
              <a:rPr lang="en-US" sz="2800" dirty="0" smtClean="0"/>
              <a:t>Choosing a specific community, rather than committing to a larger denomination.</a:t>
            </a:r>
          </a:p>
          <a:p>
            <a:pPr marL="514350" indent="-514350" fontAlgn="base" hangingPunct="0">
              <a:buFont typeface="Wingdings" charset="2"/>
              <a:buChar char=""/>
            </a:pPr>
            <a:r>
              <a:rPr lang="en-US" sz="2800" dirty="0" smtClean="0"/>
              <a:t>Being experientially engaged in a religious community, not “show up and watch”</a:t>
            </a:r>
          </a:p>
          <a:p>
            <a:pPr marL="514350" indent="-514350" fontAlgn="base" hangingPunct="0">
              <a:buFont typeface="Wingdings" charset="2"/>
              <a:buChar char=""/>
            </a:pPr>
            <a:r>
              <a:rPr lang="en-US" sz="2800" dirty="0" smtClean="0"/>
              <a:t>interpersonal relationships with people who express and explore their religious identities in similar ways</a:t>
            </a:r>
          </a:p>
          <a:p>
            <a:pPr marL="514350" indent="-514350" fontAlgn="base" hangingPunct="0">
              <a:buFont typeface="Wingdings" charset="2"/>
              <a:buChar char=""/>
            </a:pPr>
            <a:endParaRPr lang="en-US" sz="2800" dirty="0" smtClean="0"/>
          </a:p>
        </p:txBody>
      </p:sp>
    </p:spTree>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pic>
        <p:nvPicPr>
          <p:cNvPr id="2" name="Picture 1" descr="shutterstock_8368621.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930900" y="2235391"/>
            <a:ext cx="2858426" cy="4285496"/>
          </a:xfrm>
          <a:prstGeom prst="rect">
            <a:avLst/>
          </a:prstGeom>
        </p:spPr>
      </p:pic>
      <p:pic>
        <p:nvPicPr>
          <p:cNvPr id="3" name="Picture 2" descr="iStock_000002380173Medium.jpg"/>
          <p:cNvPicPr>
            <a:picLocks noChangeAspect="1"/>
          </p:cNvPicPr>
          <p:nvPr/>
        </p:nvPicPr>
        <p:blipFill>
          <a:blip r:embed="rId3" cstate="screen">
            <a:lum bright="10000"/>
            <a:extLst>
              <a:ext uri="{28A0092B-C50C-407E-A947-70E740481C1C}">
                <a14:useLocalDpi xmlns:a14="http://schemas.microsoft.com/office/drawing/2010/main"/>
              </a:ext>
            </a:extLst>
          </a:blip>
          <a:stretch>
            <a:fillRect/>
          </a:stretch>
        </p:blipFill>
        <p:spPr>
          <a:xfrm>
            <a:off x="309881" y="381000"/>
            <a:ext cx="5304396" cy="353314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51N0GF3fKGL._SS500_.jpg"/>
          <p:cNvPicPr>
            <a:picLocks noGrp="1" noChangeAspect="1"/>
          </p:cNvPicPr>
          <p:nvPr>
            <p:ph idx="1"/>
          </p:nvPr>
        </p:nvPicPr>
        <p:blipFill>
          <a:blip r:embed="rId2" cstate="screen">
            <a:extLst>
              <a:ext uri="{28A0092B-C50C-407E-A947-70E740481C1C}">
                <a14:useLocalDpi xmlns:a14="http://schemas.microsoft.com/office/drawing/2010/main"/>
              </a:ext>
            </a:extLst>
          </a:blip>
          <a:srcRect l="-15644" r="-15644"/>
          <a:stretch>
            <a:fillRect/>
          </a:stretch>
        </p:blipFill>
        <p:spPr>
          <a:xfrm>
            <a:off x="2247900" y="1558925"/>
            <a:ext cx="6654800" cy="5068888"/>
          </a:xfrm>
        </p:spPr>
      </p:pic>
      <p:pic>
        <p:nvPicPr>
          <p:cNvPr id="9" name="Content Placeholder 6" descr="FF2020_Logo_colorBurst_web.jpg"/>
          <p:cNvPicPr>
            <a:picLocks noChangeAspect="1"/>
          </p:cNvPicPr>
          <p:nvPr/>
        </p:nvPicPr>
        <p:blipFill>
          <a:blip r:embed="rId3"/>
          <a:srcRect/>
          <a:stretch>
            <a:fillRect/>
          </a:stretch>
        </p:blipFill>
        <p:spPr>
          <a:xfrm>
            <a:off x="260164" y="1604593"/>
            <a:ext cx="1741748" cy="1741794"/>
          </a:xfrm>
          <a:prstGeom prst="rect">
            <a:avLst/>
          </a:prstGeom>
        </p:spPr>
      </p:pic>
      <p:sp>
        <p:nvSpPr>
          <p:cNvPr id="6" name="Title 1"/>
          <p:cNvSpPr txBox="1">
            <a:spLocks/>
          </p:cNvSpPr>
          <p:nvPr/>
        </p:nvSpPr>
        <p:spPr>
          <a:xfrm>
            <a:off x="3021446" y="38100"/>
            <a:ext cx="5868928" cy="1343564"/>
          </a:xfrm>
          <a:prstGeom prst="rect">
            <a:avLst/>
          </a:prstGeom>
        </p:spPr>
        <p:txBody>
          <a:bodyPr vert="horz" lIns="73152" rIns="45720" bIns="0" rtlCol="0" anchor="b">
            <a:noAutofit/>
            <a:scene3d>
              <a:camera prst="orthographicFront"/>
              <a:lightRig rig="threePt" dir="t">
                <a:rot lat="0" lon="0" rev="4800000"/>
              </a:lightRig>
            </a:scene3d>
            <a:sp3d prstMaterial="matte"/>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0" i="0" u="none" strike="noStrike" kern="1200" cap="none" spc="0" normalizeH="0" baseline="0" noProof="0" dirty="0" smtClean="0">
                <a:ln>
                  <a:noFill/>
                </a:ln>
                <a:solidFill>
                  <a:schemeClr val="accent1">
                    <a:satMod val="150000"/>
                  </a:schemeClr>
                </a:solidFill>
                <a:effectLst/>
                <a:uLnTx/>
                <a:uFillTx/>
                <a:latin typeface="+mj-lt"/>
                <a:ea typeface="+mj-ea"/>
                <a:cs typeface="+mj-cs"/>
              </a:rPr>
              <a:t>Baby Boomers @ 60</a:t>
            </a:r>
            <a:endParaRPr kumimoji="0" lang="en-US" sz="4000" b="0" i="0" u="none" strike="noStrike" kern="1200" cap="none" spc="0" normalizeH="0" baseline="0" noProof="0" dirty="0">
              <a:ln>
                <a:noFill/>
              </a:ln>
              <a:solidFill>
                <a:schemeClr val="accent1">
                  <a:satMod val="150000"/>
                </a:schemeClr>
              </a:solidFill>
              <a:effectLst/>
              <a:uLnTx/>
              <a:uFillTx/>
              <a:latin typeface="+mj-lt"/>
              <a:ea typeface="+mj-ea"/>
              <a:cs typeface="+mj-cs"/>
            </a:endParaRPr>
          </a:p>
        </p:txBody>
      </p:sp>
    </p:spTree>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Baby Boomers</a:t>
            </a:r>
            <a:endParaRPr lang="en-US" dirty="0"/>
          </a:p>
        </p:txBody>
      </p:sp>
      <p:sp>
        <p:nvSpPr>
          <p:cNvPr id="8" name="Content Placeholder 7"/>
          <p:cNvSpPr>
            <a:spLocks noGrp="1"/>
          </p:cNvSpPr>
          <p:nvPr>
            <p:ph idx="1"/>
          </p:nvPr>
        </p:nvSpPr>
        <p:spPr>
          <a:xfrm>
            <a:off x="457200" y="1563201"/>
            <a:ext cx="8229600" cy="4837599"/>
          </a:xfrm>
        </p:spPr>
        <p:txBody>
          <a:bodyPr>
            <a:normAutofit/>
          </a:bodyPr>
          <a:lstStyle/>
          <a:p>
            <a:pPr marL="457200" indent="-457200">
              <a:buFont typeface="Wingdings" charset="2"/>
              <a:buChar char=""/>
            </a:pPr>
            <a:r>
              <a:rPr lang="en-US" sz="2800" b="1" dirty="0" smtClean="0">
                <a:solidFill>
                  <a:schemeClr val="accent6"/>
                </a:solidFill>
              </a:rPr>
              <a:t>Service</a:t>
            </a:r>
            <a:r>
              <a:rPr lang="en-US" sz="2800" dirty="0" smtClean="0"/>
              <a:t>: Boomers want to do something interesting and challenging. They are ready to jump into a worthwhile cause where they feel that can make a significant difference. Boomers want service opportunities that have a mission. They want do to do things that give their lives purpose, meaning, and fulfillment. They want to know their contributions truly matter. Show Boomers how they might use their past work experiences as tools for service. Help them tap into their passion. </a:t>
            </a:r>
          </a:p>
          <a:p>
            <a:pPr>
              <a:buNone/>
            </a:pPr>
            <a:endParaRPr lang="en-US" sz="2800" dirty="0" smtClean="0"/>
          </a:p>
        </p:txBody>
      </p:sp>
    </p:spTree>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Baby Boomers</a:t>
            </a:r>
            <a:endParaRPr lang="en-US" dirty="0"/>
          </a:p>
        </p:txBody>
      </p:sp>
      <p:sp>
        <p:nvSpPr>
          <p:cNvPr id="8" name="Content Placeholder 7"/>
          <p:cNvSpPr>
            <a:spLocks noGrp="1"/>
          </p:cNvSpPr>
          <p:nvPr>
            <p:ph idx="1"/>
          </p:nvPr>
        </p:nvSpPr>
        <p:spPr>
          <a:xfrm>
            <a:off x="457200" y="1584913"/>
            <a:ext cx="8229600" cy="4815888"/>
          </a:xfrm>
        </p:spPr>
        <p:txBody>
          <a:bodyPr>
            <a:normAutofit fontScale="92500" lnSpcReduction="10000"/>
          </a:bodyPr>
          <a:lstStyle/>
          <a:p>
            <a:pPr marL="457200" indent="-457200" hangingPunct="0">
              <a:buFont typeface="Wingdings" charset="2"/>
              <a:buChar char=""/>
            </a:pPr>
            <a:r>
              <a:rPr lang="en-US" sz="3059" b="1" dirty="0" smtClean="0">
                <a:solidFill>
                  <a:srgbClr val="C64847"/>
                </a:solidFill>
              </a:rPr>
              <a:t>Spiritual Growth</a:t>
            </a:r>
            <a:r>
              <a:rPr lang="en-US" sz="3059" dirty="0" smtClean="0"/>
              <a:t>: Later Adulthood is a season of significant life transitions and people are more responsive to religion. A second reason is Boomers quest to find meaning and purpose in life as they enter the second half of life and evaluate the things that really provide lasting fulfillment. A third reason adults are open to faith and spiritual growth is their desire for meaningful relationships. </a:t>
            </a:r>
          </a:p>
          <a:p>
            <a:pPr lvl="1" hangingPunct="0"/>
            <a:r>
              <a:rPr lang="en-US" sz="3059" dirty="0" smtClean="0"/>
              <a:t>small group faith formation</a:t>
            </a:r>
          </a:p>
          <a:p>
            <a:pPr lvl="1" hangingPunct="0"/>
            <a:r>
              <a:rPr lang="en-US" sz="3059" dirty="0" smtClean="0"/>
              <a:t>host events that appeal to interests &amp; needs</a:t>
            </a:r>
          </a:p>
          <a:p>
            <a:pPr lvl="1" hangingPunct="0"/>
            <a:r>
              <a:rPr lang="en-US" sz="3059" dirty="0" smtClean="0"/>
              <a:t>service opportunities</a:t>
            </a:r>
          </a:p>
          <a:p>
            <a:endParaRPr lang="en-US" sz="2800" dirty="0" smtClean="0"/>
          </a:p>
        </p:txBody>
      </p:sp>
    </p:spTree>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Baby Boomers</a:t>
            </a:r>
            <a:endParaRPr lang="en-US" dirty="0"/>
          </a:p>
        </p:txBody>
      </p:sp>
      <p:sp>
        <p:nvSpPr>
          <p:cNvPr id="8" name="Content Placeholder 7"/>
          <p:cNvSpPr>
            <a:spLocks noGrp="1"/>
          </p:cNvSpPr>
          <p:nvPr>
            <p:ph idx="1"/>
          </p:nvPr>
        </p:nvSpPr>
        <p:spPr>
          <a:xfrm>
            <a:off x="457200" y="1574057"/>
            <a:ext cx="8229600" cy="4826744"/>
          </a:xfrm>
        </p:spPr>
        <p:txBody>
          <a:bodyPr>
            <a:normAutofit fontScale="85000" lnSpcReduction="20000"/>
          </a:bodyPr>
          <a:lstStyle/>
          <a:p>
            <a:pPr marL="457200" indent="-457200" hangingPunct="0">
              <a:buFont typeface="Wingdings" charset="2"/>
              <a:buChar char=""/>
            </a:pPr>
            <a:r>
              <a:rPr lang="en-US" sz="3059" b="1" dirty="0" smtClean="0">
                <a:solidFill>
                  <a:srgbClr val="C64847"/>
                </a:solidFill>
              </a:rPr>
              <a:t>Intergenerational Relationships</a:t>
            </a:r>
            <a:r>
              <a:rPr lang="en-US" sz="3059" dirty="0" smtClean="0"/>
              <a:t>: Developing intergenerational relationships is one of the best ways to break age-related stereotypes, to share faith across generations, and to help the church become more unified</a:t>
            </a:r>
          </a:p>
          <a:p>
            <a:pPr lvl="1" hangingPunct="0"/>
            <a:r>
              <a:rPr lang="en-US" sz="3059" dirty="0" smtClean="0"/>
              <a:t>encourage generations to serve together</a:t>
            </a:r>
          </a:p>
          <a:p>
            <a:pPr lvl="1" hangingPunct="0"/>
            <a:r>
              <a:rPr lang="en-US" sz="3059" dirty="0" smtClean="0"/>
              <a:t>form groups according to similar interests rather than age</a:t>
            </a:r>
          </a:p>
          <a:p>
            <a:pPr lvl="1" hangingPunct="0"/>
            <a:r>
              <a:rPr lang="en-US" sz="3059" dirty="0" smtClean="0"/>
              <a:t>encourage adults to pray for young people and vice versa</a:t>
            </a:r>
          </a:p>
          <a:p>
            <a:pPr lvl="1" hangingPunct="0"/>
            <a:r>
              <a:rPr lang="en-US" sz="3059" dirty="0" smtClean="0"/>
              <a:t>host strategic intergenerational events</a:t>
            </a:r>
          </a:p>
          <a:p>
            <a:pPr lvl="1" hangingPunct="0"/>
            <a:r>
              <a:rPr lang="en-US" sz="3059" dirty="0" smtClean="0"/>
              <a:t>ask adults to tell their stories, at events or programs, and capture them on video or in print  </a:t>
            </a:r>
          </a:p>
          <a:p>
            <a:endParaRPr lang="en-US" sz="2800" dirty="0" smtClean="0"/>
          </a:p>
        </p:txBody>
      </p:sp>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smtClean="0"/>
              <a:t>4 Scenarios</a:t>
            </a:r>
            <a:endParaRPr lang="en-US" sz="4000"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1366465178"/>
              </p:ext>
            </p:extLst>
          </p:nvPr>
        </p:nvGraphicFramePr>
        <p:xfrm>
          <a:off x="457200" y="1698833"/>
          <a:ext cx="8229990" cy="4983924"/>
        </p:xfrm>
        <a:graphic>
          <a:graphicData uri="http://schemas.openxmlformats.org/drawingml/2006/table">
            <a:tbl>
              <a:tblPr firstRow="1" bandRow="1">
                <a:tableStyleId>{5C22544A-7EE6-4342-B048-85BDC9FD1C3A}</a:tableStyleId>
              </a:tblPr>
              <a:tblGrid>
                <a:gridCol w="4114995"/>
                <a:gridCol w="4114995"/>
              </a:tblGrid>
              <a:tr h="2271205">
                <a:tc>
                  <a:txBody>
                    <a:bodyPr/>
                    <a:lstStyle/>
                    <a:p>
                      <a:pPr algn="r"/>
                      <a:r>
                        <a:rPr lang="en-US" sz="2600" b="1" i="1" u="none" dirty="0" smtClean="0">
                          <a:solidFill>
                            <a:schemeClr val="tx1"/>
                          </a:solidFill>
                        </a:rPr>
                        <a:t>Receptive</a:t>
                      </a:r>
                      <a:r>
                        <a:rPr lang="en-US" sz="2600" b="1" i="1" u="none" baseline="0" dirty="0" smtClean="0">
                          <a:solidFill>
                            <a:schemeClr val="tx1"/>
                          </a:solidFill>
                        </a:rPr>
                        <a:t> to </a:t>
                      </a:r>
                      <a:endParaRPr lang="en-US" sz="2600" b="1" i="1" u="none" dirty="0" smtClean="0">
                        <a:solidFill>
                          <a:schemeClr val="tx1"/>
                        </a:solidFill>
                      </a:endParaRPr>
                    </a:p>
                    <a:p>
                      <a:pPr>
                        <a:spcBef>
                          <a:spcPts val="600"/>
                        </a:spcBef>
                      </a:pPr>
                      <a:r>
                        <a:rPr lang="en-US" sz="2600" b="1" u="sng" dirty="0" smtClean="0">
                          <a:solidFill>
                            <a:schemeClr val="tx1"/>
                          </a:solidFill>
                        </a:rPr>
                        <a:t>Scenario #4</a:t>
                      </a:r>
                    </a:p>
                    <a:p>
                      <a:r>
                        <a:rPr lang="en-US" sz="2600" b="1" dirty="0" smtClean="0">
                          <a:solidFill>
                            <a:schemeClr val="tx1"/>
                          </a:solidFill>
                        </a:rPr>
                        <a:t>Uncommitted but</a:t>
                      </a:r>
                      <a:r>
                        <a:rPr lang="en-US" sz="2600" b="1" baseline="0" dirty="0" smtClean="0">
                          <a:solidFill>
                            <a:schemeClr val="tx1"/>
                          </a:solidFill>
                        </a:rPr>
                        <a:t> Participating</a:t>
                      </a:r>
                      <a:endParaRPr lang="en-US" sz="2600" b="1" dirty="0">
                        <a:solidFill>
                          <a:schemeClr val="tx1"/>
                        </a:solidFill>
                      </a:endParaRPr>
                    </a:p>
                  </a:txBody>
                  <a:tcPr marL="115222" marR="115222"/>
                </a:tc>
                <a:tc>
                  <a:txBody>
                    <a:bodyPr/>
                    <a:lstStyle/>
                    <a:p>
                      <a:r>
                        <a:rPr lang="en-US" sz="2600" b="1" i="1" u="none" dirty="0" smtClean="0">
                          <a:solidFill>
                            <a:schemeClr val="tx1"/>
                          </a:solidFill>
                        </a:rPr>
                        <a:t>Organized Religion</a:t>
                      </a:r>
                    </a:p>
                    <a:p>
                      <a:pPr>
                        <a:spcBef>
                          <a:spcPts val="600"/>
                        </a:spcBef>
                      </a:pPr>
                      <a:r>
                        <a:rPr lang="en-US" sz="2600" b="1" u="none" dirty="0" smtClean="0">
                          <a:solidFill>
                            <a:schemeClr val="tx1"/>
                          </a:solidFill>
                        </a:rPr>
                        <a:t>    </a:t>
                      </a:r>
                      <a:r>
                        <a:rPr lang="en-US" sz="2600" b="1" u="sng" dirty="0" smtClean="0">
                          <a:solidFill>
                            <a:schemeClr val="tx1"/>
                          </a:solidFill>
                        </a:rPr>
                        <a:t>Scenario #1</a:t>
                      </a:r>
                    </a:p>
                    <a:p>
                      <a:r>
                        <a:rPr lang="en-US" sz="2600" b="1" dirty="0" smtClean="0">
                          <a:solidFill>
                            <a:schemeClr val="tx1"/>
                          </a:solidFill>
                        </a:rPr>
                        <a:t>    Vibrant Faith and </a:t>
                      </a:r>
                    </a:p>
                    <a:p>
                      <a:r>
                        <a:rPr lang="en-US" sz="2600" b="1" dirty="0" smtClean="0">
                          <a:solidFill>
                            <a:schemeClr val="tx1"/>
                          </a:solidFill>
                        </a:rPr>
                        <a:t>    Active Engagement</a:t>
                      </a:r>
                      <a:r>
                        <a:rPr lang="en-US" sz="2600" b="1" baseline="0" dirty="0" smtClean="0">
                          <a:solidFill>
                            <a:schemeClr val="tx1"/>
                          </a:solidFill>
                        </a:rPr>
                        <a:t>    </a:t>
                      </a:r>
                    </a:p>
                    <a:p>
                      <a:r>
                        <a:rPr lang="en-US" sz="2600" b="1" baseline="0" dirty="0" smtClean="0">
                          <a:solidFill>
                            <a:schemeClr val="tx1"/>
                          </a:solidFill>
                        </a:rPr>
                        <a:t> </a:t>
                      </a:r>
                      <a:endParaRPr lang="en-US" sz="2600" b="1" dirty="0"/>
                    </a:p>
                  </a:txBody>
                  <a:tcPr marL="115222" marR="115222"/>
                </a:tc>
              </a:tr>
              <a:tr h="2332326">
                <a:tc>
                  <a:txBody>
                    <a:bodyPr/>
                    <a:lstStyle/>
                    <a:p>
                      <a:r>
                        <a:rPr lang="en-US" sz="2600" b="1" i="1" dirty="0" smtClean="0"/>
                        <a:t> Low                                Hunger </a:t>
                      </a:r>
                    </a:p>
                    <a:p>
                      <a:endParaRPr lang="en-US" sz="2600" b="1" dirty="0" smtClean="0"/>
                    </a:p>
                    <a:p>
                      <a:r>
                        <a:rPr lang="en-US" sz="2600" b="1" u="sng" dirty="0" smtClean="0"/>
                        <a:t>Scenario #3</a:t>
                      </a:r>
                      <a:endParaRPr lang="en-US" sz="2600" b="1" dirty="0" smtClean="0"/>
                    </a:p>
                    <a:p>
                      <a:r>
                        <a:rPr lang="en-US" sz="2600" b="1" dirty="0" smtClean="0"/>
                        <a:t>Unaffiliated and Uninterested</a:t>
                      </a:r>
                    </a:p>
                    <a:p>
                      <a:endParaRPr lang="en-US" sz="1600" b="1" dirty="0" smtClean="0"/>
                    </a:p>
                    <a:p>
                      <a:pPr algn="r"/>
                      <a:r>
                        <a:rPr lang="en-US" sz="2600" b="1" i="1" dirty="0" smtClean="0"/>
                        <a:t>Resistant to</a:t>
                      </a:r>
                      <a:endParaRPr lang="en-US" sz="2600" b="1" i="1" dirty="0"/>
                    </a:p>
                  </a:txBody>
                  <a:tcPr marL="115222" marR="115222"/>
                </a:tc>
                <a:tc>
                  <a:txBody>
                    <a:bodyPr/>
                    <a:lstStyle/>
                    <a:p>
                      <a:r>
                        <a:rPr lang="en-US" sz="2600" b="1" i="1" dirty="0" smtClean="0"/>
                        <a:t>for</a:t>
                      </a:r>
                      <a:r>
                        <a:rPr lang="en-US" sz="2600" b="1" i="1" baseline="0" dirty="0" smtClean="0"/>
                        <a:t> </a:t>
                      </a:r>
                      <a:r>
                        <a:rPr lang="en-US" sz="2600" b="1" i="1" dirty="0" smtClean="0"/>
                        <a:t>God</a:t>
                      </a:r>
                      <a:r>
                        <a:rPr lang="en-US" sz="2600" b="1" dirty="0" smtClean="0"/>
                        <a:t>                                </a:t>
                      </a:r>
                      <a:r>
                        <a:rPr lang="en-US" sz="2600" b="1" i="1" dirty="0" smtClean="0"/>
                        <a:t>High</a:t>
                      </a:r>
                    </a:p>
                    <a:p>
                      <a:endParaRPr lang="en-US" sz="2600" b="1" i="1" dirty="0" smtClean="0"/>
                    </a:p>
                    <a:p>
                      <a:r>
                        <a:rPr lang="en-US" sz="2600" b="1" dirty="0" smtClean="0"/>
                        <a:t>   </a:t>
                      </a:r>
                      <a:r>
                        <a:rPr lang="en-US" sz="2600" b="1" u="sng" dirty="0" smtClean="0"/>
                        <a:t>Scenario</a:t>
                      </a:r>
                      <a:r>
                        <a:rPr lang="en-US" sz="2600" b="1" u="sng" baseline="0" dirty="0" smtClean="0"/>
                        <a:t> #2</a:t>
                      </a:r>
                    </a:p>
                    <a:p>
                      <a:r>
                        <a:rPr lang="en-US" sz="2600" b="1" baseline="0" dirty="0" smtClean="0"/>
                        <a:t>   Spiritual but Not   </a:t>
                      </a:r>
                    </a:p>
                    <a:p>
                      <a:r>
                        <a:rPr lang="en-US" sz="2600" b="1" baseline="0" dirty="0" smtClean="0"/>
                        <a:t>   Religious</a:t>
                      </a:r>
                    </a:p>
                    <a:p>
                      <a:endParaRPr lang="en-US" sz="1600" b="1" baseline="0" dirty="0" smtClean="0"/>
                    </a:p>
                    <a:p>
                      <a:r>
                        <a:rPr lang="en-US" sz="2600" b="1" i="1" dirty="0" smtClean="0"/>
                        <a:t>Organized Religion</a:t>
                      </a:r>
                      <a:endParaRPr lang="en-US" sz="2600" b="1" i="1" dirty="0"/>
                    </a:p>
                  </a:txBody>
                  <a:tcPr marL="115222" marR="115222"/>
                </a:tc>
              </a:tr>
            </a:tbl>
          </a:graphicData>
        </a:graphic>
      </p:graphicFrame>
      <p:cxnSp>
        <p:nvCxnSpPr>
          <p:cNvPr id="10" name="Straight Arrow Connector 9"/>
          <p:cNvCxnSpPr/>
          <p:nvPr/>
        </p:nvCxnSpPr>
        <p:spPr>
          <a:xfrm>
            <a:off x="2502297" y="3968958"/>
            <a:ext cx="4364182" cy="11546"/>
          </a:xfrm>
          <a:prstGeom prst="straightConnector1">
            <a:avLst/>
          </a:prstGeom>
          <a:ln>
            <a:solidFill>
              <a:schemeClr val="tx1"/>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p:nvPr/>
        </p:nvCxnSpPr>
        <p:spPr>
          <a:xfrm rot="5400000">
            <a:off x="2681784" y="4165485"/>
            <a:ext cx="3793475" cy="1588"/>
          </a:xfrm>
          <a:prstGeom prst="straightConnector1">
            <a:avLst/>
          </a:prstGeom>
          <a:ln>
            <a:solidFill>
              <a:schemeClr val="tx1"/>
            </a:solidFill>
            <a:headEnd type="arrow"/>
            <a:tailEnd type="arrow"/>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pic>
        <p:nvPicPr>
          <p:cNvPr id="5" name="Picture 4" descr="iStock_000002603332Medium.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97171" y="711200"/>
            <a:ext cx="7018999" cy="53594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Builder Generation</a:t>
            </a:r>
            <a:endParaRPr lang="en-US" dirty="0"/>
          </a:p>
        </p:txBody>
      </p:sp>
      <p:sp>
        <p:nvSpPr>
          <p:cNvPr id="8" name="Content Placeholder 7"/>
          <p:cNvSpPr>
            <a:spLocks noGrp="1"/>
          </p:cNvSpPr>
          <p:nvPr>
            <p:ph idx="1"/>
          </p:nvPr>
        </p:nvSpPr>
        <p:spPr>
          <a:xfrm>
            <a:off x="457200" y="1541491"/>
            <a:ext cx="8229600" cy="5091256"/>
          </a:xfrm>
        </p:spPr>
        <p:txBody>
          <a:bodyPr>
            <a:normAutofit fontScale="92500" lnSpcReduction="10000"/>
          </a:bodyPr>
          <a:lstStyle/>
          <a:p>
            <a:pPr marL="457200" indent="-457200" hangingPunct="0">
              <a:buFont typeface="Wingdings" charset="2"/>
              <a:buChar char=""/>
            </a:pPr>
            <a:r>
              <a:rPr lang="en-US" sz="3059" b="1" dirty="0" smtClean="0"/>
              <a:t>Spiritual enrichment</a:t>
            </a:r>
            <a:r>
              <a:rPr lang="en-US" sz="3059" dirty="0" smtClean="0"/>
              <a:t>: “spirituality of aging” programs, spiritual disciplines and practices, retreats, rituals to acknowledge life transitions</a:t>
            </a:r>
          </a:p>
          <a:p>
            <a:pPr marL="457200" indent="-457200" hangingPunct="0">
              <a:buFont typeface="Wingdings" charset="2"/>
              <a:buChar char=""/>
            </a:pPr>
            <a:r>
              <a:rPr lang="en-US" sz="3059" b="1" dirty="0" smtClean="0"/>
              <a:t>Learning</a:t>
            </a:r>
            <a:r>
              <a:rPr lang="en-US" sz="3059" dirty="0" smtClean="0"/>
              <a:t>:  book clubs, classes and courses, Bible study, small groups, trips</a:t>
            </a:r>
          </a:p>
          <a:p>
            <a:pPr marL="457200" indent="-457200" hangingPunct="0">
              <a:buFont typeface="Wingdings" charset="2"/>
              <a:buChar char=""/>
            </a:pPr>
            <a:r>
              <a:rPr lang="en-US" sz="3059" b="1" dirty="0" smtClean="0"/>
              <a:t>Nutrition and wellness</a:t>
            </a:r>
            <a:r>
              <a:rPr lang="en-US" sz="3059" dirty="0" smtClean="0"/>
              <a:t>: exercise programs, nutrition classes, healthy meals with programs</a:t>
            </a:r>
          </a:p>
          <a:p>
            <a:pPr marL="457200" indent="-457200" hangingPunct="0">
              <a:buFont typeface="Wingdings" charset="2"/>
              <a:buChar char=""/>
            </a:pPr>
            <a:r>
              <a:rPr lang="en-US" sz="3059" b="1" dirty="0" smtClean="0"/>
              <a:t>Intergenerational:</a:t>
            </a:r>
            <a:r>
              <a:rPr lang="en-US" sz="3059" dirty="0" smtClean="0"/>
              <a:t> activities, coaching, mentoring</a:t>
            </a:r>
          </a:p>
          <a:p>
            <a:pPr marL="457200" indent="-457200" hangingPunct="0">
              <a:buFont typeface="Wingdings" charset="2"/>
              <a:buChar char=""/>
            </a:pPr>
            <a:r>
              <a:rPr lang="en-US" sz="3059" b="1" dirty="0" smtClean="0"/>
              <a:t>Service</a:t>
            </a:r>
            <a:r>
              <a:rPr lang="en-US" sz="3059" dirty="0" smtClean="0"/>
              <a:t>: tutoring, service—local and global, church ministry</a:t>
            </a:r>
          </a:p>
          <a:p>
            <a:pPr marL="457200" indent="-457200" hangingPunct="0">
              <a:buFont typeface="Wingdings" charset="2"/>
              <a:buChar char=""/>
            </a:pPr>
            <a:r>
              <a:rPr lang="en-US" sz="3059" b="1" dirty="0" smtClean="0"/>
              <a:t>Community</a:t>
            </a:r>
            <a:r>
              <a:rPr lang="en-US" sz="3059" dirty="0" smtClean="0"/>
              <a:t>: social activities, trips, dinners, pilgrimages</a:t>
            </a:r>
            <a:endParaRPr lang="en-US" sz="2800" dirty="0" smtClean="0"/>
          </a:p>
        </p:txBody>
      </p:sp>
    </p:spTree>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2274456" y="1514584"/>
            <a:ext cx="6654018" cy="5253407"/>
          </a:xfrm>
        </p:spPr>
        <p:txBody>
          <a:bodyPr>
            <a:normAutofit/>
          </a:bodyPr>
          <a:lstStyle/>
          <a:p>
            <a:pPr lvl="0" hangingPunct="0"/>
            <a:r>
              <a:rPr lang="en-US" dirty="0" smtClean="0"/>
              <a:t>Develop faith formation (learning, worship/ritual, faith practices) around lifecycle milestones, sacramental celebrations, and life transitions to deepen people’s faith, strengthen their engagement in church life, and equip them with practices for living their faith. </a:t>
            </a:r>
          </a:p>
        </p:txBody>
      </p:sp>
      <p:pic>
        <p:nvPicPr>
          <p:cNvPr id="9" name="Content Placeholder 6" descr="FF2020_Logo_colorBurst_web.jpg"/>
          <p:cNvPicPr>
            <a:picLocks noChangeAspect="1"/>
          </p:cNvPicPr>
          <p:nvPr/>
        </p:nvPicPr>
        <p:blipFill>
          <a:blip r:embed="rId2"/>
          <a:srcRect/>
          <a:stretch>
            <a:fillRect/>
          </a:stretch>
        </p:blipFill>
        <p:spPr>
          <a:xfrm>
            <a:off x="260164" y="1604593"/>
            <a:ext cx="1741748" cy="1741794"/>
          </a:xfrm>
          <a:prstGeom prst="rect">
            <a:avLst/>
          </a:prstGeom>
        </p:spPr>
      </p:pic>
      <p:sp>
        <p:nvSpPr>
          <p:cNvPr id="5" name="Title 1"/>
          <p:cNvSpPr txBox="1">
            <a:spLocks/>
          </p:cNvSpPr>
          <p:nvPr/>
        </p:nvSpPr>
        <p:spPr>
          <a:xfrm>
            <a:off x="3059546" y="152400"/>
            <a:ext cx="5868928" cy="1191164"/>
          </a:xfrm>
          <a:prstGeom prst="rect">
            <a:avLst/>
          </a:prstGeom>
        </p:spPr>
        <p:txBody>
          <a:bodyPr vert="horz" lIns="73152" rIns="45720" bIns="0" rtlCol="0" anchor="b">
            <a:noAutofit/>
            <a:scene3d>
              <a:camera prst="orthographicFront"/>
              <a:lightRig rig="threePt" dir="t">
                <a:rot lat="0" lon="0" rev="4800000"/>
              </a:lightRig>
            </a:scene3d>
            <a:sp3d prstMaterial="matte"/>
          </a:bodyPr>
          <a:lstStyle/>
          <a:p>
            <a:pPr lvl="0" algn="ctr" defTabSz="914400">
              <a:spcBef>
                <a:spcPct val="0"/>
              </a:spcBef>
              <a:defRPr/>
            </a:pPr>
            <a:r>
              <a:rPr lang="en-US" sz="4000" dirty="0" smtClean="0">
                <a:solidFill>
                  <a:schemeClr val="accent1">
                    <a:satMod val="150000"/>
                  </a:schemeClr>
                </a:solidFill>
              </a:rPr>
              <a:t>Milestones </a:t>
            </a:r>
          </a:p>
          <a:p>
            <a:pPr lvl="0" algn="ctr" defTabSz="914400">
              <a:spcBef>
                <a:spcPct val="0"/>
              </a:spcBef>
              <a:defRPr/>
            </a:pPr>
            <a:r>
              <a:rPr lang="en-US" sz="4000" dirty="0" smtClean="0">
                <a:solidFill>
                  <a:schemeClr val="accent1">
                    <a:satMod val="150000"/>
                  </a:schemeClr>
                </a:solidFill>
              </a:rPr>
              <a:t>Faith Formation</a:t>
            </a:r>
            <a:endParaRPr lang="en-US" sz="4000" dirty="0">
              <a:solidFill>
                <a:schemeClr val="accent1">
                  <a:satMod val="150000"/>
                </a:schemeClr>
              </a:solidFill>
            </a:endParaRPr>
          </a:p>
        </p:txBody>
      </p:sp>
    </p:spTree>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Milestones Faith Formation</a:t>
            </a:r>
            <a:endParaRPr lang="en-US" dirty="0"/>
          </a:p>
        </p:txBody>
      </p:sp>
      <p:sp>
        <p:nvSpPr>
          <p:cNvPr id="8" name="Content Placeholder 7"/>
          <p:cNvSpPr>
            <a:spLocks noGrp="1"/>
          </p:cNvSpPr>
          <p:nvPr>
            <p:ph idx="1"/>
          </p:nvPr>
        </p:nvSpPr>
        <p:spPr>
          <a:xfrm>
            <a:off x="457200" y="1438655"/>
            <a:ext cx="8229600" cy="5408489"/>
          </a:xfrm>
        </p:spPr>
        <p:txBody>
          <a:bodyPr>
            <a:noAutofit/>
          </a:bodyPr>
          <a:lstStyle/>
          <a:p>
            <a:pPr marL="457200" indent="-457200">
              <a:lnSpc>
                <a:spcPct val="90000"/>
              </a:lnSpc>
              <a:buFont typeface="Wingdings" charset="2"/>
              <a:buChar char="Ø"/>
            </a:pPr>
            <a:r>
              <a:rPr lang="en-US" sz="2400" dirty="0" smtClean="0"/>
              <a:t>Birth / Baptism &amp; Anniversaries of Baptism</a:t>
            </a:r>
          </a:p>
          <a:p>
            <a:pPr marL="457200" indent="-457200">
              <a:lnSpc>
                <a:spcPct val="90000"/>
              </a:lnSpc>
              <a:buFont typeface="Wingdings" charset="2"/>
              <a:buChar char="Ø"/>
            </a:pPr>
            <a:r>
              <a:rPr lang="en-US" sz="2400" dirty="0" smtClean="0"/>
              <a:t>Welcoming Young Children to Worship</a:t>
            </a:r>
          </a:p>
          <a:p>
            <a:pPr marL="457200" indent="-457200">
              <a:lnSpc>
                <a:spcPct val="90000"/>
              </a:lnSpc>
              <a:buFont typeface="Wingdings" charset="2"/>
              <a:buChar char="Ø"/>
            </a:pPr>
            <a:r>
              <a:rPr lang="en-US" sz="2400" dirty="0" smtClean="0"/>
              <a:t>Starting Faith Formation at Church </a:t>
            </a:r>
          </a:p>
          <a:p>
            <a:pPr marL="457200" indent="-457200">
              <a:lnSpc>
                <a:spcPct val="90000"/>
              </a:lnSpc>
              <a:buFont typeface="Wingdings" charset="2"/>
              <a:buChar char="Ø"/>
            </a:pPr>
            <a:r>
              <a:rPr lang="en-US" sz="2400" dirty="0" smtClean="0"/>
              <a:t>Starting School</a:t>
            </a:r>
          </a:p>
          <a:p>
            <a:pPr marL="457200" indent="-457200">
              <a:lnSpc>
                <a:spcPct val="90000"/>
              </a:lnSpc>
              <a:buFont typeface="Wingdings" charset="2"/>
              <a:buChar char="Ø"/>
            </a:pPr>
            <a:r>
              <a:rPr lang="en-US" sz="2400" dirty="0" smtClean="0"/>
              <a:t>Blessing of Backpacks  </a:t>
            </a:r>
          </a:p>
          <a:p>
            <a:pPr marL="457200" indent="-457200">
              <a:lnSpc>
                <a:spcPct val="90000"/>
              </a:lnSpc>
              <a:buFont typeface="Wingdings" charset="2"/>
              <a:buChar char="Ø"/>
            </a:pPr>
            <a:r>
              <a:rPr lang="en-US" sz="2400" dirty="0" smtClean="0"/>
              <a:t>First Communion</a:t>
            </a:r>
          </a:p>
          <a:p>
            <a:pPr marL="457200" indent="-457200">
              <a:lnSpc>
                <a:spcPct val="90000"/>
              </a:lnSpc>
              <a:buFont typeface="Wingdings" charset="2"/>
              <a:buChar char="Ø"/>
            </a:pPr>
            <a:r>
              <a:rPr lang="en-US" sz="2400" dirty="0" smtClean="0"/>
              <a:t>Receiving a first Bible</a:t>
            </a:r>
          </a:p>
          <a:p>
            <a:pPr marL="457200" indent="-457200">
              <a:lnSpc>
                <a:spcPct val="80000"/>
              </a:lnSpc>
              <a:buFont typeface="Wingdings" charset="2"/>
              <a:buChar char="Ø"/>
            </a:pPr>
            <a:r>
              <a:rPr lang="en-US" sz="2400" dirty="0" smtClean="0"/>
              <a:t>Confirmation</a:t>
            </a:r>
          </a:p>
          <a:p>
            <a:pPr marL="457200" indent="-457200">
              <a:lnSpc>
                <a:spcPct val="80000"/>
              </a:lnSpc>
              <a:buFont typeface="Wingdings" charset="2"/>
              <a:buChar char="Ø"/>
            </a:pPr>
            <a:r>
              <a:rPr lang="en-US" sz="2400" dirty="0" smtClean="0"/>
              <a:t>Graduation (HS, College)</a:t>
            </a:r>
          </a:p>
          <a:p>
            <a:pPr marL="457200" indent="-457200">
              <a:lnSpc>
                <a:spcPct val="80000"/>
              </a:lnSpc>
              <a:buFont typeface="Wingdings" charset="2"/>
              <a:buChar char="Ø"/>
            </a:pPr>
            <a:r>
              <a:rPr lang="en-US" sz="2400" dirty="0" smtClean="0"/>
              <a:t>A New  Home / Apartment</a:t>
            </a:r>
          </a:p>
          <a:p>
            <a:pPr marL="457200" indent="-457200">
              <a:lnSpc>
                <a:spcPct val="80000"/>
              </a:lnSpc>
              <a:buFont typeface="Wingdings" charset="2"/>
              <a:buChar char="Ø"/>
            </a:pPr>
            <a:r>
              <a:rPr lang="en-US" sz="2400" dirty="0" smtClean="0"/>
              <a:t>Career / First Job</a:t>
            </a:r>
          </a:p>
          <a:p>
            <a:pPr marL="457200" indent="-457200">
              <a:lnSpc>
                <a:spcPct val="80000"/>
              </a:lnSpc>
              <a:buFont typeface="Wingdings" charset="2"/>
              <a:buChar char="Ø"/>
            </a:pPr>
            <a:r>
              <a:rPr lang="en-US" sz="2400" dirty="0" smtClean="0"/>
              <a:t>Engagement </a:t>
            </a:r>
          </a:p>
          <a:p>
            <a:pPr marL="457200" indent="-457200">
              <a:lnSpc>
                <a:spcPct val="80000"/>
              </a:lnSpc>
              <a:buFont typeface="Wingdings" charset="2"/>
              <a:buChar char="Ø"/>
            </a:pPr>
            <a:r>
              <a:rPr lang="en-US" sz="2400" dirty="0" smtClean="0"/>
              <a:t>Wedding</a:t>
            </a:r>
          </a:p>
          <a:p>
            <a:pPr marL="457200" indent="-457200">
              <a:lnSpc>
                <a:spcPct val="80000"/>
              </a:lnSpc>
              <a:buFont typeface="Wingdings" charset="2"/>
              <a:buChar char="Ø"/>
            </a:pPr>
            <a:r>
              <a:rPr lang="en-US" sz="2400" dirty="0" smtClean="0"/>
              <a:t>Retirement or AARP Card</a:t>
            </a:r>
          </a:p>
          <a:p>
            <a:pPr marL="457200" indent="-457200">
              <a:lnSpc>
                <a:spcPct val="80000"/>
              </a:lnSpc>
              <a:buFont typeface="Wingdings" charset="2"/>
              <a:buChar char="Ø"/>
            </a:pPr>
            <a:r>
              <a:rPr lang="en-US" sz="2400" dirty="0" smtClean="0"/>
              <a:t>Adult Transitions</a:t>
            </a:r>
          </a:p>
          <a:p>
            <a:pPr marL="457200" indent="-457200">
              <a:lnSpc>
                <a:spcPct val="80000"/>
              </a:lnSpc>
              <a:buFont typeface="Wingdings" charset="2"/>
              <a:buChar char="Ø"/>
            </a:pPr>
            <a:r>
              <a:rPr lang="en-US" sz="2400" dirty="0" smtClean="0"/>
              <a:t>Death / Funeral</a:t>
            </a:r>
          </a:p>
        </p:txBody>
      </p:sp>
    </p:spTree>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ChangeArrowheads="1"/>
          </p:cNvSpPr>
          <p:nvPr>
            <p:ph type="title"/>
          </p:nvPr>
        </p:nvSpPr>
        <p:spPr>
          <a:xfrm>
            <a:off x="609600" y="546100"/>
            <a:ext cx="7753350" cy="749300"/>
          </a:xfrm>
        </p:spPr>
        <p:txBody>
          <a:bodyPr>
            <a:normAutofit fontScale="90000"/>
          </a:bodyPr>
          <a:lstStyle/>
          <a:p>
            <a:r>
              <a:rPr lang="en-US" dirty="0" smtClean="0">
                <a:solidFill>
                  <a:schemeClr val="accent1"/>
                </a:solidFill>
              </a:rPr>
              <a:t>Faith </a:t>
            </a:r>
            <a:r>
              <a:rPr lang="en-US" dirty="0">
                <a:solidFill>
                  <a:schemeClr val="accent1"/>
                </a:solidFill>
              </a:rPr>
              <a:t>Stepping Stones</a:t>
            </a:r>
          </a:p>
        </p:txBody>
      </p:sp>
      <p:sp>
        <p:nvSpPr>
          <p:cNvPr id="107523" name="Rectangle 3"/>
          <p:cNvSpPr>
            <a:spLocks noGrp="1" noChangeArrowheads="1"/>
          </p:cNvSpPr>
          <p:nvPr>
            <p:ph type="body" sz="half" idx="2"/>
          </p:nvPr>
        </p:nvSpPr>
        <p:spPr>
          <a:xfrm>
            <a:off x="2362200" y="1905000"/>
            <a:ext cx="6096000" cy="4495800"/>
          </a:xfrm>
        </p:spPr>
        <p:txBody>
          <a:bodyPr/>
          <a:lstStyle/>
          <a:p>
            <a:pPr>
              <a:lnSpc>
                <a:spcPct val="80000"/>
              </a:lnSpc>
              <a:buFontTx/>
              <a:buNone/>
            </a:pPr>
            <a:r>
              <a:rPr lang="en-US" sz="2800" b="1" dirty="0">
                <a:solidFill>
                  <a:schemeClr val="accent1"/>
                </a:solidFill>
              </a:rPr>
              <a:t>Stone 1: Raising a Healthy Baby</a:t>
            </a:r>
          </a:p>
          <a:p>
            <a:pPr>
              <a:lnSpc>
                <a:spcPct val="80000"/>
              </a:lnSpc>
            </a:pPr>
            <a:r>
              <a:rPr lang="en-US" sz="2600" dirty="0"/>
              <a:t>physical, emotional and spiritual needs of infants and their parents; nightly blessing as a family faith practice.</a:t>
            </a:r>
          </a:p>
          <a:p>
            <a:pPr>
              <a:lnSpc>
                <a:spcPct val="80000"/>
              </a:lnSpc>
              <a:buFontTx/>
              <a:buNone/>
            </a:pPr>
            <a:endParaRPr lang="en-US" sz="2600" b="1" dirty="0"/>
          </a:p>
          <a:p>
            <a:pPr>
              <a:lnSpc>
                <a:spcPct val="80000"/>
              </a:lnSpc>
              <a:buFontTx/>
              <a:buNone/>
            </a:pPr>
            <a:r>
              <a:rPr lang="en-US" sz="2800" b="1" dirty="0">
                <a:solidFill>
                  <a:schemeClr val="accent1"/>
                </a:solidFill>
              </a:rPr>
              <a:t>Stone 2: Raising a Healthy Preschooler</a:t>
            </a:r>
            <a:r>
              <a:rPr lang="en-US" sz="2400" dirty="0">
                <a:solidFill>
                  <a:schemeClr val="accent1"/>
                </a:solidFill>
              </a:rPr>
              <a:t> </a:t>
            </a:r>
          </a:p>
          <a:p>
            <a:pPr>
              <a:lnSpc>
                <a:spcPct val="80000"/>
              </a:lnSpc>
            </a:pPr>
            <a:r>
              <a:rPr lang="en-US" sz="2600" dirty="0"/>
              <a:t>physical, emotional and spiritual needs of preschoolers and their parents; add prayer to the nightly blessing as a faith practice</a:t>
            </a:r>
          </a:p>
        </p:txBody>
      </p:sp>
      <p:pic>
        <p:nvPicPr>
          <p:cNvPr id="107524" name="Picture 4" descr="FSS01_thumb"/>
          <p:cNvPicPr>
            <a:picLocks noChangeAspect="1" noChangeArrowheads="1"/>
          </p:cNvPicPr>
          <p:nvPr/>
        </p:nvPicPr>
        <p:blipFill>
          <a:blip r:embed="rId2"/>
          <a:srcRect/>
          <a:stretch>
            <a:fillRect/>
          </a:stretch>
        </p:blipFill>
        <p:spPr bwMode="auto">
          <a:xfrm>
            <a:off x="660400" y="1981200"/>
            <a:ext cx="1473200" cy="1981200"/>
          </a:xfrm>
          <a:prstGeom prst="rect">
            <a:avLst/>
          </a:prstGeom>
          <a:noFill/>
        </p:spPr>
      </p:pic>
      <p:pic>
        <p:nvPicPr>
          <p:cNvPr id="107525" name="Picture 5" descr="FSS02_thumb"/>
          <p:cNvPicPr>
            <a:picLocks noChangeAspect="1" noChangeArrowheads="1"/>
          </p:cNvPicPr>
          <p:nvPr/>
        </p:nvPicPr>
        <p:blipFill>
          <a:blip r:embed="rId3"/>
          <a:srcRect/>
          <a:stretch>
            <a:fillRect/>
          </a:stretch>
        </p:blipFill>
        <p:spPr bwMode="auto">
          <a:xfrm>
            <a:off x="681038" y="4295775"/>
            <a:ext cx="1452562" cy="1952625"/>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ChangeArrowheads="1"/>
          </p:cNvSpPr>
          <p:nvPr>
            <p:ph type="title"/>
          </p:nvPr>
        </p:nvSpPr>
        <p:spPr>
          <a:xfrm>
            <a:off x="609600" y="622300"/>
            <a:ext cx="7753350" cy="749300"/>
          </a:xfrm>
        </p:spPr>
        <p:txBody>
          <a:bodyPr>
            <a:normAutofit fontScale="90000"/>
          </a:bodyPr>
          <a:lstStyle/>
          <a:p>
            <a:r>
              <a:rPr lang="en-US" dirty="0" smtClean="0">
                <a:solidFill>
                  <a:schemeClr val="accent1"/>
                </a:solidFill>
              </a:rPr>
              <a:t>Faith </a:t>
            </a:r>
            <a:r>
              <a:rPr lang="en-US" dirty="0">
                <a:solidFill>
                  <a:schemeClr val="accent1"/>
                </a:solidFill>
              </a:rPr>
              <a:t>Stepping Stones</a:t>
            </a:r>
          </a:p>
        </p:txBody>
      </p:sp>
      <p:sp>
        <p:nvSpPr>
          <p:cNvPr id="108547" name="Rectangle 3"/>
          <p:cNvSpPr>
            <a:spLocks noGrp="1" noChangeArrowheads="1"/>
          </p:cNvSpPr>
          <p:nvPr>
            <p:ph type="body" sz="half" idx="2"/>
          </p:nvPr>
        </p:nvSpPr>
        <p:spPr>
          <a:xfrm>
            <a:off x="2743200" y="1905000"/>
            <a:ext cx="5715000" cy="4343400"/>
          </a:xfrm>
        </p:spPr>
        <p:txBody>
          <a:bodyPr/>
          <a:lstStyle/>
          <a:p>
            <a:pPr>
              <a:lnSpc>
                <a:spcPct val="80000"/>
              </a:lnSpc>
              <a:buFontTx/>
              <a:buNone/>
            </a:pPr>
            <a:r>
              <a:rPr lang="en-US" b="1" dirty="0">
                <a:solidFill>
                  <a:schemeClr val="accent1"/>
                </a:solidFill>
              </a:rPr>
              <a:t>Stone 3: Entry Into School</a:t>
            </a:r>
          </a:p>
          <a:p>
            <a:pPr>
              <a:lnSpc>
                <a:spcPct val="80000"/>
              </a:lnSpc>
            </a:pPr>
            <a:r>
              <a:rPr lang="en-US" sz="2400" dirty="0"/>
              <a:t>physical, emotional and spiritual needs of kindergarteners and their parents; share highs &amp; lows with children and add it to their nightly prayers and blessing</a:t>
            </a:r>
            <a:br>
              <a:rPr lang="en-US" sz="2400" dirty="0"/>
            </a:br>
            <a:endParaRPr lang="en-US" sz="2400" b="1" dirty="0"/>
          </a:p>
          <a:p>
            <a:pPr>
              <a:lnSpc>
                <a:spcPct val="80000"/>
              </a:lnSpc>
              <a:buFontTx/>
              <a:buNone/>
            </a:pPr>
            <a:r>
              <a:rPr lang="en-US" b="1" dirty="0">
                <a:solidFill>
                  <a:schemeClr val="accent1"/>
                </a:solidFill>
              </a:rPr>
              <a:t>Stone 4: My Bible</a:t>
            </a:r>
            <a:r>
              <a:rPr lang="en-US" dirty="0">
                <a:solidFill>
                  <a:schemeClr val="accent1"/>
                </a:solidFill>
              </a:rPr>
              <a:t> </a:t>
            </a:r>
          </a:p>
          <a:p>
            <a:pPr>
              <a:lnSpc>
                <a:spcPct val="80000"/>
              </a:lnSpc>
            </a:pPr>
            <a:r>
              <a:rPr lang="en-US" sz="2400" dirty="0"/>
              <a:t>120 key verses in young readers’ Bibles; reading a Bible verse nightly, continue with highs &amp; lows, prayer and blessing nightly</a:t>
            </a:r>
          </a:p>
        </p:txBody>
      </p:sp>
      <p:pic>
        <p:nvPicPr>
          <p:cNvPr id="108548" name="Picture 4" descr="FSS03_thumb"/>
          <p:cNvPicPr>
            <a:picLocks noChangeAspect="1" noChangeArrowheads="1"/>
          </p:cNvPicPr>
          <p:nvPr/>
        </p:nvPicPr>
        <p:blipFill>
          <a:blip r:embed="rId2"/>
          <a:srcRect/>
          <a:stretch>
            <a:fillRect/>
          </a:stretch>
        </p:blipFill>
        <p:spPr bwMode="auto">
          <a:xfrm>
            <a:off x="762000" y="1905000"/>
            <a:ext cx="1528763" cy="2057400"/>
          </a:xfrm>
          <a:prstGeom prst="rect">
            <a:avLst/>
          </a:prstGeom>
          <a:noFill/>
        </p:spPr>
      </p:pic>
      <p:pic>
        <p:nvPicPr>
          <p:cNvPr id="108549" name="Picture 5" descr="FSS04_thumb"/>
          <p:cNvPicPr>
            <a:picLocks noChangeAspect="1" noChangeArrowheads="1"/>
          </p:cNvPicPr>
          <p:nvPr/>
        </p:nvPicPr>
        <p:blipFill>
          <a:blip r:embed="rId3"/>
          <a:srcRect/>
          <a:stretch>
            <a:fillRect/>
          </a:stretch>
        </p:blipFill>
        <p:spPr bwMode="auto">
          <a:xfrm>
            <a:off x="762000" y="4267200"/>
            <a:ext cx="1530350" cy="2057400"/>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ChangeArrowheads="1"/>
          </p:cNvSpPr>
          <p:nvPr>
            <p:ph type="title"/>
          </p:nvPr>
        </p:nvSpPr>
        <p:spPr>
          <a:xfrm>
            <a:off x="609600" y="622300"/>
            <a:ext cx="7753350" cy="749300"/>
          </a:xfrm>
        </p:spPr>
        <p:txBody>
          <a:bodyPr>
            <a:normAutofit fontScale="90000"/>
          </a:bodyPr>
          <a:lstStyle/>
          <a:p>
            <a:r>
              <a:rPr lang="en-US" dirty="0" smtClean="0">
                <a:solidFill>
                  <a:schemeClr val="accent1"/>
                </a:solidFill>
              </a:rPr>
              <a:t>Faith </a:t>
            </a:r>
            <a:r>
              <a:rPr lang="en-US" dirty="0">
                <a:solidFill>
                  <a:schemeClr val="accent1"/>
                </a:solidFill>
              </a:rPr>
              <a:t>Stepping Stones</a:t>
            </a:r>
          </a:p>
        </p:txBody>
      </p:sp>
      <p:sp>
        <p:nvSpPr>
          <p:cNvPr id="109571" name="Rectangle 3"/>
          <p:cNvSpPr>
            <a:spLocks noGrp="1" noChangeArrowheads="1"/>
          </p:cNvSpPr>
          <p:nvPr>
            <p:ph type="body" sz="half" idx="2"/>
          </p:nvPr>
        </p:nvSpPr>
        <p:spPr>
          <a:xfrm>
            <a:off x="2743200" y="1828800"/>
            <a:ext cx="5715000" cy="4953000"/>
          </a:xfrm>
        </p:spPr>
        <p:txBody>
          <a:bodyPr/>
          <a:lstStyle/>
          <a:p>
            <a:pPr>
              <a:lnSpc>
                <a:spcPct val="80000"/>
              </a:lnSpc>
              <a:buFontTx/>
              <a:buNone/>
            </a:pPr>
            <a:r>
              <a:rPr lang="en-US" b="1" dirty="0">
                <a:solidFill>
                  <a:schemeClr val="accent1"/>
                </a:solidFill>
              </a:rPr>
              <a:t>Stone 5: Livin’ Forgiven</a:t>
            </a:r>
          </a:p>
          <a:p>
            <a:pPr>
              <a:lnSpc>
                <a:spcPct val="80000"/>
              </a:lnSpc>
            </a:pPr>
            <a:r>
              <a:rPr lang="en-US" sz="2400" dirty="0"/>
              <a:t>Passover to Lord’s Supper, with nightly confession and absolution added to the faith practices of Bible reading, highs &amp; lows, prayer and blessing</a:t>
            </a:r>
            <a:r>
              <a:rPr lang="en-US" sz="2200" dirty="0"/>
              <a:t/>
            </a:r>
            <a:br>
              <a:rPr lang="en-US" sz="2200" dirty="0"/>
            </a:br>
            <a:endParaRPr lang="en-US" sz="1600" b="1" dirty="0"/>
          </a:p>
          <a:p>
            <a:pPr>
              <a:lnSpc>
                <a:spcPct val="80000"/>
              </a:lnSpc>
              <a:buFontTx/>
              <a:buNone/>
            </a:pPr>
            <a:r>
              <a:rPr lang="en-US" b="1" dirty="0">
                <a:solidFill>
                  <a:schemeClr val="accent1"/>
                </a:solidFill>
              </a:rPr>
              <a:t>Stone 6: Surviving Adolescence</a:t>
            </a:r>
            <a:r>
              <a:rPr lang="en-US" sz="2200" dirty="0"/>
              <a:t> </a:t>
            </a:r>
          </a:p>
          <a:p>
            <a:pPr>
              <a:lnSpc>
                <a:spcPct val="80000"/>
              </a:lnSpc>
            </a:pPr>
            <a:r>
              <a:rPr lang="en-US" sz="2400" dirty="0"/>
              <a:t>theological reflection (i.e. setting the Bible verse and the highs &amp; lows of the day together to ask “What is God saying to us today?”), adding to confession/ absolution, Bible reading, highs &amp; lows, prayer and blessing continue</a:t>
            </a:r>
          </a:p>
        </p:txBody>
      </p:sp>
      <p:pic>
        <p:nvPicPr>
          <p:cNvPr id="109572" name="Picture 4" descr="FSS05_thumb"/>
          <p:cNvPicPr>
            <a:picLocks noChangeAspect="1" noChangeArrowheads="1"/>
          </p:cNvPicPr>
          <p:nvPr/>
        </p:nvPicPr>
        <p:blipFill>
          <a:blip r:embed="rId2"/>
          <a:srcRect/>
          <a:stretch>
            <a:fillRect/>
          </a:stretch>
        </p:blipFill>
        <p:spPr bwMode="auto">
          <a:xfrm>
            <a:off x="685800" y="1905000"/>
            <a:ext cx="1643063" cy="2209800"/>
          </a:xfrm>
          <a:prstGeom prst="rect">
            <a:avLst/>
          </a:prstGeom>
          <a:noFill/>
        </p:spPr>
      </p:pic>
      <p:pic>
        <p:nvPicPr>
          <p:cNvPr id="109573" name="Picture 5" descr="FSS06_thumb"/>
          <p:cNvPicPr>
            <a:picLocks noChangeAspect="1" noChangeArrowheads="1"/>
          </p:cNvPicPr>
          <p:nvPr/>
        </p:nvPicPr>
        <p:blipFill>
          <a:blip r:embed="rId3"/>
          <a:srcRect/>
          <a:stretch>
            <a:fillRect/>
          </a:stretch>
        </p:blipFill>
        <p:spPr bwMode="auto">
          <a:xfrm>
            <a:off x="663575" y="4295775"/>
            <a:ext cx="1622425" cy="2181225"/>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title"/>
          </p:nvPr>
        </p:nvSpPr>
        <p:spPr>
          <a:xfrm>
            <a:off x="609600" y="546100"/>
            <a:ext cx="7753350" cy="749300"/>
          </a:xfrm>
        </p:spPr>
        <p:txBody>
          <a:bodyPr>
            <a:normAutofit fontScale="90000"/>
          </a:bodyPr>
          <a:lstStyle/>
          <a:p>
            <a:r>
              <a:rPr lang="en-US" dirty="0" smtClean="0">
                <a:solidFill>
                  <a:schemeClr val="accent1"/>
                </a:solidFill>
              </a:rPr>
              <a:t>Faith </a:t>
            </a:r>
            <a:r>
              <a:rPr lang="en-US" dirty="0">
                <a:solidFill>
                  <a:schemeClr val="accent1"/>
                </a:solidFill>
              </a:rPr>
              <a:t>Stepping Stones</a:t>
            </a:r>
          </a:p>
        </p:txBody>
      </p:sp>
      <p:sp>
        <p:nvSpPr>
          <p:cNvPr id="110595" name="Rectangle 3"/>
          <p:cNvSpPr>
            <a:spLocks noGrp="1" noChangeArrowheads="1"/>
          </p:cNvSpPr>
          <p:nvPr>
            <p:ph type="body" sz="half" idx="2"/>
          </p:nvPr>
        </p:nvSpPr>
        <p:spPr>
          <a:xfrm>
            <a:off x="2667000" y="1828800"/>
            <a:ext cx="6019800" cy="4800600"/>
          </a:xfrm>
        </p:spPr>
        <p:txBody>
          <a:bodyPr/>
          <a:lstStyle/>
          <a:p>
            <a:pPr>
              <a:buFontTx/>
              <a:buNone/>
            </a:pPr>
            <a:r>
              <a:rPr lang="en-US" sz="2600" b="1" dirty="0">
                <a:solidFill>
                  <a:schemeClr val="accent1"/>
                </a:solidFill>
              </a:rPr>
              <a:t>Stone 7: Confirmation As Ordination</a:t>
            </a:r>
            <a:r>
              <a:rPr lang="en-US" sz="2600" dirty="0"/>
              <a:t> </a:t>
            </a:r>
          </a:p>
          <a:p>
            <a:r>
              <a:rPr lang="en-US" sz="2600" dirty="0"/>
              <a:t>youth and parents look at their confession, their confirmation, and their call.</a:t>
            </a:r>
          </a:p>
          <a:p>
            <a:pPr>
              <a:buFontTx/>
              <a:buNone/>
            </a:pPr>
            <a:endParaRPr lang="en-US" sz="2400" b="1" dirty="0"/>
          </a:p>
          <a:p>
            <a:pPr>
              <a:buFontTx/>
              <a:buNone/>
            </a:pPr>
            <a:r>
              <a:rPr lang="en-US" sz="2600" b="1" dirty="0">
                <a:solidFill>
                  <a:schemeClr val="accent1"/>
                </a:solidFill>
              </a:rPr>
              <a:t>Stone 8: Graduation Blessing</a:t>
            </a:r>
            <a:r>
              <a:rPr lang="en-US" sz="2600" dirty="0">
                <a:solidFill>
                  <a:schemeClr val="accent1"/>
                </a:solidFill>
              </a:rPr>
              <a:t> </a:t>
            </a:r>
          </a:p>
          <a:p>
            <a:r>
              <a:rPr lang="en-US" sz="2600" dirty="0"/>
              <a:t>seniors and their parents look back God’s blessings, look to the moment, and look to the future of their new callings</a:t>
            </a:r>
          </a:p>
        </p:txBody>
      </p:sp>
      <p:pic>
        <p:nvPicPr>
          <p:cNvPr id="110596" name="Picture 4" descr="FSS07_thumb"/>
          <p:cNvPicPr>
            <a:picLocks noChangeAspect="1" noChangeArrowheads="1"/>
          </p:cNvPicPr>
          <p:nvPr/>
        </p:nvPicPr>
        <p:blipFill>
          <a:blip r:embed="rId2"/>
          <a:srcRect/>
          <a:stretch>
            <a:fillRect/>
          </a:stretch>
        </p:blipFill>
        <p:spPr bwMode="auto">
          <a:xfrm>
            <a:off x="781050" y="1905000"/>
            <a:ext cx="1530350" cy="2057400"/>
          </a:xfrm>
          <a:prstGeom prst="rect">
            <a:avLst/>
          </a:prstGeom>
          <a:noFill/>
        </p:spPr>
      </p:pic>
      <p:pic>
        <p:nvPicPr>
          <p:cNvPr id="110597" name="Picture 5" descr="FSS08_thumb"/>
          <p:cNvPicPr>
            <a:picLocks noChangeAspect="1" noChangeArrowheads="1"/>
          </p:cNvPicPr>
          <p:nvPr/>
        </p:nvPicPr>
        <p:blipFill>
          <a:blip r:embed="rId3"/>
          <a:srcRect/>
          <a:stretch>
            <a:fillRect/>
          </a:stretch>
        </p:blipFill>
        <p:spPr bwMode="auto">
          <a:xfrm>
            <a:off x="762000" y="4343400"/>
            <a:ext cx="1530350" cy="2057400"/>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a:xfrm>
            <a:off x="609600" y="546100"/>
            <a:ext cx="7753350" cy="749300"/>
          </a:xfrm>
        </p:spPr>
        <p:txBody>
          <a:bodyPr>
            <a:normAutofit fontScale="90000"/>
          </a:bodyPr>
          <a:lstStyle/>
          <a:p>
            <a:pPr lvl="0" algn="ctr">
              <a:defRPr/>
            </a:pPr>
            <a:r>
              <a:rPr lang="en-US" sz="4800" dirty="0" smtClean="0"/>
              <a:t>Milestones Faith Formation</a:t>
            </a:r>
            <a:endParaRPr lang="en-US" sz="4800" dirty="0"/>
          </a:p>
        </p:txBody>
      </p:sp>
      <p:graphicFrame>
        <p:nvGraphicFramePr>
          <p:cNvPr id="5" name="Diagram 4"/>
          <p:cNvGraphicFramePr/>
          <p:nvPr/>
        </p:nvGraphicFramePr>
        <p:xfrm>
          <a:off x="381000" y="2451100"/>
          <a:ext cx="8331200" cy="28575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Milestones Faith Formation</a:t>
            </a:r>
            <a:endParaRPr lang="en-US" dirty="0"/>
          </a:p>
        </p:txBody>
      </p:sp>
      <p:sp>
        <p:nvSpPr>
          <p:cNvPr id="8" name="Content Placeholder 7"/>
          <p:cNvSpPr>
            <a:spLocks noGrp="1"/>
          </p:cNvSpPr>
          <p:nvPr>
            <p:ph idx="1"/>
          </p:nvPr>
        </p:nvSpPr>
        <p:spPr>
          <a:xfrm>
            <a:off x="457200" y="1563201"/>
            <a:ext cx="8229600" cy="5112968"/>
          </a:xfrm>
        </p:spPr>
        <p:txBody>
          <a:bodyPr>
            <a:noAutofit/>
          </a:bodyPr>
          <a:lstStyle/>
          <a:p>
            <a:pPr lvl="0" hangingPunct="0"/>
            <a:r>
              <a:rPr lang="en-US" sz="2600" dirty="0" smtClean="0"/>
              <a:t>a ritual celebration or a blessing marking the milestone with the whole church community </a:t>
            </a:r>
          </a:p>
          <a:p>
            <a:pPr lvl="0" hangingPunct="0"/>
            <a:r>
              <a:rPr lang="en-US" sz="2600" dirty="0" smtClean="0"/>
              <a:t>a home ritual celebration or blessing marking the milestone</a:t>
            </a:r>
          </a:p>
          <a:p>
            <a:pPr lvl="0" hangingPunct="0"/>
            <a:r>
              <a:rPr lang="en-US" sz="2600" dirty="0" smtClean="0"/>
              <a:t>a learning program, often for the whole family or intergenerational, that prepares the individual and the whole family for the milestone and for faith practice at home </a:t>
            </a:r>
          </a:p>
          <a:p>
            <a:pPr lvl="0" hangingPunct="0"/>
            <a:r>
              <a:rPr lang="en-US" sz="2600" dirty="0" smtClean="0"/>
              <a:t>a tangible, visible reminder or symbol of the occasion being marked</a:t>
            </a:r>
          </a:p>
          <a:p>
            <a:pPr lvl="0" hangingPunct="0"/>
            <a:r>
              <a:rPr lang="en-US" sz="2600" dirty="0" smtClean="0"/>
              <a:t>resources to support continuing faith growth and practice after the milestone</a:t>
            </a:r>
          </a:p>
          <a:p>
            <a:pPr marL="457200" indent="-457200">
              <a:lnSpc>
                <a:spcPct val="90000"/>
              </a:lnSpc>
              <a:buNone/>
            </a:pPr>
            <a:endParaRPr lang="en-US" sz="2400" dirty="0" smtClean="0"/>
          </a:p>
        </p:txBody>
      </p:sp>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extLst>
              <p:ext uri="{D42A27DB-BD31-4B8C-83A1-F6EECF244321}">
                <p14:modId xmlns:p14="http://schemas.microsoft.com/office/powerpoint/2010/main" val="1059907019"/>
              </p:ext>
            </p:extLst>
          </p:nvPr>
        </p:nvGraphicFramePr>
        <p:xfrm>
          <a:off x="279400" y="475054"/>
          <a:ext cx="8610974" cy="6035040"/>
        </p:xfrm>
        <a:graphic>
          <a:graphicData uri="http://schemas.openxmlformats.org/drawingml/2006/table">
            <a:tbl>
              <a:tblPr firstRow="1" bandRow="1">
                <a:tableStyleId>{69CF1AB2-1976-4502-BF36-3FF5EA218861}</a:tableStyleId>
              </a:tblPr>
              <a:tblGrid>
                <a:gridCol w="4247765"/>
                <a:gridCol w="4363209"/>
              </a:tblGrid>
              <a:tr h="316057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smtClean="0"/>
                        <a:t>Scenario #4</a:t>
                      </a:r>
                    </a:p>
                    <a:p>
                      <a:pPr marL="0" marR="0" indent="0" algn="ctr" defTabSz="914400" rtl="0" eaLnBrk="1" fontAlgn="auto" latinLnBrk="0" hangingPunct="1">
                        <a:lnSpc>
                          <a:spcPct val="100000"/>
                        </a:lnSpc>
                        <a:spcBef>
                          <a:spcPts val="0"/>
                        </a:spcBef>
                        <a:spcAft>
                          <a:spcPts val="0"/>
                        </a:spcAft>
                        <a:buClrTx/>
                        <a:buSzTx/>
                        <a:buFontTx/>
                        <a:buNone/>
                        <a:tabLst/>
                        <a:defRPr/>
                      </a:pPr>
                      <a:endParaRPr lang="en-US" sz="1200" dirty="0" smtClean="0"/>
                    </a:p>
                    <a:p>
                      <a:pPr marL="457200" marR="0" indent="-457200" algn="l" defTabSz="914400" rtl="0" eaLnBrk="1" fontAlgn="auto" latinLnBrk="0" hangingPunct="1">
                        <a:lnSpc>
                          <a:spcPct val="100000"/>
                        </a:lnSpc>
                        <a:spcBef>
                          <a:spcPts val="0"/>
                        </a:spcBef>
                        <a:spcAft>
                          <a:spcPts val="0"/>
                        </a:spcAft>
                        <a:buClrTx/>
                        <a:buSzTx/>
                        <a:buFontTx/>
                        <a:buNone/>
                        <a:tabLst/>
                        <a:defRPr/>
                      </a:pPr>
                      <a:r>
                        <a:rPr lang="en-US" sz="2400" b="0" dirty="0" smtClean="0">
                          <a:latin typeface="Cambria"/>
                          <a:cs typeface="Cambria"/>
                        </a:rPr>
                        <a:t>+ digital media</a:t>
                      </a:r>
                      <a:r>
                        <a:rPr lang="en-US" sz="2400" b="0" baseline="0" dirty="0" smtClean="0">
                          <a:latin typeface="Cambria"/>
                          <a:cs typeface="Cambria"/>
                        </a:rPr>
                        <a:t> &amp; web 2.0</a:t>
                      </a:r>
                      <a:endParaRPr lang="en-US" sz="2400" b="0" dirty="0" smtClean="0">
                        <a:latin typeface="Cambria"/>
                        <a:cs typeface="Cambria"/>
                      </a:endParaRPr>
                    </a:p>
                    <a:p>
                      <a:pPr marL="457200" indent="-457200" algn="l">
                        <a:buFontTx/>
                        <a:buNone/>
                      </a:pPr>
                      <a:r>
                        <a:rPr lang="en-US" sz="2400" b="0" dirty="0" smtClean="0">
                          <a:latin typeface="Cambria"/>
                          <a:cs typeface="Cambria"/>
                        </a:rPr>
                        <a:t>+ family faith formation, especially young families</a:t>
                      </a:r>
                    </a:p>
                    <a:p>
                      <a:pPr marL="457200" indent="-457200" algn="l">
                        <a:buFontTx/>
                        <a:buNone/>
                      </a:pPr>
                      <a:r>
                        <a:rPr lang="en-US" sz="2400" b="0" dirty="0" smtClean="0">
                          <a:latin typeface="Cambria"/>
                          <a:cs typeface="Cambria"/>
                        </a:rPr>
                        <a:t>+ milestones</a:t>
                      </a:r>
                      <a:r>
                        <a:rPr lang="en-US" sz="2400" b="0" baseline="0" dirty="0" smtClean="0">
                          <a:latin typeface="Cambria"/>
                          <a:cs typeface="Cambria"/>
                        </a:rPr>
                        <a:t> faith formation</a:t>
                      </a:r>
                      <a:endParaRPr lang="en-US" sz="2400" b="0" dirty="0" smtClean="0">
                        <a:latin typeface="Cambria"/>
                        <a:cs typeface="Cambria"/>
                      </a:endParaRPr>
                    </a:p>
                    <a:p>
                      <a:pPr marL="457200" indent="-457200" algn="l">
                        <a:buFontTx/>
                        <a:buNone/>
                      </a:pPr>
                      <a:r>
                        <a:rPr lang="en-US" sz="2400" b="0" dirty="0" smtClean="0">
                          <a:latin typeface="Cambria"/>
                          <a:cs typeface="Cambria"/>
                        </a:rPr>
                        <a:t>+ pathways</a:t>
                      </a:r>
                      <a:r>
                        <a:rPr lang="en-US" sz="2400" b="0" baseline="0" dirty="0" smtClean="0">
                          <a:latin typeface="Cambria"/>
                          <a:cs typeface="Cambria"/>
                        </a:rPr>
                        <a:t> to deepen faith &amp; engagement</a:t>
                      </a:r>
                      <a:endParaRPr lang="en-US" sz="2400" b="0" dirty="0">
                        <a:latin typeface="Cambria"/>
                        <a:cs typeface="Cambria"/>
                      </a:endParaRPr>
                    </a:p>
                  </a:txBody>
                  <a:tcPr/>
                </a:tc>
                <a:tc>
                  <a:txBody>
                    <a:bodyPr/>
                    <a:lstStyle/>
                    <a:p>
                      <a:pPr algn="ctr"/>
                      <a:r>
                        <a:rPr lang="en-US" sz="2400" dirty="0" smtClean="0"/>
                        <a:t>Scenario #1</a:t>
                      </a:r>
                    </a:p>
                    <a:p>
                      <a:pPr algn="ctr"/>
                      <a:endParaRPr lang="en-US" sz="1200" dirty="0" smtClean="0"/>
                    </a:p>
                    <a:p>
                      <a:pPr marL="548640" indent="-457200" algn="l">
                        <a:buFontTx/>
                        <a:buNone/>
                      </a:pPr>
                      <a:r>
                        <a:rPr lang="en-US" sz="2400" b="0" dirty="0" smtClean="0">
                          <a:latin typeface="Cambria"/>
                          <a:cs typeface="Cambria"/>
                        </a:rPr>
                        <a:t>+ digital media</a:t>
                      </a:r>
                      <a:r>
                        <a:rPr lang="en-US" sz="2400" b="0" baseline="0" dirty="0" smtClean="0">
                          <a:latin typeface="Cambria"/>
                          <a:cs typeface="Cambria"/>
                        </a:rPr>
                        <a:t> &amp; web 2.0</a:t>
                      </a:r>
                    </a:p>
                    <a:p>
                      <a:pPr marL="548640" indent="-457200" algn="l">
                        <a:buFontTx/>
                        <a:buNone/>
                      </a:pPr>
                      <a:r>
                        <a:rPr lang="en-US" sz="2400" b="0" dirty="0" smtClean="0">
                          <a:latin typeface="Cambria"/>
                          <a:cs typeface="Cambria"/>
                        </a:rPr>
                        <a:t>+ targeting the </a:t>
                      </a:r>
                      <a:r>
                        <a:rPr lang="en-US" sz="2400" b="0" baseline="0" dirty="0" smtClean="0">
                          <a:latin typeface="Cambria"/>
                          <a:cs typeface="Cambria"/>
                        </a:rPr>
                        <a:t>iGeneration &amp;  Millennials</a:t>
                      </a:r>
                    </a:p>
                    <a:p>
                      <a:pPr marL="548640" indent="-457200" algn="l">
                        <a:buFontTx/>
                        <a:buNone/>
                      </a:pPr>
                      <a:r>
                        <a:rPr lang="en-US" sz="2400" b="0" baseline="0" dirty="0" smtClean="0">
                          <a:latin typeface="Cambria"/>
                          <a:cs typeface="Cambria"/>
                        </a:rPr>
                        <a:t>+ targeting young families</a:t>
                      </a:r>
                    </a:p>
                    <a:p>
                      <a:pPr marL="548640" indent="-457200" algn="l">
                        <a:buFontTx/>
                        <a:buNone/>
                      </a:pPr>
                      <a:r>
                        <a:rPr lang="en-US" sz="2400" b="0" baseline="0" dirty="0" smtClean="0">
                          <a:latin typeface="Cambria"/>
                          <a:cs typeface="Cambria"/>
                        </a:rPr>
                        <a:t>+ targeting Baby Boomers</a:t>
                      </a:r>
                    </a:p>
                    <a:p>
                      <a:pPr marL="548640" indent="-457200" algn="l">
                        <a:buFontTx/>
                        <a:buNone/>
                      </a:pPr>
                      <a:r>
                        <a:rPr lang="en-US" sz="2400" b="0" baseline="0" dirty="0" smtClean="0">
                          <a:latin typeface="Cambria"/>
                          <a:cs typeface="Cambria"/>
                        </a:rPr>
                        <a:t>+ empowering the community to share their faith</a:t>
                      </a:r>
                      <a:endParaRPr lang="en-US" sz="2400" b="0" dirty="0">
                        <a:latin typeface="Cambria"/>
                        <a:cs typeface="Cambria"/>
                      </a:endParaRPr>
                    </a:p>
                  </a:txBody>
                  <a:tcPr/>
                </a:tc>
              </a:tr>
              <a:tr h="262601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1" dirty="0" smtClean="0"/>
                        <a:t>Scenario #3</a:t>
                      </a:r>
                    </a:p>
                    <a:p>
                      <a:pPr marL="0" marR="0" indent="0" algn="ctr" defTabSz="914400" rtl="0" eaLnBrk="1" fontAlgn="auto" latinLnBrk="0" hangingPunct="1">
                        <a:lnSpc>
                          <a:spcPct val="100000"/>
                        </a:lnSpc>
                        <a:spcBef>
                          <a:spcPts val="0"/>
                        </a:spcBef>
                        <a:spcAft>
                          <a:spcPts val="0"/>
                        </a:spcAft>
                        <a:buClrTx/>
                        <a:buSzTx/>
                        <a:buFontTx/>
                        <a:buNone/>
                        <a:tabLst/>
                        <a:defRPr/>
                      </a:pPr>
                      <a:endParaRPr lang="en-US" sz="1200" b="1" dirty="0" smtClean="0"/>
                    </a:p>
                    <a:p>
                      <a:pPr marL="457200" marR="0" indent="-457200" algn="l" defTabSz="914400" rtl="0" eaLnBrk="1" fontAlgn="auto" latinLnBrk="0" hangingPunct="1">
                        <a:lnSpc>
                          <a:spcPct val="100000"/>
                        </a:lnSpc>
                        <a:spcBef>
                          <a:spcPts val="0"/>
                        </a:spcBef>
                        <a:spcAft>
                          <a:spcPts val="0"/>
                        </a:spcAft>
                        <a:buClrTx/>
                        <a:buSzTx/>
                        <a:buFontTx/>
                        <a:buNone/>
                        <a:tabLst/>
                        <a:defRPr/>
                      </a:pPr>
                      <a:r>
                        <a:rPr lang="en-US" sz="2400" b="0" dirty="0" smtClean="0"/>
                        <a:t>+ </a:t>
                      </a:r>
                      <a:r>
                        <a:rPr lang="en-US" sz="2400" b="0" dirty="0" smtClean="0">
                          <a:latin typeface="Cambria"/>
                          <a:cs typeface="Cambria"/>
                        </a:rPr>
                        <a:t>using digital media</a:t>
                      </a:r>
                      <a:r>
                        <a:rPr lang="en-US" sz="2400" b="0" baseline="0" dirty="0" smtClean="0">
                          <a:latin typeface="Cambria"/>
                          <a:cs typeface="Cambria"/>
                        </a:rPr>
                        <a:t> &amp; web 2.0 </a:t>
                      </a:r>
                      <a:endParaRPr lang="en-US" sz="2400" b="0" dirty="0" smtClean="0">
                        <a:latin typeface="Cambria"/>
                        <a:cs typeface="Cambria"/>
                      </a:endParaRPr>
                    </a:p>
                    <a:p>
                      <a:pPr marL="457200" indent="-457200" algn="l">
                        <a:buFontTx/>
                        <a:buNone/>
                      </a:pPr>
                      <a:r>
                        <a:rPr lang="en-US" sz="2400" b="0" dirty="0" smtClean="0">
                          <a:latin typeface="Cambria"/>
                          <a:cs typeface="Cambria"/>
                        </a:rPr>
                        <a:t>+ Third Place settings</a:t>
                      </a:r>
                    </a:p>
                    <a:p>
                      <a:pPr marL="457200" indent="-457200" algn="l">
                        <a:buFontTx/>
                        <a:buNone/>
                      </a:pPr>
                      <a:r>
                        <a:rPr lang="en-US" sz="2400" b="0" dirty="0" smtClean="0">
                          <a:latin typeface="Cambria"/>
                          <a:cs typeface="Cambria"/>
                        </a:rPr>
                        <a:t>+ community-based ministry, e.g.,</a:t>
                      </a:r>
                      <a:r>
                        <a:rPr lang="en-US" sz="2400" b="0" baseline="0" dirty="0" smtClean="0">
                          <a:latin typeface="Cambria"/>
                          <a:cs typeface="Cambria"/>
                        </a:rPr>
                        <a:t> t</a:t>
                      </a:r>
                      <a:r>
                        <a:rPr lang="en-US" sz="2400" b="0" dirty="0" smtClean="0">
                          <a:latin typeface="Cambria"/>
                          <a:cs typeface="Cambria"/>
                        </a:rPr>
                        <a:t>ransforming the world</a:t>
                      </a:r>
                      <a:r>
                        <a:rPr lang="en-US" sz="2400" b="0" baseline="0" dirty="0" smtClean="0">
                          <a:latin typeface="Cambria"/>
                          <a:cs typeface="Cambria"/>
                        </a:rPr>
                        <a:t> projects</a:t>
                      </a:r>
                      <a:endParaRPr lang="en-US" sz="2400" b="0" dirty="0">
                        <a:latin typeface="Cambria"/>
                        <a:cs typeface="Cambria"/>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1" dirty="0" smtClean="0"/>
                        <a:t>Scenario #2</a:t>
                      </a:r>
                    </a:p>
                    <a:p>
                      <a:pPr marL="0" marR="0" indent="0" algn="ctr" defTabSz="914400" rtl="0" eaLnBrk="1" fontAlgn="auto" latinLnBrk="0" hangingPunct="1">
                        <a:lnSpc>
                          <a:spcPct val="100000"/>
                        </a:lnSpc>
                        <a:spcBef>
                          <a:spcPts val="0"/>
                        </a:spcBef>
                        <a:spcAft>
                          <a:spcPts val="0"/>
                        </a:spcAft>
                        <a:buClrTx/>
                        <a:buSzTx/>
                        <a:buFontTx/>
                        <a:buNone/>
                        <a:tabLst/>
                        <a:defRPr/>
                      </a:pPr>
                      <a:endParaRPr lang="en-US" sz="1200" b="1" dirty="0" smtClean="0"/>
                    </a:p>
                    <a:p>
                      <a:pPr marL="457200" marR="0" indent="-457200" algn="l" defTabSz="914400" rtl="0" eaLnBrk="1" fontAlgn="auto" latinLnBrk="0" hangingPunct="1">
                        <a:lnSpc>
                          <a:spcPct val="100000"/>
                        </a:lnSpc>
                        <a:spcBef>
                          <a:spcPts val="0"/>
                        </a:spcBef>
                        <a:spcAft>
                          <a:spcPts val="0"/>
                        </a:spcAft>
                        <a:buClrTx/>
                        <a:buSzTx/>
                        <a:buFontTx/>
                        <a:buNone/>
                        <a:tabLst/>
                        <a:defRPr/>
                      </a:pPr>
                      <a:r>
                        <a:rPr lang="en-US" sz="2400" b="0" dirty="0" smtClean="0"/>
                        <a:t>+ </a:t>
                      </a:r>
                      <a:r>
                        <a:rPr lang="en-US" sz="2400" b="0" dirty="0" smtClean="0">
                          <a:latin typeface="Cambria"/>
                          <a:cs typeface="Cambria"/>
                        </a:rPr>
                        <a:t>digital media</a:t>
                      </a:r>
                      <a:r>
                        <a:rPr lang="en-US" sz="2400" b="0" baseline="0" dirty="0" smtClean="0">
                          <a:latin typeface="Cambria"/>
                          <a:cs typeface="Cambria"/>
                        </a:rPr>
                        <a:t> &amp; web 2.0</a:t>
                      </a:r>
                    </a:p>
                    <a:p>
                      <a:pPr marL="457200" marR="0" indent="-457200" algn="l" defTabSz="914400" rtl="0" eaLnBrk="1" fontAlgn="auto" latinLnBrk="0" hangingPunct="1">
                        <a:lnSpc>
                          <a:spcPct val="100000"/>
                        </a:lnSpc>
                        <a:spcBef>
                          <a:spcPts val="0"/>
                        </a:spcBef>
                        <a:spcAft>
                          <a:spcPts val="0"/>
                        </a:spcAft>
                        <a:buClrTx/>
                        <a:buSzTx/>
                        <a:buFontTx/>
                        <a:buNone/>
                        <a:tabLst/>
                        <a:defRPr/>
                      </a:pPr>
                      <a:r>
                        <a:rPr lang="en-US" sz="2400" b="0" baseline="0" dirty="0" smtClean="0">
                          <a:latin typeface="Cambria"/>
                          <a:cs typeface="Cambria"/>
                        </a:rPr>
                        <a:t>+ </a:t>
                      </a:r>
                      <a:r>
                        <a:rPr lang="en-US" sz="2400" b="0" dirty="0" smtClean="0">
                          <a:latin typeface="Cambria"/>
                          <a:cs typeface="Cambria"/>
                        </a:rPr>
                        <a:t>Third Place settings</a:t>
                      </a:r>
                    </a:p>
                    <a:p>
                      <a:pPr marL="457200" marR="0" indent="-457200" algn="l" defTabSz="914400" rtl="0" eaLnBrk="1" fontAlgn="auto" latinLnBrk="0" hangingPunct="1">
                        <a:lnSpc>
                          <a:spcPct val="100000"/>
                        </a:lnSpc>
                        <a:spcBef>
                          <a:spcPts val="0"/>
                        </a:spcBef>
                        <a:spcAft>
                          <a:spcPts val="0"/>
                        </a:spcAft>
                        <a:buClrTx/>
                        <a:buSzTx/>
                        <a:buFontTx/>
                        <a:buNone/>
                        <a:tabLst/>
                        <a:defRPr/>
                      </a:pPr>
                      <a:r>
                        <a:rPr lang="en-US" sz="2400" b="0" dirty="0" smtClean="0">
                          <a:latin typeface="Cambria"/>
                          <a:cs typeface="Cambria"/>
                        </a:rPr>
                        <a:t>+ targeting </a:t>
                      </a:r>
                      <a:r>
                        <a:rPr lang="en-US" sz="2400" b="0" baseline="0" dirty="0" smtClean="0">
                          <a:latin typeface="Cambria"/>
                          <a:cs typeface="Cambria"/>
                        </a:rPr>
                        <a:t>spiritual seekers</a:t>
                      </a:r>
                    </a:p>
                    <a:p>
                      <a:pPr marL="457200" marR="0" indent="-457200" algn="l" defTabSz="914400" rtl="0" eaLnBrk="1" fontAlgn="auto" latinLnBrk="0" hangingPunct="1">
                        <a:lnSpc>
                          <a:spcPct val="100000"/>
                        </a:lnSpc>
                        <a:spcBef>
                          <a:spcPts val="0"/>
                        </a:spcBef>
                        <a:spcAft>
                          <a:spcPts val="0"/>
                        </a:spcAft>
                        <a:buClrTx/>
                        <a:buSzTx/>
                        <a:buFontTx/>
                        <a:buNone/>
                        <a:tabLst/>
                        <a:defRPr/>
                      </a:pPr>
                      <a:r>
                        <a:rPr lang="en-US" sz="2400" b="0" baseline="0" dirty="0" smtClean="0">
                          <a:latin typeface="Cambria"/>
                          <a:cs typeface="Cambria"/>
                        </a:rPr>
                        <a:t>+ discipleship apprenticeships</a:t>
                      </a:r>
                    </a:p>
                    <a:p>
                      <a:pPr marL="457200" marR="0" indent="-457200" algn="l" defTabSz="914400" rtl="0" eaLnBrk="1" fontAlgn="auto" latinLnBrk="0" hangingPunct="1">
                        <a:lnSpc>
                          <a:spcPct val="100000"/>
                        </a:lnSpc>
                        <a:spcBef>
                          <a:spcPts val="0"/>
                        </a:spcBef>
                        <a:spcAft>
                          <a:spcPts val="0"/>
                        </a:spcAft>
                        <a:buClrTx/>
                        <a:buSzTx/>
                        <a:buFontTx/>
                        <a:buNone/>
                        <a:tabLst/>
                        <a:defRPr/>
                      </a:pPr>
                      <a:r>
                        <a:rPr lang="en-US" sz="2400" b="0" baseline="0" dirty="0" smtClean="0">
                          <a:latin typeface="Cambria"/>
                          <a:cs typeface="Cambria"/>
                        </a:rPr>
                        <a:t>+ developing pathways to deepen faith &amp; engagement</a:t>
                      </a:r>
                      <a:endParaRPr lang="en-US" sz="2400" b="1" dirty="0" smtClean="0">
                        <a:latin typeface="Cambria"/>
                        <a:cs typeface="Cambria"/>
                      </a:endParaRPr>
                    </a:p>
                  </a:txBody>
                  <a:tcPr/>
                </a:tc>
              </a:tr>
            </a:tbl>
          </a:graphicData>
        </a:graphic>
      </p:graphicFrame>
    </p:spTree>
    <p:extLst>
      <p:ext uri="{BB962C8B-B14F-4D97-AF65-F5344CB8AC3E}">
        <p14:creationId xmlns:p14="http://schemas.microsoft.com/office/powerpoint/2010/main" val="883123840"/>
      </p:ext>
    </p:extLst>
  </p:cSld>
  <p:clrMapOvr>
    <a:masterClrMapping/>
  </p:clrMapOvr>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Christian Practices</a:t>
            </a:r>
            <a:endParaRPr lang="en-US" dirty="0"/>
          </a:p>
        </p:txBody>
      </p:sp>
      <p:sp>
        <p:nvSpPr>
          <p:cNvPr id="8" name="Content Placeholder 7"/>
          <p:cNvSpPr>
            <a:spLocks noGrp="1"/>
          </p:cNvSpPr>
          <p:nvPr>
            <p:ph idx="1"/>
          </p:nvPr>
        </p:nvSpPr>
        <p:spPr/>
        <p:txBody>
          <a:bodyPr>
            <a:normAutofit lnSpcReduction="10000"/>
          </a:bodyPr>
          <a:lstStyle/>
          <a:p>
            <a:pPr marL="0" indent="0" algn="ctr" fontAlgn="base" hangingPunct="0">
              <a:buNone/>
            </a:pPr>
            <a:r>
              <a:rPr lang="en-US" sz="2800" i="1" dirty="0" smtClean="0"/>
              <a:t>“In my view, an essential task of education in faith is to teach all the basic practices of the Christian faith. The fundamental aim of Christian education in all its forms, varieties, and settings should be that individuals—and indeed whole communities—learn these practices, be drawn into participation in them, learn to do them with increasingly deepened understanding and skill, learn to extend them more broadly and fully in their own lives and into their world, and learn to correct them, strengthen them, and improve them.” </a:t>
            </a:r>
          </a:p>
          <a:p>
            <a:pPr marL="0" indent="0" algn="ctr" fontAlgn="base" hangingPunct="0">
              <a:buNone/>
            </a:pPr>
            <a:r>
              <a:rPr lang="en-US" sz="2800" dirty="0" smtClean="0"/>
              <a:t>(</a:t>
            </a:r>
            <a:r>
              <a:rPr lang="en-US" sz="2400" dirty="0" smtClean="0"/>
              <a:t>Craig Dykstra)</a:t>
            </a:r>
          </a:p>
          <a:p>
            <a:pPr marL="514350" lvl="0" indent="-514350" fontAlgn="base" hangingPunct="0">
              <a:buNone/>
            </a:pPr>
            <a:endParaRPr lang="en-US" sz="2800" dirty="0" smtClean="0"/>
          </a:p>
        </p:txBody>
      </p:sp>
      <p:sp>
        <p:nvSpPr>
          <p:cNvPr id="5" name="TextBox 4"/>
          <p:cNvSpPr txBox="1"/>
          <p:nvPr/>
        </p:nvSpPr>
        <p:spPr>
          <a:xfrm flipH="1">
            <a:off x="5534922" y="762000"/>
            <a:ext cx="45719" cy="369332"/>
          </a:xfrm>
          <a:prstGeom prst="rect">
            <a:avLst/>
          </a:prstGeom>
          <a:noFill/>
        </p:spPr>
        <p:txBody>
          <a:bodyPr wrap="square" rtlCol="0">
            <a:spAutoFit/>
          </a:bodyPr>
          <a:lstStyle/>
          <a:p>
            <a:r>
              <a:rPr lang="en-US" dirty="0" smtClean="0"/>
              <a:t>What does </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Christian Practices</a:t>
            </a:r>
            <a:endParaRPr lang="en-US" dirty="0"/>
          </a:p>
        </p:txBody>
      </p:sp>
      <p:sp>
        <p:nvSpPr>
          <p:cNvPr id="8" name="Content Placeholder 7"/>
          <p:cNvSpPr>
            <a:spLocks noGrp="1"/>
          </p:cNvSpPr>
          <p:nvPr>
            <p:ph idx="1"/>
          </p:nvPr>
        </p:nvSpPr>
        <p:spPr/>
        <p:txBody>
          <a:bodyPr>
            <a:normAutofit/>
          </a:bodyPr>
          <a:lstStyle/>
          <a:p>
            <a:pPr lvl="0" hangingPunct="0"/>
            <a:r>
              <a:rPr lang="en-US" sz="2800" dirty="0" smtClean="0"/>
              <a:t>Make Christian practices central to faith formation for all ages and generations, at church and home, by focusing on historic Christian practices: honoring the body,  celebrating life, discernment, dying well, eating well, forgiving, healing, hospitality, keeping Sabbath, managing household life, living in community, praying, reading the Bible, singing our lives, testimony and witness, and transforming the world (caring for creation, doing justice, peacemaking, serving). </a:t>
            </a:r>
          </a:p>
          <a:p>
            <a:pPr marL="514350" lvl="0" indent="-514350" fontAlgn="base" hangingPunct="0">
              <a:buNone/>
            </a:pPr>
            <a:endParaRPr lang="en-US" sz="2800" dirty="0" smtClean="0"/>
          </a:p>
        </p:txBody>
      </p:sp>
      <p:sp>
        <p:nvSpPr>
          <p:cNvPr id="5" name="TextBox 4"/>
          <p:cNvSpPr txBox="1"/>
          <p:nvPr/>
        </p:nvSpPr>
        <p:spPr>
          <a:xfrm flipH="1">
            <a:off x="5534922" y="762000"/>
            <a:ext cx="45719" cy="369332"/>
          </a:xfrm>
          <a:prstGeom prst="rect">
            <a:avLst/>
          </a:prstGeom>
          <a:noFill/>
        </p:spPr>
        <p:txBody>
          <a:bodyPr wrap="square" rtlCol="0">
            <a:spAutoFit/>
          </a:bodyPr>
          <a:lstStyle/>
          <a:p>
            <a:r>
              <a:rPr lang="en-US" dirty="0" smtClean="0"/>
              <a:t>What does </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Christian Practices</a:t>
            </a:r>
            <a:endParaRPr lang="en-US" dirty="0"/>
          </a:p>
        </p:txBody>
      </p:sp>
      <p:sp>
        <p:nvSpPr>
          <p:cNvPr id="8" name="Content Placeholder 7"/>
          <p:cNvSpPr>
            <a:spLocks noGrp="1"/>
          </p:cNvSpPr>
          <p:nvPr>
            <p:ph idx="1"/>
          </p:nvPr>
        </p:nvSpPr>
        <p:spPr/>
        <p:txBody>
          <a:bodyPr>
            <a:normAutofit/>
          </a:bodyPr>
          <a:lstStyle/>
          <a:p>
            <a:pPr lvl="0" hangingPunct="0"/>
            <a:r>
              <a:rPr lang="en-US" sz="2800" dirty="0" smtClean="0"/>
              <a:t>Form people in Christian practices through </a:t>
            </a:r>
            <a:r>
              <a:rPr lang="en-US" sz="2800" b="1" dirty="0" smtClean="0"/>
              <a:t>educational</a:t>
            </a:r>
            <a:r>
              <a:rPr lang="en-US" sz="2800" dirty="0" smtClean="0"/>
              <a:t> programs, </a:t>
            </a:r>
            <a:r>
              <a:rPr lang="en-US" sz="2800" b="1" dirty="0" smtClean="0"/>
              <a:t>apprenticeships</a:t>
            </a:r>
            <a:r>
              <a:rPr lang="en-US" sz="2800" dirty="0" smtClean="0"/>
              <a:t>, and </a:t>
            </a:r>
            <a:r>
              <a:rPr lang="en-US" sz="2800" b="1" dirty="0" smtClean="0"/>
              <a:t>immersion</a:t>
            </a:r>
            <a:r>
              <a:rPr lang="en-US" sz="2800" dirty="0" smtClean="0"/>
              <a:t> experiences that give people a firsthand experience of a Christian practice, equip people to live the  Christian practice in their daily lives, and guide reflection on living the practices.  </a:t>
            </a:r>
          </a:p>
          <a:p>
            <a:pPr lvl="0" hangingPunct="0"/>
            <a:r>
              <a:rPr lang="en-US" sz="2800" dirty="0" smtClean="0"/>
              <a:t>Incorporate Christians practices education into faith formation programming for all ages and generations.</a:t>
            </a:r>
          </a:p>
          <a:p>
            <a:pPr marL="514350" lvl="0" indent="-514350" fontAlgn="base" hangingPunct="0">
              <a:buNone/>
            </a:pPr>
            <a:endParaRPr lang="en-US" sz="2800" dirty="0" smtClean="0"/>
          </a:p>
        </p:txBody>
      </p:sp>
      <p:sp>
        <p:nvSpPr>
          <p:cNvPr id="5" name="TextBox 4"/>
          <p:cNvSpPr txBox="1"/>
          <p:nvPr/>
        </p:nvSpPr>
        <p:spPr>
          <a:xfrm flipH="1">
            <a:off x="5534922" y="762000"/>
            <a:ext cx="45719" cy="369332"/>
          </a:xfrm>
          <a:prstGeom prst="rect">
            <a:avLst/>
          </a:prstGeom>
          <a:noFill/>
        </p:spPr>
        <p:txBody>
          <a:bodyPr wrap="square" rtlCol="0">
            <a:spAutoFit/>
          </a:bodyPr>
          <a:lstStyle/>
          <a:p>
            <a:r>
              <a:rPr lang="en-US" dirty="0" smtClean="0"/>
              <a:t>What does </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Christian Practices</a:t>
            </a:r>
            <a:endParaRPr lang="en-US" dirty="0"/>
          </a:p>
        </p:txBody>
      </p:sp>
      <p:sp>
        <p:nvSpPr>
          <p:cNvPr id="8" name="Content Placeholder 7"/>
          <p:cNvSpPr>
            <a:spLocks noGrp="1"/>
          </p:cNvSpPr>
          <p:nvPr>
            <p:ph idx="1"/>
          </p:nvPr>
        </p:nvSpPr>
        <p:spPr>
          <a:xfrm>
            <a:off x="457200" y="1508923"/>
            <a:ext cx="8229600" cy="5102113"/>
          </a:xfrm>
        </p:spPr>
        <p:txBody>
          <a:bodyPr>
            <a:normAutofit lnSpcReduction="10000"/>
          </a:bodyPr>
          <a:lstStyle/>
          <a:p>
            <a:pPr marL="0" indent="0" algn="ctr">
              <a:spcBef>
                <a:spcPts val="600"/>
              </a:spcBef>
              <a:buNone/>
              <a:defRPr/>
            </a:pPr>
            <a:r>
              <a:rPr lang="en-US" b="1" dirty="0" smtClean="0">
                <a:solidFill>
                  <a:schemeClr val="accent3">
                    <a:lumMod val="75000"/>
                  </a:schemeClr>
                </a:solidFill>
              </a:rPr>
              <a:t>“Living Well: Real Faith for Real Life”</a:t>
            </a:r>
          </a:p>
          <a:p>
            <a:pPr marL="609600" indent="-609600">
              <a:spcBef>
                <a:spcPts val="200"/>
              </a:spcBef>
              <a:buFont typeface="Wingdings" charset="2"/>
              <a:buChar char="Ø"/>
              <a:defRPr/>
            </a:pPr>
            <a:r>
              <a:rPr lang="en-US" sz="2800" dirty="0" smtClean="0"/>
              <a:t>How to Care for Your Body </a:t>
            </a:r>
          </a:p>
          <a:p>
            <a:pPr marL="609600" indent="-609600">
              <a:spcBef>
                <a:spcPts val="200"/>
              </a:spcBef>
              <a:buFont typeface="Wingdings" charset="2"/>
              <a:buChar char="Ø"/>
              <a:defRPr/>
            </a:pPr>
            <a:r>
              <a:rPr lang="en-US" sz="2800" dirty="0" smtClean="0"/>
              <a:t>How to Celebrate Life </a:t>
            </a:r>
          </a:p>
          <a:p>
            <a:pPr marL="609600" indent="-609600">
              <a:spcBef>
                <a:spcPts val="200"/>
              </a:spcBef>
              <a:buFont typeface="Wingdings" charset="2"/>
              <a:buChar char="Ø"/>
              <a:defRPr/>
            </a:pPr>
            <a:r>
              <a:rPr lang="en-US" sz="2800" dirty="0" smtClean="0"/>
              <a:t>How to Make Tough Choices (Discernment)</a:t>
            </a:r>
          </a:p>
          <a:p>
            <a:pPr marL="609600" indent="-609600">
              <a:spcBef>
                <a:spcPts val="200"/>
              </a:spcBef>
              <a:buFont typeface="Wingdings" charset="2"/>
              <a:buChar char="Ø"/>
              <a:defRPr/>
            </a:pPr>
            <a:r>
              <a:rPr lang="en-US" sz="2800" dirty="0" smtClean="0"/>
              <a:t>How to Eat Well</a:t>
            </a:r>
          </a:p>
          <a:p>
            <a:pPr marL="609600" indent="-609600">
              <a:spcBef>
                <a:spcPts val="200"/>
              </a:spcBef>
              <a:buFont typeface="Wingdings" charset="2"/>
              <a:buChar char="Ø"/>
              <a:defRPr/>
            </a:pPr>
            <a:r>
              <a:rPr lang="en-US" sz="2800" dirty="0" smtClean="0"/>
              <a:t>How to Forgive Yourself and Others </a:t>
            </a:r>
          </a:p>
          <a:p>
            <a:pPr marL="609600" indent="-609600">
              <a:spcBef>
                <a:spcPts val="200"/>
              </a:spcBef>
              <a:buFont typeface="Wingdings" charset="2"/>
              <a:buChar char="Ø"/>
              <a:defRPr/>
            </a:pPr>
            <a:r>
              <a:rPr lang="en-US" sz="2800" dirty="0" smtClean="0"/>
              <a:t>How to Keep a Sabbath Day of Rest </a:t>
            </a:r>
          </a:p>
          <a:p>
            <a:pPr marL="609600" indent="-609600">
              <a:spcBef>
                <a:spcPts val="200"/>
              </a:spcBef>
              <a:buFont typeface="Wingdings" charset="2"/>
              <a:buChar char="Ø"/>
              <a:defRPr/>
            </a:pPr>
            <a:r>
              <a:rPr lang="en-US" sz="2800" dirty="0" smtClean="0"/>
              <a:t>How to Manage Household Life </a:t>
            </a:r>
          </a:p>
          <a:p>
            <a:pPr marL="609600" indent="-609600">
              <a:spcBef>
                <a:spcPts val="200"/>
              </a:spcBef>
              <a:buFont typeface="Wingdings" charset="2"/>
              <a:buChar char="Ø"/>
              <a:defRPr/>
            </a:pPr>
            <a:r>
              <a:rPr lang="en-US" sz="2800" dirty="0" smtClean="0"/>
              <a:t>How to Pray Well </a:t>
            </a:r>
          </a:p>
          <a:p>
            <a:pPr marL="609600" indent="-609600">
              <a:spcBef>
                <a:spcPts val="200"/>
              </a:spcBef>
              <a:buFont typeface="Wingdings" charset="2"/>
              <a:buChar char="Ø"/>
              <a:defRPr/>
            </a:pPr>
            <a:r>
              <a:rPr lang="en-US" sz="2800" dirty="0" smtClean="0"/>
              <a:t>How to Read the Bible and Enjoy It!</a:t>
            </a:r>
          </a:p>
          <a:p>
            <a:pPr marL="609600" indent="-609600">
              <a:spcBef>
                <a:spcPts val="200"/>
              </a:spcBef>
              <a:buFont typeface="Wingdings" charset="2"/>
              <a:buChar char="Ø"/>
              <a:defRPr/>
            </a:pPr>
            <a:r>
              <a:rPr lang="en-US" sz="2800" dirty="0" smtClean="0"/>
              <a:t>How to Serve Others </a:t>
            </a:r>
          </a:p>
          <a:p>
            <a:pPr marL="457200" lvl="0" indent="-457200" fontAlgn="base" hangingPunct="0">
              <a:buNone/>
            </a:pPr>
            <a:endParaRPr lang="en-US" sz="2800" dirty="0" smtClean="0"/>
          </a:p>
        </p:txBody>
      </p:sp>
      <p:sp>
        <p:nvSpPr>
          <p:cNvPr id="5" name="TextBox 4"/>
          <p:cNvSpPr txBox="1"/>
          <p:nvPr/>
        </p:nvSpPr>
        <p:spPr>
          <a:xfrm flipH="1">
            <a:off x="5534922" y="762000"/>
            <a:ext cx="45719" cy="369332"/>
          </a:xfrm>
          <a:prstGeom prst="rect">
            <a:avLst/>
          </a:prstGeom>
          <a:noFill/>
        </p:spPr>
        <p:txBody>
          <a:bodyPr wrap="square" rtlCol="0">
            <a:spAutoFit/>
          </a:bodyPr>
          <a:lstStyle/>
          <a:p>
            <a:r>
              <a:rPr lang="en-US" dirty="0" smtClean="0"/>
              <a:t>What does </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Christian Practices</a:t>
            </a:r>
            <a:endParaRPr lang="en-US" dirty="0"/>
          </a:p>
        </p:txBody>
      </p:sp>
      <p:sp>
        <p:nvSpPr>
          <p:cNvPr id="8" name="Content Placeholder 7"/>
          <p:cNvSpPr>
            <a:spLocks noGrp="1"/>
          </p:cNvSpPr>
          <p:nvPr>
            <p:ph idx="1"/>
          </p:nvPr>
        </p:nvSpPr>
        <p:spPr>
          <a:xfrm>
            <a:off x="457200" y="1541491"/>
            <a:ext cx="8229600" cy="4859310"/>
          </a:xfrm>
        </p:spPr>
        <p:txBody>
          <a:bodyPr>
            <a:normAutofit/>
          </a:bodyPr>
          <a:lstStyle/>
          <a:p>
            <a:pPr marL="457200" indent="-457200" fontAlgn="base" hangingPunct="0"/>
            <a:r>
              <a:rPr lang="en-US" sz="2800" dirty="0" smtClean="0"/>
              <a:t>Develop Christian practices apprenticeships where people of all ages can learn how to live a practice from “Practice Mentors.”</a:t>
            </a:r>
          </a:p>
          <a:p>
            <a:pPr marL="457200" indent="-457200" fontAlgn="base" hangingPunct="0"/>
            <a:r>
              <a:rPr lang="en-US" sz="2800" dirty="0" smtClean="0"/>
              <a:t>Develop immersion experiences for people of all ages using the faith community’s lived experience of the Christian practices. </a:t>
            </a:r>
          </a:p>
        </p:txBody>
      </p:sp>
      <p:sp>
        <p:nvSpPr>
          <p:cNvPr id="5" name="TextBox 4"/>
          <p:cNvSpPr txBox="1"/>
          <p:nvPr/>
        </p:nvSpPr>
        <p:spPr>
          <a:xfrm flipH="1">
            <a:off x="5534922" y="762000"/>
            <a:ext cx="45719" cy="369332"/>
          </a:xfrm>
          <a:prstGeom prst="rect">
            <a:avLst/>
          </a:prstGeom>
          <a:noFill/>
        </p:spPr>
        <p:txBody>
          <a:bodyPr wrap="square" rtlCol="0">
            <a:spAutoFit/>
          </a:bodyPr>
          <a:lstStyle/>
          <a:p>
            <a:r>
              <a:rPr lang="en-US" dirty="0" smtClean="0"/>
              <a:t>What does </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Christian Practices</a:t>
            </a:r>
            <a:endParaRPr lang="en-US" dirty="0"/>
          </a:p>
        </p:txBody>
      </p:sp>
      <p:sp>
        <p:nvSpPr>
          <p:cNvPr id="8" name="Content Placeholder 7"/>
          <p:cNvSpPr>
            <a:spLocks noGrp="1"/>
          </p:cNvSpPr>
          <p:nvPr>
            <p:ph idx="1"/>
          </p:nvPr>
        </p:nvSpPr>
        <p:spPr>
          <a:xfrm>
            <a:off x="457200" y="1574057"/>
            <a:ext cx="8229600" cy="4826744"/>
          </a:xfrm>
        </p:spPr>
        <p:txBody>
          <a:bodyPr>
            <a:normAutofit/>
          </a:bodyPr>
          <a:lstStyle/>
          <a:p>
            <a:pPr marL="457200" indent="-457200"/>
            <a:r>
              <a:rPr lang="en-US" sz="3059" dirty="0" smtClean="0"/>
              <a:t>Offer people of all ages a variety of Christian practice immersion experiences that give people a firsthand experience of a Christian practice, and guide them in living the practice in their daily lives. For example:</a:t>
            </a:r>
          </a:p>
          <a:p>
            <a:pPr marL="1014984" lvl="2" indent="-457200">
              <a:buFont typeface="Wingdings" charset="2"/>
              <a:buChar char="Ø"/>
            </a:pPr>
            <a:r>
              <a:rPr lang="en-US" sz="2800" dirty="0" smtClean="0"/>
              <a:t>hospitality</a:t>
            </a:r>
          </a:p>
          <a:p>
            <a:pPr marL="1014984" lvl="2" indent="-457200">
              <a:buFont typeface="Wingdings" charset="2"/>
              <a:buChar char="Ø"/>
            </a:pPr>
            <a:r>
              <a:rPr lang="en-US" sz="2800" dirty="0" smtClean="0"/>
              <a:t>managing household life</a:t>
            </a:r>
          </a:p>
          <a:p>
            <a:pPr marL="1014984" lvl="2" indent="-457200">
              <a:buFont typeface="Wingdings" charset="2"/>
              <a:buChar char="Ø"/>
            </a:pPr>
            <a:r>
              <a:rPr lang="en-US" sz="2800" dirty="0" smtClean="0"/>
              <a:t>caring for the body</a:t>
            </a:r>
          </a:p>
          <a:p>
            <a:pPr marL="1014984" lvl="2" indent="-457200">
              <a:buFont typeface="Wingdings" charset="2"/>
              <a:buChar char="Ø"/>
            </a:pPr>
            <a:r>
              <a:rPr lang="en-US" sz="2800" dirty="0" smtClean="0"/>
              <a:t>forgiveness </a:t>
            </a:r>
          </a:p>
        </p:txBody>
      </p:sp>
    </p:spTree>
  </p:cSld>
  <p:clrMapOvr>
    <a:masterClrMapping/>
  </p:clrMapOvr>
  <p:timing>
    <p:tnLst>
      <p:par>
        <p:cTn xmlns:p14="http://schemas.microsoft.com/office/powerpoint/2010/mai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Christian Practices</a:t>
            </a:r>
            <a:endParaRPr lang="en-US" dirty="0"/>
          </a:p>
        </p:txBody>
      </p:sp>
      <p:sp>
        <p:nvSpPr>
          <p:cNvPr id="8" name="Content Placeholder 7"/>
          <p:cNvSpPr>
            <a:spLocks noGrp="1"/>
          </p:cNvSpPr>
          <p:nvPr>
            <p:ph idx="1"/>
          </p:nvPr>
        </p:nvSpPr>
        <p:spPr>
          <a:xfrm>
            <a:off x="457200" y="1617479"/>
            <a:ext cx="8229600" cy="4783322"/>
          </a:xfrm>
        </p:spPr>
        <p:txBody>
          <a:bodyPr>
            <a:normAutofit/>
          </a:bodyPr>
          <a:lstStyle/>
          <a:p>
            <a:pPr marL="457200" indent="-457200" fontAlgn="base" hangingPunct="0"/>
            <a:r>
              <a:rPr lang="en-US" dirty="0" smtClean="0"/>
              <a:t>Incorporate Christian practices into all faith formation. </a:t>
            </a:r>
          </a:p>
          <a:p>
            <a:pPr marL="749808" lvl="1" indent="-457200" fontAlgn="base" hangingPunct="0">
              <a:buFont typeface="Wingdings" charset="2"/>
              <a:buChar char="Ø"/>
            </a:pPr>
            <a:r>
              <a:rPr lang="en-US" sz="3200" dirty="0" smtClean="0"/>
              <a:t>focus for the whole year</a:t>
            </a:r>
          </a:p>
          <a:p>
            <a:pPr marL="749808" lvl="1" indent="-457200" fontAlgn="base" hangingPunct="0">
              <a:buFont typeface="Wingdings" charset="2"/>
              <a:buChar char="Ø"/>
            </a:pPr>
            <a:r>
              <a:rPr lang="en-US" sz="3200" dirty="0" smtClean="0"/>
              <a:t>focus for a season</a:t>
            </a:r>
          </a:p>
          <a:p>
            <a:pPr marL="749808" lvl="1" indent="-457200" fontAlgn="base" hangingPunct="0">
              <a:buFont typeface="Wingdings" charset="2"/>
              <a:buChar char="Ø"/>
            </a:pPr>
            <a:r>
              <a:rPr lang="en-US" sz="3200" dirty="0" smtClean="0"/>
              <a:t>focus for a month</a:t>
            </a:r>
          </a:p>
          <a:p>
            <a:pPr marL="749808" lvl="1" indent="-457200" fontAlgn="base" hangingPunct="0">
              <a:buFont typeface="Wingdings" charset="2"/>
              <a:buChar char="Ø"/>
            </a:pPr>
            <a:r>
              <a:rPr lang="en-US" sz="3200" dirty="0" smtClean="0"/>
              <a:t>connect to worship</a:t>
            </a:r>
          </a:p>
          <a:p>
            <a:pPr marL="749808" lvl="1" indent="-457200" fontAlgn="base" hangingPunct="0">
              <a:buFont typeface="Wingdings" charset="2"/>
              <a:buChar char="Ø"/>
            </a:pPr>
            <a:r>
              <a:rPr lang="en-US" sz="3200" dirty="0" smtClean="0"/>
              <a:t>connect to milestones  </a:t>
            </a:r>
          </a:p>
        </p:txBody>
      </p:sp>
      <p:sp>
        <p:nvSpPr>
          <p:cNvPr id="5" name="TextBox 4"/>
          <p:cNvSpPr txBox="1"/>
          <p:nvPr/>
        </p:nvSpPr>
        <p:spPr>
          <a:xfrm flipH="1">
            <a:off x="5534922" y="762000"/>
            <a:ext cx="45719" cy="369332"/>
          </a:xfrm>
          <a:prstGeom prst="rect">
            <a:avLst/>
          </a:prstGeom>
          <a:noFill/>
        </p:spPr>
        <p:txBody>
          <a:bodyPr wrap="square" rtlCol="0">
            <a:spAutoFit/>
          </a:bodyPr>
          <a:lstStyle/>
          <a:p>
            <a:r>
              <a:rPr lang="en-US" dirty="0" smtClean="0"/>
              <a:t>What does </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Mission &amp;Service</a:t>
            </a:r>
            <a:endParaRPr lang="en-US" dirty="0"/>
          </a:p>
        </p:txBody>
      </p:sp>
      <p:sp>
        <p:nvSpPr>
          <p:cNvPr id="8" name="Content Placeholder 7"/>
          <p:cNvSpPr>
            <a:spLocks noGrp="1"/>
          </p:cNvSpPr>
          <p:nvPr>
            <p:ph idx="1"/>
          </p:nvPr>
        </p:nvSpPr>
        <p:spPr/>
        <p:txBody>
          <a:bodyPr>
            <a:normAutofit fontScale="92500" lnSpcReduction="10000"/>
          </a:bodyPr>
          <a:lstStyle/>
          <a:p>
            <a:pPr lvl="0" hangingPunct="0"/>
            <a:r>
              <a:rPr lang="en-US" sz="4000" dirty="0" smtClean="0"/>
              <a:t>Make formation for service and engagement in local and global action projects an essential component of faith formation for all age groups and families every year: serving the poor and vulnerable, working for justice to ensure the rights of all people, being a peacemaker, and caring for creation. </a:t>
            </a:r>
          </a:p>
        </p:txBody>
      </p:sp>
    </p:spTree>
  </p:cSld>
  <p:clrMapOvr>
    <a:masterClrMapping/>
  </p:clrMapOvr>
  <p:timing>
    <p:tnLst>
      <p:par>
        <p:cTn xmlns:p14="http://schemas.microsoft.com/office/powerpoint/2010/mai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Mission &amp; Service</a:t>
            </a:r>
            <a:endParaRPr lang="en-US" dirty="0"/>
          </a:p>
        </p:txBody>
      </p:sp>
      <p:sp>
        <p:nvSpPr>
          <p:cNvPr id="8" name="Content Placeholder 7"/>
          <p:cNvSpPr>
            <a:spLocks noGrp="1"/>
          </p:cNvSpPr>
          <p:nvPr>
            <p:ph idx="1"/>
          </p:nvPr>
        </p:nvSpPr>
        <p:spPr>
          <a:xfrm>
            <a:off x="457200" y="1628335"/>
            <a:ext cx="8229600" cy="4772466"/>
          </a:xfrm>
        </p:spPr>
        <p:txBody>
          <a:bodyPr>
            <a:normAutofit/>
          </a:bodyPr>
          <a:lstStyle/>
          <a:p>
            <a:pPr marL="457200" indent="-457200">
              <a:buFont typeface="Wingdings" charset="2"/>
              <a:buChar char="Ø"/>
            </a:pPr>
            <a:r>
              <a:rPr lang="en-US" dirty="0" smtClean="0"/>
              <a:t>local and global</a:t>
            </a:r>
          </a:p>
          <a:p>
            <a:pPr marL="457200" indent="-457200">
              <a:buFont typeface="Wingdings" charset="2"/>
              <a:buChar char="Ø"/>
            </a:pPr>
            <a:r>
              <a:rPr lang="en-US" dirty="0" smtClean="0"/>
              <a:t>“developmental” with increasing depth and scope:</a:t>
            </a:r>
          </a:p>
          <a:p>
            <a:pPr marL="1072134" lvl="2" indent="-514350">
              <a:buFont typeface="+mj-lt"/>
              <a:buAutoNum type="arabicPeriod"/>
            </a:pPr>
            <a:r>
              <a:rPr lang="en-US" sz="3200" dirty="0" smtClean="0"/>
              <a:t>introduction: several hours to a full day</a:t>
            </a:r>
          </a:p>
          <a:p>
            <a:pPr marL="1072134" lvl="2" indent="-514350">
              <a:buFont typeface="+mj-lt"/>
              <a:buAutoNum type="arabicPeriod"/>
            </a:pPr>
            <a:r>
              <a:rPr lang="en-US" sz="3200" dirty="0" smtClean="0"/>
              <a:t>short term: multi-day and local</a:t>
            </a:r>
          </a:p>
          <a:p>
            <a:pPr marL="1072134" lvl="2" indent="-514350">
              <a:buFont typeface="+mj-lt"/>
              <a:buAutoNum type="arabicPeriod"/>
            </a:pPr>
            <a:r>
              <a:rPr lang="en-US" sz="3200" dirty="0" smtClean="0"/>
              <a:t>weeklong and national mission trips</a:t>
            </a:r>
          </a:p>
          <a:p>
            <a:pPr marL="1072134" lvl="2" indent="-514350">
              <a:buFont typeface="+mj-lt"/>
              <a:buAutoNum type="arabicPeriod"/>
            </a:pPr>
            <a:r>
              <a:rPr lang="en-US" sz="3200" dirty="0" smtClean="0"/>
              <a:t>global expedition of one or more weeks</a:t>
            </a:r>
          </a:p>
          <a:p>
            <a:pPr marL="1501902" lvl="4" indent="-514350">
              <a:buFont typeface="+mj-lt"/>
              <a:buAutoNum type="arabicPeriod"/>
            </a:pPr>
            <a:endParaRPr lang="en-US" sz="2800" dirty="0" smtClean="0"/>
          </a:p>
        </p:txBody>
      </p:sp>
    </p:spTree>
  </p:cSld>
  <p:clrMapOvr>
    <a:masterClrMapping/>
  </p:clrMapOvr>
  <p:timing>
    <p:tnLst>
      <p:par>
        <p:cTn xmlns:p14="http://schemas.microsoft.com/office/powerpoint/2010/mai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7" name="Content Placeholder 3" descr="MissionsBrochure_2009_Page_1.jpf"/>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608175" y="317501"/>
            <a:ext cx="3636407" cy="5960628"/>
          </a:xfrm>
          <a:prstGeom prst="rect">
            <a:avLst/>
          </a:prstGeom>
        </p:spPr>
      </p:pic>
      <p:pic>
        <p:nvPicPr>
          <p:cNvPr id="8" name="Content Placeholder 6" descr="MissionsBrochure_2009_Page_3.jpf"/>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4699000" y="317501"/>
            <a:ext cx="3904577" cy="5960627"/>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defRPr/>
            </a:pPr>
            <a:r>
              <a:rPr lang="en-US" sz="4800" dirty="0" smtClean="0"/>
              <a:t>Digital Faith </a:t>
            </a:r>
            <a:r>
              <a:rPr lang="en-US" sz="4800" dirty="0"/>
              <a:t>Formation</a:t>
            </a:r>
          </a:p>
        </p:txBody>
      </p:sp>
      <p:sp>
        <p:nvSpPr>
          <p:cNvPr id="8" name="Content Placeholder 7"/>
          <p:cNvSpPr>
            <a:spLocks noGrp="1"/>
          </p:cNvSpPr>
          <p:nvPr>
            <p:ph idx="1"/>
          </p:nvPr>
        </p:nvSpPr>
        <p:spPr>
          <a:xfrm>
            <a:off x="359505" y="1601502"/>
            <a:ext cx="8229600" cy="4625609"/>
          </a:xfrm>
        </p:spPr>
        <p:txBody>
          <a:bodyPr>
            <a:noAutofit/>
          </a:bodyPr>
          <a:lstStyle/>
          <a:p>
            <a:pPr lvl="0" hangingPunct="0"/>
            <a:r>
              <a:rPr lang="en-US" sz="3000" dirty="0" smtClean="0"/>
              <a:t>Blend face-to-face, interactive faith formation with virtual faith formation using web-based technologies and digital media to provide 24x7 faith formation for all ages and generations, anytime and anywhere. </a:t>
            </a:r>
          </a:p>
        </p:txBody>
      </p:sp>
    </p:spTree>
  </p:cSld>
  <p:clrMapOvr>
    <a:masterClrMapping/>
  </p:clrMapOvr>
  <p:timing>
    <p:tnLst>
      <p:par>
        <p:cTn xmlns:p14="http://schemas.microsoft.com/office/powerpoint/2010/mai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Mission &amp; Service</a:t>
            </a:r>
            <a:endParaRPr lang="en-US" dirty="0"/>
          </a:p>
        </p:txBody>
      </p:sp>
      <p:sp>
        <p:nvSpPr>
          <p:cNvPr id="8" name="Content Placeholder 7"/>
          <p:cNvSpPr>
            <a:spLocks noGrp="1"/>
          </p:cNvSpPr>
          <p:nvPr>
            <p:ph idx="1"/>
          </p:nvPr>
        </p:nvSpPr>
        <p:spPr>
          <a:xfrm>
            <a:off x="457200" y="1617479"/>
            <a:ext cx="8229600" cy="4783322"/>
          </a:xfrm>
        </p:spPr>
        <p:txBody>
          <a:bodyPr>
            <a:normAutofit/>
          </a:bodyPr>
          <a:lstStyle/>
          <a:p>
            <a:pPr lvl="0" hangingPunct="0"/>
            <a:r>
              <a:rPr lang="en-US" dirty="0" smtClean="0"/>
              <a:t>Incorporate an educational component into all service/mission projects that includes knowledge of the justice issues being addressed, the teachings of Scripture and the Christian tradition on the issues, skills for the specific service/mission project, and reflection on the service/mission involvement.</a:t>
            </a:r>
          </a:p>
          <a:p>
            <a:pPr marL="514350" indent="-514350">
              <a:buNone/>
            </a:pPr>
            <a:endParaRPr lang="en-US" sz="4000" dirty="0" smtClean="0"/>
          </a:p>
        </p:txBody>
      </p:sp>
    </p:spTree>
  </p:cSld>
  <p:clrMapOvr>
    <a:masterClrMapping/>
  </p:clrMapOvr>
  <p:timing>
    <p:tnLst>
      <p:par>
        <p:cTn xmlns:p14="http://schemas.microsoft.com/office/powerpoint/2010/mai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Mission &amp; Service</a:t>
            </a:r>
            <a:endParaRPr lang="en-US" dirty="0"/>
          </a:p>
        </p:txBody>
      </p:sp>
      <p:graphicFrame>
        <p:nvGraphicFramePr>
          <p:cNvPr id="12" name="Content Placeholder 11"/>
          <p:cNvGraphicFramePr>
            <a:graphicFrameLocks noGrp="1"/>
          </p:cNvGraphicFramePr>
          <p:nvPr>
            <p:ph idx="1"/>
            <p:extLst>
              <p:ext uri="{D42A27DB-BD31-4B8C-83A1-F6EECF244321}">
                <p14:modId xmlns:p14="http://schemas.microsoft.com/office/powerpoint/2010/main" val="3253702265"/>
              </p:ext>
            </p:extLst>
          </p:nvPr>
        </p:nvGraphicFramePr>
        <p:xfrm>
          <a:off x="457200" y="1606624"/>
          <a:ext cx="8400499" cy="51089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xmlns:p14="http://schemas.microsoft.com/office/powerpoint/2010/mai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Mission &amp; Service</a:t>
            </a:r>
            <a:endParaRPr lang="en-US" dirty="0"/>
          </a:p>
        </p:txBody>
      </p:sp>
      <p:sp>
        <p:nvSpPr>
          <p:cNvPr id="8" name="Content Placeholder 7"/>
          <p:cNvSpPr>
            <a:spLocks noGrp="1"/>
          </p:cNvSpPr>
          <p:nvPr>
            <p:ph idx="1"/>
          </p:nvPr>
        </p:nvSpPr>
        <p:spPr>
          <a:xfrm>
            <a:off x="457200" y="1563201"/>
            <a:ext cx="8229600" cy="4917568"/>
          </a:xfrm>
        </p:spPr>
        <p:txBody>
          <a:bodyPr>
            <a:normAutofit fontScale="92500" lnSpcReduction="20000"/>
          </a:bodyPr>
          <a:lstStyle/>
          <a:p>
            <a:pPr hangingPunct="0"/>
            <a:r>
              <a:rPr lang="en-US" dirty="0" smtClean="0"/>
              <a:t>Mobilize the Whole Faith Community through an Annual Church-Wide Project. Develop an annual church-wide justice and service project with local-global connections. Focus on a </a:t>
            </a:r>
            <a:r>
              <a:rPr lang="en-US" i="1" dirty="0" smtClean="0"/>
              <a:t>project</a:t>
            </a:r>
            <a:r>
              <a:rPr lang="en-US" dirty="0" smtClean="0"/>
              <a:t>, such as adopting a local or global action project organized by an organization, or focus an annual </a:t>
            </a:r>
            <a:r>
              <a:rPr lang="en-US" i="1" dirty="0" smtClean="0"/>
              <a:t>theme</a:t>
            </a:r>
            <a:r>
              <a:rPr lang="en-US" dirty="0" smtClean="0"/>
              <a:t>, such as poverty, care for creation, or peacemaking. For each annual theme develop a comprehensive set of programs and resources (often available from organizations you partner with) for all age groups, families, and the whole community. </a:t>
            </a:r>
          </a:p>
        </p:txBody>
      </p:sp>
    </p:spTree>
  </p:cSld>
  <p:clrMapOvr>
    <a:masterClrMapping/>
  </p:clrMapOvr>
  <p:timing>
    <p:tnLst>
      <p:par>
        <p:cTn xmlns:p14="http://schemas.microsoft.com/office/powerpoint/2010/mai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Mission &amp; Service</a:t>
            </a:r>
            <a:endParaRPr lang="en-US" dirty="0"/>
          </a:p>
        </p:txBody>
      </p:sp>
      <p:pic>
        <p:nvPicPr>
          <p:cNvPr id="5" name="Content Placeholder 4" descr="fia_logo_rgb ntl.jpg"/>
          <p:cNvPicPr>
            <a:picLocks noGrp="1" noChangeAspect="1"/>
          </p:cNvPicPr>
          <p:nvPr>
            <p:ph idx="1"/>
          </p:nvPr>
        </p:nvPicPr>
        <p:blipFill>
          <a:blip r:embed="rId2" cstate="screen">
            <a:extLst>
              <a:ext uri="{28A0092B-C50C-407E-A947-70E740481C1C}">
                <a14:useLocalDpi xmlns:a14="http://schemas.microsoft.com/office/drawing/2010/main"/>
              </a:ext>
            </a:extLst>
          </a:blip>
          <a:srcRect/>
          <a:stretch>
            <a:fillRect/>
          </a:stretch>
        </p:blipFill>
        <p:spPr/>
      </p:pic>
    </p:spTree>
  </p:cSld>
  <p:clrMapOvr>
    <a:masterClrMapping/>
  </p:clrMapOvr>
  <p:timing>
    <p:tnLst>
      <p:par>
        <p:cTn xmlns:p14="http://schemas.microsoft.com/office/powerpoint/2010/mai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Mission &amp; Service</a:t>
            </a:r>
            <a:endParaRPr lang="en-US" dirty="0"/>
          </a:p>
        </p:txBody>
      </p:sp>
      <p:sp>
        <p:nvSpPr>
          <p:cNvPr id="8" name="Content Placeholder 7"/>
          <p:cNvSpPr>
            <a:spLocks noGrp="1"/>
          </p:cNvSpPr>
          <p:nvPr>
            <p:ph idx="1"/>
          </p:nvPr>
        </p:nvSpPr>
        <p:spPr>
          <a:xfrm>
            <a:off x="457200" y="1530634"/>
            <a:ext cx="8229600" cy="5036979"/>
          </a:xfrm>
        </p:spPr>
        <p:txBody>
          <a:bodyPr>
            <a:normAutofit fontScale="92500" lnSpcReduction="10000"/>
          </a:bodyPr>
          <a:lstStyle/>
          <a:p>
            <a:pPr lvl="0" hangingPunct="0"/>
            <a:r>
              <a:rPr lang="en-US" sz="2800" dirty="0" smtClean="0"/>
              <a:t>Sponsor local and global service/mission projects that are designed for the participation of people from the wider community, providing a public presence of the church in the community—from local efforts to feed the hungry, house the homeless, and improve education by adopting a public school to global projects that build schools, care for AIDS victims, and provide wells for water. The church partners with other churches and agencies to establish a serving presence in the community where people who are passionate about transforming the world, but not involved in church life, can work side-by-side with church members and see the Gospel in action. </a:t>
            </a:r>
          </a:p>
          <a:p>
            <a:pPr marL="514350" indent="-514350">
              <a:buNone/>
            </a:pPr>
            <a:endParaRPr lang="en-US" sz="2800" dirty="0" smtClean="0"/>
          </a:p>
        </p:txBody>
      </p:sp>
    </p:spTree>
  </p:cSld>
  <p:clrMapOvr>
    <a:masterClrMapping/>
  </p:clrMapOvr>
  <p:timing>
    <p:tnLst>
      <p:par>
        <p:cTn xmlns:p14="http://schemas.microsoft.com/office/powerpoint/2010/mai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Spiritual Formation</a:t>
            </a:r>
            <a:endParaRPr lang="en-US" dirty="0"/>
          </a:p>
        </p:txBody>
      </p:sp>
      <p:sp>
        <p:nvSpPr>
          <p:cNvPr id="8" name="Content Placeholder 7"/>
          <p:cNvSpPr>
            <a:spLocks noGrp="1"/>
          </p:cNvSpPr>
          <p:nvPr>
            <p:ph idx="1"/>
          </p:nvPr>
        </p:nvSpPr>
        <p:spPr>
          <a:xfrm>
            <a:off x="457200" y="1519779"/>
            <a:ext cx="8229600" cy="4881022"/>
          </a:xfrm>
        </p:spPr>
        <p:txBody>
          <a:bodyPr>
            <a:normAutofit/>
          </a:bodyPr>
          <a:lstStyle/>
          <a:p>
            <a:pPr lvl="0" hangingPunct="0"/>
            <a:r>
              <a:rPr lang="en-US" dirty="0" smtClean="0"/>
              <a:t>Respond to the hunger of people of all ages and generations for growing in relationship and intimacy with God and exploring more deeply the life of the Spirit by providing formation in spiritual disciplines and practices throughout life. </a:t>
            </a:r>
          </a:p>
          <a:p>
            <a:pPr marL="514350" lvl="0" indent="-514350">
              <a:spcBef>
                <a:spcPts val="1200"/>
              </a:spcBef>
              <a:buNone/>
            </a:pPr>
            <a:endParaRPr lang="en-US" sz="3200" dirty="0" smtClean="0"/>
          </a:p>
        </p:txBody>
      </p:sp>
    </p:spTree>
  </p:cSld>
  <p:clrMapOvr>
    <a:masterClrMapping/>
  </p:clrMapOvr>
  <p:timing>
    <p:tnLst>
      <p:par>
        <p:cTn xmlns:p14="http://schemas.microsoft.com/office/powerpoint/2010/mai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Spiritual Formation </a:t>
            </a:r>
            <a:endParaRPr lang="en-US" dirty="0"/>
          </a:p>
        </p:txBody>
      </p:sp>
      <p:sp>
        <p:nvSpPr>
          <p:cNvPr id="8" name="Content Placeholder 7"/>
          <p:cNvSpPr>
            <a:spLocks noGrp="1"/>
          </p:cNvSpPr>
          <p:nvPr>
            <p:ph idx="1"/>
          </p:nvPr>
        </p:nvSpPr>
        <p:spPr>
          <a:xfrm>
            <a:off x="457200" y="1530634"/>
            <a:ext cx="8229600" cy="5069545"/>
          </a:xfrm>
        </p:spPr>
        <p:txBody>
          <a:bodyPr>
            <a:normAutofit fontScale="92500" lnSpcReduction="10000"/>
          </a:bodyPr>
          <a:lstStyle/>
          <a:p>
            <a:pPr marL="514350" lvl="0" indent="-514350">
              <a:buFont typeface="Wingdings" charset="2"/>
              <a:buChar char="Ø"/>
            </a:pPr>
            <a:r>
              <a:rPr lang="en-US" sz="3200" dirty="0" smtClean="0"/>
              <a:t>Lectio Divina</a:t>
            </a:r>
          </a:p>
          <a:p>
            <a:pPr marL="514350" lvl="0" indent="-514350">
              <a:buFont typeface="Wingdings" charset="2"/>
              <a:buChar char="Ø"/>
            </a:pPr>
            <a:r>
              <a:rPr lang="en-US" dirty="0" smtClean="0"/>
              <a:t>Scripture Reflection</a:t>
            </a:r>
          </a:p>
          <a:p>
            <a:pPr marL="514350" lvl="0" indent="-514350">
              <a:buFont typeface="Wingdings" charset="2"/>
              <a:buChar char="Ø"/>
            </a:pPr>
            <a:r>
              <a:rPr lang="en-US" sz="3200" dirty="0" smtClean="0"/>
              <a:t>Spiritual Reading</a:t>
            </a:r>
          </a:p>
          <a:p>
            <a:pPr marL="514350" lvl="0" indent="-514350">
              <a:buFont typeface="Wingdings" charset="2"/>
              <a:buChar char="Ø"/>
            </a:pPr>
            <a:r>
              <a:rPr lang="en-US" dirty="0" smtClean="0"/>
              <a:t>Contemplation</a:t>
            </a:r>
          </a:p>
          <a:p>
            <a:pPr marL="514350" lvl="0" indent="-514350">
              <a:buFont typeface="Wingdings" charset="2"/>
              <a:buChar char="Ø"/>
            </a:pPr>
            <a:r>
              <a:rPr lang="en-US" sz="3200" dirty="0" smtClean="0"/>
              <a:t>Praying with Art and Music</a:t>
            </a:r>
          </a:p>
          <a:p>
            <a:pPr marL="514350" lvl="0" indent="-514350">
              <a:buFont typeface="Wingdings" charset="2"/>
              <a:buChar char="Ø"/>
            </a:pPr>
            <a:r>
              <a:rPr lang="en-US" sz="3200" dirty="0" smtClean="0"/>
              <a:t>Fixed-hour Prayer</a:t>
            </a:r>
          </a:p>
          <a:p>
            <a:pPr marL="514350" lvl="0" indent="-514350">
              <a:buFont typeface="Wingdings" charset="2"/>
              <a:buChar char="Ø"/>
            </a:pPr>
            <a:r>
              <a:rPr lang="en-US" dirty="0" smtClean="0"/>
              <a:t>The Examen</a:t>
            </a:r>
          </a:p>
          <a:p>
            <a:pPr marL="514350" lvl="0" indent="-514350">
              <a:buFont typeface="Wingdings" charset="2"/>
              <a:buChar char="Ø"/>
            </a:pPr>
            <a:r>
              <a:rPr lang="en-US" sz="3200" dirty="0" smtClean="0"/>
              <a:t>Sabbath</a:t>
            </a:r>
          </a:p>
          <a:p>
            <a:pPr marL="514350" lvl="0" indent="-514350">
              <a:buFont typeface="Wingdings" charset="2"/>
              <a:buChar char="Ø"/>
            </a:pPr>
            <a:r>
              <a:rPr lang="en-US" dirty="0" smtClean="0"/>
              <a:t>Discernment</a:t>
            </a:r>
          </a:p>
          <a:p>
            <a:pPr marL="514350" lvl="0" indent="-514350">
              <a:buFont typeface="Wingdings" charset="2"/>
              <a:buChar char="Ø"/>
            </a:pPr>
            <a:r>
              <a:rPr lang="en-US" sz="3200" dirty="0" smtClean="0"/>
              <a:t>Fasting</a:t>
            </a:r>
          </a:p>
          <a:p>
            <a:pPr marL="514350" lvl="0" indent="-514350">
              <a:buFont typeface="Wingdings" charset="2"/>
              <a:buChar char="Ø"/>
            </a:pPr>
            <a:r>
              <a:rPr lang="en-US" dirty="0" smtClean="0"/>
              <a:t>Prayer Styles &amp; Traditions</a:t>
            </a:r>
            <a:endParaRPr lang="en-US" sz="3200" dirty="0" smtClean="0"/>
          </a:p>
        </p:txBody>
      </p:sp>
    </p:spTree>
  </p:cSld>
  <p:clrMapOvr>
    <a:masterClrMapping/>
  </p:clrMapOvr>
  <p:timing>
    <p:tnLst>
      <p:par>
        <p:cTn xmlns:p14="http://schemas.microsoft.com/office/powerpoint/2010/mai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Spiritual Formation </a:t>
            </a:r>
            <a:endParaRPr lang="en-US" dirty="0"/>
          </a:p>
        </p:txBody>
      </p:sp>
      <p:sp>
        <p:nvSpPr>
          <p:cNvPr id="8" name="Content Placeholder 7"/>
          <p:cNvSpPr>
            <a:spLocks noGrp="1"/>
          </p:cNvSpPr>
          <p:nvPr>
            <p:ph idx="1"/>
          </p:nvPr>
        </p:nvSpPr>
        <p:spPr>
          <a:xfrm>
            <a:off x="457200" y="1628335"/>
            <a:ext cx="8229600" cy="4772466"/>
          </a:xfrm>
        </p:spPr>
        <p:txBody>
          <a:bodyPr>
            <a:normAutofit/>
          </a:bodyPr>
          <a:lstStyle/>
          <a:p>
            <a:pPr hangingPunct="0">
              <a:buFont typeface="Wingdings" charset="2"/>
              <a:buChar char="Ø"/>
            </a:pPr>
            <a:r>
              <a:rPr lang="en-US" dirty="0" smtClean="0"/>
              <a:t>Teach the spiritual practices &amp; disciplines through courses, workshops, immersion experiences</a:t>
            </a:r>
          </a:p>
          <a:p>
            <a:pPr hangingPunct="0">
              <a:buFont typeface="Wingdings" charset="2"/>
              <a:buChar char="Ø"/>
            </a:pPr>
            <a:r>
              <a:rPr lang="en-US" dirty="0" smtClean="0"/>
              <a:t>Incorporate spiritual formation into all faith formation programming </a:t>
            </a:r>
          </a:p>
          <a:p>
            <a:pPr hangingPunct="0">
              <a:buFont typeface="Wingdings" charset="2"/>
              <a:buChar char="Ø"/>
            </a:pPr>
            <a:r>
              <a:rPr lang="en-US" dirty="0" smtClean="0"/>
              <a:t>Offer retreat experiences for all ages and for families</a:t>
            </a:r>
          </a:p>
          <a:p>
            <a:pPr hangingPunct="0">
              <a:buFont typeface="Wingdings" charset="2"/>
              <a:buChar char="Ø"/>
            </a:pPr>
            <a:r>
              <a:rPr lang="en-US" dirty="0" smtClean="0"/>
              <a:t>Provide spiritual mentors and guides  </a:t>
            </a:r>
          </a:p>
          <a:p>
            <a:pPr marL="514350" lvl="0" indent="-514350">
              <a:spcBef>
                <a:spcPts val="1200"/>
              </a:spcBef>
              <a:buNone/>
            </a:pPr>
            <a:endParaRPr lang="en-US" sz="3200" dirty="0" smtClean="0"/>
          </a:p>
        </p:txBody>
      </p:sp>
    </p:spTree>
  </p:cSld>
  <p:clrMapOvr>
    <a:masterClrMapping/>
  </p:clrMapOvr>
  <p:timing>
    <p:tnLst>
      <p:par>
        <p:cTn xmlns:p14="http://schemas.microsoft.com/office/powerpoint/2010/mai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7" name="Content Placeholder 6" descr="StillPoint.jpg"/>
          <p:cNvPicPr>
            <a:picLocks noGrp="1" noChangeAspect="1"/>
          </p:cNvPicPr>
          <p:nvPr>
            <p:ph idx="4294967295"/>
          </p:nvPr>
        </p:nvPicPr>
        <p:blipFill>
          <a:blip r:embed="rId2" cstate="screen">
            <a:extLst>
              <a:ext uri="{28A0092B-C50C-407E-A947-70E740481C1C}">
                <a14:useLocalDpi xmlns:a14="http://schemas.microsoft.com/office/drawing/2010/main"/>
              </a:ext>
            </a:extLst>
          </a:blip>
          <a:srcRect/>
          <a:stretch>
            <a:fillRect/>
          </a:stretch>
        </p:blipFill>
        <p:spPr>
          <a:xfrm>
            <a:off x="1701800" y="97161"/>
            <a:ext cx="6121400" cy="6687814"/>
          </a:xfrm>
        </p:spPr>
      </p:pic>
    </p:spTree>
  </p:cSld>
  <p:clrMapOvr>
    <a:masterClrMapping/>
  </p:clrMapOvr>
  <p:timing>
    <p:tnLst>
      <p:par>
        <p:cTn xmlns:p14="http://schemas.microsoft.com/office/powerpoint/2010/mai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Ethnic &amp; Cultural Diversity</a:t>
            </a:r>
            <a:endParaRPr lang="en-US" dirty="0"/>
          </a:p>
        </p:txBody>
      </p:sp>
      <p:sp>
        <p:nvSpPr>
          <p:cNvPr id="8" name="Content Placeholder 7"/>
          <p:cNvSpPr>
            <a:spLocks noGrp="1"/>
          </p:cNvSpPr>
          <p:nvPr>
            <p:ph idx="1"/>
          </p:nvPr>
        </p:nvSpPr>
        <p:spPr/>
        <p:txBody>
          <a:bodyPr>
            <a:normAutofit lnSpcReduction="10000"/>
          </a:bodyPr>
          <a:lstStyle/>
          <a:p>
            <a:pPr marL="514350" indent="-514350"/>
            <a:r>
              <a:rPr lang="en-US" sz="2800" dirty="0" smtClean="0"/>
              <a:t>Develop  faith formation so that is </a:t>
            </a:r>
            <a:r>
              <a:rPr lang="en-US" sz="2800" i="1" dirty="0" smtClean="0"/>
              <a:t>inclusive</a:t>
            </a:r>
            <a:r>
              <a:rPr lang="en-US" sz="2800" dirty="0" smtClean="0"/>
              <a:t> of a diversity of ethnic cultures and their religious traditions and expressions</a:t>
            </a:r>
          </a:p>
          <a:p>
            <a:pPr marL="514350" indent="-514350"/>
            <a:r>
              <a:rPr lang="en-US" sz="2800" dirty="0" smtClean="0"/>
              <a:t>Develop </a:t>
            </a:r>
            <a:r>
              <a:rPr lang="en-US" sz="2800" i="1" dirty="0" smtClean="0"/>
              <a:t>culturally-specific </a:t>
            </a:r>
            <a:r>
              <a:rPr lang="en-US" sz="2800" dirty="0" smtClean="0"/>
              <a:t>faith formation that inculturates the Gospel message and Christian tradition so that it is proclaimed and taught in the language and culture of people.</a:t>
            </a:r>
          </a:p>
          <a:p>
            <a:pPr marL="514350" indent="-514350"/>
            <a:r>
              <a:rPr lang="en-US" sz="2800" dirty="0" smtClean="0"/>
              <a:t>Develop </a:t>
            </a:r>
            <a:r>
              <a:rPr lang="en-US" sz="2800" i="1" dirty="0" smtClean="0"/>
              <a:t>intercultural</a:t>
            </a:r>
            <a:r>
              <a:rPr lang="en-US" sz="2800" dirty="0" smtClean="0"/>
              <a:t> faith formation that brings people of different ethic groups together for learning, relationship building, faith sharing, praying, serving, and celebrating. </a:t>
            </a:r>
          </a:p>
        </p:txBody>
      </p:sp>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1389"/>
            <a:ext cx="8229600" cy="1105496"/>
          </a:xfrm>
        </p:spPr>
        <p:txBody>
          <a:bodyPr>
            <a:normAutofit/>
          </a:bodyPr>
          <a:lstStyle/>
          <a:p>
            <a:pPr lvl="0">
              <a:defRPr/>
            </a:pPr>
            <a:r>
              <a:rPr lang="en-US" sz="4800" dirty="0" smtClean="0"/>
              <a:t>Digital Faith Formation</a:t>
            </a:r>
            <a:endParaRPr lang="en-US" dirty="0"/>
          </a:p>
        </p:txBody>
      </p:sp>
      <p:graphicFrame>
        <p:nvGraphicFramePr>
          <p:cNvPr id="8" name="Content Placeholder 3"/>
          <p:cNvGraphicFramePr>
            <a:graphicFrameLocks noGrp="1"/>
          </p:cNvGraphicFramePr>
          <p:nvPr>
            <p:ph idx="1"/>
            <p:extLst>
              <p:ext uri="{D42A27DB-BD31-4B8C-83A1-F6EECF244321}">
                <p14:modId xmlns:p14="http://schemas.microsoft.com/office/powerpoint/2010/main" val="3026030439"/>
              </p:ext>
            </p:extLst>
          </p:nvPr>
        </p:nvGraphicFramePr>
        <p:xfrm>
          <a:off x="457200" y="1526167"/>
          <a:ext cx="8229600" cy="51577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xmlns:p14="http://schemas.microsoft.com/office/powerpoint/2010/mai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Faith Formation with Spiritual Seekers</a:t>
            </a:r>
            <a:endParaRPr lang="en-US" dirty="0"/>
          </a:p>
        </p:txBody>
      </p:sp>
      <p:sp>
        <p:nvSpPr>
          <p:cNvPr id="8" name="Content Placeholder 7"/>
          <p:cNvSpPr>
            <a:spLocks noGrp="1"/>
          </p:cNvSpPr>
          <p:nvPr>
            <p:ph idx="1"/>
          </p:nvPr>
        </p:nvSpPr>
        <p:spPr>
          <a:xfrm>
            <a:off x="457200" y="1541491"/>
            <a:ext cx="8229600" cy="4859310"/>
          </a:xfrm>
        </p:spPr>
        <p:txBody>
          <a:bodyPr>
            <a:normAutofit fontScale="92500"/>
          </a:bodyPr>
          <a:lstStyle/>
          <a:p>
            <a:pPr lvl="0" hangingPunct="0"/>
            <a:r>
              <a:rPr lang="en-US" dirty="0" smtClean="0"/>
              <a:t>Offer a guided process for spiritually hungry people to become spiritually committed and join in small communities with other seekers for spiritual growth and support. </a:t>
            </a:r>
          </a:p>
          <a:p>
            <a:pPr lvl="0" hangingPunct="0"/>
            <a:r>
              <a:rPr lang="en-US" dirty="0" smtClean="0"/>
              <a:t>Create new expressions of Christian community designed especially for spiritual seekers.</a:t>
            </a:r>
          </a:p>
          <a:p>
            <a:pPr lvl="0" hangingPunct="0"/>
            <a:r>
              <a:rPr lang="en-US" dirty="0" smtClean="0"/>
              <a:t>Offer an apprenticeship in discipleship for spiritually hungry people who want to grow in relationship with Jesus Christ and the Christian way of life. </a:t>
            </a:r>
          </a:p>
          <a:p>
            <a:pPr marL="514350" lvl="0" indent="-514350">
              <a:buNone/>
            </a:pPr>
            <a:endParaRPr lang="en-US" dirty="0" smtClean="0"/>
          </a:p>
        </p:txBody>
      </p:sp>
    </p:spTree>
  </p:cSld>
  <p:clrMapOvr>
    <a:masterClrMapping/>
  </p:clrMapOvr>
  <p:timing>
    <p:tnLst>
      <p:par>
        <p:cTn xmlns:p14="http://schemas.microsoft.com/office/powerpoint/2010/mai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Faith Formation with Spiritual Seekers</a:t>
            </a:r>
          </a:p>
        </p:txBody>
      </p:sp>
      <p:pic>
        <p:nvPicPr>
          <p:cNvPr id="6" name="Content Placeholder 5" descr="18378.jpg"/>
          <p:cNvPicPr>
            <a:picLocks noGrp="1" noChangeAspect="1"/>
          </p:cNvPicPr>
          <p:nvPr>
            <p:ph idx="1"/>
          </p:nvPr>
        </p:nvPicPr>
        <p:blipFill>
          <a:blip r:embed="rId2" cstate="screen">
            <a:extLst>
              <a:ext uri="{28A0092B-C50C-407E-A947-70E740481C1C}">
                <a14:useLocalDpi xmlns:a14="http://schemas.microsoft.com/office/drawing/2010/main"/>
              </a:ext>
            </a:extLst>
          </a:blip>
          <a:srcRect/>
          <a:stretch>
            <a:fillRect/>
          </a:stretch>
        </p:blipFill>
        <p:spPr>
          <a:xfrm>
            <a:off x="4070634" y="1503802"/>
            <a:ext cx="4713862" cy="2649519"/>
          </a:xfrm>
        </p:spPr>
      </p:pic>
      <p:pic>
        <p:nvPicPr>
          <p:cNvPr id="7" name="Picture 6" descr="3944343431_aba98d97c9.jp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4151261" y="4294443"/>
            <a:ext cx="3885442" cy="2298633"/>
          </a:xfrm>
          <a:prstGeom prst="rect">
            <a:avLst/>
          </a:prstGeom>
        </p:spPr>
      </p:pic>
      <p:pic>
        <p:nvPicPr>
          <p:cNvPr id="10" name="Picture 9" descr="3944380749_f0ff916e1e.jpg"/>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457200" y="2280860"/>
            <a:ext cx="3243367" cy="2940663"/>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bg>
      <p:bgPr>
        <a:solidFill>
          <a:schemeClr val="tx1">
            <a:lumMod val="65000"/>
            <a:lumOff val="3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Faith Formation with Spiritual Seekers</a:t>
            </a:r>
          </a:p>
        </p:txBody>
      </p:sp>
      <p:pic>
        <p:nvPicPr>
          <p:cNvPr id="6" name="Content Placeholder 5" descr="Alpha Course.jpg"/>
          <p:cNvPicPr>
            <a:picLocks noGrp="1" noChangeAspect="1"/>
          </p:cNvPicPr>
          <p:nvPr>
            <p:ph idx="1"/>
          </p:nvPr>
        </p:nvPicPr>
        <p:blipFill rotWithShape="1">
          <a:blip r:embed="rId2" cstate="screen">
            <a:extLst>
              <a:ext uri="{28A0092B-C50C-407E-A947-70E740481C1C}">
                <a14:useLocalDpi xmlns:a14="http://schemas.microsoft.com/office/drawing/2010/main"/>
              </a:ext>
            </a:extLst>
          </a:blip>
          <a:srcRect/>
          <a:stretch/>
        </p:blipFill>
        <p:spPr>
          <a:xfrm>
            <a:off x="1154146" y="1628334"/>
            <a:ext cx="6650615" cy="5141724"/>
          </a:xfrm>
        </p:spPr>
      </p:pic>
    </p:spTree>
  </p:cSld>
  <p:clrMapOvr>
    <a:masterClrMapping/>
  </p:clrMapOvr>
  <p:timing>
    <p:tnLst>
      <p:par>
        <p:cTn xmlns:p14="http://schemas.microsoft.com/office/powerpoint/2010/mai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8" name="Picture 7" descr="Alpha.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244989" y="622300"/>
            <a:ext cx="8650817" cy="54229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Faith Formation with Spiritual Seekers</a:t>
            </a:r>
          </a:p>
        </p:txBody>
      </p:sp>
      <p:sp>
        <p:nvSpPr>
          <p:cNvPr id="8" name="Content Placeholder 7"/>
          <p:cNvSpPr>
            <a:spLocks noGrp="1"/>
          </p:cNvSpPr>
          <p:nvPr>
            <p:ph idx="1"/>
          </p:nvPr>
        </p:nvSpPr>
        <p:spPr>
          <a:xfrm>
            <a:off x="457200" y="1563201"/>
            <a:ext cx="8229600" cy="5058691"/>
          </a:xfrm>
        </p:spPr>
        <p:txBody>
          <a:bodyPr>
            <a:noAutofit/>
          </a:bodyPr>
          <a:lstStyle/>
          <a:p>
            <a:pPr marL="0" indent="0">
              <a:lnSpc>
                <a:spcPct val="90000"/>
              </a:lnSpc>
              <a:buNone/>
            </a:pPr>
            <a:r>
              <a:rPr lang="en-US" sz="2400" dirty="0" smtClean="0"/>
              <a:t>Introduction Dinner: Is there more to life than this?</a:t>
            </a:r>
          </a:p>
          <a:p>
            <a:pPr marL="0" indent="0">
              <a:lnSpc>
                <a:spcPct val="90000"/>
              </a:lnSpc>
              <a:buNone/>
            </a:pPr>
            <a:r>
              <a:rPr lang="en-US" sz="2400" dirty="0" smtClean="0"/>
              <a:t> Week 1: Who is Jesus?</a:t>
            </a:r>
          </a:p>
          <a:p>
            <a:pPr marL="0" indent="0">
              <a:lnSpc>
                <a:spcPct val="90000"/>
              </a:lnSpc>
              <a:buNone/>
            </a:pPr>
            <a:r>
              <a:rPr lang="en-US" sz="2400" dirty="0" smtClean="0"/>
              <a:t> Week 2: Why did Jesus die?</a:t>
            </a:r>
          </a:p>
          <a:p>
            <a:pPr marL="0" indent="0">
              <a:lnSpc>
                <a:spcPct val="90000"/>
              </a:lnSpc>
              <a:buNone/>
            </a:pPr>
            <a:r>
              <a:rPr lang="en-US" sz="2400" dirty="0" smtClean="0"/>
              <a:t> Week 3: How can we have faith?</a:t>
            </a:r>
          </a:p>
          <a:p>
            <a:pPr marL="0" indent="0">
              <a:lnSpc>
                <a:spcPct val="90000"/>
              </a:lnSpc>
              <a:buNone/>
            </a:pPr>
            <a:r>
              <a:rPr lang="en-US" sz="2400" dirty="0" smtClean="0"/>
              <a:t> Week 4: Why and how do I pray?</a:t>
            </a:r>
          </a:p>
          <a:p>
            <a:pPr marL="0" indent="0">
              <a:lnSpc>
                <a:spcPct val="90000"/>
              </a:lnSpc>
              <a:buNone/>
            </a:pPr>
            <a:r>
              <a:rPr lang="en-US" sz="2400" dirty="0" smtClean="0"/>
              <a:t> Week 5: Why and how should I read the Bible?</a:t>
            </a:r>
          </a:p>
          <a:p>
            <a:pPr marL="0" indent="0">
              <a:lnSpc>
                <a:spcPct val="90000"/>
              </a:lnSpc>
              <a:buNone/>
            </a:pPr>
            <a:r>
              <a:rPr lang="en-US" sz="2400" dirty="0" smtClean="0"/>
              <a:t> Week 6: How does God guide us?</a:t>
            </a:r>
          </a:p>
          <a:p>
            <a:pPr marL="0" indent="0">
              <a:lnSpc>
                <a:spcPct val="90000"/>
              </a:lnSpc>
              <a:buNone/>
            </a:pPr>
            <a:r>
              <a:rPr lang="en-US" sz="2400" dirty="0" smtClean="0"/>
              <a:t> Week 7: How can I resist evil?</a:t>
            </a:r>
          </a:p>
          <a:p>
            <a:pPr marL="0" indent="0">
              <a:lnSpc>
                <a:spcPct val="90000"/>
              </a:lnSpc>
              <a:buNone/>
            </a:pPr>
            <a:r>
              <a:rPr lang="en-US" sz="2400" dirty="0" smtClean="0"/>
              <a:t> Week 8: Why &amp; how should we tell others?</a:t>
            </a:r>
          </a:p>
          <a:p>
            <a:pPr marL="0" indent="0">
              <a:lnSpc>
                <a:spcPct val="90000"/>
              </a:lnSpc>
              <a:buNone/>
            </a:pPr>
            <a:r>
              <a:rPr lang="en-US" sz="2400" dirty="0" smtClean="0"/>
              <a:t> Week 9: Does God heal today?</a:t>
            </a:r>
          </a:p>
          <a:p>
            <a:pPr marL="0" indent="0">
              <a:lnSpc>
                <a:spcPct val="90000"/>
              </a:lnSpc>
              <a:buNone/>
            </a:pPr>
            <a:r>
              <a:rPr lang="en-US" sz="2400" dirty="0" smtClean="0"/>
              <a:t> Week 10: What about the Church?</a:t>
            </a:r>
          </a:p>
          <a:p>
            <a:pPr marL="457200" indent="-457200">
              <a:lnSpc>
                <a:spcPct val="90000"/>
              </a:lnSpc>
              <a:buNone/>
            </a:pPr>
            <a:r>
              <a:rPr lang="en-US" sz="2400" dirty="0" smtClean="0"/>
              <a:t> Weekend: Who is the Holy Spirit? What does the Holy Spirit do? How can I be filled with the Holy Spirit? How can I make the most of the rest of my life?</a:t>
            </a:r>
            <a:endParaRPr lang="en-US" sz="2400" dirty="0"/>
          </a:p>
        </p:txBody>
      </p:sp>
    </p:spTree>
  </p:cSld>
  <p:clrMapOvr>
    <a:masterClrMapping/>
  </p:clrMapOvr>
  <p:timing>
    <p:tnLst>
      <p:par>
        <p:cTn xmlns:p14="http://schemas.microsoft.com/office/powerpoint/2010/mai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Discipleship Apprenticeships</a:t>
            </a:r>
            <a:endParaRPr lang="en-US" dirty="0"/>
          </a:p>
        </p:txBody>
      </p:sp>
      <p:pic>
        <p:nvPicPr>
          <p:cNvPr id="6" name="Picture 5" descr="835317_1_ftc_dp.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35920" y="2051809"/>
            <a:ext cx="2617075" cy="3930952"/>
          </a:xfrm>
          <a:prstGeom prst="rect">
            <a:avLst/>
          </a:prstGeom>
          <a:ln>
            <a:solidFill>
              <a:schemeClr val="tx1"/>
            </a:solidFill>
          </a:ln>
        </p:spPr>
      </p:pic>
      <p:pic>
        <p:nvPicPr>
          <p:cNvPr id="7" name="Picture 6" descr="9780801068416.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175000" y="2051809"/>
            <a:ext cx="2615180" cy="4047302"/>
          </a:xfrm>
          <a:prstGeom prst="rect">
            <a:avLst/>
          </a:prstGeom>
        </p:spPr>
      </p:pic>
      <p:pic>
        <p:nvPicPr>
          <p:cNvPr id="13" name="Picture 12" descr="51J7LyZ8IUL._SS500_.jpg"/>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6147658" y="2051809"/>
            <a:ext cx="2666226" cy="4074307"/>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Third Place Settings</a:t>
            </a:r>
            <a:endParaRPr lang="en-US" dirty="0"/>
          </a:p>
        </p:txBody>
      </p:sp>
      <p:sp>
        <p:nvSpPr>
          <p:cNvPr id="8" name="Content Placeholder 7"/>
          <p:cNvSpPr>
            <a:spLocks noGrp="1"/>
          </p:cNvSpPr>
          <p:nvPr>
            <p:ph idx="1"/>
          </p:nvPr>
        </p:nvSpPr>
        <p:spPr/>
        <p:txBody>
          <a:bodyPr>
            <a:normAutofit/>
          </a:bodyPr>
          <a:lstStyle/>
          <a:p>
            <a:pPr lvl="0" hangingPunct="0"/>
            <a:r>
              <a:rPr lang="en-US" dirty="0" smtClean="0"/>
              <a:t>Establish a Third Place gathering space in the community, that offers hospitality, builds relationships, hosts spiritual conversations, provides programs and activities, and nourishes the spiritual life of people. </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6" name="Content Placeholder 5" descr="Life Tree Cafe.jpg"/>
          <p:cNvPicPr>
            <a:picLocks noGrp="1" noChangeAspect="1"/>
          </p:cNvPicPr>
          <p:nvPr>
            <p:ph idx="4294967295"/>
          </p:nvPr>
        </p:nvPicPr>
        <p:blipFill>
          <a:blip r:embed="rId2" cstate="screen">
            <a:extLst>
              <a:ext uri="{28A0092B-C50C-407E-A947-70E740481C1C}">
                <a14:useLocalDpi xmlns:a14="http://schemas.microsoft.com/office/drawing/2010/main"/>
              </a:ext>
            </a:extLst>
          </a:blip>
          <a:srcRect/>
          <a:stretch>
            <a:fillRect/>
          </a:stretch>
        </p:blipFill>
        <p:spPr>
          <a:xfrm>
            <a:off x="800101" y="107454"/>
            <a:ext cx="7924800" cy="6573700"/>
          </a:xfrm>
        </p:spPr>
      </p:pic>
    </p:spTree>
  </p:cSld>
  <p:clrMapOvr>
    <a:masterClrMapping/>
  </p:clrMapOvr>
  <p:timing>
    <p:tnLst>
      <p:par>
        <p:cTn xmlns:p14="http://schemas.microsoft.com/office/powerpoint/2010/mai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Third Place Settings</a:t>
            </a:r>
            <a:endParaRPr lang="en-US" dirty="0"/>
          </a:p>
        </p:txBody>
      </p:sp>
      <p:sp>
        <p:nvSpPr>
          <p:cNvPr id="8" name="Content Placeholder 7"/>
          <p:cNvSpPr>
            <a:spLocks noGrp="1"/>
          </p:cNvSpPr>
          <p:nvPr>
            <p:ph idx="1"/>
          </p:nvPr>
        </p:nvSpPr>
        <p:spPr>
          <a:xfrm>
            <a:off x="303941" y="1541491"/>
            <a:ext cx="8488628" cy="5091256"/>
          </a:xfrm>
        </p:spPr>
        <p:txBody>
          <a:bodyPr>
            <a:normAutofit fontScale="92500" lnSpcReduction="20000"/>
          </a:bodyPr>
          <a:lstStyle/>
          <a:p>
            <a:pPr marL="0" indent="0" hangingPunct="0">
              <a:buNone/>
            </a:pPr>
            <a:r>
              <a:rPr lang="en-US" sz="2400" dirty="0" smtClean="0"/>
              <a:t>Here is one recent story submitted from the Lifetree Director in Reading, PA recounting their experience from the VERY FIRST night they opened.</a:t>
            </a:r>
          </a:p>
          <a:p>
            <a:pPr marL="0" indent="0" hangingPunct="0">
              <a:buNone/>
            </a:pPr>
            <a:endParaRPr lang="en-US" sz="2400" dirty="0" smtClean="0"/>
          </a:p>
          <a:p>
            <a:pPr marL="0" indent="0" hangingPunct="0">
              <a:buNone/>
            </a:pPr>
            <a:r>
              <a:rPr lang="en-US" sz="2600" i="1" dirty="0" smtClean="0">
                <a:latin typeface="Cambria"/>
                <a:cs typeface="Cambria"/>
              </a:rPr>
              <a:t>"Last evening was amazing. We were concerned that we might have too many people and need to turn some away, so we prayed that God would bring just the right number. Off the Avenue Café (where Lifetree is hosted) holds about 48 people. Last evening 47 people showed up. Counting our host that makes 48.The discussion during the event and after was amazing. I actually think the topic could have been about peanut butter cups because the people that showed up just wanted to talk and they wanted to talk about God. We had discussions from feelings to predestination to angels to loss to reincarnation the list goes on and on. People just didn't want to leave. I was up until about 1 AM because I was so excited. Thank you so much for helping us enter this new area of ministry it is going to change our community and us.”</a:t>
            </a:r>
          </a:p>
        </p:txBody>
      </p:sp>
    </p:spTree>
  </p:cSld>
  <p:clrMapOvr>
    <a:masterClrMapping/>
  </p:clrMapOvr>
  <p:timing>
    <p:tnLst>
      <p:par>
        <p:cTn xmlns:p14="http://schemas.microsoft.com/office/powerpoint/2010/mai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5" name="Title 1"/>
          <p:cNvSpPr txBox="1">
            <a:spLocks/>
          </p:cNvSpPr>
          <p:nvPr/>
        </p:nvSpPr>
        <p:spPr>
          <a:xfrm>
            <a:off x="0" y="482600"/>
            <a:ext cx="4787900" cy="978408"/>
          </a:xfrm>
          <a:prstGeom prst="rect">
            <a:avLst/>
          </a:prstGeom>
        </p:spPr>
        <p:txBody>
          <a:bodyPr vert="horz" lIns="73152" rIns="45720" bIns="0" rtlCol="0" anchor="b">
            <a:noAutofit/>
            <a:scene3d>
              <a:camera prst="orthographicFront"/>
              <a:lightRig rig="threePt" dir="t">
                <a:rot lat="0" lon="0" rev="4800000"/>
              </a:lightRig>
            </a:scene3d>
            <a:sp3d prstMaterial="matte"/>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000" b="0" i="0" u="none" strike="noStrike" kern="1200" cap="none" spc="0" normalizeH="0" baseline="0" noProof="0" dirty="0" smtClean="0">
                <a:ln>
                  <a:noFill/>
                </a:ln>
                <a:solidFill>
                  <a:schemeClr val="bg1"/>
                </a:solidFill>
                <a:effectLst/>
                <a:uLnTx/>
                <a:uFillTx/>
                <a:latin typeface="+mj-lt"/>
                <a:ea typeface="+mj-ea"/>
                <a:cs typeface="+mj-cs"/>
              </a:rPr>
              <a:t>The Wesley Playhouse</a:t>
            </a:r>
            <a:endParaRPr kumimoji="0" lang="en-US" sz="4000" b="0" i="0" u="none" strike="noStrike" kern="1200" cap="none" spc="0" normalizeH="0" baseline="0" noProof="0" dirty="0">
              <a:ln>
                <a:noFill/>
              </a:ln>
              <a:solidFill>
                <a:schemeClr val="bg1"/>
              </a:solidFill>
              <a:effectLst/>
              <a:uLnTx/>
              <a:uFillTx/>
              <a:latin typeface="+mj-lt"/>
              <a:ea typeface="+mj-ea"/>
              <a:cs typeface="+mj-cs"/>
            </a:endParaRPr>
          </a:p>
        </p:txBody>
      </p:sp>
      <p:pic>
        <p:nvPicPr>
          <p:cNvPr id="7" name="Picture 6" descr="playhouse 1.jpg"/>
          <p:cNvPicPr>
            <a:picLocks noChangeAspect="1"/>
          </p:cNvPicPr>
          <p:nvPr/>
        </p:nvPicPr>
        <p:blipFill>
          <a:blip r:embed="rId2"/>
          <a:stretch>
            <a:fillRect/>
          </a:stretch>
        </p:blipFill>
        <p:spPr>
          <a:xfrm>
            <a:off x="182033" y="1806575"/>
            <a:ext cx="4161367" cy="3121025"/>
          </a:xfrm>
          <a:prstGeom prst="rect">
            <a:avLst/>
          </a:prstGeom>
        </p:spPr>
      </p:pic>
      <p:pic>
        <p:nvPicPr>
          <p:cNvPr id="8" name="Picture 7" descr="playhouse 2.jpg"/>
          <p:cNvPicPr>
            <a:picLocks noChangeAspect="1"/>
          </p:cNvPicPr>
          <p:nvPr/>
        </p:nvPicPr>
        <p:blipFill>
          <a:blip r:embed="rId3"/>
          <a:stretch>
            <a:fillRect/>
          </a:stretch>
        </p:blipFill>
        <p:spPr>
          <a:xfrm>
            <a:off x="4787900" y="1003808"/>
            <a:ext cx="4076700" cy="2717800"/>
          </a:xfrm>
          <a:prstGeom prst="rect">
            <a:avLst/>
          </a:prstGeom>
        </p:spPr>
      </p:pic>
      <p:pic>
        <p:nvPicPr>
          <p:cNvPr id="10" name="Picture 9" descr="playhouse 3.jpg"/>
          <p:cNvPicPr>
            <a:picLocks noChangeAspect="1"/>
          </p:cNvPicPr>
          <p:nvPr/>
        </p:nvPicPr>
        <p:blipFill>
          <a:blip r:embed="rId4"/>
          <a:stretch>
            <a:fillRect/>
          </a:stretch>
        </p:blipFill>
        <p:spPr>
          <a:xfrm>
            <a:off x="4775200" y="3865033"/>
            <a:ext cx="4013200" cy="2675467"/>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Digital &amp; Face-t0-Face</a:t>
            </a:r>
            <a:endParaRPr lang="en-US" dirty="0"/>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3299008083"/>
              </p:ext>
            </p:extLst>
          </p:nvPr>
        </p:nvGraphicFramePr>
        <p:xfrm>
          <a:off x="381000" y="1828800"/>
          <a:ext cx="6705600" cy="4419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TextBox 8"/>
          <p:cNvSpPr txBox="1"/>
          <p:nvPr/>
        </p:nvSpPr>
        <p:spPr>
          <a:xfrm>
            <a:off x="5118507" y="1558700"/>
            <a:ext cx="3720693" cy="5016757"/>
          </a:xfrm>
          <a:prstGeom prst="rect">
            <a:avLst/>
          </a:prstGeom>
          <a:noFill/>
        </p:spPr>
        <p:txBody>
          <a:bodyPr wrap="square" rtlCol="0">
            <a:spAutoFit/>
          </a:bodyPr>
          <a:lstStyle/>
          <a:p>
            <a:pPr>
              <a:buFont typeface="Arial"/>
              <a:buChar char="•"/>
            </a:pPr>
            <a:r>
              <a:rPr lang="en-US" sz="3200" dirty="0" smtClean="0"/>
              <a:t> Face-to-Face</a:t>
            </a:r>
          </a:p>
          <a:p>
            <a:pPr>
              <a:buFont typeface="Arial"/>
              <a:buChar char="•"/>
            </a:pPr>
            <a:r>
              <a:rPr lang="en-US" sz="3200" dirty="0" smtClean="0"/>
              <a:t> Virtual</a:t>
            </a:r>
          </a:p>
          <a:p>
            <a:endParaRPr lang="en-US" sz="3200" dirty="0" smtClean="0"/>
          </a:p>
          <a:p>
            <a:pPr marL="514350" indent="-514350">
              <a:buFont typeface="+mj-lt"/>
              <a:buAutoNum type="arabicPeriod"/>
            </a:pPr>
            <a:r>
              <a:rPr lang="en-US" sz="3200" dirty="0" smtClean="0"/>
              <a:t>On Your Own</a:t>
            </a:r>
          </a:p>
          <a:p>
            <a:pPr marL="514350" indent="-514350">
              <a:buFont typeface="+mj-lt"/>
              <a:buAutoNum type="arabicPeriod"/>
            </a:pPr>
            <a:r>
              <a:rPr lang="en-US" sz="3200" dirty="0" smtClean="0"/>
              <a:t>At Home</a:t>
            </a:r>
          </a:p>
          <a:p>
            <a:pPr marL="514350" indent="-514350">
              <a:buFont typeface="+mj-lt"/>
              <a:buAutoNum type="arabicPeriod"/>
            </a:pPr>
            <a:r>
              <a:rPr lang="en-US" sz="3200" dirty="0" smtClean="0"/>
              <a:t>In Small Group</a:t>
            </a:r>
          </a:p>
          <a:p>
            <a:pPr marL="514350" indent="-514350">
              <a:buFont typeface="+mj-lt"/>
              <a:buAutoNum type="arabicPeriod"/>
            </a:pPr>
            <a:r>
              <a:rPr lang="en-US" sz="3200" dirty="0" smtClean="0"/>
              <a:t>In Large Group</a:t>
            </a:r>
          </a:p>
          <a:p>
            <a:pPr marL="514350" indent="-514350">
              <a:buFont typeface="+mj-lt"/>
              <a:buAutoNum type="arabicPeriod"/>
            </a:pPr>
            <a:r>
              <a:rPr lang="en-US" sz="3200" dirty="0" smtClean="0"/>
              <a:t>In Church</a:t>
            </a:r>
          </a:p>
          <a:p>
            <a:pPr marL="514350" indent="-514350">
              <a:buFont typeface="+mj-lt"/>
              <a:buAutoNum type="arabicPeriod"/>
            </a:pPr>
            <a:r>
              <a:rPr lang="en-US" sz="3200" dirty="0" smtClean="0"/>
              <a:t>In Community &amp; World</a:t>
            </a:r>
          </a:p>
        </p:txBody>
      </p:sp>
      <p:sp>
        <p:nvSpPr>
          <p:cNvPr id="3" name="TextBox 2"/>
          <p:cNvSpPr txBox="1"/>
          <p:nvPr/>
        </p:nvSpPr>
        <p:spPr>
          <a:xfrm>
            <a:off x="959720" y="3325385"/>
            <a:ext cx="1832193" cy="1477328"/>
          </a:xfrm>
          <a:prstGeom prst="rect">
            <a:avLst/>
          </a:prstGeom>
          <a:noFill/>
        </p:spPr>
        <p:txBody>
          <a:bodyPr wrap="square" rtlCol="0">
            <a:spAutoFit/>
          </a:bodyPr>
          <a:lstStyle/>
          <a:p>
            <a:pPr algn="ctr"/>
            <a:r>
              <a:rPr lang="en-US" b="1" dirty="0" smtClean="0"/>
              <a:t>Spiritual &amp; Religious Needs</a:t>
            </a:r>
          </a:p>
          <a:p>
            <a:pPr algn="ctr"/>
            <a:endParaRPr lang="en-US" b="1" dirty="0"/>
          </a:p>
          <a:p>
            <a:pPr algn="ctr"/>
            <a:r>
              <a:rPr lang="en-US" b="1" dirty="0" smtClean="0"/>
              <a:t>Topics or Themes</a:t>
            </a:r>
            <a:endParaRPr lang="en-US" b="1" dirty="0"/>
          </a:p>
        </p:txBody>
      </p:sp>
    </p:spTree>
    <p:extLst>
      <p:ext uri="{BB962C8B-B14F-4D97-AF65-F5344CB8AC3E}">
        <p14:creationId xmlns:p14="http://schemas.microsoft.com/office/powerpoint/2010/main" val="2274358953"/>
      </p:ext>
    </p:extLst>
  </p:cSld>
  <p:clrMapOvr>
    <a:masterClrMapping/>
  </p:clrMapOvr>
  <p:timing>
    <p:tnLst>
      <p:par>
        <p:cTn xmlns:p14="http://schemas.microsoft.com/office/powerpoint/2010/mai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5" name="Title 1"/>
          <p:cNvSpPr txBox="1">
            <a:spLocks/>
          </p:cNvSpPr>
          <p:nvPr/>
        </p:nvSpPr>
        <p:spPr>
          <a:xfrm>
            <a:off x="2393950" y="482600"/>
            <a:ext cx="4787900" cy="660400"/>
          </a:xfrm>
          <a:prstGeom prst="rect">
            <a:avLst/>
          </a:prstGeom>
        </p:spPr>
        <p:txBody>
          <a:bodyPr vert="horz" lIns="73152" rIns="45720" bIns="0" rtlCol="0" anchor="b">
            <a:noAutofit/>
            <a:scene3d>
              <a:camera prst="orthographicFront"/>
              <a:lightRig rig="threePt" dir="t">
                <a:rot lat="0" lon="0" rev="4800000"/>
              </a:lightRig>
            </a:scene3d>
            <a:sp3d prstMaterial="matte"/>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0" i="0" u="none" strike="noStrike" kern="1200" cap="none" spc="0" normalizeH="0" baseline="0" noProof="0" dirty="0" smtClean="0">
                <a:ln>
                  <a:noFill/>
                </a:ln>
                <a:solidFill>
                  <a:schemeClr val="bg1"/>
                </a:solidFill>
                <a:effectLst/>
                <a:uLnTx/>
                <a:uFillTx/>
                <a:latin typeface="+mj-lt"/>
                <a:ea typeface="+mj-ea"/>
                <a:cs typeface="+mj-cs"/>
              </a:rPr>
              <a:t>Sidewalk</a:t>
            </a:r>
            <a:r>
              <a:rPr kumimoji="0" lang="en-US" sz="4000" b="0" i="0" u="none" strike="noStrike" kern="1200" cap="none" spc="0" normalizeH="0" noProof="0" dirty="0" smtClean="0">
                <a:ln>
                  <a:noFill/>
                </a:ln>
                <a:solidFill>
                  <a:schemeClr val="bg1"/>
                </a:solidFill>
                <a:effectLst/>
                <a:uLnTx/>
                <a:uFillTx/>
                <a:latin typeface="+mj-lt"/>
                <a:ea typeface="+mj-ea"/>
                <a:cs typeface="+mj-cs"/>
              </a:rPr>
              <a:t> Van</a:t>
            </a:r>
            <a:endParaRPr kumimoji="0" lang="en-US" sz="4000" b="0" i="0" u="none" strike="noStrike" kern="1200" cap="none" spc="0" normalizeH="0" baseline="0" noProof="0" dirty="0">
              <a:ln>
                <a:noFill/>
              </a:ln>
              <a:solidFill>
                <a:schemeClr val="bg1"/>
              </a:solidFill>
              <a:effectLst/>
              <a:uLnTx/>
              <a:uFillTx/>
              <a:latin typeface="+mj-lt"/>
              <a:ea typeface="+mj-ea"/>
              <a:cs typeface="+mj-cs"/>
            </a:endParaRPr>
          </a:p>
        </p:txBody>
      </p:sp>
      <p:pic>
        <p:nvPicPr>
          <p:cNvPr id="6" name="Picture 5" descr="Sidewalk van.jpg"/>
          <p:cNvPicPr>
            <a:picLocks noChangeAspect="1"/>
          </p:cNvPicPr>
          <p:nvPr/>
        </p:nvPicPr>
        <p:blipFill>
          <a:blip r:embed="rId2"/>
          <a:stretch>
            <a:fillRect/>
          </a:stretch>
        </p:blipFill>
        <p:spPr>
          <a:xfrm>
            <a:off x="1587501" y="1543050"/>
            <a:ext cx="6070600" cy="455295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Pathways to Vibrant Faith &amp; Active Engagement</a:t>
            </a:r>
            <a:endParaRPr lang="en-US" dirty="0"/>
          </a:p>
        </p:txBody>
      </p:sp>
      <p:sp>
        <p:nvSpPr>
          <p:cNvPr id="8" name="Content Placeholder 7"/>
          <p:cNvSpPr>
            <a:spLocks noGrp="1"/>
          </p:cNvSpPr>
          <p:nvPr>
            <p:ph idx="1"/>
          </p:nvPr>
        </p:nvSpPr>
        <p:spPr>
          <a:xfrm>
            <a:off x="457200" y="1563201"/>
            <a:ext cx="8229600" cy="4837599"/>
          </a:xfrm>
        </p:spPr>
        <p:txBody>
          <a:bodyPr>
            <a:normAutofit/>
          </a:bodyPr>
          <a:lstStyle/>
          <a:p>
            <a:pPr lvl="0" hangingPunct="0"/>
            <a:r>
              <a:rPr lang="en-US" dirty="0" smtClean="0"/>
              <a:t>Develop processes that gradually deepen people’s relationship with Jesus Christ, their engagement in church life, and their practice of the Christian faith with a special focus on the needs of the “spiritual but not religious” and “the uncommitted but ”participating.” </a:t>
            </a:r>
          </a:p>
        </p:txBody>
      </p:sp>
    </p:spTree>
  </p:cSld>
  <p:clrMapOvr>
    <a:masterClrMapping/>
  </p:clrMapOvr>
  <p:timing>
    <p:tnLst>
      <p:par>
        <p:cTn xmlns:p14="http://schemas.microsoft.com/office/powerpoint/2010/mai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Pathways to Vibrant Faith &amp; Active Engagement</a:t>
            </a:r>
            <a:endParaRPr lang="en-US" dirty="0"/>
          </a:p>
        </p:txBody>
      </p:sp>
      <p:sp>
        <p:nvSpPr>
          <p:cNvPr id="8" name="Content Placeholder 7"/>
          <p:cNvSpPr>
            <a:spLocks noGrp="1"/>
          </p:cNvSpPr>
          <p:nvPr>
            <p:ph idx="1"/>
          </p:nvPr>
        </p:nvSpPr>
        <p:spPr>
          <a:xfrm>
            <a:off x="457200" y="1541490"/>
            <a:ext cx="8229600" cy="5069545"/>
          </a:xfrm>
        </p:spPr>
        <p:txBody>
          <a:bodyPr>
            <a:normAutofit fontScale="92500" lnSpcReduction="20000"/>
          </a:bodyPr>
          <a:lstStyle/>
          <a:p>
            <a:pPr lvl="0" algn="ctr" hangingPunct="0">
              <a:buNone/>
            </a:pPr>
            <a:r>
              <a:rPr lang="en-US" sz="4000" b="1" dirty="0" smtClean="0">
                <a:solidFill>
                  <a:schemeClr val="accent6"/>
                </a:solidFill>
              </a:rPr>
              <a:t>Our Lady of Soledad Catholic Parish</a:t>
            </a:r>
          </a:p>
          <a:p>
            <a:pPr lvl="0" hangingPunct="0"/>
            <a:r>
              <a:rPr lang="en-US" i="1" dirty="0" smtClean="0"/>
              <a:t>Mini-Retreat 101: “Catholics Alive!”</a:t>
            </a:r>
            <a:r>
              <a:rPr lang="en-US" dirty="0" smtClean="0"/>
              <a:t>  </a:t>
            </a:r>
          </a:p>
          <a:p>
            <a:pPr lvl="1" hangingPunct="0"/>
            <a:r>
              <a:rPr lang="en-US" dirty="0" smtClean="0"/>
              <a:t>“What does it mean to be a follower of Christ?” </a:t>
            </a:r>
          </a:p>
          <a:p>
            <a:pPr lvl="0" hangingPunct="0"/>
            <a:r>
              <a:rPr lang="en-US" i="1" dirty="0" smtClean="0"/>
              <a:t>Mini-Retreat 201: “Alive and Growing Spiritually!”</a:t>
            </a:r>
            <a:r>
              <a:rPr lang="en-US" dirty="0" smtClean="0"/>
              <a:t> </a:t>
            </a:r>
          </a:p>
          <a:p>
            <a:pPr lvl="1" hangingPunct="0"/>
            <a:r>
              <a:rPr lang="en-US" dirty="0" smtClean="0"/>
              <a:t>maturing in the Catholic faith</a:t>
            </a:r>
          </a:p>
          <a:p>
            <a:pPr lvl="0" hangingPunct="0"/>
            <a:r>
              <a:rPr lang="en-US" i="1" dirty="0" smtClean="0"/>
              <a:t>Mini-Retreat 301: “Alive and Gifted!”</a:t>
            </a:r>
          </a:p>
          <a:p>
            <a:pPr lvl="1" hangingPunct="0"/>
            <a:r>
              <a:rPr lang="en-US" dirty="0" smtClean="0"/>
              <a:t>discerning how to serve God in ministry</a:t>
            </a:r>
          </a:p>
          <a:p>
            <a:pPr lvl="0" hangingPunct="0"/>
            <a:r>
              <a:rPr lang="en-US" i="1" dirty="0" smtClean="0"/>
              <a:t>Mini-Retreat 401: “Alive in the World!”</a:t>
            </a:r>
            <a:r>
              <a:rPr lang="en-US" dirty="0" smtClean="0"/>
              <a:t> </a:t>
            </a:r>
          </a:p>
          <a:p>
            <a:pPr lvl="1" hangingPunct="0"/>
            <a:r>
              <a:rPr lang="en-US" dirty="0" smtClean="0"/>
              <a:t>living as witnesses for Christ, as contagious Catholic Christians</a:t>
            </a:r>
          </a:p>
          <a:p>
            <a:pPr lvl="0" hangingPunct="0"/>
            <a:r>
              <a:rPr lang="en-US" i="1" dirty="0" smtClean="0"/>
              <a:t>Mini-Retreat 501: “Alive to Praise God!”</a:t>
            </a:r>
            <a:r>
              <a:rPr lang="en-US" dirty="0" smtClean="0"/>
              <a:t> </a:t>
            </a:r>
          </a:p>
          <a:p>
            <a:pPr lvl="1" hangingPunct="0"/>
            <a:r>
              <a:rPr lang="en-US" dirty="0" smtClean="0"/>
              <a:t>Catholic worship and the sacraments</a:t>
            </a:r>
          </a:p>
        </p:txBody>
      </p:sp>
    </p:spTree>
  </p:cSld>
  <p:clrMapOvr>
    <a:masterClrMapping/>
  </p:clrMapOvr>
  <p:timing>
    <p:tnLst>
      <p:par>
        <p:cTn xmlns:p14="http://schemas.microsoft.com/office/powerpoint/2010/mai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Empowering the Community to Share their Faith</a:t>
            </a:r>
            <a:endParaRPr lang="en-US" dirty="0"/>
          </a:p>
        </p:txBody>
      </p:sp>
      <p:sp>
        <p:nvSpPr>
          <p:cNvPr id="8" name="Content Placeholder 7"/>
          <p:cNvSpPr>
            <a:spLocks noGrp="1"/>
          </p:cNvSpPr>
          <p:nvPr>
            <p:ph idx="1"/>
          </p:nvPr>
        </p:nvSpPr>
        <p:spPr>
          <a:xfrm>
            <a:off x="457200" y="1606623"/>
            <a:ext cx="8229600" cy="4794177"/>
          </a:xfrm>
        </p:spPr>
        <p:txBody>
          <a:bodyPr>
            <a:normAutofit/>
          </a:bodyPr>
          <a:lstStyle/>
          <a:p>
            <a:pPr lvl="0" hangingPunct="0"/>
            <a:r>
              <a:rPr lang="en-US" dirty="0" smtClean="0"/>
              <a:t>Empower people of vibrant faith and active engagement in the church community—individuals, small groups, and the whole faith community—to share their faith with those who not involved in a church community or spiritually committed. </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Empowering the Community to Share their Faith</a:t>
            </a:r>
          </a:p>
        </p:txBody>
      </p:sp>
      <p:sp>
        <p:nvSpPr>
          <p:cNvPr id="8" name="Content Placeholder 7"/>
          <p:cNvSpPr>
            <a:spLocks noGrp="1"/>
          </p:cNvSpPr>
          <p:nvPr>
            <p:ph idx="1"/>
          </p:nvPr>
        </p:nvSpPr>
        <p:spPr>
          <a:xfrm>
            <a:off x="457200" y="1606623"/>
            <a:ext cx="8229600" cy="4971846"/>
          </a:xfrm>
        </p:spPr>
        <p:txBody>
          <a:bodyPr>
            <a:normAutofit fontScale="85000" lnSpcReduction="20000"/>
          </a:bodyPr>
          <a:lstStyle/>
          <a:p>
            <a:pPr marL="0" indent="0" algn="ctr">
              <a:buNone/>
            </a:pPr>
            <a:r>
              <a:rPr lang="en-US" i="1" dirty="0" smtClean="0"/>
              <a:t>…evangelism is anything you say or do to help another person move into closer relationship with God, or into Christian community. </a:t>
            </a:r>
            <a:endParaRPr lang="en-US" dirty="0" smtClean="0"/>
          </a:p>
          <a:p>
            <a:pPr marL="0" indent="0" algn="ctr">
              <a:buNone/>
            </a:pPr>
            <a:r>
              <a:rPr lang="en-US" dirty="0" smtClean="0"/>
              <a:t>(George Hunter III)</a:t>
            </a:r>
          </a:p>
          <a:p>
            <a:pPr marL="0" indent="0" algn="ctr">
              <a:buNone/>
            </a:pPr>
            <a:r>
              <a:rPr lang="en-US" i="1" dirty="0" smtClean="0"/>
              <a:t> </a:t>
            </a:r>
            <a:endParaRPr lang="en-US" dirty="0" smtClean="0"/>
          </a:p>
          <a:p>
            <a:pPr marL="0" indent="0" algn="ctr">
              <a:buNone/>
            </a:pPr>
            <a:r>
              <a:rPr lang="en-US" i="1" dirty="0" smtClean="0"/>
              <a:t>The heart of evangelism is having an alive relationship with God, being part of a church you love, and caring that people outside the church find what you’ve discovered. </a:t>
            </a:r>
            <a:endParaRPr lang="en-US" dirty="0" smtClean="0"/>
          </a:p>
          <a:p>
            <a:pPr marL="0" indent="0" algn="ctr">
              <a:buNone/>
            </a:pPr>
            <a:r>
              <a:rPr lang="en-US" dirty="0" smtClean="0"/>
              <a:t>(Martha Grace Reese)</a:t>
            </a:r>
          </a:p>
          <a:p>
            <a:pPr marL="0" indent="0" algn="ctr">
              <a:buNone/>
            </a:pPr>
            <a:r>
              <a:rPr lang="en-US" dirty="0" smtClean="0"/>
              <a:t> </a:t>
            </a:r>
          </a:p>
          <a:p>
            <a:pPr marL="0" indent="0" algn="ctr">
              <a:buNone/>
            </a:pPr>
            <a:r>
              <a:rPr lang="en-US" i="1" dirty="0" smtClean="0"/>
              <a:t>Evangelism is to cooperate with the Holy Spirit and others to bring one person </a:t>
            </a:r>
            <a:br>
              <a:rPr lang="en-US" i="1" dirty="0" smtClean="0"/>
            </a:br>
            <a:r>
              <a:rPr lang="en-US" i="1" dirty="0" smtClean="0"/>
              <a:t>one step closer to Christ.</a:t>
            </a:r>
            <a:endParaRPr lang="en-US" dirty="0" smtClean="0"/>
          </a:p>
          <a:p>
            <a:pPr marL="0" indent="0" algn="ctr">
              <a:buNone/>
            </a:pPr>
            <a:r>
              <a:rPr lang="en-US" dirty="0" smtClean="0"/>
              <a:t>(Evangelical Covenant Church)</a:t>
            </a:r>
          </a:p>
          <a:p>
            <a:pPr lvl="0" hangingPunct="0">
              <a:buNone/>
            </a:pPr>
            <a:endParaRPr lang="en-US" dirty="0"/>
          </a:p>
        </p:txBody>
      </p:sp>
    </p:spTree>
  </p:cSld>
  <p:clrMapOvr>
    <a:masterClrMapping/>
  </p:clrMapOvr>
  <p:timing>
    <p:tnLst>
      <p:par>
        <p:cTn xmlns:p14="http://schemas.microsoft.com/office/powerpoint/2010/mai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Empowering the Community to Share their Faith</a:t>
            </a:r>
            <a:endParaRPr lang="en-US" dirty="0"/>
          </a:p>
        </p:txBody>
      </p:sp>
      <p:pic>
        <p:nvPicPr>
          <p:cNvPr id="10" name="Content Placeholder 4" descr="unbinding_the_gospel.jpg"/>
          <p:cNvPicPr>
            <a:picLocks noGrp="1" noChangeAspect="1"/>
          </p:cNvPicPr>
          <p:nvPr>
            <p:ph idx="1"/>
          </p:nvPr>
        </p:nvPicPr>
        <p:blipFill rotWithShape="1">
          <a:blip r:embed="rId2" cstate="screen">
            <a:extLst>
              <a:ext uri="{28A0092B-C50C-407E-A947-70E740481C1C}">
                <a14:useLocalDpi xmlns:a14="http://schemas.microsoft.com/office/drawing/2010/main"/>
              </a:ext>
            </a:extLst>
          </a:blip>
          <a:srcRect l="-501" b="-2208"/>
          <a:stretch/>
        </p:blipFill>
        <p:spPr>
          <a:xfrm>
            <a:off x="2714740" y="1539628"/>
            <a:ext cx="3657929" cy="5218113"/>
          </a:xfrm>
        </p:spPr>
      </p:pic>
    </p:spTree>
  </p:cSld>
  <p:clrMapOvr>
    <a:masterClrMapping/>
  </p:clrMapOvr>
  <p:timing>
    <p:tnLst>
      <p:par>
        <p:cTn xmlns:p14="http://schemas.microsoft.com/office/powerpoint/2010/mai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Empowering the Community to Share their Faith</a:t>
            </a:r>
          </a:p>
        </p:txBody>
      </p:sp>
      <p:sp>
        <p:nvSpPr>
          <p:cNvPr id="8" name="Content Placeholder 7"/>
          <p:cNvSpPr>
            <a:spLocks noGrp="1"/>
          </p:cNvSpPr>
          <p:nvPr>
            <p:ph idx="1"/>
          </p:nvPr>
        </p:nvSpPr>
        <p:spPr>
          <a:xfrm>
            <a:off x="457200" y="1541491"/>
            <a:ext cx="8229600" cy="5036978"/>
          </a:xfrm>
        </p:spPr>
        <p:txBody>
          <a:bodyPr>
            <a:noAutofit/>
          </a:bodyPr>
          <a:lstStyle/>
          <a:p>
            <a:pPr lvl="0" hangingPunct="0"/>
            <a:r>
              <a:rPr lang="en-US" sz="2800" b="1" dirty="0" smtClean="0">
                <a:solidFill>
                  <a:schemeClr val="accent6"/>
                </a:solidFill>
              </a:rPr>
              <a:t>Step One. Church Leader’s Study: </a:t>
            </a:r>
            <a:r>
              <a:rPr lang="en-US" sz="2800" b="1" i="1" dirty="0" smtClean="0">
                <a:solidFill>
                  <a:schemeClr val="accent6"/>
                </a:solidFill>
              </a:rPr>
              <a:t>Unbinding the Gospel</a:t>
            </a:r>
            <a:endParaRPr lang="en-US" sz="2800" b="1" dirty="0" smtClean="0">
              <a:solidFill>
                <a:schemeClr val="accent6"/>
              </a:solidFill>
            </a:endParaRPr>
          </a:p>
          <a:p>
            <a:pPr lvl="0" hangingPunct="0"/>
            <a:r>
              <a:rPr lang="en-US" sz="2800" b="1" dirty="0" smtClean="0">
                <a:solidFill>
                  <a:schemeClr val="accent6"/>
                </a:solidFill>
              </a:rPr>
              <a:t>Step Two: All-Church Saturation Study: </a:t>
            </a:r>
            <a:r>
              <a:rPr lang="en-US" sz="2800" b="1" i="1" dirty="0" smtClean="0">
                <a:solidFill>
                  <a:schemeClr val="accent6"/>
                </a:solidFill>
              </a:rPr>
              <a:t>Unbinding Your Heart: 40 Days of Prayer &amp; Faith Sharing</a:t>
            </a:r>
            <a:r>
              <a:rPr lang="en-US" sz="2800" b="1" dirty="0" smtClean="0">
                <a:solidFill>
                  <a:schemeClr val="accent6"/>
                </a:solidFill>
              </a:rPr>
              <a:t>. </a:t>
            </a:r>
          </a:p>
          <a:p>
            <a:pPr lvl="1" hangingPunct="0">
              <a:spcBef>
                <a:spcPts val="0"/>
              </a:spcBef>
            </a:pPr>
            <a:r>
              <a:rPr lang="en-US" dirty="0" smtClean="0"/>
              <a:t>six-week, church-wide, small group E-vent! </a:t>
            </a:r>
          </a:p>
          <a:p>
            <a:pPr lvl="1" hangingPunct="0">
              <a:spcBef>
                <a:spcPts val="0"/>
              </a:spcBef>
            </a:pPr>
            <a:r>
              <a:rPr lang="en-US" dirty="0" smtClean="0"/>
              <a:t>pray each day’s scripture and prayer exercise and work with a prayer partner</a:t>
            </a:r>
          </a:p>
          <a:p>
            <a:pPr lvl="1" hangingPunct="0">
              <a:spcBef>
                <a:spcPts val="0"/>
              </a:spcBef>
            </a:pPr>
            <a:r>
              <a:rPr lang="en-US" dirty="0" smtClean="0"/>
              <a:t>study a chapter of the book with their small group</a:t>
            </a:r>
          </a:p>
          <a:p>
            <a:pPr lvl="1" hangingPunct="0">
              <a:spcBef>
                <a:spcPts val="0"/>
              </a:spcBef>
            </a:pPr>
            <a:r>
              <a:rPr lang="en-US" dirty="0" smtClean="0"/>
              <a:t>worship with sermons, music, and prayers centered on the week’s chapter</a:t>
            </a:r>
          </a:p>
        </p:txBody>
      </p:sp>
    </p:spTree>
  </p:cSld>
  <p:clrMapOvr>
    <a:masterClrMapping/>
  </p:clrMapOvr>
  <p:timing>
    <p:tnLst>
      <p:par>
        <p:cTn xmlns:p14="http://schemas.microsoft.com/office/powerpoint/2010/mai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Empowering the Community to Share their Faith</a:t>
            </a:r>
          </a:p>
        </p:txBody>
      </p:sp>
      <p:sp>
        <p:nvSpPr>
          <p:cNvPr id="8" name="Content Placeholder 7"/>
          <p:cNvSpPr>
            <a:spLocks noGrp="1"/>
          </p:cNvSpPr>
          <p:nvPr>
            <p:ph idx="1"/>
          </p:nvPr>
        </p:nvSpPr>
        <p:spPr>
          <a:xfrm>
            <a:off x="457200" y="1574056"/>
            <a:ext cx="8229600" cy="5026123"/>
          </a:xfrm>
        </p:spPr>
        <p:txBody>
          <a:bodyPr>
            <a:normAutofit/>
          </a:bodyPr>
          <a:lstStyle/>
          <a:p>
            <a:r>
              <a:rPr lang="en-US" sz="2800" b="1" dirty="0" smtClean="0">
                <a:solidFill>
                  <a:srgbClr val="C64847"/>
                </a:solidFill>
              </a:rPr>
              <a:t>Step Three: An Experiment in Prayer and Community: </a:t>
            </a:r>
            <a:r>
              <a:rPr lang="en-US" sz="2800" b="1" i="1" dirty="0" smtClean="0">
                <a:solidFill>
                  <a:srgbClr val="C64847"/>
                </a:solidFill>
              </a:rPr>
              <a:t>Unbinding Your Soul</a:t>
            </a:r>
            <a:r>
              <a:rPr lang="en-US" sz="2800" b="1" dirty="0" smtClean="0">
                <a:solidFill>
                  <a:srgbClr val="C64847"/>
                </a:solidFill>
              </a:rPr>
              <a:t>. </a:t>
            </a:r>
          </a:p>
          <a:p>
            <a:pPr lvl="1">
              <a:spcBef>
                <a:spcPts val="0"/>
              </a:spcBef>
            </a:pPr>
            <a:r>
              <a:rPr lang="en-US" dirty="0" smtClean="0"/>
              <a:t>a no-obligation experience of substantial spiritual discussion, prayer and community for people who aren’t connected with a church  </a:t>
            </a:r>
          </a:p>
          <a:p>
            <a:pPr lvl="1">
              <a:spcBef>
                <a:spcPts val="0"/>
              </a:spcBef>
            </a:pPr>
            <a:r>
              <a:rPr lang="en-US" dirty="0" smtClean="0"/>
              <a:t>church members invite their friends into a four-week small group experience with short study chapters, an individual prayer journal, prayer partner activities, and group exercises. </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pic>
        <p:nvPicPr>
          <p:cNvPr id="5" name="Picture 4" descr="whatsyouronestep.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520700" y="114993"/>
            <a:ext cx="8166100" cy="661949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Designing New Initiatives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069577764"/>
              </p:ext>
            </p:extLst>
          </p:nvPr>
        </p:nvGraphicFramePr>
        <p:xfrm>
          <a:off x="457200" y="1547813"/>
          <a:ext cx="8229600" cy="51611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ul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ＭＳ ゴシック"/>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ＭＳ ゴシック"/>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Module.thmx</Template>
  <TotalTime>13619</TotalTime>
  <Words>4133</Words>
  <Application>Microsoft Macintosh PowerPoint</Application>
  <PresentationFormat>On-screen Show (4:3)</PresentationFormat>
  <Paragraphs>469</Paragraphs>
  <Slides>100</Slides>
  <Notes>17</Notes>
  <HiddenSlides>0</HiddenSlides>
  <MMClips>0</MMClips>
  <ScaleCrop>false</ScaleCrop>
  <HeadingPairs>
    <vt:vector size="4" baseType="variant">
      <vt:variant>
        <vt:lpstr>Theme</vt:lpstr>
      </vt:variant>
      <vt:variant>
        <vt:i4>1</vt:i4>
      </vt:variant>
      <vt:variant>
        <vt:lpstr>Slide Titles</vt:lpstr>
      </vt:variant>
      <vt:variant>
        <vt:i4>100</vt:i4>
      </vt:variant>
    </vt:vector>
  </HeadingPairs>
  <TitlesOfParts>
    <vt:vector size="101" baseType="lpstr">
      <vt:lpstr>Module</vt:lpstr>
      <vt:lpstr>Responding to the Religious and Spiritual Needs of People Today</vt:lpstr>
      <vt:lpstr>Strategies</vt:lpstr>
      <vt:lpstr>Strategies</vt:lpstr>
      <vt:lpstr>Strategies</vt:lpstr>
      <vt:lpstr>4 Scenarios</vt:lpstr>
      <vt:lpstr>PowerPoint Presentation</vt:lpstr>
      <vt:lpstr>Digital Faith Formation</vt:lpstr>
      <vt:lpstr>Digital Faith Formation</vt:lpstr>
      <vt:lpstr>Digital &amp; Face-t0-Face</vt:lpstr>
      <vt:lpstr>Approach #1</vt:lpstr>
      <vt:lpstr>Approach #2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Family Faith Formation</vt:lpstr>
      <vt:lpstr>Family Faith Formation</vt:lpstr>
      <vt:lpstr>Family Faith Formation</vt:lpstr>
      <vt:lpstr>PowerPoint Presentation</vt:lpstr>
      <vt:lpstr>Generational &amp; Intergenerational</vt:lpstr>
      <vt:lpstr>Intergenerational</vt:lpstr>
      <vt:lpstr>Intergenerational</vt:lpstr>
      <vt:lpstr>Intergenerational</vt:lpstr>
      <vt:lpstr>Generational</vt:lpstr>
      <vt:lpstr>PowerPoint Presentation</vt:lpstr>
      <vt:lpstr>iGeneration</vt:lpstr>
      <vt:lpstr>PowerPoint Presentation</vt:lpstr>
      <vt:lpstr>Millennials</vt:lpstr>
      <vt:lpstr>Millennials</vt:lpstr>
      <vt:lpstr>Millennials</vt:lpstr>
      <vt:lpstr>Millennials</vt:lpstr>
      <vt:lpstr>PowerPoint Presentation</vt:lpstr>
      <vt:lpstr>Generation X</vt:lpstr>
      <vt:lpstr>Generation X</vt:lpstr>
      <vt:lpstr>Generation X</vt:lpstr>
      <vt:lpstr>PowerPoint Presentation</vt:lpstr>
      <vt:lpstr>PowerPoint Presentation</vt:lpstr>
      <vt:lpstr>Baby Boomers</vt:lpstr>
      <vt:lpstr>Baby Boomers</vt:lpstr>
      <vt:lpstr>Baby Boomers</vt:lpstr>
      <vt:lpstr>PowerPoint Presentation</vt:lpstr>
      <vt:lpstr>Builder Generation</vt:lpstr>
      <vt:lpstr>PowerPoint Presentation</vt:lpstr>
      <vt:lpstr>Milestones Faith Formation</vt:lpstr>
      <vt:lpstr>Faith Stepping Stones</vt:lpstr>
      <vt:lpstr>Faith Stepping Stones</vt:lpstr>
      <vt:lpstr>Faith Stepping Stones</vt:lpstr>
      <vt:lpstr>Faith Stepping Stones</vt:lpstr>
      <vt:lpstr>Milestones Faith Formation</vt:lpstr>
      <vt:lpstr>Milestones Faith Formation</vt:lpstr>
      <vt:lpstr>Christian Practices</vt:lpstr>
      <vt:lpstr>Christian Practices</vt:lpstr>
      <vt:lpstr>Christian Practices</vt:lpstr>
      <vt:lpstr>Christian Practices</vt:lpstr>
      <vt:lpstr>Christian Practices</vt:lpstr>
      <vt:lpstr>Christian Practices</vt:lpstr>
      <vt:lpstr>Christian Practices</vt:lpstr>
      <vt:lpstr>Mission &amp;Service</vt:lpstr>
      <vt:lpstr>Mission &amp; Service</vt:lpstr>
      <vt:lpstr>PowerPoint Presentation</vt:lpstr>
      <vt:lpstr>Mission &amp; Service</vt:lpstr>
      <vt:lpstr>Mission &amp; Service</vt:lpstr>
      <vt:lpstr>Mission &amp; Service</vt:lpstr>
      <vt:lpstr>Mission &amp; Service</vt:lpstr>
      <vt:lpstr>Mission &amp; Service</vt:lpstr>
      <vt:lpstr>Spiritual Formation</vt:lpstr>
      <vt:lpstr>Spiritual Formation </vt:lpstr>
      <vt:lpstr>Spiritual Formation </vt:lpstr>
      <vt:lpstr>PowerPoint Presentation</vt:lpstr>
      <vt:lpstr>Ethnic &amp; Cultural Diversity</vt:lpstr>
      <vt:lpstr>Faith Formation with Spiritual Seekers</vt:lpstr>
      <vt:lpstr>Faith Formation with Spiritual Seekers</vt:lpstr>
      <vt:lpstr>Faith Formation with Spiritual Seekers</vt:lpstr>
      <vt:lpstr>PowerPoint Presentation</vt:lpstr>
      <vt:lpstr>Faith Formation with Spiritual Seekers</vt:lpstr>
      <vt:lpstr>Discipleship Apprenticeships</vt:lpstr>
      <vt:lpstr>Third Place Settings</vt:lpstr>
      <vt:lpstr>PowerPoint Presentation</vt:lpstr>
      <vt:lpstr>Third Place Settings</vt:lpstr>
      <vt:lpstr>PowerPoint Presentation</vt:lpstr>
      <vt:lpstr>PowerPoint Presentation</vt:lpstr>
      <vt:lpstr>Pathways to Vibrant Faith &amp; Active Engagement</vt:lpstr>
      <vt:lpstr>Pathways to Vibrant Faith &amp; Active Engagement</vt:lpstr>
      <vt:lpstr>Empowering the Community to Share their Faith</vt:lpstr>
      <vt:lpstr>Empowering the Community to Share their Faith</vt:lpstr>
      <vt:lpstr>Empowering the Community to Share their Faith</vt:lpstr>
      <vt:lpstr>Empowering the Community to Share their Faith</vt:lpstr>
      <vt:lpstr>Empowering the Community to Share their Faith</vt:lpstr>
      <vt:lpstr>PowerPoint Presentation</vt:lpstr>
      <vt:lpstr>Designing New Initiatives</vt:lpstr>
      <vt:lpstr>Designing New Initiatives</vt:lpstr>
    </vt:vector>
  </TitlesOfParts>
  <Company>LifelongFaith Associates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John Roberto</dc:creator>
  <cp:lastModifiedBy>John Roberto</cp:lastModifiedBy>
  <cp:revision>229</cp:revision>
  <cp:lastPrinted>2010-10-12T12:02:10Z</cp:lastPrinted>
  <dcterms:created xsi:type="dcterms:W3CDTF">2010-10-22T11:09:29Z</dcterms:created>
  <dcterms:modified xsi:type="dcterms:W3CDTF">2011-03-15T12:10:41Z</dcterms:modified>
</cp:coreProperties>
</file>