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4061" r:id="rId4"/>
  </p:sldMasterIdLst>
  <p:notesMasterIdLst>
    <p:notesMasterId r:id="rId37"/>
  </p:notesMasterIdLst>
  <p:sldIdLst>
    <p:sldId id="300" r:id="rId5"/>
    <p:sldId id="257" r:id="rId6"/>
    <p:sldId id="258" r:id="rId7"/>
    <p:sldId id="259" r:id="rId8"/>
    <p:sldId id="311" r:id="rId9"/>
    <p:sldId id="263" r:id="rId10"/>
    <p:sldId id="264" r:id="rId11"/>
    <p:sldId id="265" r:id="rId12"/>
    <p:sldId id="266" r:id="rId13"/>
    <p:sldId id="267" r:id="rId14"/>
    <p:sldId id="268" r:id="rId15"/>
    <p:sldId id="269" r:id="rId16"/>
    <p:sldId id="270" r:id="rId17"/>
    <p:sldId id="271" r:id="rId18"/>
    <p:sldId id="272" r:id="rId19"/>
    <p:sldId id="303" r:id="rId20"/>
    <p:sldId id="304" r:id="rId21"/>
    <p:sldId id="292" r:id="rId22"/>
    <p:sldId id="278" r:id="rId23"/>
    <p:sldId id="291" r:id="rId24"/>
    <p:sldId id="295" r:id="rId25"/>
    <p:sldId id="305" r:id="rId26"/>
    <p:sldId id="306" r:id="rId27"/>
    <p:sldId id="308" r:id="rId28"/>
    <p:sldId id="307" r:id="rId29"/>
    <p:sldId id="309" r:id="rId30"/>
    <p:sldId id="310" r:id="rId31"/>
    <p:sldId id="313" r:id="rId32"/>
    <p:sldId id="312" r:id="rId33"/>
    <p:sldId id="296" r:id="rId34"/>
    <p:sldId id="297" r:id="rId35"/>
    <p:sldId id="2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1" autoAdjust="0"/>
    <p:restoredTop sz="92846" autoAdjust="0"/>
  </p:normalViewPr>
  <p:slideViewPr>
    <p:cSldViewPr snapToGrid="0" snapToObjects="1">
      <p:cViewPr varScale="1">
        <p:scale>
          <a:sx n="117" d="100"/>
          <a:sy n="117" d="100"/>
        </p:scale>
        <p:origin x="-9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6B711-3B14-2F4E-8B84-750B7D00B182}"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E03A9D1F-2B7A-C24C-8091-24C6A0794787}">
      <dgm:prSet phldrT="[Text]"/>
      <dgm:spPr/>
      <dgm:t>
        <a:bodyPr/>
        <a:lstStyle/>
        <a:p>
          <a:r>
            <a:rPr lang="en-US" b="1" dirty="0" smtClean="0"/>
            <a:t>Face-to-Face </a:t>
          </a:r>
        </a:p>
        <a:p>
          <a:r>
            <a:rPr lang="en-US" b="1" dirty="0" smtClean="0"/>
            <a:t>Interactive</a:t>
          </a:r>
        </a:p>
        <a:p>
          <a:r>
            <a:rPr lang="en-US" b="1" dirty="0" smtClean="0"/>
            <a:t>Transformative Experiences</a:t>
          </a:r>
          <a:endParaRPr lang="en-US" b="1" dirty="0"/>
        </a:p>
      </dgm:t>
    </dgm:pt>
    <dgm:pt modelId="{A2786793-460B-3643-B935-571138AD9170}" type="parTrans" cxnId="{683DFC7E-FAE4-8544-82E3-7FCB759A3EB3}">
      <dgm:prSet/>
      <dgm:spPr/>
      <dgm:t>
        <a:bodyPr/>
        <a:lstStyle/>
        <a:p>
          <a:endParaRPr lang="en-US"/>
        </a:p>
      </dgm:t>
    </dgm:pt>
    <dgm:pt modelId="{DB3FF632-89EE-9C48-920A-FFC08495617F}" type="sibTrans" cxnId="{683DFC7E-FAE4-8544-82E3-7FCB759A3EB3}">
      <dgm:prSet/>
      <dgm:spPr/>
      <dgm:t>
        <a:bodyPr/>
        <a:lstStyle/>
        <a:p>
          <a:endParaRPr lang="en-US"/>
        </a:p>
      </dgm:t>
    </dgm:pt>
    <dgm:pt modelId="{71F4E424-059A-9247-8360-CC5DC634C970}">
      <dgm:prSet phldrT="[Text]"/>
      <dgm:spPr/>
      <dgm:t>
        <a:bodyPr/>
        <a:lstStyle/>
        <a:p>
          <a:r>
            <a:rPr lang="en-US" b="1" dirty="0" smtClean="0"/>
            <a:t>Online Community &amp; Blog</a:t>
          </a:r>
          <a:endParaRPr lang="en-US" b="1" dirty="0"/>
        </a:p>
      </dgm:t>
    </dgm:pt>
    <dgm:pt modelId="{EBB44B09-D79F-ED46-AFF6-D3D2E00736E3}" type="parTrans" cxnId="{3A10FE36-97FB-E54D-9A0D-4EC30577C122}">
      <dgm:prSet/>
      <dgm:spPr/>
      <dgm:t>
        <a:bodyPr/>
        <a:lstStyle/>
        <a:p>
          <a:endParaRPr lang="en-US"/>
        </a:p>
      </dgm:t>
    </dgm:pt>
    <dgm:pt modelId="{6C82D376-6E90-A148-9BDD-DF02A6FC733C}" type="sibTrans" cxnId="{3A10FE36-97FB-E54D-9A0D-4EC30577C122}">
      <dgm:prSet/>
      <dgm:spPr/>
      <dgm:t>
        <a:bodyPr/>
        <a:lstStyle/>
        <a:p>
          <a:endParaRPr lang="en-US" dirty="0"/>
        </a:p>
      </dgm:t>
    </dgm:pt>
    <dgm:pt modelId="{AE9DCE80-FCE7-6F4A-A8FA-456ADC641183}">
      <dgm:prSet phldrT="[Text]"/>
      <dgm:spPr/>
      <dgm:t>
        <a:bodyPr/>
        <a:lstStyle/>
        <a:p>
          <a:r>
            <a:rPr lang="en-US" b="1" dirty="0" smtClean="0"/>
            <a:t>Courses &amp; Webinars </a:t>
          </a:r>
        </a:p>
        <a:p>
          <a:r>
            <a:rPr lang="en-US" b="1" dirty="0" smtClean="0"/>
            <a:t>Small Groups Study</a:t>
          </a:r>
          <a:endParaRPr lang="en-US" b="1" dirty="0"/>
        </a:p>
      </dgm:t>
    </dgm:pt>
    <dgm:pt modelId="{BCD994A1-0977-FA44-844E-5EB8517971FB}" type="parTrans" cxnId="{D2B3CA46-77CF-8943-A55A-E66079A9B68E}">
      <dgm:prSet/>
      <dgm:spPr/>
      <dgm:t>
        <a:bodyPr/>
        <a:lstStyle/>
        <a:p>
          <a:endParaRPr lang="en-US"/>
        </a:p>
      </dgm:t>
    </dgm:pt>
    <dgm:pt modelId="{F85F91FF-325D-014C-98B0-53E422CBF60D}" type="sibTrans" cxnId="{D2B3CA46-77CF-8943-A55A-E66079A9B68E}">
      <dgm:prSet/>
      <dgm:spPr/>
      <dgm:t>
        <a:bodyPr/>
        <a:lstStyle/>
        <a:p>
          <a:endParaRPr lang="en-US" dirty="0"/>
        </a:p>
      </dgm:t>
    </dgm:pt>
    <dgm:pt modelId="{B3AF0F13-AE18-884A-B3AF-0959683337D8}">
      <dgm:prSet phldrT="[Text]"/>
      <dgm:spPr/>
      <dgm:t>
        <a:bodyPr/>
        <a:lstStyle/>
        <a:p>
          <a:r>
            <a:rPr lang="en-US" b="1" dirty="0" smtClean="0"/>
            <a:t>User-Generated Content</a:t>
          </a:r>
          <a:endParaRPr lang="en-US" b="1" dirty="0"/>
        </a:p>
      </dgm:t>
    </dgm:pt>
    <dgm:pt modelId="{F806966B-DFDB-6049-B0AC-280A0A45EA2D}" type="parTrans" cxnId="{A5D73CBF-ADF0-B24A-9A7F-6488FA36C13B}">
      <dgm:prSet/>
      <dgm:spPr/>
      <dgm:t>
        <a:bodyPr/>
        <a:lstStyle/>
        <a:p>
          <a:endParaRPr lang="en-US"/>
        </a:p>
      </dgm:t>
    </dgm:pt>
    <dgm:pt modelId="{83EA8AA2-1AC7-0143-ABC9-7847F1E56F0C}" type="sibTrans" cxnId="{A5D73CBF-ADF0-B24A-9A7F-6488FA36C13B}">
      <dgm:prSet/>
      <dgm:spPr/>
      <dgm:t>
        <a:bodyPr/>
        <a:lstStyle/>
        <a:p>
          <a:endParaRPr lang="en-US" dirty="0"/>
        </a:p>
      </dgm:t>
    </dgm:pt>
    <dgm:pt modelId="{2AD06E92-C42F-D440-9BC6-B39C615EC426}">
      <dgm:prSet phldrT="[Text]"/>
      <dgm:spPr/>
      <dgm:t>
        <a:bodyPr/>
        <a:lstStyle/>
        <a:p>
          <a:r>
            <a:rPr lang="en-US" b="1" dirty="0" smtClean="0"/>
            <a:t>Learning Resources</a:t>
          </a:r>
        </a:p>
        <a:p>
          <a:r>
            <a:rPr lang="en-US" b="1" dirty="0" smtClean="0"/>
            <a:t>Audio, Video, Print</a:t>
          </a:r>
          <a:endParaRPr lang="en-US" b="1" dirty="0"/>
        </a:p>
      </dgm:t>
    </dgm:pt>
    <dgm:pt modelId="{01F19781-EEC4-FA41-8D0F-076CE8E66C08}" type="parTrans" cxnId="{6EE0EC05-CD62-E745-BB07-FE60B0072D82}">
      <dgm:prSet/>
      <dgm:spPr/>
      <dgm:t>
        <a:bodyPr/>
        <a:lstStyle/>
        <a:p>
          <a:endParaRPr lang="en-US"/>
        </a:p>
      </dgm:t>
    </dgm:pt>
    <dgm:pt modelId="{0FE5E29C-3CC6-B44E-BCA6-CDD370C6CA53}" type="sibTrans" cxnId="{6EE0EC05-CD62-E745-BB07-FE60B0072D82}">
      <dgm:prSet/>
      <dgm:spPr/>
      <dgm:t>
        <a:bodyPr/>
        <a:lstStyle/>
        <a:p>
          <a:endParaRPr lang="en-US" dirty="0"/>
        </a:p>
      </dgm:t>
    </dgm:pt>
    <dgm:pt modelId="{88A2A655-2E7C-4747-B629-71693382EA39}" type="pres">
      <dgm:prSet presAssocID="{E036B711-3B14-2F4E-8B84-750B7D00B182}" presName="Name0" presStyleCnt="0">
        <dgm:presLayoutVars>
          <dgm:chMax val="1"/>
          <dgm:dir/>
          <dgm:animLvl val="ctr"/>
          <dgm:resizeHandles val="exact"/>
        </dgm:presLayoutVars>
      </dgm:prSet>
      <dgm:spPr/>
      <dgm:t>
        <a:bodyPr/>
        <a:lstStyle/>
        <a:p>
          <a:endParaRPr lang="en-US"/>
        </a:p>
      </dgm:t>
    </dgm:pt>
    <dgm:pt modelId="{7E71CD5C-9C15-0349-B2E7-1F08EF063EE4}" type="pres">
      <dgm:prSet presAssocID="{E03A9D1F-2B7A-C24C-8091-24C6A0794787}" presName="centerShape" presStyleLbl="node0" presStyleIdx="0" presStyleCnt="1" custScaleX="112931" custScaleY="106265"/>
      <dgm:spPr/>
      <dgm:t>
        <a:bodyPr/>
        <a:lstStyle/>
        <a:p>
          <a:endParaRPr lang="en-US"/>
        </a:p>
      </dgm:t>
    </dgm:pt>
    <dgm:pt modelId="{1F0A22E8-0B9F-FF4A-ABC9-5BA178BB80CE}" type="pres">
      <dgm:prSet presAssocID="{71F4E424-059A-9247-8360-CC5DC634C970}" presName="node" presStyleLbl="node1" presStyleIdx="0" presStyleCnt="4" custScaleX="117508" custScaleY="115278" custRadScaleRad="96343" custRadScaleInc="3264">
        <dgm:presLayoutVars>
          <dgm:bulletEnabled val="1"/>
        </dgm:presLayoutVars>
      </dgm:prSet>
      <dgm:spPr/>
      <dgm:t>
        <a:bodyPr/>
        <a:lstStyle/>
        <a:p>
          <a:endParaRPr lang="en-US"/>
        </a:p>
      </dgm:t>
    </dgm:pt>
    <dgm:pt modelId="{F8376C7F-132F-3F4B-8684-E0B04213779D}" type="pres">
      <dgm:prSet presAssocID="{71F4E424-059A-9247-8360-CC5DC634C970}" presName="dummy" presStyleCnt="0"/>
      <dgm:spPr/>
    </dgm:pt>
    <dgm:pt modelId="{255B2DA4-E6C2-994A-9CE4-1A072189A063}" type="pres">
      <dgm:prSet presAssocID="{6C82D376-6E90-A148-9BDD-DF02A6FC733C}" presName="sibTrans" presStyleLbl="sibTrans2D1" presStyleIdx="0" presStyleCnt="4"/>
      <dgm:spPr/>
      <dgm:t>
        <a:bodyPr/>
        <a:lstStyle/>
        <a:p>
          <a:endParaRPr lang="en-US"/>
        </a:p>
      </dgm:t>
    </dgm:pt>
    <dgm:pt modelId="{B9B0539B-0448-DB4E-A201-C84CC027C823}" type="pres">
      <dgm:prSet presAssocID="{AE9DCE80-FCE7-6F4A-A8FA-456ADC641183}" presName="node" presStyleLbl="node1" presStyleIdx="1" presStyleCnt="4" custScaleX="131724" custScaleY="106050" custRadScaleRad="114907">
        <dgm:presLayoutVars>
          <dgm:bulletEnabled val="1"/>
        </dgm:presLayoutVars>
      </dgm:prSet>
      <dgm:spPr/>
      <dgm:t>
        <a:bodyPr/>
        <a:lstStyle/>
        <a:p>
          <a:endParaRPr lang="en-US"/>
        </a:p>
      </dgm:t>
    </dgm:pt>
    <dgm:pt modelId="{37AB16D0-413E-BF45-A788-81B7A107D299}" type="pres">
      <dgm:prSet presAssocID="{AE9DCE80-FCE7-6F4A-A8FA-456ADC641183}" presName="dummy" presStyleCnt="0"/>
      <dgm:spPr/>
    </dgm:pt>
    <dgm:pt modelId="{B93E0860-EECA-DA45-9B78-EA6E3733D233}" type="pres">
      <dgm:prSet presAssocID="{F85F91FF-325D-014C-98B0-53E422CBF60D}" presName="sibTrans" presStyleLbl="sibTrans2D1" presStyleIdx="1" presStyleCnt="4"/>
      <dgm:spPr/>
      <dgm:t>
        <a:bodyPr/>
        <a:lstStyle/>
        <a:p>
          <a:endParaRPr lang="en-US"/>
        </a:p>
      </dgm:t>
    </dgm:pt>
    <dgm:pt modelId="{014FBBBE-B74E-CF41-B14F-97B23B5943C4}" type="pres">
      <dgm:prSet presAssocID="{B3AF0F13-AE18-884A-B3AF-0959683337D8}" presName="node" presStyleLbl="node1" presStyleIdx="2" presStyleCnt="4" custScaleX="119272" custScaleY="107172" custRadScaleRad="94212">
        <dgm:presLayoutVars>
          <dgm:bulletEnabled val="1"/>
        </dgm:presLayoutVars>
      </dgm:prSet>
      <dgm:spPr/>
      <dgm:t>
        <a:bodyPr/>
        <a:lstStyle/>
        <a:p>
          <a:endParaRPr lang="en-US"/>
        </a:p>
      </dgm:t>
    </dgm:pt>
    <dgm:pt modelId="{F42FEF82-6B4F-A149-8DC3-02CC09483D58}" type="pres">
      <dgm:prSet presAssocID="{B3AF0F13-AE18-884A-B3AF-0959683337D8}" presName="dummy" presStyleCnt="0"/>
      <dgm:spPr/>
    </dgm:pt>
    <dgm:pt modelId="{A2225D52-B25D-CF46-BD35-6E932F78307F}" type="pres">
      <dgm:prSet presAssocID="{83EA8AA2-1AC7-0143-ABC9-7847F1E56F0C}" presName="sibTrans" presStyleLbl="sibTrans2D1" presStyleIdx="2" presStyleCnt="4"/>
      <dgm:spPr/>
      <dgm:t>
        <a:bodyPr/>
        <a:lstStyle/>
        <a:p>
          <a:endParaRPr lang="en-US"/>
        </a:p>
      </dgm:t>
    </dgm:pt>
    <dgm:pt modelId="{694860E6-5152-B545-885B-E21054D7FEA3}" type="pres">
      <dgm:prSet presAssocID="{2AD06E92-C42F-D440-9BC6-B39C615EC426}" presName="node" presStyleLbl="node1" presStyleIdx="3" presStyleCnt="4" custScaleX="121737" custScaleY="105465" custRadScaleRad="116071">
        <dgm:presLayoutVars>
          <dgm:bulletEnabled val="1"/>
        </dgm:presLayoutVars>
      </dgm:prSet>
      <dgm:spPr/>
      <dgm:t>
        <a:bodyPr/>
        <a:lstStyle/>
        <a:p>
          <a:endParaRPr lang="en-US"/>
        </a:p>
      </dgm:t>
    </dgm:pt>
    <dgm:pt modelId="{50E3FFD2-D715-D84C-A180-4B0339E4E179}" type="pres">
      <dgm:prSet presAssocID="{2AD06E92-C42F-D440-9BC6-B39C615EC426}" presName="dummy" presStyleCnt="0"/>
      <dgm:spPr/>
    </dgm:pt>
    <dgm:pt modelId="{28FD8F88-5852-7340-BF0E-23913828EB8C}" type="pres">
      <dgm:prSet presAssocID="{0FE5E29C-3CC6-B44E-BCA6-CDD370C6CA53}" presName="sibTrans" presStyleLbl="sibTrans2D1" presStyleIdx="3" presStyleCnt="4"/>
      <dgm:spPr/>
      <dgm:t>
        <a:bodyPr/>
        <a:lstStyle/>
        <a:p>
          <a:endParaRPr lang="en-US"/>
        </a:p>
      </dgm:t>
    </dgm:pt>
  </dgm:ptLst>
  <dgm:cxnLst>
    <dgm:cxn modelId="{3A10FE36-97FB-E54D-9A0D-4EC30577C122}" srcId="{E03A9D1F-2B7A-C24C-8091-24C6A0794787}" destId="{71F4E424-059A-9247-8360-CC5DC634C970}" srcOrd="0" destOrd="0" parTransId="{EBB44B09-D79F-ED46-AFF6-D3D2E00736E3}" sibTransId="{6C82D376-6E90-A148-9BDD-DF02A6FC733C}"/>
    <dgm:cxn modelId="{1E50E3FD-DE6C-B548-9F43-1493217B17AB}" type="presOf" srcId="{71F4E424-059A-9247-8360-CC5DC634C970}" destId="{1F0A22E8-0B9F-FF4A-ABC9-5BA178BB80CE}" srcOrd="0" destOrd="0" presId="urn:microsoft.com/office/officeart/2005/8/layout/radial6"/>
    <dgm:cxn modelId="{A9379594-F01B-AB45-9F16-548BE7A6A216}" type="presOf" srcId="{B3AF0F13-AE18-884A-B3AF-0959683337D8}" destId="{014FBBBE-B74E-CF41-B14F-97B23B5943C4}" srcOrd="0" destOrd="0" presId="urn:microsoft.com/office/officeart/2005/8/layout/radial6"/>
    <dgm:cxn modelId="{4D3E6C7B-80A4-754D-BBF9-94DDAEADA5B6}" type="presOf" srcId="{2AD06E92-C42F-D440-9BC6-B39C615EC426}" destId="{694860E6-5152-B545-885B-E21054D7FEA3}" srcOrd="0" destOrd="0" presId="urn:microsoft.com/office/officeart/2005/8/layout/radial6"/>
    <dgm:cxn modelId="{B552ADE9-B37B-9746-BD27-4598ED68A609}" type="presOf" srcId="{0FE5E29C-3CC6-B44E-BCA6-CDD370C6CA53}" destId="{28FD8F88-5852-7340-BF0E-23913828EB8C}" srcOrd="0" destOrd="0" presId="urn:microsoft.com/office/officeart/2005/8/layout/radial6"/>
    <dgm:cxn modelId="{B587A9BE-8E58-104E-863F-3EF80F224827}" type="presOf" srcId="{6C82D376-6E90-A148-9BDD-DF02A6FC733C}" destId="{255B2DA4-E6C2-994A-9CE4-1A072189A063}" srcOrd="0" destOrd="0" presId="urn:microsoft.com/office/officeart/2005/8/layout/radial6"/>
    <dgm:cxn modelId="{FD38D2DD-0546-154B-8D38-36DC030F94DA}" type="presOf" srcId="{AE9DCE80-FCE7-6F4A-A8FA-456ADC641183}" destId="{B9B0539B-0448-DB4E-A201-C84CC027C823}" srcOrd="0" destOrd="0" presId="urn:microsoft.com/office/officeart/2005/8/layout/radial6"/>
    <dgm:cxn modelId="{6EE0EC05-CD62-E745-BB07-FE60B0072D82}" srcId="{E03A9D1F-2B7A-C24C-8091-24C6A0794787}" destId="{2AD06E92-C42F-D440-9BC6-B39C615EC426}" srcOrd="3" destOrd="0" parTransId="{01F19781-EEC4-FA41-8D0F-076CE8E66C08}" sibTransId="{0FE5E29C-3CC6-B44E-BCA6-CDD370C6CA53}"/>
    <dgm:cxn modelId="{683DFC7E-FAE4-8544-82E3-7FCB759A3EB3}" srcId="{E036B711-3B14-2F4E-8B84-750B7D00B182}" destId="{E03A9D1F-2B7A-C24C-8091-24C6A0794787}" srcOrd="0" destOrd="0" parTransId="{A2786793-460B-3643-B935-571138AD9170}" sibTransId="{DB3FF632-89EE-9C48-920A-FFC08495617F}"/>
    <dgm:cxn modelId="{2A1D79B9-CF94-7B4C-97CE-949FD9A31E72}" type="presOf" srcId="{83EA8AA2-1AC7-0143-ABC9-7847F1E56F0C}" destId="{A2225D52-B25D-CF46-BD35-6E932F78307F}" srcOrd="0" destOrd="0" presId="urn:microsoft.com/office/officeart/2005/8/layout/radial6"/>
    <dgm:cxn modelId="{3685A7DC-889E-D94B-B3F7-35E0B95DDD83}" type="presOf" srcId="{E036B711-3B14-2F4E-8B84-750B7D00B182}" destId="{88A2A655-2E7C-4747-B629-71693382EA39}" srcOrd="0" destOrd="0" presId="urn:microsoft.com/office/officeart/2005/8/layout/radial6"/>
    <dgm:cxn modelId="{D2B3CA46-77CF-8943-A55A-E66079A9B68E}" srcId="{E03A9D1F-2B7A-C24C-8091-24C6A0794787}" destId="{AE9DCE80-FCE7-6F4A-A8FA-456ADC641183}" srcOrd="1" destOrd="0" parTransId="{BCD994A1-0977-FA44-844E-5EB8517971FB}" sibTransId="{F85F91FF-325D-014C-98B0-53E422CBF60D}"/>
    <dgm:cxn modelId="{9F2645DB-C038-794E-9597-0FFE6D68C125}" type="presOf" srcId="{E03A9D1F-2B7A-C24C-8091-24C6A0794787}" destId="{7E71CD5C-9C15-0349-B2E7-1F08EF063EE4}" srcOrd="0" destOrd="0" presId="urn:microsoft.com/office/officeart/2005/8/layout/radial6"/>
    <dgm:cxn modelId="{4EDFDC24-220F-5141-9ABE-364C886E31A3}" type="presOf" srcId="{F85F91FF-325D-014C-98B0-53E422CBF60D}" destId="{B93E0860-EECA-DA45-9B78-EA6E3733D233}" srcOrd="0" destOrd="0" presId="urn:microsoft.com/office/officeart/2005/8/layout/radial6"/>
    <dgm:cxn modelId="{A5D73CBF-ADF0-B24A-9A7F-6488FA36C13B}" srcId="{E03A9D1F-2B7A-C24C-8091-24C6A0794787}" destId="{B3AF0F13-AE18-884A-B3AF-0959683337D8}" srcOrd="2" destOrd="0" parTransId="{F806966B-DFDB-6049-B0AC-280A0A45EA2D}" sibTransId="{83EA8AA2-1AC7-0143-ABC9-7847F1E56F0C}"/>
    <dgm:cxn modelId="{E932E1A0-E4D5-6944-B821-190AA320E471}" type="presParOf" srcId="{88A2A655-2E7C-4747-B629-71693382EA39}" destId="{7E71CD5C-9C15-0349-B2E7-1F08EF063EE4}" srcOrd="0" destOrd="0" presId="urn:microsoft.com/office/officeart/2005/8/layout/radial6"/>
    <dgm:cxn modelId="{790CD38A-6251-2148-B9DD-3EA66EBAD426}" type="presParOf" srcId="{88A2A655-2E7C-4747-B629-71693382EA39}" destId="{1F0A22E8-0B9F-FF4A-ABC9-5BA178BB80CE}" srcOrd="1" destOrd="0" presId="urn:microsoft.com/office/officeart/2005/8/layout/radial6"/>
    <dgm:cxn modelId="{3B997879-7BD2-F048-B5DE-5CFA779D2B50}" type="presParOf" srcId="{88A2A655-2E7C-4747-B629-71693382EA39}" destId="{F8376C7F-132F-3F4B-8684-E0B04213779D}" srcOrd="2" destOrd="0" presId="urn:microsoft.com/office/officeart/2005/8/layout/radial6"/>
    <dgm:cxn modelId="{8C8BF834-20C6-4044-BDBC-4E2F6DD96BA8}" type="presParOf" srcId="{88A2A655-2E7C-4747-B629-71693382EA39}" destId="{255B2DA4-E6C2-994A-9CE4-1A072189A063}" srcOrd="3" destOrd="0" presId="urn:microsoft.com/office/officeart/2005/8/layout/radial6"/>
    <dgm:cxn modelId="{41D0156A-1ECA-AE4C-8A91-D5967A4DA701}" type="presParOf" srcId="{88A2A655-2E7C-4747-B629-71693382EA39}" destId="{B9B0539B-0448-DB4E-A201-C84CC027C823}" srcOrd="4" destOrd="0" presId="urn:microsoft.com/office/officeart/2005/8/layout/radial6"/>
    <dgm:cxn modelId="{00D961C0-B9F1-0447-9429-49EA23C6AA60}" type="presParOf" srcId="{88A2A655-2E7C-4747-B629-71693382EA39}" destId="{37AB16D0-413E-BF45-A788-81B7A107D299}" srcOrd="5" destOrd="0" presId="urn:microsoft.com/office/officeart/2005/8/layout/radial6"/>
    <dgm:cxn modelId="{BF0C637E-0EC7-D346-92E8-258AB4641FE4}" type="presParOf" srcId="{88A2A655-2E7C-4747-B629-71693382EA39}" destId="{B93E0860-EECA-DA45-9B78-EA6E3733D233}" srcOrd="6" destOrd="0" presId="urn:microsoft.com/office/officeart/2005/8/layout/radial6"/>
    <dgm:cxn modelId="{72595CF3-F064-E449-9C5F-1892412AD5F0}" type="presParOf" srcId="{88A2A655-2E7C-4747-B629-71693382EA39}" destId="{014FBBBE-B74E-CF41-B14F-97B23B5943C4}" srcOrd="7" destOrd="0" presId="urn:microsoft.com/office/officeart/2005/8/layout/radial6"/>
    <dgm:cxn modelId="{CFFCCC88-008C-FD4D-9E5F-465A85831AFD}" type="presParOf" srcId="{88A2A655-2E7C-4747-B629-71693382EA39}" destId="{F42FEF82-6B4F-A149-8DC3-02CC09483D58}" srcOrd="8" destOrd="0" presId="urn:microsoft.com/office/officeart/2005/8/layout/radial6"/>
    <dgm:cxn modelId="{F3906422-0602-FD4B-8184-2D54499C2B5F}" type="presParOf" srcId="{88A2A655-2E7C-4747-B629-71693382EA39}" destId="{A2225D52-B25D-CF46-BD35-6E932F78307F}" srcOrd="9" destOrd="0" presId="urn:microsoft.com/office/officeart/2005/8/layout/radial6"/>
    <dgm:cxn modelId="{A4251A48-106B-FF49-8C16-F18EED2A3631}" type="presParOf" srcId="{88A2A655-2E7C-4747-B629-71693382EA39}" destId="{694860E6-5152-B545-885B-E21054D7FEA3}" srcOrd="10" destOrd="0" presId="urn:microsoft.com/office/officeart/2005/8/layout/radial6"/>
    <dgm:cxn modelId="{96C0B22B-06C1-794C-BFDA-0DDF65005774}" type="presParOf" srcId="{88A2A655-2E7C-4747-B629-71693382EA39}" destId="{50E3FFD2-D715-D84C-A180-4B0339E4E179}" srcOrd="11" destOrd="0" presId="urn:microsoft.com/office/officeart/2005/8/layout/radial6"/>
    <dgm:cxn modelId="{3DBEBF5F-743D-784C-9B66-93DBCD87DDF0}" type="presParOf" srcId="{88A2A655-2E7C-4747-B629-71693382EA39}" destId="{28FD8F88-5852-7340-BF0E-23913828EB8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EAD30-5F40-FF4A-BFE8-394A07787601}"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en-US"/>
        </a:p>
      </dgm:t>
    </dgm:pt>
    <dgm:pt modelId="{DD1521DB-AA10-2B4D-88FC-5F57AF6D5B35}">
      <dgm:prSet phldrT="[Text]"/>
      <dgm:spPr/>
      <dgm:t>
        <a:bodyPr/>
        <a:lstStyle/>
        <a:p>
          <a:r>
            <a:rPr lang="en-US" dirty="0" smtClean="0"/>
            <a:t>Activity</a:t>
          </a:r>
          <a:endParaRPr lang="en-US" dirty="0"/>
        </a:p>
      </dgm:t>
    </dgm:pt>
    <dgm:pt modelId="{993E1C6E-E004-7E4F-9BDD-12C0B5B40598}" type="parTrans" cxnId="{EE097C45-16B1-8148-B2FB-993C898B6CC1}">
      <dgm:prSet/>
      <dgm:spPr/>
      <dgm:t>
        <a:bodyPr/>
        <a:lstStyle/>
        <a:p>
          <a:endParaRPr lang="en-US"/>
        </a:p>
      </dgm:t>
    </dgm:pt>
    <dgm:pt modelId="{951AB428-5276-4A43-BF5F-8BD6A153C6E7}" type="sibTrans" cxnId="{EE097C45-16B1-8148-B2FB-993C898B6CC1}">
      <dgm:prSet/>
      <dgm:spPr/>
      <dgm:t>
        <a:bodyPr/>
        <a:lstStyle/>
        <a:p>
          <a:endParaRPr lang="en-US"/>
        </a:p>
      </dgm:t>
    </dgm:pt>
    <dgm:pt modelId="{A73A4D56-8CCF-9347-B6A7-AC6F61F216A7}">
      <dgm:prSet phldrT="[Text]"/>
      <dgm:spPr/>
      <dgm:t>
        <a:bodyPr/>
        <a:lstStyle/>
        <a:p>
          <a:r>
            <a:rPr lang="en-US" dirty="0" smtClean="0"/>
            <a:t>Activity</a:t>
          </a:r>
          <a:endParaRPr lang="en-US" dirty="0"/>
        </a:p>
      </dgm:t>
    </dgm:pt>
    <dgm:pt modelId="{EEDEEAB4-E298-0949-A572-17874B167965}" type="parTrans" cxnId="{FE2A583F-5A4E-CF4B-8E27-2FC67CDEB534}">
      <dgm:prSet/>
      <dgm:spPr/>
      <dgm:t>
        <a:bodyPr/>
        <a:lstStyle/>
        <a:p>
          <a:endParaRPr lang="en-US"/>
        </a:p>
      </dgm:t>
    </dgm:pt>
    <dgm:pt modelId="{BEEC1DE2-4430-5544-BA5B-1899BD0BD3B3}" type="sibTrans" cxnId="{FE2A583F-5A4E-CF4B-8E27-2FC67CDEB534}">
      <dgm:prSet/>
      <dgm:spPr/>
      <dgm:t>
        <a:bodyPr/>
        <a:lstStyle/>
        <a:p>
          <a:endParaRPr lang="en-US"/>
        </a:p>
      </dgm:t>
    </dgm:pt>
    <dgm:pt modelId="{C362AC3A-02AA-5C46-8011-BF67C3C64D57}">
      <dgm:prSet phldrT="[Text]"/>
      <dgm:spPr/>
      <dgm:t>
        <a:bodyPr/>
        <a:lstStyle/>
        <a:p>
          <a:r>
            <a:rPr lang="en-US" dirty="0" smtClean="0"/>
            <a:t>Activity</a:t>
          </a:r>
          <a:endParaRPr lang="en-US" dirty="0"/>
        </a:p>
      </dgm:t>
    </dgm:pt>
    <dgm:pt modelId="{ABBA8712-4151-0148-A835-C3AA8637BCDB}" type="parTrans" cxnId="{4C658903-5EB9-DD4C-B730-5562626F23B9}">
      <dgm:prSet/>
      <dgm:spPr/>
      <dgm:t>
        <a:bodyPr/>
        <a:lstStyle/>
        <a:p>
          <a:endParaRPr lang="en-US"/>
        </a:p>
      </dgm:t>
    </dgm:pt>
    <dgm:pt modelId="{4916C825-1E44-104E-AF3F-EBC7B39235EB}" type="sibTrans" cxnId="{4C658903-5EB9-DD4C-B730-5562626F23B9}">
      <dgm:prSet/>
      <dgm:spPr/>
      <dgm:t>
        <a:bodyPr/>
        <a:lstStyle/>
        <a:p>
          <a:endParaRPr lang="en-US"/>
        </a:p>
      </dgm:t>
    </dgm:pt>
    <dgm:pt modelId="{3D2F302D-3CC7-2348-837D-F993E1EE345F}" type="pres">
      <dgm:prSet presAssocID="{015EAD30-5F40-FF4A-BFE8-394A07787601}" presName="composite" presStyleCnt="0">
        <dgm:presLayoutVars>
          <dgm:chMax val="5"/>
          <dgm:dir/>
          <dgm:animLvl val="ctr"/>
          <dgm:resizeHandles val="exact"/>
        </dgm:presLayoutVars>
      </dgm:prSet>
      <dgm:spPr/>
      <dgm:t>
        <a:bodyPr/>
        <a:lstStyle/>
        <a:p>
          <a:endParaRPr lang="en-US"/>
        </a:p>
      </dgm:t>
    </dgm:pt>
    <dgm:pt modelId="{E6433F5C-E79F-3244-A4BD-B44D3E22D69F}" type="pres">
      <dgm:prSet presAssocID="{015EAD30-5F40-FF4A-BFE8-394A07787601}" presName="cycle" presStyleCnt="0"/>
      <dgm:spPr/>
    </dgm:pt>
    <dgm:pt modelId="{048ECB4C-65B3-844E-968B-E2F3CDEB3957}" type="pres">
      <dgm:prSet presAssocID="{015EAD30-5F40-FF4A-BFE8-394A07787601}" presName="centerShape" presStyleCnt="0"/>
      <dgm:spPr/>
    </dgm:pt>
    <dgm:pt modelId="{D865ECCD-D22E-E048-A0AB-7F4AA2E7040B}" type="pres">
      <dgm:prSet presAssocID="{015EAD30-5F40-FF4A-BFE8-394A07787601}" presName="connSite" presStyleLbl="node1" presStyleIdx="0" presStyleCnt="4"/>
      <dgm:spPr/>
    </dgm:pt>
    <dgm:pt modelId="{9EB57B2F-717A-A74A-B8D5-ABEA4CC34E16}" type="pres">
      <dgm:prSet presAssocID="{015EAD30-5F40-FF4A-BFE8-394A07787601}" presName="visible" presStyleLbl="node1" presStyleIdx="0" presStyleCnt="4"/>
      <dgm:spPr/>
    </dgm:pt>
    <dgm:pt modelId="{B343B4D6-73BB-A742-A87C-DDF0F698EF36}" type="pres">
      <dgm:prSet presAssocID="{993E1C6E-E004-7E4F-9BDD-12C0B5B40598}" presName="Name25" presStyleLbl="parChTrans1D1" presStyleIdx="0" presStyleCnt="3"/>
      <dgm:spPr/>
      <dgm:t>
        <a:bodyPr/>
        <a:lstStyle/>
        <a:p>
          <a:endParaRPr lang="en-US"/>
        </a:p>
      </dgm:t>
    </dgm:pt>
    <dgm:pt modelId="{FCAE505F-E179-B34E-A19A-5B206CD011E6}" type="pres">
      <dgm:prSet presAssocID="{DD1521DB-AA10-2B4D-88FC-5F57AF6D5B35}" presName="node" presStyleCnt="0"/>
      <dgm:spPr/>
    </dgm:pt>
    <dgm:pt modelId="{DCF07E25-A1D3-204C-AD2C-3A753569452B}" type="pres">
      <dgm:prSet presAssocID="{DD1521DB-AA10-2B4D-88FC-5F57AF6D5B35}" presName="parentNode" presStyleLbl="node1" presStyleIdx="1" presStyleCnt="4">
        <dgm:presLayoutVars>
          <dgm:chMax val="1"/>
          <dgm:bulletEnabled val="1"/>
        </dgm:presLayoutVars>
      </dgm:prSet>
      <dgm:spPr/>
      <dgm:t>
        <a:bodyPr/>
        <a:lstStyle/>
        <a:p>
          <a:endParaRPr lang="en-US"/>
        </a:p>
      </dgm:t>
    </dgm:pt>
    <dgm:pt modelId="{9E3689B8-F572-C143-B2F0-5D6A191D7FB3}" type="pres">
      <dgm:prSet presAssocID="{DD1521DB-AA10-2B4D-88FC-5F57AF6D5B35}" presName="childNode" presStyleLbl="revTx" presStyleIdx="0" presStyleCnt="0">
        <dgm:presLayoutVars>
          <dgm:bulletEnabled val="1"/>
        </dgm:presLayoutVars>
      </dgm:prSet>
      <dgm:spPr/>
      <dgm:t>
        <a:bodyPr/>
        <a:lstStyle/>
        <a:p>
          <a:endParaRPr lang="en-US"/>
        </a:p>
      </dgm:t>
    </dgm:pt>
    <dgm:pt modelId="{03C2A609-A240-6247-9068-4D7D1389CEF8}" type="pres">
      <dgm:prSet presAssocID="{EEDEEAB4-E298-0949-A572-17874B167965}" presName="Name25" presStyleLbl="parChTrans1D1" presStyleIdx="1" presStyleCnt="3"/>
      <dgm:spPr/>
      <dgm:t>
        <a:bodyPr/>
        <a:lstStyle/>
        <a:p>
          <a:endParaRPr lang="en-US"/>
        </a:p>
      </dgm:t>
    </dgm:pt>
    <dgm:pt modelId="{37FD2309-CEA7-564D-814A-2B59408D4888}" type="pres">
      <dgm:prSet presAssocID="{A73A4D56-8CCF-9347-B6A7-AC6F61F216A7}" presName="node" presStyleCnt="0"/>
      <dgm:spPr/>
    </dgm:pt>
    <dgm:pt modelId="{812F85C5-7C9F-C946-9AE1-2697D7C70BD7}" type="pres">
      <dgm:prSet presAssocID="{A73A4D56-8CCF-9347-B6A7-AC6F61F216A7}" presName="parentNode" presStyleLbl="node1" presStyleIdx="2" presStyleCnt="4">
        <dgm:presLayoutVars>
          <dgm:chMax val="1"/>
          <dgm:bulletEnabled val="1"/>
        </dgm:presLayoutVars>
      </dgm:prSet>
      <dgm:spPr/>
      <dgm:t>
        <a:bodyPr/>
        <a:lstStyle/>
        <a:p>
          <a:endParaRPr lang="en-US"/>
        </a:p>
      </dgm:t>
    </dgm:pt>
    <dgm:pt modelId="{EC76D60F-CA49-F841-88BC-C9B05E3BAFF6}" type="pres">
      <dgm:prSet presAssocID="{A73A4D56-8CCF-9347-B6A7-AC6F61F216A7}" presName="childNode" presStyleLbl="revTx" presStyleIdx="0" presStyleCnt="0">
        <dgm:presLayoutVars>
          <dgm:bulletEnabled val="1"/>
        </dgm:presLayoutVars>
      </dgm:prSet>
      <dgm:spPr/>
      <dgm:t>
        <a:bodyPr/>
        <a:lstStyle/>
        <a:p>
          <a:endParaRPr lang="en-US"/>
        </a:p>
      </dgm:t>
    </dgm:pt>
    <dgm:pt modelId="{FC9CF668-0F27-6444-9F54-34C4CBA30744}" type="pres">
      <dgm:prSet presAssocID="{ABBA8712-4151-0148-A835-C3AA8637BCDB}" presName="Name25" presStyleLbl="parChTrans1D1" presStyleIdx="2" presStyleCnt="3"/>
      <dgm:spPr/>
      <dgm:t>
        <a:bodyPr/>
        <a:lstStyle/>
        <a:p>
          <a:endParaRPr lang="en-US"/>
        </a:p>
      </dgm:t>
    </dgm:pt>
    <dgm:pt modelId="{B5984DF2-3024-AF4C-A318-BFEE656C11C7}" type="pres">
      <dgm:prSet presAssocID="{C362AC3A-02AA-5C46-8011-BF67C3C64D57}" presName="node" presStyleCnt="0"/>
      <dgm:spPr/>
    </dgm:pt>
    <dgm:pt modelId="{5667A05E-84F6-1649-A1D4-F481AEADF504}" type="pres">
      <dgm:prSet presAssocID="{C362AC3A-02AA-5C46-8011-BF67C3C64D57}" presName="parentNode" presStyleLbl="node1" presStyleIdx="3" presStyleCnt="4">
        <dgm:presLayoutVars>
          <dgm:chMax val="1"/>
          <dgm:bulletEnabled val="1"/>
        </dgm:presLayoutVars>
      </dgm:prSet>
      <dgm:spPr/>
      <dgm:t>
        <a:bodyPr/>
        <a:lstStyle/>
        <a:p>
          <a:endParaRPr lang="en-US"/>
        </a:p>
      </dgm:t>
    </dgm:pt>
    <dgm:pt modelId="{1239D462-EF05-3141-98B4-0B68DCD4A0DB}" type="pres">
      <dgm:prSet presAssocID="{C362AC3A-02AA-5C46-8011-BF67C3C64D57}" presName="childNode" presStyleLbl="revTx" presStyleIdx="0" presStyleCnt="0">
        <dgm:presLayoutVars>
          <dgm:bulletEnabled val="1"/>
        </dgm:presLayoutVars>
      </dgm:prSet>
      <dgm:spPr/>
      <dgm:t>
        <a:bodyPr/>
        <a:lstStyle/>
        <a:p>
          <a:endParaRPr lang="en-US"/>
        </a:p>
      </dgm:t>
    </dgm:pt>
  </dgm:ptLst>
  <dgm:cxnLst>
    <dgm:cxn modelId="{FE2A583F-5A4E-CF4B-8E27-2FC67CDEB534}" srcId="{015EAD30-5F40-FF4A-BFE8-394A07787601}" destId="{A73A4D56-8CCF-9347-B6A7-AC6F61F216A7}" srcOrd="1" destOrd="0" parTransId="{EEDEEAB4-E298-0949-A572-17874B167965}" sibTransId="{BEEC1DE2-4430-5544-BA5B-1899BD0BD3B3}"/>
    <dgm:cxn modelId="{A4F8E036-D490-6446-8869-DBEB701C8C5C}" type="presOf" srcId="{EEDEEAB4-E298-0949-A572-17874B167965}" destId="{03C2A609-A240-6247-9068-4D7D1389CEF8}" srcOrd="0" destOrd="0" presId="urn:microsoft.com/office/officeart/2005/8/layout/radial2"/>
    <dgm:cxn modelId="{EE097C45-16B1-8148-B2FB-993C898B6CC1}" srcId="{015EAD30-5F40-FF4A-BFE8-394A07787601}" destId="{DD1521DB-AA10-2B4D-88FC-5F57AF6D5B35}" srcOrd="0" destOrd="0" parTransId="{993E1C6E-E004-7E4F-9BDD-12C0B5B40598}" sibTransId="{951AB428-5276-4A43-BF5F-8BD6A153C6E7}"/>
    <dgm:cxn modelId="{A4F42B39-652E-7243-995F-6456525B7E34}" type="presOf" srcId="{ABBA8712-4151-0148-A835-C3AA8637BCDB}" destId="{FC9CF668-0F27-6444-9F54-34C4CBA30744}" srcOrd="0" destOrd="0" presId="urn:microsoft.com/office/officeart/2005/8/layout/radial2"/>
    <dgm:cxn modelId="{08CEF6E5-5402-A040-A3C3-12BF6626697A}" type="presOf" srcId="{015EAD30-5F40-FF4A-BFE8-394A07787601}" destId="{3D2F302D-3CC7-2348-837D-F993E1EE345F}" srcOrd="0" destOrd="0" presId="urn:microsoft.com/office/officeart/2005/8/layout/radial2"/>
    <dgm:cxn modelId="{B11F477D-60D4-7F43-8168-978D56F6AD5E}" type="presOf" srcId="{A73A4D56-8CCF-9347-B6A7-AC6F61F216A7}" destId="{812F85C5-7C9F-C946-9AE1-2697D7C70BD7}" srcOrd="0" destOrd="0" presId="urn:microsoft.com/office/officeart/2005/8/layout/radial2"/>
    <dgm:cxn modelId="{F6F01EF0-43CD-2345-A8CC-CB9FF733C891}" type="presOf" srcId="{C362AC3A-02AA-5C46-8011-BF67C3C64D57}" destId="{5667A05E-84F6-1649-A1D4-F481AEADF504}" srcOrd="0" destOrd="0" presId="urn:microsoft.com/office/officeart/2005/8/layout/radial2"/>
    <dgm:cxn modelId="{2A9A8BCD-E554-9845-8702-20EA16DEF76A}" type="presOf" srcId="{993E1C6E-E004-7E4F-9BDD-12C0B5B40598}" destId="{B343B4D6-73BB-A742-A87C-DDF0F698EF36}" srcOrd="0" destOrd="0" presId="urn:microsoft.com/office/officeart/2005/8/layout/radial2"/>
    <dgm:cxn modelId="{AD9E75D1-A533-CF48-B663-79C8EAE14753}" type="presOf" srcId="{DD1521DB-AA10-2B4D-88FC-5F57AF6D5B35}" destId="{DCF07E25-A1D3-204C-AD2C-3A753569452B}" srcOrd="0" destOrd="0" presId="urn:microsoft.com/office/officeart/2005/8/layout/radial2"/>
    <dgm:cxn modelId="{4C658903-5EB9-DD4C-B730-5562626F23B9}" srcId="{015EAD30-5F40-FF4A-BFE8-394A07787601}" destId="{C362AC3A-02AA-5C46-8011-BF67C3C64D57}" srcOrd="2" destOrd="0" parTransId="{ABBA8712-4151-0148-A835-C3AA8637BCDB}" sibTransId="{4916C825-1E44-104E-AF3F-EBC7B39235EB}"/>
    <dgm:cxn modelId="{4D3DB32F-FF14-1C46-B29C-7C04FE041B9C}" type="presParOf" srcId="{3D2F302D-3CC7-2348-837D-F993E1EE345F}" destId="{E6433F5C-E79F-3244-A4BD-B44D3E22D69F}" srcOrd="0" destOrd="0" presId="urn:microsoft.com/office/officeart/2005/8/layout/radial2"/>
    <dgm:cxn modelId="{27CD2FC8-F61D-7241-B86D-1CFECE8E5E46}" type="presParOf" srcId="{E6433F5C-E79F-3244-A4BD-B44D3E22D69F}" destId="{048ECB4C-65B3-844E-968B-E2F3CDEB3957}" srcOrd="0" destOrd="0" presId="urn:microsoft.com/office/officeart/2005/8/layout/radial2"/>
    <dgm:cxn modelId="{B4E59A80-A98C-9F43-9777-90E9D9748D2C}" type="presParOf" srcId="{048ECB4C-65B3-844E-968B-E2F3CDEB3957}" destId="{D865ECCD-D22E-E048-A0AB-7F4AA2E7040B}" srcOrd="0" destOrd="0" presId="urn:microsoft.com/office/officeart/2005/8/layout/radial2"/>
    <dgm:cxn modelId="{F43BDF9B-6583-104D-9F60-996DEC13C50B}" type="presParOf" srcId="{048ECB4C-65B3-844E-968B-E2F3CDEB3957}" destId="{9EB57B2F-717A-A74A-B8D5-ABEA4CC34E16}" srcOrd="1" destOrd="0" presId="urn:microsoft.com/office/officeart/2005/8/layout/radial2"/>
    <dgm:cxn modelId="{BEB28245-2361-3747-B21F-F451B0CBE7E4}" type="presParOf" srcId="{E6433F5C-E79F-3244-A4BD-B44D3E22D69F}" destId="{B343B4D6-73BB-A742-A87C-DDF0F698EF36}" srcOrd="1" destOrd="0" presId="urn:microsoft.com/office/officeart/2005/8/layout/radial2"/>
    <dgm:cxn modelId="{1A31768C-AF2F-1140-8377-6B6F03267FF3}" type="presParOf" srcId="{E6433F5C-E79F-3244-A4BD-B44D3E22D69F}" destId="{FCAE505F-E179-B34E-A19A-5B206CD011E6}" srcOrd="2" destOrd="0" presId="urn:microsoft.com/office/officeart/2005/8/layout/radial2"/>
    <dgm:cxn modelId="{70A5A79A-F274-804C-9E7C-AA90D1085F4B}" type="presParOf" srcId="{FCAE505F-E179-B34E-A19A-5B206CD011E6}" destId="{DCF07E25-A1D3-204C-AD2C-3A753569452B}" srcOrd="0" destOrd="0" presId="urn:microsoft.com/office/officeart/2005/8/layout/radial2"/>
    <dgm:cxn modelId="{9B2C0B54-A2BD-5B41-96C8-13429F7D51EC}" type="presParOf" srcId="{FCAE505F-E179-B34E-A19A-5B206CD011E6}" destId="{9E3689B8-F572-C143-B2F0-5D6A191D7FB3}" srcOrd="1" destOrd="0" presId="urn:microsoft.com/office/officeart/2005/8/layout/radial2"/>
    <dgm:cxn modelId="{18640010-48A2-DC46-AB78-453915F5D44E}" type="presParOf" srcId="{E6433F5C-E79F-3244-A4BD-B44D3E22D69F}" destId="{03C2A609-A240-6247-9068-4D7D1389CEF8}" srcOrd="3" destOrd="0" presId="urn:microsoft.com/office/officeart/2005/8/layout/radial2"/>
    <dgm:cxn modelId="{9019B9E8-1576-BC41-A614-939802433077}" type="presParOf" srcId="{E6433F5C-E79F-3244-A4BD-B44D3E22D69F}" destId="{37FD2309-CEA7-564D-814A-2B59408D4888}" srcOrd="4" destOrd="0" presId="urn:microsoft.com/office/officeart/2005/8/layout/radial2"/>
    <dgm:cxn modelId="{5348768A-A4C6-C141-83F2-70D7C3075837}" type="presParOf" srcId="{37FD2309-CEA7-564D-814A-2B59408D4888}" destId="{812F85C5-7C9F-C946-9AE1-2697D7C70BD7}" srcOrd="0" destOrd="0" presId="urn:microsoft.com/office/officeart/2005/8/layout/radial2"/>
    <dgm:cxn modelId="{22546EA5-7C2D-0C4B-A31B-82B0DF1BE663}" type="presParOf" srcId="{37FD2309-CEA7-564D-814A-2B59408D4888}" destId="{EC76D60F-CA49-F841-88BC-C9B05E3BAFF6}" srcOrd="1" destOrd="0" presId="urn:microsoft.com/office/officeart/2005/8/layout/radial2"/>
    <dgm:cxn modelId="{6A231CFC-D873-794A-B9DB-196D1F8AA074}" type="presParOf" srcId="{E6433F5C-E79F-3244-A4BD-B44D3E22D69F}" destId="{FC9CF668-0F27-6444-9F54-34C4CBA30744}" srcOrd="5" destOrd="0" presId="urn:microsoft.com/office/officeart/2005/8/layout/radial2"/>
    <dgm:cxn modelId="{83BEB03A-D88B-094A-B05B-8C7A36174C23}" type="presParOf" srcId="{E6433F5C-E79F-3244-A4BD-B44D3E22D69F}" destId="{B5984DF2-3024-AF4C-A318-BFEE656C11C7}" srcOrd="6" destOrd="0" presId="urn:microsoft.com/office/officeart/2005/8/layout/radial2"/>
    <dgm:cxn modelId="{21CEACAE-89E0-054D-A4D5-ACBABC95ED91}" type="presParOf" srcId="{B5984DF2-3024-AF4C-A318-BFEE656C11C7}" destId="{5667A05E-84F6-1649-A1D4-F481AEADF504}" srcOrd="0" destOrd="0" presId="urn:microsoft.com/office/officeart/2005/8/layout/radial2"/>
    <dgm:cxn modelId="{D6B580ED-B959-9E40-8365-E2D231B13F6A}" type="presParOf" srcId="{B5984DF2-3024-AF4C-A318-BFEE656C11C7}" destId="{1239D462-EF05-3141-98B4-0B68DCD4A0D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D8F88-5852-7340-BF0E-23913828EB8C}">
      <dsp:nvSpPr>
        <dsp:cNvPr id="0" name=""/>
        <dsp:cNvSpPr/>
      </dsp:nvSpPr>
      <dsp:spPr>
        <a:xfrm>
          <a:off x="1939846" y="648249"/>
          <a:ext cx="3890476" cy="3890476"/>
        </a:xfrm>
        <a:prstGeom prst="blockArc">
          <a:avLst>
            <a:gd name="adj1" fmla="val 10871686"/>
            <a:gd name="adj2" fmla="val 16813073"/>
            <a:gd name="adj3" fmla="val 4642"/>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2225D52-B25D-CF46-BD35-6E932F78307F}">
      <dsp:nvSpPr>
        <dsp:cNvPr id="0" name=""/>
        <dsp:cNvSpPr/>
      </dsp:nvSpPr>
      <dsp:spPr>
        <a:xfrm>
          <a:off x="1938358" y="523661"/>
          <a:ext cx="3890476" cy="3890476"/>
        </a:xfrm>
        <a:prstGeom prst="blockArc">
          <a:avLst>
            <a:gd name="adj1" fmla="val 4841629"/>
            <a:gd name="adj2" fmla="val 10646219"/>
            <a:gd name="adj3" fmla="val 4642"/>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B93E0860-EECA-DA45-9B78-EA6E3733D233}">
      <dsp:nvSpPr>
        <dsp:cNvPr id="0" name=""/>
        <dsp:cNvSpPr/>
      </dsp:nvSpPr>
      <dsp:spPr>
        <a:xfrm>
          <a:off x="2530929" y="520195"/>
          <a:ext cx="3890476" cy="3890476"/>
        </a:xfrm>
        <a:prstGeom prst="blockArc">
          <a:avLst>
            <a:gd name="adj1" fmla="val 160060"/>
            <a:gd name="adj2" fmla="val 5918150"/>
            <a:gd name="adj3" fmla="val 4642"/>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255B2DA4-E6C2-994A-9CE4-1A072189A063}">
      <dsp:nvSpPr>
        <dsp:cNvPr id="0" name=""/>
        <dsp:cNvSpPr/>
      </dsp:nvSpPr>
      <dsp:spPr>
        <a:xfrm>
          <a:off x="2529605" y="661505"/>
          <a:ext cx="3890476" cy="3890476"/>
        </a:xfrm>
        <a:prstGeom prst="blockArc">
          <a:avLst>
            <a:gd name="adj1" fmla="val 15741446"/>
            <a:gd name="adj2" fmla="val 21504323"/>
            <a:gd name="adj3" fmla="val 4642"/>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E71CD5C-9C15-0349-B2E7-1F08EF063EE4}">
      <dsp:nvSpPr>
        <dsp:cNvPr id="0" name=""/>
        <dsp:cNvSpPr/>
      </dsp:nvSpPr>
      <dsp:spPr>
        <a:xfrm>
          <a:off x="3179260" y="1601979"/>
          <a:ext cx="2023200" cy="190377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Face-to-Face </a:t>
          </a:r>
        </a:p>
        <a:p>
          <a:pPr lvl="0" algn="ctr" defTabSz="711200">
            <a:lnSpc>
              <a:spcPct val="90000"/>
            </a:lnSpc>
            <a:spcBef>
              <a:spcPct val="0"/>
            </a:spcBef>
            <a:spcAft>
              <a:spcPct val="35000"/>
            </a:spcAft>
          </a:pPr>
          <a:r>
            <a:rPr lang="en-US" sz="1600" b="1" kern="1200" dirty="0" smtClean="0"/>
            <a:t>Interactive</a:t>
          </a:r>
        </a:p>
        <a:p>
          <a:pPr lvl="0" algn="ctr" defTabSz="711200">
            <a:lnSpc>
              <a:spcPct val="90000"/>
            </a:lnSpc>
            <a:spcBef>
              <a:spcPct val="0"/>
            </a:spcBef>
            <a:spcAft>
              <a:spcPct val="35000"/>
            </a:spcAft>
          </a:pPr>
          <a:r>
            <a:rPr lang="en-US" sz="1600" b="1" kern="1200" dirty="0" smtClean="0"/>
            <a:t>Transformative Experiences</a:t>
          </a:r>
          <a:endParaRPr lang="en-US" sz="1600" b="1" kern="1200" dirty="0"/>
        </a:p>
      </dsp:txBody>
      <dsp:txXfrm>
        <a:off x="3475551" y="1880781"/>
        <a:ext cx="1430618" cy="1346172"/>
      </dsp:txXfrm>
    </dsp:sp>
    <dsp:sp modelId="{1F0A22E8-0B9F-FF4A-ABC9-5BA178BB80CE}">
      <dsp:nvSpPr>
        <dsp:cNvPr id="0" name=""/>
        <dsp:cNvSpPr/>
      </dsp:nvSpPr>
      <dsp:spPr>
        <a:xfrm>
          <a:off x="3485325" y="693"/>
          <a:ext cx="1473639" cy="1445673"/>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Online Community &amp; Blog</a:t>
          </a:r>
          <a:endParaRPr lang="en-US" sz="1400" b="1" kern="1200" dirty="0"/>
        </a:p>
      </dsp:txBody>
      <dsp:txXfrm>
        <a:off x="3701134" y="212407"/>
        <a:ext cx="1042021" cy="1022245"/>
      </dsp:txXfrm>
    </dsp:sp>
    <dsp:sp modelId="{B9B0539B-0448-DB4E-A201-C84CC027C823}">
      <dsp:nvSpPr>
        <dsp:cNvPr id="0" name=""/>
        <dsp:cNvSpPr/>
      </dsp:nvSpPr>
      <dsp:spPr>
        <a:xfrm>
          <a:off x="5548239" y="1888894"/>
          <a:ext cx="1651918" cy="1329947"/>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Courses &amp; Webinars </a:t>
          </a:r>
        </a:p>
        <a:p>
          <a:pPr lvl="0" algn="ctr" defTabSz="622300">
            <a:lnSpc>
              <a:spcPct val="90000"/>
            </a:lnSpc>
            <a:spcBef>
              <a:spcPct val="0"/>
            </a:spcBef>
            <a:spcAft>
              <a:spcPct val="35000"/>
            </a:spcAft>
          </a:pPr>
          <a:r>
            <a:rPr lang="en-US" sz="1400" b="1" kern="1200" dirty="0" smtClean="0"/>
            <a:t>Small Groups Study</a:t>
          </a:r>
          <a:endParaRPr lang="en-US" sz="1400" b="1" kern="1200" dirty="0"/>
        </a:p>
      </dsp:txBody>
      <dsp:txXfrm>
        <a:off x="5790157" y="2083660"/>
        <a:ext cx="1168082" cy="940415"/>
      </dsp:txXfrm>
    </dsp:sp>
    <dsp:sp modelId="{014FBBBE-B74E-CF41-B14F-97B23B5943C4}">
      <dsp:nvSpPr>
        <dsp:cNvPr id="0" name=""/>
        <dsp:cNvSpPr/>
      </dsp:nvSpPr>
      <dsp:spPr>
        <a:xfrm>
          <a:off x="3442980" y="3671973"/>
          <a:ext cx="1495761" cy="1344018"/>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User-Generated Content</a:t>
          </a:r>
          <a:endParaRPr lang="en-US" sz="1400" b="1" kern="1200" dirty="0"/>
        </a:p>
      </dsp:txBody>
      <dsp:txXfrm>
        <a:off x="3662029" y="3868800"/>
        <a:ext cx="1057663" cy="950364"/>
      </dsp:txXfrm>
    </dsp:sp>
    <dsp:sp modelId="{694860E6-5152-B545-885B-E21054D7FEA3}">
      <dsp:nvSpPr>
        <dsp:cNvPr id="0" name=""/>
        <dsp:cNvSpPr/>
      </dsp:nvSpPr>
      <dsp:spPr>
        <a:xfrm>
          <a:off x="1222069" y="1892562"/>
          <a:ext cx="1526674" cy="1322611"/>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Learning Resources</a:t>
          </a:r>
        </a:p>
        <a:p>
          <a:pPr lvl="0" algn="ctr" defTabSz="622300">
            <a:lnSpc>
              <a:spcPct val="90000"/>
            </a:lnSpc>
            <a:spcBef>
              <a:spcPct val="0"/>
            </a:spcBef>
            <a:spcAft>
              <a:spcPct val="35000"/>
            </a:spcAft>
          </a:pPr>
          <a:r>
            <a:rPr lang="en-US" sz="1400" b="1" kern="1200" dirty="0" smtClean="0"/>
            <a:t>Audio, Video, Print</a:t>
          </a:r>
          <a:endParaRPr lang="en-US" sz="1400" b="1" kern="1200" dirty="0"/>
        </a:p>
      </dsp:txBody>
      <dsp:txXfrm>
        <a:off x="1445645" y="2086254"/>
        <a:ext cx="1079522" cy="935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CF668-0F27-6444-9F54-34C4CBA30744}">
      <dsp:nvSpPr>
        <dsp:cNvPr id="0" name=""/>
        <dsp:cNvSpPr/>
      </dsp:nvSpPr>
      <dsp:spPr>
        <a:xfrm rot="2563070">
          <a:off x="2139062" y="3094178"/>
          <a:ext cx="666780" cy="57041"/>
        </a:xfrm>
        <a:custGeom>
          <a:avLst/>
          <a:gdLst/>
          <a:ahLst/>
          <a:cxnLst/>
          <a:rect l="0" t="0" r="0" b="0"/>
          <a:pathLst>
            <a:path>
              <a:moveTo>
                <a:pt x="0" y="28520"/>
              </a:moveTo>
              <a:lnTo>
                <a:pt x="666780"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C2A609-A240-6247-9068-4D7D1389CEF8}">
      <dsp:nvSpPr>
        <dsp:cNvPr id="0" name=""/>
        <dsp:cNvSpPr/>
      </dsp:nvSpPr>
      <dsp:spPr>
        <a:xfrm>
          <a:off x="2227509" y="2181279"/>
          <a:ext cx="741853" cy="57041"/>
        </a:xfrm>
        <a:custGeom>
          <a:avLst/>
          <a:gdLst/>
          <a:ahLst/>
          <a:cxnLst/>
          <a:rect l="0" t="0" r="0" b="0"/>
          <a:pathLst>
            <a:path>
              <a:moveTo>
                <a:pt x="0" y="28520"/>
              </a:moveTo>
              <a:lnTo>
                <a:pt x="741853"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3B4D6-73BB-A742-A87C-DDF0F698EF36}">
      <dsp:nvSpPr>
        <dsp:cNvPr id="0" name=""/>
        <dsp:cNvSpPr/>
      </dsp:nvSpPr>
      <dsp:spPr>
        <a:xfrm rot="19036930">
          <a:off x="2139062" y="1268380"/>
          <a:ext cx="666780" cy="57041"/>
        </a:xfrm>
        <a:custGeom>
          <a:avLst/>
          <a:gdLst/>
          <a:ahLst/>
          <a:cxnLst/>
          <a:rect l="0" t="0" r="0" b="0"/>
          <a:pathLst>
            <a:path>
              <a:moveTo>
                <a:pt x="0" y="28520"/>
              </a:moveTo>
              <a:lnTo>
                <a:pt x="666780"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B57B2F-717A-A74A-B8D5-ABEA4CC34E16}">
      <dsp:nvSpPr>
        <dsp:cNvPr id="0" name=""/>
        <dsp:cNvSpPr/>
      </dsp:nvSpPr>
      <dsp:spPr>
        <a:xfrm>
          <a:off x="421286" y="1147316"/>
          <a:ext cx="2124967" cy="2124967"/>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DCF07E25-A1D3-204C-AD2C-3A753569452B}">
      <dsp:nvSpPr>
        <dsp:cNvPr id="0" name=""/>
        <dsp:cNvSpPr/>
      </dsp:nvSpPr>
      <dsp:spPr>
        <a:xfrm>
          <a:off x="2548271" y="775"/>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2734987" y="187491"/>
        <a:ext cx="901548" cy="901548"/>
      </dsp:txXfrm>
    </dsp:sp>
    <dsp:sp modelId="{812F85C5-7C9F-C946-9AE1-2697D7C70BD7}">
      <dsp:nvSpPr>
        <dsp:cNvPr id="0" name=""/>
        <dsp:cNvSpPr/>
      </dsp:nvSpPr>
      <dsp:spPr>
        <a:xfrm>
          <a:off x="2969363" y="1572309"/>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3156079" y="1759025"/>
        <a:ext cx="901548" cy="901548"/>
      </dsp:txXfrm>
    </dsp:sp>
    <dsp:sp modelId="{5667A05E-84F6-1649-A1D4-F481AEADF504}">
      <dsp:nvSpPr>
        <dsp:cNvPr id="0" name=""/>
        <dsp:cNvSpPr/>
      </dsp:nvSpPr>
      <dsp:spPr>
        <a:xfrm>
          <a:off x="2548271" y="3143843"/>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2734987" y="3330559"/>
        <a:ext cx="901548" cy="9015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9128E-EE9C-0449-9E03-2AE00C4EF05D}" type="datetimeFigureOut">
              <a:rPr lang="en-US" smtClean="0"/>
              <a:t>3/14/11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68F24-2D15-C841-A497-26F0878FD40C}" type="slidenum">
              <a:rPr lang="en-US" smtClean="0"/>
              <a:t>‹#›</a:t>
            </a:fld>
            <a:endParaRPr lang="en-US"/>
          </a:p>
        </p:txBody>
      </p:sp>
    </p:spTree>
    <p:extLst>
      <p:ext uri="{BB962C8B-B14F-4D97-AF65-F5344CB8AC3E}">
        <p14:creationId xmlns:p14="http://schemas.microsoft.com/office/powerpoint/2010/main" val="1640827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fontAlgn="base">
              <a:spcBef>
                <a:spcPct val="0"/>
              </a:spcBef>
              <a:spcAft>
                <a:spcPct val="0"/>
              </a:spcAft>
            </a:pPr>
            <a:fld id="{430D5D0C-C918-8641-B4A5-00BB2C7E03E7}" type="slidenum">
              <a:rPr lang="en-US">
                <a:solidFill>
                  <a:prstClr val="black"/>
                </a:solidFill>
                <a:latin typeface="Calibri" charset="0"/>
              </a:rPr>
              <a:pPr fontAlgn="base">
                <a:spcBef>
                  <a:spcPct val="0"/>
                </a:spcBef>
                <a:spcAft>
                  <a:spcPct val="0"/>
                </a:spcAft>
              </a:pPr>
              <a:t>15</a:t>
            </a:fld>
            <a:endParaRPr lang="en-US">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8A8CFE48-2439-CD45-8899-53A9979607FB}" type="datetimeFigureOut">
              <a:rPr lang="en-US">
                <a:solidFill>
                  <a:prstClr val="white">
                    <a:tint val="95000"/>
                  </a:prstClr>
                </a:solidFill>
                <a:latin typeface="Corbel"/>
              </a:rPr>
              <a:pPr>
                <a:defRPr/>
              </a:pPr>
              <a:t>3/14/11</a:t>
            </a:fld>
            <a:endParaRPr lang="en-US">
              <a:solidFill>
                <a:prstClr val="white">
                  <a:tint val="95000"/>
                </a:prstClr>
              </a:solidFill>
              <a:latin typeface="Corbe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latin typeface="Corbel"/>
            </a:endParaRPr>
          </a:p>
        </p:txBody>
      </p:sp>
      <p:sp>
        <p:nvSpPr>
          <p:cNvPr id="8" name="Slide Number Placeholder 5"/>
          <p:cNvSpPr>
            <a:spLocks noGrp="1"/>
          </p:cNvSpPr>
          <p:nvPr>
            <p:ph type="sldNum" sz="quarter" idx="12"/>
          </p:nvPr>
        </p:nvSpPr>
        <p:spPr/>
        <p:txBody>
          <a:bodyPr/>
          <a:lstStyle>
            <a:lvl1pPr>
              <a:defRPr/>
            </a:lvl1pPr>
          </a:lstStyle>
          <a:p>
            <a:pPr>
              <a:defRPr/>
            </a:pPr>
            <a:fld id="{F919B5D8-7316-AB44-AF47-52CAA442AEA2}" type="slidenum">
              <a:rPr lang="en-US">
                <a:solidFill>
                  <a:prstClr val="white">
                    <a:tint val="95000"/>
                  </a:prstClr>
                </a:solidFill>
                <a:latin typeface="Corbel"/>
              </a:rPr>
              <a:pPr>
                <a:defRPr/>
              </a:pPr>
              <a:t>‹#›</a:t>
            </a:fld>
            <a:endParaRPr lang="en-US">
              <a:solidFill>
                <a:prstClr val="white">
                  <a:tint val="95000"/>
                </a:prstClr>
              </a:solidFill>
              <a:latin typeface="Corbel"/>
            </a:endParaRPr>
          </a:p>
        </p:txBody>
      </p:sp>
    </p:spTree>
    <p:extLst>
      <p:ext uri="{BB962C8B-B14F-4D97-AF65-F5344CB8AC3E}">
        <p14:creationId xmlns:p14="http://schemas.microsoft.com/office/powerpoint/2010/main" val="13806360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1CB01-D8B9-6548-8DB4-A8833D2048F2}"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lvl1pPr>
              <a:defRPr/>
            </a:lvl1pPr>
          </a:lstStyle>
          <a:p>
            <a:pPr>
              <a:defRPr/>
            </a:pPr>
            <a:fld id="{F72E4D9A-0933-254C-A4A5-542257100808}"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6803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FC29720-59BB-7B44-B5AA-A962B0CE7569}"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solidFill>
                <a:prstClr val="black">
                  <a:tint val="95000"/>
                </a:prstClr>
              </a:solidFill>
              <a:latin typeface="Corbel"/>
            </a:endParaRPr>
          </a:p>
        </p:txBody>
      </p:sp>
      <p:sp>
        <p:nvSpPr>
          <p:cNvPr id="8" name="Slide Number Placeholder 5"/>
          <p:cNvSpPr>
            <a:spLocks noGrp="1"/>
          </p:cNvSpPr>
          <p:nvPr>
            <p:ph type="sldNum" sz="quarter" idx="12"/>
          </p:nvPr>
        </p:nvSpPr>
        <p:spPr/>
        <p:txBody>
          <a:bodyPr/>
          <a:lstStyle>
            <a:lvl1pPr>
              <a:defRPr/>
            </a:lvl1pPr>
          </a:lstStyle>
          <a:p>
            <a:pPr>
              <a:defRPr/>
            </a:pPr>
            <a:fld id="{AB7F729D-4924-3345-B758-A7B1EA55336A}"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22655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1A577A-36A9-C54F-A418-8176EDF16BA3}" type="datetime1">
              <a:rPr lang="en-US" smtClean="0">
                <a:solidFill>
                  <a:prstClr val="white">
                    <a:tint val="95000"/>
                  </a:prstClr>
                </a:solidFill>
                <a:latin typeface="Corbel"/>
              </a:rPr>
              <a:pPr/>
              <a:t>3/14/11</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5BBC35B-A44B-4119-B8DA-DE9E3DFADA20}" type="slidenum">
              <a:rPr lang="en-US" smtClean="0">
                <a:solidFill>
                  <a:prstClr val="white">
                    <a:tint val="95000"/>
                  </a:prstClr>
                </a:solidFill>
                <a:latin typeface="Corbel"/>
              </a:rPr>
              <a:pPr/>
              <a:t>‹#›</a:t>
            </a:fld>
            <a:endParaRPr lang="en-US" dirty="0">
              <a:solidFill>
                <a:srgbClr val="FFFFFF"/>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E99264-C6D5-0B47-B5FF-FC1BAE6C398C}" type="datetime1">
              <a:rPr lang="en-US" smtClean="0">
                <a:solidFill>
                  <a:prstClr val="white">
                    <a:tint val="95000"/>
                  </a:prstClr>
                </a:solidFill>
                <a:latin typeface="Corbel"/>
              </a:rPr>
              <a:pPr/>
              <a:t>3/14/11</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CD8CFD7C-5133-4F31-B8DD-48811D9CC472}"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3D740D-4FEB-A244-9DAF-1E5CDDF83AC4}"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161180-C90C-B34E-8296-4A03C8037209}"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9" name="Slide Number Placeholder 8"/>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A10D24-CDFB-6A49-BA98-42DEDD7402B9}"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D5BBC35B-A44B-4119-B8DA-DE9E3DFADA20}"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5F7672-C8DC-EC41-AC5F-B02F8359797D}"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lvl1pPr>
              <a:defRPr/>
            </a:lvl1pPr>
          </a:lstStyle>
          <a:p>
            <a:pPr>
              <a:defRPr/>
            </a:pPr>
            <a:fld id="{3A5483B7-4D1F-A145-BE87-77FD4BFBBB5B}"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3766103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F18CC2-D034-7B4D-AFB5-4A2F448ABECA}"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39140-55FC-604A-9E24-8281C8349E4B}"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7753350" cy="11239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tint val="95000"/>
                </a:prstClr>
              </a:solidFill>
              <a:latin typeface="Corbe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480CBCBA-D7C5-9E47-A57B-7AF051C5714B}" type="slidenum">
              <a:rPr lang="en-US">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1A577A-36A9-C54F-A418-8176EDF16BA3}" type="datetime1">
              <a:rPr lang="en-US" smtClean="0">
                <a:solidFill>
                  <a:prstClr val="white">
                    <a:tint val="95000"/>
                  </a:prstClr>
                </a:solidFill>
                <a:latin typeface="Corbel"/>
              </a:rPr>
              <a:pPr/>
              <a:t>3/14/11</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D5BBC35B-A44B-4119-B8DA-DE9E3DFADA20}" type="slidenum">
              <a:rPr lang="en-US" smtClean="0">
                <a:solidFill>
                  <a:prstClr val="white">
                    <a:tint val="95000"/>
                  </a:prstClr>
                </a:solidFill>
                <a:latin typeface="Corbel"/>
              </a:rPr>
              <a:pPr/>
              <a:t>‹#›</a:t>
            </a:fld>
            <a:endParaRPr lang="en-US" dirty="0">
              <a:solidFill>
                <a:srgbClr val="FFFFFF"/>
              </a:solidFill>
              <a:latin typeface="Corbe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E99264-C6D5-0B47-B5FF-FC1BAE6C398C}" type="datetime1">
              <a:rPr lang="en-US" smtClean="0">
                <a:solidFill>
                  <a:prstClr val="white">
                    <a:tint val="95000"/>
                  </a:prstClr>
                </a:solidFill>
                <a:latin typeface="Corbel"/>
              </a:rPr>
              <a:pPr/>
              <a:t>3/14/11</a:t>
            </a:fld>
            <a:endParaRPr lang="en-US" dirty="0">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CD8CFD7C-5133-4F31-B8DD-48811D9CC472}"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3D740D-4FEB-A244-9DAF-1E5CDDF83AC4}"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161180-C90C-B34E-8296-4A03C8037209}"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9" name="Slide Number Placeholder 8"/>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16B3089-8412-F142-AD28-988ABA092FF0}" type="datetimeFigureOut">
              <a:rPr lang="en-US">
                <a:solidFill>
                  <a:prstClr val="white">
                    <a:tint val="95000"/>
                  </a:prstClr>
                </a:solidFill>
                <a:latin typeface="Corbel"/>
              </a:rPr>
              <a:pPr>
                <a:defRPr/>
              </a:pPr>
              <a:t>3/14/11</a:t>
            </a:fld>
            <a:endParaRPr lang="en-US">
              <a:solidFill>
                <a:prstClr val="white">
                  <a:tint val="95000"/>
                </a:prstClr>
              </a:solidFill>
              <a:latin typeface="Corbe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latin typeface="Corbel"/>
            </a:endParaRPr>
          </a:p>
        </p:txBody>
      </p:sp>
      <p:sp>
        <p:nvSpPr>
          <p:cNvPr id="8" name="Slide Number Placeholder 5"/>
          <p:cNvSpPr>
            <a:spLocks noGrp="1"/>
          </p:cNvSpPr>
          <p:nvPr>
            <p:ph type="sldNum" sz="quarter" idx="12"/>
          </p:nvPr>
        </p:nvSpPr>
        <p:spPr/>
        <p:txBody>
          <a:bodyPr/>
          <a:lstStyle>
            <a:lvl1pPr>
              <a:defRPr/>
            </a:lvl1pPr>
          </a:lstStyle>
          <a:p>
            <a:pPr>
              <a:defRPr/>
            </a:pPr>
            <a:fld id="{584C54C6-9FD1-A74A-B16C-1F8023E6C190}" type="slidenum">
              <a:rPr lang="en-US">
                <a:solidFill>
                  <a:prstClr val="white">
                    <a:tint val="95000"/>
                  </a:prstClr>
                </a:solidFill>
                <a:latin typeface="Corbel"/>
              </a:rPr>
              <a:pPr>
                <a:defRPr/>
              </a:pPr>
              <a:t>‹#›</a:t>
            </a:fld>
            <a:endParaRPr lang="en-US">
              <a:solidFill>
                <a:prstClr val="white">
                  <a:tint val="95000"/>
                </a:prstClr>
              </a:solidFill>
              <a:latin typeface="Corbel"/>
            </a:endParaRPr>
          </a:p>
        </p:txBody>
      </p:sp>
    </p:spTree>
    <p:extLst>
      <p:ext uri="{BB962C8B-B14F-4D97-AF65-F5344CB8AC3E}">
        <p14:creationId xmlns:p14="http://schemas.microsoft.com/office/powerpoint/2010/main" val="28881809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A10D24-CDFB-6A49-BA98-42DEDD7402B9}"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D5BBC35B-A44B-4119-B8DA-DE9E3DFADA20}"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F18CC2-D034-7B4D-AFB5-4A2F448ABECA}"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latin typeface="Corbel"/>
            </a:endParaRPr>
          </a:p>
        </p:txBody>
      </p:sp>
      <p:sp>
        <p:nvSpPr>
          <p:cNvPr id="7" name="Slide Number Placeholder 6"/>
          <p:cNvSpPr>
            <a:spLocks noGrp="1"/>
          </p:cNvSpPr>
          <p:nvPr>
            <p:ph type="sldNum" sz="quarter" idx="12"/>
          </p:nvPr>
        </p:nvSpPr>
        <p:spPr>
          <a:xfrm>
            <a:off x="8339328" y="1170432"/>
            <a:ext cx="733864" cy="201168"/>
          </a:xfrm>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39140-55FC-604A-9E24-8281C8349E4B}"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7753350" cy="11239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prstClr val="black">
                  <a:tint val="95000"/>
                </a:prstClr>
              </a:solidFill>
              <a:latin typeface="Corbe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480CBCBA-D7C5-9E47-A57B-7AF051C5714B}" type="slidenum">
              <a:rPr lang="en-US">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F1E025-3A7F-EE4D-BCD1-800C052FA2D6}" type="datetimeFigureOut">
              <a:rPr lang="en-US" smtClean="0"/>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A9D-1C18-B741-9543-15AF7D1DAAB8}"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F1E025-3A7F-EE4D-BCD1-800C052FA2D6}" type="datetimeFigureOut">
              <a:rPr lang="en-US" smtClean="0"/>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8FF1E025-3A7F-EE4D-BCD1-800C052FA2D6}" type="datetimeFigureOut">
              <a:rPr lang="en-US" smtClean="0"/>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79E837-AF5F-4B4F-8D96-D72663EE2CDD}"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7" name="Slide Number Placeholder 5"/>
          <p:cNvSpPr>
            <a:spLocks noGrp="1"/>
          </p:cNvSpPr>
          <p:nvPr>
            <p:ph type="sldNum" sz="quarter" idx="12"/>
          </p:nvPr>
        </p:nvSpPr>
        <p:spPr/>
        <p:txBody>
          <a:bodyPr/>
          <a:lstStyle>
            <a:lvl1pPr>
              <a:defRPr/>
            </a:lvl1pPr>
          </a:lstStyle>
          <a:p>
            <a:pPr>
              <a:defRPr/>
            </a:pPr>
            <a:fld id="{7BB50241-0103-E849-BCD3-6F2E64767FFE}"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463763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F1E025-3A7F-EE4D-BCD1-800C052FA2D6}" type="datetimeFigureOut">
              <a:rPr lang="en-US" smtClean="0"/>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F1E025-3A7F-EE4D-BCD1-800C052FA2D6}" type="datetimeFigureOut">
              <a:rPr lang="en-US" smtClean="0"/>
              <a:t>3/14/11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F1E025-3A7F-EE4D-BCD1-800C052FA2D6}" type="datetimeFigureOut">
              <a:rPr lang="en-US" smtClean="0"/>
              <a:t>3/14/11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1E025-3A7F-EE4D-BCD1-800C052FA2D6}" type="datetimeFigureOut">
              <a:rPr lang="en-US" smtClean="0"/>
              <a:t>3/14/11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16A9D-1C18-B741-9543-15AF7D1DAAB8}"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1E025-3A7F-EE4D-BCD1-800C052FA2D6}" type="datetimeFigureOut">
              <a:rPr lang="en-US" smtClean="0"/>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16A9D-1C18-B741-9543-15AF7D1DAAB8}"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1E025-3A7F-EE4D-BCD1-800C052FA2D6}" type="datetimeFigureOut">
              <a:rPr lang="en-US" smtClean="0"/>
              <a:t>3/14/11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pPr>
              <a:defRPr/>
            </a:pPr>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F2EBE2-B562-EA49-8EE7-2F1F3163D1F2}"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9" name="Slide Number Placeholder 5"/>
          <p:cNvSpPr>
            <a:spLocks noGrp="1"/>
          </p:cNvSpPr>
          <p:nvPr>
            <p:ph type="sldNum" sz="quarter" idx="12"/>
          </p:nvPr>
        </p:nvSpPr>
        <p:spPr/>
        <p:txBody>
          <a:bodyPr/>
          <a:lstStyle>
            <a:lvl1pPr>
              <a:defRPr/>
            </a:lvl1pPr>
          </a:lstStyle>
          <a:p>
            <a:pPr>
              <a:defRPr/>
            </a:pPr>
            <a:fld id="{7C41FA4D-C325-9D4A-AC16-EF3DCCB03417}"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190690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F1E025-3A7F-EE4D-BCD1-800C052FA2D6}" type="datetimeFigureOut">
              <a:rPr lang="en-US" smtClean="0"/>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A9D-1C18-B741-9543-15AF7D1DAAB8}"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F1E025-3A7F-EE4D-BCD1-800C052FA2D6}" type="datetimeFigureOut">
              <a:rPr lang="en-US" smtClean="0"/>
              <a:t>3/14/11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A9D-1C18-B741-9543-15AF7D1DAAB8}"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07839A-F351-7C4F-B6C8-88B0E94B2692}"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5" name="Slide Number Placeholder 5"/>
          <p:cNvSpPr>
            <a:spLocks noGrp="1"/>
          </p:cNvSpPr>
          <p:nvPr>
            <p:ph type="sldNum" sz="quarter" idx="12"/>
          </p:nvPr>
        </p:nvSpPr>
        <p:spPr/>
        <p:txBody>
          <a:bodyPr/>
          <a:lstStyle>
            <a:lvl1pPr>
              <a:defRPr/>
            </a:lvl1pPr>
          </a:lstStyle>
          <a:p>
            <a:pPr>
              <a:defRPr/>
            </a:pPr>
            <a:fld id="{5729BD31-722A-2246-92CB-A22D40ED0ADC}"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79758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E3E70D7-48B7-FD45-9B5D-CEBCB721A078}"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lvl1pPr>
              <a:defRPr/>
            </a:lvl1pPr>
          </a:lstStyle>
          <a:p>
            <a:pPr>
              <a:defRPr/>
            </a:pPr>
            <a:fld id="{E80669B5-0434-A141-B288-48DAB6678251}"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18912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E483991-1353-BF4D-807E-3749D945EA38}"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black">
                  <a:tint val="95000"/>
                </a:prstClr>
              </a:solidFill>
              <a:latin typeface="Corbel"/>
            </a:endParaRPr>
          </a:p>
        </p:txBody>
      </p:sp>
      <p:sp>
        <p:nvSpPr>
          <p:cNvPr id="9" name="Slide Number Placeholder 6"/>
          <p:cNvSpPr>
            <a:spLocks noGrp="1"/>
          </p:cNvSpPr>
          <p:nvPr>
            <p:ph type="sldNum" sz="quarter" idx="12"/>
          </p:nvPr>
        </p:nvSpPr>
        <p:spPr/>
        <p:txBody>
          <a:bodyPr/>
          <a:lstStyle>
            <a:lvl1pPr>
              <a:defRPr/>
            </a:lvl1pPr>
          </a:lstStyle>
          <a:p>
            <a:pPr>
              <a:defRPr/>
            </a:pPr>
            <a:fld id="{4DC8CB0E-B3AC-C048-BB88-7D0420457B35}"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8041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68A73FF-0CC6-8746-90CF-C5E8CFCE5B61}"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solidFill>
                <a:prstClr val="white">
                  <a:shade val="50000"/>
                </a:prstClr>
              </a:solidFill>
              <a:latin typeface="Corbe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820DBD9-4875-F749-9CD3-795C8D550C96}"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97994228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slideLayout" Target="../slideLayouts/slideLayout50.xml"/><Relationship Id="rId16" Type="http://schemas.openxmlformats.org/officeDocument/2006/relationships/slideLayout" Target="../slideLayouts/slideLayout51.xml"/><Relationship Id="rId17"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rbe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pPr>
              <a:defRPr/>
            </a:pPr>
            <a:fld id="{FB0D765C-B2B6-D94E-A685-691ECB976B83}" type="datetimeFigureOut">
              <a:rPr lang="en-US">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ea typeface="+mn-ea"/>
                <a:cs typeface="+mn-cs"/>
              </a:defRPr>
            </a:lvl1pPr>
          </a:lstStyle>
          <a:p>
            <a:pPr>
              <a:defRPr/>
            </a:pPr>
            <a:fld id="{9B1FA932-29C0-5B4E-85DD-C81824507216}" type="slidenum">
              <a:rPr lang="en-US">
                <a:solidFill>
                  <a:prstClr val="black">
                    <a:tint val="95000"/>
                  </a:prstClr>
                </a:solidFill>
                <a:latin typeface="Corbel"/>
              </a:rPr>
              <a:pPr>
                <a:defRPr/>
              </a:pPr>
              <a:t>‹#›</a:t>
            </a:fld>
            <a:endParaRPr lang="en-US">
              <a:solidFill>
                <a:prstClr val="black">
                  <a:tint val="95000"/>
                </a:prstClr>
              </a:solidFill>
              <a:latin typeface="Corbe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500" b="1" kern="1200">
          <a:solidFill>
            <a:srgbClr val="FFC800"/>
          </a:solidFill>
          <a:latin typeface="+mj-lt"/>
          <a:ea typeface="ＭＳ Ｐゴシック" charset="0"/>
          <a:cs typeface="ＭＳ Ｐゴシック" charset="0"/>
        </a:defRPr>
      </a:lvl1pPr>
      <a:lvl2pPr algn="l" rtl="0" fontAlgn="base">
        <a:spcBef>
          <a:spcPct val="0"/>
        </a:spcBef>
        <a:spcAft>
          <a:spcPct val="0"/>
        </a:spcAft>
        <a:defRPr sz="4500" b="1">
          <a:solidFill>
            <a:srgbClr val="FFC800"/>
          </a:solidFill>
          <a:latin typeface="Corbel" charset="0"/>
          <a:ea typeface="ＭＳ Ｐゴシック" charset="0"/>
          <a:cs typeface="ＭＳ Ｐゴシック" charset="0"/>
        </a:defRPr>
      </a:lvl2pPr>
      <a:lvl3pPr algn="l" rtl="0" fontAlgn="base">
        <a:spcBef>
          <a:spcPct val="0"/>
        </a:spcBef>
        <a:spcAft>
          <a:spcPct val="0"/>
        </a:spcAft>
        <a:defRPr sz="4500" b="1">
          <a:solidFill>
            <a:srgbClr val="FFC800"/>
          </a:solidFill>
          <a:latin typeface="Corbel" charset="0"/>
          <a:ea typeface="ＭＳ Ｐゴシック" charset="0"/>
          <a:cs typeface="ＭＳ Ｐゴシック" charset="0"/>
        </a:defRPr>
      </a:lvl3pPr>
      <a:lvl4pPr algn="l" rtl="0" fontAlgn="base">
        <a:spcBef>
          <a:spcPct val="0"/>
        </a:spcBef>
        <a:spcAft>
          <a:spcPct val="0"/>
        </a:spcAft>
        <a:defRPr sz="4500" b="1">
          <a:solidFill>
            <a:srgbClr val="FFC800"/>
          </a:solidFill>
          <a:latin typeface="Corbel" charset="0"/>
          <a:ea typeface="ＭＳ Ｐゴシック" charset="0"/>
          <a:cs typeface="ＭＳ Ｐゴシック" charset="0"/>
        </a:defRPr>
      </a:lvl4pPr>
      <a:lvl5pPr algn="l" rtl="0" fontAlgn="base">
        <a:spcBef>
          <a:spcPct val="0"/>
        </a:spcBef>
        <a:spcAft>
          <a:spcPct val="0"/>
        </a:spcAft>
        <a:defRPr sz="4500" b="1">
          <a:solidFill>
            <a:srgbClr val="FFC800"/>
          </a:solidFill>
          <a:latin typeface="Corbel" charset="0"/>
          <a:ea typeface="ＭＳ Ｐゴシック" charset="0"/>
          <a:cs typeface="ＭＳ Ｐゴシック" charset="0"/>
        </a:defRPr>
      </a:lvl5pPr>
      <a:lvl6pPr marL="457200" algn="l" rtl="0" fontAlgn="base">
        <a:spcBef>
          <a:spcPct val="0"/>
        </a:spcBef>
        <a:spcAft>
          <a:spcPct val="0"/>
        </a:spcAft>
        <a:defRPr sz="4500" b="1">
          <a:solidFill>
            <a:srgbClr val="FFC800"/>
          </a:solidFill>
          <a:latin typeface="Corbel" charset="0"/>
          <a:ea typeface="ＭＳ Ｐゴシック" charset="0"/>
          <a:cs typeface="ＭＳ Ｐゴシック" charset="0"/>
        </a:defRPr>
      </a:lvl6pPr>
      <a:lvl7pPr marL="914400" algn="l" rtl="0" fontAlgn="base">
        <a:spcBef>
          <a:spcPct val="0"/>
        </a:spcBef>
        <a:spcAft>
          <a:spcPct val="0"/>
        </a:spcAft>
        <a:defRPr sz="4500" b="1">
          <a:solidFill>
            <a:srgbClr val="FFC800"/>
          </a:solidFill>
          <a:latin typeface="Corbel" charset="0"/>
          <a:ea typeface="ＭＳ Ｐゴシック" charset="0"/>
          <a:cs typeface="ＭＳ Ｐゴシック" charset="0"/>
        </a:defRPr>
      </a:lvl7pPr>
      <a:lvl8pPr marL="1371600" algn="l" rtl="0" fontAlgn="base">
        <a:spcBef>
          <a:spcPct val="0"/>
        </a:spcBef>
        <a:spcAft>
          <a:spcPct val="0"/>
        </a:spcAft>
        <a:defRPr sz="4500" b="1">
          <a:solidFill>
            <a:srgbClr val="FFC800"/>
          </a:solidFill>
          <a:latin typeface="Corbel" charset="0"/>
          <a:ea typeface="ＭＳ Ｐゴシック" charset="0"/>
          <a:cs typeface="ＭＳ Ｐゴシック" charset="0"/>
        </a:defRPr>
      </a:lvl8pPr>
      <a:lvl9pPr marL="1828800" algn="l" rtl="0" fontAlgn="base">
        <a:spcBef>
          <a:spcPct val="0"/>
        </a:spcBef>
        <a:spcAft>
          <a:spcPct val="0"/>
        </a:spcAft>
        <a:defRPr sz="4500" b="1">
          <a:solidFill>
            <a:srgbClr val="FFC800"/>
          </a:solidFill>
          <a:latin typeface="Corbel" charset="0"/>
          <a:ea typeface="ＭＳ Ｐゴシック" charset="0"/>
          <a:cs typeface="ＭＳ Ｐゴシック" charset="0"/>
        </a:defRPr>
      </a:lvl9pPr>
    </p:titleStyle>
    <p:bodyStyle>
      <a:lvl1pPr marL="438150" indent="-319088" algn="l" rtl="0" fontAlgn="base">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730250" indent="-273050" algn="l" rtl="0" fontAlgn="base">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ＭＳ Ｐゴシック" charset="0"/>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ＭＳ Ｐゴシック" charset="0"/>
          <a:cs typeface="+mn-cs"/>
        </a:defRPr>
      </a:lvl4pPr>
      <a:lvl5pPr marL="1425575" indent="-182563" algn="l" rtl="0" fontAlgn="base">
        <a:spcBef>
          <a:spcPct val="20000"/>
        </a:spcBef>
        <a:spcAft>
          <a:spcPct val="0"/>
        </a:spcAft>
        <a:buClr>
          <a:srgbClr val="E88651"/>
        </a:buClr>
        <a:buFont typeface="Wingdings 3" charset="0"/>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8A08889-4883-F243-825D-FED87446085D}"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orbe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8A08889-4883-F243-825D-FED87446085D}" type="datetime1">
              <a:rPr lang="en-US" smtClean="0">
                <a:solidFill>
                  <a:prstClr val="black">
                    <a:tint val="95000"/>
                  </a:prstClr>
                </a:solidFill>
                <a:latin typeface="Corbel"/>
              </a:rPr>
              <a:pPr/>
              <a:t>3/14/11</a:t>
            </a:fld>
            <a:endParaRPr lang="en-US" dirty="0">
              <a:solidFill>
                <a:prstClr val="black">
                  <a:tint val="95000"/>
                </a:prstClr>
              </a:solidFill>
              <a:latin typeface="Corbe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solidFill>
                <a:prstClr val="black">
                  <a:tint val="95000"/>
                </a:prstClr>
              </a:solidFill>
              <a:latin typeface="Corbe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a:defRPr/>
            </a:pPr>
            <a:fld id="{FB0D765C-B2B6-D94E-A685-691ECB976B83}" type="datetimeFigureOut">
              <a:rPr lang="en-US" smtClean="0">
                <a:solidFill>
                  <a:prstClr val="black">
                    <a:tint val="95000"/>
                  </a:prstClr>
                </a:solidFill>
                <a:latin typeface="Corbel"/>
              </a:rPr>
              <a:pPr>
                <a:defRPr/>
              </a:pPr>
              <a:t>3/14/11</a:t>
            </a:fld>
            <a:endParaRPr lang="en-US">
              <a:solidFill>
                <a:prstClr val="black">
                  <a:tint val="95000"/>
                </a:prstClr>
              </a:solidFill>
              <a:latin typeface="Corbel"/>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a:defRPr/>
            </a:pPr>
            <a:endParaRPr lang="en-US">
              <a:solidFill>
                <a:prstClr val="black">
                  <a:tint val="95000"/>
                </a:prstClr>
              </a:solidFill>
              <a:latin typeface="Corbel"/>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a:defRPr/>
            </a:pPr>
            <a:fld id="{9B1FA932-29C0-5B4E-85DD-C81824507216}" type="slidenum">
              <a:rPr lang="en-US" smtClean="0">
                <a:solidFill>
                  <a:prstClr val="black">
                    <a:tint val="95000"/>
                  </a:prstClr>
                </a:solidFill>
                <a:latin typeface="Corbel"/>
              </a:rPr>
              <a:pPr>
                <a:defRPr/>
              </a:pPr>
              <a:t>‹#›</a:t>
            </a:fld>
            <a:endParaRPr lang="en-US">
              <a:solidFill>
                <a:prstClr val="black">
                  <a:tint val="95000"/>
                </a:prstClr>
              </a:solidFill>
              <a:latin typeface="Corbel"/>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Topic </a:t>
            </a:r>
            <a:r>
              <a:rPr lang="en-US" dirty="0" smtClean="0"/>
              <a:t>4. Capacity Building</a:t>
            </a:r>
            <a:endParaRPr lang="en-US" dirty="0"/>
          </a:p>
        </p:txBody>
      </p:sp>
      <p:pic>
        <p:nvPicPr>
          <p:cNvPr id="4" name="Picture 3" descr="Pathways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95600"/>
            <a:ext cx="7242439" cy="21717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3722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AssessSEPT08.tiff"/>
          <p:cNvPicPr>
            <a:picLocks noChangeAspect="1"/>
          </p:cNvPicPr>
          <p:nvPr/>
        </p:nvPicPr>
        <p:blipFill>
          <a:blip r:embed="rId2">
            <a:extLst>
              <a:ext uri="{28A0092B-C50C-407E-A947-70E740481C1C}">
                <a14:useLocalDpi xmlns:a14="http://schemas.microsoft.com/office/drawing/2010/main" val="0"/>
              </a:ext>
            </a:extLst>
          </a:blip>
          <a:srcRect l="1176" r="587"/>
          <a:stretch>
            <a:fillRect/>
          </a:stretch>
        </p:blipFill>
        <p:spPr bwMode="auto">
          <a:xfrm>
            <a:off x="107950" y="469900"/>
            <a:ext cx="8982075"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4" name="Content Placeholder 3"/>
          <p:cNvSpPr>
            <a:spLocks noGrp="1"/>
          </p:cNvSpPr>
          <p:nvPr>
            <p:ph idx="1"/>
          </p:nvPr>
        </p:nvSpPr>
        <p:spPr>
          <a:xfrm>
            <a:off x="457200" y="1662113"/>
            <a:ext cx="8229600" cy="4953000"/>
          </a:xfrm>
        </p:spPr>
        <p:txBody>
          <a:bodyPr rtlCol="0">
            <a:normAutofit/>
          </a:bodyPr>
          <a:lstStyle/>
          <a:p>
            <a:pPr marL="633222" indent="-514350" fontAlgn="auto">
              <a:spcBef>
                <a:spcPts val="0"/>
              </a:spcBef>
              <a:spcAft>
                <a:spcPts val="0"/>
              </a:spcAft>
              <a:buFont typeface="Wingdings 2"/>
              <a:buNone/>
              <a:defRPr/>
            </a:pPr>
            <a:r>
              <a:rPr lang="en-US" b="1" dirty="0" smtClean="0">
                <a:solidFill>
                  <a:srgbClr val="F0AD00"/>
                </a:solidFill>
                <a:ea typeface="+mn-ea"/>
                <a:cs typeface="+mn-cs"/>
              </a:rPr>
              <a:t>3. </a:t>
            </a:r>
            <a:r>
              <a:rPr lang="en-US" dirty="0" smtClean="0">
                <a:ea typeface="+mn-ea"/>
                <a:cs typeface="+mn-cs"/>
              </a:rPr>
              <a:t>	</a:t>
            </a:r>
            <a:r>
              <a:rPr lang="en-US" i="1" dirty="0" smtClean="0">
                <a:ea typeface="+mn-ea"/>
                <a:cs typeface="+mn-cs"/>
              </a:rPr>
              <a:t>Lifelong Faith Formation Network </a:t>
            </a:r>
            <a:r>
              <a:rPr lang="en-US" dirty="0" smtClean="0">
                <a:ea typeface="+mn-ea"/>
                <a:cs typeface="+mn-cs"/>
              </a:rPr>
              <a:t>incorporates informal learning, as well as formal learning in faith formation. </a:t>
            </a:r>
          </a:p>
          <a:p>
            <a:pPr marL="438912" indent="-320040" fontAlgn="auto">
              <a:spcBef>
                <a:spcPts val="0"/>
              </a:spcBef>
              <a:spcAft>
                <a:spcPts val="0"/>
              </a:spcAft>
              <a:buFont typeface="Wingdings 2"/>
              <a:buChar char=""/>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547813"/>
          <a:ext cx="8229600" cy="5073650"/>
        </p:xfrm>
        <a:graphic>
          <a:graphicData uri="http://schemas.openxmlformats.org/drawingml/2006/table">
            <a:tbl>
              <a:tblPr firstRow="1" bandRow="1">
                <a:tableStyleId>{BC89EF96-8CEA-46FF-86C4-4CE0E7609802}</a:tableStyleId>
              </a:tblPr>
              <a:tblGrid>
                <a:gridCol w="4114800"/>
                <a:gridCol w="4114800"/>
              </a:tblGrid>
              <a:tr h="478646">
                <a:tc>
                  <a:txBody>
                    <a:bodyPr/>
                    <a:lstStyle/>
                    <a:p>
                      <a:pPr algn="r"/>
                      <a:r>
                        <a:rPr lang="en-US" sz="2400" dirty="0" smtClean="0"/>
                        <a:t>FORMAL </a:t>
                      </a:r>
                      <a:endParaRPr lang="en-US" sz="2400" dirty="0"/>
                    </a:p>
                  </a:txBody>
                  <a:tcPr marL="113078" marR="113078" marT="45716" marB="45716"/>
                </a:tc>
                <a:tc>
                  <a:txBody>
                    <a:bodyPr/>
                    <a:lstStyle/>
                    <a:p>
                      <a:r>
                        <a:rPr lang="en-US" sz="2400" dirty="0" smtClean="0"/>
                        <a:t>LEARNING</a:t>
                      </a:r>
                      <a:endParaRPr lang="en-US" sz="2400" dirty="0"/>
                    </a:p>
                  </a:txBody>
                  <a:tcPr marL="113078" marR="113078" marT="45716" marB="45716"/>
                </a:tc>
              </a:tr>
              <a:tr h="1627398">
                <a:tc>
                  <a:txBody>
                    <a:bodyPr/>
                    <a:lstStyle/>
                    <a:p>
                      <a:pPr algn="ctr"/>
                      <a:r>
                        <a:rPr kumimoji="0" lang="en-US" sz="2400" b="0" kern="1200" dirty="0" smtClean="0">
                          <a:solidFill>
                            <a:schemeClr val="tx1"/>
                          </a:solidFill>
                          <a:latin typeface="+mn-lt"/>
                          <a:ea typeface="+mn-ea"/>
                          <a:cs typeface="+mn-cs"/>
                        </a:rPr>
                        <a:t>classes &amp; workshops</a:t>
                      </a:r>
                    </a:p>
                    <a:p>
                      <a:pPr algn="ctr"/>
                      <a:r>
                        <a:rPr kumimoji="0" lang="en-US" sz="2400" b="0" kern="1200" dirty="0" smtClean="0">
                          <a:solidFill>
                            <a:schemeClr val="tx1"/>
                          </a:solidFill>
                          <a:latin typeface="+mn-lt"/>
                          <a:ea typeface="+mn-ea"/>
                          <a:cs typeface="+mn-cs"/>
                        </a:rPr>
                        <a:t>speaker series</a:t>
                      </a:r>
                    </a:p>
                    <a:p>
                      <a:pPr algn="ctr"/>
                      <a:r>
                        <a:rPr kumimoji="0" lang="en-US" sz="2400" b="0" kern="1200" dirty="0" smtClean="0">
                          <a:solidFill>
                            <a:schemeClr val="tx1"/>
                          </a:solidFill>
                          <a:latin typeface="+mn-lt"/>
                          <a:ea typeface="+mn-ea"/>
                          <a:cs typeface="+mn-cs"/>
                        </a:rPr>
                        <a:t>online courses</a:t>
                      </a:r>
                    </a:p>
                    <a:p>
                      <a:pPr algn="ctr"/>
                      <a:r>
                        <a:rPr kumimoji="0" lang="en-US" sz="2400" b="0" kern="1200" dirty="0" smtClean="0">
                          <a:solidFill>
                            <a:schemeClr val="tx1"/>
                          </a:solidFill>
                          <a:latin typeface="+mn-lt"/>
                          <a:ea typeface="+mn-ea"/>
                          <a:cs typeface="+mn-cs"/>
                        </a:rPr>
                        <a:t>small group Bible study</a:t>
                      </a:r>
                      <a:r>
                        <a:rPr lang="en-US" sz="2400" b="0" dirty="0" smtClean="0"/>
                        <a:t> </a:t>
                      </a:r>
                      <a:endParaRPr lang="en-US" sz="2400" b="0" dirty="0"/>
                    </a:p>
                  </a:txBody>
                  <a:tcPr marL="113078" marR="113078" marT="45716" marB="45716"/>
                </a:tc>
                <a:tc>
                  <a:txBody>
                    <a:bodyPr/>
                    <a:lstStyle/>
                    <a:p>
                      <a:pPr algn="ctr"/>
                      <a:r>
                        <a:rPr kumimoji="0" lang="en-US" sz="2400" b="0" kern="1200" dirty="0" smtClean="0">
                          <a:solidFill>
                            <a:schemeClr val="tx1"/>
                          </a:solidFill>
                          <a:latin typeface="+mn-lt"/>
                          <a:ea typeface="+mn-ea"/>
                          <a:cs typeface="+mn-cs"/>
                        </a:rPr>
                        <a:t>self-study</a:t>
                      </a:r>
                    </a:p>
                    <a:p>
                      <a:pPr algn="ctr"/>
                      <a:r>
                        <a:rPr kumimoji="0" lang="en-US" sz="2400" b="0" kern="1200" dirty="0" smtClean="0">
                          <a:solidFill>
                            <a:schemeClr val="tx1"/>
                          </a:solidFill>
                          <a:latin typeface="+mn-lt"/>
                          <a:ea typeface="+mn-ea"/>
                          <a:cs typeface="+mn-cs"/>
                        </a:rPr>
                        <a:t>Bible study</a:t>
                      </a:r>
                    </a:p>
                    <a:p>
                      <a:pPr algn="ctr"/>
                      <a:r>
                        <a:rPr kumimoji="0" lang="en-US" sz="2400" b="0" kern="1200" dirty="0" smtClean="0">
                          <a:solidFill>
                            <a:schemeClr val="tx1"/>
                          </a:solidFill>
                          <a:latin typeface="+mn-lt"/>
                          <a:ea typeface="+mn-ea"/>
                          <a:cs typeface="+mn-cs"/>
                        </a:rPr>
                        <a:t>social networking</a:t>
                      </a:r>
                    </a:p>
                    <a:p>
                      <a:pPr algn="ctr"/>
                      <a:r>
                        <a:rPr kumimoji="0" lang="en-US" sz="2400" b="0" kern="1200" dirty="0" smtClean="0">
                          <a:solidFill>
                            <a:schemeClr val="tx1"/>
                          </a:solidFill>
                          <a:latin typeface="+mn-lt"/>
                          <a:ea typeface="+mn-ea"/>
                          <a:cs typeface="+mn-cs"/>
                        </a:rPr>
                        <a:t>faith-sharing groups</a:t>
                      </a:r>
                    </a:p>
                  </a:txBody>
                  <a:tcPr marL="113078" marR="113078" marT="45716" marB="45716"/>
                </a:tc>
              </a:tr>
              <a:tr h="478646">
                <a:tc>
                  <a:txBody>
                    <a:bodyPr/>
                    <a:lstStyle/>
                    <a:p>
                      <a:pPr algn="ctr"/>
                      <a:r>
                        <a:rPr lang="en-US" sz="2400" b="1" dirty="0" smtClean="0"/>
                        <a:t>INTENTIONAL</a:t>
                      </a:r>
                      <a:endParaRPr lang="en-US" sz="2400" b="1" dirty="0"/>
                    </a:p>
                  </a:txBody>
                  <a:tcPr marL="113078" marR="113078" marT="45716" marB="45716"/>
                </a:tc>
                <a:tc>
                  <a:txBody>
                    <a:bodyPr/>
                    <a:lstStyle/>
                    <a:p>
                      <a:pPr algn="ctr"/>
                      <a:r>
                        <a:rPr lang="en-US" sz="2400" b="1" dirty="0" smtClean="0"/>
                        <a:t>UNEXPECTED</a:t>
                      </a:r>
                      <a:endParaRPr lang="en-US" sz="2400" b="1" dirty="0"/>
                    </a:p>
                  </a:txBody>
                  <a:tcPr marL="113078" marR="113078" marT="45716" marB="45716"/>
                </a:tc>
              </a:tr>
              <a:tr h="2010314">
                <a:tc>
                  <a:txBody>
                    <a:bodyPr/>
                    <a:lstStyle/>
                    <a:p>
                      <a:pPr algn="ctr"/>
                      <a:r>
                        <a:rPr kumimoji="0" lang="en-US" sz="2400" kern="1200" dirty="0" smtClean="0">
                          <a:solidFill>
                            <a:schemeClr val="tx1"/>
                          </a:solidFill>
                          <a:latin typeface="+mn-lt"/>
                          <a:ea typeface="+mn-ea"/>
                          <a:cs typeface="+mn-cs"/>
                        </a:rPr>
                        <a:t>reading</a:t>
                      </a:r>
                      <a:r>
                        <a:rPr kumimoji="0" lang="en-US" sz="2400" kern="1200" baseline="0" dirty="0" smtClean="0">
                          <a:solidFill>
                            <a:schemeClr val="tx1"/>
                          </a:solidFill>
                          <a:latin typeface="+mn-lt"/>
                          <a:ea typeface="+mn-ea"/>
                          <a:cs typeface="+mn-cs"/>
                        </a:rPr>
                        <a:t> /watching a DVD</a:t>
                      </a:r>
                      <a:endParaRPr kumimoji="0" lang="en-US" sz="2400" kern="1200" dirty="0" smtClean="0">
                        <a:solidFill>
                          <a:schemeClr val="tx1"/>
                        </a:solidFill>
                        <a:latin typeface="+mn-lt"/>
                        <a:ea typeface="+mn-ea"/>
                        <a:cs typeface="+mn-cs"/>
                      </a:endParaRPr>
                    </a:p>
                    <a:p>
                      <a:pPr algn="ctr"/>
                      <a:r>
                        <a:rPr kumimoji="0" lang="en-US" sz="2400" kern="1200" dirty="0" smtClean="0">
                          <a:solidFill>
                            <a:schemeClr val="tx1"/>
                          </a:solidFill>
                          <a:latin typeface="+mn-lt"/>
                          <a:ea typeface="+mn-ea"/>
                          <a:cs typeface="+mn-cs"/>
                        </a:rPr>
                        <a:t>mentoring</a:t>
                      </a:r>
                    </a:p>
                    <a:p>
                      <a:pPr algn="ctr"/>
                      <a:r>
                        <a:rPr kumimoji="0" lang="en-US" sz="2400" kern="1200" dirty="0" smtClean="0">
                          <a:solidFill>
                            <a:schemeClr val="tx1"/>
                          </a:solidFill>
                          <a:latin typeface="+mn-lt"/>
                          <a:ea typeface="+mn-ea"/>
                          <a:cs typeface="+mn-cs"/>
                        </a:rPr>
                        <a:t>service/mission activity</a:t>
                      </a:r>
                    </a:p>
                    <a:p>
                      <a:pPr algn="ctr"/>
                      <a:r>
                        <a:rPr kumimoji="0" lang="en-US" sz="2400" kern="1200" dirty="0" smtClean="0">
                          <a:solidFill>
                            <a:schemeClr val="tx1"/>
                          </a:solidFill>
                          <a:latin typeface="+mn-lt"/>
                          <a:ea typeface="+mn-ea"/>
                          <a:cs typeface="+mn-cs"/>
                        </a:rPr>
                        <a:t>program at the library or</a:t>
                      </a:r>
                    </a:p>
                    <a:p>
                      <a:pPr algn="ctr"/>
                      <a:r>
                        <a:rPr kumimoji="0" lang="en-US" sz="2400" kern="1200" dirty="0" smtClean="0">
                          <a:solidFill>
                            <a:schemeClr val="tx1"/>
                          </a:solidFill>
                          <a:latin typeface="+mn-lt"/>
                          <a:ea typeface="+mn-ea"/>
                          <a:cs typeface="+mn-cs"/>
                        </a:rPr>
                        <a:t>local bookstore</a:t>
                      </a:r>
                    </a:p>
                  </a:txBody>
                  <a:tcPr marL="113078" marR="113078" marT="45716" marB="45716"/>
                </a:tc>
                <a:tc>
                  <a:txBody>
                    <a:bodyPr/>
                    <a:lstStyle/>
                    <a:p>
                      <a:pPr algn="ctr"/>
                      <a:r>
                        <a:rPr kumimoji="0" lang="en-US" sz="2400" kern="1200" dirty="0" smtClean="0">
                          <a:solidFill>
                            <a:schemeClr val="tx1"/>
                          </a:solidFill>
                          <a:latin typeface="+mn-lt"/>
                          <a:ea typeface="+mn-ea"/>
                          <a:cs typeface="+mn-cs"/>
                        </a:rPr>
                        <a:t>internet surfing</a:t>
                      </a:r>
                    </a:p>
                    <a:p>
                      <a:pPr algn="ctr"/>
                      <a:r>
                        <a:rPr kumimoji="0" lang="en-US" sz="2400" kern="1200" dirty="0" smtClean="0">
                          <a:solidFill>
                            <a:schemeClr val="tx1"/>
                          </a:solidFill>
                          <a:latin typeface="+mn-lt"/>
                          <a:ea typeface="+mn-ea"/>
                          <a:cs typeface="+mn-cs"/>
                        </a:rPr>
                        <a:t>watching a movie</a:t>
                      </a:r>
                    </a:p>
                    <a:p>
                      <a:pPr algn="ctr"/>
                      <a:r>
                        <a:rPr kumimoji="0" lang="en-US" sz="2400" kern="1200" dirty="0" smtClean="0">
                          <a:solidFill>
                            <a:schemeClr val="tx1"/>
                          </a:solidFill>
                          <a:latin typeface="+mn-lt"/>
                          <a:ea typeface="+mn-ea"/>
                          <a:cs typeface="+mn-cs"/>
                        </a:rPr>
                        <a:t>TV show</a:t>
                      </a:r>
                    </a:p>
                    <a:p>
                      <a:pPr algn="ctr"/>
                      <a:r>
                        <a:rPr kumimoji="0" lang="en-US" sz="2400" kern="1200" dirty="0" smtClean="0">
                          <a:solidFill>
                            <a:schemeClr val="tx1"/>
                          </a:solidFill>
                          <a:latin typeface="+mn-lt"/>
                          <a:ea typeface="+mn-ea"/>
                          <a:cs typeface="+mn-cs"/>
                        </a:rPr>
                        <a:t>shopping at a home</a:t>
                      </a:r>
                    </a:p>
                    <a:p>
                      <a:pPr algn="ctr"/>
                      <a:r>
                        <a:rPr kumimoji="0" lang="en-US" sz="2400" kern="1200" dirty="0" smtClean="0">
                          <a:solidFill>
                            <a:schemeClr val="tx1"/>
                          </a:solidFill>
                          <a:latin typeface="+mn-lt"/>
                          <a:ea typeface="+mn-ea"/>
                          <a:cs typeface="+mn-cs"/>
                        </a:rPr>
                        <a:t>improvement store</a:t>
                      </a:r>
                      <a:r>
                        <a:rPr lang="en-US" sz="2400" dirty="0" smtClean="0"/>
                        <a:t> </a:t>
                      </a:r>
                      <a:endParaRPr lang="en-US" sz="2400" dirty="0"/>
                    </a:p>
                  </a:txBody>
                  <a:tcPr marL="113078" marR="113078" marT="45716" marB="45716"/>
                </a:tc>
              </a:tr>
              <a:tr h="478646">
                <a:tc>
                  <a:txBody>
                    <a:bodyPr/>
                    <a:lstStyle/>
                    <a:p>
                      <a:pPr algn="r"/>
                      <a:r>
                        <a:rPr lang="en-US" sz="2400" b="1" dirty="0" smtClean="0"/>
                        <a:t>INFORMAL</a:t>
                      </a:r>
                      <a:endParaRPr lang="en-US" sz="2400" b="1" dirty="0"/>
                    </a:p>
                  </a:txBody>
                  <a:tcPr marL="113078" marR="113078" marT="45716" marB="45716"/>
                </a:tc>
                <a:tc>
                  <a:txBody>
                    <a:bodyPr/>
                    <a:lstStyle/>
                    <a:p>
                      <a:r>
                        <a:rPr lang="en-US" sz="2400" b="1" dirty="0" smtClean="0"/>
                        <a:t>LEARNING</a:t>
                      </a:r>
                      <a:endParaRPr lang="en-US" sz="2400" b="1" dirty="0"/>
                    </a:p>
                  </a:txBody>
                  <a:tcPr marL="113078" marR="113078" marT="45716" marB="45716"/>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4" name="Content Placeholder 3"/>
          <p:cNvSpPr>
            <a:spLocks noGrp="1"/>
          </p:cNvSpPr>
          <p:nvPr>
            <p:ph idx="1"/>
          </p:nvPr>
        </p:nvSpPr>
        <p:spPr>
          <a:xfrm>
            <a:off x="457200" y="1512888"/>
            <a:ext cx="8229600" cy="5045075"/>
          </a:xfrm>
        </p:spPr>
        <p:txBody>
          <a:bodyPr rtlCol="0">
            <a:normAutofit lnSpcReduction="10000"/>
          </a:bodyPr>
          <a:lstStyle/>
          <a:p>
            <a:pPr marL="633222" indent="-514350" fontAlgn="auto">
              <a:spcBef>
                <a:spcPts val="0"/>
              </a:spcBef>
              <a:spcAft>
                <a:spcPts val="0"/>
              </a:spcAft>
              <a:buFont typeface="Wingdings 2"/>
              <a:buNone/>
              <a:defRPr/>
            </a:pPr>
            <a:r>
              <a:rPr lang="en-US" sz="3000" b="1" dirty="0" smtClean="0">
                <a:solidFill>
                  <a:srgbClr val="F0AD00"/>
                </a:solidFill>
                <a:ea typeface="+mn-ea"/>
                <a:cs typeface="+mn-cs"/>
              </a:rPr>
              <a:t>4. </a:t>
            </a:r>
            <a:r>
              <a:rPr lang="en-US" sz="3000" dirty="0" smtClean="0">
                <a:ea typeface="+mn-ea"/>
                <a:cs typeface="+mn-cs"/>
              </a:rPr>
              <a:t>	A Lifelong Faith Formation Network utilizes a variety of faith formation models to address the diverse life tasks and situations, religious and spiritual needs, and interests of people: </a:t>
            </a:r>
          </a:p>
          <a:p>
            <a:pPr marL="1191006" lvl="2" indent="-514350" fontAlgn="auto">
              <a:spcAft>
                <a:spcPts val="0"/>
              </a:spcAft>
              <a:buClr>
                <a:schemeClr val="accent3"/>
              </a:buClr>
              <a:buSzPct val="100000"/>
              <a:buFont typeface="Wingdings" charset="2"/>
              <a:buChar char="Ø"/>
              <a:defRPr/>
            </a:pPr>
            <a:r>
              <a:rPr lang="en-US" sz="3000" dirty="0" smtClean="0">
                <a:ea typeface="+mn-ea"/>
              </a:rPr>
              <a:t>learning on your own</a:t>
            </a:r>
          </a:p>
          <a:p>
            <a:pPr marL="1191006" lvl="2" indent="-514350" fontAlgn="auto">
              <a:spcAft>
                <a:spcPts val="0"/>
              </a:spcAft>
              <a:buClr>
                <a:schemeClr val="accent3"/>
              </a:buClr>
              <a:buSzPct val="100000"/>
              <a:buFont typeface="Wingdings" charset="2"/>
              <a:buChar char="Ø"/>
              <a:defRPr/>
            </a:pPr>
            <a:r>
              <a:rPr lang="en-US" sz="3000" dirty="0" smtClean="0">
                <a:ea typeface="+mn-ea"/>
              </a:rPr>
              <a:t>at home</a:t>
            </a:r>
          </a:p>
          <a:p>
            <a:pPr marL="1191006" lvl="2" indent="-514350" fontAlgn="auto">
              <a:spcAft>
                <a:spcPts val="0"/>
              </a:spcAft>
              <a:buClr>
                <a:schemeClr val="accent3"/>
              </a:buClr>
              <a:buSzPct val="100000"/>
              <a:buFont typeface="Wingdings" charset="2"/>
              <a:buChar char="Ø"/>
              <a:defRPr/>
            </a:pPr>
            <a:r>
              <a:rPr lang="en-US" sz="3000" dirty="0" smtClean="0">
                <a:ea typeface="+mn-ea"/>
              </a:rPr>
              <a:t>in small groups</a:t>
            </a:r>
          </a:p>
          <a:p>
            <a:pPr marL="1191006" lvl="2" indent="-514350" fontAlgn="auto">
              <a:spcAft>
                <a:spcPts val="0"/>
              </a:spcAft>
              <a:buClr>
                <a:schemeClr val="accent3"/>
              </a:buClr>
              <a:buSzPct val="100000"/>
              <a:buFont typeface="Wingdings" charset="2"/>
              <a:buChar char="Ø"/>
              <a:defRPr/>
            </a:pPr>
            <a:r>
              <a:rPr lang="en-US" sz="3000" dirty="0" smtClean="0">
                <a:ea typeface="+mn-ea"/>
              </a:rPr>
              <a:t>in large groups</a:t>
            </a:r>
          </a:p>
          <a:p>
            <a:pPr marL="1191006" lvl="2" indent="-514350" fontAlgn="auto">
              <a:spcAft>
                <a:spcPts val="0"/>
              </a:spcAft>
              <a:buClr>
                <a:schemeClr val="accent3"/>
              </a:buClr>
              <a:buSzPct val="100000"/>
              <a:buFont typeface="Wingdings" charset="2"/>
              <a:buChar char="Ø"/>
              <a:defRPr/>
            </a:pPr>
            <a:r>
              <a:rPr lang="en-US" sz="3000" dirty="0" smtClean="0">
                <a:ea typeface="+mn-ea"/>
              </a:rPr>
              <a:t>in the congregation</a:t>
            </a:r>
          </a:p>
          <a:p>
            <a:pPr marL="1191006" lvl="2" indent="-514350" fontAlgn="auto">
              <a:spcAft>
                <a:spcPts val="0"/>
              </a:spcAft>
              <a:buClr>
                <a:schemeClr val="accent3"/>
              </a:buClr>
              <a:buSzPct val="100000"/>
              <a:buFont typeface="Wingdings" charset="2"/>
              <a:buChar char="Ø"/>
              <a:defRPr/>
            </a:pPr>
            <a:r>
              <a:rPr lang="en-US" sz="3000" dirty="0" smtClean="0">
                <a:ea typeface="+mn-ea"/>
              </a:rPr>
              <a:t>in the community and world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16386" name="Content Placeholder 3"/>
          <p:cNvSpPr>
            <a:spLocks noGrp="1"/>
          </p:cNvSpPr>
          <p:nvPr>
            <p:ph idx="1"/>
          </p:nvPr>
        </p:nvSpPr>
        <p:spPr>
          <a:xfrm>
            <a:off x="457200" y="1512888"/>
            <a:ext cx="8229600" cy="5045075"/>
          </a:xfrm>
        </p:spPr>
        <p:txBody>
          <a:bodyPr/>
          <a:lstStyle/>
          <a:p>
            <a:pPr marL="631825" indent="-514350">
              <a:buFont typeface="Wingdings 2" charset="0"/>
              <a:buNone/>
            </a:pPr>
            <a:r>
              <a:rPr lang="en-US" sz="3000" b="1">
                <a:solidFill>
                  <a:srgbClr val="F0AD00"/>
                </a:solidFill>
                <a:latin typeface="Corbel" charset="0"/>
              </a:rPr>
              <a:t>5.  </a:t>
            </a:r>
            <a:r>
              <a:rPr lang="en-US" sz="3000">
                <a:latin typeface="Corbel" charset="0"/>
              </a:rPr>
              <a:t>	A </a:t>
            </a:r>
            <a:r>
              <a:rPr lang="en-US" sz="3000" i="1">
                <a:latin typeface="Corbel" charset="0"/>
              </a:rPr>
              <a:t>Lifelong Faith Formation Network</a:t>
            </a:r>
            <a:r>
              <a:rPr lang="en-US" sz="3000">
                <a:latin typeface="Corbel" charset="0"/>
              </a:rPr>
              <a:t> blends face-to-face, interactive faith formation programs and activities with virtual, online faith formation programs, activities, and resources.</a:t>
            </a:r>
          </a:p>
          <a:p>
            <a:pPr marL="1190625" lvl="2" indent="-514350">
              <a:buFont typeface="Wingdings" charset="0"/>
              <a:buChar char="Ø"/>
            </a:pPr>
            <a:r>
              <a:rPr lang="en-US" sz="3000">
                <a:latin typeface="Corbel" charset="0"/>
              </a:rPr>
              <a:t>web-based technologies and digital media provide 24x7 faith formation for all ages and generations, anytime and anywhere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Virtual &amp; Physical Faith Formation</a:t>
            </a:r>
            <a:endParaRPr lang="en-US" dirty="0">
              <a:solidFill>
                <a:schemeClr val="accent1">
                  <a:satMod val="150000"/>
                </a:schemeClr>
              </a:solidFill>
              <a:ea typeface="+mj-ea"/>
              <a:cs typeface="+mj-cs"/>
            </a:endParaRPr>
          </a:p>
        </p:txBody>
      </p:sp>
      <p:graphicFrame>
        <p:nvGraphicFramePr>
          <p:cNvPr id="8" name="Content Placeholder 3"/>
          <p:cNvGraphicFramePr>
            <a:graphicFrameLocks noGrp="1"/>
          </p:cNvGraphicFramePr>
          <p:nvPr>
            <p:ph idx="1"/>
          </p:nvPr>
        </p:nvGraphicFramePr>
        <p:xfrm>
          <a:off x="411019" y="1535546"/>
          <a:ext cx="8444345" cy="505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a:t>
            </a:r>
            <a:endParaRPr lang="en-US" dirty="0"/>
          </a:p>
        </p:txBody>
      </p:sp>
      <p:sp>
        <p:nvSpPr>
          <p:cNvPr id="6" name="Content Placeholder 5"/>
          <p:cNvSpPr>
            <a:spLocks noGrp="1"/>
          </p:cNvSpPr>
          <p:nvPr>
            <p:ph idx="1"/>
          </p:nvPr>
        </p:nvSpPr>
        <p:spPr>
          <a:xfrm>
            <a:off x="457200" y="1574057"/>
            <a:ext cx="8229600" cy="4971846"/>
          </a:xfrm>
        </p:spPr>
        <p:txBody>
          <a:bodyPr>
            <a:normAutofit fontScale="92500"/>
          </a:bodyPr>
          <a:lstStyle/>
          <a:p>
            <a:pPr lvl="0"/>
            <a:r>
              <a:rPr lang="en-US" sz="2600" dirty="0" smtClean="0"/>
              <a:t>Begin </a:t>
            </a:r>
            <a:r>
              <a:rPr lang="en-US" sz="2600" dirty="0"/>
              <a:t>with people’s participation in face-to-face learning activities </a:t>
            </a:r>
            <a:r>
              <a:rPr lang="en-US" sz="2600" dirty="0" smtClean="0"/>
              <a:t>and extend the learning online.  </a:t>
            </a:r>
          </a:p>
          <a:p>
            <a:pPr lvl="0"/>
            <a:r>
              <a:rPr lang="en-US" sz="2600" dirty="0" smtClean="0"/>
              <a:t>Sponsor a parish program on the Gospel of Matthew in preparation for Cycle A (a family or intergenerational program, a 3-session adult program, a youth meeting, etc.)</a:t>
            </a:r>
          </a:p>
          <a:p>
            <a:pPr lvl="0"/>
            <a:r>
              <a:rPr lang="en-US" sz="2600" dirty="0" smtClean="0"/>
              <a:t>Extend </a:t>
            </a:r>
            <a:r>
              <a:rPr lang="en-US" sz="2600" dirty="0"/>
              <a:t>and </a:t>
            </a:r>
            <a:r>
              <a:rPr lang="en-US" sz="2600" dirty="0" smtClean="0"/>
              <a:t>deepen the learning with </a:t>
            </a:r>
            <a:r>
              <a:rPr lang="en-US" sz="2600" dirty="0"/>
              <a:t>online </a:t>
            </a:r>
            <a:r>
              <a:rPr lang="en-US" sz="2600" dirty="0" smtClean="0"/>
              <a:t>resources</a:t>
            </a:r>
          </a:p>
          <a:p>
            <a:pPr lvl="1"/>
            <a:r>
              <a:rPr lang="en-US" sz="2600" dirty="0" smtClean="0"/>
              <a:t>weekly </a:t>
            </a:r>
            <a:r>
              <a:rPr lang="en-US" sz="2600" dirty="0"/>
              <a:t>commentaries </a:t>
            </a:r>
            <a:r>
              <a:rPr lang="en-US" sz="2600" dirty="0" smtClean="0"/>
              <a:t>for each Sunday of Cycle A</a:t>
            </a:r>
          </a:p>
          <a:p>
            <a:pPr lvl="1"/>
            <a:r>
              <a:rPr lang="en-US" sz="2600" dirty="0" smtClean="0"/>
              <a:t>online </a:t>
            </a:r>
            <a:r>
              <a:rPr lang="en-US" sz="2600" dirty="0"/>
              <a:t>Bible study program (independent or with a small group) on the Gospel of </a:t>
            </a:r>
            <a:r>
              <a:rPr lang="en-US" sz="2600" dirty="0" smtClean="0"/>
              <a:t>Matthew</a:t>
            </a:r>
          </a:p>
          <a:p>
            <a:pPr lvl="1"/>
            <a:r>
              <a:rPr lang="en-US" sz="2600" dirty="0" smtClean="0"/>
              <a:t>a </a:t>
            </a:r>
            <a:r>
              <a:rPr lang="en-US" sz="2600" dirty="0"/>
              <a:t>university course on the Gospel of </a:t>
            </a:r>
            <a:r>
              <a:rPr lang="en-US" sz="2600" dirty="0" smtClean="0"/>
              <a:t>Matthew on </a:t>
            </a:r>
            <a:r>
              <a:rPr lang="en-US" sz="2600" dirty="0"/>
              <a:t>iTunes </a:t>
            </a:r>
            <a:r>
              <a:rPr lang="en-US" sz="2600" dirty="0" smtClean="0"/>
              <a:t>U</a:t>
            </a:r>
          </a:p>
          <a:p>
            <a:pPr lvl="1"/>
            <a:r>
              <a:rPr lang="en-US" sz="2600" dirty="0" smtClean="0"/>
              <a:t>an </a:t>
            </a:r>
            <a:r>
              <a:rPr lang="en-US" sz="2600" dirty="0"/>
              <a:t>online blog that allows people to post their reflections on each Sunday’s reading and invites discussion </a:t>
            </a:r>
            <a:r>
              <a:rPr lang="en-US" sz="2600" dirty="0" smtClean="0"/>
              <a:t>online</a:t>
            </a:r>
            <a:endParaRPr lang="en-US" sz="2600" dirty="0"/>
          </a:p>
        </p:txBody>
      </p:sp>
    </p:spTree>
    <p:extLst>
      <p:ext uri="{BB962C8B-B14F-4D97-AF65-F5344CB8AC3E}">
        <p14:creationId xmlns:p14="http://schemas.microsoft.com/office/powerpoint/2010/main" val="2335979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32819"/>
            <a:ext cx="8229600" cy="5200639"/>
          </a:xfrm>
        </p:spPr>
        <p:txBody>
          <a:bodyPr>
            <a:normAutofit fontScale="92500" lnSpcReduction="20000"/>
          </a:bodyPr>
          <a:lstStyle/>
          <a:p>
            <a:pPr lvl="0"/>
            <a:r>
              <a:rPr lang="en-US" sz="2600" dirty="0" smtClean="0"/>
              <a:t>Begin </a:t>
            </a:r>
            <a:r>
              <a:rPr lang="en-US" sz="2600" dirty="0"/>
              <a:t>with people’s </a:t>
            </a:r>
            <a:r>
              <a:rPr lang="en-US" sz="2600" dirty="0" smtClean="0"/>
              <a:t>participation in online learning </a:t>
            </a:r>
            <a:r>
              <a:rPr lang="en-US" sz="2600" dirty="0"/>
              <a:t>activities and </a:t>
            </a:r>
            <a:r>
              <a:rPr lang="en-US" sz="2600" dirty="0" smtClean="0"/>
              <a:t>invite them to in parish learning programs</a:t>
            </a:r>
          </a:p>
          <a:p>
            <a:pPr lvl="0"/>
            <a:r>
              <a:rPr lang="en-US" sz="2600" dirty="0" smtClean="0"/>
              <a:t>Develop an </a:t>
            </a:r>
            <a:r>
              <a:rPr lang="en-US" sz="2600" dirty="0"/>
              <a:t>online spiritual formation center </a:t>
            </a:r>
            <a:r>
              <a:rPr lang="en-US" sz="2600" dirty="0" smtClean="0"/>
              <a:t>(website) for your church using </a:t>
            </a:r>
            <a:r>
              <a:rPr lang="en-US" sz="2600" dirty="0"/>
              <a:t>a variety of already existing resources</a:t>
            </a:r>
            <a:r>
              <a:rPr lang="en-US" sz="2600" dirty="0" smtClean="0"/>
              <a:t>:</a:t>
            </a:r>
          </a:p>
          <a:p>
            <a:pPr lvl="1"/>
            <a:r>
              <a:rPr lang="en-US" sz="2600" dirty="0" smtClean="0"/>
              <a:t>daily </a:t>
            </a:r>
            <a:r>
              <a:rPr lang="en-US" sz="2600" dirty="0"/>
              <a:t>fixed hour prayer (liturgy of the hours</a:t>
            </a:r>
            <a:r>
              <a:rPr lang="en-US" sz="2600" dirty="0" smtClean="0"/>
              <a:t>)</a:t>
            </a:r>
          </a:p>
          <a:p>
            <a:pPr lvl="1"/>
            <a:r>
              <a:rPr lang="en-US" sz="2600" dirty="0" smtClean="0"/>
              <a:t>weekly </a:t>
            </a:r>
            <a:r>
              <a:rPr lang="en-US" sz="2600" dirty="0"/>
              <a:t>and seasonal prayer </a:t>
            </a:r>
            <a:r>
              <a:rPr lang="en-US" sz="2600" dirty="0" smtClean="0"/>
              <a:t>resources</a:t>
            </a:r>
          </a:p>
          <a:p>
            <a:pPr lvl="1"/>
            <a:r>
              <a:rPr lang="en-US" sz="2600" dirty="0" smtClean="0"/>
              <a:t>links </a:t>
            </a:r>
            <a:r>
              <a:rPr lang="en-US" sz="2600" dirty="0"/>
              <a:t>to prayer sites around the </a:t>
            </a:r>
            <a:r>
              <a:rPr lang="en-US" sz="2600" dirty="0" smtClean="0"/>
              <a:t>world</a:t>
            </a:r>
          </a:p>
          <a:p>
            <a:pPr lvl="1"/>
            <a:r>
              <a:rPr lang="en-US" sz="2600" dirty="0" smtClean="0"/>
              <a:t>an </a:t>
            </a:r>
            <a:r>
              <a:rPr lang="en-US" sz="2600" dirty="0"/>
              <a:t>online retreat (A thirty-four week retreat for Everyday Life from Creighton </a:t>
            </a:r>
            <a:r>
              <a:rPr lang="en-US" sz="2600" dirty="0" smtClean="0"/>
              <a:t>University</a:t>
            </a:r>
            <a:endParaRPr lang="en-US" sz="2600" dirty="0"/>
          </a:p>
          <a:p>
            <a:pPr lvl="1"/>
            <a:r>
              <a:rPr lang="en-US" sz="2600" dirty="0" smtClean="0"/>
              <a:t>online </a:t>
            </a:r>
            <a:r>
              <a:rPr lang="en-US" sz="2600" dirty="0"/>
              <a:t>courses with spiritual guides like Thomas Merton, Joyce Rupp, Henri Nouwen, Joan Chittister from </a:t>
            </a:r>
            <a:r>
              <a:rPr lang="en-US" sz="2600" dirty="0" smtClean="0"/>
              <a:t>SpiritualityandPractice.com</a:t>
            </a:r>
            <a:endParaRPr lang="en-US" sz="2600" dirty="0"/>
          </a:p>
          <a:p>
            <a:pPr lvl="1"/>
            <a:r>
              <a:rPr lang="en-US" sz="2600" dirty="0" smtClean="0"/>
              <a:t>prayer center to pray for people in the community</a:t>
            </a:r>
          </a:p>
          <a:p>
            <a:pPr lvl="1"/>
            <a:r>
              <a:rPr lang="en-US" sz="2600" dirty="0"/>
              <a:t>l</a:t>
            </a:r>
            <a:r>
              <a:rPr lang="en-US" sz="2600" dirty="0" smtClean="0"/>
              <a:t>inks to videos on prayer (YouTube)</a:t>
            </a:r>
          </a:p>
          <a:p>
            <a:pPr lvl="1"/>
            <a:r>
              <a:rPr lang="en-US" sz="2600" dirty="0"/>
              <a:t>online blog for sharing prayer practices and </a:t>
            </a:r>
            <a:r>
              <a:rPr lang="en-US" sz="2600" dirty="0" smtClean="0"/>
              <a:t>experiences</a:t>
            </a:r>
            <a:endParaRPr lang="en-US" sz="2600" dirty="0"/>
          </a:p>
        </p:txBody>
      </p:sp>
      <p:sp>
        <p:nvSpPr>
          <p:cNvPr id="2" name="Title 1"/>
          <p:cNvSpPr>
            <a:spLocks noGrp="1"/>
          </p:cNvSpPr>
          <p:nvPr>
            <p:ph type="title"/>
          </p:nvPr>
        </p:nvSpPr>
        <p:spPr/>
        <p:txBody>
          <a:bodyPr/>
          <a:lstStyle/>
          <a:p>
            <a:r>
              <a:rPr lang="en-US" dirty="0" smtClean="0"/>
              <a:t>Approach #2</a:t>
            </a:r>
            <a:endParaRPr lang="en-US" dirty="0"/>
          </a:p>
        </p:txBody>
      </p:sp>
    </p:spTree>
    <p:extLst>
      <p:ext uri="{BB962C8B-B14F-4D97-AF65-F5344CB8AC3E}">
        <p14:creationId xmlns:p14="http://schemas.microsoft.com/office/powerpoint/2010/main" val="3088422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Lifelong Faith Formation Network</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99008083"/>
              </p:ext>
            </p:extLst>
          </p:nvPr>
        </p:nvGraphicFramePr>
        <p:xfrm>
          <a:off x="381000" y="1828800"/>
          <a:ext cx="670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118507" y="1558700"/>
            <a:ext cx="3720693" cy="5016757"/>
          </a:xfrm>
          <a:prstGeom prst="rect">
            <a:avLst/>
          </a:prstGeom>
          <a:noFill/>
        </p:spPr>
        <p:txBody>
          <a:bodyPr wrap="square" rtlCol="0">
            <a:spAutoFit/>
          </a:bodyPr>
          <a:lstStyle/>
          <a:p>
            <a:pPr>
              <a:buFont typeface="Arial"/>
              <a:buChar char="•"/>
            </a:pPr>
            <a:r>
              <a:rPr lang="en-US" sz="3200" dirty="0">
                <a:solidFill>
                  <a:prstClr val="black"/>
                </a:solidFill>
                <a:latin typeface="Corbel"/>
              </a:rPr>
              <a:t> Face-to-Face</a:t>
            </a:r>
          </a:p>
          <a:p>
            <a:pPr>
              <a:buFont typeface="Arial"/>
              <a:buChar char="•"/>
            </a:pPr>
            <a:r>
              <a:rPr lang="en-US" sz="3200" dirty="0">
                <a:solidFill>
                  <a:prstClr val="black"/>
                </a:solidFill>
                <a:latin typeface="Corbel"/>
              </a:rPr>
              <a:t> Virtual</a:t>
            </a:r>
          </a:p>
          <a:p>
            <a:endParaRPr lang="en-US" sz="3200" dirty="0">
              <a:solidFill>
                <a:prstClr val="black"/>
              </a:solidFill>
              <a:latin typeface="Corbel"/>
            </a:endParaRPr>
          </a:p>
          <a:p>
            <a:pPr marL="514350" indent="-514350">
              <a:buFont typeface="+mj-lt"/>
              <a:buAutoNum type="arabicPeriod"/>
            </a:pPr>
            <a:r>
              <a:rPr lang="en-US" sz="3200" dirty="0">
                <a:solidFill>
                  <a:prstClr val="black"/>
                </a:solidFill>
                <a:latin typeface="Corbel"/>
              </a:rPr>
              <a:t>On Your Own</a:t>
            </a:r>
          </a:p>
          <a:p>
            <a:pPr marL="514350" indent="-514350">
              <a:buFont typeface="+mj-lt"/>
              <a:buAutoNum type="arabicPeriod"/>
            </a:pPr>
            <a:r>
              <a:rPr lang="en-US" sz="3200" dirty="0">
                <a:solidFill>
                  <a:prstClr val="black"/>
                </a:solidFill>
                <a:latin typeface="Corbel"/>
              </a:rPr>
              <a:t>At Home</a:t>
            </a:r>
          </a:p>
          <a:p>
            <a:pPr marL="514350" indent="-514350">
              <a:buFont typeface="+mj-lt"/>
              <a:buAutoNum type="arabicPeriod"/>
            </a:pPr>
            <a:r>
              <a:rPr lang="en-US" sz="3200" dirty="0">
                <a:solidFill>
                  <a:prstClr val="black"/>
                </a:solidFill>
                <a:latin typeface="Corbel"/>
              </a:rPr>
              <a:t>In Small Group</a:t>
            </a:r>
          </a:p>
          <a:p>
            <a:pPr marL="514350" indent="-514350">
              <a:buFont typeface="+mj-lt"/>
              <a:buAutoNum type="arabicPeriod"/>
            </a:pPr>
            <a:r>
              <a:rPr lang="en-US" sz="3200" dirty="0">
                <a:solidFill>
                  <a:prstClr val="black"/>
                </a:solidFill>
                <a:latin typeface="Corbel"/>
              </a:rPr>
              <a:t>In Large Group</a:t>
            </a:r>
          </a:p>
          <a:p>
            <a:pPr marL="514350" indent="-514350">
              <a:buFont typeface="+mj-lt"/>
              <a:buAutoNum type="arabicPeriod"/>
            </a:pPr>
            <a:r>
              <a:rPr lang="en-US" sz="3200" dirty="0">
                <a:solidFill>
                  <a:prstClr val="black"/>
                </a:solidFill>
                <a:latin typeface="Corbel"/>
              </a:rPr>
              <a:t>In Church</a:t>
            </a:r>
          </a:p>
          <a:p>
            <a:pPr marL="514350" indent="-514350">
              <a:buFont typeface="+mj-lt"/>
              <a:buAutoNum type="arabicPeriod"/>
            </a:pPr>
            <a:r>
              <a:rPr lang="en-US" sz="3200" dirty="0">
                <a:solidFill>
                  <a:prstClr val="black"/>
                </a:solidFill>
                <a:latin typeface="Corbel"/>
              </a:rPr>
              <a:t>In Community &amp; World</a:t>
            </a:r>
          </a:p>
        </p:txBody>
      </p:sp>
      <p:sp>
        <p:nvSpPr>
          <p:cNvPr id="3" name="TextBox 2"/>
          <p:cNvSpPr txBox="1"/>
          <p:nvPr/>
        </p:nvSpPr>
        <p:spPr>
          <a:xfrm>
            <a:off x="959720" y="3325385"/>
            <a:ext cx="1832193" cy="1477328"/>
          </a:xfrm>
          <a:prstGeom prst="rect">
            <a:avLst/>
          </a:prstGeom>
          <a:noFill/>
        </p:spPr>
        <p:txBody>
          <a:bodyPr wrap="square" rtlCol="0">
            <a:spAutoFit/>
          </a:bodyPr>
          <a:lstStyle/>
          <a:p>
            <a:pPr algn="ctr"/>
            <a:r>
              <a:rPr lang="en-US" b="1" dirty="0">
                <a:solidFill>
                  <a:prstClr val="black"/>
                </a:solidFill>
                <a:latin typeface="Corbel"/>
              </a:rPr>
              <a:t>Spiritual &amp; Religious Needs</a:t>
            </a:r>
          </a:p>
          <a:p>
            <a:pPr algn="ctr"/>
            <a:endParaRPr lang="en-US" b="1" dirty="0">
              <a:solidFill>
                <a:prstClr val="black"/>
              </a:solidFill>
              <a:latin typeface="Corbel"/>
            </a:endParaRPr>
          </a:p>
          <a:p>
            <a:pPr algn="ctr"/>
            <a:r>
              <a:rPr lang="en-US" b="1" dirty="0">
                <a:solidFill>
                  <a:prstClr val="black"/>
                </a:solidFill>
                <a:latin typeface="Corbel"/>
              </a:rPr>
              <a:t>Topics or Themes</a:t>
            </a:r>
          </a:p>
        </p:txBody>
      </p:sp>
    </p:spTree>
    <p:extLst>
      <p:ext uri="{BB962C8B-B14F-4D97-AF65-F5344CB8AC3E}">
        <p14:creationId xmlns:p14="http://schemas.microsoft.com/office/powerpoint/2010/main" val="2274358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23554" name="Content Placeholder 3"/>
          <p:cNvSpPr>
            <a:spLocks noGrp="1"/>
          </p:cNvSpPr>
          <p:nvPr>
            <p:ph idx="1"/>
          </p:nvPr>
        </p:nvSpPr>
        <p:spPr>
          <a:xfrm>
            <a:off x="457200" y="1512888"/>
            <a:ext cx="8229600" cy="5045075"/>
          </a:xfrm>
        </p:spPr>
        <p:txBody>
          <a:bodyPr/>
          <a:lstStyle/>
          <a:p>
            <a:pPr marL="631825" indent="-514350">
              <a:buFont typeface="Wingdings 2" charset="0"/>
              <a:buNone/>
            </a:pPr>
            <a:r>
              <a:rPr lang="en-US" sz="3000" b="1">
                <a:solidFill>
                  <a:srgbClr val="F0AD00"/>
                </a:solidFill>
                <a:latin typeface="Corbel" charset="0"/>
              </a:rPr>
              <a:t>6. </a:t>
            </a:r>
            <a:r>
              <a:rPr lang="en-US" sz="3000">
                <a:latin typeface="Corbel" charset="0"/>
              </a:rPr>
              <a:t>	A </a:t>
            </a:r>
            <a:r>
              <a:rPr lang="en-US" sz="3000" i="1">
                <a:latin typeface="Corbel" charset="0"/>
              </a:rPr>
              <a:t>Lifelong Faith Formation Network </a:t>
            </a:r>
            <a:r>
              <a:rPr lang="en-US" sz="3000">
                <a:latin typeface="Corbel" charset="0"/>
              </a:rPr>
              <a:t>incorporates communities of practice to connect individuals and groups throughout the congregation.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a:t>
            </a:r>
            <a:endParaRPr lang="en-US" dirty="0"/>
          </a:p>
        </p:txBody>
      </p:sp>
      <p:sp>
        <p:nvSpPr>
          <p:cNvPr id="3" name="Content Placeholder 2"/>
          <p:cNvSpPr>
            <a:spLocks noGrp="1"/>
          </p:cNvSpPr>
          <p:nvPr>
            <p:ph idx="1"/>
          </p:nvPr>
        </p:nvSpPr>
        <p:spPr>
          <a:xfrm>
            <a:off x="284163" y="1734390"/>
            <a:ext cx="8574087" cy="4925389"/>
          </a:xfrm>
        </p:spPr>
        <p:txBody>
          <a:bodyPr>
            <a:normAutofit fontScale="92500"/>
          </a:bodyPr>
          <a:lstStyle/>
          <a:p>
            <a:pPr>
              <a:spcBef>
                <a:spcPts val="200"/>
              </a:spcBef>
              <a:buClr>
                <a:schemeClr val="accent1"/>
              </a:buClr>
            </a:pPr>
            <a:r>
              <a:rPr lang="en-US" sz="2600" dirty="0"/>
              <a:t>Capacity building is whatever is needed to bring an organization to the next level of operational, programmatic, financial, or organizational maturity, in order to more effectively and efficiently fulfill its mission. </a:t>
            </a:r>
            <a:endParaRPr lang="en-US" sz="2600" dirty="0" smtClean="0"/>
          </a:p>
          <a:p>
            <a:pPr lvl="1">
              <a:spcBef>
                <a:spcPts val="200"/>
              </a:spcBef>
              <a:buClr>
                <a:schemeClr val="accent1"/>
              </a:buClr>
            </a:pPr>
            <a:r>
              <a:rPr lang="en-US" sz="2600" dirty="0" smtClean="0"/>
              <a:t>Activities </a:t>
            </a:r>
            <a:r>
              <a:rPr lang="en-US" sz="2600" dirty="0"/>
              <a:t>that improve and enhance an organization’s ability to achieve its mission and sustain itself over </a:t>
            </a:r>
            <a:r>
              <a:rPr lang="en-US" sz="2600" dirty="0" smtClean="0"/>
              <a:t>time: </a:t>
            </a:r>
          </a:p>
          <a:p>
            <a:pPr lvl="2">
              <a:spcBef>
                <a:spcPts val="200"/>
              </a:spcBef>
              <a:buClr>
                <a:schemeClr val="accent1"/>
              </a:buClr>
              <a:buFont typeface="Wingdings" charset="2"/>
              <a:buChar char="Ø"/>
            </a:pPr>
            <a:r>
              <a:rPr lang="en-US" sz="2400" dirty="0" smtClean="0"/>
              <a:t>identifying </a:t>
            </a:r>
            <a:r>
              <a:rPr lang="en-US" sz="2400" dirty="0"/>
              <a:t>a communications strategy, improving volunteer recruitment, identifying more efficient uses of technology, and engaging in collaborations with community partners. </a:t>
            </a:r>
            <a:endParaRPr lang="en-US" sz="2400" dirty="0" smtClean="0"/>
          </a:p>
          <a:p>
            <a:pPr>
              <a:spcBef>
                <a:spcPts val="200"/>
              </a:spcBef>
              <a:buClr>
                <a:schemeClr val="accent1"/>
              </a:buClr>
            </a:pPr>
            <a:r>
              <a:rPr lang="en-US" sz="2600" dirty="0" smtClean="0"/>
              <a:t>When </a:t>
            </a:r>
            <a:r>
              <a:rPr lang="en-US" sz="2600" dirty="0"/>
              <a:t>capacity building is successful, it strengthens an organization’s ability to fulfill its mission over time and enhances the organization’s ability to have a significant, positive impact on lives and communities.</a:t>
            </a:r>
          </a:p>
          <a:p>
            <a:pPr marL="0" indent="0">
              <a:spcBef>
                <a:spcPts val="200"/>
              </a:spcBef>
              <a:buNone/>
            </a:pPr>
            <a:endParaRPr lang="en-US" sz="2600" dirty="0"/>
          </a:p>
        </p:txBody>
      </p:sp>
    </p:spTree>
    <p:extLst>
      <p:ext uri="{BB962C8B-B14F-4D97-AF65-F5344CB8AC3E}">
        <p14:creationId xmlns:p14="http://schemas.microsoft.com/office/powerpoint/2010/main" val="226369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ea typeface="+mj-ea"/>
                <a:cs typeface="+mj-cs"/>
              </a:rPr>
              <a:t>Network Plan</a:t>
            </a:r>
            <a:endParaRPr lang="en-US" dirty="0">
              <a:solidFill>
                <a:schemeClr val="accent1">
                  <a:satMod val="150000"/>
                </a:schemeClr>
              </a:solidFill>
              <a:ea typeface="+mj-ea"/>
              <a:cs typeface="+mj-cs"/>
            </a:endParaRPr>
          </a:p>
        </p:txBody>
      </p:sp>
      <p:graphicFrame>
        <p:nvGraphicFramePr>
          <p:cNvPr id="4" name="Content Placeholder 3"/>
          <p:cNvGraphicFramePr>
            <a:graphicFrameLocks noGrp="1"/>
          </p:cNvGraphicFramePr>
          <p:nvPr>
            <p:ph idx="1"/>
          </p:nvPr>
        </p:nvGraphicFramePr>
        <p:xfrm>
          <a:off x="457200" y="1774825"/>
          <a:ext cx="8229600" cy="3205433"/>
        </p:xfrm>
        <a:graphic>
          <a:graphicData uri="http://schemas.openxmlformats.org/drawingml/2006/table">
            <a:tbl>
              <a:tblPr firstRow="1" bandRow="1">
                <a:tableStyleId>{B301B821-A1FF-4177-AEE7-76D212191A09}</a:tableStyleId>
              </a:tblPr>
              <a:tblGrid>
                <a:gridCol w="1424709"/>
                <a:gridCol w="1318491"/>
                <a:gridCol w="1371600"/>
                <a:gridCol w="1708727"/>
                <a:gridCol w="1034473"/>
                <a:gridCol w="1371600"/>
              </a:tblGrid>
              <a:tr h="2834360">
                <a:tc>
                  <a:txBody>
                    <a:bodyPr/>
                    <a:lstStyle/>
                    <a:p>
                      <a:pPr algn="ctr"/>
                      <a:r>
                        <a:rPr kumimoji="0" lang="en-US" sz="1800" u="sng" kern="1200" dirty="0" smtClean="0">
                          <a:solidFill>
                            <a:srgbClr val="000000"/>
                          </a:solidFill>
                        </a:rPr>
                        <a:t>People</a:t>
                      </a:r>
                      <a:endParaRPr kumimoji="0" lang="en-US" sz="1800" kern="1200" dirty="0" smtClean="0">
                        <a:solidFill>
                          <a:srgbClr val="000000"/>
                        </a:solidFill>
                      </a:endParaRPr>
                    </a:p>
                    <a:p>
                      <a:pPr algn="ctr"/>
                      <a:r>
                        <a:rPr kumimoji="0" lang="en-US" sz="1800" kern="1200" dirty="0" smtClean="0">
                          <a:solidFill>
                            <a:srgbClr val="000000"/>
                          </a:solidFill>
                        </a:rPr>
                        <a:t>- Age Group</a:t>
                      </a:r>
                      <a:br>
                        <a:rPr kumimoji="0" lang="en-US" sz="1800" kern="1200" dirty="0" smtClean="0">
                          <a:solidFill>
                            <a:srgbClr val="000000"/>
                          </a:solidFill>
                        </a:rPr>
                      </a:br>
                      <a:r>
                        <a:rPr kumimoji="0" lang="en-US" sz="1800" kern="1200" dirty="0" smtClean="0">
                          <a:solidFill>
                            <a:srgbClr val="000000"/>
                          </a:solidFill>
                        </a:rPr>
                        <a:t>- Family </a:t>
                      </a:r>
                    </a:p>
                    <a:p>
                      <a:pPr algn="ctr"/>
                      <a:r>
                        <a:rPr kumimoji="0" lang="en-US" sz="1800" kern="1200" dirty="0" smtClean="0">
                          <a:solidFill>
                            <a:srgbClr val="000000"/>
                          </a:solidFill>
                        </a:rPr>
                        <a:t>- Generation</a:t>
                      </a:r>
                      <a:r>
                        <a:rPr lang="en-US" sz="1800" dirty="0" smtClean="0">
                          <a:solidFill>
                            <a:srgbClr val="000000"/>
                          </a:solidFill>
                        </a:rPr>
                        <a:t> </a:t>
                      </a:r>
                      <a:endParaRPr lang="en-US" sz="1800" dirty="0">
                        <a:solidFill>
                          <a:srgbClr val="000000"/>
                        </a:solidFill>
                      </a:endParaRPr>
                    </a:p>
                  </a:txBody>
                  <a:tcPr marT="45715" marB="45715"/>
                </a:tc>
                <a:tc>
                  <a:txBody>
                    <a:bodyPr/>
                    <a:lstStyle/>
                    <a:p>
                      <a:pPr algn="ctr"/>
                      <a:r>
                        <a:rPr kumimoji="0" lang="en-US" sz="1800" kern="1200" dirty="0" smtClean="0">
                          <a:solidFill>
                            <a:srgbClr val="000000"/>
                          </a:solidFill>
                        </a:rPr>
                        <a:t>Life Task, Religious and Spiritual Need</a:t>
                      </a:r>
                      <a:r>
                        <a:rPr lang="en-US" sz="1800" dirty="0" smtClean="0">
                          <a:solidFill>
                            <a:srgbClr val="000000"/>
                          </a:solidFill>
                        </a:rPr>
                        <a:t> </a:t>
                      </a:r>
                      <a:endParaRPr lang="en-US" sz="1800" dirty="0">
                        <a:solidFill>
                          <a:srgbClr val="000000"/>
                        </a:solidFill>
                      </a:endParaRPr>
                    </a:p>
                  </a:txBody>
                  <a:tcPr marT="45715" marB="45715"/>
                </a:tc>
                <a:tc>
                  <a:txBody>
                    <a:bodyPr/>
                    <a:lstStyle/>
                    <a:p>
                      <a:pPr algn="ctr"/>
                      <a:r>
                        <a:rPr kumimoji="0" lang="en-US" sz="1800" kern="1200" dirty="0" smtClean="0">
                          <a:solidFill>
                            <a:srgbClr val="000000"/>
                          </a:solidFill>
                        </a:rPr>
                        <a:t>Faith Formation Program, Activity or Resource</a:t>
                      </a:r>
                      <a:r>
                        <a:rPr lang="en-US" sz="1800" dirty="0" smtClean="0">
                          <a:solidFill>
                            <a:srgbClr val="000000"/>
                          </a:solidFill>
                        </a:rPr>
                        <a:t> </a:t>
                      </a:r>
                      <a:endParaRPr lang="en-US" sz="1800" dirty="0">
                        <a:solidFill>
                          <a:srgbClr val="000000"/>
                        </a:solidFill>
                      </a:endParaRPr>
                    </a:p>
                  </a:txBody>
                  <a:tcPr marT="45715" marB="45715"/>
                </a:tc>
                <a:tc>
                  <a:txBody>
                    <a:bodyPr/>
                    <a:lstStyle/>
                    <a:p>
                      <a:pPr algn="ctr"/>
                      <a:r>
                        <a:rPr kumimoji="0" lang="en-US" sz="1800" kern="1200" dirty="0" smtClean="0">
                          <a:solidFill>
                            <a:srgbClr val="000000"/>
                          </a:solidFill>
                        </a:rPr>
                        <a:t>Faith Formation Model</a:t>
                      </a:r>
                    </a:p>
                    <a:p>
                      <a:pPr algn="ctr"/>
                      <a:r>
                        <a:rPr kumimoji="0" lang="en-US" sz="1800" kern="1200" dirty="0" smtClean="0">
                          <a:solidFill>
                            <a:srgbClr val="000000"/>
                          </a:solidFill>
                        </a:rPr>
                        <a:t>- on your own</a:t>
                      </a:r>
                    </a:p>
                    <a:p>
                      <a:pPr algn="ctr"/>
                      <a:r>
                        <a:rPr kumimoji="0" lang="en-US" sz="1800" kern="1200" dirty="0" smtClean="0">
                          <a:solidFill>
                            <a:srgbClr val="000000"/>
                          </a:solidFill>
                        </a:rPr>
                        <a:t>- at home</a:t>
                      </a:r>
                    </a:p>
                    <a:p>
                      <a:pPr algn="ctr"/>
                      <a:r>
                        <a:rPr kumimoji="0" lang="en-US" sz="1800" kern="1200" dirty="0" smtClean="0">
                          <a:solidFill>
                            <a:srgbClr val="000000"/>
                          </a:solidFill>
                        </a:rPr>
                        <a:t>- small group</a:t>
                      </a:r>
                    </a:p>
                    <a:p>
                      <a:pPr algn="ctr"/>
                      <a:r>
                        <a:rPr kumimoji="0" lang="en-US" sz="1800" kern="1200" dirty="0" smtClean="0">
                          <a:solidFill>
                            <a:srgbClr val="000000"/>
                          </a:solidFill>
                        </a:rPr>
                        <a:t>- large group</a:t>
                      </a:r>
                    </a:p>
                    <a:p>
                      <a:pPr algn="ctr"/>
                      <a:r>
                        <a:rPr kumimoji="0" lang="en-US" sz="1800" kern="1200" dirty="0" smtClean="0">
                          <a:solidFill>
                            <a:srgbClr val="000000"/>
                          </a:solidFill>
                        </a:rPr>
                        <a:t>- congregation</a:t>
                      </a:r>
                    </a:p>
                    <a:p>
                      <a:pPr algn="ctr"/>
                      <a:r>
                        <a:rPr kumimoji="0" lang="en-US" sz="1800" kern="1200" dirty="0" smtClean="0">
                          <a:solidFill>
                            <a:srgbClr val="000000"/>
                          </a:solidFill>
                        </a:rPr>
                        <a:t>- community and world</a:t>
                      </a:r>
                      <a:r>
                        <a:rPr lang="en-US" sz="1800" dirty="0" smtClean="0">
                          <a:solidFill>
                            <a:srgbClr val="000000"/>
                          </a:solidFill>
                        </a:rPr>
                        <a:t> </a:t>
                      </a:r>
                      <a:endParaRPr lang="en-US" sz="1800" dirty="0">
                        <a:solidFill>
                          <a:srgbClr val="000000"/>
                        </a:solidFill>
                      </a:endParaRPr>
                    </a:p>
                  </a:txBody>
                  <a:tcPr marT="45715" marB="45715"/>
                </a:tc>
                <a:tc>
                  <a:txBody>
                    <a:bodyPr/>
                    <a:lstStyle/>
                    <a:p>
                      <a:pPr algn="ctr"/>
                      <a:r>
                        <a:rPr kumimoji="0" lang="en-US" sz="1800" kern="1200" dirty="0" smtClean="0">
                          <a:solidFill>
                            <a:srgbClr val="000000"/>
                          </a:solidFill>
                        </a:rPr>
                        <a:t>Dates and Times</a:t>
                      </a:r>
                      <a:r>
                        <a:rPr lang="en-US" sz="1800" dirty="0" smtClean="0">
                          <a:solidFill>
                            <a:srgbClr val="000000"/>
                          </a:solidFill>
                        </a:rPr>
                        <a:t> </a:t>
                      </a:r>
                      <a:endParaRPr lang="en-US" sz="1800" dirty="0">
                        <a:solidFill>
                          <a:srgbClr val="000000"/>
                        </a:solidFill>
                      </a:endParaRPr>
                    </a:p>
                  </a:txBody>
                  <a:tcPr marT="45715" marB="45715"/>
                </a:tc>
                <a:tc>
                  <a:txBody>
                    <a:bodyPr/>
                    <a:lstStyle/>
                    <a:p>
                      <a:pPr algn="ctr"/>
                      <a:r>
                        <a:rPr kumimoji="0" lang="en-US" sz="1800" kern="1200" dirty="0" smtClean="0">
                          <a:solidFill>
                            <a:srgbClr val="000000"/>
                          </a:solidFill>
                        </a:rPr>
                        <a:t>Location</a:t>
                      </a:r>
                    </a:p>
                    <a:p>
                      <a:pPr algn="ctr"/>
                      <a:r>
                        <a:rPr kumimoji="0" lang="en-US" sz="1800" kern="1200" dirty="0" smtClean="0">
                          <a:solidFill>
                            <a:srgbClr val="000000"/>
                          </a:solidFill>
                        </a:rPr>
                        <a:t>- physical/ facility</a:t>
                      </a:r>
                    </a:p>
                    <a:p>
                      <a:pPr algn="ctr"/>
                      <a:r>
                        <a:rPr kumimoji="0" lang="en-US" sz="1800" kern="1200" dirty="0" smtClean="0">
                          <a:solidFill>
                            <a:srgbClr val="000000"/>
                          </a:solidFill>
                        </a:rPr>
                        <a:t>- online/</a:t>
                      </a:r>
                    </a:p>
                    <a:p>
                      <a:pPr algn="ctr"/>
                      <a:r>
                        <a:rPr kumimoji="0" lang="en-US" sz="1800" kern="1200" dirty="0" smtClean="0">
                          <a:solidFill>
                            <a:srgbClr val="000000"/>
                          </a:solidFill>
                        </a:rPr>
                        <a:t>website</a:t>
                      </a:r>
                      <a:r>
                        <a:rPr lang="en-US" sz="1800" dirty="0" smtClean="0">
                          <a:solidFill>
                            <a:srgbClr val="000000"/>
                          </a:solidFill>
                        </a:rPr>
                        <a:t> </a:t>
                      </a:r>
                      <a:endParaRPr lang="en-US" sz="1800" dirty="0">
                        <a:solidFill>
                          <a:srgbClr val="000000"/>
                        </a:solidFill>
                      </a:endParaRPr>
                    </a:p>
                  </a:txBody>
                  <a:tcPr marT="45715" marB="45715"/>
                </a:tc>
              </a:tr>
              <a:tr h="370803">
                <a:tc>
                  <a:txBody>
                    <a:bodyPr/>
                    <a:lstStyle/>
                    <a:p>
                      <a:endParaRPr lang="en-US" sz="1800">
                        <a:solidFill>
                          <a:srgbClr val="000000"/>
                        </a:solidFill>
                      </a:endParaRPr>
                    </a:p>
                  </a:txBody>
                  <a:tcPr marT="45715" marB="45715"/>
                </a:tc>
                <a:tc>
                  <a:txBody>
                    <a:bodyPr/>
                    <a:lstStyle/>
                    <a:p>
                      <a:endParaRPr lang="en-US" sz="1800">
                        <a:solidFill>
                          <a:srgbClr val="000000"/>
                        </a:solidFill>
                      </a:endParaRPr>
                    </a:p>
                  </a:txBody>
                  <a:tcPr marT="45715" marB="45715"/>
                </a:tc>
                <a:tc>
                  <a:txBody>
                    <a:bodyPr/>
                    <a:lstStyle/>
                    <a:p>
                      <a:endParaRPr lang="en-US" sz="1800">
                        <a:solidFill>
                          <a:srgbClr val="000000"/>
                        </a:solidFill>
                      </a:endParaRPr>
                    </a:p>
                  </a:txBody>
                  <a:tcPr marT="45715" marB="45715"/>
                </a:tc>
                <a:tc>
                  <a:txBody>
                    <a:bodyPr/>
                    <a:lstStyle/>
                    <a:p>
                      <a:endParaRPr lang="en-US" sz="1800" dirty="0">
                        <a:solidFill>
                          <a:srgbClr val="000000"/>
                        </a:solidFill>
                      </a:endParaRPr>
                    </a:p>
                  </a:txBody>
                  <a:tcPr marT="45715" marB="45715"/>
                </a:tc>
                <a:tc>
                  <a:txBody>
                    <a:bodyPr/>
                    <a:lstStyle/>
                    <a:p>
                      <a:endParaRPr lang="en-US" sz="1800">
                        <a:solidFill>
                          <a:srgbClr val="000000"/>
                        </a:solidFill>
                      </a:endParaRPr>
                    </a:p>
                  </a:txBody>
                  <a:tcPr marT="45715" marB="45715"/>
                </a:tc>
                <a:tc>
                  <a:txBody>
                    <a:bodyPr/>
                    <a:lstStyle/>
                    <a:p>
                      <a:endParaRPr lang="en-US" sz="1800" dirty="0">
                        <a:solidFill>
                          <a:srgbClr val="000000"/>
                        </a:solidFill>
                      </a:endParaRPr>
                    </a:p>
                  </a:txBody>
                  <a:tcPr marT="45715" marB="45715"/>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I Life Faith Formation Plan.jpg"/>
          <p:cNvPicPr>
            <a:picLocks noChangeAspect="1"/>
          </p:cNvPicPr>
          <p:nvPr/>
        </p:nvPicPr>
        <p:blipFill rotWithShape="1">
          <a:blip r:embed="rId2">
            <a:extLst>
              <a:ext uri="{28A0092B-C50C-407E-A947-70E740481C1C}">
                <a14:useLocalDpi xmlns:a14="http://schemas.microsoft.com/office/drawing/2010/main" val="0"/>
              </a:ext>
            </a:extLst>
          </a:blip>
          <a:srcRect l="4142" t="3161" r="2946" b="3350"/>
          <a:stretch/>
        </p:blipFill>
        <p:spPr>
          <a:xfrm>
            <a:off x="1982383" y="15194"/>
            <a:ext cx="5198818" cy="6767954"/>
          </a:xfrm>
          <a:prstGeom prst="rect">
            <a:avLst/>
          </a:prstGeom>
        </p:spPr>
      </p:pic>
    </p:spTree>
    <p:extLst>
      <p:ext uri="{BB962C8B-B14F-4D97-AF65-F5344CB8AC3E}">
        <p14:creationId xmlns:p14="http://schemas.microsoft.com/office/powerpoint/2010/main" val="234056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atheos 1.jpg"/>
          <p:cNvPicPr>
            <a:picLocks noChangeAspect="1"/>
          </p:cNvPicPr>
          <p:nvPr/>
        </p:nvPicPr>
        <p:blipFill rotWithShape="1">
          <a:blip r:embed="rId2">
            <a:extLst>
              <a:ext uri="{28A0092B-C50C-407E-A947-70E740481C1C}">
                <a14:useLocalDpi xmlns:a14="http://schemas.microsoft.com/office/drawing/2010/main" val="0"/>
              </a:ext>
            </a:extLst>
          </a:blip>
          <a:srcRect l="10090" t="12794" r="14172" b="1730"/>
          <a:stretch/>
        </p:blipFill>
        <p:spPr>
          <a:xfrm>
            <a:off x="521139" y="575346"/>
            <a:ext cx="8086894" cy="5704204"/>
          </a:xfrm>
          <a:prstGeom prst="rect">
            <a:avLst/>
          </a:prstGeom>
        </p:spPr>
      </p:pic>
    </p:spTree>
    <p:extLst>
      <p:ext uri="{BB962C8B-B14F-4D97-AF65-F5344CB8AC3E}">
        <p14:creationId xmlns:p14="http://schemas.microsoft.com/office/powerpoint/2010/main" val="242378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atheos 2.jpg"/>
          <p:cNvPicPr>
            <a:picLocks noChangeAspect="1"/>
          </p:cNvPicPr>
          <p:nvPr/>
        </p:nvPicPr>
        <p:blipFill rotWithShape="1">
          <a:blip r:embed="rId2">
            <a:extLst>
              <a:ext uri="{28A0092B-C50C-407E-A947-70E740481C1C}">
                <a14:useLocalDpi xmlns:a14="http://schemas.microsoft.com/office/drawing/2010/main" val="0"/>
              </a:ext>
            </a:extLst>
          </a:blip>
          <a:srcRect l="11396" t="12414" r="16309" b="1539"/>
          <a:stretch/>
        </p:blipFill>
        <p:spPr>
          <a:xfrm>
            <a:off x="501560" y="434220"/>
            <a:ext cx="8149893" cy="6062536"/>
          </a:xfrm>
          <a:prstGeom prst="rect">
            <a:avLst/>
          </a:prstGeom>
        </p:spPr>
      </p:pic>
    </p:spTree>
    <p:extLst>
      <p:ext uri="{BB962C8B-B14F-4D97-AF65-F5344CB8AC3E}">
        <p14:creationId xmlns:p14="http://schemas.microsoft.com/office/powerpoint/2010/main" val="400376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orking Preacher 1.jpg"/>
          <p:cNvPicPr>
            <a:picLocks noChangeAspect="1"/>
          </p:cNvPicPr>
          <p:nvPr/>
        </p:nvPicPr>
        <p:blipFill rotWithShape="1">
          <a:blip r:embed="rId2">
            <a:extLst>
              <a:ext uri="{28A0092B-C50C-407E-A947-70E740481C1C}">
                <a14:useLocalDpi xmlns:a14="http://schemas.microsoft.com/office/drawing/2010/main" val="0"/>
              </a:ext>
            </a:extLst>
          </a:blip>
          <a:srcRect l="13414" t="12604" r="17495" b="1919"/>
          <a:stretch/>
        </p:blipFill>
        <p:spPr>
          <a:xfrm>
            <a:off x="662157" y="442399"/>
            <a:ext cx="7837326" cy="6060089"/>
          </a:xfrm>
          <a:prstGeom prst="rect">
            <a:avLst/>
          </a:prstGeom>
        </p:spPr>
      </p:pic>
    </p:spTree>
    <p:extLst>
      <p:ext uri="{BB962C8B-B14F-4D97-AF65-F5344CB8AC3E}">
        <p14:creationId xmlns:p14="http://schemas.microsoft.com/office/powerpoint/2010/main" val="160406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orkiing Preacher 3.jpg"/>
          <p:cNvPicPr>
            <a:picLocks noChangeAspect="1"/>
          </p:cNvPicPr>
          <p:nvPr/>
        </p:nvPicPr>
        <p:blipFill rotWithShape="1">
          <a:blip r:embed="rId2">
            <a:extLst>
              <a:ext uri="{28A0092B-C50C-407E-A947-70E740481C1C}">
                <a14:useLocalDpi xmlns:a14="http://schemas.microsoft.com/office/drawing/2010/main" val="0"/>
              </a:ext>
            </a:extLst>
          </a:blip>
          <a:srcRect l="13413" t="13553" r="17615" b="7618"/>
          <a:stretch/>
        </p:blipFill>
        <p:spPr>
          <a:xfrm>
            <a:off x="575315" y="607912"/>
            <a:ext cx="7948045" cy="5677458"/>
          </a:xfrm>
          <a:prstGeom prst="rect">
            <a:avLst/>
          </a:prstGeom>
        </p:spPr>
      </p:pic>
    </p:spTree>
    <p:extLst>
      <p:ext uri="{BB962C8B-B14F-4D97-AF65-F5344CB8AC3E}">
        <p14:creationId xmlns:p14="http://schemas.microsoft.com/office/powerpoint/2010/main" val="3041374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orkiing Preacher 3.jpg"/>
          <p:cNvPicPr>
            <a:picLocks noChangeAspect="1"/>
          </p:cNvPicPr>
          <p:nvPr/>
        </p:nvPicPr>
        <p:blipFill rotWithShape="1">
          <a:blip r:embed="rId2">
            <a:extLst>
              <a:ext uri="{28A0092B-C50C-407E-A947-70E740481C1C}">
                <a14:useLocalDpi xmlns:a14="http://schemas.microsoft.com/office/drawing/2010/main" val="0"/>
              </a:ext>
            </a:extLst>
          </a:blip>
          <a:srcRect l="13176" t="13174" r="17496" b="6288"/>
          <a:stretch/>
        </p:blipFill>
        <p:spPr>
          <a:xfrm>
            <a:off x="651301" y="651333"/>
            <a:ext cx="7783051" cy="5650989"/>
          </a:xfrm>
          <a:prstGeom prst="rect">
            <a:avLst/>
          </a:prstGeom>
        </p:spPr>
      </p:pic>
    </p:spTree>
    <p:extLst>
      <p:ext uri="{BB962C8B-B14F-4D97-AF65-F5344CB8AC3E}">
        <p14:creationId xmlns:p14="http://schemas.microsoft.com/office/powerpoint/2010/main" val="2240613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orking Preacher 4.jpg"/>
          <p:cNvPicPr>
            <a:picLocks noChangeAspect="1"/>
          </p:cNvPicPr>
          <p:nvPr/>
        </p:nvPicPr>
        <p:blipFill rotWithShape="1">
          <a:blip r:embed="rId2">
            <a:extLst>
              <a:ext uri="{28A0092B-C50C-407E-A947-70E740481C1C}">
                <a14:useLocalDpi xmlns:a14="http://schemas.microsoft.com/office/drawing/2010/main" val="0"/>
              </a:ext>
            </a:extLst>
          </a:blip>
          <a:srcRect l="13414" t="14693" r="17733" b="7617"/>
          <a:stretch/>
        </p:blipFill>
        <p:spPr>
          <a:xfrm>
            <a:off x="662157" y="640476"/>
            <a:ext cx="7958399" cy="5612323"/>
          </a:xfrm>
          <a:prstGeom prst="rect">
            <a:avLst/>
          </a:prstGeom>
        </p:spPr>
      </p:pic>
    </p:spTree>
    <p:extLst>
      <p:ext uri="{BB962C8B-B14F-4D97-AF65-F5344CB8AC3E}">
        <p14:creationId xmlns:p14="http://schemas.microsoft.com/office/powerpoint/2010/main" val="370505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My Jewish Learning 1.jpg"/>
          <p:cNvPicPr>
            <a:picLocks noChangeAspect="1"/>
          </p:cNvPicPr>
          <p:nvPr/>
        </p:nvPicPr>
        <p:blipFill rotWithShape="1">
          <a:blip r:embed="rId2">
            <a:extLst>
              <a:ext uri="{28A0092B-C50C-407E-A947-70E740481C1C}">
                <a14:useLocalDpi xmlns:a14="http://schemas.microsoft.com/office/drawing/2010/main" val="0"/>
              </a:ext>
            </a:extLst>
          </a:blip>
          <a:srcRect l="13177" t="12794" r="17614" b="2299"/>
          <a:stretch/>
        </p:blipFill>
        <p:spPr>
          <a:xfrm>
            <a:off x="705575" y="423370"/>
            <a:ext cx="7687613" cy="5894569"/>
          </a:xfrm>
          <a:prstGeom prst="rect">
            <a:avLst/>
          </a:prstGeom>
        </p:spPr>
      </p:pic>
    </p:spTree>
    <p:extLst>
      <p:ext uri="{BB962C8B-B14F-4D97-AF65-F5344CB8AC3E}">
        <p14:creationId xmlns:p14="http://schemas.microsoft.com/office/powerpoint/2010/main" val="366362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My Jewish Learning 2.jpg"/>
          <p:cNvPicPr>
            <a:picLocks noChangeAspect="1"/>
          </p:cNvPicPr>
          <p:nvPr/>
        </p:nvPicPr>
        <p:blipFill rotWithShape="1">
          <a:blip r:embed="rId2">
            <a:extLst>
              <a:ext uri="{28A0092B-C50C-407E-A947-70E740481C1C}">
                <a14:useLocalDpi xmlns:a14="http://schemas.microsoft.com/office/drawing/2010/main" val="0"/>
              </a:ext>
            </a:extLst>
          </a:blip>
          <a:srcRect l="13059" t="13174" r="17139" b="11986"/>
          <a:stretch/>
        </p:blipFill>
        <p:spPr>
          <a:xfrm>
            <a:off x="547875" y="727326"/>
            <a:ext cx="7984171" cy="5350202"/>
          </a:xfrm>
          <a:prstGeom prst="rect">
            <a:avLst/>
          </a:prstGeom>
        </p:spPr>
      </p:pic>
    </p:spTree>
    <p:extLst>
      <p:ext uri="{BB962C8B-B14F-4D97-AF65-F5344CB8AC3E}">
        <p14:creationId xmlns:p14="http://schemas.microsoft.com/office/powerpoint/2010/main" val="216362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Required?</a:t>
            </a:r>
            <a:endParaRPr lang="en-US" dirty="0"/>
          </a:p>
        </p:txBody>
      </p:sp>
      <p:sp>
        <p:nvSpPr>
          <p:cNvPr id="3" name="Content Placeholder 2"/>
          <p:cNvSpPr>
            <a:spLocks noGrp="1"/>
          </p:cNvSpPr>
          <p:nvPr>
            <p:ph idx="1"/>
          </p:nvPr>
        </p:nvSpPr>
        <p:spPr>
          <a:xfrm>
            <a:off x="369071" y="1791167"/>
            <a:ext cx="8489179" cy="4787301"/>
          </a:xfrm>
        </p:spPr>
        <p:txBody>
          <a:bodyPr>
            <a:normAutofit lnSpcReduction="10000"/>
          </a:bodyPr>
          <a:lstStyle/>
          <a:p>
            <a:pPr marL="0" indent="0">
              <a:buNone/>
            </a:pPr>
            <a:r>
              <a:rPr lang="en-US" b="1" dirty="0" smtClean="0"/>
              <a:t>1. What </a:t>
            </a:r>
            <a:r>
              <a:rPr lang="en-US" b="1" dirty="0"/>
              <a:t>will implementing plans for strengthening parish vitality, developing innovations, and/or reaching new audiences require of the parish?</a:t>
            </a:r>
          </a:p>
          <a:p>
            <a:pPr lvl="1">
              <a:buClr>
                <a:schemeClr val="accent1"/>
              </a:buClr>
            </a:pPr>
            <a:r>
              <a:rPr lang="en-US" dirty="0" smtClean="0"/>
              <a:t>What </a:t>
            </a:r>
            <a:r>
              <a:rPr lang="en-US" dirty="0"/>
              <a:t>will it require of </a:t>
            </a:r>
            <a:r>
              <a:rPr lang="en-US" b="1" dirty="0"/>
              <a:t>Parish Leadership</a:t>
            </a:r>
            <a:r>
              <a:rPr lang="en-US" dirty="0"/>
              <a:t> (e.g., competencies, skills, processes and procedures)?</a:t>
            </a:r>
          </a:p>
          <a:p>
            <a:pPr lvl="1">
              <a:buClr>
                <a:schemeClr val="accent1"/>
              </a:buClr>
            </a:pPr>
            <a:r>
              <a:rPr lang="en-US" dirty="0"/>
              <a:t>What will it require in </a:t>
            </a:r>
            <a:r>
              <a:rPr lang="en-US" b="1" dirty="0"/>
              <a:t>People Resources</a:t>
            </a:r>
            <a:r>
              <a:rPr lang="en-US" dirty="0"/>
              <a:t> (e.g., committees, ministries, parish organizations, parishioners)?</a:t>
            </a:r>
          </a:p>
          <a:p>
            <a:pPr lvl="1">
              <a:buClr>
                <a:schemeClr val="accent1"/>
              </a:buClr>
            </a:pPr>
            <a:r>
              <a:rPr lang="en-US" dirty="0"/>
              <a:t>What will it require in </a:t>
            </a:r>
            <a:r>
              <a:rPr lang="en-US" b="1" dirty="0"/>
              <a:t>Material Resources</a:t>
            </a:r>
            <a:r>
              <a:rPr lang="en-US" dirty="0"/>
              <a:t> (e.g., facilities, technologies, print and digital resources)?</a:t>
            </a:r>
          </a:p>
          <a:p>
            <a:pPr lvl="1">
              <a:buClr>
                <a:schemeClr val="accent1"/>
              </a:buClr>
            </a:pPr>
            <a:r>
              <a:rPr lang="en-US" dirty="0"/>
              <a:t>What will it require in </a:t>
            </a:r>
            <a:r>
              <a:rPr lang="en-US" b="1" dirty="0"/>
              <a:t>Financial Resources</a:t>
            </a:r>
            <a:r>
              <a:rPr lang="en-US" dirty="0"/>
              <a:t>?</a:t>
            </a:r>
          </a:p>
          <a:p>
            <a:pPr lvl="1">
              <a:buClr>
                <a:schemeClr val="accent1"/>
              </a:buClr>
            </a:pPr>
            <a:r>
              <a:rPr lang="en-US" dirty="0"/>
              <a:t>What will it require in </a:t>
            </a:r>
            <a:r>
              <a:rPr lang="en-US" b="1" dirty="0"/>
              <a:t>Collaborating and Partnering</a:t>
            </a:r>
            <a:r>
              <a:rPr lang="en-US" dirty="0"/>
              <a:t> with organizations outside the parish (e.g., local churches and synagogues, school/colleges, community organizations, diocesan agencies)? </a:t>
            </a:r>
          </a:p>
          <a:p>
            <a:endParaRPr lang="en-US" dirty="0"/>
          </a:p>
        </p:txBody>
      </p:sp>
    </p:spTree>
    <p:extLst>
      <p:ext uri="{BB962C8B-B14F-4D97-AF65-F5344CB8AC3E}">
        <p14:creationId xmlns:p14="http://schemas.microsoft.com/office/powerpoint/2010/main" val="427518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for Faith Formation 2020</a:t>
            </a:r>
            <a:endParaRPr lang="en-US" dirty="0"/>
          </a:p>
        </p:txBody>
      </p:sp>
      <p:sp>
        <p:nvSpPr>
          <p:cNvPr id="3" name="Content Placeholder 2"/>
          <p:cNvSpPr>
            <a:spLocks noGrp="1"/>
          </p:cNvSpPr>
          <p:nvPr>
            <p:ph idx="1"/>
          </p:nvPr>
        </p:nvSpPr>
        <p:spPr>
          <a:xfrm>
            <a:off x="457200" y="1571233"/>
            <a:ext cx="8229600" cy="4829567"/>
          </a:xfrm>
        </p:spPr>
        <p:txBody>
          <a:bodyPr/>
          <a:lstStyle/>
          <a:p>
            <a:pPr marL="118872" lvl="0" indent="0" algn="ctr" hangingPunct="0">
              <a:buNone/>
            </a:pPr>
            <a:r>
              <a:rPr lang="en-US" b="1" dirty="0" smtClean="0">
                <a:solidFill>
                  <a:schemeClr val="accent6"/>
                </a:solidFill>
              </a:rPr>
              <a:t>New Leadership Roles for 2020</a:t>
            </a:r>
          </a:p>
          <a:p>
            <a:pPr marL="118872" lvl="0" indent="0" algn="ctr" hangingPunct="0">
              <a:buNone/>
            </a:pPr>
            <a:endParaRPr lang="en-US" sz="1200" b="1" dirty="0" smtClean="0">
              <a:solidFill>
                <a:schemeClr val="accent6"/>
              </a:solidFill>
            </a:endParaRPr>
          </a:p>
          <a:p>
            <a:pPr lvl="0" hangingPunct="0"/>
            <a:r>
              <a:rPr lang="en-US" dirty="0" smtClean="0"/>
              <a:t>Becoming </a:t>
            </a:r>
            <a:r>
              <a:rPr lang="en-US" dirty="0"/>
              <a:t>an Adaptive Leader</a:t>
            </a:r>
          </a:p>
          <a:p>
            <a:pPr lvl="0" hangingPunct="0"/>
            <a:r>
              <a:rPr lang="en-US" dirty="0"/>
              <a:t>Becoming an Innovative Leader</a:t>
            </a:r>
          </a:p>
          <a:p>
            <a:pPr lvl="0" hangingPunct="0"/>
            <a:r>
              <a:rPr lang="en-US" dirty="0"/>
              <a:t>Becoming a “Blue Ocean” Leader</a:t>
            </a:r>
          </a:p>
          <a:p>
            <a:pPr lvl="0" hangingPunct="0"/>
            <a:r>
              <a:rPr lang="en-US" dirty="0"/>
              <a:t>Becoming a Change Leader </a:t>
            </a:r>
          </a:p>
          <a:p>
            <a:pPr lvl="0" hangingPunct="0"/>
            <a:r>
              <a:rPr lang="en-US" dirty="0"/>
              <a:t>Becoming a Culturally Intelligent Leader</a:t>
            </a:r>
          </a:p>
          <a:p>
            <a:pPr lvl="0" hangingPunct="0"/>
            <a:r>
              <a:rPr lang="en-US" dirty="0"/>
              <a:t>Becoming a Curator of Content</a:t>
            </a:r>
          </a:p>
          <a:p>
            <a:endParaRPr lang="en-US" dirty="0"/>
          </a:p>
        </p:txBody>
      </p:sp>
    </p:spTree>
    <p:extLst>
      <p:ext uri="{BB962C8B-B14F-4D97-AF65-F5344CB8AC3E}">
        <p14:creationId xmlns:p14="http://schemas.microsoft.com/office/powerpoint/2010/main" val="120195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for Faith Formation 2020</a:t>
            </a:r>
            <a:endParaRPr lang="en-US" dirty="0"/>
          </a:p>
        </p:txBody>
      </p:sp>
      <p:sp>
        <p:nvSpPr>
          <p:cNvPr id="3" name="Content Placeholder 2"/>
          <p:cNvSpPr>
            <a:spLocks noGrp="1"/>
          </p:cNvSpPr>
          <p:nvPr>
            <p:ph idx="1"/>
          </p:nvPr>
        </p:nvSpPr>
        <p:spPr>
          <a:xfrm>
            <a:off x="457200" y="1636273"/>
            <a:ext cx="8229600" cy="4994297"/>
          </a:xfrm>
        </p:spPr>
        <p:txBody>
          <a:bodyPr>
            <a:normAutofit fontScale="92500" lnSpcReduction="20000"/>
          </a:bodyPr>
          <a:lstStyle/>
          <a:p>
            <a:pPr marL="118872" indent="0" algn="ctr">
              <a:buNone/>
            </a:pPr>
            <a:r>
              <a:rPr lang="en-US" sz="3500" b="1" dirty="0" smtClean="0">
                <a:solidFill>
                  <a:srgbClr val="C64847"/>
                </a:solidFill>
              </a:rPr>
              <a:t>The Content Curator</a:t>
            </a:r>
          </a:p>
          <a:p>
            <a:pPr marL="118872" indent="0">
              <a:buNone/>
            </a:pPr>
            <a:endParaRPr lang="en-US" dirty="0" smtClean="0"/>
          </a:p>
          <a:p>
            <a:pPr lvl="0"/>
            <a:r>
              <a:rPr lang="en-US" dirty="0"/>
              <a:t>locating and evaluating valuable content</a:t>
            </a:r>
          </a:p>
          <a:p>
            <a:pPr lvl="0"/>
            <a:r>
              <a:rPr lang="en-US" dirty="0"/>
              <a:t>organizing and connecting content so that it is as accessible as possible</a:t>
            </a:r>
          </a:p>
          <a:p>
            <a:pPr lvl="0"/>
            <a:r>
              <a:rPr lang="en-US" dirty="0"/>
              <a:t>creating and re-purposing content when it adds to the underlying </a:t>
            </a:r>
            <a:r>
              <a:rPr lang="en-US" dirty="0" smtClean="0"/>
              <a:t>value</a:t>
            </a:r>
            <a:endParaRPr lang="en-US" dirty="0"/>
          </a:p>
          <a:p>
            <a:pPr lvl="0"/>
            <a:r>
              <a:rPr lang="en-US" dirty="0"/>
              <a:t>capitalizing on the Social Web to build connections and context</a:t>
            </a:r>
          </a:p>
          <a:p>
            <a:pPr lvl="0"/>
            <a:r>
              <a:rPr lang="en-US" dirty="0"/>
              <a:t>building trusted relationships with learners and other curators</a:t>
            </a:r>
          </a:p>
          <a:p>
            <a:pPr lvl="0"/>
            <a:r>
              <a:rPr lang="en-US" dirty="0" smtClean="0"/>
              <a:t>designing </a:t>
            </a:r>
            <a:r>
              <a:rPr lang="en-US" dirty="0"/>
              <a:t>learning experiences</a:t>
            </a:r>
          </a:p>
          <a:p>
            <a:endParaRPr lang="en-US" dirty="0"/>
          </a:p>
          <a:p>
            <a:endParaRPr lang="en-US" dirty="0"/>
          </a:p>
        </p:txBody>
      </p:sp>
    </p:spTree>
    <p:extLst>
      <p:ext uri="{BB962C8B-B14F-4D97-AF65-F5344CB8AC3E}">
        <p14:creationId xmlns:p14="http://schemas.microsoft.com/office/powerpoint/2010/main" val="293704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faith and leadership.jpg"/>
          <p:cNvPicPr>
            <a:picLocks noChangeAspect="1"/>
          </p:cNvPicPr>
          <p:nvPr/>
        </p:nvPicPr>
        <p:blipFill rotWithShape="1">
          <a:blip r:embed="rId2">
            <a:extLst>
              <a:ext uri="{28A0092B-C50C-407E-A947-70E740481C1C}">
                <a14:useLocalDpi xmlns:a14="http://schemas.microsoft.com/office/drawing/2010/main" val="0"/>
              </a:ext>
            </a:extLst>
          </a:blip>
          <a:srcRect l="10016" t="17562" r="14524" b="1885"/>
          <a:stretch/>
        </p:blipFill>
        <p:spPr>
          <a:xfrm>
            <a:off x="329734" y="561706"/>
            <a:ext cx="8455679" cy="5641479"/>
          </a:xfrm>
          <a:prstGeom prst="rect">
            <a:avLst/>
          </a:prstGeom>
        </p:spPr>
      </p:pic>
    </p:spTree>
    <p:extLst>
      <p:ext uri="{BB962C8B-B14F-4D97-AF65-F5344CB8AC3E}">
        <p14:creationId xmlns:p14="http://schemas.microsoft.com/office/powerpoint/2010/main" val="138452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Resources Do You Have?</a:t>
            </a:r>
            <a:endParaRPr lang="en-US" dirty="0"/>
          </a:p>
        </p:txBody>
      </p:sp>
      <p:sp>
        <p:nvSpPr>
          <p:cNvPr id="3" name="Content Placeholder 2"/>
          <p:cNvSpPr>
            <a:spLocks noGrp="1"/>
          </p:cNvSpPr>
          <p:nvPr>
            <p:ph idx="1"/>
          </p:nvPr>
        </p:nvSpPr>
        <p:spPr>
          <a:xfrm>
            <a:off x="358217" y="1780311"/>
            <a:ext cx="8478324" cy="4906713"/>
          </a:xfrm>
        </p:spPr>
        <p:txBody>
          <a:bodyPr>
            <a:normAutofit lnSpcReduction="10000"/>
          </a:bodyPr>
          <a:lstStyle/>
          <a:p>
            <a:pPr marL="0" indent="0">
              <a:buNone/>
            </a:pPr>
            <a:r>
              <a:rPr lang="en-US" b="1" dirty="0"/>
              <a:t>2. What resources (capacity) can the parish community and its leadership bring to strengthening parish vitality, developing innovations, and/or reaching new audiences?</a:t>
            </a:r>
          </a:p>
          <a:p>
            <a:pPr lvl="1">
              <a:buClr>
                <a:schemeClr val="accent1"/>
              </a:buClr>
            </a:pPr>
            <a:r>
              <a:rPr lang="en-US" sz="2400" b="1" dirty="0" smtClean="0"/>
              <a:t>People </a:t>
            </a:r>
            <a:r>
              <a:rPr lang="en-US" sz="2400" b="1" dirty="0"/>
              <a:t>Resources: </a:t>
            </a:r>
            <a:r>
              <a:rPr lang="en-US" sz="2400" dirty="0"/>
              <a:t>What resources (gifts, talents, competencies) can you identify in the people of your parish, community, local educational institutions, and religious organization who can take a leadership role in implementing your plan? </a:t>
            </a:r>
          </a:p>
          <a:p>
            <a:pPr lvl="1">
              <a:buClr>
                <a:schemeClr val="accent1"/>
              </a:buClr>
            </a:pPr>
            <a:r>
              <a:rPr lang="en-US" sz="2400" b="1" dirty="0"/>
              <a:t>Organizational Resources</a:t>
            </a:r>
            <a:r>
              <a:rPr lang="en-US" sz="2400" dirty="0"/>
              <a:t>: What resources (programs, services) can you identify in organizations, such as local churches and synagogues, school/colleges, community organizations, retreat and conference centers, diocesan agencies, and religious organizations, that you can utilize in implementing your plan? </a:t>
            </a:r>
          </a:p>
        </p:txBody>
      </p:sp>
    </p:spTree>
    <p:extLst>
      <p:ext uri="{BB962C8B-B14F-4D97-AF65-F5344CB8AC3E}">
        <p14:creationId xmlns:p14="http://schemas.microsoft.com/office/powerpoint/2010/main" val="210837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Resources Do You Have?</a:t>
            </a:r>
            <a:endParaRPr lang="en-US" dirty="0"/>
          </a:p>
        </p:txBody>
      </p:sp>
      <p:sp>
        <p:nvSpPr>
          <p:cNvPr id="3" name="Content Placeholder 2"/>
          <p:cNvSpPr>
            <a:spLocks noGrp="1"/>
          </p:cNvSpPr>
          <p:nvPr>
            <p:ph idx="1"/>
          </p:nvPr>
        </p:nvSpPr>
        <p:spPr>
          <a:xfrm>
            <a:off x="358217" y="1736887"/>
            <a:ext cx="8478324" cy="4993560"/>
          </a:xfrm>
        </p:spPr>
        <p:txBody>
          <a:bodyPr>
            <a:normAutofit fontScale="92500" lnSpcReduction="20000"/>
          </a:bodyPr>
          <a:lstStyle/>
          <a:p>
            <a:pPr>
              <a:spcBef>
                <a:spcPts val="200"/>
              </a:spcBef>
              <a:buClr>
                <a:schemeClr val="accent1"/>
              </a:buClr>
            </a:pPr>
            <a:r>
              <a:rPr lang="en-US" sz="2600" b="1" dirty="0" smtClean="0"/>
              <a:t>Print </a:t>
            </a:r>
            <a:r>
              <a:rPr lang="en-US" sz="2600" b="1" dirty="0"/>
              <a:t>and Media Resources</a:t>
            </a:r>
            <a:r>
              <a:rPr lang="en-US" sz="2600" dirty="0"/>
              <a:t>: What print and media resources from publishers, educational institutions, commercial media, and religious organizations can you use in implementing your plan? </a:t>
            </a:r>
          </a:p>
          <a:p>
            <a:pPr>
              <a:spcBef>
                <a:spcPts val="600"/>
              </a:spcBef>
              <a:buClr>
                <a:schemeClr val="accent1"/>
              </a:buClr>
            </a:pPr>
            <a:r>
              <a:rPr lang="en-US" sz="2600" b="1" dirty="0"/>
              <a:t>Web and Social Media Technologies, and Digital Media</a:t>
            </a:r>
            <a:r>
              <a:rPr lang="en-US" sz="2600" dirty="0"/>
              <a:t>: What digital and online resources can you use in implementing your plan (websites, online activities, online courses, social networks)? How will you utilize a parish website, social media, and web technologies to implement your plan? </a:t>
            </a:r>
          </a:p>
          <a:p>
            <a:pPr>
              <a:spcBef>
                <a:spcPts val="600"/>
              </a:spcBef>
              <a:buClr>
                <a:schemeClr val="accent1"/>
              </a:buClr>
            </a:pPr>
            <a:r>
              <a:rPr lang="en-US" sz="2600" b="1" dirty="0"/>
              <a:t>Material Resources</a:t>
            </a:r>
            <a:r>
              <a:rPr lang="en-US" sz="2600" dirty="0"/>
              <a:t>: What physical settings (facilities) in the parish and in the community are available for implementing your plan? </a:t>
            </a:r>
          </a:p>
          <a:p>
            <a:pPr>
              <a:spcBef>
                <a:spcPts val="600"/>
              </a:spcBef>
              <a:buClr>
                <a:schemeClr val="accent1"/>
              </a:buClr>
            </a:pPr>
            <a:r>
              <a:rPr lang="en-US" sz="2600" b="1" dirty="0"/>
              <a:t>Financial Resources</a:t>
            </a:r>
            <a:r>
              <a:rPr lang="en-US" sz="2600" dirty="0"/>
              <a:t>: What sources of financial assistance are available for implementing your plan (parish budget, fundraising, participant fees, grants, sponsorships)? </a:t>
            </a:r>
          </a:p>
        </p:txBody>
      </p:sp>
    </p:spTree>
    <p:extLst>
      <p:ext uri="{BB962C8B-B14F-4D97-AF65-F5344CB8AC3E}">
        <p14:creationId xmlns:p14="http://schemas.microsoft.com/office/powerpoint/2010/main" val="3980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ea typeface="+mj-ea"/>
                <a:cs typeface="+mj-cs"/>
              </a:rPr>
              <a:t>Developing a Lifelong Faith Formation Network</a:t>
            </a:r>
            <a:endParaRPr lang="en-US" dirty="0">
              <a:solidFill>
                <a:schemeClr val="accent1">
                  <a:satMod val="150000"/>
                </a:schemeClr>
              </a:solidFill>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9218" name="Content Placeholder 3"/>
          <p:cNvSpPr>
            <a:spLocks noGrp="1"/>
          </p:cNvSpPr>
          <p:nvPr>
            <p:ph idx="1"/>
          </p:nvPr>
        </p:nvSpPr>
        <p:spPr>
          <a:xfrm>
            <a:off x="457200" y="1662113"/>
            <a:ext cx="8229600" cy="4953000"/>
          </a:xfrm>
        </p:spPr>
        <p:txBody>
          <a:bodyPr/>
          <a:lstStyle/>
          <a:p>
            <a:pPr marL="631825" indent="-514350">
              <a:buFont typeface="Wingdings 2" charset="0"/>
              <a:buNone/>
            </a:pPr>
            <a:r>
              <a:rPr lang="en-US" b="1">
                <a:solidFill>
                  <a:srgbClr val="F0AD00"/>
                </a:solidFill>
                <a:latin typeface="Corbel" charset="0"/>
              </a:rPr>
              <a:t>1. </a:t>
            </a:r>
            <a:r>
              <a:rPr lang="en-US">
                <a:latin typeface="Corbel" charset="0"/>
              </a:rPr>
              <a:t>	A </a:t>
            </a:r>
            <a:r>
              <a:rPr lang="en-US" i="1">
                <a:latin typeface="Corbel" charset="0"/>
              </a:rPr>
              <a:t>Lifelong Faith Formation Network </a:t>
            </a:r>
            <a:r>
              <a:rPr lang="en-US">
                <a:latin typeface="Corbel" charset="0"/>
              </a:rPr>
              <a:t>addresses the diverse life tasks and situations, spiritual and religious needs, and interests of all ages and generations in the four scenarios by offering a variety of content, programs, activities, and resources.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ea typeface="+mj-ea"/>
                <a:cs typeface="+mj-cs"/>
              </a:rPr>
              <a:t>Features of a Lifelong Faith Formation Network</a:t>
            </a:r>
            <a:endParaRPr lang="en-US" dirty="0">
              <a:solidFill>
                <a:schemeClr val="accent1">
                  <a:satMod val="150000"/>
                </a:schemeClr>
              </a:solidFill>
              <a:ea typeface="+mj-ea"/>
              <a:cs typeface="+mj-cs"/>
            </a:endParaRPr>
          </a:p>
        </p:txBody>
      </p:sp>
      <p:sp>
        <p:nvSpPr>
          <p:cNvPr id="4" name="Content Placeholder 3"/>
          <p:cNvSpPr>
            <a:spLocks noGrp="1"/>
          </p:cNvSpPr>
          <p:nvPr>
            <p:ph idx="1"/>
          </p:nvPr>
        </p:nvSpPr>
        <p:spPr>
          <a:xfrm>
            <a:off x="457200" y="1627188"/>
            <a:ext cx="8229600" cy="4895850"/>
          </a:xfrm>
        </p:spPr>
        <p:txBody>
          <a:bodyPr rtlCol="0">
            <a:normAutofit/>
          </a:bodyPr>
          <a:lstStyle/>
          <a:p>
            <a:pPr marL="633222" indent="-514350" fontAlgn="auto">
              <a:spcBef>
                <a:spcPts val="0"/>
              </a:spcBef>
              <a:spcAft>
                <a:spcPts val="0"/>
              </a:spcAft>
              <a:buFont typeface="Wingdings 2"/>
              <a:buNone/>
              <a:defRPr/>
            </a:pPr>
            <a:r>
              <a:rPr lang="en-US" b="1" dirty="0" smtClean="0">
                <a:solidFill>
                  <a:srgbClr val="F0AD00"/>
                </a:solidFill>
                <a:ea typeface="+mn-ea"/>
                <a:cs typeface="+mn-cs"/>
              </a:rPr>
              <a:t>2.</a:t>
            </a:r>
            <a:r>
              <a:rPr lang="en-US" dirty="0" smtClean="0">
                <a:ea typeface="+mn-ea"/>
                <a:cs typeface="+mn-cs"/>
              </a:rPr>
              <a:t>	A </a:t>
            </a:r>
            <a:r>
              <a:rPr lang="en-US" i="1" dirty="0" smtClean="0">
                <a:ea typeface="+mn-ea"/>
                <a:cs typeface="+mn-cs"/>
              </a:rPr>
              <a:t>Lifelong Faith Formation Network </a:t>
            </a:r>
            <a:r>
              <a:rPr lang="en-US" dirty="0" smtClean="0">
                <a:ea typeface="+mn-ea"/>
                <a:cs typeface="+mn-cs"/>
              </a:rPr>
              <a:t>guides individuals and families in discerning their spiritual and religious needs and creating personal learning pathways—a seasonal or annual plan for faith growth and learning.  </a:t>
            </a:r>
          </a:p>
          <a:p>
            <a:pPr marL="438912" indent="-320040" fontAlgn="auto">
              <a:spcBef>
                <a:spcPts val="0"/>
              </a:spcBef>
              <a:spcAft>
                <a:spcPts val="0"/>
              </a:spcAft>
              <a:buFont typeface="Wingdings 2"/>
              <a:buChar char=""/>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descr="AssessSEPT08_Page_1.jpg"/>
          <p:cNvPicPr>
            <a:picLocks noChangeAspect="1"/>
          </p:cNvPicPr>
          <p:nvPr/>
        </p:nvPicPr>
        <p:blipFill>
          <a:blip r:embed="rId2">
            <a:extLst>
              <a:ext uri="{28A0092B-C50C-407E-A947-70E740481C1C}">
                <a14:useLocalDpi xmlns:a14="http://schemas.microsoft.com/office/drawing/2010/main" val="0"/>
              </a:ext>
            </a:extLst>
          </a:blip>
          <a:srcRect l="1176" t="1817" r="1176" b="909"/>
          <a:stretch>
            <a:fillRect/>
          </a:stretch>
        </p:blipFill>
        <p:spPr bwMode="auto">
          <a:xfrm>
            <a:off x="107950" y="485775"/>
            <a:ext cx="89281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82</TotalTime>
  <Words>1104</Words>
  <Application>Microsoft Macintosh PowerPoint</Application>
  <PresentationFormat>On-screen Show (4:3)</PresentationFormat>
  <Paragraphs>148</Paragraphs>
  <Slides>32</Slides>
  <Notes>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Module</vt:lpstr>
      <vt:lpstr>1_Module</vt:lpstr>
      <vt:lpstr>2_Module</vt:lpstr>
      <vt:lpstr>Spectrum</vt:lpstr>
      <vt:lpstr>Topic 4. Capacity Building</vt:lpstr>
      <vt:lpstr>Capacity Building</vt:lpstr>
      <vt:lpstr>What is Required?</vt:lpstr>
      <vt:lpstr>What Resources Do You Have?</vt:lpstr>
      <vt:lpstr>What Resources Do You Have?</vt:lpstr>
      <vt:lpstr>Developing a Lifelong Faith Formation Network</vt:lpstr>
      <vt:lpstr>Features of a Lifelong Faith Formation Network</vt:lpstr>
      <vt:lpstr>Features of a Lifelong Faith Formation Network</vt:lpstr>
      <vt:lpstr>PowerPoint Presentation</vt:lpstr>
      <vt:lpstr>PowerPoint Presentation</vt:lpstr>
      <vt:lpstr>Features of a Lifelong Faith Formation Network</vt:lpstr>
      <vt:lpstr>PowerPoint Presentation</vt:lpstr>
      <vt:lpstr>Features of a Lifelong Faith Formation Network</vt:lpstr>
      <vt:lpstr>Features of a Lifelong Faith Formation Network</vt:lpstr>
      <vt:lpstr>Virtual &amp; Physical Faith Formation</vt:lpstr>
      <vt:lpstr>Approach #1</vt:lpstr>
      <vt:lpstr>Approach #2</vt:lpstr>
      <vt:lpstr>Lifelong Faith Formation Network</vt:lpstr>
      <vt:lpstr>Features of a Lifelong Faith Formation Network</vt:lpstr>
      <vt:lpstr>Network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for Faith Formation 2020</vt:lpstr>
      <vt:lpstr>Leadership for Faith Formation 2020</vt:lpstr>
      <vt:lpstr>PowerPoint Presentation</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Roberto</dc:creator>
  <cp:lastModifiedBy>John Roberto</cp:lastModifiedBy>
  <cp:revision>12</cp:revision>
  <dcterms:created xsi:type="dcterms:W3CDTF">2011-03-13T12:51:30Z</dcterms:created>
  <dcterms:modified xsi:type="dcterms:W3CDTF">2011-03-15T00:36:50Z</dcterms:modified>
</cp:coreProperties>
</file>