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73" r:id="rId1"/>
  </p:sldMasterIdLst>
  <p:notesMasterIdLst>
    <p:notesMasterId r:id="rId33"/>
  </p:notesMasterIdLst>
  <p:handoutMasterIdLst>
    <p:handoutMasterId r:id="rId34"/>
  </p:handoutMasterIdLst>
  <p:sldIdLst>
    <p:sldId id="2013" r:id="rId2"/>
    <p:sldId id="2146" r:id="rId3"/>
    <p:sldId id="2151" r:id="rId4"/>
    <p:sldId id="2158" r:id="rId5"/>
    <p:sldId id="2159" r:id="rId6"/>
    <p:sldId id="2143" r:id="rId7"/>
    <p:sldId id="2147" r:id="rId8"/>
    <p:sldId id="2164" r:id="rId9"/>
    <p:sldId id="2165" r:id="rId10"/>
    <p:sldId id="2171" r:id="rId11"/>
    <p:sldId id="2172" r:id="rId12"/>
    <p:sldId id="2148" r:id="rId13"/>
    <p:sldId id="2149" r:id="rId14"/>
    <p:sldId id="2173" r:id="rId15"/>
    <p:sldId id="2152" r:id="rId16"/>
    <p:sldId id="2153" r:id="rId17"/>
    <p:sldId id="2154" r:id="rId18"/>
    <p:sldId id="2155" r:id="rId19"/>
    <p:sldId id="2156" r:id="rId20"/>
    <p:sldId id="2174" r:id="rId21"/>
    <p:sldId id="2141" r:id="rId22"/>
    <p:sldId id="2167" r:id="rId23"/>
    <p:sldId id="2170" r:id="rId24"/>
    <p:sldId id="2169" r:id="rId25"/>
    <p:sldId id="2175" r:id="rId26"/>
    <p:sldId id="2176" r:id="rId27"/>
    <p:sldId id="2139" r:id="rId28"/>
    <p:sldId id="1875" r:id="rId29"/>
    <p:sldId id="1876" r:id="rId30"/>
    <p:sldId id="1881" r:id="rId31"/>
    <p:sldId id="201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5890" autoAdjust="0"/>
    <p:restoredTop sz="99620" autoAdjust="0"/>
  </p:normalViewPr>
  <p:slideViewPr>
    <p:cSldViewPr snapToGrid="0" snapToObjects="1">
      <p:cViewPr varScale="1">
        <p:scale>
          <a:sx n="115" d="100"/>
          <a:sy n="115" d="100"/>
        </p:scale>
        <p:origin x="-216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A85FE-8731-B847-A0E2-F7F1EEBC20D0}" type="doc">
      <dgm:prSet loTypeId="urn:microsoft.com/office/officeart/2005/8/layout/radial1" loCatId="" qsTypeId="urn:microsoft.com/office/officeart/2005/8/quickstyle/simple4" qsCatId="simple" csTypeId="urn:microsoft.com/office/officeart/2005/8/colors/accent0_3" csCatId="mainScheme" phldr="1"/>
      <dgm:spPr/>
      <dgm:t>
        <a:bodyPr/>
        <a:lstStyle/>
        <a:p>
          <a:endParaRPr lang="en-US"/>
        </a:p>
      </dgm:t>
    </dgm:pt>
    <dgm:pt modelId="{BA72F9CE-557E-6A46-968F-4BDA8EF29601}">
      <dgm:prSet phldrT="[Text]" custT="1"/>
      <dgm:spPr/>
      <dgm:t>
        <a:bodyPr/>
        <a:lstStyle/>
        <a:p>
          <a:r>
            <a:rPr lang="en-US" sz="1600" dirty="0" smtClean="0">
              <a:latin typeface="Tw Cen MT"/>
              <a:cs typeface="Tw Cen MT"/>
            </a:rPr>
            <a:t>Faith Community</a:t>
          </a:r>
          <a:endParaRPr lang="en-US" sz="1600" dirty="0">
            <a:latin typeface="Tw Cen MT"/>
            <a:cs typeface="Tw Cen MT"/>
          </a:endParaRPr>
        </a:p>
      </dgm:t>
    </dgm:pt>
    <dgm:pt modelId="{8BA3ED34-9324-B048-B8EC-CFBA1EC887AB}" type="parTrans" cxnId="{B0029915-0CBE-614B-844C-7F0CE2A099DE}">
      <dgm:prSet/>
      <dgm:spPr/>
      <dgm:t>
        <a:bodyPr/>
        <a:lstStyle/>
        <a:p>
          <a:endParaRPr lang="en-US"/>
        </a:p>
      </dgm:t>
    </dgm:pt>
    <dgm:pt modelId="{5A3D8F1B-E597-5C44-A404-18144B2061ED}" type="sibTrans" cxnId="{B0029915-0CBE-614B-844C-7F0CE2A099DE}">
      <dgm:prSet/>
      <dgm:spPr/>
      <dgm:t>
        <a:bodyPr/>
        <a:lstStyle/>
        <a:p>
          <a:endParaRPr lang="en-US"/>
        </a:p>
      </dgm:t>
    </dgm:pt>
    <dgm:pt modelId="{EB88DFC2-4BC1-C84E-9C8F-F6622D73AE0B}">
      <dgm:prSet phldrT="[Text]"/>
      <dgm:spPr/>
      <dgm:t>
        <a:bodyPr/>
        <a:lstStyle/>
        <a:p>
          <a:r>
            <a:rPr lang="en-US" dirty="0" smtClean="0">
              <a:latin typeface="Tw Cen MT"/>
              <a:cs typeface="Tw Cen MT"/>
            </a:rPr>
            <a:t>Content Area</a:t>
          </a:r>
          <a:endParaRPr lang="en-US" dirty="0">
            <a:latin typeface="Tw Cen MT"/>
            <a:cs typeface="Tw Cen MT"/>
          </a:endParaRPr>
        </a:p>
      </dgm:t>
    </dgm:pt>
    <dgm:pt modelId="{3419D897-B286-C241-A36C-1CC01921BB76}" type="parTrans" cxnId="{3B17CE72-532A-6B43-969D-E4CBD6746E35}">
      <dgm:prSet/>
      <dgm:spPr/>
      <dgm:t>
        <a:bodyPr/>
        <a:lstStyle/>
        <a:p>
          <a:endParaRPr lang="en-US" dirty="0"/>
        </a:p>
      </dgm:t>
    </dgm:pt>
    <dgm:pt modelId="{785D823A-CF7A-0042-A1D6-958B326D178D}" type="sibTrans" cxnId="{3B17CE72-532A-6B43-969D-E4CBD6746E35}">
      <dgm:prSet/>
      <dgm:spPr/>
      <dgm:t>
        <a:bodyPr/>
        <a:lstStyle/>
        <a:p>
          <a:endParaRPr lang="en-US"/>
        </a:p>
      </dgm:t>
    </dgm:pt>
    <dgm:pt modelId="{E36F81F8-1EE0-D448-B5D0-357B84861751}">
      <dgm:prSet phldrT="[Text]"/>
      <dgm:spPr/>
      <dgm:t>
        <a:bodyPr/>
        <a:lstStyle/>
        <a:p>
          <a:r>
            <a:rPr lang="en-US" dirty="0" smtClean="0">
              <a:latin typeface="Tw Cen MT"/>
              <a:cs typeface="Tw Cen MT"/>
            </a:rPr>
            <a:t>Content Area</a:t>
          </a:r>
          <a:endParaRPr lang="en-US" dirty="0">
            <a:latin typeface="Tw Cen MT"/>
            <a:cs typeface="Tw Cen MT"/>
          </a:endParaRPr>
        </a:p>
      </dgm:t>
    </dgm:pt>
    <dgm:pt modelId="{F24CDD08-9AF4-C941-82FC-8B79D4C9788F}" type="parTrans" cxnId="{201B5256-2F96-374E-A346-45ED026E549B}">
      <dgm:prSet/>
      <dgm:spPr/>
      <dgm:t>
        <a:bodyPr/>
        <a:lstStyle/>
        <a:p>
          <a:endParaRPr lang="en-US" dirty="0"/>
        </a:p>
      </dgm:t>
    </dgm:pt>
    <dgm:pt modelId="{863F7382-18F9-7A46-B025-02A1A4BACD5C}" type="sibTrans" cxnId="{201B5256-2F96-374E-A346-45ED026E549B}">
      <dgm:prSet/>
      <dgm:spPr/>
      <dgm:t>
        <a:bodyPr/>
        <a:lstStyle/>
        <a:p>
          <a:endParaRPr lang="en-US"/>
        </a:p>
      </dgm:t>
    </dgm:pt>
    <dgm:pt modelId="{D9870C9E-0FD5-0942-BF95-E75DB22171FA}">
      <dgm:prSet phldrT="[Text]"/>
      <dgm:spPr/>
      <dgm:t>
        <a:bodyPr/>
        <a:lstStyle/>
        <a:p>
          <a:r>
            <a:rPr lang="en-US" dirty="0" smtClean="0">
              <a:latin typeface="Tw Cen MT"/>
              <a:cs typeface="Tw Cen MT"/>
            </a:rPr>
            <a:t>Content Area</a:t>
          </a:r>
          <a:endParaRPr lang="en-US" dirty="0">
            <a:latin typeface="Tw Cen MT"/>
            <a:cs typeface="Tw Cen MT"/>
          </a:endParaRPr>
        </a:p>
      </dgm:t>
    </dgm:pt>
    <dgm:pt modelId="{464B523D-D3D4-D34B-A0C3-7238779A3D0F}" type="parTrans" cxnId="{B2416B02-0D4E-C548-A84F-D89B31415E94}">
      <dgm:prSet/>
      <dgm:spPr/>
      <dgm:t>
        <a:bodyPr/>
        <a:lstStyle/>
        <a:p>
          <a:endParaRPr lang="en-US" dirty="0"/>
        </a:p>
      </dgm:t>
    </dgm:pt>
    <dgm:pt modelId="{5FC82E0C-5BBB-2143-ABC2-8CA66AD495E7}" type="sibTrans" cxnId="{B2416B02-0D4E-C548-A84F-D89B31415E94}">
      <dgm:prSet/>
      <dgm:spPr/>
      <dgm:t>
        <a:bodyPr/>
        <a:lstStyle/>
        <a:p>
          <a:endParaRPr lang="en-US"/>
        </a:p>
      </dgm:t>
    </dgm:pt>
    <dgm:pt modelId="{8FE0BC65-E965-294D-9C16-9DAB50413FE8}">
      <dgm:prSet phldrT="[Text]"/>
      <dgm:spPr/>
      <dgm:t>
        <a:bodyPr/>
        <a:lstStyle/>
        <a:p>
          <a:r>
            <a:rPr lang="en-US" dirty="0" smtClean="0">
              <a:latin typeface="Tw Cen MT"/>
              <a:cs typeface="Tw Cen MT"/>
            </a:rPr>
            <a:t>Content Area</a:t>
          </a:r>
          <a:endParaRPr lang="en-US" dirty="0">
            <a:latin typeface="Tw Cen MT"/>
            <a:cs typeface="Tw Cen MT"/>
          </a:endParaRPr>
        </a:p>
      </dgm:t>
    </dgm:pt>
    <dgm:pt modelId="{377566C9-E8B4-7A42-9464-0431795F6FDB}" type="parTrans" cxnId="{2C9232D9-C650-6C4A-BD8B-29BBA17E9777}">
      <dgm:prSet/>
      <dgm:spPr/>
      <dgm:t>
        <a:bodyPr/>
        <a:lstStyle/>
        <a:p>
          <a:endParaRPr lang="en-US" dirty="0"/>
        </a:p>
      </dgm:t>
    </dgm:pt>
    <dgm:pt modelId="{2E48191C-C4BB-B94F-8D62-323554B7D49C}" type="sibTrans" cxnId="{2C9232D9-C650-6C4A-BD8B-29BBA17E9777}">
      <dgm:prSet/>
      <dgm:spPr/>
      <dgm:t>
        <a:bodyPr/>
        <a:lstStyle/>
        <a:p>
          <a:endParaRPr lang="en-US"/>
        </a:p>
      </dgm:t>
    </dgm:pt>
    <dgm:pt modelId="{1B5B1841-BA7C-0044-8871-CF26B534BAF4}">
      <dgm:prSet phldrT="[Text]"/>
      <dgm:spPr/>
      <dgm:t>
        <a:bodyPr/>
        <a:lstStyle/>
        <a:p>
          <a:r>
            <a:rPr lang="en-US" dirty="0" smtClean="0">
              <a:latin typeface="Tw Cen MT"/>
              <a:cs typeface="Tw Cen MT"/>
            </a:rPr>
            <a:t>Content Area</a:t>
          </a:r>
          <a:endParaRPr lang="en-US" dirty="0">
            <a:latin typeface="Tw Cen MT"/>
            <a:cs typeface="Tw Cen MT"/>
          </a:endParaRPr>
        </a:p>
      </dgm:t>
    </dgm:pt>
    <dgm:pt modelId="{AC619936-E789-8045-B7ED-D82A9CEFD7C9}" type="parTrans" cxnId="{CFC76EC8-3181-A245-9455-2C468C37A079}">
      <dgm:prSet/>
      <dgm:spPr/>
      <dgm:t>
        <a:bodyPr/>
        <a:lstStyle/>
        <a:p>
          <a:endParaRPr lang="en-US" dirty="0"/>
        </a:p>
      </dgm:t>
    </dgm:pt>
    <dgm:pt modelId="{A3706EB4-EAF5-804A-8C7D-55826DAFE1B6}" type="sibTrans" cxnId="{CFC76EC8-3181-A245-9455-2C468C37A079}">
      <dgm:prSet/>
      <dgm:spPr/>
      <dgm:t>
        <a:bodyPr/>
        <a:lstStyle/>
        <a:p>
          <a:endParaRPr lang="en-US"/>
        </a:p>
      </dgm:t>
    </dgm:pt>
    <dgm:pt modelId="{A534D716-2350-274C-85BB-5C2D56A29131}">
      <dgm:prSet phldrT="[Text]"/>
      <dgm:spPr/>
      <dgm:t>
        <a:bodyPr/>
        <a:lstStyle/>
        <a:p>
          <a:r>
            <a:rPr lang="en-US" dirty="0" smtClean="0">
              <a:latin typeface="Tw Cen MT"/>
              <a:cs typeface="Tw Cen MT"/>
            </a:rPr>
            <a:t>Content Area</a:t>
          </a:r>
          <a:endParaRPr lang="en-US" dirty="0">
            <a:latin typeface="Tw Cen MT"/>
            <a:cs typeface="Tw Cen MT"/>
          </a:endParaRPr>
        </a:p>
      </dgm:t>
    </dgm:pt>
    <dgm:pt modelId="{9AB6ED0B-7D82-6C48-8778-B8F7E8A43D6F}" type="parTrans" cxnId="{DCE4B8DB-1859-8846-A89A-218C81D489E5}">
      <dgm:prSet/>
      <dgm:spPr/>
      <dgm:t>
        <a:bodyPr/>
        <a:lstStyle/>
        <a:p>
          <a:endParaRPr lang="en-US" dirty="0"/>
        </a:p>
      </dgm:t>
    </dgm:pt>
    <dgm:pt modelId="{ADB32CB8-249A-6E4B-A971-C1A7070EED85}" type="sibTrans" cxnId="{DCE4B8DB-1859-8846-A89A-218C81D489E5}">
      <dgm:prSet/>
      <dgm:spPr/>
      <dgm:t>
        <a:bodyPr/>
        <a:lstStyle/>
        <a:p>
          <a:endParaRPr lang="en-US"/>
        </a:p>
      </dgm:t>
    </dgm:pt>
    <dgm:pt modelId="{A2762E0D-F25D-EB4C-BCA1-0B145EA97DDC}" type="pres">
      <dgm:prSet presAssocID="{9E9A85FE-8731-B847-A0E2-F7F1EEBC20D0}" presName="cycle" presStyleCnt="0">
        <dgm:presLayoutVars>
          <dgm:chMax val="1"/>
          <dgm:dir/>
          <dgm:animLvl val="ctr"/>
          <dgm:resizeHandles val="exact"/>
        </dgm:presLayoutVars>
      </dgm:prSet>
      <dgm:spPr/>
      <dgm:t>
        <a:bodyPr/>
        <a:lstStyle/>
        <a:p>
          <a:endParaRPr lang="en-US"/>
        </a:p>
      </dgm:t>
    </dgm:pt>
    <dgm:pt modelId="{E790FF7F-F396-5A4B-8261-467BEC4B0315}" type="pres">
      <dgm:prSet presAssocID="{BA72F9CE-557E-6A46-968F-4BDA8EF29601}" presName="centerShape" presStyleLbl="node0" presStyleIdx="0" presStyleCnt="1" custScaleX="123306" custScaleY="113792"/>
      <dgm:spPr/>
      <dgm:t>
        <a:bodyPr/>
        <a:lstStyle/>
        <a:p>
          <a:endParaRPr lang="en-US"/>
        </a:p>
      </dgm:t>
    </dgm:pt>
    <dgm:pt modelId="{CCBEC221-D124-B443-9DAE-DBA4D2F97439}" type="pres">
      <dgm:prSet presAssocID="{3419D897-B286-C241-A36C-1CC01921BB76}" presName="Name9" presStyleLbl="parChTrans1D2" presStyleIdx="0" presStyleCnt="6"/>
      <dgm:spPr/>
      <dgm:t>
        <a:bodyPr/>
        <a:lstStyle/>
        <a:p>
          <a:endParaRPr lang="en-US"/>
        </a:p>
      </dgm:t>
    </dgm:pt>
    <dgm:pt modelId="{E983F23C-F1DE-E149-8E97-A3AFD3CF2AC0}" type="pres">
      <dgm:prSet presAssocID="{3419D897-B286-C241-A36C-1CC01921BB76}" presName="connTx" presStyleLbl="parChTrans1D2" presStyleIdx="0" presStyleCnt="6"/>
      <dgm:spPr/>
      <dgm:t>
        <a:bodyPr/>
        <a:lstStyle/>
        <a:p>
          <a:endParaRPr lang="en-US"/>
        </a:p>
      </dgm:t>
    </dgm:pt>
    <dgm:pt modelId="{C93A2DA2-412A-2341-9AF6-1D699AD6C9F4}" type="pres">
      <dgm:prSet presAssocID="{EB88DFC2-4BC1-C84E-9C8F-F6622D73AE0B}" presName="node" presStyleLbl="node1" presStyleIdx="0" presStyleCnt="6">
        <dgm:presLayoutVars>
          <dgm:bulletEnabled val="1"/>
        </dgm:presLayoutVars>
      </dgm:prSet>
      <dgm:spPr/>
      <dgm:t>
        <a:bodyPr/>
        <a:lstStyle/>
        <a:p>
          <a:endParaRPr lang="en-US"/>
        </a:p>
      </dgm:t>
    </dgm:pt>
    <dgm:pt modelId="{7EF71D51-A944-F742-B5FE-99F3E33B1852}" type="pres">
      <dgm:prSet presAssocID="{F24CDD08-9AF4-C941-82FC-8B79D4C9788F}" presName="Name9" presStyleLbl="parChTrans1D2" presStyleIdx="1" presStyleCnt="6"/>
      <dgm:spPr/>
      <dgm:t>
        <a:bodyPr/>
        <a:lstStyle/>
        <a:p>
          <a:endParaRPr lang="en-US"/>
        </a:p>
      </dgm:t>
    </dgm:pt>
    <dgm:pt modelId="{E992A715-3BD0-204B-954C-E9DFAF8124E8}" type="pres">
      <dgm:prSet presAssocID="{F24CDD08-9AF4-C941-82FC-8B79D4C9788F}" presName="connTx" presStyleLbl="parChTrans1D2" presStyleIdx="1" presStyleCnt="6"/>
      <dgm:spPr/>
      <dgm:t>
        <a:bodyPr/>
        <a:lstStyle/>
        <a:p>
          <a:endParaRPr lang="en-US"/>
        </a:p>
      </dgm:t>
    </dgm:pt>
    <dgm:pt modelId="{B5BE8A8F-74BF-C446-A808-A06E14558C3E}" type="pres">
      <dgm:prSet presAssocID="{E36F81F8-1EE0-D448-B5D0-357B84861751}" presName="node" presStyleLbl="node1" presStyleIdx="1" presStyleCnt="6">
        <dgm:presLayoutVars>
          <dgm:bulletEnabled val="1"/>
        </dgm:presLayoutVars>
      </dgm:prSet>
      <dgm:spPr/>
      <dgm:t>
        <a:bodyPr/>
        <a:lstStyle/>
        <a:p>
          <a:endParaRPr lang="en-US"/>
        </a:p>
      </dgm:t>
    </dgm:pt>
    <dgm:pt modelId="{B556F13D-FA4A-B242-B361-004BEA807F24}" type="pres">
      <dgm:prSet presAssocID="{464B523D-D3D4-D34B-A0C3-7238779A3D0F}" presName="Name9" presStyleLbl="parChTrans1D2" presStyleIdx="2" presStyleCnt="6"/>
      <dgm:spPr/>
      <dgm:t>
        <a:bodyPr/>
        <a:lstStyle/>
        <a:p>
          <a:endParaRPr lang="en-US"/>
        </a:p>
      </dgm:t>
    </dgm:pt>
    <dgm:pt modelId="{8B0F3F9B-0D9F-F74C-89DC-D26A9D3B0BAF}" type="pres">
      <dgm:prSet presAssocID="{464B523D-D3D4-D34B-A0C3-7238779A3D0F}" presName="connTx" presStyleLbl="parChTrans1D2" presStyleIdx="2" presStyleCnt="6"/>
      <dgm:spPr/>
      <dgm:t>
        <a:bodyPr/>
        <a:lstStyle/>
        <a:p>
          <a:endParaRPr lang="en-US"/>
        </a:p>
      </dgm:t>
    </dgm:pt>
    <dgm:pt modelId="{FB24D420-171C-8945-934A-5001B52B1357}" type="pres">
      <dgm:prSet presAssocID="{D9870C9E-0FD5-0942-BF95-E75DB22171FA}" presName="node" presStyleLbl="node1" presStyleIdx="2" presStyleCnt="6">
        <dgm:presLayoutVars>
          <dgm:bulletEnabled val="1"/>
        </dgm:presLayoutVars>
      </dgm:prSet>
      <dgm:spPr/>
      <dgm:t>
        <a:bodyPr/>
        <a:lstStyle/>
        <a:p>
          <a:endParaRPr lang="en-US"/>
        </a:p>
      </dgm:t>
    </dgm:pt>
    <dgm:pt modelId="{DE59AC1F-9DB3-5A48-B70D-AB758C672143}" type="pres">
      <dgm:prSet presAssocID="{377566C9-E8B4-7A42-9464-0431795F6FDB}" presName="Name9" presStyleLbl="parChTrans1D2" presStyleIdx="3" presStyleCnt="6"/>
      <dgm:spPr/>
      <dgm:t>
        <a:bodyPr/>
        <a:lstStyle/>
        <a:p>
          <a:endParaRPr lang="en-US"/>
        </a:p>
      </dgm:t>
    </dgm:pt>
    <dgm:pt modelId="{EFD14CFB-69B2-2847-821C-81F344D33CEE}" type="pres">
      <dgm:prSet presAssocID="{377566C9-E8B4-7A42-9464-0431795F6FDB}" presName="connTx" presStyleLbl="parChTrans1D2" presStyleIdx="3" presStyleCnt="6"/>
      <dgm:spPr/>
      <dgm:t>
        <a:bodyPr/>
        <a:lstStyle/>
        <a:p>
          <a:endParaRPr lang="en-US"/>
        </a:p>
      </dgm:t>
    </dgm:pt>
    <dgm:pt modelId="{C233C074-4F5D-014A-9756-C069236FAC1B}" type="pres">
      <dgm:prSet presAssocID="{8FE0BC65-E965-294D-9C16-9DAB50413FE8}" presName="node" presStyleLbl="node1" presStyleIdx="3" presStyleCnt="6">
        <dgm:presLayoutVars>
          <dgm:bulletEnabled val="1"/>
        </dgm:presLayoutVars>
      </dgm:prSet>
      <dgm:spPr/>
      <dgm:t>
        <a:bodyPr/>
        <a:lstStyle/>
        <a:p>
          <a:endParaRPr lang="en-US"/>
        </a:p>
      </dgm:t>
    </dgm:pt>
    <dgm:pt modelId="{53A9F9C0-FCA7-BF4A-87B4-082DB5C58162}" type="pres">
      <dgm:prSet presAssocID="{AC619936-E789-8045-B7ED-D82A9CEFD7C9}" presName="Name9" presStyleLbl="parChTrans1D2" presStyleIdx="4" presStyleCnt="6"/>
      <dgm:spPr/>
      <dgm:t>
        <a:bodyPr/>
        <a:lstStyle/>
        <a:p>
          <a:endParaRPr lang="en-US"/>
        </a:p>
      </dgm:t>
    </dgm:pt>
    <dgm:pt modelId="{61A0151F-4832-5944-8949-29A2089B7501}" type="pres">
      <dgm:prSet presAssocID="{AC619936-E789-8045-B7ED-D82A9CEFD7C9}" presName="connTx" presStyleLbl="parChTrans1D2" presStyleIdx="4" presStyleCnt="6"/>
      <dgm:spPr/>
      <dgm:t>
        <a:bodyPr/>
        <a:lstStyle/>
        <a:p>
          <a:endParaRPr lang="en-US"/>
        </a:p>
      </dgm:t>
    </dgm:pt>
    <dgm:pt modelId="{786C278A-52AF-F348-81FD-9B6677CBED35}" type="pres">
      <dgm:prSet presAssocID="{1B5B1841-BA7C-0044-8871-CF26B534BAF4}" presName="node" presStyleLbl="node1" presStyleIdx="4" presStyleCnt="6">
        <dgm:presLayoutVars>
          <dgm:bulletEnabled val="1"/>
        </dgm:presLayoutVars>
      </dgm:prSet>
      <dgm:spPr/>
      <dgm:t>
        <a:bodyPr/>
        <a:lstStyle/>
        <a:p>
          <a:endParaRPr lang="en-US"/>
        </a:p>
      </dgm:t>
    </dgm:pt>
    <dgm:pt modelId="{8916B3F9-5F46-2D4E-9C78-23BD413D1CD2}" type="pres">
      <dgm:prSet presAssocID="{9AB6ED0B-7D82-6C48-8778-B8F7E8A43D6F}" presName="Name9" presStyleLbl="parChTrans1D2" presStyleIdx="5" presStyleCnt="6"/>
      <dgm:spPr/>
      <dgm:t>
        <a:bodyPr/>
        <a:lstStyle/>
        <a:p>
          <a:endParaRPr lang="en-US"/>
        </a:p>
      </dgm:t>
    </dgm:pt>
    <dgm:pt modelId="{4F4E1BF3-F924-F44E-963F-9E887080952B}" type="pres">
      <dgm:prSet presAssocID="{9AB6ED0B-7D82-6C48-8778-B8F7E8A43D6F}" presName="connTx" presStyleLbl="parChTrans1D2" presStyleIdx="5" presStyleCnt="6"/>
      <dgm:spPr/>
      <dgm:t>
        <a:bodyPr/>
        <a:lstStyle/>
        <a:p>
          <a:endParaRPr lang="en-US"/>
        </a:p>
      </dgm:t>
    </dgm:pt>
    <dgm:pt modelId="{343C0BFE-AB33-8642-AD06-2C0738FC5DF8}" type="pres">
      <dgm:prSet presAssocID="{A534D716-2350-274C-85BB-5C2D56A29131}" presName="node" presStyleLbl="node1" presStyleIdx="5" presStyleCnt="6">
        <dgm:presLayoutVars>
          <dgm:bulletEnabled val="1"/>
        </dgm:presLayoutVars>
      </dgm:prSet>
      <dgm:spPr/>
      <dgm:t>
        <a:bodyPr/>
        <a:lstStyle/>
        <a:p>
          <a:endParaRPr lang="en-US"/>
        </a:p>
      </dgm:t>
    </dgm:pt>
  </dgm:ptLst>
  <dgm:cxnLst>
    <dgm:cxn modelId="{B0029915-0CBE-614B-844C-7F0CE2A099DE}" srcId="{9E9A85FE-8731-B847-A0E2-F7F1EEBC20D0}" destId="{BA72F9CE-557E-6A46-968F-4BDA8EF29601}" srcOrd="0" destOrd="0" parTransId="{8BA3ED34-9324-B048-B8EC-CFBA1EC887AB}" sibTransId="{5A3D8F1B-E597-5C44-A404-18144B2061ED}"/>
    <dgm:cxn modelId="{F7815724-70FC-F74C-853F-E470D94D6A86}" type="presOf" srcId="{3419D897-B286-C241-A36C-1CC01921BB76}" destId="{CCBEC221-D124-B443-9DAE-DBA4D2F97439}" srcOrd="0" destOrd="0" presId="urn:microsoft.com/office/officeart/2005/8/layout/radial1"/>
    <dgm:cxn modelId="{2C9232D9-C650-6C4A-BD8B-29BBA17E9777}" srcId="{BA72F9CE-557E-6A46-968F-4BDA8EF29601}" destId="{8FE0BC65-E965-294D-9C16-9DAB50413FE8}" srcOrd="3" destOrd="0" parTransId="{377566C9-E8B4-7A42-9464-0431795F6FDB}" sibTransId="{2E48191C-C4BB-B94F-8D62-323554B7D49C}"/>
    <dgm:cxn modelId="{3D6DB7E2-4A92-3746-B91A-34FE4070279D}" type="presOf" srcId="{377566C9-E8B4-7A42-9464-0431795F6FDB}" destId="{EFD14CFB-69B2-2847-821C-81F344D33CEE}" srcOrd="1" destOrd="0" presId="urn:microsoft.com/office/officeart/2005/8/layout/radial1"/>
    <dgm:cxn modelId="{79977B52-9392-D04B-AFA6-F6AA55861BF4}" type="presOf" srcId="{F24CDD08-9AF4-C941-82FC-8B79D4C9788F}" destId="{E992A715-3BD0-204B-954C-E9DFAF8124E8}" srcOrd="1" destOrd="0" presId="urn:microsoft.com/office/officeart/2005/8/layout/radial1"/>
    <dgm:cxn modelId="{B2416B02-0D4E-C548-A84F-D89B31415E94}" srcId="{BA72F9CE-557E-6A46-968F-4BDA8EF29601}" destId="{D9870C9E-0FD5-0942-BF95-E75DB22171FA}" srcOrd="2" destOrd="0" parTransId="{464B523D-D3D4-D34B-A0C3-7238779A3D0F}" sibTransId="{5FC82E0C-5BBB-2143-ABC2-8CA66AD495E7}"/>
    <dgm:cxn modelId="{EAF1E481-ECB0-F54E-B376-112B1E7A73DF}" type="presOf" srcId="{377566C9-E8B4-7A42-9464-0431795F6FDB}" destId="{DE59AC1F-9DB3-5A48-B70D-AB758C672143}" srcOrd="0" destOrd="0" presId="urn:microsoft.com/office/officeart/2005/8/layout/radial1"/>
    <dgm:cxn modelId="{DC52B014-5312-A244-B6EB-1EB73402D307}" type="presOf" srcId="{9E9A85FE-8731-B847-A0E2-F7F1EEBC20D0}" destId="{A2762E0D-F25D-EB4C-BCA1-0B145EA97DDC}" srcOrd="0" destOrd="0" presId="urn:microsoft.com/office/officeart/2005/8/layout/radial1"/>
    <dgm:cxn modelId="{26DA14A4-B703-F946-97E6-75E87D2594D6}" type="presOf" srcId="{9AB6ED0B-7D82-6C48-8778-B8F7E8A43D6F}" destId="{8916B3F9-5F46-2D4E-9C78-23BD413D1CD2}" srcOrd="0" destOrd="0" presId="urn:microsoft.com/office/officeart/2005/8/layout/radial1"/>
    <dgm:cxn modelId="{BBE23289-9905-7340-96A2-17D33819BE03}" type="presOf" srcId="{464B523D-D3D4-D34B-A0C3-7238779A3D0F}" destId="{B556F13D-FA4A-B242-B361-004BEA807F24}" srcOrd="0" destOrd="0" presId="urn:microsoft.com/office/officeart/2005/8/layout/radial1"/>
    <dgm:cxn modelId="{3B3C6A0D-C1D1-8A47-8712-8B6EECB293D3}" type="presOf" srcId="{A534D716-2350-274C-85BB-5C2D56A29131}" destId="{343C0BFE-AB33-8642-AD06-2C0738FC5DF8}" srcOrd="0" destOrd="0" presId="urn:microsoft.com/office/officeart/2005/8/layout/radial1"/>
    <dgm:cxn modelId="{BA50FCB1-1083-E244-A39F-1BADD86032BD}" type="presOf" srcId="{AC619936-E789-8045-B7ED-D82A9CEFD7C9}" destId="{61A0151F-4832-5944-8949-29A2089B7501}" srcOrd="1" destOrd="0" presId="urn:microsoft.com/office/officeart/2005/8/layout/radial1"/>
    <dgm:cxn modelId="{201B5256-2F96-374E-A346-45ED026E549B}" srcId="{BA72F9CE-557E-6A46-968F-4BDA8EF29601}" destId="{E36F81F8-1EE0-D448-B5D0-357B84861751}" srcOrd="1" destOrd="0" parTransId="{F24CDD08-9AF4-C941-82FC-8B79D4C9788F}" sibTransId="{863F7382-18F9-7A46-B025-02A1A4BACD5C}"/>
    <dgm:cxn modelId="{5ACDB296-E455-BB4F-8B58-249B4C04CEAC}" type="presOf" srcId="{AC619936-E789-8045-B7ED-D82A9CEFD7C9}" destId="{53A9F9C0-FCA7-BF4A-87B4-082DB5C58162}" srcOrd="0" destOrd="0" presId="urn:microsoft.com/office/officeart/2005/8/layout/radial1"/>
    <dgm:cxn modelId="{99125639-054B-EA41-BDFA-284B529D1303}" type="presOf" srcId="{D9870C9E-0FD5-0942-BF95-E75DB22171FA}" destId="{FB24D420-171C-8945-934A-5001B52B1357}" srcOrd="0" destOrd="0" presId="urn:microsoft.com/office/officeart/2005/8/layout/radial1"/>
    <dgm:cxn modelId="{A6918F53-5D37-3546-80EC-7C1980518627}" type="presOf" srcId="{3419D897-B286-C241-A36C-1CC01921BB76}" destId="{E983F23C-F1DE-E149-8E97-A3AFD3CF2AC0}" srcOrd="1" destOrd="0" presId="urn:microsoft.com/office/officeart/2005/8/layout/radial1"/>
    <dgm:cxn modelId="{3B17CE72-532A-6B43-969D-E4CBD6746E35}" srcId="{BA72F9CE-557E-6A46-968F-4BDA8EF29601}" destId="{EB88DFC2-4BC1-C84E-9C8F-F6622D73AE0B}" srcOrd="0" destOrd="0" parTransId="{3419D897-B286-C241-A36C-1CC01921BB76}" sibTransId="{785D823A-CF7A-0042-A1D6-958B326D178D}"/>
    <dgm:cxn modelId="{39DA2B61-4C9D-B14F-A9E5-67D6782467E5}" type="presOf" srcId="{EB88DFC2-4BC1-C84E-9C8F-F6622D73AE0B}" destId="{C93A2DA2-412A-2341-9AF6-1D699AD6C9F4}" srcOrd="0" destOrd="0" presId="urn:microsoft.com/office/officeart/2005/8/layout/radial1"/>
    <dgm:cxn modelId="{CFC76EC8-3181-A245-9455-2C468C37A079}" srcId="{BA72F9CE-557E-6A46-968F-4BDA8EF29601}" destId="{1B5B1841-BA7C-0044-8871-CF26B534BAF4}" srcOrd="4" destOrd="0" parTransId="{AC619936-E789-8045-B7ED-D82A9CEFD7C9}" sibTransId="{A3706EB4-EAF5-804A-8C7D-55826DAFE1B6}"/>
    <dgm:cxn modelId="{5F8799DD-6F11-864F-A467-00FCF0A4891C}" type="presOf" srcId="{F24CDD08-9AF4-C941-82FC-8B79D4C9788F}" destId="{7EF71D51-A944-F742-B5FE-99F3E33B1852}" srcOrd="0" destOrd="0" presId="urn:microsoft.com/office/officeart/2005/8/layout/radial1"/>
    <dgm:cxn modelId="{E8B63C8D-6E92-E748-8DB4-B7729D249A58}" type="presOf" srcId="{BA72F9CE-557E-6A46-968F-4BDA8EF29601}" destId="{E790FF7F-F396-5A4B-8261-467BEC4B0315}" srcOrd="0" destOrd="0" presId="urn:microsoft.com/office/officeart/2005/8/layout/radial1"/>
    <dgm:cxn modelId="{05DB1190-7F15-4546-AC96-C04C54BBD973}" type="presOf" srcId="{E36F81F8-1EE0-D448-B5D0-357B84861751}" destId="{B5BE8A8F-74BF-C446-A808-A06E14558C3E}" srcOrd="0" destOrd="0" presId="urn:microsoft.com/office/officeart/2005/8/layout/radial1"/>
    <dgm:cxn modelId="{A0AEB2FD-87BB-994C-BA94-686EB72EDA7F}" type="presOf" srcId="{464B523D-D3D4-D34B-A0C3-7238779A3D0F}" destId="{8B0F3F9B-0D9F-F74C-89DC-D26A9D3B0BAF}" srcOrd="1" destOrd="0" presId="urn:microsoft.com/office/officeart/2005/8/layout/radial1"/>
    <dgm:cxn modelId="{863E0ADF-7428-DD46-B76F-CC6FF6B37459}" type="presOf" srcId="{8FE0BC65-E965-294D-9C16-9DAB50413FE8}" destId="{C233C074-4F5D-014A-9756-C069236FAC1B}" srcOrd="0" destOrd="0" presId="urn:microsoft.com/office/officeart/2005/8/layout/radial1"/>
    <dgm:cxn modelId="{340445FE-6736-604E-B773-A99704F79A5A}" type="presOf" srcId="{9AB6ED0B-7D82-6C48-8778-B8F7E8A43D6F}" destId="{4F4E1BF3-F924-F44E-963F-9E887080952B}" srcOrd="1" destOrd="0" presId="urn:microsoft.com/office/officeart/2005/8/layout/radial1"/>
    <dgm:cxn modelId="{1E53268E-BC79-D241-B4CA-2481AC85305E}" type="presOf" srcId="{1B5B1841-BA7C-0044-8871-CF26B534BAF4}" destId="{786C278A-52AF-F348-81FD-9B6677CBED35}" srcOrd="0" destOrd="0" presId="urn:microsoft.com/office/officeart/2005/8/layout/radial1"/>
    <dgm:cxn modelId="{DCE4B8DB-1859-8846-A89A-218C81D489E5}" srcId="{BA72F9CE-557E-6A46-968F-4BDA8EF29601}" destId="{A534D716-2350-274C-85BB-5C2D56A29131}" srcOrd="5" destOrd="0" parTransId="{9AB6ED0B-7D82-6C48-8778-B8F7E8A43D6F}" sibTransId="{ADB32CB8-249A-6E4B-A971-C1A7070EED85}"/>
    <dgm:cxn modelId="{BF5625BA-77D3-6543-A0D5-23B26B865B6E}" type="presParOf" srcId="{A2762E0D-F25D-EB4C-BCA1-0B145EA97DDC}" destId="{E790FF7F-F396-5A4B-8261-467BEC4B0315}" srcOrd="0" destOrd="0" presId="urn:microsoft.com/office/officeart/2005/8/layout/radial1"/>
    <dgm:cxn modelId="{0B934CA9-E91A-1A46-8859-B8B60A78D6DE}" type="presParOf" srcId="{A2762E0D-F25D-EB4C-BCA1-0B145EA97DDC}" destId="{CCBEC221-D124-B443-9DAE-DBA4D2F97439}" srcOrd="1" destOrd="0" presId="urn:microsoft.com/office/officeart/2005/8/layout/radial1"/>
    <dgm:cxn modelId="{6BF7F729-C86B-5444-AB66-731970304C1E}" type="presParOf" srcId="{CCBEC221-D124-B443-9DAE-DBA4D2F97439}" destId="{E983F23C-F1DE-E149-8E97-A3AFD3CF2AC0}" srcOrd="0" destOrd="0" presId="urn:microsoft.com/office/officeart/2005/8/layout/radial1"/>
    <dgm:cxn modelId="{D9480DD4-ECD9-0644-AC45-5F7EA444B55F}" type="presParOf" srcId="{A2762E0D-F25D-EB4C-BCA1-0B145EA97DDC}" destId="{C93A2DA2-412A-2341-9AF6-1D699AD6C9F4}" srcOrd="2" destOrd="0" presId="urn:microsoft.com/office/officeart/2005/8/layout/radial1"/>
    <dgm:cxn modelId="{DA0DD771-3B87-7047-8BEC-2CBC76D4AB3D}" type="presParOf" srcId="{A2762E0D-F25D-EB4C-BCA1-0B145EA97DDC}" destId="{7EF71D51-A944-F742-B5FE-99F3E33B1852}" srcOrd="3" destOrd="0" presId="urn:microsoft.com/office/officeart/2005/8/layout/radial1"/>
    <dgm:cxn modelId="{C03D7224-0292-544E-90AE-43A9C6F094F9}" type="presParOf" srcId="{7EF71D51-A944-F742-B5FE-99F3E33B1852}" destId="{E992A715-3BD0-204B-954C-E9DFAF8124E8}" srcOrd="0" destOrd="0" presId="urn:microsoft.com/office/officeart/2005/8/layout/radial1"/>
    <dgm:cxn modelId="{42012536-8100-CA4D-A745-7854124993CD}" type="presParOf" srcId="{A2762E0D-F25D-EB4C-BCA1-0B145EA97DDC}" destId="{B5BE8A8F-74BF-C446-A808-A06E14558C3E}" srcOrd="4" destOrd="0" presId="urn:microsoft.com/office/officeart/2005/8/layout/radial1"/>
    <dgm:cxn modelId="{FA4D9CDD-A359-6944-8F3A-45963B6AB730}" type="presParOf" srcId="{A2762E0D-F25D-EB4C-BCA1-0B145EA97DDC}" destId="{B556F13D-FA4A-B242-B361-004BEA807F24}" srcOrd="5" destOrd="0" presId="urn:microsoft.com/office/officeart/2005/8/layout/radial1"/>
    <dgm:cxn modelId="{EF69E9D0-F5BA-AE4E-89DF-7F8B4CE1DE2F}" type="presParOf" srcId="{B556F13D-FA4A-B242-B361-004BEA807F24}" destId="{8B0F3F9B-0D9F-F74C-89DC-D26A9D3B0BAF}" srcOrd="0" destOrd="0" presId="urn:microsoft.com/office/officeart/2005/8/layout/radial1"/>
    <dgm:cxn modelId="{7300D29B-30F8-2140-97EF-B9716F0950E2}" type="presParOf" srcId="{A2762E0D-F25D-EB4C-BCA1-0B145EA97DDC}" destId="{FB24D420-171C-8945-934A-5001B52B1357}" srcOrd="6" destOrd="0" presId="urn:microsoft.com/office/officeart/2005/8/layout/radial1"/>
    <dgm:cxn modelId="{DF4E0856-FA24-7D4B-A7E1-F079D90C1659}" type="presParOf" srcId="{A2762E0D-F25D-EB4C-BCA1-0B145EA97DDC}" destId="{DE59AC1F-9DB3-5A48-B70D-AB758C672143}" srcOrd="7" destOrd="0" presId="urn:microsoft.com/office/officeart/2005/8/layout/radial1"/>
    <dgm:cxn modelId="{C8E7A5A4-AE59-3E4F-AA98-50FB191CC702}" type="presParOf" srcId="{DE59AC1F-9DB3-5A48-B70D-AB758C672143}" destId="{EFD14CFB-69B2-2847-821C-81F344D33CEE}" srcOrd="0" destOrd="0" presId="urn:microsoft.com/office/officeart/2005/8/layout/radial1"/>
    <dgm:cxn modelId="{B8E36729-41F7-D245-8ABD-F7130EBAE852}" type="presParOf" srcId="{A2762E0D-F25D-EB4C-BCA1-0B145EA97DDC}" destId="{C233C074-4F5D-014A-9756-C069236FAC1B}" srcOrd="8" destOrd="0" presId="urn:microsoft.com/office/officeart/2005/8/layout/radial1"/>
    <dgm:cxn modelId="{EEA02A27-0DB5-4D47-89C7-23D08FEA377A}" type="presParOf" srcId="{A2762E0D-F25D-EB4C-BCA1-0B145EA97DDC}" destId="{53A9F9C0-FCA7-BF4A-87B4-082DB5C58162}" srcOrd="9" destOrd="0" presId="urn:microsoft.com/office/officeart/2005/8/layout/radial1"/>
    <dgm:cxn modelId="{BABAFF4B-A095-9B42-84FD-B24BE8E83B29}" type="presParOf" srcId="{53A9F9C0-FCA7-BF4A-87B4-082DB5C58162}" destId="{61A0151F-4832-5944-8949-29A2089B7501}" srcOrd="0" destOrd="0" presId="urn:microsoft.com/office/officeart/2005/8/layout/radial1"/>
    <dgm:cxn modelId="{7931C110-1FF2-6544-BB35-1129483DA017}" type="presParOf" srcId="{A2762E0D-F25D-EB4C-BCA1-0B145EA97DDC}" destId="{786C278A-52AF-F348-81FD-9B6677CBED35}" srcOrd="10" destOrd="0" presId="urn:microsoft.com/office/officeart/2005/8/layout/radial1"/>
    <dgm:cxn modelId="{08AA0ECF-248F-6D42-B530-7E195F1D4D15}" type="presParOf" srcId="{A2762E0D-F25D-EB4C-BCA1-0B145EA97DDC}" destId="{8916B3F9-5F46-2D4E-9C78-23BD413D1CD2}" srcOrd="11" destOrd="0" presId="urn:microsoft.com/office/officeart/2005/8/layout/radial1"/>
    <dgm:cxn modelId="{18624D33-AD0C-C14B-9AB5-50233019DD4E}" type="presParOf" srcId="{8916B3F9-5F46-2D4E-9C78-23BD413D1CD2}" destId="{4F4E1BF3-F924-F44E-963F-9E887080952B}" srcOrd="0" destOrd="0" presId="urn:microsoft.com/office/officeart/2005/8/layout/radial1"/>
    <dgm:cxn modelId="{6CE6A29E-F67C-F94A-B77E-0DAA92A0AD3B}" type="presParOf" srcId="{A2762E0D-F25D-EB4C-BCA1-0B145EA97DDC}" destId="{343C0BFE-AB33-8642-AD06-2C0738FC5DF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3" qsCatId="simple" csTypeId="urn:microsoft.com/office/officeart/2005/8/colors/accent4_2" csCatId="accent4" phldr="1"/>
      <dgm:spPr/>
      <dgm:t>
        <a:bodyPr/>
        <a:lstStyle/>
        <a:p>
          <a:endParaRPr lang="en-US"/>
        </a:p>
      </dgm:t>
    </dgm:pt>
    <dgm:pt modelId="{225E5DA0-6ECA-5845-A3C1-730172FCAABF}">
      <dgm:prSet phldrT="[Text]" custT="1"/>
      <dgm:spPr/>
      <dgm:t>
        <a:bodyPr/>
        <a:lstStyle/>
        <a:p>
          <a:r>
            <a:rPr lang="en-US" sz="1400" dirty="0" smtClean="0">
              <a:latin typeface="Tw Cen MT"/>
              <a:cs typeface="Tw Cen MT"/>
            </a:rPr>
            <a:t>Service Projects Mission Trips</a:t>
          </a:r>
          <a:endParaRPr lang="en-US" sz="1400" dirty="0">
            <a:latin typeface="Tw Cen MT"/>
            <a:cs typeface="Tw Cen MT"/>
          </a:endParaRPr>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4090E13C-FA55-8644-AA81-AAD46FD2B792}">
      <dgm:prSet phldrT="[Text]" custT="1"/>
      <dgm:spPr/>
      <dgm:t>
        <a:bodyPr/>
        <a:lstStyle/>
        <a:p>
          <a:r>
            <a:rPr lang="en-US" sz="2000" dirty="0" smtClean="0">
              <a:latin typeface="Tw Cen MT"/>
              <a:cs typeface="Tw Cen MT"/>
            </a:rPr>
            <a:t>Faith Community</a:t>
          </a:r>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55A163D1-1D26-D14D-9E87-8410E3DB6204}">
      <dgm:prSet phldrT="[Text]" custT="1"/>
      <dgm:spPr/>
      <dgm:t>
        <a:bodyPr/>
        <a:lstStyle/>
        <a:p>
          <a:r>
            <a:rPr lang="en-US" sz="1400" dirty="0" smtClean="0">
              <a:latin typeface="Tw Cen MT"/>
              <a:cs typeface="Tw Cen MT"/>
            </a:rPr>
            <a:t>Prayer &amp; </a:t>
          </a:r>
          <a:br>
            <a:rPr lang="en-US" sz="1400" dirty="0" smtClean="0">
              <a:latin typeface="Tw Cen MT"/>
              <a:cs typeface="Tw Cen MT"/>
            </a:rPr>
          </a:br>
          <a:r>
            <a:rPr lang="en-US" sz="1400" dirty="0" smtClean="0">
              <a:latin typeface="Tw Cen MT"/>
              <a:cs typeface="Tw Cen MT"/>
            </a:rPr>
            <a:t>Spiritual Formation</a:t>
          </a:r>
          <a:endParaRPr lang="en-US" sz="1400" dirty="0">
            <a:latin typeface="Tw Cen MT"/>
            <a:cs typeface="Tw Cen MT"/>
          </a:endParaRPr>
        </a:p>
      </dgm:t>
    </dgm:pt>
    <dgm:pt modelId="{5E15C1BE-BD0B-074C-8F37-B327D3DC4989}" type="parTrans" cxnId="{4365CDF1-0EC8-BF4C-B57F-764C04945E06}">
      <dgm:prSet/>
      <dgm:spPr/>
      <dgm:t>
        <a:bodyPr/>
        <a:lstStyle/>
        <a:p>
          <a:endParaRPr lang="en-US" dirty="0"/>
        </a:p>
      </dgm:t>
    </dgm:pt>
    <dgm:pt modelId="{D2000CB0-ADFF-7349-B91F-D941410D986D}" type="sibTrans" cxnId="{4365CDF1-0EC8-BF4C-B57F-764C04945E06}">
      <dgm:prSet/>
      <dgm:spPr/>
      <dgm:t>
        <a:bodyPr/>
        <a:lstStyle/>
        <a:p>
          <a:endParaRPr lang="en-US"/>
        </a:p>
      </dgm:t>
    </dgm:pt>
    <dgm:pt modelId="{DA62A7DA-479F-094F-86E9-BE22BD8BADC6}">
      <dgm:prSet phldrT="[Text]" custT="1"/>
      <dgm:spPr/>
      <dgm:t>
        <a:bodyPr/>
        <a:lstStyle/>
        <a:p>
          <a:r>
            <a:rPr lang="en-US" sz="1400" dirty="0" smtClean="0">
              <a:latin typeface="Tw Cen MT"/>
              <a:cs typeface="Tw Cen MT"/>
            </a:rPr>
            <a:t>Youth Leadership</a:t>
          </a:r>
          <a:endParaRPr lang="en-US" sz="1400" dirty="0">
            <a:latin typeface="Tw Cen MT"/>
            <a:cs typeface="Tw Cen MT"/>
          </a:endParaRPr>
        </a:p>
      </dgm:t>
    </dgm:pt>
    <dgm:pt modelId="{1EE21A9C-3BCA-B945-8C2E-5FDD838E7FEA}" type="parTrans" cxnId="{946E0FB3-EF14-9B43-96E3-DA842E807C75}">
      <dgm:prSet/>
      <dgm:spPr/>
      <dgm:t>
        <a:bodyPr/>
        <a:lstStyle/>
        <a:p>
          <a:endParaRPr lang="en-US" dirty="0"/>
        </a:p>
      </dgm:t>
    </dgm:pt>
    <dgm:pt modelId="{0CDD8742-8613-BD45-AFA8-1CBC5C03EE25}" type="sibTrans" cxnId="{946E0FB3-EF14-9B43-96E3-DA842E807C75}">
      <dgm:prSet/>
      <dgm:spPr/>
      <dgm:t>
        <a:bodyPr/>
        <a:lstStyle/>
        <a:p>
          <a:endParaRPr lang="en-US"/>
        </a:p>
      </dgm:t>
    </dgm:pt>
    <dgm:pt modelId="{F89F9CA3-C927-C64C-84BE-60635068B72E}">
      <dgm:prSet phldrT="[Text]" custT="1"/>
      <dgm:spPr/>
      <dgm:t>
        <a:bodyPr/>
        <a:lstStyle/>
        <a:p>
          <a:r>
            <a:rPr lang="en-US" sz="1400" dirty="0" smtClean="0">
              <a:latin typeface="Tw Cen MT"/>
              <a:cs typeface="Tw Cen MT"/>
            </a:rPr>
            <a:t>Youth Programs</a:t>
          </a:r>
          <a:endParaRPr lang="en-US" sz="1400" dirty="0">
            <a:latin typeface="Tw Cen MT"/>
            <a:cs typeface="Tw Cen MT"/>
          </a:endParaRPr>
        </a:p>
      </dgm:t>
    </dgm:pt>
    <dgm:pt modelId="{3DED8754-351C-BD4A-9BEC-238E79F08A43}" type="parTrans" cxnId="{C1609BA2-0F71-9841-A412-9BBE5D6EE70A}">
      <dgm:prSet/>
      <dgm:spPr/>
      <dgm:t>
        <a:bodyPr/>
        <a:lstStyle/>
        <a:p>
          <a:endParaRPr lang="en-US" dirty="0"/>
        </a:p>
      </dgm:t>
    </dgm:pt>
    <dgm:pt modelId="{9C8E2E9F-9F5E-214A-A488-E6BAB1CC7583}" type="sibTrans" cxnId="{C1609BA2-0F71-9841-A412-9BBE5D6EE70A}">
      <dgm:prSet/>
      <dgm:spPr/>
      <dgm:t>
        <a:bodyPr/>
        <a:lstStyle/>
        <a:p>
          <a:endParaRPr lang="en-US"/>
        </a:p>
      </dgm:t>
    </dgm:pt>
    <dgm:pt modelId="{DE491E0E-6509-D845-9F35-976A6EB1D637}">
      <dgm:prSet phldrT="[Text]" custT="1"/>
      <dgm:spPr/>
      <dgm:t>
        <a:bodyPr/>
        <a:lstStyle/>
        <a:p>
          <a:r>
            <a:rPr lang="en-US" sz="1400" dirty="0" smtClean="0">
              <a:latin typeface="Tw Cen MT"/>
              <a:cs typeface="Tw Cen MT"/>
            </a:rPr>
            <a:t>Bible Study &amp; Religious Learning</a:t>
          </a:r>
          <a:endParaRPr lang="en-US" sz="1400" dirty="0">
            <a:latin typeface="Tw Cen MT"/>
            <a:cs typeface="Tw Cen MT"/>
          </a:endParaRPr>
        </a:p>
      </dgm:t>
    </dgm:pt>
    <dgm:pt modelId="{F0A5A61B-CCD5-B448-9481-AC78AD8C2603}" type="parTrans" cxnId="{3091185C-436B-304B-BC8D-2EF245EB9C22}">
      <dgm:prSet/>
      <dgm:spPr/>
      <dgm:t>
        <a:bodyPr/>
        <a:lstStyle/>
        <a:p>
          <a:endParaRPr lang="en-US" dirty="0"/>
        </a:p>
      </dgm:t>
    </dgm:pt>
    <dgm:pt modelId="{0FC19050-D61F-2349-B590-C98EF7EBBC0C}" type="sibTrans" cxnId="{3091185C-436B-304B-BC8D-2EF245EB9C22}">
      <dgm:prSet/>
      <dgm:spPr/>
      <dgm:t>
        <a:bodyPr/>
        <a:lstStyle/>
        <a:p>
          <a:endParaRPr lang="en-US"/>
        </a:p>
      </dgm:t>
    </dgm:pt>
    <dgm:pt modelId="{14A26EF2-B77D-6C45-A09A-E93A5F6839B3}">
      <dgm:prSet phldrT="[Text]" custT="1"/>
      <dgm:spPr/>
      <dgm:t>
        <a:bodyPr/>
        <a:lstStyle/>
        <a:p>
          <a:r>
            <a:rPr lang="en-US" sz="1400" dirty="0" smtClean="0">
              <a:latin typeface="Tw Cen MT"/>
              <a:cs typeface="Tw Cen MT"/>
            </a:rPr>
            <a:t>For Parents</a:t>
          </a:r>
          <a:endParaRPr lang="en-US" sz="1400" dirty="0">
            <a:latin typeface="Tw Cen MT"/>
            <a:cs typeface="Tw Cen MT"/>
          </a:endParaRPr>
        </a:p>
      </dgm:t>
    </dgm:pt>
    <dgm:pt modelId="{FCF765BF-B17D-B64A-AAC2-6E7B86F1E407}" type="parTrans" cxnId="{8772E8E2-62E3-8E4E-AE5A-EC79612C26E8}">
      <dgm:prSet/>
      <dgm:spPr/>
      <dgm:t>
        <a:bodyPr/>
        <a:lstStyle/>
        <a:p>
          <a:endParaRPr lang="en-US" dirty="0"/>
        </a:p>
      </dgm:t>
    </dgm:pt>
    <dgm:pt modelId="{32A28E6C-D49E-AF4E-8133-260007FF49B5}" type="sibTrans" cxnId="{8772E8E2-62E3-8E4E-AE5A-EC79612C26E8}">
      <dgm:prSet/>
      <dgm:spPr/>
      <dgm:t>
        <a:bodyPr/>
        <a:lstStyle/>
        <a:p>
          <a:endParaRPr lang="en-US"/>
        </a:p>
      </dgm:t>
    </dgm:pt>
    <dgm:pt modelId="{9FA012B1-924B-544F-A0E9-D52995A4386C}">
      <dgm:prSet phldrT="[Text]" custT="1"/>
      <dgm:spPr/>
      <dgm:t>
        <a:bodyPr/>
        <a:lstStyle/>
        <a:p>
          <a:r>
            <a:rPr lang="en-US" sz="1400" dirty="0" smtClean="0">
              <a:latin typeface="Tw Cen MT"/>
              <a:cs typeface="Tw Cen MT"/>
            </a:rPr>
            <a:t>Milestones</a:t>
          </a:r>
          <a:endParaRPr lang="en-US" sz="1400" dirty="0">
            <a:latin typeface="Tw Cen MT"/>
            <a:cs typeface="Tw Cen MT"/>
          </a:endParaRPr>
        </a:p>
      </dgm:t>
    </dgm:pt>
    <dgm:pt modelId="{C291A3C2-552D-BC4A-95C1-C0ED7E16C25E}" type="parTrans" cxnId="{A271CC04-58FB-B942-9137-DFF38E96B168}">
      <dgm:prSet/>
      <dgm:spPr/>
      <dgm:t>
        <a:bodyPr/>
        <a:lstStyle/>
        <a:p>
          <a:endParaRPr lang="en-US" dirty="0"/>
        </a:p>
      </dgm:t>
    </dgm:pt>
    <dgm:pt modelId="{88372B74-E8B4-E147-902B-89FC2622292C}" type="sibTrans" cxnId="{A271CC04-58FB-B942-9137-DFF38E96B168}">
      <dgm:prSet/>
      <dgm:spPr/>
      <dgm:t>
        <a:bodyPr/>
        <a:lstStyle/>
        <a:p>
          <a:endParaRPr lang="en-US"/>
        </a:p>
      </dgm:t>
    </dgm:pt>
    <dgm:pt modelId="{5755D81B-5262-4642-A41F-EA44B6B565BA}">
      <dgm:prSet phldrT="[Text]" custT="1"/>
      <dgm:spPr/>
      <dgm:t>
        <a:bodyPr/>
        <a:lstStyle/>
        <a:p>
          <a:r>
            <a:rPr lang="en-US" sz="1400" dirty="0" smtClean="0">
              <a:latin typeface="Tw Cen MT"/>
              <a:cs typeface="Tw Cen MT"/>
            </a:rPr>
            <a:t>Confirmation Program </a:t>
          </a:r>
          <a:endParaRPr lang="en-US" sz="1400" dirty="0">
            <a:latin typeface="Tw Cen MT"/>
            <a:cs typeface="Tw Cen MT"/>
          </a:endParaRPr>
        </a:p>
      </dgm:t>
    </dgm:pt>
    <dgm:pt modelId="{625186C6-4C60-EE4C-82F7-9CD4DD389835}" type="parTrans" cxnId="{C202DCE5-A852-9E48-B28A-A84A88A92E7A}">
      <dgm:prSet/>
      <dgm:spPr/>
      <dgm:t>
        <a:bodyPr/>
        <a:lstStyle/>
        <a:p>
          <a:endParaRPr lang="en-US" dirty="0"/>
        </a:p>
      </dgm:t>
    </dgm:pt>
    <dgm:pt modelId="{1D624EEE-CC0F-CE4A-BEE6-8732B7FC0816}" type="sibTrans" cxnId="{C202DCE5-A852-9E48-B28A-A84A88A92E7A}">
      <dgm:prSet/>
      <dgm:spPr/>
      <dgm:t>
        <a:bodyPr/>
        <a:lstStyle/>
        <a:p>
          <a:endParaRPr lang="en-US"/>
        </a:p>
      </dgm:t>
    </dgm:pt>
    <dgm:pt modelId="{AAFC0146-F409-3B4C-9634-481DB9FE833D}">
      <dgm:prSet phldrT="[Text]" custT="1"/>
      <dgm:spPr/>
      <dgm:t>
        <a:bodyPr/>
        <a:lstStyle/>
        <a:p>
          <a:r>
            <a:rPr lang="en-US" sz="1400" dirty="0" smtClean="0">
              <a:latin typeface="Tw Cen MT"/>
              <a:cs typeface="Tw Cen MT"/>
            </a:rPr>
            <a:t>Adolescent Life Issues</a:t>
          </a:r>
          <a:endParaRPr lang="en-US" sz="1400" dirty="0">
            <a:latin typeface="Tw Cen MT"/>
            <a:cs typeface="Tw Cen MT"/>
          </a:endParaRPr>
        </a:p>
      </dgm:t>
    </dgm:pt>
    <dgm:pt modelId="{B81330ED-395A-FE43-BDB5-506FD262E3F1}" type="parTrans" cxnId="{D0E7E258-EFF9-884F-97B4-7E2D043C5677}">
      <dgm:prSet/>
      <dgm:spPr/>
      <dgm:t>
        <a:bodyPr/>
        <a:lstStyle/>
        <a:p>
          <a:endParaRPr lang="en-US"/>
        </a:p>
      </dgm:t>
    </dgm:pt>
    <dgm:pt modelId="{A65234E3-4605-0041-974E-03D757997002}" type="sibTrans" cxnId="{D0E7E258-EFF9-884F-97B4-7E2D043C5677}">
      <dgm:prSet/>
      <dgm:spPr/>
      <dgm:t>
        <a:bodyPr/>
        <a:lstStyle/>
        <a:p>
          <a:endParaRPr lang="en-US"/>
        </a:p>
      </dgm:t>
    </dgm:pt>
    <dgm:pt modelId="{55AA42D4-50BA-0B49-8F33-3E5C042571DE}">
      <dgm:prSet phldrT="[Text]" custT="1"/>
      <dgm:spPr/>
      <dgm:t>
        <a:bodyPr/>
        <a:lstStyle/>
        <a:p>
          <a:r>
            <a:rPr lang="en-US" sz="1400" dirty="0" smtClean="0">
              <a:latin typeface="Tw Cen MT"/>
              <a:cs typeface="Tw Cen MT"/>
            </a:rPr>
            <a:t>Parent-Teen Activities &amp; Resources</a:t>
          </a:r>
          <a:endParaRPr lang="en-US" sz="1400" dirty="0">
            <a:latin typeface="Tw Cen MT"/>
            <a:cs typeface="Tw Cen MT"/>
          </a:endParaRPr>
        </a:p>
      </dgm:t>
    </dgm:pt>
    <dgm:pt modelId="{F137E60F-C00A-5443-8B83-03BA9F279C2C}" type="parTrans" cxnId="{B5F4D46F-62D4-834F-A66F-003F380C0116}">
      <dgm:prSet/>
      <dgm:spPr/>
      <dgm:t>
        <a:bodyPr/>
        <a:lstStyle/>
        <a:p>
          <a:endParaRPr lang="en-US"/>
        </a:p>
      </dgm:t>
    </dgm:pt>
    <dgm:pt modelId="{83B8BCB5-99B2-7F4F-9998-54EF65BFFD92}" type="sibTrans" cxnId="{B5F4D46F-62D4-834F-A66F-003F380C0116}">
      <dgm:prSet/>
      <dgm:spPr/>
      <dgm:t>
        <a:bodyPr/>
        <a:lstStyle/>
        <a:p>
          <a:endParaRPr lang="en-US"/>
        </a:p>
      </dgm:t>
    </dgm:pt>
    <dgm:pt modelId="{4042DE26-5BEF-1C42-AE54-43A9F71D04BF}">
      <dgm:prSet phldrT="[Text]" custT="1"/>
      <dgm:spPr/>
      <dgm:t>
        <a:bodyPr/>
        <a:lstStyle/>
        <a:p>
          <a:r>
            <a:rPr lang="en-US" sz="1400" dirty="0" smtClean="0">
              <a:latin typeface="Tw Cen MT"/>
              <a:cs typeface="Tw Cen MT"/>
            </a:rPr>
            <a:t>Sunday Worship &amp; Church Seasons</a:t>
          </a:r>
          <a:endParaRPr lang="en-US" sz="1400" dirty="0">
            <a:latin typeface="Tw Cen MT"/>
            <a:cs typeface="Tw Cen MT"/>
          </a:endParaRPr>
        </a:p>
      </dgm:t>
    </dgm:pt>
    <dgm:pt modelId="{C342A653-9593-AC4F-90CA-59E360BC3739}" type="parTrans" cxnId="{4273563D-1C1D-B547-8DEF-A5A2379A46C5}">
      <dgm:prSet/>
      <dgm:spPr/>
      <dgm:t>
        <a:bodyPr/>
        <a:lstStyle/>
        <a:p>
          <a:endParaRPr lang="en-US"/>
        </a:p>
      </dgm:t>
    </dgm:pt>
    <dgm:pt modelId="{8705ACB9-8719-3740-B024-1EB191E90FB4}" type="sibTrans" cxnId="{4273563D-1C1D-B547-8DEF-A5A2379A46C5}">
      <dgm:prSet/>
      <dgm:spPr/>
      <dgm:t>
        <a:bodyPr/>
        <a:lstStyle/>
        <a:p>
          <a:endParaRPr lang="en-US"/>
        </a:p>
      </dgm:t>
    </dgm:pt>
    <dgm:pt modelId="{A5F1164A-C2B9-9240-BB9A-2223D488AAEA}">
      <dgm:prSet phldrT="[Text]" custT="1"/>
      <dgm:spPr/>
      <dgm:t>
        <a:bodyPr/>
        <a:lstStyle/>
        <a:p>
          <a:r>
            <a:rPr lang="en-US" sz="1400" dirty="0" smtClean="0">
              <a:latin typeface="Tw Cen MT"/>
              <a:cs typeface="Tw Cen MT"/>
            </a:rPr>
            <a:t>Missional </a:t>
          </a:r>
          <a:endParaRPr lang="en-US" sz="1400" dirty="0">
            <a:latin typeface="Tw Cen MT"/>
            <a:cs typeface="Tw Cen MT"/>
          </a:endParaRPr>
        </a:p>
      </dgm:t>
    </dgm:pt>
    <dgm:pt modelId="{2A981997-709D-C14A-B4AB-8D98CAA7B8BE}" type="parTrans" cxnId="{D5BCDA2C-11EB-5D45-AC87-B8AD0EB97F6A}">
      <dgm:prSet/>
      <dgm:spPr/>
      <dgm:t>
        <a:bodyPr/>
        <a:lstStyle/>
        <a:p>
          <a:endParaRPr lang="en-US"/>
        </a:p>
      </dgm:t>
    </dgm:pt>
    <dgm:pt modelId="{2920153F-EA5A-FC4D-B14C-EC1183461D58}" type="sibTrans" cxnId="{D5BCDA2C-11EB-5D45-AC87-B8AD0EB97F6A}">
      <dgm:prSet/>
      <dgm:spPr/>
      <dgm:t>
        <a:bodyPr/>
        <a:lstStyle/>
        <a:p>
          <a:endParaRPr lang="en-US"/>
        </a:p>
      </dgm:t>
    </dgm:pt>
    <dgm:pt modelId="{1A86DB44-3AF5-5D40-8328-2D2442F5486F}"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5FA1ACD8-850E-6245-8D41-1402AAFB3B4A}" type="pres">
      <dgm:prSet presAssocID="{4090E13C-FA55-8644-AA81-AAD46FD2B792}" presName="centerShape" presStyleLbl="node0" presStyleIdx="0" presStyleCnt="1" custScaleX="168023" custScaleY="139917"/>
      <dgm:spPr/>
      <dgm:t>
        <a:bodyPr/>
        <a:lstStyle/>
        <a:p>
          <a:endParaRPr lang="en-US"/>
        </a:p>
      </dgm:t>
    </dgm:pt>
    <dgm:pt modelId="{200525A2-62FC-8941-8376-C1BB50BD11AC}" type="pres">
      <dgm:prSet presAssocID="{F89F9CA3-C927-C64C-84BE-60635068B72E}" presName="node" presStyleLbl="node1" presStyleIdx="0" presStyleCnt="12" custScaleX="136807" custScaleY="124891">
        <dgm:presLayoutVars>
          <dgm:bulletEnabled val="1"/>
        </dgm:presLayoutVars>
      </dgm:prSet>
      <dgm:spPr/>
      <dgm:t>
        <a:bodyPr/>
        <a:lstStyle/>
        <a:p>
          <a:endParaRPr lang="en-US"/>
        </a:p>
      </dgm:t>
    </dgm:pt>
    <dgm:pt modelId="{813E5189-3B5A-8249-B37C-A86CFE608DBE}" type="pres">
      <dgm:prSet presAssocID="{F89F9CA3-C927-C64C-84BE-60635068B72E}" presName="dummy" presStyleCnt="0"/>
      <dgm:spPr/>
      <dgm:t>
        <a:bodyPr/>
        <a:lstStyle/>
        <a:p>
          <a:endParaRPr lang="en-US"/>
        </a:p>
      </dgm:t>
    </dgm:pt>
    <dgm:pt modelId="{B35DD560-0F0B-F641-B59E-3C82DF085B07}" type="pres">
      <dgm:prSet presAssocID="{9C8E2E9F-9F5E-214A-A488-E6BAB1CC7583}" presName="sibTrans" presStyleLbl="sibTrans2D1" presStyleIdx="0" presStyleCnt="12"/>
      <dgm:spPr/>
      <dgm:t>
        <a:bodyPr/>
        <a:lstStyle/>
        <a:p>
          <a:endParaRPr lang="en-US"/>
        </a:p>
      </dgm:t>
    </dgm:pt>
    <dgm:pt modelId="{3E62F7C7-C93A-CA48-BA7A-7F5E794466C7}" type="pres">
      <dgm:prSet presAssocID="{5755D81B-5262-4642-A41F-EA44B6B565BA}" presName="node" presStyleLbl="node1" presStyleIdx="1" presStyleCnt="12" custScaleX="136807" custScaleY="124891">
        <dgm:presLayoutVars>
          <dgm:bulletEnabled val="1"/>
        </dgm:presLayoutVars>
      </dgm:prSet>
      <dgm:spPr/>
      <dgm:t>
        <a:bodyPr/>
        <a:lstStyle/>
        <a:p>
          <a:endParaRPr lang="en-US"/>
        </a:p>
      </dgm:t>
    </dgm:pt>
    <dgm:pt modelId="{125AEB4D-CB1D-5741-821D-57229B826A5C}" type="pres">
      <dgm:prSet presAssocID="{5755D81B-5262-4642-A41F-EA44B6B565BA}" presName="dummy" presStyleCnt="0"/>
      <dgm:spPr/>
      <dgm:t>
        <a:bodyPr/>
        <a:lstStyle/>
        <a:p>
          <a:endParaRPr lang="en-US"/>
        </a:p>
      </dgm:t>
    </dgm:pt>
    <dgm:pt modelId="{95060CAE-B158-F24E-B127-AD94D146A68B}" type="pres">
      <dgm:prSet presAssocID="{1D624EEE-CC0F-CE4A-BEE6-8732B7FC0816}" presName="sibTrans" presStyleLbl="sibTrans2D1" presStyleIdx="1" presStyleCnt="12"/>
      <dgm:spPr/>
      <dgm:t>
        <a:bodyPr/>
        <a:lstStyle/>
        <a:p>
          <a:endParaRPr lang="en-US"/>
        </a:p>
      </dgm:t>
    </dgm:pt>
    <dgm:pt modelId="{517C7A29-356C-4941-83E4-A16F5F7FFB21}" type="pres">
      <dgm:prSet presAssocID="{4042DE26-5BEF-1C42-AE54-43A9F71D04BF}" presName="node" presStyleLbl="node1" presStyleIdx="2" presStyleCnt="12" custScaleX="125795" custScaleY="127912">
        <dgm:presLayoutVars>
          <dgm:bulletEnabled val="1"/>
        </dgm:presLayoutVars>
      </dgm:prSet>
      <dgm:spPr/>
      <dgm:t>
        <a:bodyPr/>
        <a:lstStyle/>
        <a:p>
          <a:endParaRPr lang="en-US"/>
        </a:p>
      </dgm:t>
    </dgm:pt>
    <dgm:pt modelId="{34B5CBCB-DB9F-D648-AC51-8191534F8922}" type="pres">
      <dgm:prSet presAssocID="{4042DE26-5BEF-1C42-AE54-43A9F71D04BF}" presName="dummy" presStyleCnt="0"/>
      <dgm:spPr/>
    </dgm:pt>
    <dgm:pt modelId="{6201E712-0E1E-E44C-99CE-42FDC956F3D5}" type="pres">
      <dgm:prSet presAssocID="{8705ACB9-8719-3740-B024-1EB191E90FB4}" presName="sibTrans" presStyleLbl="sibTrans2D1" presStyleIdx="2" presStyleCnt="12"/>
      <dgm:spPr/>
      <dgm:t>
        <a:bodyPr/>
        <a:lstStyle/>
        <a:p>
          <a:endParaRPr lang="en-US"/>
        </a:p>
      </dgm:t>
    </dgm:pt>
    <dgm:pt modelId="{B85B5BAE-A173-F546-BBC6-220F16D47737}" type="pres">
      <dgm:prSet presAssocID="{AAFC0146-F409-3B4C-9634-481DB9FE833D}" presName="node" presStyleLbl="node1" presStyleIdx="3" presStyleCnt="12" custScaleX="136807" custScaleY="124891">
        <dgm:presLayoutVars>
          <dgm:bulletEnabled val="1"/>
        </dgm:presLayoutVars>
      </dgm:prSet>
      <dgm:spPr/>
      <dgm:t>
        <a:bodyPr/>
        <a:lstStyle/>
        <a:p>
          <a:endParaRPr lang="en-US"/>
        </a:p>
      </dgm:t>
    </dgm:pt>
    <dgm:pt modelId="{61EDBF69-A82D-A54B-A24C-1690F6027FDC}" type="pres">
      <dgm:prSet presAssocID="{AAFC0146-F409-3B4C-9634-481DB9FE833D}" presName="dummy" presStyleCnt="0"/>
      <dgm:spPr/>
    </dgm:pt>
    <dgm:pt modelId="{686D1A44-80D0-0A44-A651-48532A12C62C}" type="pres">
      <dgm:prSet presAssocID="{A65234E3-4605-0041-974E-03D757997002}" presName="sibTrans" presStyleLbl="sibTrans2D1" presStyleIdx="3" presStyleCnt="12"/>
      <dgm:spPr/>
      <dgm:t>
        <a:bodyPr/>
        <a:lstStyle/>
        <a:p>
          <a:endParaRPr lang="en-US"/>
        </a:p>
      </dgm:t>
    </dgm:pt>
    <dgm:pt modelId="{8F127CAA-8BC2-8342-9EA9-1244F38F37D2}" type="pres">
      <dgm:prSet presAssocID="{DE491E0E-6509-D845-9F35-976A6EB1D637}" presName="node" presStyleLbl="node1" presStyleIdx="4" presStyleCnt="12" custScaleX="136807" custScaleY="124891">
        <dgm:presLayoutVars>
          <dgm:bulletEnabled val="1"/>
        </dgm:presLayoutVars>
      </dgm:prSet>
      <dgm:spPr/>
      <dgm:t>
        <a:bodyPr/>
        <a:lstStyle/>
        <a:p>
          <a:endParaRPr lang="en-US"/>
        </a:p>
      </dgm:t>
    </dgm:pt>
    <dgm:pt modelId="{3E91D511-B96D-7842-A0F7-0A2711D45D41}" type="pres">
      <dgm:prSet presAssocID="{DE491E0E-6509-D845-9F35-976A6EB1D637}" presName="dummy" presStyleCnt="0"/>
      <dgm:spPr/>
      <dgm:t>
        <a:bodyPr/>
        <a:lstStyle/>
        <a:p>
          <a:endParaRPr lang="en-US"/>
        </a:p>
      </dgm:t>
    </dgm:pt>
    <dgm:pt modelId="{34E03119-64EB-4047-9743-17C4421E5B66}" type="pres">
      <dgm:prSet presAssocID="{0FC19050-D61F-2349-B590-C98EF7EBBC0C}" presName="sibTrans" presStyleLbl="sibTrans2D1" presStyleIdx="4" presStyleCnt="12"/>
      <dgm:spPr/>
      <dgm:t>
        <a:bodyPr/>
        <a:lstStyle/>
        <a:p>
          <a:endParaRPr lang="en-US"/>
        </a:p>
      </dgm:t>
    </dgm:pt>
    <dgm:pt modelId="{7EF40E1F-4B88-C547-92F2-99CBF7F56CFF}" type="pres">
      <dgm:prSet presAssocID="{55A163D1-1D26-D14D-9E87-8410E3DB6204}" presName="node" presStyleLbl="node1" presStyleIdx="5" presStyleCnt="12" custScaleX="136807" custScaleY="124891">
        <dgm:presLayoutVars>
          <dgm:bulletEnabled val="1"/>
        </dgm:presLayoutVars>
      </dgm:prSet>
      <dgm:spPr/>
      <dgm:t>
        <a:bodyPr/>
        <a:lstStyle/>
        <a:p>
          <a:endParaRPr lang="en-US"/>
        </a:p>
      </dgm:t>
    </dgm:pt>
    <dgm:pt modelId="{AF4B2654-4096-404A-BFCC-7D22870C6C05}" type="pres">
      <dgm:prSet presAssocID="{55A163D1-1D26-D14D-9E87-8410E3DB6204}" presName="dummy" presStyleCnt="0"/>
      <dgm:spPr/>
      <dgm:t>
        <a:bodyPr/>
        <a:lstStyle/>
        <a:p>
          <a:endParaRPr lang="en-US"/>
        </a:p>
      </dgm:t>
    </dgm:pt>
    <dgm:pt modelId="{9BE7DF55-C509-914B-AD01-628668E480BA}" type="pres">
      <dgm:prSet presAssocID="{D2000CB0-ADFF-7349-B91F-D941410D986D}" presName="sibTrans" presStyleLbl="sibTrans2D1" presStyleIdx="5" presStyleCnt="12"/>
      <dgm:spPr/>
      <dgm:t>
        <a:bodyPr/>
        <a:lstStyle/>
        <a:p>
          <a:endParaRPr lang="en-US"/>
        </a:p>
      </dgm:t>
    </dgm:pt>
    <dgm:pt modelId="{53BC7050-237C-3943-8206-C00DA807E136}" type="pres">
      <dgm:prSet presAssocID="{225E5DA0-6ECA-5845-A3C1-730172FCAABF}" presName="node" presStyleLbl="node1" presStyleIdx="6" presStyleCnt="12" custScaleX="136807" custScaleY="124891">
        <dgm:presLayoutVars>
          <dgm:bulletEnabled val="1"/>
        </dgm:presLayoutVars>
      </dgm:prSet>
      <dgm:spPr/>
      <dgm:t>
        <a:bodyPr/>
        <a:lstStyle/>
        <a:p>
          <a:endParaRPr lang="en-US"/>
        </a:p>
      </dgm:t>
    </dgm:pt>
    <dgm:pt modelId="{A12D0F0C-C70F-7549-BC22-76CC409AABBC}" type="pres">
      <dgm:prSet presAssocID="{225E5DA0-6ECA-5845-A3C1-730172FCAABF}" presName="dummy" presStyleCnt="0"/>
      <dgm:spPr/>
      <dgm:t>
        <a:bodyPr/>
        <a:lstStyle/>
        <a:p>
          <a:endParaRPr lang="en-US"/>
        </a:p>
      </dgm:t>
    </dgm:pt>
    <dgm:pt modelId="{1E903CE4-9334-0C47-AAA5-B6FFFD2C9539}" type="pres">
      <dgm:prSet presAssocID="{57D301EC-B287-254C-8E82-6299E2BB7719}" presName="sibTrans" presStyleLbl="sibTrans2D1" presStyleIdx="6" presStyleCnt="12"/>
      <dgm:spPr/>
      <dgm:t>
        <a:bodyPr/>
        <a:lstStyle/>
        <a:p>
          <a:endParaRPr lang="en-US"/>
        </a:p>
      </dgm:t>
    </dgm:pt>
    <dgm:pt modelId="{DA3EC33F-BD08-9541-99E1-E5F26323E460}" type="pres">
      <dgm:prSet presAssocID="{9FA012B1-924B-544F-A0E9-D52995A4386C}" presName="node" presStyleLbl="node1" presStyleIdx="7" presStyleCnt="12" custScaleX="136807" custScaleY="124891">
        <dgm:presLayoutVars>
          <dgm:bulletEnabled val="1"/>
        </dgm:presLayoutVars>
      </dgm:prSet>
      <dgm:spPr/>
      <dgm:t>
        <a:bodyPr/>
        <a:lstStyle/>
        <a:p>
          <a:endParaRPr lang="en-US"/>
        </a:p>
      </dgm:t>
    </dgm:pt>
    <dgm:pt modelId="{97F93989-C714-1C4C-AF2B-17B324F3D457}" type="pres">
      <dgm:prSet presAssocID="{9FA012B1-924B-544F-A0E9-D52995A4386C}" presName="dummy" presStyleCnt="0"/>
      <dgm:spPr/>
      <dgm:t>
        <a:bodyPr/>
        <a:lstStyle/>
        <a:p>
          <a:endParaRPr lang="en-US"/>
        </a:p>
      </dgm:t>
    </dgm:pt>
    <dgm:pt modelId="{39CC7176-9280-5D4E-B7F2-21EEFDA3C559}" type="pres">
      <dgm:prSet presAssocID="{88372B74-E8B4-E147-902B-89FC2622292C}" presName="sibTrans" presStyleLbl="sibTrans2D1" presStyleIdx="7" presStyleCnt="12"/>
      <dgm:spPr/>
      <dgm:t>
        <a:bodyPr/>
        <a:lstStyle/>
        <a:p>
          <a:endParaRPr lang="en-US"/>
        </a:p>
      </dgm:t>
    </dgm:pt>
    <dgm:pt modelId="{F82EE5E3-CBD1-8247-815B-13633AB45C6A}" type="pres">
      <dgm:prSet presAssocID="{DA62A7DA-479F-094F-86E9-BE22BD8BADC6}" presName="node" presStyleLbl="node1" presStyleIdx="8" presStyleCnt="12" custScaleX="136807" custScaleY="124891">
        <dgm:presLayoutVars>
          <dgm:bulletEnabled val="1"/>
        </dgm:presLayoutVars>
      </dgm:prSet>
      <dgm:spPr/>
      <dgm:t>
        <a:bodyPr/>
        <a:lstStyle/>
        <a:p>
          <a:endParaRPr lang="en-US"/>
        </a:p>
      </dgm:t>
    </dgm:pt>
    <dgm:pt modelId="{CC1440A5-6612-5143-AA5A-0CD98F9F6D3F}" type="pres">
      <dgm:prSet presAssocID="{DA62A7DA-479F-094F-86E9-BE22BD8BADC6}" presName="dummy" presStyleCnt="0"/>
      <dgm:spPr/>
      <dgm:t>
        <a:bodyPr/>
        <a:lstStyle/>
        <a:p>
          <a:endParaRPr lang="en-US"/>
        </a:p>
      </dgm:t>
    </dgm:pt>
    <dgm:pt modelId="{FC46C6DD-2ADA-D84F-9F27-42AB2F883F74}" type="pres">
      <dgm:prSet presAssocID="{0CDD8742-8613-BD45-AFA8-1CBC5C03EE25}" presName="sibTrans" presStyleLbl="sibTrans2D1" presStyleIdx="8" presStyleCnt="12"/>
      <dgm:spPr/>
      <dgm:t>
        <a:bodyPr/>
        <a:lstStyle/>
        <a:p>
          <a:endParaRPr lang="en-US"/>
        </a:p>
      </dgm:t>
    </dgm:pt>
    <dgm:pt modelId="{5AD8A1E6-7CE4-9245-9D40-051270690E9D}" type="pres">
      <dgm:prSet presAssocID="{14A26EF2-B77D-6C45-A09A-E93A5F6839B3}" presName="node" presStyleLbl="node1" presStyleIdx="9" presStyleCnt="12" custScaleX="136807" custScaleY="124891">
        <dgm:presLayoutVars>
          <dgm:bulletEnabled val="1"/>
        </dgm:presLayoutVars>
      </dgm:prSet>
      <dgm:spPr/>
      <dgm:t>
        <a:bodyPr/>
        <a:lstStyle/>
        <a:p>
          <a:endParaRPr lang="en-US"/>
        </a:p>
      </dgm:t>
    </dgm:pt>
    <dgm:pt modelId="{24DD3516-9AF1-0140-A250-F0227F642875}" type="pres">
      <dgm:prSet presAssocID="{14A26EF2-B77D-6C45-A09A-E93A5F6839B3}" presName="dummy" presStyleCnt="0"/>
      <dgm:spPr/>
      <dgm:t>
        <a:bodyPr/>
        <a:lstStyle/>
        <a:p>
          <a:endParaRPr lang="en-US"/>
        </a:p>
      </dgm:t>
    </dgm:pt>
    <dgm:pt modelId="{C0A50FB2-8EE2-0841-BD68-3BED11F642BF}" type="pres">
      <dgm:prSet presAssocID="{32A28E6C-D49E-AF4E-8133-260007FF49B5}" presName="sibTrans" presStyleLbl="sibTrans2D1" presStyleIdx="9" presStyleCnt="12"/>
      <dgm:spPr/>
      <dgm:t>
        <a:bodyPr/>
        <a:lstStyle/>
        <a:p>
          <a:endParaRPr lang="en-US"/>
        </a:p>
      </dgm:t>
    </dgm:pt>
    <dgm:pt modelId="{7BD57C09-9E03-A14C-8D01-73135150BFDD}" type="pres">
      <dgm:prSet presAssocID="{55AA42D4-50BA-0B49-8F33-3E5C042571DE}" presName="node" presStyleLbl="node1" presStyleIdx="10" presStyleCnt="12" custScaleX="136807" custScaleY="124891">
        <dgm:presLayoutVars>
          <dgm:bulletEnabled val="1"/>
        </dgm:presLayoutVars>
      </dgm:prSet>
      <dgm:spPr/>
      <dgm:t>
        <a:bodyPr/>
        <a:lstStyle/>
        <a:p>
          <a:endParaRPr lang="en-US"/>
        </a:p>
      </dgm:t>
    </dgm:pt>
    <dgm:pt modelId="{AF5FF53F-0E89-164F-BFB3-77EBD05B06CD}" type="pres">
      <dgm:prSet presAssocID="{55AA42D4-50BA-0B49-8F33-3E5C042571DE}" presName="dummy" presStyleCnt="0"/>
      <dgm:spPr/>
    </dgm:pt>
    <dgm:pt modelId="{29C681B7-E380-AD49-BC54-5D47DC3D6834}" type="pres">
      <dgm:prSet presAssocID="{83B8BCB5-99B2-7F4F-9998-54EF65BFFD92}" presName="sibTrans" presStyleLbl="sibTrans2D1" presStyleIdx="10" presStyleCnt="12"/>
      <dgm:spPr/>
      <dgm:t>
        <a:bodyPr/>
        <a:lstStyle/>
        <a:p>
          <a:endParaRPr lang="en-US"/>
        </a:p>
      </dgm:t>
    </dgm:pt>
    <dgm:pt modelId="{DFC4E4EF-EA33-C84D-A577-C23E36FB2ADE}" type="pres">
      <dgm:prSet presAssocID="{A5F1164A-C2B9-9240-BB9A-2223D488AAEA}" presName="node" presStyleLbl="node1" presStyleIdx="11" presStyleCnt="12" custScaleX="125724" custScaleY="118643">
        <dgm:presLayoutVars>
          <dgm:bulletEnabled val="1"/>
        </dgm:presLayoutVars>
      </dgm:prSet>
      <dgm:spPr/>
      <dgm:t>
        <a:bodyPr/>
        <a:lstStyle/>
        <a:p>
          <a:endParaRPr lang="en-US"/>
        </a:p>
      </dgm:t>
    </dgm:pt>
    <dgm:pt modelId="{617820FC-F763-D346-B2A8-A6CBD1EE9B2A}" type="pres">
      <dgm:prSet presAssocID="{A5F1164A-C2B9-9240-BB9A-2223D488AAEA}" presName="dummy" presStyleCnt="0"/>
      <dgm:spPr/>
    </dgm:pt>
    <dgm:pt modelId="{F1CA4F78-C3B3-1F4A-9E31-1BFF610B8497}" type="pres">
      <dgm:prSet presAssocID="{2920153F-EA5A-FC4D-B14C-EC1183461D58}" presName="sibTrans" presStyleLbl="sibTrans2D1" presStyleIdx="11" presStyleCnt="12"/>
      <dgm:spPr/>
      <dgm:t>
        <a:bodyPr/>
        <a:lstStyle/>
        <a:p>
          <a:endParaRPr lang="en-US"/>
        </a:p>
      </dgm:t>
    </dgm:pt>
  </dgm:ptLst>
  <dgm:cxnLst>
    <dgm:cxn modelId="{C95E116B-DAD6-A447-BF5C-E4FB13BB0BB6}" type="presOf" srcId="{9FA012B1-924B-544F-A0E9-D52995A4386C}" destId="{DA3EC33F-BD08-9541-99E1-E5F26323E460}" srcOrd="0" destOrd="0" presId="urn:microsoft.com/office/officeart/2005/8/layout/radial6"/>
    <dgm:cxn modelId="{7BA694B4-5678-7A47-8927-FBDB9EFC723A}" type="presOf" srcId="{5755D81B-5262-4642-A41F-EA44B6B565BA}" destId="{3E62F7C7-C93A-CA48-BA7A-7F5E794466C7}" srcOrd="0" destOrd="0" presId="urn:microsoft.com/office/officeart/2005/8/layout/radial6"/>
    <dgm:cxn modelId="{15435890-5E7A-9647-A80B-D2461E4C14D0}" type="presOf" srcId="{2920153F-EA5A-FC4D-B14C-EC1183461D58}" destId="{F1CA4F78-C3B3-1F4A-9E31-1BFF610B8497}" srcOrd="0" destOrd="0" presId="urn:microsoft.com/office/officeart/2005/8/layout/radial6"/>
    <dgm:cxn modelId="{8772E8E2-62E3-8E4E-AE5A-EC79612C26E8}" srcId="{4090E13C-FA55-8644-AA81-AAD46FD2B792}" destId="{14A26EF2-B77D-6C45-A09A-E93A5F6839B3}" srcOrd="9" destOrd="0" parTransId="{FCF765BF-B17D-B64A-AAC2-6E7B86F1E407}" sibTransId="{32A28E6C-D49E-AF4E-8133-260007FF49B5}"/>
    <dgm:cxn modelId="{FB445F3C-9D70-5047-A785-180AFCAE6E9B}" type="presOf" srcId="{4090E13C-FA55-8644-AA81-AAD46FD2B792}" destId="{5FA1ACD8-850E-6245-8D41-1402AAFB3B4A}" srcOrd="0" destOrd="0" presId="urn:microsoft.com/office/officeart/2005/8/layout/radial6"/>
    <dgm:cxn modelId="{B51522E6-0880-DF4F-A6EB-4514DBBEE23F}" type="presOf" srcId="{83B2E4C9-6739-0940-BFE0-6E1FBF8066B7}" destId="{1A86DB44-3AF5-5D40-8328-2D2442F5486F}" srcOrd="0" destOrd="0" presId="urn:microsoft.com/office/officeart/2005/8/layout/radial6"/>
    <dgm:cxn modelId="{BC0A7284-781F-6845-A919-871DF844CC15}" type="presOf" srcId="{225E5DA0-6ECA-5845-A3C1-730172FCAABF}" destId="{53BC7050-237C-3943-8206-C00DA807E136}" srcOrd="0" destOrd="0" presId="urn:microsoft.com/office/officeart/2005/8/layout/radial6"/>
    <dgm:cxn modelId="{AE40F37A-B84D-9C4D-A98C-D9A28E035DB0}" type="presOf" srcId="{0CDD8742-8613-BD45-AFA8-1CBC5C03EE25}" destId="{FC46C6DD-2ADA-D84F-9F27-42AB2F883F74}" srcOrd="0" destOrd="0" presId="urn:microsoft.com/office/officeart/2005/8/layout/radial6"/>
    <dgm:cxn modelId="{4E0FEF02-5DE6-AB4D-B074-A81D69E7E1F9}" type="presOf" srcId="{D2000CB0-ADFF-7349-B91F-D941410D986D}" destId="{9BE7DF55-C509-914B-AD01-628668E480BA}" srcOrd="0" destOrd="0" presId="urn:microsoft.com/office/officeart/2005/8/layout/radial6"/>
    <dgm:cxn modelId="{ABE27362-D36B-2E40-AC88-EB29BC77C90E}" type="presOf" srcId="{57D301EC-B287-254C-8E82-6299E2BB7719}" destId="{1E903CE4-9334-0C47-AAA5-B6FFFD2C9539}" srcOrd="0" destOrd="0" presId="urn:microsoft.com/office/officeart/2005/8/layout/radial6"/>
    <dgm:cxn modelId="{B6219059-39C9-B04E-BF80-569D09B7FE02}" type="presOf" srcId="{83B8BCB5-99B2-7F4F-9998-54EF65BFFD92}" destId="{29C681B7-E380-AD49-BC54-5D47DC3D6834}" srcOrd="0" destOrd="0" presId="urn:microsoft.com/office/officeart/2005/8/layout/radial6"/>
    <dgm:cxn modelId="{C202DCE5-A852-9E48-B28A-A84A88A92E7A}" srcId="{4090E13C-FA55-8644-AA81-AAD46FD2B792}" destId="{5755D81B-5262-4642-A41F-EA44B6B565BA}" srcOrd="1" destOrd="0" parTransId="{625186C6-4C60-EE4C-82F7-9CD4DD389835}" sibTransId="{1D624EEE-CC0F-CE4A-BEE6-8732B7FC0816}"/>
    <dgm:cxn modelId="{B5F4D46F-62D4-834F-A66F-003F380C0116}" srcId="{4090E13C-FA55-8644-AA81-AAD46FD2B792}" destId="{55AA42D4-50BA-0B49-8F33-3E5C042571DE}" srcOrd="10" destOrd="0" parTransId="{F137E60F-C00A-5443-8B83-03BA9F279C2C}" sibTransId="{83B8BCB5-99B2-7F4F-9998-54EF65BFFD92}"/>
    <dgm:cxn modelId="{478D55EA-128F-A342-AB89-222E079718E3}" type="presOf" srcId="{1D624EEE-CC0F-CE4A-BEE6-8732B7FC0816}" destId="{95060CAE-B158-F24E-B127-AD94D146A68B}" srcOrd="0" destOrd="0" presId="urn:microsoft.com/office/officeart/2005/8/layout/radial6"/>
    <dgm:cxn modelId="{B7134764-06B3-FD40-93C0-21D43C4D9FC8}" type="presOf" srcId="{8705ACB9-8719-3740-B024-1EB191E90FB4}" destId="{6201E712-0E1E-E44C-99CE-42FDC956F3D5}" srcOrd="0" destOrd="0" presId="urn:microsoft.com/office/officeart/2005/8/layout/radial6"/>
    <dgm:cxn modelId="{AB6B7647-A167-A84D-BE0C-0A7D9AA1CD5F}" type="presOf" srcId="{55AA42D4-50BA-0B49-8F33-3E5C042571DE}" destId="{7BD57C09-9E03-A14C-8D01-73135150BFDD}" srcOrd="0" destOrd="0" presId="urn:microsoft.com/office/officeart/2005/8/layout/radial6"/>
    <dgm:cxn modelId="{D0E7E258-EFF9-884F-97B4-7E2D043C5677}" srcId="{4090E13C-FA55-8644-AA81-AAD46FD2B792}" destId="{AAFC0146-F409-3B4C-9634-481DB9FE833D}" srcOrd="3" destOrd="0" parTransId="{B81330ED-395A-FE43-BDB5-506FD262E3F1}" sibTransId="{A65234E3-4605-0041-974E-03D757997002}"/>
    <dgm:cxn modelId="{653117D3-00DC-E84D-8AE6-C4D49058DCDB}" type="presOf" srcId="{4042DE26-5BEF-1C42-AE54-43A9F71D04BF}" destId="{517C7A29-356C-4941-83E4-A16F5F7FFB21}" srcOrd="0" destOrd="0" presId="urn:microsoft.com/office/officeart/2005/8/layout/radial6"/>
    <dgm:cxn modelId="{4273563D-1C1D-B547-8DEF-A5A2379A46C5}" srcId="{4090E13C-FA55-8644-AA81-AAD46FD2B792}" destId="{4042DE26-5BEF-1C42-AE54-43A9F71D04BF}" srcOrd="2" destOrd="0" parTransId="{C342A653-9593-AC4F-90CA-59E360BC3739}" sibTransId="{8705ACB9-8719-3740-B024-1EB191E90FB4}"/>
    <dgm:cxn modelId="{4365CDF1-0EC8-BF4C-B57F-764C04945E06}" srcId="{4090E13C-FA55-8644-AA81-AAD46FD2B792}" destId="{55A163D1-1D26-D14D-9E87-8410E3DB6204}" srcOrd="5" destOrd="0" parTransId="{5E15C1BE-BD0B-074C-8F37-B327D3DC4989}" sibTransId="{D2000CB0-ADFF-7349-B91F-D941410D986D}"/>
    <dgm:cxn modelId="{938CF1F5-5697-8648-B42C-2F35C463552A}" type="presOf" srcId="{9C8E2E9F-9F5E-214A-A488-E6BAB1CC7583}" destId="{B35DD560-0F0B-F641-B59E-3C82DF085B07}" srcOrd="0" destOrd="0" presId="urn:microsoft.com/office/officeart/2005/8/layout/radial6"/>
    <dgm:cxn modelId="{C1609BA2-0F71-9841-A412-9BBE5D6EE70A}" srcId="{4090E13C-FA55-8644-AA81-AAD46FD2B792}" destId="{F89F9CA3-C927-C64C-84BE-60635068B72E}" srcOrd="0" destOrd="0" parTransId="{3DED8754-351C-BD4A-9BEC-238E79F08A43}" sibTransId="{9C8E2E9F-9F5E-214A-A488-E6BAB1CC7583}"/>
    <dgm:cxn modelId="{4B0D0DE6-CCAC-8D4A-88EF-49881D7216E4}" type="presOf" srcId="{AAFC0146-F409-3B4C-9634-481DB9FE833D}" destId="{B85B5BAE-A173-F546-BBC6-220F16D47737}" srcOrd="0" destOrd="0" presId="urn:microsoft.com/office/officeart/2005/8/layout/radial6"/>
    <dgm:cxn modelId="{3091185C-436B-304B-BC8D-2EF245EB9C22}" srcId="{4090E13C-FA55-8644-AA81-AAD46FD2B792}" destId="{DE491E0E-6509-D845-9F35-976A6EB1D637}" srcOrd="4" destOrd="0" parTransId="{F0A5A61B-CCD5-B448-9481-AC78AD8C2603}" sibTransId="{0FC19050-D61F-2349-B590-C98EF7EBBC0C}"/>
    <dgm:cxn modelId="{51C45EDA-B0EC-8248-964C-80D7628CEAC4}" srcId="{4090E13C-FA55-8644-AA81-AAD46FD2B792}" destId="{225E5DA0-6ECA-5845-A3C1-730172FCAABF}" srcOrd="6" destOrd="0" parTransId="{93B20F67-1E67-794E-9682-CA2E507F8A7F}" sibTransId="{57D301EC-B287-254C-8E82-6299E2BB7719}"/>
    <dgm:cxn modelId="{705C6DD3-ED8D-374A-8491-CBC0D2A3792D}" type="presOf" srcId="{F89F9CA3-C927-C64C-84BE-60635068B72E}" destId="{200525A2-62FC-8941-8376-C1BB50BD11AC}" srcOrd="0" destOrd="0" presId="urn:microsoft.com/office/officeart/2005/8/layout/radial6"/>
    <dgm:cxn modelId="{6F9F1880-71DD-7341-8C3D-080768E5FB99}" type="presOf" srcId="{A65234E3-4605-0041-974E-03D757997002}" destId="{686D1A44-80D0-0A44-A651-48532A12C62C}" srcOrd="0" destOrd="0" presId="urn:microsoft.com/office/officeart/2005/8/layout/radial6"/>
    <dgm:cxn modelId="{1F3FC4F0-9F94-C041-932F-9E79D86154F4}" type="presOf" srcId="{A5F1164A-C2B9-9240-BB9A-2223D488AAEA}" destId="{DFC4E4EF-EA33-C84D-A577-C23E36FB2ADE}" srcOrd="0" destOrd="0" presId="urn:microsoft.com/office/officeart/2005/8/layout/radial6"/>
    <dgm:cxn modelId="{62E161CB-A23B-7142-9828-1AA1AB0378B5}" type="presOf" srcId="{0FC19050-D61F-2349-B590-C98EF7EBBC0C}" destId="{34E03119-64EB-4047-9743-17C4421E5B66}" srcOrd="0" destOrd="0" presId="urn:microsoft.com/office/officeart/2005/8/layout/radial6"/>
    <dgm:cxn modelId="{E0EEEB43-AB47-474F-88A6-BBE4547A41D1}" type="presOf" srcId="{DE491E0E-6509-D845-9F35-976A6EB1D637}" destId="{8F127CAA-8BC2-8342-9EA9-1244F38F37D2}" srcOrd="0" destOrd="0" presId="urn:microsoft.com/office/officeart/2005/8/layout/radial6"/>
    <dgm:cxn modelId="{A271CC04-58FB-B942-9137-DFF38E96B168}" srcId="{4090E13C-FA55-8644-AA81-AAD46FD2B792}" destId="{9FA012B1-924B-544F-A0E9-D52995A4386C}" srcOrd="7" destOrd="0" parTransId="{C291A3C2-552D-BC4A-95C1-C0ED7E16C25E}" sibTransId="{88372B74-E8B4-E147-902B-89FC2622292C}"/>
    <dgm:cxn modelId="{C953E051-2696-864E-855D-1D1037C7592B}" type="presOf" srcId="{88372B74-E8B4-E147-902B-89FC2622292C}" destId="{39CC7176-9280-5D4E-B7F2-21EEFDA3C559}" srcOrd="0" destOrd="0" presId="urn:microsoft.com/office/officeart/2005/8/layout/radial6"/>
    <dgm:cxn modelId="{29DF165B-A83D-4E43-988A-262F37B4FE86}" type="presOf" srcId="{14A26EF2-B77D-6C45-A09A-E93A5F6839B3}" destId="{5AD8A1E6-7CE4-9245-9D40-051270690E9D}" srcOrd="0" destOrd="0" presId="urn:microsoft.com/office/officeart/2005/8/layout/radial6"/>
    <dgm:cxn modelId="{8AF6FC37-BA71-2F44-914A-35F9242EC3FC}" type="presOf" srcId="{55A163D1-1D26-D14D-9E87-8410E3DB6204}" destId="{7EF40E1F-4B88-C547-92F2-99CBF7F56CFF}"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01F4FEDB-C4F1-1A44-91DC-593309424E20}" type="presOf" srcId="{32A28E6C-D49E-AF4E-8133-260007FF49B5}" destId="{C0A50FB2-8EE2-0841-BD68-3BED11F642BF}" srcOrd="0" destOrd="0" presId="urn:microsoft.com/office/officeart/2005/8/layout/radial6"/>
    <dgm:cxn modelId="{946E0FB3-EF14-9B43-96E3-DA842E807C75}" srcId="{4090E13C-FA55-8644-AA81-AAD46FD2B792}" destId="{DA62A7DA-479F-094F-86E9-BE22BD8BADC6}" srcOrd="8" destOrd="0" parTransId="{1EE21A9C-3BCA-B945-8C2E-5FDD838E7FEA}" sibTransId="{0CDD8742-8613-BD45-AFA8-1CBC5C03EE25}"/>
    <dgm:cxn modelId="{D5BCDA2C-11EB-5D45-AC87-B8AD0EB97F6A}" srcId="{4090E13C-FA55-8644-AA81-AAD46FD2B792}" destId="{A5F1164A-C2B9-9240-BB9A-2223D488AAEA}" srcOrd="11" destOrd="0" parTransId="{2A981997-709D-C14A-B4AB-8D98CAA7B8BE}" sibTransId="{2920153F-EA5A-FC4D-B14C-EC1183461D58}"/>
    <dgm:cxn modelId="{66174264-E0A8-3C4C-9713-0222E4537D78}" type="presOf" srcId="{DA62A7DA-479F-094F-86E9-BE22BD8BADC6}" destId="{F82EE5E3-CBD1-8247-815B-13633AB45C6A}" srcOrd="0" destOrd="0" presId="urn:microsoft.com/office/officeart/2005/8/layout/radial6"/>
    <dgm:cxn modelId="{3AE63D4F-467C-C04E-918A-686542CF26E0}" type="presParOf" srcId="{1A86DB44-3AF5-5D40-8328-2D2442F5486F}" destId="{5FA1ACD8-850E-6245-8D41-1402AAFB3B4A}" srcOrd="0" destOrd="0" presId="urn:microsoft.com/office/officeart/2005/8/layout/radial6"/>
    <dgm:cxn modelId="{EFE9F523-9FE7-6A40-B592-463F6C67843D}" type="presParOf" srcId="{1A86DB44-3AF5-5D40-8328-2D2442F5486F}" destId="{200525A2-62FC-8941-8376-C1BB50BD11AC}" srcOrd="1" destOrd="0" presId="urn:microsoft.com/office/officeart/2005/8/layout/radial6"/>
    <dgm:cxn modelId="{F3ED7EF0-419B-7F49-8D33-799424014C09}" type="presParOf" srcId="{1A86DB44-3AF5-5D40-8328-2D2442F5486F}" destId="{813E5189-3B5A-8249-B37C-A86CFE608DBE}" srcOrd="2" destOrd="0" presId="urn:microsoft.com/office/officeart/2005/8/layout/radial6"/>
    <dgm:cxn modelId="{C672F82A-354D-DF4F-AB98-3F9AE594C4E9}" type="presParOf" srcId="{1A86DB44-3AF5-5D40-8328-2D2442F5486F}" destId="{B35DD560-0F0B-F641-B59E-3C82DF085B07}" srcOrd="3" destOrd="0" presId="urn:microsoft.com/office/officeart/2005/8/layout/radial6"/>
    <dgm:cxn modelId="{78DBC3FE-6710-FD41-9083-00AC65544F8E}" type="presParOf" srcId="{1A86DB44-3AF5-5D40-8328-2D2442F5486F}" destId="{3E62F7C7-C93A-CA48-BA7A-7F5E794466C7}" srcOrd="4" destOrd="0" presId="urn:microsoft.com/office/officeart/2005/8/layout/radial6"/>
    <dgm:cxn modelId="{56198EE1-900C-B546-8E9B-17B931E9B4AA}" type="presParOf" srcId="{1A86DB44-3AF5-5D40-8328-2D2442F5486F}" destId="{125AEB4D-CB1D-5741-821D-57229B826A5C}" srcOrd="5" destOrd="0" presId="urn:microsoft.com/office/officeart/2005/8/layout/radial6"/>
    <dgm:cxn modelId="{547A967A-364E-1B42-AA5D-04783B3456C8}" type="presParOf" srcId="{1A86DB44-3AF5-5D40-8328-2D2442F5486F}" destId="{95060CAE-B158-F24E-B127-AD94D146A68B}" srcOrd="6" destOrd="0" presId="urn:microsoft.com/office/officeart/2005/8/layout/radial6"/>
    <dgm:cxn modelId="{AC596720-F89D-CD46-8446-657E66D963CD}" type="presParOf" srcId="{1A86DB44-3AF5-5D40-8328-2D2442F5486F}" destId="{517C7A29-356C-4941-83E4-A16F5F7FFB21}" srcOrd="7" destOrd="0" presId="urn:microsoft.com/office/officeart/2005/8/layout/radial6"/>
    <dgm:cxn modelId="{BEA388C1-9BD7-C24B-AC44-62ED966A6ACD}" type="presParOf" srcId="{1A86DB44-3AF5-5D40-8328-2D2442F5486F}" destId="{34B5CBCB-DB9F-D648-AC51-8191534F8922}" srcOrd="8" destOrd="0" presId="urn:microsoft.com/office/officeart/2005/8/layout/radial6"/>
    <dgm:cxn modelId="{67B8209A-6E77-7D45-A76F-20799E299097}" type="presParOf" srcId="{1A86DB44-3AF5-5D40-8328-2D2442F5486F}" destId="{6201E712-0E1E-E44C-99CE-42FDC956F3D5}" srcOrd="9" destOrd="0" presId="urn:microsoft.com/office/officeart/2005/8/layout/radial6"/>
    <dgm:cxn modelId="{6F8493AC-E737-CB42-B4E4-C3C08F41AA25}" type="presParOf" srcId="{1A86DB44-3AF5-5D40-8328-2D2442F5486F}" destId="{B85B5BAE-A173-F546-BBC6-220F16D47737}" srcOrd="10" destOrd="0" presId="urn:microsoft.com/office/officeart/2005/8/layout/radial6"/>
    <dgm:cxn modelId="{5A25C801-C0AC-B04C-8A37-03883440123B}" type="presParOf" srcId="{1A86DB44-3AF5-5D40-8328-2D2442F5486F}" destId="{61EDBF69-A82D-A54B-A24C-1690F6027FDC}" srcOrd="11" destOrd="0" presId="urn:microsoft.com/office/officeart/2005/8/layout/radial6"/>
    <dgm:cxn modelId="{67EF5118-4F82-9547-923A-93FF146A6EBC}" type="presParOf" srcId="{1A86DB44-3AF5-5D40-8328-2D2442F5486F}" destId="{686D1A44-80D0-0A44-A651-48532A12C62C}" srcOrd="12" destOrd="0" presId="urn:microsoft.com/office/officeart/2005/8/layout/radial6"/>
    <dgm:cxn modelId="{942AEF70-2C7D-6A41-A77B-105F1D358A34}" type="presParOf" srcId="{1A86DB44-3AF5-5D40-8328-2D2442F5486F}" destId="{8F127CAA-8BC2-8342-9EA9-1244F38F37D2}" srcOrd="13" destOrd="0" presId="urn:microsoft.com/office/officeart/2005/8/layout/radial6"/>
    <dgm:cxn modelId="{4D0963C7-15B3-2142-AF73-93930E66CC7B}" type="presParOf" srcId="{1A86DB44-3AF5-5D40-8328-2D2442F5486F}" destId="{3E91D511-B96D-7842-A0F7-0A2711D45D41}" srcOrd="14" destOrd="0" presId="urn:microsoft.com/office/officeart/2005/8/layout/radial6"/>
    <dgm:cxn modelId="{C6EA9DCC-88BD-6E4A-8A1A-7EACE1D6EB77}" type="presParOf" srcId="{1A86DB44-3AF5-5D40-8328-2D2442F5486F}" destId="{34E03119-64EB-4047-9743-17C4421E5B66}" srcOrd="15" destOrd="0" presId="urn:microsoft.com/office/officeart/2005/8/layout/radial6"/>
    <dgm:cxn modelId="{B0116A33-E95E-7149-A1F0-8888B6D32F12}" type="presParOf" srcId="{1A86DB44-3AF5-5D40-8328-2D2442F5486F}" destId="{7EF40E1F-4B88-C547-92F2-99CBF7F56CFF}" srcOrd="16" destOrd="0" presId="urn:microsoft.com/office/officeart/2005/8/layout/radial6"/>
    <dgm:cxn modelId="{58192A2B-3DB6-4D4F-9109-EEE09141E48D}" type="presParOf" srcId="{1A86DB44-3AF5-5D40-8328-2D2442F5486F}" destId="{AF4B2654-4096-404A-BFCC-7D22870C6C05}" srcOrd="17" destOrd="0" presId="urn:microsoft.com/office/officeart/2005/8/layout/radial6"/>
    <dgm:cxn modelId="{C074186E-F8D6-CE43-9AC9-7C5B4A3E375E}" type="presParOf" srcId="{1A86DB44-3AF5-5D40-8328-2D2442F5486F}" destId="{9BE7DF55-C509-914B-AD01-628668E480BA}" srcOrd="18" destOrd="0" presId="urn:microsoft.com/office/officeart/2005/8/layout/radial6"/>
    <dgm:cxn modelId="{F9E7D946-AAA3-B643-A555-9925EEFCC1D3}" type="presParOf" srcId="{1A86DB44-3AF5-5D40-8328-2D2442F5486F}" destId="{53BC7050-237C-3943-8206-C00DA807E136}" srcOrd="19" destOrd="0" presId="urn:microsoft.com/office/officeart/2005/8/layout/radial6"/>
    <dgm:cxn modelId="{AA2A06E2-603F-A849-8AE2-9A12DB33CD1B}" type="presParOf" srcId="{1A86DB44-3AF5-5D40-8328-2D2442F5486F}" destId="{A12D0F0C-C70F-7549-BC22-76CC409AABBC}" srcOrd="20" destOrd="0" presId="urn:microsoft.com/office/officeart/2005/8/layout/radial6"/>
    <dgm:cxn modelId="{F6A349FE-B49C-CB4C-99EC-52CBD2AF9EDD}" type="presParOf" srcId="{1A86DB44-3AF5-5D40-8328-2D2442F5486F}" destId="{1E903CE4-9334-0C47-AAA5-B6FFFD2C9539}" srcOrd="21" destOrd="0" presId="urn:microsoft.com/office/officeart/2005/8/layout/radial6"/>
    <dgm:cxn modelId="{0050F3EA-2EA6-9E4D-9FBE-4D4518481112}" type="presParOf" srcId="{1A86DB44-3AF5-5D40-8328-2D2442F5486F}" destId="{DA3EC33F-BD08-9541-99E1-E5F26323E460}" srcOrd="22" destOrd="0" presId="urn:microsoft.com/office/officeart/2005/8/layout/radial6"/>
    <dgm:cxn modelId="{8C7D0A01-4AFD-384B-B7F1-C502D0B81505}" type="presParOf" srcId="{1A86DB44-3AF5-5D40-8328-2D2442F5486F}" destId="{97F93989-C714-1C4C-AF2B-17B324F3D457}" srcOrd="23" destOrd="0" presId="urn:microsoft.com/office/officeart/2005/8/layout/radial6"/>
    <dgm:cxn modelId="{EEC69FA9-5D6B-3243-981B-A760019A09B8}" type="presParOf" srcId="{1A86DB44-3AF5-5D40-8328-2D2442F5486F}" destId="{39CC7176-9280-5D4E-B7F2-21EEFDA3C559}" srcOrd="24" destOrd="0" presId="urn:microsoft.com/office/officeart/2005/8/layout/radial6"/>
    <dgm:cxn modelId="{0382EF4B-C7D4-7145-AB40-3595CB110813}" type="presParOf" srcId="{1A86DB44-3AF5-5D40-8328-2D2442F5486F}" destId="{F82EE5E3-CBD1-8247-815B-13633AB45C6A}" srcOrd="25" destOrd="0" presId="urn:microsoft.com/office/officeart/2005/8/layout/radial6"/>
    <dgm:cxn modelId="{B90CC171-1443-8B4F-A89E-923D2B89AA1D}" type="presParOf" srcId="{1A86DB44-3AF5-5D40-8328-2D2442F5486F}" destId="{CC1440A5-6612-5143-AA5A-0CD98F9F6D3F}" srcOrd="26" destOrd="0" presId="urn:microsoft.com/office/officeart/2005/8/layout/radial6"/>
    <dgm:cxn modelId="{ACB23377-A372-CC42-952C-FCB7B3E9082F}" type="presParOf" srcId="{1A86DB44-3AF5-5D40-8328-2D2442F5486F}" destId="{FC46C6DD-2ADA-D84F-9F27-42AB2F883F74}" srcOrd="27" destOrd="0" presId="urn:microsoft.com/office/officeart/2005/8/layout/radial6"/>
    <dgm:cxn modelId="{9AC1905D-CB14-DA46-BCD6-83DF0428EE26}" type="presParOf" srcId="{1A86DB44-3AF5-5D40-8328-2D2442F5486F}" destId="{5AD8A1E6-7CE4-9245-9D40-051270690E9D}" srcOrd="28" destOrd="0" presId="urn:microsoft.com/office/officeart/2005/8/layout/radial6"/>
    <dgm:cxn modelId="{AF131C71-3EE3-1043-A26B-BB4EAB28BEAB}" type="presParOf" srcId="{1A86DB44-3AF5-5D40-8328-2D2442F5486F}" destId="{24DD3516-9AF1-0140-A250-F0227F642875}" srcOrd="29" destOrd="0" presId="urn:microsoft.com/office/officeart/2005/8/layout/radial6"/>
    <dgm:cxn modelId="{18D2EDC2-4F29-2643-88FA-F79120986DE6}" type="presParOf" srcId="{1A86DB44-3AF5-5D40-8328-2D2442F5486F}" destId="{C0A50FB2-8EE2-0841-BD68-3BED11F642BF}" srcOrd="30" destOrd="0" presId="urn:microsoft.com/office/officeart/2005/8/layout/radial6"/>
    <dgm:cxn modelId="{DD672E89-EF03-9341-A8A1-4123858DCAAA}" type="presParOf" srcId="{1A86DB44-3AF5-5D40-8328-2D2442F5486F}" destId="{7BD57C09-9E03-A14C-8D01-73135150BFDD}" srcOrd="31" destOrd="0" presId="urn:microsoft.com/office/officeart/2005/8/layout/radial6"/>
    <dgm:cxn modelId="{574378AA-2FB9-D147-A901-4D2434119786}" type="presParOf" srcId="{1A86DB44-3AF5-5D40-8328-2D2442F5486F}" destId="{AF5FF53F-0E89-164F-BFB3-77EBD05B06CD}" srcOrd="32" destOrd="0" presId="urn:microsoft.com/office/officeart/2005/8/layout/radial6"/>
    <dgm:cxn modelId="{ADCDB51E-519C-0D47-AA78-A5E01B613E2D}" type="presParOf" srcId="{1A86DB44-3AF5-5D40-8328-2D2442F5486F}" destId="{29C681B7-E380-AD49-BC54-5D47DC3D6834}" srcOrd="33" destOrd="0" presId="urn:microsoft.com/office/officeart/2005/8/layout/radial6"/>
    <dgm:cxn modelId="{357DEFB7-1F54-864E-AADA-A20045E9AFF4}" type="presParOf" srcId="{1A86DB44-3AF5-5D40-8328-2D2442F5486F}" destId="{DFC4E4EF-EA33-C84D-A577-C23E36FB2ADE}" srcOrd="34" destOrd="0" presId="urn:microsoft.com/office/officeart/2005/8/layout/radial6"/>
    <dgm:cxn modelId="{CDD587E2-6961-2241-88A3-996426BDA10C}" type="presParOf" srcId="{1A86DB44-3AF5-5D40-8328-2D2442F5486F}" destId="{617820FC-F763-D346-B2A8-A6CBD1EE9B2A}" srcOrd="35" destOrd="0" presId="urn:microsoft.com/office/officeart/2005/8/layout/radial6"/>
    <dgm:cxn modelId="{C5B8E5F6-5385-AC4D-A686-3A47E21D3971}" type="presParOf" srcId="{1A86DB44-3AF5-5D40-8328-2D2442F5486F}" destId="{F1CA4F78-C3B3-1F4A-9E31-1BFF610B8497}" srcOrd="3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3" qsCatId="simple" csTypeId="urn:microsoft.com/office/officeart/2005/8/colors/colorful3" csCatId="colorful" phldr="1"/>
      <dgm:spPr/>
      <dgm:t>
        <a:bodyPr/>
        <a:lstStyle/>
        <a:p>
          <a:endParaRPr lang="en-US"/>
        </a:p>
      </dgm:t>
    </dgm:pt>
    <dgm:pt modelId="{BD2D7B6F-F5D3-0045-AA60-FFD24738CB82}">
      <dgm:prSet phldrT="[Text]"/>
      <dgm:spPr/>
      <dgm:t>
        <a:bodyPr/>
        <a:lstStyle/>
        <a:p>
          <a:r>
            <a:rPr lang="en-US" b="1" dirty="0" smtClean="0">
              <a:solidFill>
                <a:srgbClr val="FFFFFF"/>
              </a:solidFill>
              <a:latin typeface="Tw Cen MT"/>
              <a:cs typeface="Tw Cen MT"/>
            </a:rPr>
            <a:t>Prayer &amp; Spiritual Life </a:t>
          </a:r>
          <a:endParaRPr lang="en-US" b="1" dirty="0">
            <a:solidFill>
              <a:srgbClr val="FFFFFF"/>
            </a:solidFill>
            <a:latin typeface="Tw Cen MT"/>
            <a:cs typeface="Tw Cen MT"/>
          </a:endParaRPr>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solidFill>
                <a:srgbClr val="FFFFFF"/>
              </a:solidFill>
              <a:latin typeface="Tw Cen MT"/>
              <a:cs typeface="Tw Cen MT"/>
            </a:rPr>
            <a:t>Daily Devotion</a:t>
          </a:r>
          <a:endParaRPr lang="en-US" dirty="0">
            <a:solidFill>
              <a:srgbClr val="FFFFFF"/>
            </a:solidFill>
            <a:latin typeface="Tw Cen MT"/>
            <a:cs typeface="Tw Cen MT"/>
          </a:endParaRPr>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A95C74BA-EA46-5446-8E93-5763C223AB1B}">
      <dgm:prSet phldrT="[Text]"/>
      <dgm:spPr/>
      <dgm:t>
        <a:bodyPr/>
        <a:lstStyle/>
        <a:p>
          <a:r>
            <a:rPr lang="en-US" dirty="0" smtClean="0">
              <a:solidFill>
                <a:srgbClr val="FFFFFF"/>
              </a:solidFill>
              <a:latin typeface="Tw Cen MT"/>
              <a:cs typeface="Tw Cen MT"/>
            </a:rPr>
            <a:t>Prayer Group</a:t>
          </a:r>
          <a:endParaRPr lang="en-US" dirty="0">
            <a:solidFill>
              <a:srgbClr val="FFFFFF"/>
            </a:solidFill>
            <a:latin typeface="Tw Cen MT"/>
            <a:cs typeface="Tw Cen MT"/>
          </a:endParaRPr>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2E4368CB-1C70-DF4A-9524-DA64AFD17CE1}">
      <dgm:prSet phldrT="[Text]"/>
      <dgm:spPr/>
      <dgm:t>
        <a:bodyPr/>
        <a:lstStyle/>
        <a:p>
          <a:r>
            <a:rPr lang="en-US" dirty="0" smtClean="0">
              <a:solidFill>
                <a:srgbClr val="FFFFFF"/>
              </a:solidFill>
              <a:latin typeface="Tw Cen MT"/>
              <a:cs typeface="Tw Cen MT"/>
            </a:rPr>
            <a:t>Spiritual Mentoring</a:t>
          </a:r>
          <a:endParaRPr lang="en-US" dirty="0">
            <a:solidFill>
              <a:srgbClr val="FFFFFF"/>
            </a:solidFill>
            <a:latin typeface="Tw Cen MT"/>
            <a:cs typeface="Tw Cen MT"/>
          </a:endParaRPr>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230DD719-D9EF-814A-AD99-896BA8ACDF49}">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2039F4FA-3627-C448-8C60-C44CA263BD11}">
      <dgm:prSet phldrT="[Text]"/>
      <dgm:spPr/>
      <dgm:t>
        <a:bodyPr/>
        <a:lstStyle/>
        <a:p>
          <a:r>
            <a:rPr lang="en-US" dirty="0" smtClean="0">
              <a:solidFill>
                <a:srgbClr val="FFFFFF"/>
              </a:solidFill>
              <a:latin typeface="Tw Cen MT"/>
              <a:cs typeface="Tw Cen MT"/>
            </a:rPr>
            <a:t>Spiritual Practices Course</a:t>
          </a:r>
          <a:endParaRPr lang="en-US" dirty="0">
            <a:solidFill>
              <a:srgbClr val="FFFFFF"/>
            </a:solidFill>
            <a:latin typeface="Tw Cen MT"/>
            <a:cs typeface="Tw Cen MT"/>
          </a:endParaRPr>
        </a:p>
      </dgm:t>
    </dgm:pt>
    <dgm:pt modelId="{48611C90-5CE8-CC45-8A80-A08054DA7EB1}" type="parTrans" cxnId="{363B0438-C22C-824B-AD63-9BE0EE91C978}">
      <dgm:prSet/>
      <dgm:spPr/>
      <dgm:t>
        <a:bodyPr/>
        <a:lstStyle/>
        <a:p>
          <a:endParaRPr lang="en-US" dirty="0"/>
        </a:p>
      </dgm:t>
    </dgm:pt>
    <dgm:pt modelId="{894C941C-4D15-0A46-814C-5A92EF00E405}" type="sibTrans" cxnId="{363B0438-C22C-824B-AD63-9BE0EE91C978}">
      <dgm:prSet/>
      <dgm:spPr/>
      <dgm:t>
        <a:bodyPr/>
        <a:lstStyle/>
        <a:p>
          <a:endParaRPr lang="en-US"/>
        </a:p>
      </dgm:t>
    </dgm:pt>
    <dgm:pt modelId="{99B1676D-A68D-7F43-AAAB-35D076744D1C}">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EE2165C7-E7C0-2E4C-A200-EFD839EFED8F}" type="parTrans" cxnId="{871BDAF7-4AB5-4446-8612-8695704010FD}">
      <dgm:prSet/>
      <dgm:spPr/>
      <dgm:t>
        <a:bodyPr/>
        <a:lstStyle/>
        <a:p>
          <a:endParaRPr lang="en-US" dirty="0"/>
        </a:p>
      </dgm:t>
    </dgm:pt>
    <dgm:pt modelId="{7200368A-9723-A54E-83E6-71D5A8981281}" type="sibTrans" cxnId="{871BDAF7-4AB5-4446-8612-8695704010FD}">
      <dgm:prSet/>
      <dgm:spPr/>
      <dgm:t>
        <a:bodyPr/>
        <a:lstStyle/>
        <a:p>
          <a:endParaRPr lang="en-US"/>
        </a:p>
      </dgm:t>
    </dgm:pt>
    <dgm:pt modelId="{6D3DD9B0-D07D-744B-9DA9-DA0FAA1CC26C}">
      <dgm:prSet phldrT="[Text]"/>
      <dgm:spPr/>
      <dgm:t>
        <a:bodyPr/>
        <a:lstStyle/>
        <a:p>
          <a:r>
            <a:rPr lang="en-US" dirty="0" smtClean="0">
              <a:solidFill>
                <a:srgbClr val="FFFFFF"/>
              </a:solidFill>
              <a:latin typeface="Tw Cen MT"/>
              <a:cs typeface="Tw Cen MT"/>
            </a:rPr>
            <a:t>Retreat </a:t>
          </a:r>
          <a:endParaRPr lang="en-US" dirty="0">
            <a:solidFill>
              <a:srgbClr val="FFFFFF"/>
            </a:solidFill>
            <a:latin typeface="Tw Cen MT"/>
            <a:cs typeface="Tw Cen MT"/>
          </a:endParaRPr>
        </a:p>
      </dgm:t>
    </dgm:pt>
    <dgm:pt modelId="{6AB97222-3042-2E46-98A7-F9287F1C5A87}" type="parTrans" cxnId="{96664D03-0791-ED44-9C0B-840AF0A89031}">
      <dgm:prSet/>
      <dgm:spPr/>
      <dgm:t>
        <a:bodyPr/>
        <a:lstStyle/>
        <a:p>
          <a:endParaRPr lang="en-US" dirty="0"/>
        </a:p>
      </dgm:t>
    </dgm:pt>
    <dgm:pt modelId="{7C68F3F6-26E3-8346-8257-7ECD6B7EC761}" type="sibTrans" cxnId="{96664D03-0791-ED44-9C0B-840AF0A89031}">
      <dgm:prSet/>
      <dgm:spPr/>
      <dgm:t>
        <a:bodyPr/>
        <a:lstStyle/>
        <a:p>
          <a:endParaRPr lang="en-US"/>
        </a:p>
      </dgm:t>
    </dgm:pt>
    <dgm:pt modelId="{1AC64651-DA90-244E-93AB-BC6E66E665CA}">
      <dgm:prSet phldrT="[Text]"/>
      <dgm:spPr/>
      <dgm:t>
        <a:bodyPr/>
        <a:lstStyle/>
        <a:p>
          <a:r>
            <a:rPr lang="en-US" dirty="0" smtClean="0">
              <a:solidFill>
                <a:srgbClr val="FFFFFF"/>
              </a:solidFill>
              <a:latin typeface="Tw Cen MT"/>
              <a:cs typeface="Tw Cen MT"/>
            </a:rPr>
            <a:t>Day at the Monastery</a:t>
          </a:r>
          <a:endParaRPr lang="en-US" dirty="0">
            <a:solidFill>
              <a:srgbClr val="FFFFFF"/>
            </a:solidFill>
            <a:latin typeface="Tw Cen MT"/>
            <a:cs typeface="Tw Cen MT"/>
          </a:endParaRPr>
        </a:p>
      </dgm:t>
    </dgm:pt>
    <dgm:pt modelId="{AC438D0B-CB7C-E248-A67A-D5C0D302BFF4}" type="parTrans" cxnId="{84C1E65D-5E60-D040-99F0-23F5B94E19A4}">
      <dgm:prSet/>
      <dgm:spPr/>
      <dgm:t>
        <a:bodyPr/>
        <a:lstStyle/>
        <a:p>
          <a:endParaRPr lang="en-US" dirty="0"/>
        </a:p>
      </dgm:t>
    </dgm:pt>
    <dgm:pt modelId="{5EEDA699-596D-C142-811E-40FFF48987C4}" type="sibTrans" cxnId="{84C1E65D-5E60-D040-99F0-23F5B94E19A4}">
      <dgm:prSet/>
      <dgm:spPr/>
      <dgm:t>
        <a:bodyPr/>
        <a:lstStyle/>
        <a:p>
          <a:endParaRPr lang="en-US"/>
        </a:p>
      </dgm:t>
    </dgm:pt>
    <dgm:pt modelId="{37AA85FF-1BA0-3E4B-B331-4BB3D4B69EBE}">
      <dgm:prSet phldrT="[Text]"/>
      <dgm:spPr/>
      <dgm:t>
        <a:bodyPr/>
        <a:lstStyle/>
        <a:p>
          <a:r>
            <a:rPr lang="en-US" dirty="0" smtClean="0">
              <a:solidFill>
                <a:srgbClr val="FFFFFF"/>
              </a:solidFill>
              <a:latin typeface="Tw Cen MT"/>
              <a:cs typeface="Tw Cen MT"/>
            </a:rPr>
            <a:t>Online Prayer Intentions</a:t>
          </a:r>
          <a:endParaRPr lang="en-US" dirty="0">
            <a:solidFill>
              <a:srgbClr val="FFFFFF"/>
            </a:solidFill>
            <a:latin typeface="Tw Cen MT"/>
            <a:cs typeface="Tw Cen MT"/>
          </a:endParaRPr>
        </a:p>
      </dgm:t>
    </dgm:pt>
    <dgm:pt modelId="{E0C3E012-F08F-F947-B5BC-173D59617BFE}" type="parTrans" cxnId="{C85A93D6-5EBF-AB4C-BF07-469FBE22A868}">
      <dgm:prSet/>
      <dgm:spPr/>
      <dgm:t>
        <a:bodyPr/>
        <a:lstStyle/>
        <a:p>
          <a:endParaRPr lang="en-US" dirty="0"/>
        </a:p>
      </dgm:t>
    </dgm:pt>
    <dgm:pt modelId="{09614A73-4A87-1B49-86A5-DD4448B355D7}" type="sibTrans" cxnId="{C85A93D6-5EBF-AB4C-BF07-469FBE22A868}">
      <dgm:prSet/>
      <dgm:spPr/>
      <dgm:t>
        <a:bodyPr/>
        <a:lstStyle/>
        <a:p>
          <a:endParaRPr lang="en-US"/>
        </a:p>
      </dgm:t>
    </dgm:pt>
    <dgm:pt modelId="{A077FE6A-7A6F-EE4C-ADB9-111E2FBD5402}">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C68F811B-0E13-E44F-827A-64B107FEBB5F}" type="parTrans" cxnId="{719331E5-1A64-594F-B2F3-D2CA4DC77F86}">
      <dgm:prSet/>
      <dgm:spPr/>
      <dgm:t>
        <a:bodyPr/>
        <a:lstStyle/>
        <a:p>
          <a:endParaRPr lang="en-US" dirty="0"/>
        </a:p>
      </dgm:t>
    </dgm:pt>
    <dgm:pt modelId="{BA8B3D43-8DB0-AE45-8C40-B754EC257DBF}" type="sibTrans" cxnId="{719331E5-1A64-594F-B2F3-D2CA4DC77F86}">
      <dgm:prSet/>
      <dgm:spPr/>
      <dgm:t>
        <a:bodyPr/>
        <a:lstStyle/>
        <a:p>
          <a:endParaRPr lang="en-US"/>
        </a:p>
      </dgm:t>
    </dgm:pt>
    <dgm:pt modelId="{0F4F7E87-A94E-5A4A-AA6A-B38D31D9FE7F}">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B16C3921-0141-D845-B019-3C098C62813A}" type="parTrans" cxnId="{5EEEAEFE-277A-4646-B0BE-698E036BED39}">
      <dgm:prSet/>
      <dgm:spPr/>
      <dgm:t>
        <a:bodyPr/>
        <a:lstStyle/>
        <a:p>
          <a:endParaRPr lang="en-US" dirty="0"/>
        </a:p>
      </dgm:t>
    </dgm:pt>
    <dgm:pt modelId="{A8A65BCB-7D78-D14E-9287-E6F00AE5339D}" type="sibTrans" cxnId="{5EEEAEFE-277A-4646-B0BE-698E036BED39}">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ScaleY="172888" custLinFactNeighborX="-97455" custLinFactNeighborY="5389">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7"/>
      <dgm:spPr/>
      <dgm:t>
        <a:bodyPr/>
        <a:lstStyle/>
        <a:p>
          <a:endParaRPr lang="en-US"/>
        </a:p>
      </dgm:t>
    </dgm:pt>
    <dgm:pt modelId="{9AACFB51-A9C4-B04D-8F7B-F3649F8DC69B}" type="pres">
      <dgm:prSet presAssocID="{764951DE-7DCC-C944-B5A8-2099116BF1EC}" presName="connTx" presStyleLbl="parChTrans1D2" presStyleIdx="0" presStyleCnt="7"/>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7">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6"/>
      <dgm:spPr/>
      <dgm:t>
        <a:bodyPr/>
        <a:lstStyle/>
        <a:p>
          <a:endParaRPr lang="en-US"/>
        </a:p>
      </dgm:t>
    </dgm:pt>
    <dgm:pt modelId="{4DDAC5BA-CF24-824E-A0B8-90B57E68785D}" type="pres">
      <dgm:prSet presAssocID="{6BFBF50A-E61E-2242-8022-AD439606092E}" presName="connTx" presStyleLbl="parChTrans1D3" presStyleIdx="0" presStyleCnt="6"/>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6" custLinFactNeighborX="36821" custLinFactNeighborY="-393">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7"/>
      <dgm:spPr/>
      <dgm:t>
        <a:bodyPr/>
        <a:lstStyle/>
        <a:p>
          <a:endParaRPr lang="en-US"/>
        </a:p>
      </dgm:t>
    </dgm:pt>
    <dgm:pt modelId="{AA3C1B16-1A08-7347-B6B0-49663A6C9FD5}" type="pres">
      <dgm:prSet presAssocID="{3576A036-AFB6-E140-A598-0B9FE67F9E3A}" presName="connTx" presStyleLbl="parChTrans1D2" presStyleIdx="1" presStyleCnt="7"/>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7">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1" presStyleCnt="6"/>
      <dgm:spPr/>
      <dgm:t>
        <a:bodyPr/>
        <a:lstStyle/>
        <a:p>
          <a:endParaRPr lang="en-US"/>
        </a:p>
      </dgm:t>
    </dgm:pt>
    <dgm:pt modelId="{95E8A329-248C-604F-857A-16DD9DFE1E99}" type="pres">
      <dgm:prSet presAssocID="{584FCDF4-D01B-E946-B78B-B7FDB84C792A}" presName="connTx" presStyleLbl="parChTrans1D3" presStyleIdx="1" presStyleCnt="6"/>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1" presStyleCnt="6" custLinFactNeighborX="37720">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7"/>
      <dgm:spPr/>
      <dgm:t>
        <a:bodyPr/>
        <a:lstStyle/>
        <a:p>
          <a:endParaRPr lang="en-US"/>
        </a:p>
      </dgm:t>
    </dgm:pt>
    <dgm:pt modelId="{49AFADC5-174B-7140-AB5F-32F4D079E528}" type="pres">
      <dgm:prSet presAssocID="{0406CA50-9F58-CC43-B59C-27CB7F89E703}" presName="connTx" presStyleLbl="parChTrans1D2" presStyleIdx="2" presStyleCnt="7"/>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7">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2" presStyleCnt="6"/>
      <dgm:spPr/>
      <dgm:t>
        <a:bodyPr/>
        <a:lstStyle/>
        <a:p>
          <a:endParaRPr lang="en-US"/>
        </a:p>
      </dgm:t>
    </dgm:pt>
    <dgm:pt modelId="{A6BBCDC8-D92A-6848-B8C3-66C36AB35C66}" type="pres">
      <dgm:prSet presAssocID="{EA2B0C69-C29D-1841-B80F-A2B81D7AA761}" presName="connTx" presStyleLbl="parChTrans1D3" presStyleIdx="2" presStyleCnt="6"/>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2" presStyleCnt="6" custLinFactNeighborX="39994">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2998AF1F-56F1-F840-A7E2-FAB97FAAB4E4}" type="pres">
      <dgm:prSet presAssocID="{48611C90-5CE8-CC45-8A80-A08054DA7EB1}" presName="conn2-1" presStyleLbl="parChTrans1D2" presStyleIdx="3" presStyleCnt="7"/>
      <dgm:spPr/>
      <dgm:t>
        <a:bodyPr/>
        <a:lstStyle/>
        <a:p>
          <a:endParaRPr lang="en-US"/>
        </a:p>
      </dgm:t>
    </dgm:pt>
    <dgm:pt modelId="{0B34894F-74D0-9646-B12B-D14EEDB5E43B}" type="pres">
      <dgm:prSet presAssocID="{48611C90-5CE8-CC45-8A80-A08054DA7EB1}" presName="connTx" presStyleLbl="parChTrans1D2" presStyleIdx="3" presStyleCnt="7"/>
      <dgm:spPr/>
      <dgm:t>
        <a:bodyPr/>
        <a:lstStyle/>
        <a:p>
          <a:endParaRPr lang="en-US"/>
        </a:p>
      </dgm:t>
    </dgm:pt>
    <dgm:pt modelId="{F02E9E9F-7F3E-EC43-AD30-60EDE7B4F1C6}" type="pres">
      <dgm:prSet presAssocID="{2039F4FA-3627-C448-8C60-C44CA263BD11}" presName="root2" presStyleCnt="0"/>
      <dgm:spPr/>
      <dgm:t>
        <a:bodyPr/>
        <a:lstStyle/>
        <a:p>
          <a:endParaRPr lang="en-US"/>
        </a:p>
      </dgm:t>
    </dgm:pt>
    <dgm:pt modelId="{67BFCFBE-535F-5146-BB2E-7C46B3EBF92F}" type="pres">
      <dgm:prSet presAssocID="{2039F4FA-3627-C448-8C60-C44CA263BD11}" presName="LevelTwoTextNode" presStyleLbl="node2" presStyleIdx="3" presStyleCnt="7" custScaleY="125051">
        <dgm:presLayoutVars>
          <dgm:chPref val="3"/>
        </dgm:presLayoutVars>
      </dgm:prSet>
      <dgm:spPr/>
      <dgm:t>
        <a:bodyPr/>
        <a:lstStyle/>
        <a:p>
          <a:endParaRPr lang="en-US"/>
        </a:p>
      </dgm:t>
    </dgm:pt>
    <dgm:pt modelId="{E7BAA2C7-8710-C743-A8C0-3AA569BBB5AC}" type="pres">
      <dgm:prSet presAssocID="{2039F4FA-3627-C448-8C60-C44CA263BD11}" presName="level3hierChild" presStyleCnt="0"/>
      <dgm:spPr/>
      <dgm:t>
        <a:bodyPr/>
        <a:lstStyle/>
        <a:p>
          <a:endParaRPr lang="en-US"/>
        </a:p>
      </dgm:t>
    </dgm:pt>
    <dgm:pt modelId="{4F764E94-4D29-BE49-B29D-77303DCB0053}" type="pres">
      <dgm:prSet presAssocID="{EE2165C7-E7C0-2E4C-A200-EFD839EFED8F}" presName="conn2-1" presStyleLbl="parChTrans1D3" presStyleIdx="3" presStyleCnt="6"/>
      <dgm:spPr/>
      <dgm:t>
        <a:bodyPr/>
        <a:lstStyle/>
        <a:p>
          <a:endParaRPr lang="en-US"/>
        </a:p>
      </dgm:t>
    </dgm:pt>
    <dgm:pt modelId="{9B348E18-03EC-1749-A7F1-AA7C01434152}" type="pres">
      <dgm:prSet presAssocID="{EE2165C7-E7C0-2E4C-A200-EFD839EFED8F}" presName="connTx" presStyleLbl="parChTrans1D3" presStyleIdx="3" presStyleCnt="6"/>
      <dgm:spPr/>
      <dgm:t>
        <a:bodyPr/>
        <a:lstStyle/>
        <a:p>
          <a:endParaRPr lang="en-US"/>
        </a:p>
      </dgm:t>
    </dgm:pt>
    <dgm:pt modelId="{D2705293-BC7F-4746-B850-7D604D42678C}" type="pres">
      <dgm:prSet presAssocID="{99B1676D-A68D-7F43-AAAB-35D076744D1C}" presName="root2" presStyleCnt="0"/>
      <dgm:spPr/>
      <dgm:t>
        <a:bodyPr/>
        <a:lstStyle/>
        <a:p>
          <a:endParaRPr lang="en-US"/>
        </a:p>
      </dgm:t>
    </dgm:pt>
    <dgm:pt modelId="{1E6D57F1-660A-1046-A11A-BE6FD11D1BC9}" type="pres">
      <dgm:prSet presAssocID="{99B1676D-A68D-7F43-AAAB-35D076744D1C}" presName="LevelTwoTextNode" presStyleLbl="node3" presStyleIdx="3" presStyleCnt="6" custLinFactNeighborX="39755" custLinFactNeighborY="476">
        <dgm:presLayoutVars>
          <dgm:chPref val="3"/>
        </dgm:presLayoutVars>
      </dgm:prSet>
      <dgm:spPr/>
      <dgm:t>
        <a:bodyPr/>
        <a:lstStyle/>
        <a:p>
          <a:endParaRPr lang="en-US"/>
        </a:p>
      </dgm:t>
    </dgm:pt>
    <dgm:pt modelId="{D3693828-6247-C044-9AB4-8CF877988A96}" type="pres">
      <dgm:prSet presAssocID="{99B1676D-A68D-7F43-AAAB-35D076744D1C}" presName="level3hierChild" presStyleCnt="0"/>
      <dgm:spPr/>
      <dgm:t>
        <a:bodyPr/>
        <a:lstStyle/>
        <a:p>
          <a:endParaRPr lang="en-US"/>
        </a:p>
      </dgm:t>
    </dgm:pt>
    <dgm:pt modelId="{3D594DC4-06E6-D047-B2EB-BFC3970330FB}" type="pres">
      <dgm:prSet presAssocID="{6AB97222-3042-2E46-98A7-F9287F1C5A87}" presName="conn2-1" presStyleLbl="parChTrans1D2" presStyleIdx="4" presStyleCnt="7"/>
      <dgm:spPr/>
      <dgm:t>
        <a:bodyPr/>
        <a:lstStyle/>
        <a:p>
          <a:endParaRPr lang="en-US"/>
        </a:p>
      </dgm:t>
    </dgm:pt>
    <dgm:pt modelId="{8CAA4816-864E-1D4E-A2D8-539460BB77CA}" type="pres">
      <dgm:prSet presAssocID="{6AB97222-3042-2E46-98A7-F9287F1C5A87}" presName="connTx" presStyleLbl="parChTrans1D2" presStyleIdx="4" presStyleCnt="7"/>
      <dgm:spPr/>
      <dgm:t>
        <a:bodyPr/>
        <a:lstStyle/>
        <a:p>
          <a:endParaRPr lang="en-US"/>
        </a:p>
      </dgm:t>
    </dgm:pt>
    <dgm:pt modelId="{24E368E9-A5A9-834A-B77A-C7BD6038478B}" type="pres">
      <dgm:prSet presAssocID="{6D3DD9B0-D07D-744B-9DA9-DA0FAA1CC26C}" presName="root2" presStyleCnt="0"/>
      <dgm:spPr/>
      <dgm:t>
        <a:bodyPr/>
        <a:lstStyle/>
        <a:p>
          <a:endParaRPr lang="en-US"/>
        </a:p>
      </dgm:t>
    </dgm:pt>
    <dgm:pt modelId="{A76651BC-DDD6-054A-9866-CE6142D07EE9}" type="pres">
      <dgm:prSet presAssocID="{6D3DD9B0-D07D-744B-9DA9-DA0FAA1CC26C}" presName="LevelTwoTextNode" presStyleLbl="node2" presStyleIdx="4" presStyleCnt="7">
        <dgm:presLayoutVars>
          <dgm:chPref val="3"/>
        </dgm:presLayoutVars>
      </dgm:prSet>
      <dgm:spPr/>
      <dgm:t>
        <a:bodyPr/>
        <a:lstStyle/>
        <a:p>
          <a:endParaRPr lang="en-US"/>
        </a:p>
      </dgm:t>
    </dgm:pt>
    <dgm:pt modelId="{184CDDD6-54CE-2A42-A567-34A5BABAAAA9}" type="pres">
      <dgm:prSet presAssocID="{6D3DD9B0-D07D-744B-9DA9-DA0FAA1CC26C}" presName="level3hierChild" presStyleCnt="0"/>
      <dgm:spPr/>
      <dgm:t>
        <a:bodyPr/>
        <a:lstStyle/>
        <a:p>
          <a:endParaRPr lang="en-US"/>
        </a:p>
      </dgm:t>
    </dgm:pt>
    <dgm:pt modelId="{C57085DF-82AB-F94E-9150-568F1FA10FA3}" type="pres">
      <dgm:prSet presAssocID="{C68F811B-0E13-E44F-827A-64B107FEBB5F}" presName="conn2-1" presStyleLbl="parChTrans1D3" presStyleIdx="4" presStyleCnt="6"/>
      <dgm:spPr/>
      <dgm:t>
        <a:bodyPr/>
        <a:lstStyle/>
        <a:p>
          <a:endParaRPr lang="en-US"/>
        </a:p>
      </dgm:t>
    </dgm:pt>
    <dgm:pt modelId="{843726BD-C6FD-CD40-95E4-3BFC825BD065}" type="pres">
      <dgm:prSet presAssocID="{C68F811B-0E13-E44F-827A-64B107FEBB5F}" presName="connTx" presStyleLbl="parChTrans1D3" presStyleIdx="4" presStyleCnt="6"/>
      <dgm:spPr/>
      <dgm:t>
        <a:bodyPr/>
        <a:lstStyle/>
        <a:p>
          <a:endParaRPr lang="en-US"/>
        </a:p>
      </dgm:t>
    </dgm:pt>
    <dgm:pt modelId="{F71911BB-30EE-1345-8703-A5386A81E18B}" type="pres">
      <dgm:prSet presAssocID="{A077FE6A-7A6F-EE4C-ADB9-111E2FBD5402}" presName="root2" presStyleCnt="0"/>
      <dgm:spPr/>
      <dgm:t>
        <a:bodyPr/>
        <a:lstStyle/>
        <a:p>
          <a:endParaRPr lang="en-US"/>
        </a:p>
      </dgm:t>
    </dgm:pt>
    <dgm:pt modelId="{878A494C-C525-BD4B-99AC-006D0B8CE9E7}" type="pres">
      <dgm:prSet presAssocID="{A077FE6A-7A6F-EE4C-ADB9-111E2FBD5402}" presName="LevelTwoTextNode" presStyleLbl="node3" presStyleIdx="4" presStyleCnt="6" custLinFactNeighborX="38232" custLinFactNeighborY="3">
        <dgm:presLayoutVars>
          <dgm:chPref val="3"/>
        </dgm:presLayoutVars>
      </dgm:prSet>
      <dgm:spPr/>
      <dgm:t>
        <a:bodyPr/>
        <a:lstStyle/>
        <a:p>
          <a:endParaRPr lang="en-US"/>
        </a:p>
      </dgm:t>
    </dgm:pt>
    <dgm:pt modelId="{15254C51-1D5E-364D-AF2B-735551CAB877}" type="pres">
      <dgm:prSet presAssocID="{A077FE6A-7A6F-EE4C-ADB9-111E2FBD5402}" presName="level3hierChild" presStyleCnt="0"/>
      <dgm:spPr/>
      <dgm:t>
        <a:bodyPr/>
        <a:lstStyle/>
        <a:p>
          <a:endParaRPr lang="en-US"/>
        </a:p>
      </dgm:t>
    </dgm:pt>
    <dgm:pt modelId="{C72D80CA-BC11-3C4D-A9E7-E5BE37CABCA7}" type="pres">
      <dgm:prSet presAssocID="{AC438D0B-CB7C-E248-A67A-D5C0D302BFF4}" presName="conn2-1" presStyleLbl="parChTrans1D2" presStyleIdx="5" presStyleCnt="7"/>
      <dgm:spPr/>
      <dgm:t>
        <a:bodyPr/>
        <a:lstStyle/>
        <a:p>
          <a:endParaRPr lang="en-US"/>
        </a:p>
      </dgm:t>
    </dgm:pt>
    <dgm:pt modelId="{889D44A2-6721-4342-A542-848834445858}" type="pres">
      <dgm:prSet presAssocID="{AC438D0B-CB7C-E248-A67A-D5C0D302BFF4}" presName="connTx" presStyleLbl="parChTrans1D2" presStyleIdx="5" presStyleCnt="7"/>
      <dgm:spPr/>
      <dgm:t>
        <a:bodyPr/>
        <a:lstStyle/>
        <a:p>
          <a:endParaRPr lang="en-US"/>
        </a:p>
      </dgm:t>
    </dgm:pt>
    <dgm:pt modelId="{D617DAA7-7ED8-6546-BCBB-4ABA6A44479B}" type="pres">
      <dgm:prSet presAssocID="{1AC64651-DA90-244E-93AB-BC6E66E665CA}" presName="root2" presStyleCnt="0"/>
      <dgm:spPr/>
      <dgm:t>
        <a:bodyPr/>
        <a:lstStyle/>
        <a:p>
          <a:endParaRPr lang="en-US"/>
        </a:p>
      </dgm:t>
    </dgm:pt>
    <dgm:pt modelId="{ECC5C7D0-CBF9-324C-B48F-239FD8361C16}" type="pres">
      <dgm:prSet presAssocID="{1AC64651-DA90-244E-93AB-BC6E66E665CA}" presName="LevelTwoTextNode" presStyleLbl="node2" presStyleIdx="5" presStyleCnt="7">
        <dgm:presLayoutVars>
          <dgm:chPref val="3"/>
        </dgm:presLayoutVars>
      </dgm:prSet>
      <dgm:spPr/>
      <dgm:t>
        <a:bodyPr/>
        <a:lstStyle/>
        <a:p>
          <a:endParaRPr lang="en-US"/>
        </a:p>
      </dgm:t>
    </dgm:pt>
    <dgm:pt modelId="{5253BDDF-F22B-694C-AA8A-89FCE878D425}" type="pres">
      <dgm:prSet presAssocID="{1AC64651-DA90-244E-93AB-BC6E66E665CA}" presName="level3hierChild" presStyleCnt="0"/>
      <dgm:spPr/>
      <dgm:t>
        <a:bodyPr/>
        <a:lstStyle/>
        <a:p>
          <a:endParaRPr lang="en-US"/>
        </a:p>
      </dgm:t>
    </dgm:pt>
    <dgm:pt modelId="{06092E06-330A-BF49-BA84-97B59019D316}" type="pres">
      <dgm:prSet presAssocID="{B16C3921-0141-D845-B019-3C098C62813A}" presName="conn2-1" presStyleLbl="parChTrans1D3" presStyleIdx="5" presStyleCnt="6"/>
      <dgm:spPr/>
      <dgm:t>
        <a:bodyPr/>
        <a:lstStyle/>
        <a:p>
          <a:endParaRPr lang="en-US"/>
        </a:p>
      </dgm:t>
    </dgm:pt>
    <dgm:pt modelId="{E44E04A9-5472-5E4E-9994-CB67F39CA4BB}" type="pres">
      <dgm:prSet presAssocID="{B16C3921-0141-D845-B019-3C098C62813A}" presName="connTx" presStyleLbl="parChTrans1D3" presStyleIdx="5" presStyleCnt="6"/>
      <dgm:spPr/>
      <dgm:t>
        <a:bodyPr/>
        <a:lstStyle/>
        <a:p>
          <a:endParaRPr lang="en-US"/>
        </a:p>
      </dgm:t>
    </dgm:pt>
    <dgm:pt modelId="{A22C3022-8C2A-154D-96AF-58D6EF80266D}" type="pres">
      <dgm:prSet presAssocID="{0F4F7E87-A94E-5A4A-AA6A-B38D31D9FE7F}" presName="root2" presStyleCnt="0"/>
      <dgm:spPr/>
      <dgm:t>
        <a:bodyPr/>
        <a:lstStyle/>
        <a:p>
          <a:endParaRPr lang="en-US"/>
        </a:p>
      </dgm:t>
    </dgm:pt>
    <dgm:pt modelId="{3F4D2CAD-9F03-5044-A31E-54BDDECC7B51}" type="pres">
      <dgm:prSet presAssocID="{0F4F7E87-A94E-5A4A-AA6A-B38D31D9FE7F}" presName="LevelTwoTextNode" presStyleLbl="node3" presStyleIdx="5" presStyleCnt="6" custLinFactNeighborX="36904">
        <dgm:presLayoutVars>
          <dgm:chPref val="3"/>
        </dgm:presLayoutVars>
      </dgm:prSet>
      <dgm:spPr/>
      <dgm:t>
        <a:bodyPr/>
        <a:lstStyle/>
        <a:p>
          <a:endParaRPr lang="en-US"/>
        </a:p>
      </dgm:t>
    </dgm:pt>
    <dgm:pt modelId="{B221CE8B-D2B5-AA49-8EFA-C03B7B226D8A}" type="pres">
      <dgm:prSet presAssocID="{0F4F7E87-A94E-5A4A-AA6A-B38D31D9FE7F}" presName="level3hierChild" presStyleCnt="0"/>
      <dgm:spPr/>
      <dgm:t>
        <a:bodyPr/>
        <a:lstStyle/>
        <a:p>
          <a:endParaRPr lang="en-US"/>
        </a:p>
      </dgm:t>
    </dgm:pt>
    <dgm:pt modelId="{02C001BC-66C1-2740-9D3D-12E57F4C27CB}" type="pres">
      <dgm:prSet presAssocID="{E0C3E012-F08F-F947-B5BC-173D59617BFE}" presName="conn2-1" presStyleLbl="parChTrans1D2" presStyleIdx="6" presStyleCnt="7"/>
      <dgm:spPr/>
      <dgm:t>
        <a:bodyPr/>
        <a:lstStyle/>
        <a:p>
          <a:endParaRPr lang="en-US"/>
        </a:p>
      </dgm:t>
    </dgm:pt>
    <dgm:pt modelId="{D5E147E9-E924-AD49-A69D-9A4AFBC20CF1}" type="pres">
      <dgm:prSet presAssocID="{E0C3E012-F08F-F947-B5BC-173D59617BFE}" presName="connTx" presStyleLbl="parChTrans1D2" presStyleIdx="6" presStyleCnt="7"/>
      <dgm:spPr/>
      <dgm:t>
        <a:bodyPr/>
        <a:lstStyle/>
        <a:p>
          <a:endParaRPr lang="en-US"/>
        </a:p>
      </dgm:t>
    </dgm:pt>
    <dgm:pt modelId="{6E10427C-4F02-6B4D-BB55-E5717447F096}" type="pres">
      <dgm:prSet presAssocID="{37AA85FF-1BA0-3E4B-B331-4BB3D4B69EBE}" presName="root2" presStyleCnt="0"/>
      <dgm:spPr/>
      <dgm:t>
        <a:bodyPr/>
        <a:lstStyle/>
        <a:p>
          <a:endParaRPr lang="en-US"/>
        </a:p>
      </dgm:t>
    </dgm:pt>
    <dgm:pt modelId="{A5911B43-C820-F547-B78F-DB1AA5137123}" type="pres">
      <dgm:prSet presAssocID="{37AA85FF-1BA0-3E4B-B331-4BB3D4B69EBE}" presName="LevelTwoTextNode" presStyleLbl="node2" presStyleIdx="6" presStyleCnt="7">
        <dgm:presLayoutVars>
          <dgm:chPref val="3"/>
        </dgm:presLayoutVars>
      </dgm:prSet>
      <dgm:spPr/>
      <dgm:t>
        <a:bodyPr/>
        <a:lstStyle/>
        <a:p>
          <a:endParaRPr lang="en-US"/>
        </a:p>
      </dgm:t>
    </dgm:pt>
    <dgm:pt modelId="{09D305A3-3658-8A46-B92F-16F9471A36DF}" type="pres">
      <dgm:prSet presAssocID="{37AA85FF-1BA0-3E4B-B331-4BB3D4B69EBE}" presName="level3hierChild" presStyleCnt="0"/>
      <dgm:spPr/>
      <dgm:t>
        <a:bodyPr/>
        <a:lstStyle/>
        <a:p>
          <a:endParaRPr lang="en-US"/>
        </a:p>
      </dgm:t>
    </dgm:pt>
  </dgm:ptLst>
  <dgm:cxnLst>
    <dgm:cxn modelId="{2C4D2F48-AF5E-0F44-A505-72A951D0A1A9}" type="presOf" srcId="{C80FE5A0-9DAB-D448-A91E-17F419E61695}" destId="{F9268EFC-D573-D648-BC59-AE9548A3F386}" srcOrd="0" destOrd="0" presId="urn:microsoft.com/office/officeart/2005/8/layout/hierarchy2"/>
    <dgm:cxn modelId="{DF980CF9-4DBA-C347-AD75-334920E60D28}" type="presOf" srcId="{A95C74BA-EA46-5446-8E93-5763C223AB1B}" destId="{5061476B-1586-AE46-8DA5-7831992C847E}" srcOrd="0" destOrd="0" presId="urn:microsoft.com/office/officeart/2005/8/layout/hierarchy2"/>
    <dgm:cxn modelId="{F3CC0999-C828-1A4F-A596-EC8A0A5B6613}" type="presOf" srcId="{6BFBF50A-E61E-2242-8022-AD439606092E}" destId="{81404C1C-2AF5-9146-8097-75965B6E696A}" srcOrd="0" destOrd="0" presId="urn:microsoft.com/office/officeart/2005/8/layout/hierarchy2"/>
    <dgm:cxn modelId="{96664D03-0791-ED44-9C0B-840AF0A89031}" srcId="{BD2D7B6F-F5D3-0045-AA60-FFD24738CB82}" destId="{6D3DD9B0-D07D-744B-9DA9-DA0FAA1CC26C}" srcOrd="4" destOrd="0" parTransId="{6AB97222-3042-2E46-98A7-F9287F1C5A87}" sibTransId="{7C68F3F6-26E3-8346-8257-7ECD6B7EC761}"/>
    <dgm:cxn modelId="{DD56A05C-9BDF-F84D-8202-829FE2FC3E3F}" type="presOf" srcId="{6AB97222-3042-2E46-98A7-F9287F1C5A87}" destId="{3D594DC4-06E6-D047-B2EB-BFC3970330FB}" srcOrd="0" destOrd="0" presId="urn:microsoft.com/office/officeart/2005/8/layout/hierarchy2"/>
    <dgm:cxn modelId="{719331E5-1A64-594F-B2F3-D2CA4DC77F86}" srcId="{6D3DD9B0-D07D-744B-9DA9-DA0FAA1CC26C}" destId="{A077FE6A-7A6F-EE4C-ADB9-111E2FBD5402}" srcOrd="0" destOrd="0" parTransId="{C68F811B-0E13-E44F-827A-64B107FEBB5F}" sibTransId="{BA8B3D43-8DB0-AE45-8C40-B754EC257DBF}"/>
    <dgm:cxn modelId="{0F7C34CC-1434-694F-B37D-8AB5A441EE09}" type="presOf" srcId="{DB488FCE-375E-FD4A-A99B-2E3041F53B3B}" destId="{0F847F51-0BC6-A540-AE1F-7CCFDC1F0565}" srcOrd="0" destOrd="0" presId="urn:microsoft.com/office/officeart/2005/8/layout/hierarchy2"/>
    <dgm:cxn modelId="{F48FBA0B-19B3-E54B-8E9B-E266DFC240B0}" type="presOf" srcId="{48611C90-5CE8-CC45-8A80-A08054DA7EB1}" destId="{2998AF1F-56F1-F840-A7E2-FAB97FAAB4E4}" srcOrd="0" destOrd="0" presId="urn:microsoft.com/office/officeart/2005/8/layout/hierarchy2"/>
    <dgm:cxn modelId="{69D28D74-6462-B84F-83CB-10742EB814ED}" type="presOf" srcId="{6AB97222-3042-2E46-98A7-F9287F1C5A87}" destId="{8CAA4816-864E-1D4E-A2D8-539460BB77CA}" srcOrd="1" destOrd="0" presId="urn:microsoft.com/office/officeart/2005/8/layout/hierarchy2"/>
    <dgm:cxn modelId="{0B9651A2-428F-ED47-B969-CEA4E98E10A2}" type="presOf" srcId="{3576A036-AFB6-E140-A598-0B9FE67F9E3A}" destId="{87241616-3DE6-7541-9361-AD0DC340EF02}" srcOrd="0" destOrd="0" presId="urn:microsoft.com/office/officeart/2005/8/layout/hierarchy2"/>
    <dgm:cxn modelId="{6A342A37-D7F8-8B4F-837A-AD9C151CFA2B}" type="presOf" srcId="{764951DE-7DCC-C944-B5A8-2099116BF1EC}" destId="{4B421628-7764-8B48-8402-D7B93410FBAE}" srcOrd="0" destOrd="0" presId="urn:microsoft.com/office/officeart/2005/8/layout/hierarchy2"/>
    <dgm:cxn modelId="{0203AEE5-91E3-B743-B260-57E62A27FABD}" srcId="{BD2D7B6F-F5D3-0045-AA60-FFD24738CB82}" destId="{2E4368CB-1C70-DF4A-9524-DA64AFD17CE1}" srcOrd="1" destOrd="0" parTransId="{3576A036-AFB6-E140-A598-0B9FE67F9E3A}" sibTransId="{1FCFEF51-CDE7-AA4E-884F-3C98EDD51E87}"/>
    <dgm:cxn modelId="{4B547ED7-CF0C-4045-A640-85C524E3A7DC}" type="presOf" srcId="{1AC64651-DA90-244E-93AB-BC6E66E665CA}" destId="{ECC5C7D0-CBF9-324C-B48F-239FD8361C16}" srcOrd="0" destOrd="0" presId="urn:microsoft.com/office/officeart/2005/8/layout/hierarchy2"/>
    <dgm:cxn modelId="{531B150E-77DA-C74F-9EFC-AACD62EFE107}" type="presOf" srcId="{99B1676D-A68D-7F43-AAAB-35D076744D1C}" destId="{1E6D57F1-660A-1046-A11A-BE6FD11D1BC9}" srcOrd="0" destOrd="0" presId="urn:microsoft.com/office/officeart/2005/8/layout/hierarchy2"/>
    <dgm:cxn modelId="{930B831B-3743-E342-B06E-2812597DEEDE}" type="presOf" srcId="{AC438D0B-CB7C-E248-A67A-D5C0D302BFF4}" destId="{889D44A2-6721-4342-A542-848834445858}" srcOrd="1" destOrd="0" presId="urn:microsoft.com/office/officeart/2005/8/layout/hierarchy2"/>
    <dgm:cxn modelId="{1C36BDE4-5E92-B646-A535-9918C571D31A}" type="presOf" srcId="{37AA85FF-1BA0-3E4B-B331-4BB3D4B69EBE}" destId="{A5911B43-C820-F547-B78F-DB1AA5137123}" srcOrd="0" destOrd="0" presId="urn:microsoft.com/office/officeart/2005/8/layout/hierarchy2"/>
    <dgm:cxn modelId="{59B049AF-B99A-BD4E-8E78-6555B5A9B715}" type="presOf" srcId="{EE2165C7-E7C0-2E4C-A200-EFD839EFED8F}" destId="{4F764E94-4D29-BE49-B29D-77303DCB0053}" srcOrd="0" destOrd="0" presId="urn:microsoft.com/office/officeart/2005/8/layout/hierarchy2"/>
    <dgm:cxn modelId="{069113DE-5932-2B47-913A-DE5E1801CD5B}" type="presOf" srcId="{EA2B0C69-C29D-1841-B80F-A2B81D7AA761}" destId="{84C0767C-A604-C840-90F1-57BC1E0877B4}" srcOrd="0" destOrd="0" presId="urn:microsoft.com/office/officeart/2005/8/layout/hierarchy2"/>
    <dgm:cxn modelId="{363B0438-C22C-824B-AD63-9BE0EE91C978}" srcId="{BD2D7B6F-F5D3-0045-AA60-FFD24738CB82}" destId="{2039F4FA-3627-C448-8C60-C44CA263BD11}" srcOrd="3" destOrd="0" parTransId="{48611C90-5CE8-CC45-8A80-A08054DA7EB1}" sibTransId="{894C941C-4D15-0A46-814C-5A92EF00E405}"/>
    <dgm:cxn modelId="{A69A143E-E733-5F46-B65A-D66DA86375C7}" type="presOf" srcId="{584FCDF4-D01B-E946-B78B-B7FDB84C792A}" destId="{49B93A5D-10D1-E649-A8C5-9B4DA67F424A}" srcOrd="0" destOrd="0" presId="urn:microsoft.com/office/officeart/2005/8/layout/hierarchy2"/>
    <dgm:cxn modelId="{DA60D0A1-E21F-C948-9CBB-C98680DB659A}" srcId="{BD2D7B6F-F5D3-0045-AA60-FFD24738CB82}" destId="{D28ECA1B-2D94-0B48-AF46-A04F7AE9335E}" srcOrd="0" destOrd="0" parTransId="{764951DE-7DCC-C944-B5A8-2099116BF1EC}" sibTransId="{B2856EF0-57B3-2344-A961-4F41104D1F32}"/>
    <dgm:cxn modelId="{0FA1A24D-2D06-0746-ADD3-C34CA7A5E307}" type="presOf" srcId="{48611C90-5CE8-CC45-8A80-A08054DA7EB1}" destId="{0B34894F-74D0-9646-B12B-D14EEDB5E43B}" srcOrd="1"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0E894F15-B6B8-F545-AE43-A638B4F88F60}" type="presOf" srcId="{A2E274D9-0C34-6940-A954-F173466228EB}" destId="{AB8F7B6C-1675-8C4B-B77C-58C147CBA704}" srcOrd="0"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8D5784EB-63D5-7A49-B589-964CC58F8B75}" type="presOf" srcId="{A077FE6A-7A6F-EE4C-ADB9-111E2FBD5402}" destId="{878A494C-C525-BD4B-99AC-006D0B8CE9E7}" srcOrd="0" destOrd="0" presId="urn:microsoft.com/office/officeart/2005/8/layout/hierarchy2"/>
    <dgm:cxn modelId="{244986CB-B8B7-2C4C-BDE0-99D9FE362AED}" type="presOf" srcId="{0F4F7E87-A94E-5A4A-AA6A-B38D31D9FE7F}" destId="{3F4D2CAD-9F03-5044-A31E-54BDDECC7B51}" srcOrd="0" destOrd="0" presId="urn:microsoft.com/office/officeart/2005/8/layout/hierarchy2"/>
    <dgm:cxn modelId="{7C2C54F0-6B3F-7944-A5AD-51A6E0E97D5F}" type="presOf" srcId="{6BFBF50A-E61E-2242-8022-AD439606092E}" destId="{4DDAC5BA-CF24-824E-A0B8-90B57E68785D}" srcOrd="1" destOrd="0" presId="urn:microsoft.com/office/officeart/2005/8/layout/hierarchy2"/>
    <dgm:cxn modelId="{CB7F7D29-A256-1245-AF08-4E2DA611D695}" type="presOf" srcId="{D28ECA1B-2D94-0B48-AF46-A04F7AE9335E}" destId="{4F584A9B-E6A1-7144-ABFF-694949592A70}" srcOrd="0" destOrd="0" presId="urn:microsoft.com/office/officeart/2005/8/layout/hierarchy2"/>
    <dgm:cxn modelId="{F0CBFCA9-D954-8947-9C0C-B2697019B28B}" type="presOf" srcId="{0406CA50-9F58-CC43-B59C-27CB7F89E703}" destId="{49AFADC5-174B-7140-AB5F-32F4D079E528}" srcOrd="1" destOrd="0" presId="urn:microsoft.com/office/officeart/2005/8/layout/hierarchy2"/>
    <dgm:cxn modelId="{466289B1-ACFE-B549-95C7-A91641D7C32D}" type="presOf" srcId="{2E4368CB-1C70-DF4A-9524-DA64AFD17CE1}" destId="{8B9A6741-112D-5B44-931F-15302F01C809}" srcOrd="0" destOrd="0" presId="urn:microsoft.com/office/officeart/2005/8/layout/hierarchy2"/>
    <dgm:cxn modelId="{F920F528-9DB4-D240-ACF2-2996DF7FFA4D}" type="presOf" srcId="{3576A036-AFB6-E140-A598-0B9FE67F9E3A}" destId="{AA3C1B16-1A08-7347-B6B0-49663A6C9FD5}" srcOrd="1" destOrd="0" presId="urn:microsoft.com/office/officeart/2005/8/layout/hierarchy2"/>
    <dgm:cxn modelId="{7480A4EA-87CB-FD44-B333-A7E2416FEBE6}" type="presOf" srcId="{E0C3E012-F08F-F947-B5BC-173D59617BFE}" destId="{02C001BC-66C1-2740-9D3D-12E57F4C27CB}" srcOrd="0" destOrd="0" presId="urn:microsoft.com/office/officeart/2005/8/layout/hierarchy2"/>
    <dgm:cxn modelId="{24D86F76-FE77-D34F-B52B-69FCF34E2FC0}" type="presOf" srcId="{B16C3921-0141-D845-B019-3C098C62813A}" destId="{E44E04A9-5472-5E4E-9994-CB67F39CA4BB}" srcOrd="1" destOrd="0" presId="urn:microsoft.com/office/officeart/2005/8/layout/hierarchy2"/>
    <dgm:cxn modelId="{E52E37A0-171D-D940-9F5A-80975BCEEFCE}" type="presOf" srcId="{584FCDF4-D01B-E946-B78B-B7FDB84C792A}" destId="{95E8A329-248C-604F-857A-16DD9DFE1E99}" srcOrd="1" destOrd="0" presId="urn:microsoft.com/office/officeart/2005/8/layout/hierarchy2"/>
    <dgm:cxn modelId="{5EEEAEFE-277A-4646-B0BE-698E036BED39}" srcId="{1AC64651-DA90-244E-93AB-BC6E66E665CA}" destId="{0F4F7E87-A94E-5A4A-AA6A-B38D31D9FE7F}" srcOrd="0" destOrd="0" parTransId="{B16C3921-0141-D845-B019-3C098C62813A}" sibTransId="{A8A65BCB-7D78-D14E-9287-E6F00AE5339D}"/>
    <dgm:cxn modelId="{84C1E65D-5E60-D040-99F0-23F5B94E19A4}" srcId="{BD2D7B6F-F5D3-0045-AA60-FFD24738CB82}" destId="{1AC64651-DA90-244E-93AB-BC6E66E665CA}" srcOrd="5" destOrd="0" parTransId="{AC438D0B-CB7C-E248-A67A-D5C0D302BFF4}" sibTransId="{5EEDA699-596D-C142-811E-40FFF48987C4}"/>
    <dgm:cxn modelId="{7A294958-0683-1F4D-B487-F970F5F6997E}" type="presOf" srcId="{764951DE-7DCC-C944-B5A8-2099116BF1EC}" destId="{9AACFB51-A9C4-B04D-8F7B-F3649F8DC69B}" srcOrd="1" destOrd="0" presId="urn:microsoft.com/office/officeart/2005/8/layout/hierarchy2"/>
    <dgm:cxn modelId="{E855B6AA-63CD-BF4C-815F-49997BFDA642}" type="presOf" srcId="{C68F811B-0E13-E44F-827A-64B107FEBB5F}" destId="{843726BD-C6FD-CD40-95E4-3BFC825BD065}" srcOrd="1" destOrd="0" presId="urn:microsoft.com/office/officeart/2005/8/layout/hierarchy2"/>
    <dgm:cxn modelId="{15409505-0349-F346-A61D-3799E09E9FE0}" type="presOf" srcId="{6D3DD9B0-D07D-744B-9DA9-DA0FAA1CC26C}" destId="{A76651BC-DDD6-054A-9866-CE6142D07EE9}" srcOrd="0" destOrd="0" presId="urn:microsoft.com/office/officeart/2005/8/layout/hierarchy2"/>
    <dgm:cxn modelId="{95A4EAB4-4CE1-AD47-B191-60D2459B2DAC}" type="presOf" srcId="{BD2D7B6F-F5D3-0045-AA60-FFD24738CB82}" destId="{8B0D0BE4-436D-DF42-8835-0F0CD1884F38}" srcOrd="0" destOrd="0" presId="urn:microsoft.com/office/officeart/2005/8/layout/hierarchy2"/>
    <dgm:cxn modelId="{871BDAF7-4AB5-4446-8612-8695704010FD}" srcId="{2039F4FA-3627-C448-8C60-C44CA263BD11}" destId="{99B1676D-A68D-7F43-AAAB-35D076744D1C}" srcOrd="0" destOrd="0" parTransId="{EE2165C7-E7C0-2E4C-A200-EFD839EFED8F}" sibTransId="{7200368A-9723-A54E-83E6-71D5A8981281}"/>
    <dgm:cxn modelId="{44172D79-3D67-114D-9FE8-41F33394DE09}" type="presOf" srcId="{0406CA50-9F58-CC43-B59C-27CB7F89E703}" destId="{08A74241-88EA-FE4E-A8B8-525CF0D34D0A}" srcOrd="0" destOrd="0" presId="urn:microsoft.com/office/officeart/2005/8/layout/hierarchy2"/>
    <dgm:cxn modelId="{C85A93D6-5EBF-AB4C-BF07-469FBE22A868}" srcId="{BD2D7B6F-F5D3-0045-AA60-FFD24738CB82}" destId="{37AA85FF-1BA0-3E4B-B331-4BB3D4B69EBE}" srcOrd="6" destOrd="0" parTransId="{E0C3E012-F08F-F947-B5BC-173D59617BFE}" sibTransId="{09614A73-4A87-1B49-86A5-DD4448B355D7}"/>
    <dgm:cxn modelId="{536C3029-5229-3D45-B574-69424E5A0823}" srcId="{BD2D7B6F-F5D3-0045-AA60-FFD24738CB82}" destId="{A95C74BA-EA46-5446-8E93-5763C223AB1B}" srcOrd="2" destOrd="0" parTransId="{0406CA50-9F58-CC43-B59C-27CB7F89E703}" sibTransId="{C9063997-89DC-3848-B931-5C2BF67B625D}"/>
    <dgm:cxn modelId="{047964F8-4149-DB4C-B923-C6A284F6FBD1}" type="presOf" srcId="{C68F811B-0E13-E44F-827A-64B107FEBB5F}" destId="{C57085DF-82AB-F94E-9150-568F1FA10FA3}" srcOrd="0" destOrd="0" presId="urn:microsoft.com/office/officeart/2005/8/layout/hierarchy2"/>
    <dgm:cxn modelId="{FFA01AD0-CB1C-1F41-A6F4-06E734663F05}" type="presOf" srcId="{2039F4FA-3627-C448-8C60-C44CA263BD11}" destId="{67BFCFBE-535F-5146-BB2E-7C46B3EBF92F}" srcOrd="0" destOrd="0" presId="urn:microsoft.com/office/officeart/2005/8/layout/hierarchy2"/>
    <dgm:cxn modelId="{7C7E41FB-2CE1-714F-BB45-9BD6794C6D6B}" type="presOf" srcId="{B16C3921-0141-D845-B019-3C098C62813A}" destId="{06092E06-330A-BF49-BA84-97B59019D316}" srcOrd="0" destOrd="0" presId="urn:microsoft.com/office/officeart/2005/8/layout/hierarchy2"/>
    <dgm:cxn modelId="{B52B80F4-9332-8E4C-AC4E-08613D925215}" srcId="{A95C74BA-EA46-5446-8E93-5763C223AB1B}" destId="{C80FE5A0-9DAB-D448-A91E-17F419E61695}" srcOrd="0" destOrd="0" parTransId="{EA2B0C69-C29D-1841-B80F-A2B81D7AA761}" sibTransId="{7C6CBF5A-C8A9-A043-A348-B32CEC3B0A6E}"/>
    <dgm:cxn modelId="{4DC139C5-A6DB-854A-AF18-7B2FE1E91F70}" srcId="{DB488FCE-375E-FD4A-A99B-2E3041F53B3B}" destId="{BD2D7B6F-F5D3-0045-AA60-FFD24738CB82}" srcOrd="0" destOrd="0" parTransId="{EA223DB0-8E2C-5445-9B6C-4F1984A72BA7}" sibTransId="{B277659F-2044-684A-94D8-A1D21D22C7B2}"/>
    <dgm:cxn modelId="{32DC42F0-35C8-9944-BB89-F151EB364258}" type="presOf" srcId="{E0C3E012-F08F-F947-B5BC-173D59617BFE}" destId="{D5E147E9-E924-AD49-A69D-9A4AFBC20CF1}" srcOrd="1" destOrd="0" presId="urn:microsoft.com/office/officeart/2005/8/layout/hierarchy2"/>
    <dgm:cxn modelId="{75C97C2D-10F5-E747-B167-7CB8A55760FC}" type="presOf" srcId="{EE2165C7-E7C0-2E4C-A200-EFD839EFED8F}" destId="{9B348E18-03EC-1749-A7F1-AA7C01434152}" srcOrd="1" destOrd="0" presId="urn:microsoft.com/office/officeart/2005/8/layout/hierarchy2"/>
    <dgm:cxn modelId="{325F4D90-729C-3F49-B308-2C263D61AD25}" type="presOf" srcId="{EA2B0C69-C29D-1841-B80F-A2B81D7AA761}" destId="{A6BBCDC8-D92A-6848-B8C3-66C36AB35C66}" srcOrd="1" destOrd="0" presId="urn:microsoft.com/office/officeart/2005/8/layout/hierarchy2"/>
    <dgm:cxn modelId="{3F06FD7E-F329-EE4C-83CE-FA2443416781}" type="presOf" srcId="{230DD719-D9EF-814A-AD99-896BA8ACDF49}" destId="{4E6941D7-4779-2749-BFAA-34CB83AB58D1}" srcOrd="0" destOrd="0" presId="urn:microsoft.com/office/officeart/2005/8/layout/hierarchy2"/>
    <dgm:cxn modelId="{E25174DB-7438-A545-88F3-997E37C2F8CF}" type="presOf" srcId="{AC438D0B-CB7C-E248-A67A-D5C0D302BFF4}" destId="{C72D80CA-BC11-3C4D-A9E7-E5BE37CABCA7}" srcOrd="0" destOrd="0" presId="urn:microsoft.com/office/officeart/2005/8/layout/hierarchy2"/>
    <dgm:cxn modelId="{09BDD845-7009-604C-951D-95C7C939AD48}" type="presParOf" srcId="{0F847F51-0BC6-A540-AE1F-7CCFDC1F0565}" destId="{DAAA43C5-826B-E34F-B169-F6F33B9B6896}" srcOrd="0" destOrd="0" presId="urn:microsoft.com/office/officeart/2005/8/layout/hierarchy2"/>
    <dgm:cxn modelId="{D275339D-1332-5146-A350-FC0D611F6134}" type="presParOf" srcId="{DAAA43C5-826B-E34F-B169-F6F33B9B6896}" destId="{8B0D0BE4-436D-DF42-8835-0F0CD1884F38}" srcOrd="0" destOrd="0" presId="urn:microsoft.com/office/officeart/2005/8/layout/hierarchy2"/>
    <dgm:cxn modelId="{C5875EEA-611D-D346-B73C-807C0F74B152}" type="presParOf" srcId="{DAAA43C5-826B-E34F-B169-F6F33B9B6896}" destId="{AC684639-330E-9D4A-B3F1-194BACD8F112}" srcOrd="1" destOrd="0" presId="urn:microsoft.com/office/officeart/2005/8/layout/hierarchy2"/>
    <dgm:cxn modelId="{E78EE566-0E34-3747-B1AD-C3D8C078CAB1}" type="presParOf" srcId="{AC684639-330E-9D4A-B3F1-194BACD8F112}" destId="{4B421628-7764-8B48-8402-D7B93410FBAE}" srcOrd="0" destOrd="0" presId="urn:microsoft.com/office/officeart/2005/8/layout/hierarchy2"/>
    <dgm:cxn modelId="{3A6E41FD-7123-954F-AB2A-BD4998C7E307}" type="presParOf" srcId="{4B421628-7764-8B48-8402-D7B93410FBAE}" destId="{9AACFB51-A9C4-B04D-8F7B-F3649F8DC69B}" srcOrd="0" destOrd="0" presId="urn:microsoft.com/office/officeart/2005/8/layout/hierarchy2"/>
    <dgm:cxn modelId="{8C187322-1A9E-5148-80CD-F6ADEABD8ACC}" type="presParOf" srcId="{AC684639-330E-9D4A-B3F1-194BACD8F112}" destId="{26633AEF-77BE-1447-AFEF-EB8A85053E7A}" srcOrd="1" destOrd="0" presId="urn:microsoft.com/office/officeart/2005/8/layout/hierarchy2"/>
    <dgm:cxn modelId="{69261E61-7079-4543-9768-4C5F96BC9FDC}" type="presParOf" srcId="{26633AEF-77BE-1447-AFEF-EB8A85053E7A}" destId="{4F584A9B-E6A1-7144-ABFF-694949592A70}" srcOrd="0" destOrd="0" presId="urn:microsoft.com/office/officeart/2005/8/layout/hierarchy2"/>
    <dgm:cxn modelId="{846EF102-6F9D-BA42-80C4-02B60CD24E46}" type="presParOf" srcId="{26633AEF-77BE-1447-AFEF-EB8A85053E7A}" destId="{674F2751-7DB2-5F40-BBED-CF8FD394C367}" srcOrd="1" destOrd="0" presId="urn:microsoft.com/office/officeart/2005/8/layout/hierarchy2"/>
    <dgm:cxn modelId="{8F5D8295-C60A-4149-AF9A-69577E98E708}" type="presParOf" srcId="{674F2751-7DB2-5F40-BBED-CF8FD394C367}" destId="{81404C1C-2AF5-9146-8097-75965B6E696A}" srcOrd="0" destOrd="0" presId="urn:microsoft.com/office/officeart/2005/8/layout/hierarchy2"/>
    <dgm:cxn modelId="{1689DDEF-EE98-6B44-9CAA-8F52C5345E36}" type="presParOf" srcId="{81404C1C-2AF5-9146-8097-75965B6E696A}" destId="{4DDAC5BA-CF24-824E-A0B8-90B57E68785D}" srcOrd="0" destOrd="0" presId="urn:microsoft.com/office/officeart/2005/8/layout/hierarchy2"/>
    <dgm:cxn modelId="{E019795D-E1EC-DC4D-AAB7-02C3E68BC51D}" type="presParOf" srcId="{674F2751-7DB2-5F40-BBED-CF8FD394C367}" destId="{BF67FE15-C113-9E4F-A662-20BDE956D359}" srcOrd="1" destOrd="0" presId="urn:microsoft.com/office/officeart/2005/8/layout/hierarchy2"/>
    <dgm:cxn modelId="{EE27AAD6-B509-8844-8006-035942E001EE}" type="presParOf" srcId="{BF67FE15-C113-9E4F-A662-20BDE956D359}" destId="{AB8F7B6C-1675-8C4B-B77C-58C147CBA704}" srcOrd="0" destOrd="0" presId="urn:microsoft.com/office/officeart/2005/8/layout/hierarchy2"/>
    <dgm:cxn modelId="{11D74103-4CB6-FD42-A029-52363471933B}" type="presParOf" srcId="{BF67FE15-C113-9E4F-A662-20BDE956D359}" destId="{807417B7-03F5-9243-A1B4-7F4E87604E31}" srcOrd="1" destOrd="0" presId="urn:microsoft.com/office/officeart/2005/8/layout/hierarchy2"/>
    <dgm:cxn modelId="{448B3057-BAAE-0D42-82E2-2B58C0005D70}" type="presParOf" srcId="{AC684639-330E-9D4A-B3F1-194BACD8F112}" destId="{87241616-3DE6-7541-9361-AD0DC340EF02}" srcOrd="2" destOrd="0" presId="urn:microsoft.com/office/officeart/2005/8/layout/hierarchy2"/>
    <dgm:cxn modelId="{9C93F9F8-7643-0048-BD26-40BAE21B7036}" type="presParOf" srcId="{87241616-3DE6-7541-9361-AD0DC340EF02}" destId="{AA3C1B16-1A08-7347-B6B0-49663A6C9FD5}" srcOrd="0" destOrd="0" presId="urn:microsoft.com/office/officeart/2005/8/layout/hierarchy2"/>
    <dgm:cxn modelId="{906684F1-410F-314E-AB86-167248086E17}" type="presParOf" srcId="{AC684639-330E-9D4A-B3F1-194BACD8F112}" destId="{7FF2F4CC-DC2C-7844-B734-C4D740994BE3}" srcOrd="3" destOrd="0" presId="urn:microsoft.com/office/officeart/2005/8/layout/hierarchy2"/>
    <dgm:cxn modelId="{46DFF412-9767-584E-8F94-228184DDBFBC}" type="presParOf" srcId="{7FF2F4CC-DC2C-7844-B734-C4D740994BE3}" destId="{8B9A6741-112D-5B44-931F-15302F01C809}" srcOrd="0" destOrd="0" presId="urn:microsoft.com/office/officeart/2005/8/layout/hierarchy2"/>
    <dgm:cxn modelId="{35DD3452-16C9-F74E-B7DC-946212E528C2}" type="presParOf" srcId="{7FF2F4CC-DC2C-7844-B734-C4D740994BE3}" destId="{7EC9F7E8-2324-0046-BEC5-B070BEA4EBB0}" srcOrd="1" destOrd="0" presId="urn:microsoft.com/office/officeart/2005/8/layout/hierarchy2"/>
    <dgm:cxn modelId="{2E0B9AE0-F9FD-5543-A085-8A5E51446BBD}" type="presParOf" srcId="{7EC9F7E8-2324-0046-BEC5-B070BEA4EBB0}" destId="{49B93A5D-10D1-E649-A8C5-9B4DA67F424A}" srcOrd="0" destOrd="0" presId="urn:microsoft.com/office/officeart/2005/8/layout/hierarchy2"/>
    <dgm:cxn modelId="{D5BAEF13-AF83-884C-9A8B-50892F0907B1}" type="presParOf" srcId="{49B93A5D-10D1-E649-A8C5-9B4DA67F424A}" destId="{95E8A329-248C-604F-857A-16DD9DFE1E99}" srcOrd="0" destOrd="0" presId="urn:microsoft.com/office/officeart/2005/8/layout/hierarchy2"/>
    <dgm:cxn modelId="{9F5AE9A6-0DC7-4B49-B168-A3799691A9AE}" type="presParOf" srcId="{7EC9F7E8-2324-0046-BEC5-B070BEA4EBB0}" destId="{5A7649E0-5CE0-0E41-83E8-456F5458DAC6}" srcOrd="1" destOrd="0" presId="urn:microsoft.com/office/officeart/2005/8/layout/hierarchy2"/>
    <dgm:cxn modelId="{1C1B8BDF-4184-3D4B-8208-EDF4F3BE0B70}" type="presParOf" srcId="{5A7649E0-5CE0-0E41-83E8-456F5458DAC6}" destId="{4E6941D7-4779-2749-BFAA-34CB83AB58D1}" srcOrd="0" destOrd="0" presId="urn:microsoft.com/office/officeart/2005/8/layout/hierarchy2"/>
    <dgm:cxn modelId="{BFB79D34-AC04-8B47-A592-44ADC6B1C9EA}" type="presParOf" srcId="{5A7649E0-5CE0-0E41-83E8-456F5458DAC6}" destId="{AC3A9576-2609-7C45-B473-D2247E691EFC}" srcOrd="1" destOrd="0" presId="urn:microsoft.com/office/officeart/2005/8/layout/hierarchy2"/>
    <dgm:cxn modelId="{31A7B2DD-4322-D645-9B40-0B32E5361D54}" type="presParOf" srcId="{AC684639-330E-9D4A-B3F1-194BACD8F112}" destId="{08A74241-88EA-FE4E-A8B8-525CF0D34D0A}" srcOrd="4" destOrd="0" presId="urn:microsoft.com/office/officeart/2005/8/layout/hierarchy2"/>
    <dgm:cxn modelId="{7A3884FE-2158-364A-ACFF-F81E58BD6517}" type="presParOf" srcId="{08A74241-88EA-FE4E-A8B8-525CF0D34D0A}" destId="{49AFADC5-174B-7140-AB5F-32F4D079E528}" srcOrd="0" destOrd="0" presId="urn:microsoft.com/office/officeart/2005/8/layout/hierarchy2"/>
    <dgm:cxn modelId="{5BA03747-9F01-434E-841F-2C74F140274A}" type="presParOf" srcId="{AC684639-330E-9D4A-B3F1-194BACD8F112}" destId="{50424B7D-DF3B-4648-9BCD-DEFF237FB110}" srcOrd="5" destOrd="0" presId="urn:microsoft.com/office/officeart/2005/8/layout/hierarchy2"/>
    <dgm:cxn modelId="{E6FEBD3E-2A19-9444-A2B1-5C96C4972451}" type="presParOf" srcId="{50424B7D-DF3B-4648-9BCD-DEFF237FB110}" destId="{5061476B-1586-AE46-8DA5-7831992C847E}" srcOrd="0" destOrd="0" presId="urn:microsoft.com/office/officeart/2005/8/layout/hierarchy2"/>
    <dgm:cxn modelId="{69D5FD04-9D20-324D-86DA-2BFB3B3746AB}" type="presParOf" srcId="{50424B7D-DF3B-4648-9BCD-DEFF237FB110}" destId="{EAB7B3A2-A823-CA4E-8F89-06C29EAC923F}" srcOrd="1" destOrd="0" presId="urn:microsoft.com/office/officeart/2005/8/layout/hierarchy2"/>
    <dgm:cxn modelId="{91F7252A-7661-CA48-8C1D-9C23A4352E9B}" type="presParOf" srcId="{EAB7B3A2-A823-CA4E-8F89-06C29EAC923F}" destId="{84C0767C-A604-C840-90F1-57BC1E0877B4}" srcOrd="0" destOrd="0" presId="urn:microsoft.com/office/officeart/2005/8/layout/hierarchy2"/>
    <dgm:cxn modelId="{5495DA95-37ED-7A4C-8D8A-0DFE7D92D997}" type="presParOf" srcId="{84C0767C-A604-C840-90F1-57BC1E0877B4}" destId="{A6BBCDC8-D92A-6848-B8C3-66C36AB35C66}" srcOrd="0" destOrd="0" presId="urn:microsoft.com/office/officeart/2005/8/layout/hierarchy2"/>
    <dgm:cxn modelId="{C547F018-FA8A-1249-80FA-42C5DF75DFDF}" type="presParOf" srcId="{EAB7B3A2-A823-CA4E-8F89-06C29EAC923F}" destId="{F5598E1B-C379-5945-B25B-58F861C6E8AB}" srcOrd="1" destOrd="0" presId="urn:microsoft.com/office/officeart/2005/8/layout/hierarchy2"/>
    <dgm:cxn modelId="{D2630A81-BBCB-7342-9426-24033EACCDF1}" type="presParOf" srcId="{F5598E1B-C379-5945-B25B-58F861C6E8AB}" destId="{F9268EFC-D573-D648-BC59-AE9548A3F386}" srcOrd="0" destOrd="0" presId="urn:microsoft.com/office/officeart/2005/8/layout/hierarchy2"/>
    <dgm:cxn modelId="{A4276E7F-DFC1-A844-8F95-FAF3353DE470}" type="presParOf" srcId="{F5598E1B-C379-5945-B25B-58F861C6E8AB}" destId="{662B9DD3-6BCC-D34A-9231-A3F8A3886817}" srcOrd="1" destOrd="0" presId="urn:microsoft.com/office/officeart/2005/8/layout/hierarchy2"/>
    <dgm:cxn modelId="{5A0C64AB-0CBE-3541-A276-94F9A331B9A6}" type="presParOf" srcId="{AC684639-330E-9D4A-B3F1-194BACD8F112}" destId="{2998AF1F-56F1-F840-A7E2-FAB97FAAB4E4}" srcOrd="6" destOrd="0" presId="urn:microsoft.com/office/officeart/2005/8/layout/hierarchy2"/>
    <dgm:cxn modelId="{7BA65082-5A98-6F4E-B066-C5446A2877FD}" type="presParOf" srcId="{2998AF1F-56F1-F840-A7E2-FAB97FAAB4E4}" destId="{0B34894F-74D0-9646-B12B-D14EEDB5E43B}" srcOrd="0" destOrd="0" presId="urn:microsoft.com/office/officeart/2005/8/layout/hierarchy2"/>
    <dgm:cxn modelId="{490A30E7-D213-DC48-BDD4-775D35EAA182}" type="presParOf" srcId="{AC684639-330E-9D4A-B3F1-194BACD8F112}" destId="{F02E9E9F-7F3E-EC43-AD30-60EDE7B4F1C6}" srcOrd="7" destOrd="0" presId="urn:microsoft.com/office/officeart/2005/8/layout/hierarchy2"/>
    <dgm:cxn modelId="{090F09D3-45BF-F743-AEA2-31EBF11B7714}" type="presParOf" srcId="{F02E9E9F-7F3E-EC43-AD30-60EDE7B4F1C6}" destId="{67BFCFBE-535F-5146-BB2E-7C46B3EBF92F}" srcOrd="0" destOrd="0" presId="urn:microsoft.com/office/officeart/2005/8/layout/hierarchy2"/>
    <dgm:cxn modelId="{D9093F9A-36F2-F14B-AA02-65D34ABEC4D5}" type="presParOf" srcId="{F02E9E9F-7F3E-EC43-AD30-60EDE7B4F1C6}" destId="{E7BAA2C7-8710-C743-A8C0-3AA569BBB5AC}" srcOrd="1" destOrd="0" presId="urn:microsoft.com/office/officeart/2005/8/layout/hierarchy2"/>
    <dgm:cxn modelId="{1182058D-96B7-CE4F-95A5-9CD62C5B0CF9}" type="presParOf" srcId="{E7BAA2C7-8710-C743-A8C0-3AA569BBB5AC}" destId="{4F764E94-4D29-BE49-B29D-77303DCB0053}" srcOrd="0" destOrd="0" presId="urn:microsoft.com/office/officeart/2005/8/layout/hierarchy2"/>
    <dgm:cxn modelId="{8BA888F8-D991-9145-A933-4D27C697AFB0}" type="presParOf" srcId="{4F764E94-4D29-BE49-B29D-77303DCB0053}" destId="{9B348E18-03EC-1749-A7F1-AA7C01434152}" srcOrd="0" destOrd="0" presId="urn:microsoft.com/office/officeart/2005/8/layout/hierarchy2"/>
    <dgm:cxn modelId="{AF54104B-FD83-C442-99D9-5CAEF8F03474}" type="presParOf" srcId="{E7BAA2C7-8710-C743-A8C0-3AA569BBB5AC}" destId="{D2705293-BC7F-4746-B850-7D604D42678C}" srcOrd="1" destOrd="0" presId="urn:microsoft.com/office/officeart/2005/8/layout/hierarchy2"/>
    <dgm:cxn modelId="{6C96A64D-A243-C645-A18D-2440B6ABE839}" type="presParOf" srcId="{D2705293-BC7F-4746-B850-7D604D42678C}" destId="{1E6D57F1-660A-1046-A11A-BE6FD11D1BC9}" srcOrd="0" destOrd="0" presId="urn:microsoft.com/office/officeart/2005/8/layout/hierarchy2"/>
    <dgm:cxn modelId="{2076C72E-097E-2A4A-9504-4247B3C64B55}" type="presParOf" srcId="{D2705293-BC7F-4746-B850-7D604D42678C}" destId="{D3693828-6247-C044-9AB4-8CF877988A96}" srcOrd="1" destOrd="0" presId="urn:microsoft.com/office/officeart/2005/8/layout/hierarchy2"/>
    <dgm:cxn modelId="{E2B57027-814A-B948-A0DE-0252F3B890FE}" type="presParOf" srcId="{AC684639-330E-9D4A-B3F1-194BACD8F112}" destId="{3D594DC4-06E6-D047-B2EB-BFC3970330FB}" srcOrd="8" destOrd="0" presId="urn:microsoft.com/office/officeart/2005/8/layout/hierarchy2"/>
    <dgm:cxn modelId="{5DACF9E7-0D89-D94F-977F-4868FF3EEEE4}" type="presParOf" srcId="{3D594DC4-06E6-D047-B2EB-BFC3970330FB}" destId="{8CAA4816-864E-1D4E-A2D8-539460BB77CA}" srcOrd="0" destOrd="0" presId="urn:microsoft.com/office/officeart/2005/8/layout/hierarchy2"/>
    <dgm:cxn modelId="{8A0E4566-FFCB-CA4A-921C-76A1E589D6DE}" type="presParOf" srcId="{AC684639-330E-9D4A-B3F1-194BACD8F112}" destId="{24E368E9-A5A9-834A-B77A-C7BD6038478B}" srcOrd="9" destOrd="0" presId="urn:microsoft.com/office/officeart/2005/8/layout/hierarchy2"/>
    <dgm:cxn modelId="{86A003BB-BE46-6348-929C-C8AF9A22947D}" type="presParOf" srcId="{24E368E9-A5A9-834A-B77A-C7BD6038478B}" destId="{A76651BC-DDD6-054A-9866-CE6142D07EE9}" srcOrd="0" destOrd="0" presId="urn:microsoft.com/office/officeart/2005/8/layout/hierarchy2"/>
    <dgm:cxn modelId="{EA00FDED-064B-FC4B-8089-6B2F1EE0BB9C}" type="presParOf" srcId="{24E368E9-A5A9-834A-B77A-C7BD6038478B}" destId="{184CDDD6-54CE-2A42-A567-34A5BABAAAA9}" srcOrd="1" destOrd="0" presId="urn:microsoft.com/office/officeart/2005/8/layout/hierarchy2"/>
    <dgm:cxn modelId="{B91BB254-A267-1F4D-BBF1-D322883CE21A}" type="presParOf" srcId="{184CDDD6-54CE-2A42-A567-34A5BABAAAA9}" destId="{C57085DF-82AB-F94E-9150-568F1FA10FA3}" srcOrd="0" destOrd="0" presId="urn:microsoft.com/office/officeart/2005/8/layout/hierarchy2"/>
    <dgm:cxn modelId="{611CCCF3-493A-2646-A6AE-D799760E6D54}" type="presParOf" srcId="{C57085DF-82AB-F94E-9150-568F1FA10FA3}" destId="{843726BD-C6FD-CD40-95E4-3BFC825BD065}" srcOrd="0" destOrd="0" presId="urn:microsoft.com/office/officeart/2005/8/layout/hierarchy2"/>
    <dgm:cxn modelId="{59795E76-16D8-674E-B2B0-F543C9E197EA}" type="presParOf" srcId="{184CDDD6-54CE-2A42-A567-34A5BABAAAA9}" destId="{F71911BB-30EE-1345-8703-A5386A81E18B}" srcOrd="1" destOrd="0" presId="urn:microsoft.com/office/officeart/2005/8/layout/hierarchy2"/>
    <dgm:cxn modelId="{D407D470-9A33-1E40-A239-8075523DB9BF}" type="presParOf" srcId="{F71911BB-30EE-1345-8703-A5386A81E18B}" destId="{878A494C-C525-BD4B-99AC-006D0B8CE9E7}" srcOrd="0" destOrd="0" presId="urn:microsoft.com/office/officeart/2005/8/layout/hierarchy2"/>
    <dgm:cxn modelId="{77F54AA0-885F-8E45-98BF-5087C0B15ED3}" type="presParOf" srcId="{F71911BB-30EE-1345-8703-A5386A81E18B}" destId="{15254C51-1D5E-364D-AF2B-735551CAB877}" srcOrd="1" destOrd="0" presId="urn:microsoft.com/office/officeart/2005/8/layout/hierarchy2"/>
    <dgm:cxn modelId="{C0BA5F88-11A7-FB47-B531-9B43AFCA0914}" type="presParOf" srcId="{AC684639-330E-9D4A-B3F1-194BACD8F112}" destId="{C72D80CA-BC11-3C4D-A9E7-E5BE37CABCA7}" srcOrd="10" destOrd="0" presId="urn:microsoft.com/office/officeart/2005/8/layout/hierarchy2"/>
    <dgm:cxn modelId="{9EC1D21C-0A64-2B42-9A54-65C0415BFE4B}" type="presParOf" srcId="{C72D80CA-BC11-3C4D-A9E7-E5BE37CABCA7}" destId="{889D44A2-6721-4342-A542-848834445858}" srcOrd="0" destOrd="0" presId="urn:microsoft.com/office/officeart/2005/8/layout/hierarchy2"/>
    <dgm:cxn modelId="{1A8D83FD-85F4-964A-B74A-00F6B186E495}" type="presParOf" srcId="{AC684639-330E-9D4A-B3F1-194BACD8F112}" destId="{D617DAA7-7ED8-6546-BCBB-4ABA6A44479B}" srcOrd="11" destOrd="0" presId="urn:microsoft.com/office/officeart/2005/8/layout/hierarchy2"/>
    <dgm:cxn modelId="{F728CA6E-9743-2A4F-AA9C-1499AB918C03}" type="presParOf" srcId="{D617DAA7-7ED8-6546-BCBB-4ABA6A44479B}" destId="{ECC5C7D0-CBF9-324C-B48F-239FD8361C16}" srcOrd="0" destOrd="0" presId="urn:microsoft.com/office/officeart/2005/8/layout/hierarchy2"/>
    <dgm:cxn modelId="{57A3C8A7-D010-A54C-8EB6-62F6E1C2C386}" type="presParOf" srcId="{D617DAA7-7ED8-6546-BCBB-4ABA6A44479B}" destId="{5253BDDF-F22B-694C-AA8A-89FCE878D425}" srcOrd="1" destOrd="0" presId="urn:microsoft.com/office/officeart/2005/8/layout/hierarchy2"/>
    <dgm:cxn modelId="{EF3B4ABA-3C82-4740-80BD-73A18C899F5F}" type="presParOf" srcId="{5253BDDF-F22B-694C-AA8A-89FCE878D425}" destId="{06092E06-330A-BF49-BA84-97B59019D316}" srcOrd="0" destOrd="0" presId="urn:microsoft.com/office/officeart/2005/8/layout/hierarchy2"/>
    <dgm:cxn modelId="{D121125E-6B4A-3248-8440-DDED90A38978}" type="presParOf" srcId="{06092E06-330A-BF49-BA84-97B59019D316}" destId="{E44E04A9-5472-5E4E-9994-CB67F39CA4BB}" srcOrd="0" destOrd="0" presId="urn:microsoft.com/office/officeart/2005/8/layout/hierarchy2"/>
    <dgm:cxn modelId="{6EB23B5A-0B76-894D-AC18-A9146BDF5EF8}" type="presParOf" srcId="{5253BDDF-F22B-694C-AA8A-89FCE878D425}" destId="{A22C3022-8C2A-154D-96AF-58D6EF80266D}" srcOrd="1" destOrd="0" presId="urn:microsoft.com/office/officeart/2005/8/layout/hierarchy2"/>
    <dgm:cxn modelId="{A3D0A990-C2CC-6841-A7B4-D8255D022B18}" type="presParOf" srcId="{A22C3022-8C2A-154D-96AF-58D6EF80266D}" destId="{3F4D2CAD-9F03-5044-A31E-54BDDECC7B51}" srcOrd="0" destOrd="0" presId="urn:microsoft.com/office/officeart/2005/8/layout/hierarchy2"/>
    <dgm:cxn modelId="{46F19917-0001-964D-B791-929E80B4621E}" type="presParOf" srcId="{A22C3022-8C2A-154D-96AF-58D6EF80266D}" destId="{B221CE8B-D2B5-AA49-8EFA-C03B7B226D8A}" srcOrd="1" destOrd="0" presId="urn:microsoft.com/office/officeart/2005/8/layout/hierarchy2"/>
    <dgm:cxn modelId="{E7A23CBB-A4A6-6D4E-8B3F-AD963A9073B1}" type="presParOf" srcId="{AC684639-330E-9D4A-B3F1-194BACD8F112}" destId="{02C001BC-66C1-2740-9D3D-12E57F4C27CB}" srcOrd="12" destOrd="0" presId="urn:microsoft.com/office/officeart/2005/8/layout/hierarchy2"/>
    <dgm:cxn modelId="{32E95D8C-DA9B-7A49-A08B-02E338BE889D}" type="presParOf" srcId="{02C001BC-66C1-2740-9D3D-12E57F4C27CB}" destId="{D5E147E9-E924-AD49-A69D-9A4AFBC20CF1}" srcOrd="0" destOrd="0" presId="urn:microsoft.com/office/officeart/2005/8/layout/hierarchy2"/>
    <dgm:cxn modelId="{B25DC8F9-8FBB-CB46-8884-CF88BE2B6800}" type="presParOf" srcId="{AC684639-330E-9D4A-B3F1-194BACD8F112}" destId="{6E10427C-4F02-6B4D-BB55-E5717447F096}" srcOrd="13" destOrd="0" presId="urn:microsoft.com/office/officeart/2005/8/layout/hierarchy2"/>
    <dgm:cxn modelId="{4C97E484-5C5E-FC42-9E4C-74E27155C026}" type="presParOf" srcId="{6E10427C-4F02-6B4D-BB55-E5717447F096}" destId="{A5911B43-C820-F547-B78F-DB1AA5137123}" srcOrd="0" destOrd="0" presId="urn:microsoft.com/office/officeart/2005/8/layout/hierarchy2"/>
    <dgm:cxn modelId="{5214905A-5B53-4C40-9C80-425254AA35CA}" type="presParOf" srcId="{6E10427C-4F02-6B4D-BB55-E5717447F096}" destId="{09D305A3-3658-8A46-B92F-16F9471A36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3" qsCatId="simple" csTypeId="urn:microsoft.com/office/officeart/2005/8/colors/accent6_2" csCatId="accent6" phldr="1"/>
      <dgm:spPr/>
      <dgm:t>
        <a:bodyPr/>
        <a:lstStyle/>
        <a:p>
          <a:endParaRPr lang="en-US"/>
        </a:p>
      </dgm:t>
    </dgm:pt>
    <dgm:pt modelId="{225E5DA0-6ECA-5845-A3C1-730172FCAABF}">
      <dgm:prSet phldrT="[Text]"/>
      <dgm:spPr/>
      <dgm:t>
        <a:bodyPr/>
        <a:lstStyle/>
        <a:p>
          <a:r>
            <a:rPr lang="en-US" dirty="0" smtClean="0"/>
            <a:t>Justice, Service, Mission</a:t>
          </a:r>
          <a:endParaRPr lang="en-US" dirty="0"/>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dgm:spPr/>
      <dgm:t>
        <a:bodyPr/>
        <a:lstStyle/>
        <a:p>
          <a:r>
            <a:rPr lang="en-US" dirty="0" smtClean="0"/>
            <a:t>Scripture Enrichment</a:t>
          </a:r>
          <a:endParaRPr lang="en-US" dirty="0"/>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dgm:spPr/>
      <dgm:t>
        <a:bodyPr/>
        <a:lstStyle/>
        <a:p>
          <a:r>
            <a:rPr lang="en-US" dirty="0" smtClean="0"/>
            <a:t>Faith Community </a:t>
          </a:r>
          <a:endParaRPr lang="en-US"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1A88D021-DBD5-514B-B56F-A23B82909AA2}">
      <dgm:prSet phldrT="[Text]"/>
      <dgm:spPr/>
      <dgm:t>
        <a:bodyPr/>
        <a:lstStyle/>
        <a:p>
          <a:r>
            <a:rPr lang="en-US" dirty="0" smtClean="0"/>
            <a:t>Faith Enrichment</a:t>
          </a:r>
          <a:endParaRPr lang="en-US" dirty="0"/>
        </a:p>
      </dgm:t>
    </dgm:pt>
    <dgm:pt modelId="{158DF9D9-4B49-6A4E-8A53-434975973780}" type="parTrans" cxnId="{1EC4B68C-7507-1946-9CE0-7603AC8354F5}">
      <dgm:prSet/>
      <dgm:spPr/>
      <dgm:t>
        <a:bodyPr/>
        <a:lstStyle/>
        <a:p>
          <a:endParaRPr lang="en-US"/>
        </a:p>
      </dgm:t>
    </dgm:pt>
    <dgm:pt modelId="{420590F7-5AF8-F94E-937C-5A27855FFACB}" type="sibTrans" cxnId="{1EC4B68C-7507-1946-9CE0-7603AC8354F5}">
      <dgm:prSet/>
      <dgm:spPr/>
      <dgm:t>
        <a:bodyPr/>
        <a:lstStyle/>
        <a:p>
          <a:endParaRPr lang="en-US"/>
        </a:p>
      </dgm:t>
    </dgm:pt>
    <dgm:pt modelId="{55A163D1-1D26-D14D-9E87-8410E3DB6204}">
      <dgm:prSet phldrT="[Text]"/>
      <dgm:spPr/>
      <dgm:t>
        <a:bodyPr/>
        <a:lstStyle/>
        <a:p>
          <a:r>
            <a:rPr lang="en-US" dirty="0" smtClean="0"/>
            <a:t>Spiritual Enrichment</a:t>
          </a:r>
          <a:endParaRPr lang="en-US" dirty="0"/>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DA62A7DA-479F-094F-86E9-BE22BD8BADC6}">
      <dgm:prSet phldrT="[Text]"/>
      <dgm:spPr/>
      <dgm:t>
        <a:bodyPr/>
        <a:lstStyle/>
        <a:p>
          <a:r>
            <a:rPr lang="en-US" dirty="0" smtClean="0"/>
            <a:t>Missional &amp; Discovering Faith (Alpha Course)</a:t>
          </a:r>
          <a:endParaRPr lang="en-US" dirty="0"/>
        </a:p>
      </dgm:t>
    </dgm:pt>
    <dgm:pt modelId="{1EE21A9C-3BCA-B945-8C2E-5FDD838E7FEA}" type="parTrans" cxnId="{946E0FB3-EF14-9B43-96E3-DA842E807C75}">
      <dgm:prSet/>
      <dgm:spPr/>
      <dgm:t>
        <a:bodyPr/>
        <a:lstStyle/>
        <a:p>
          <a:endParaRPr lang="en-US"/>
        </a:p>
      </dgm:t>
    </dgm:pt>
    <dgm:pt modelId="{0CDD8742-8613-BD45-AFA8-1CBC5C03EE25}" type="sibTrans" cxnId="{946E0FB3-EF14-9B43-96E3-DA842E807C75}">
      <dgm:prSet/>
      <dgm:spPr/>
      <dgm:t>
        <a:bodyPr/>
        <a:lstStyle/>
        <a:p>
          <a:endParaRPr lang="en-US"/>
        </a:p>
      </dgm:t>
    </dgm:pt>
    <dgm:pt modelId="{F89F9CA3-C927-C64C-84BE-60635068B72E}">
      <dgm:prSet phldrT="[Text]"/>
      <dgm:spPr/>
      <dgm:t>
        <a:bodyPr/>
        <a:lstStyle/>
        <a:p>
          <a:r>
            <a:rPr lang="en-US" dirty="0" smtClean="0"/>
            <a:t>Worship &amp; Church Year</a:t>
          </a:r>
          <a:endParaRPr lang="en-US" dirty="0"/>
        </a:p>
      </dgm:t>
    </dgm:pt>
    <dgm:pt modelId="{3DED8754-351C-BD4A-9BEC-238E79F08A43}" type="parTrans" cxnId="{C1609BA2-0F71-9841-A412-9BBE5D6EE70A}">
      <dgm:prSet/>
      <dgm:spPr/>
      <dgm:t>
        <a:bodyPr/>
        <a:lstStyle/>
        <a:p>
          <a:endParaRPr lang="en-US"/>
        </a:p>
      </dgm:t>
    </dgm:pt>
    <dgm:pt modelId="{9C8E2E9F-9F5E-214A-A488-E6BAB1CC7583}" type="sibTrans" cxnId="{C1609BA2-0F71-9841-A412-9BBE5D6EE70A}">
      <dgm:prSet/>
      <dgm:spPr/>
      <dgm:t>
        <a:bodyPr/>
        <a:lstStyle/>
        <a:p>
          <a:endParaRPr lang="en-US"/>
        </a:p>
      </dgm:t>
    </dgm:pt>
    <dgm:pt modelId="{E78A7B74-F284-774B-B12C-7216E9D81D5D}">
      <dgm:prSet phldrT="[Text]"/>
      <dgm:spPr/>
      <dgm:t>
        <a:bodyPr/>
        <a:lstStyle/>
        <a:p>
          <a:r>
            <a:rPr lang="en-US" dirty="0" smtClean="0"/>
            <a:t>Life Issues, Transitions, &amp; Milestones</a:t>
          </a:r>
          <a:endParaRPr lang="en-US" dirty="0"/>
        </a:p>
      </dgm:t>
    </dgm:pt>
    <dgm:pt modelId="{5F583467-534A-334E-AA4C-7AD772DB2584}" type="parTrans" cxnId="{70E41A38-1D8E-D549-BF72-BBE3B8BFD23A}">
      <dgm:prSet/>
      <dgm:spPr/>
      <dgm:t>
        <a:bodyPr/>
        <a:lstStyle/>
        <a:p>
          <a:endParaRPr lang="en-US"/>
        </a:p>
      </dgm:t>
    </dgm:pt>
    <dgm:pt modelId="{F830136A-11FE-D94F-B88B-AC61C8E96D82}" type="sibTrans" cxnId="{70E41A38-1D8E-D549-BF72-BBE3B8BFD23A}">
      <dgm:prSet/>
      <dgm:spPr/>
      <dgm:t>
        <a:bodyPr/>
        <a:lstStyle/>
        <a:p>
          <a:endParaRPr lang="en-US"/>
        </a:p>
      </dgm:t>
    </dgm:pt>
    <dgm:pt modelId="{8CE03AC0-576C-E34B-AA2C-68F416D39394}">
      <dgm:prSet phldrT="[Text]"/>
      <dgm:spPr/>
      <dgm:t>
        <a:bodyPr/>
        <a:lstStyle/>
        <a:p>
          <a:r>
            <a:rPr lang="en-US" dirty="0" smtClean="0"/>
            <a:t>Young Adult Peer Community</a:t>
          </a:r>
          <a:endParaRPr lang="en-US" dirty="0"/>
        </a:p>
      </dgm:t>
    </dgm:pt>
    <dgm:pt modelId="{971B1555-44BF-0E4F-9AE5-73BFFF7360EF}" type="parTrans" cxnId="{7FD2058A-A8C9-A44D-8931-5A2DBF05C9D1}">
      <dgm:prSet/>
      <dgm:spPr/>
      <dgm:t>
        <a:bodyPr/>
        <a:lstStyle/>
        <a:p>
          <a:endParaRPr lang="en-US"/>
        </a:p>
      </dgm:t>
    </dgm:pt>
    <dgm:pt modelId="{1B1BE7F3-22E1-4244-ABD1-70C7FD1A32E4}" type="sibTrans" cxnId="{7FD2058A-A8C9-A44D-8931-5A2DBF05C9D1}">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dgm:spPr/>
      <dgm:t>
        <a:bodyPr/>
        <a:lstStyle/>
        <a:p>
          <a:endParaRPr lang="en-US"/>
        </a:p>
      </dgm:t>
    </dgm:pt>
    <dgm:pt modelId="{4908DBAC-CB60-4745-8C1A-E218336319F3}" type="pres">
      <dgm:prSet presAssocID="{F89F9CA3-C927-C64C-84BE-60635068B72E}" presName="node" presStyleLbl="node1" presStyleIdx="0" presStyleCnt="8">
        <dgm:presLayoutVars>
          <dgm:bulletEnabled val="1"/>
        </dgm:presLayoutVars>
      </dgm:prSet>
      <dgm:spPr/>
      <dgm:t>
        <a:bodyPr/>
        <a:lstStyle/>
        <a:p>
          <a:endParaRPr lang="en-US"/>
        </a:p>
      </dgm:t>
    </dgm:pt>
    <dgm:pt modelId="{D2EB49E6-8CE0-804B-8E5A-523ED4A4E3C8}" type="pres">
      <dgm:prSet presAssocID="{F89F9CA3-C927-C64C-84BE-60635068B72E}" presName="dummy" presStyleCnt="0"/>
      <dgm:spPr/>
      <dgm:t>
        <a:bodyPr/>
        <a:lstStyle/>
        <a:p>
          <a:endParaRPr lang="en-US"/>
        </a:p>
      </dgm:t>
    </dgm:pt>
    <dgm:pt modelId="{D1D90501-50C5-4C4B-A349-F048F334CBA4}" type="pres">
      <dgm:prSet presAssocID="{9C8E2E9F-9F5E-214A-A488-E6BAB1CC7583}" presName="sibTrans" presStyleLbl="sibTrans2D1" presStyleIdx="0" presStyleCnt="8"/>
      <dgm:spPr/>
      <dgm:t>
        <a:bodyPr/>
        <a:lstStyle/>
        <a:p>
          <a:endParaRPr lang="en-US"/>
        </a:p>
      </dgm:t>
    </dgm:pt>
    <dgm:pt modelId="{02B4FCE8-CC7E-2947-805A-911CFA349FFE}" type="pres">
      <dgm:prSet presAssocID="{E78A7B74-F284-774B-B12C-7216E9D81D5D}" presName="node" presStyleLbl="node1" presStyleIdx="1" presStyleCnt="8">
        <dgm:presLayoutVars>
          <dgm:bulletEnabled val="1"/>
        </dgm:presLayoutVars>
      </dgm:prSet>
      <dgm:spPr/>
      <dgm:t>
        <a:bodyPr/>
        <a:lstStyle/>
        <a:p>
          <a:endParaRPr lang="en-US"/>
        </a:p>
      </dgm:t>
    </dgm:pt>
    <dgm:pt modelId="{A08501EA-39E3-474C-B1E7-A167A1464792}" type="pres">
      <dgm:prSet presAssocID="{E78A7B74-F284-774B-B12C-7216E9D81D5D}" presName="dummy" presStyleCnt="0"/>
      <dgm:spPr/>
      <dgm:t>
        <a:bodyPr/>
        <a:lstStyle/>
        <a:p>
          <a:endParaRPr lang="en-US"/>
        </a:p>
      </dgm:t>
    </dgm:pt>
    <dgm:pt modelId="{7708E6B3-E01B-FE42-87C6-B564CAE24133}" type="pres">
      <dgm:prSet presAssocID="{F830136A-11FE-D94F-B88B-AC61C8E96D82}" presName="sibTrans" presStyleLbl="sibTrans2D1" presStyleIdx="1" presStyleCnt="8"/>
      <dgm:spPr/>
      <dgm:t>
        <a:bodyPr/>
        <a:lstStyle/>
        <a:p>
          <a:endParaRPr lang="en-US"/>
        </a:p>
      </dgm:t>
    </dgm:pt>
    <dgm:pt modelId="{552D61EF-6CD1-9442-B725-8930650CE019}" type="pres">
      <dgm:prSet presAssocID="{9B651A59-0684-C64A-8AAF-45B682A48F36}" presName="node" presStyleLbl="node1" presStyleIdx="2" presStyleCnt="8">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2" presStyleCnt="8"/>
      <dgm:spPr/>
      <dgm:t>
        <a:bodyPr/>
        <a:lstStyle/>
        <a:p>
          <a:endParaRPr lang="en-US"/>
        </a:p>
      </dgm:t>
    </dgm:pt>
    <dgm:pt modelId="{62581FDE-90E0-F64B-850E-70672585F1D8}" type="pres">
      <dgm:prSet presAssocID="{1A88D021-DBD5-514B-B56F-A23B82909AA2}" presName="node" presStyleLbl="node1" presStyleIdx="3" presStyleCnt="8">
        <dgm:presLayoutVars>
          <dgm:bulletEnabled val="1"/>
        </dgm:presLayoutVars>
      </dgm:prSet>
      <dgm:spPr/>
      <dgm:t>
        <a:bodyPr/>
        <a:lstStyle/>
        <a:p>
          <a:endParaRPr lang="en-US"/>
        </a:p>
      </dgm:t>
    </dgm:pt>
    <dgm:pt modelId="{B557A04F-B5D6-6440-98B0-16C1FC802C90}" type="pres">
      <dgm:prSet presAssocID="{1A88D021-DBD5-514B-B56F-A23B82909AA2}" presName="dummy" presStyleCnt="0"/>
      <dgm:spPr/>
      <dgm:t>
        <a:bodyPr/>
        <a:lstStyle/>
        <a:p>
          <a:endParaRPr lang="en-US"/>
        </a:p>
      </dgm:t>
    </dgm:pt>
    <dgm:pt modelId="{23C34A0A-2192-5748-AAC9-C786E1F931F4}" type="pres">
      <dgm:prSet presAssocID="{420590F7-5AF8-F94E-937C-5A27855FFACB}" presName="sibTrans" presStyleLbl="sibTrans2D1" presStyleIdx="3" presStyleCnt="8"/>
      <dgm:spPr/>
      <dgm:t>
        <a:bodyPr/>
        <a:lstStyle/>
        <a:p>
          <a:endParaRPr lang="en-US"/>
        </a:p>
      </dgm:t>
    </dgm:pt>
    <dgm:pt modelId="{8A9183D2-C58E-C34D-8500-05ADC822D1AF}" type="pres">
      <dgm:prSet presAssocID="{55A163D1-1D26-D14D-9E87-8410E3DB6204}" presName="node" presStyleLbl="node1" presStyleIdx="4" presStyleCnt="8">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4" presStyleCnt="8"/>
      <dgm:spPr/>
      <dgm:t>
        <a:bodyPr/>
        <a:lstStyle/>
        <a:p>
          <a:endParaRPr lang="en-US"/>
        </a:p>
      </dgm:t>
    </dgm:pt>
    <dgm:pt modelId="{60C3224B-F422-DC49-8699-A3543E9FD71A}" type="pres">
      <dgm:prSet presAssocID="{225E5DA0-6ECA-5845-A3C1-730172FCAABF}" presName="node" presStyleLbl="node1" presStyleIdx="5" presStyleCnt="8">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5" presStyleCnt="8"/>
      <dgm:spPr/>
      <dgm:t>
        <a:bodyPr/>
        <a:lstStyle/>
        <a:p>
          <a:endParaRPr lang="en-US"/>
        </a:p>
      </dgm:t>
    </dgm:pt>
    <dgm:pt modelId="{49AF1591-9D34-BC47-A9C1-311085C70F48}" type="pres">
      <dgm:prSet presAssocID="{DA62A7DA-479F-094F-86E9-BE22BD8BADC6}" presName="node" presStyleLbl="node1" presStyleIdx="6" presStyleCnt="8">
        <dgm:presLayoutVars>
          <dgm:bulletEnabled val="1"/>
        </dgm:presLayoutVars>
      </dgm:prSet>
      <dgm:spPr/>
      <dgm:t>
        <a:bodyPr/>
        <a:lstStyle/>
        <a:p>
          <a:endParaRPr lang="en-US"/>
        </a:p>
      </dgm:t>
    </dgm:pt>
    <dgm:pt modelId="{BC8FB631-EDD9-CC49-8F73-1C44BF0DD9A3}" type="pres">
      <dgm:prSet presAssocID="{DA62A7DA-479F-094F-86E9-BE22BD8BADC6}" presName="dummy" presStyleCnt="0"/>
      <dgm:spPr/>
      <dgm:t>
        <a:bodyPr/>
        <a:lstStyle/>
        <a:p>
          <a:endParaRPr lang="en-US"/>
        </a:p>
      </dgm:t>
    </dgm:pt>
    <dgm:pt modelId="{78675446-9EC2-E14D-A2C7-E360784F2763}" type="pres">
      <dgm:prSet presAssocID="{0CDD8742-8613-BD45-AFA8-1CBC5C03EE25}" presName="sibTrans" presStyleLbl="sibTrans2D1" presStyleIdx="6" presStyleCnt="8"/>
      <dgm:spPr/>
      <dgm:t>
        <a:bodyPr/>
        <a:lstStyle/>
        <a:p>
          <a:endParaRPr lang="en-US"/>
        </a:p>
      </dgm:t>
    </dgm:pt>
    <dgm:pt modelId="{CB09F3C5-3D1D-A146-8708-09F89C5EEE9D}" type="pres">
      <dgm:prSet presAssocID="{8CE03AC0-576C-E34B-AA2C-68F416D39394}" presName="node" presStyleLbl="node1" presStyleIdx="7" presStyleCnt="8">
        <dgm:presLayoutVars>
          <dgm:bulletEnabled val="1"/>
        </dgm:presLayoutVars>
      </dgm:prSet>
      <dgm:spPr/>
      <dgm:t>
        <a:bodyPr/>
        <a:lstStyle/>
        <a:p>
          <a:endParaRPr lang="en-US"/>
        </a:p>
      </dgm:t>
    </dgm:pt>
    <dgm:pt modelId="{5400A5F7-A59C-A340-B1D3-1D8B84150DEF}" type="pres">
      <dgm:prSet presAssocID="{8CE03AC0-576C-E34B-AA2C-68F416D39394}" presName="dummy" presStyleCnt="0"/>
      <dgm:spPr/>
      <dgm:t>
        <a:bodyPr/>
        <a:lstStyle/>
        <a:p>
          <a:endParaRPr lang="en-US"/>
        </a:p>
      </dgm:t>
    </dgm:pt>
    <dgm:pt modelId="{F5B84618-9BF9-3A4C-A69F-D1837BAECC5E}" type="pres">
      <dgm:prSet presAssocID="{1B1BE7F3-22E1-4244-ABD1-70C7FD1A32E4}" presName="sibTrans" presStyleLbl="sibTrans2D1" presStyleIdx="7" presStyleCnt="8"/>
      <dgm:spPr/>
      <dgm:t>
        <a:bodyPr/>
        <a:lstStyle/>
        <a:p>
          <a:endParaRPr lang="en-US"/>
        </a:p>
      </dgm:t>
    </dgm:pt>
  </dgm:ptLst>
  <dgm:cxnLst>
    <dgm:cxn modelId="{FFF11D8C-4B66-0F43-959B-9C433A8F852E}" type="presOf" srcId="{420590F7-5AF8-F94E-937C-5A27855FFACB}" destId="{23C34A0A-2192-5748-AAC9-C786E1F931F4}" srcOrd="0" destOrd="0" presId="urn:microsoft.com/office/officeart/2005/8/layout/radial6"/>
    <dgm:cxn modelId="{C4F8A999-5DD3-5E4F-B550-A8C8069A93CB}" type="presOf" srcId="{55A163D1-1D26-D14D-9E87-8410E3DB6204}" destId="{8A9183D2-C58E-C34D-8500-05ADC822D1AF}" srcOrd="0" destOrd="0" presId="urn:microsoft.com/office/officeart/2005/8/layout/radial6"/>
    <dgm:cxn modelId="{946E0FB3-EF14-9B43-96E3-DA842E807C75}" srcId="{4090E13C-FA55-8644-AA81-AAD46FD2B792}" destId="{DA62A7DA-479F-094F-86E9-BE22BD8BADC6}" srcOrd="6" destOrd="0" parTransId="{1EE21A9C-3BCA-B945-8C2E-5FDD838E7FEA}" sibTransId="{0CDD8742-8613-BD45-AFA8-1CBC5C03EE25}"/>
    <dgm:cxn modelId="{CFE06D2F-91F5-AF4A-A903-1AABFD89F0C6}" srcId="{4090E13C-FA55-8644-AA81-AAD46FD2B792}" destId="{9B651A59-0684-C64A-8AAF-45B682A48F36}" srcOrd="2" destOrd="0" parTransId="{7C2F16BB-6538-8842-9CA2-71C8213DDDF2}" sibTransId="{7CC44F90-221C-674A-B4A5-4EBA23FE7657}"/>
    <dgm:cxn modelId="{BB6DB3F9-0951-B348-9FC6-2B07464D5ACB}" type="presOf" srcId="{9C8E2E9F-9F5E-214A-A488-E6BAB1CC7583}" destId="{D1D90501-50C5-4C4B-A349-F048F334CBA4}" srcOrd="0" destOrd="0" presId="urn:microsoft.com/office/officeart/2005/8/layout/radial6"/>
    <dgm:cxn modelId="{6B289D0A-C7E1-EC42-8F87-858D9D220B9E}" type="presOf" srcId="{0CDD8742-8613-BD45-AFA8-1CBC5C03EE25}" destId="{78675446-9EC2-E14D-A2C7-E360784F2763}" srcOrd="0" destOrd="0" presId="urn:microsoft.com/office/officeart/2005/8/layout/radial6"/>
    <dgm:cxn modelId="{C57AEFB5-8E2A-8F46-9211-EA7BFE27A0CE}" type="presOf" srcId="{1A88D021-DBD5-514B-B56F-A23B82909AA2}" destId="{62581FDE-90E0-F64B-850E-70672585F1D8}" srcOrd="0" destOrd="0" presId="urn:microsoft.com/office/officeart/2005/8/layout/radial6"/>
    <dgm:cxn modelId="{C77CE730-3833-0E42-B212-7181069E5628}" type="presOf" srcId="{225E5DA0-6ECA-5845-A3C1-730172FCAABF}" destId="{60C3224B-F422-DC49-8699-A3543E9FD71A}" srcOrd="0" destOrd="0" presId="urn:microsoft.com/office/officeart/2005/8/layout/radial6"/>
    <dgm:cxn modelId="{EBF7A810-FC7E-EE44-B050-EB743206566B}" type="presOf" srcId="{1B1BE7F3-22E1-4244-ABD1-70C7FD1A32E4}" destId="{F5B84618-9BF9-3A4C-A69F-D1837BAECC5E}" srcOrd="0" destOrd="0" presId="urn:microsoft.com/office/officeart/2005/8/layout/radial6"/>
    <dgm:cxn modelId="{5124562C-2866-7E40-84A0-3B382B092541}" type="presOf" srcId="{7CC44F90-221C-674A-B4A5-4EBA23FE7657}" destId="{5E9BBB93-FBE1-F44E-9C6F-07572071FF12}" srcOrd="0" destOrd="0" presId="urn:microsoft.com/office/officeart/2005/8/layout/radial6"/>
    <dgm:cxn modelId="{CEABF8C2-DD82-7E4C-B61F-03528BFBA41C}" type="presOf" srcId="{57D301EC-B287-254C-8E82-6299E2BB7719}" destId="{7FF94A4F-BB6B-F644-9DFB-A10988FED5F2}" srcOrd="0" destOrd="0" presId="urn:microsoft.com/office/officeart/2005/8/layout/radial6"/>
    <dgm:cxn modelId="{51C45EDA-B0EC-8248-964C-80D7628CEAC4}" srcId="{4090E13C-FA55-8644-AA81-AAD46FD2B792}" destId="{225E5DA0-6ECA-5845-A3C1-730172FCAABF}" srcOrd="5" destOrd="0" parTransId="{93B20F67-1E67-794E-9682-CA2E507F8A7F}" sibTransId="{57D301EC-B287-254C-8E82-6299E2BB7719}"/>
    <dgm:cxn modelId="{EC0FCAC2-21B9-014D-9A2E-30F2FAC2E1B3}" type="presOf" srcId="{83B2E4C9-6739-0940-BFE0-6E1FBF8066B7}" destId="{2A3B12F4-3F24-344A-999E-BCBA7DF402FC}" srcOrd="0" destOrd="0" presId="urn:microsoft.com/office/officeart/2005/8/layout/radial6"/>
    <dgm:cxn modelId="{4365CDF1-0EC8-BF4C-B57F-764C04945E06}" srcId="{4090E13C-FA55-8644-AA81-AAD46FD2B792}" destId="{55A163D1-1D26-D14D-9E87-8410E3DB6204}" srcOrd="4" destOrd="0" parTransId="{5E15C1BE-BD0B-074C-8F37-B327D3DC4989}" sibTransId="{D2000CB0-ADFF-7349-B91F-D941410D986D}"/>
    <dgm:cxn modelId="{4DA81F7E-92A7-B941-8210-A9CF7AAF18A2}" type="presOf" srcId="{8CE03AC0-576C-E34B-AA2C-68F416D39394}" destId="{CB09F3C5-3D1D-A146-8708-09F89C5EEE9D}" srcOrd="0" destOrd="0" presId="urn:microsoft.com/office/officeart/2005/8/layout/radial6"/>
    <dgm:cxn modelId="{BBC06DC0-B861-9C4B-B633-0E6594F27A70}" type="presOf" srcId="{DA62A7DA-479F-094F-86E9-BE22BD8BADC6}" destId="{49AF1591-9D34-BC47-A9C1-311085C70F48}" srcOrd="0" destOrd="0" presId="urn:microsoft.com/office/officeart/2005/8/layout/radial6"/>
    <dgm:cxn modelId="{7FD2058A-A8C9-A44D-8931-5A2DBF05C9D1}" srcId="{4090E13C-FA55-8644-AA81-AAD46FD2B792}" destId="{8CE03AC0-576C-E34B-AA2C-68F416D39394}" srcOrd="7" destOrd="0" parTransId="{971B1555-44BF-0E4F-9AE5-73BFFF7360EF}" sibTransId="{1B1BE7F3-22E1-4244-ABD1-70C7FD1A32E4}"/>
    <dgm:cxn modelId="{B453EBC2-FBFA-7946-A8AE-B746C1FF4FC8}" type="presOf" srcId="{4090E13C-FA55-8644-AA81-AAD46FD2B792}" destId="{1F5542E9-152D-E345-8CBD-81CD754B363A}" srcOrd="0" destOrd="0" presId="urn:microsoft.com/office/officeart/2005/8/layout/radial6"/>
    <dgm:cxn modelId="{70E41A38-1D8E-D549-BF72-BBE3B8BFD23A}" srcId="{4090E13C-FA55-8644-AA81-AAD46FD2B792}" destId="{E78A7B74-F284-774B-B12C-7216E9D81D5D}" srcOrd="1" destOrd="0" parTransId="{5F583467-534A-334E-AA4C-7AD772DB2584}" sibTransId="{F830136A-11FE-D94F-B88B-AC61C8E96D82}"/>
    <dgm:cxn modelId="{45014493-33E1-4F48-9812-92B8715F30E3}" type="presOf" srcId="{F89F9CA3-C927-C64C-84BE-60635068B72E}" destId="{4908DBAC-CB60-4745-8C1A-E218336319F3}"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CD4C0DE3-6549-7E4C-A1D0-6BD8B3BDEE97}" type="presOf" srcId="{E78A7B74-F284-774B-B12C-7216E9D81D5D}" destId="{02B4FCE8-CC7E-2947-805A-911CFA349FFE}" srcOrd="0" destOrd="0" presId="urn:microsoft.com/office/officeart/2005/8/layout/radial6"/>
    <dgm:cxn modelId="{9D1214BE-AB85-D441-970C-8E5A69D82A26}" type="presOf" srcId="{9B651A59-0684-C64A-8AAF-45B682A48F36}" destId="{552D61EF-6CD1-9442-B725-8930650CE019}" srcOrd="0" destOrd="0" presId="urn:microsoft.com/office/officeart/2005/8/layout/radial6"/>
    <dgm:cxn modelId="{4C8E55E8-B036-1D4A-8542-294B1B154DF7}" type="presOf" srcId="{D2000CB0-ADFF-7349-B91F-D941410D986D}" destId="{8E93BD55-20C0-4141-849C-078C2348B652}" srcOrd="0" destOrd="0" presId="urn:microsoft.com/office/officeart/2005/8/layout/radial6"/>
    <dgm:cxn modelId="{75752118-1102-1142-A8EC-403BEF22E174}" type="presOf" srcId="{F830136A-11FE-D94F-B88B-AC61C8E96D82}" destId="{7708E6B3-E01B-FE42-87C6-B564CAE24133}" srcOrd="0" destOrd="0" presId="urn:microsoft.com/office/officeart/2005/8/layout/radial6"/>
    <dgm:cxn modelId="{C1609BA2-0F71-9841-A412-9BBE5D6EE70A}" srcId="{4090E13C-FA55-8644-AA81-AAD46FD2B792}" destId="{F89F9CA3-C927-C64C-84BE-60635068B72E}" srcOrd="0" destOrd="0" parTransId="{3DED8754-351C-BD4A-9BEC-238E79F08A43}" sibTransId="{9C8E2E9F-9F5E-214A-A488-E6BAB1CC7583}"/>
    <dgm:cxn modelId="{1EC4B68C-7507-1946-9CE0-7603AC8354F5}" srcId="{4090E13C-FA55-8644-AA81-AAD46FD2B792}" destId="{1A88D021-DBD5-514B-B56F-A23B82909AA2}" srcOrd="3" destOrd="0" parTransId="{158DF9D9-4B49-6A4E-8A53-434975973780}" sibTransId="{420590F7-5AF8-F94E-937C-5A27855FFACB}"/>
    <dgm:cxn modelId="{A948A16F-D1BF-4046-B23E-373E9FE72863}" type="presParOf" srcId="{2A3B12F4-3F24-344A-999E-BCBA7DF402FC}" destId="{1F5542E9-152D-E345-8CBD-81CD754B363A}" srcOrd="0" destOrd="0" presId="urn:microsoft.com/office/officeart/2005/8/layout/radial6"/>
    <dgm:cxn modelId="{50303D35-F5D5-8143-A326-DA1E6F3856E6}" type="presParOf" srcId="{2A3B12F4-3F24-344A-999E-BCBA7DF402FC}" destId="{4908DBAC-CB60-4745-8C1A-E218336319F3}" srcOrd="1" destOrd="0" presId="urn:microsoft.com/office/officeart/2005/8/layout/radial6"/>
    <dgm:cxn modelId="{A2ECF3BB-56B8-A549-82D0-8E9409F6A38A}" type="presParOf" srcId="{2A3B12F4-3F24-344A-999E-BCBA7DF402FC}" destId="{D2EB49E6-8CE0-804B-8E5A-523ED4A4E3C8}" srcOrd="2" destOrd="0" presId="urn:microsoft.com/office/officeart/2005/8/layout/radial6"/>
    <dgm:cxn modelId="{5BAC1728-EB95-9545-B4F9-1256D3ABAEE5}" type="presParOf" srcId="{2A3B12F4-3F24-344A-999E-BCBA7DF402FC}" destId="{D1D90501-50C5-4C4B-A349-F048F334CBA4}" srcOrd="3" destOrd="0" presId="urn:microsoft.com/office/officeart/2005/8/layout/radial6"/>
    <dgm:cxn modelId="{3A18488B-35E7-834D-9B19-DC4C317EB387}" type="presParOf" srcId="{2A3B12F4-3F24-344A-999E-BCBA7DF402FC}" destId="{02B4FCE8-CC7E-2947-805A-911CFA349FFE}" srcOrd="4" destOrd="0" presId="urn:microsoft.com/office/officeart/2005/8/layout/radial6"/>
    <dgm:cxn modelId="{748EDF05-46BF-2448-B000-75461293C13E}" type="presParOf" srcId="{2A3B12F4-3F24-344A-999E-BCBA7DF402FC}" destId="{A08501EA-39E3-474C-B1E7-A167A1464792}" srcOrd="5" destOrd="0" presId="urn:microsoft.com/office/officeart/2005/8/layout/radial6"/>
    <dgm:cxn modelId="{23CCEDF0-ADB3-664F-8B6C-2E2E57732A37}" type="presParOf" srcId="{2A3B12F4-3F24-344A-999E-BCBA7DF402FC}" destId="{7708E6B3-E01B-FE42-87C6-B564CAE24133}" srcOrd="6" destOrd="0" presId="urn:microsoft.com/office/officeart/2005/8/layout/radial6"/>
    <dgm:cxn modelId="{0E84CA88-F703-3B4F-8BF2-B0BC65850D9F}" type="presParOf" srcId="{2A3B12F4-3F24-344A-999E-BCBA7DF402FC}" destId="{552D61EF-6CD1-9442-B725-8930650CE019}" srcOrd="7" destOrd="0" presId="urn:microsoft.com/office/officeart/2005/8/layout/radial6"/>
    <dgm:cxn modelId="{4E8D24CA-495B-0A4F-92C8-999AF1963EF4}" type="presParOf" srcId="{2A3B12F4-3F24-344A-999E-BCBA7DF402FC}" destId="{6DDB5213-8221-104C-B849-FB50291919DA}" srcOrd="8" destOrd="0" presId="urn:microsoft.com/office/officeart/2005/8/layout/radial6"/>
    <dgm:cxn modelId="{96F45469-2288-3C48-B6AD-081BAC044DFA}" type="presParOf" srcId="{2A3B12F4-3F24-344A-999E-BCBA7DF402FC}" destId="{5E9BBB93-FBE1-F44E-9C6F-07572071FF12}" srcOrd="9" destOrd="0" presId="urn:microsoft.com/office/officeart/2005/8/layout/radial6"/>
    <dgm:cxn modelId="{88B9330D-7B2C-7744-9478-3085D639D88B}" type="presParOf" srcId="{2A3B12F4-3F24-344A-999E-BCBA7DF402FC}" destId="{62581FDE-90E0-F64B-850E-70672585F1D8}" srcOrd="10" destOrd="0" presId="urn:microsoft.com/office/officeart/2005/8/layout/radial6"/>
    <dgm:cxn modelId="{6F929530-F761-5647-B392-5A1077C177A8}" type="presParOf" srcId="{2A3B12F4-3F24-344A-999E-BCBA7DF402FC}" destId="{B557A04F-B5D6-6440-98B0-16C1FC802C90}" srcOrd="11" destOrd="0" presId="urn:microsoft.com/office/officeart/2005/8/layout/radial6"/>
    <dgm:cxn modelId="{78D6618B-FD55-AC47-9F2C-A2625D088E6D}" type="presParOf" srcId="{2A3B12F4-3F24-344A-999E-BCBA7DF402FC}" destId="{23C34A0A-2192-5748-AAC9-C786E1F931F4}" srcOrd="12" destOrd="0" presId="urn:microsoft.com/office/officeart/2005/8/layout/radial6"/>
    <dgm:cxn modelId="{03807150-84DA-824B-B34D-FC4F8100CCBF}" type="presParOf" srcId="{2A3B12F4-3F24-344A-999E-BCBA7DF402FC}" destId="{8A9183D2-C58E-C34D-8500-05ADC822D1AF}" srcOrd="13" destOrd="0" presId="urn:microsoft.com/office/officeart/2005/8/layout/radial6"/>
    <dgm:cxn modelId="{BD8AD9B8-51AC-3B45-B763-F7B3E6220628}" type="presParOf" srcId="{2A3B12F4-3F24-344A-999E-BCBA7DF402FC}" destId="{E2B09626-186E-7749-9C3A-3C737C998E64}" srcOrd="14" destOrd="0" presId="urn:microsoft.com/office/officeart/2005/8/layout/radial6"/>
    <dgm:cxn modelId="{E17B5029-06AF-4841-B32C-1597991CAEEC}" type="presParOf" srcId="{2A3B12F4-3F24-344A-999E-BCBA7DF402FC}" destId="{8E93BD55-20C0-4141-849C-078C2348B652}" srcOrd="15" destOrd="0" presId="urn:microsoft.com/office/officeart/2005/8/layout/radial6"/>
    <dgm:cxn modelId="{C5D501F6-9693-4D41-82E2-083D324E5B73}" type="presParOf" srcId="{2A3B12F4-3F24-344A-999E-BCBA7DF402FC}" destId="{60C3224B-F422-DC49-8699-A3543E9FD71A}" srcOrd="16" destOrd="0" presId="urn:microsoft.com/office/officeart/2005/8/layout/radial6"/>
    <dgm:cxn modelId="{ED17C5A2-DA7F-194E-9A94-35B82BB94906}" type="presParOf" srcId="{2A3B12F4-3F24-344A-999E-BCBA7DF402FC}" destId="{1A7A41DB-D0F9-2C4F-AAFC-88CFAA94696E}" srcOrd="17" destOrd="0" presId="urn:microsoft.com/office/officeart/2005/8/layout/radial6"/>
    <dgm:cxn modelId="{4B4FC0F3-8459-0F4C-8755-5788DF7DEC5A}" type="presParOf" srcId="{2A3B12F4-3F24-344A-999E-BCBA7DF402FC}" destId="{7FF94A4F-BB6B-F644-9DFB-A10988FED5F2}" srcOrd="18" destOrd="0" presId="urn:microsoft.com/office/officeart/2005/8/layout/radial6"/>
    <dgm:cxn modelId="{518374DC-1E6A-2D47-9820-1A06BF008295}" type="presParOf" srcId="{2A3B12F4-3F24-344A-999E-BCBA7DF402FC}" destId="{49AF1591-9D34-BC47-A9C1-311085C70F48}" srcOrd="19" destOrd="0" presId="urn:microsoft.com/office/officeart/2005/8/layout/radial6"/>
    <dgm:cxn modelId="{40BDB5F0-13D0-C34F-924E-011B399E28B6}" type="presParOf" srcId="{2A3B12F4-3F24-344A-999E-BCBA7DF402FC}" destId="{BC8FB631-EDD9-CC49-8F73-1C44BF0DD9A3}" srcOrd="20" destOrd="0" presId="urn:microsoft.com/office/officeart/2005/8/layout/radial6"/>
    <dgm:cxn modelId="{A6FA2793-BFDA-644E-91B0-0FDB84F075FA}" type="presParOf" srcId="{2A3B12F4-3F24-344A-999E-BCBA7DF402FC}" destId="{78675446-9EC2-E14D-A2C7-E360784F2763}" srcOrd="21" destOrd="0" presId="urn:microsoft.com/office/officeart/2005/8/layout/radial6"/>
    <dgm:cxn modelId="{D40297E4-E17F-8C42-8EE0-7F9B206A07E4}" type="presParOf" srcId="{2A3B12F4-3F24-344A-999E-BCBA7DF402FC}" destId="{CB09F3C5-3D1D-A146-8708-09F89C5EEE9D}" srcOrd="22" destOrd="0" presId="urn:microsoft.com/office/officeart/2005/8/layout/radial6"/>
    <dgm:cxn modelId="{5F786A71-C679-CE47-8D58-70F7BF8ED087}" type="presParOf" srcId="{2A3B12F4-3F24-344A-999E-BCBA7DF402FC}" destId="{5400A5F7-A59C-A340-B1D3-1D8B84150DEF}" srcOrd="23" destOrd="0" presId="urn:microsoft.com/office/officeart/2005/8/layout/radial6"/>
    <dgm:cxn modelId="{72531706-E666-0344-9263-F1894A43782A}" type="presParOf" srcId="{2A3B12F4-3F24-344A-999E-BCBA7DF402FC}" destId="{F5B84618-9BF9-3A4C-A69F-D1837BAECC5E}"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225E5DA0-6ECA-5845-A3C1-730172FCAABF}">
      <dgm:prSet phldrT="[Text]" custT="1"/>
      <dgm:spPr/>
      <dgm:t>
        <a:bodyPr/>
        <a:lstStyle/>
        <a:p>
          <a:r>
            <a:rPr lang="en-US" sz="1400" b="1" dirty="0" smtClean="0"/>
            <a:t>Faith Enrichment</a:t>
          </a:r>
          <a:endParaRPr lang="en-US" sz="1400" b="1" dirty="0"/>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400" b="1" dirty="0" smtClean="0"/>
            <a:t>Sunday Worship</a:t>
          </a:r>
          <a:endParaRPr lang="en-US" sz="1400" b="1" dirty="0"/>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400" b="1" dirty="0" smtClean="0"/>
            <a:t>Grand-parents</a:t>
          </a:r>
          <a:endParaRPr lang="en-US" sz="1400" b="1" dirty="0"/>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400" b="1" dirty="0" smtClean="0"/>
            <a:t>Spiritual Enrichment</a:t>
          </a:r>
          <a:endParaRPr lang="en-US" sz="1400" b="1" dirty="0"/>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69E678C5-3929-AE4D-BEF4-2A03616F54A5}">
      <dgm:prSet phldrT="[Text]" custT="1"/>
      <dgm:spPr/>
      <dgm:t>
        <a:bodyPr/>
        <a:lstStyle/>
        <a:p>
          <a:r>
            <a:rPr lang="en-US" sz="1400" b="1" dirty="0" smtClean="0"/>
            <a:t>Life Issues &amp; Milestones</a:t>
          </a:r>
          <a:endParaRPr lang="en-US" sz="1400" b="1" dirty="0"/>
        </a:p>
      </dgm:t>
    </dgm:pt>
    <dgm:pt modelId="{21926AC9-8F0F-ED4A-BBE8-100B95B3163B}" type="parTrans" cxnId="{9DAF9105-BFFC-094E-84C8-503E3578F4B4}">
      <dgm:prSet/>
      <dgm:spPr/>
      <dgm:t>
        <a:bodyPr/>
        <a:lstStyle/>
        <a:p>
          <a:endParaRPr lang="en-US"/>
        </a:p>
      </dgm:t>
    </dgm:pt>
    <dgm:pt modelId="{4E8C46CA-D259-B048-A260-B48CFF79AA3D}" type="sibTrans" cxnId="{9DAF9105-BFFC-094E-84C8-503E3578F4B4}">
      <dgm:prSet/>
      <dgm:spPr/>
      <dgm:t>
        <a:bodyPr/>
        <a:lstStyle/>
        <a:p>
          <a:endParaRPr lang="en-US"/>
        </a:p>
      </dgm:t>
    </dgm:pt>
    <dgm:pt modelId="{5357587B-3AF0-2C46-ACE7-3AACF13EE3F5}">
      <dgm:prSet phldrT="[Text]" custT="1"/>
      <dgm:spPr/>
      <dgm:t>
        <a:bodyPr/>
        <a:lstStyle/>
        <a:p>
          <a:r>
            <a:rPr lang="en-US" sz="1400" b="1" dirty="0" smtClean="0"/>
            <a:t>Scripture Enrichment</a:t>
          </a:r>
          <a:endParaRPr lang="en-US" sz="1400" b="1" dirty="0"/>
        </a:p>
      </dgm:t>
    </dgm:pt>
    <dgm:pt modelId="{F095FF1F-364F-0C42-96B6-ED4E2E0C54B7}" type="parTrans" cxnId="{0340BF53-3474-924D-B9F3-F515773E1F60}">
      <dgm:prSet/>
      <dgm:spPr/>
      <dgm:t>
        <a:bodyPr/>
        <a:lstStyle/>
        <a:p>
          <a:endParaRPr lang="en-US"/>
        </a:p>
      </dgm:t>
    </dgm:pt>
    <dgm:pt modelId="{FECAA648-8604-C84B-B34D-88A09FD3567D}" type="sibTrans" cxnId="{0340BF53-3474-924D-B9F3-F515773E1F60}">
      <dgm:prSet/>
      <dgm:spPr/>
      <dgm:t>
        <a:bodyPr/>
        <a:lstStyle/>
        <a:p>
          <a:endParaRPr lang="en-US"/>
        </a:p>
      </dgm:t>
    </dgm:pt>
    <dgm:pt modelId="{81D46D3F-CE68-4F41-9A0D-1C66C1408C66}">
      <dgm:prSet phldrT="[Text]" custT="1"/>
      <dgm:spPr/>
      <dgm:t>
        <a:bodyPr/>
        <a:lstStyle/>
        <a:p>
          <a:r>
            <a:rPr lang="en-US" sz="1400" b="1" dirty="0" smtClean="0"/>
            <a:t>Liturgical Seasons</a:t>
          </a:r>
          <a:endParaRPr lang="en-US" sz="1400" b="1" dirty="0"/>
        </a:p>
      </dgm:t>
    </dgm:pt>
    <dgm:pt modelId="{978F2F9E-2428-5D44-AC39-F352C6DB18B6}" type="parTrans" cxnId="{2FF14E62-213E-0F45-B56F-3498440A348E}">
      <dgm:prSet/>
      <dgm:spPr/>
      <dgm:t>
        <a:bodyPr/>
        <a:lstStyle/>
        <a:p>
          <a:endParaRPr lang="en-US"/>
        </a:p>
      </dgm:t>
    </dgm:pt>
    <dgm:pt modelId="{9381B292-E52C-7E45-B2D4-095D8ADB6B8D}" type="sibTrans" cxnId="{2FF14E62-213E-0F45-B56F-3498440A348E}">
      <dgm:prSet/>
      <dgm:spPr/>
      <dgm:t>
        <a:bodyPr/>
        <a:lstStyle/>
        <a:p>
          <a:endParaRPr lang="en-US"/>
        </a:p>
      </dgm:t>
    </dgm:pt>
    <dgm:pt modelId="{D4B152D0-3A6E-3D42-B062-F553DCDFE76C}">
      <dgm:prSet phldrT="[Text]" custT="1"/>
      <dgm:spPr/>
      <dgm:t>
        <a:bodyPr/>
        <a:lstStyle/>
        <a:p>
          <a:r>
            <a:rPr lang="en-US" sz="1400" b="1" dirty="0" smtClean="0"/>
            <a:t>Service &amp; Mission</a:t>
          </a:r>
          <a:endParaRPr lang="en-US" sz="1400" b="1" dirty="0"/>
        </a:p>
      </dgm:t>
    </dgm:pt>
    <dgm:pt modelId="{0FD7ECDA-6A85-0D47-AA9E-9419B88FDA33}" type="parTrans" cxnId="{418C3B08-2F13-0044-B841-B6A8962C9ED0}">
      <dgm:prSet/>
      <dgm:spPr/>
      <dgm:t>
        <a:bodyPr/>
        <a:lstStyle/>
        <a:p>
          <a:endParaRPr lang="en-US"/>
        </a:p>
      </dgm:t>
    </dgm:pt>
    <dgm:pt modelId="{9C436E8F-B7D1-8C47-8EA3-F49C300DF620}" type="sibTrans" cxnId="{418C3B08-2F13-0044-B841-B6A8962C9ED0}">
      <dgm:prSet/>
      <dgm:spPr/>
      <dgm:t>
        <a:bodyPr/>
        <a:lstStyle/>
        <a:p>
          <a:endParaRPr lang="en-US"/>
        </a:p>
      </dgm:t>
    </dgm:pt>
    <dgm:pt modelId="{B3AFD3B6-4170-4E44-B1EE-B07B968DD101}">
      <dgm:prSet phldrT="[Text]" custT="1"/>
      <dgm:spPr/>
      <dgm:t>
        <a:bodyPr/>
        <a:lstStyle/>
        <a:p>
          <a:r>
            <a:rPr lang="en-US" sz="1400" b="1" dirty="0" smtClean="0"/>
            <a:t>Missional &amp; Discovering Faith</a:t>
          </a:r>
          <a:endParaRPr lang="en-US" sz="1400" b="1" dirty="0"/>
        </a:p>
      </dgm:t>
    </dgm:pt>
    <dgm:pt modelId="{C88E13B7-D070-164E-80EF-188D9732C36D}" type="parTrans" cxnId="{FD379816-40E0-2F48-806E-CE7DAA56D9DE}">
      <dgm:prSet/>
      <dgm:spPr/>
      <dgm:t>
        <a:bodyPr/>
        <a:lstStyle/>
        <a:p>
          <a:endParaRPr lang="en-US"/>
        </a:p>
      </dgm:t>
    </dgm:pt>
    <dgm:pt modelId="{B32B23ED-3C30-2A48-AF16-DD37250FBD19}" type="sibTrans" cxnId="{FD379816-40E0-2F48-806E-CE7DAA56D9DE}">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16912" custScaleY="106663"/>
      <dgm:spPr/>
      <dgm:t>
        <a:bodyPr/>
        <a:lstStyle/>
        <a:p>
          <a:endParaRPr lang="en-US"/>
        </a:p>
      </dgm:t>
    </dgm:pt>
    <dgm:pt modelId="{552D61EF-6CD1-9442-B725-8930650CE019}" type="pres">
      <dgm:prSet presAssocID="{9B651A59-0684-C64A-8AAF-45B682A48F36}" presName="node" presStyleLbl="node1" presStyleIdx="0" presStyleCnt="9" custScaleX="109981" custScaleY="114374">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9"/>
      <dgm:spPr/>
      <dgm:t>
        <a:bodyPr/>
        <a:lstStyle/>
        <a:p>
          <a:endParaRPr lang="en-US"/>
        </a:p>
      </dgm:t>
    </dgm:pt>
    <dgm:pt modelId="{0B0E6169-9860-F143-92B8-FA79A51217FB}" type="pres">
      <dgm:prSet presAssocID="{81D46D3F-CE68-4F41-9A0D-1C66C1408C66}" presName="node" presStyleLbl="node1" presStyleIdx="1" presStyleCnt="9" custScaleX="109981" custScaleY="114374">
        <dgm:presLayoutVars>
          <dgm:bulletEnabled val="1"/>
        </dgm:presLayoutVars>
      </dgm:prSet>
      <dgm:spPr/>
      <dgm:t>
        <a:bodyPr/>
        <a:lstStyle/>
        <a:p>
          <a:endParaRPr lang="en-US"/>
        </a:p>
      </dgm:t>
    </dgm:pt>
    <dgm:pt modelId="{C641983D-BD95-844F-A446-C68785ACCE7B}" type="pres">
      <dgm:prSet presAssocID="{81D46D3F-CE68-4F41-9A0D-1C66C1408C66}" presName="dummy" presStyleCnt="0"/>
      <dgm:spPr/>
      <dgm:t>
        <a:bodyPr/>
        <a:lstStyle/>
        <a:p>
          <a:endParaRPr lang="en-US"/>
        </a:p>
      </dgm:t>
    </dgm:pt>
    <dgm:pt modelId="{4C945FDD-BB1B-2C4C-AB26-5C21F75FD7FA}" type="pres">
      <dgm:prSet presAssocID="{9381B292-E52C-7E45-B2D4-095D8ADB6B8D}" presName="sibTrans" presStyleLbl="sibTrans2D1" presStyleIdx="1" presStyleCnt="9"/>
      <dgm:spPr/>
      <dgm:t>
        <a:bodyPr/>
        <a:lstStyle/>
        <a:p>
          <a:endParaRPr lang="en-US"/>
        </a:p>
      </dgm:t>
    </dgm:pt>
    <dgm:pt modelId="{F51BD8E4-0B57-F94E-A9FB-F48895972B99}" type="pres">
      <dgm:prSet presAssocID="{5357587B-3AF0-2C46-ACE7-3AACF13EE3F5}" presName="node" presStyleLbl="node1" presStyleIdx="2" presStyleCnt="9" custScaleX="109981" custScaleY="114374">
        <dgm:presLayoutVars>
          <dgm:bulletEnabled val="1"/>
        </dgm:presLayoutVars>
      </dgm:prSet>
      <dgm:spPr/>
      <dgm:t>
        <a:bodyPr/>
        <a:lstStyle/>
        <a:p>
          <a:endParaRPr lang="en-US"/>
        </a:p>
      </dgm:t>
    </dgm:pt>
    <dgm:pt modelId="{D32F3F61-6744-CB49-9D9F-F400938CE4CD}" type="pres">
      <dgm:prSet presAssocID="{5357587B-3AF0-2C46-ACE7-3AACF13EE3F5}" presName="dummy" presStyleCnt="0"/>
      <dgm:spPr/>
      <dgm:t>
        <a:bodyPr/>
        <a:lstStyle/>
        <a:p>
          <a:endParaRPr lang="en-US"/>
        </a:p>
      </dgm:t>
    </dgm:pt>
    <dgm:pt modelId="{A154DAA5-3BC2-1D49-8911-A01F5E0FB44B}" type="pres">
      <dgm:prSet presAssocID="{FECAA648-8604-C84B-B34D-88A09FD3567D}" presName="sibTrans" presStyleLbl="sibTrans2D1" presStyleIdx="2" presStyleCnt="9"/>
      <dgm:spPr/>
      <dgm:t>
        <a:bodyPr/>
        <a:lstStyle/>
        <a:p>
          <a:endParaRPr lang="en-US"/>
        </a:p>
      </dgm:t>
    </dgm:pt>
    <dgm:pt modelId="{8A9183D2-C58E-C34D-8500-05ADC822D1AF}" type="pres">
      <dgm:prSet presAssocID="{55A163D1-1D26-D14D-9E87-8410E3DB6204}" presName="node" presStyleLbl="node1" presStyleIdx="3" presStyleCnt="9" custScaleX="109981" custScaleY="114374">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3" presStyleCnt="9"/>
      <dgm:spPr/>
      <dgm:t>
        <a:bodyPr/>
        <a:lstStyle/>
        <a:p>
          <a:endParaRPr lang="en-US"/>
        </a:p>
      </dgm:t>
    </dgm:pt>
    <dgm:pt modelId="{60C3224B-F422-DC49-8699-A3543E9FD71A}" type="pres">
      <dgm:prSet presAssocID="{225E5DA0-6ECA-5845-A3C1-730172FCAABF}" presName="node" presStyleLbl="node1" presStyleIdx="4" presStyleCnt="9" custScaleX="109981" custScaleY="114374">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4" presStyleCnt="9"/>
      <dgm:spPr/>
      <dgm:t>
        <a:bodyPr/>
        <a:lstStyle/>
        <a:p>
          <a:endParaRPr lang="en-US"/>
        </a:p>
      </dgm:t>
    </dgm:pt>
    <dgm:pt modelId="{562B70E9-6B9C-2543-96DE-ACE7F8C5C206}" type="pres">
      <dgm:prSet presAssocID="{D4B152D0-3A6E-3D42-B062-F553DCDFE76C}" presName="node" presStyleLbl="node1" presStyleIdx="5" presStyleCnt="9" custScaleX="109981" custScaleY="114374">
        <dgm:presLayoutVars>
          <dgm:bulletEnabled val="1"/>
        </dgm:presLayoutVars>
      </dgm:prSet>
      <dgm:spPr/>
      <dgm:t>
        <a:bodyPr/>
        <a:lstStyle/>
        <a:p>
          <a:endParaRPr lang="en-US"/>
        </a:p>
      </dgm:t>
    </dgm:pt>
    <dgm:pt modelId="{5869D3F2-AAE4-AA42-BB57-8AF96280AB1E}" type="pres">
      <dgm:prSet presAssocID="{D4B152D0-3A6E-3D42-B062-F553DCDFE76C}" presName="dummy" presStyleCnt="0"/>
      <dgm:spPr/>
      <dgm:t>
        <a:bodyPr/>
        <a:lstStyle/>
        <a:p>
          <a:endParaRPr lang="en-US"/>
        </a:p>
      </dgm:t>
    </dgm:pt>
    <dgm:pt modelId="{52CF36AD-E1B7-0847-8B5F-A36018C37A37}" type="pres">
      <dgm:prSet presAssocID="{9C436E8F-B7D1-8C47-8EA3-F49C300DF620}" presName="sibTrans" presStyleLbl="sibTrans2D1" presStyleIdx="5" presStyleCnt="9"/>
      <dgm:spPr/>
      <dgm:t>
        <a:bodyPr/>
        <a:lstStyle/>
        <a:p>
          <a:endParaRPr lang="en-US"/>
        </a:p>
      </dgm:t>
    </dgm:pt>
    <dgm:pt modelId="{3C92E047-FBCD-184D-B1C4-BB408354E0ED}" type="pres">
      <dgm:prSet presAssocID="{69E678C5-3929-AE4D-BEF4-2A03616F54A5}" presName="node" presStyleLbl="node1" presStyleIdx="6" presStyleCnt="9" custScaleX="109981" custScaleY="114374">
        <dgm:presLayoutVars>
          <dgm:bulletEnabled val="1"/>
        </dgm:presLayoutVars>
      </dgm:prSet>
      <dgm:spPr/>
      <dgm:t>
        <a:bodyPr/>
        <a:lstStyle/>
        <a:p>
          <a:endParaRPr lang="en-US"/>
        </a:p>
      </dgm:t>
    </dgm:pt>
    <dgm:pt modelId="{79F450FF-0DDA-1B41-ACFF-B9848104ED54}" type="pres">
      <dgm:prSet presAssocID="{69E678C5-3929-AE4D-BEF4-2A03616F54A5}" presName="dummy" presStyleCnt="0"/>
      <dgm:spPr/>
      <dgm:t>
        <a:bodyPr/>
        <a:lstStyle/>
        <a:p>
          <a:endParaRPr lang="en-US"/>
        </a:p>
      </dgm:t>
    </dgm:pt>
    <dgm:pt modelId="{90FA3CDA-FC02-2F45-B7F0-0C5CDB7F2CB5}" type="pres">
      <dgm:prSet presAssocID="{4E8C46CA-D259-B048-A260-B48CFF79AA3D}" presName="sibTrans" presStyleLbl="sibTrans2D1" presStyleIdx="6" presStyleCnt="9"/>
      <dgm:spPr/>
      <dgm:t>
        <a:bodyPr/>
        <a:lstStyle/>
        <a:p>
          <a:endParaRPr lang="en-US"/>
        </a:p>
      </dgm:t>
    </dgm:pt>
    <dgm:pt modelId="{BF2C562C-2EA6-0244-AC13-E6A106388893}" type="pres">
      <dgm:prSet presAssocID="{F7856D9E-90FF-F24F-B0DA-78F9F28C81B9}" presName="node" presStyleLbl="node1" presStyleIdx="7" presStyleCnt="9" custScaleX="109981" custScaleY="114374">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7" presStyleCnt="9"/>
      <dgm:spPr/>
      <dgm:t>
        <a:bodyPr/>
        <a:lstStyle/>
        <a:p>
          <a:endParaRPr lang="en-US"/>
        </a:p>
      </dgm:t>
    </dgm:pt>
    <dgm:pt modelId="{3E60C593-4F65-B140-A00D-F4F7785D6EFF}" type="pres">
      <dgm:prSet presAssocID="{B3AFD3B6-4170-4E44-B1EE-B07B968DD101}" presName="node" presStyleLbl="node1" presStyleIdx="8" presStyleCnt="9" custScaleX="109981" custScaleY="114374">
        <dgm:presLayoutVars>
          <dgm:bulletEnabled val="1"/>
        </dgm:presLayoutVars>
      </dgm:prSet>
      <dgm:spPr/>
      <dgm:t>
        <a:bodyPr/>
        <a:lstStyle/>
        <a:p>
          <a:endParaRPr lang="en-US"/>
        </a:p>
      </dgm:t>
    </dgm:pt>
    <dgm:pt modelId="{FD005D25-8A86-F146-BA13-33F6FB87A236}" type="pres">
      <dgm:prSet presAssocID="{B3AFD3B6-4170-4E44-B1EE-B07B968DD101}" presName="dummy" presStyleCnt="0"/>
      <dgm:spPr/>
      <dgm:t>
        <a:bodyPr/>
        <a:lstStyle/>
        <a:p>
          <a:endParaRPr lang="en-US"/>
        </a:p>
      </dgm:t>
    </dgm:pt>
    <dgm:pt modelId="{68179415-84E3-CF49-AD4A-92E4271B5755}" type="pres">
      <dgm:prSet presAssocID="{B32B23ED-3C30-2A48-AF16-DD37250FBD19}" presName="sibTrans" presStyleLbl="sibTrans2D1" presStyleIdx="8" presStyleCnt="9"/>
      <dgm:spPr/>
      <dgm:t>
        <a:bodyPr/>
        <a:lstStyle/>
        <a:p>
          <a:endParaRPr lang="en-US"/>
        </a:p>
      </dgm:t>
    </dgm:pt>
  </dgm:ptLst>
  <dgm:cxnLst>
    <dgm:cxn modelId="{0340BF53-3474-924D-B9F3-F515773E1F60}" srcId="{4090E13C-FA55-8644-AA81-AAD46FD2B792}" destId="{5357587B-3AF0-2C46-ACE7-3AACF13EE3F5}" srcOrd="2" destOrd="0" parTransId="{F095FF1F-364F-0C42-96B6-ED4E2E0C54B7}" sibTransId="{FECAA648-8604-C84B-B34D-88A09FD3567D}"/>
    <dgm:cxn modelId="{3AFD33DE-FBED-9B4B-9C03-DD645A0906E3}" type="presOf" srcId="{5357587B-3AF0-2C46-ACE7-3AACF13EE3F5}" destId="{F51BD8E4-0B57-F94E-A9FB-F48895972B99}" srcOrd="0" destOrd="0" presId="urn:microsoft.com/office/officeart/2005/8/layout/radial6"/>
    <dgm:cxn modelId="{B6A12BFE-C125-954B-8DB2-4449D42DE5FE}" type="presOf" srcId="{57D301EC-B287-254C-8E82-6299E2BB7719}" destId="{7FF94A4F-BB6B-F644-9DFB-A10988FED5F2}" srcOrd="0" destOrd="0" presId="urn:microsoft.com/office/officeart/2005/8/layout/radial6"/>
    <dgm:cxn modelId="{1C7077AD-5985-CF41-B7C4-5B0BF297BB7F}" type="presOf" srcId="{B32B23ED-3C30-2A48-AF16-DD37250FBD19}" destId="{68179415-84E3-CF49-AD4A-92E4271B5755}" srcOrd="0" destOrd="0" presId="urn:microsoft.com/office/officeart/2005/8/layout/radial6"/>
    <dgm:cxn modelId="{64C5BAB4-3714-D64A-928B-9ED6B11FDBF9}" type="presOf" srcId="{4090E13C-FA55-8644-AA81-AAD46FD2B792}" destId="{1F5542E9-152D-E345-8CBD-81CD754B363A}" srcOrd="0" destOrd="0" presId="urn:microsoft.com/office/officeart/2005/8/layout/radial6"/>
    <dgm:cxn modelId="{2FF14E62-213E-0F45-B56F-3498440A348E}" srcId="{4090E13C-FA55-8644-AA81-AAD46FD2B792}" destId="{81D46D3F-CE68-4F41-9A0D-1C66C1408C66}" srcOrd="1" destOrd="0" parTransId="{978F2F9E-2428-5D44-AC39-F352C6DB18B6}" sibTransId="{9381B292-E52C-7E45-B2D4-095D8ADB6B8D}"/>
    <dgm:cxn modelId="{F76D2CE2-506F-A549-A058-32544730174F}" type="presOf" srcId="{FECAA648-8604-C84B-B34D-88A09FD3567D}" destId="{A154DAA5-3BC2-1D49-8911-A01F5E0FB44B}" srcOrd="0" destOrd="0" presId="urn:microsoft.com/office/officeart/2005/8/layout/radial6"/>
    <dgm:cxn modelId="{39EA0536-1DB3-8842-BE2D-6CDA99F44965}" type="presOf" srcId="{225E5DA0-6ECA-5845-A3C1-730172FCAABF}" destId="{60C3224B-F422-DC49-8699-A3543E9FD71A}"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94A349EE-E574-4445-A87E-7E94A3B4E3B5}" type="presOf" srcId="{9381B292-E52C-7E45-B2D4-095D8ADB6B8D}" destId="{4C945FDD-BB1B-2C4C-AB26-5C21F75FD7FA}" srcOrd="0" destOrd="0" presId="urn:microsoft.com/office/officeart/2005/8/layout/radial6"/>
    <dgm:cxn modelId="{FFD4868A-4DB9-0443-898F-459F78F4B8E8}" type="presOf" srcId="{F7856D9E-90FF-F24F-B0DA-78F9F28C81B9}" destId="{BF2C562C-2EA6-0244-AC13-E6A106388893}" srcOrd="0" destOrd="0" presId="urn:microsoft.com/office/officeart/2005/8/layout/radial6"/>
    <dgm:cxn modelId="{FD379816-40E0-2F48-806E-CE7DAA56D9DE}" srcId="{4090E13C-FA55-8644-AA81-AAD46FD2B792}" destId="{B3AFD3B6-4170-4E44-B1EE-B07B968DD101}" srcOrd="8" destOrd="0" parTransId="{C88E13B7-D070-164E-80EF-188D9732C36D}" sibTransId="{B32B23ED-3C30-2A48-AF16-DD37250FBD19}"/>
    <dgm:cxn modelId="{ECA027E4-8C31-E741-8E38-A768B69DE8A5}" type="presOf" srcId="{9C436E8F-B7D1-8C47-8EA3-F49C300DF620}" destId="{52CF36AD-E1B7-0847-8B5F-A36018C37A37}" srcOrd="0" destOrd="0" presId="urn:microsoft.com/office/officeart/2005/8/layout/radial6"/>
    <dgm:cxn modelId="{A2932E48-C00C-F245-9231-CCC0A62F7B8B}" srcId="{4090E13C-FA55-8644-AA81-AAD46FD2B792}" destId="{F7856D9E-90FF-F24F-B0DA-78F9F28C81B9}" srcOrd="7" destOrd="0" parTransId="{B47AF1B3-5211-4342-9949-253C6B632665}" sibTransId="{3BA8F435-C135-0641-934E-4BA74D47FEDB}"/>
    <dgm:cxn modelId="{51C45EDA-B0EC-8248-964C-80D7628CEAC4}" srcId="{4090E13C-FA55-8644-AA81-AAD46FD2B792}" destId="{225E5DA0-6ECA-5845-A3C1-730172FCAABF}" srcOrd="4" destOrd="0" parTransId="{93B20F67-1E67-794E-9682-CA2E507F8A7F}" sibTransId="{57D301EC-B287-254C-8E82-6299E2BB7719}"/>
    <dgm:cxn modelId="{B8F80ABC-5D80-6F4C-8E3D-FA69591A05E4}" type="presOf" srcId="{4E8C46CA-D259-B048-A260-B48CFF79AA3D}" destId="{90FA3CDA-FC02-2F45-B7F0-0C5CDB7F2CB5}" srcOrd="0" destOrd="0" presId="urn:microsoft.com/office/officeart/2005/8/layout/radial6"/>
    <dgm:cxn modelId="{528CE2C2-6C9E-9D43-9545-DD228BA20A0B}" type="presOf" srcId="{9B651A59-0684-C64A-8AAF-45B682A48F36}" destId="{552D61EF-6CD1-9442-B725-8930650CE019}" srcOrd="0" destOrd="0" presId="urn:microsoft.com/office/officeart/2005/8/layout/radial6"/>
    <dgm:cxn modelId="{9DAF9105-BFFC-094E-84C8-503E3578F4B4}" srcId="{4090E13C-FA55-8644-AA81-AAD46FD2B792}" destId="{69E678C5-3929-AE4D-BEF4-2A03616F54A5}" srcOrd="6" destOrd="0" parTransId="{21926AC9-8F0F-ED4A-BBE8-100B95B3163B}" sibTransId="{4E8C46CA-D259-B048-A260-B48CFF79AA3D}"/>
    <dgm:cxn modelId="{4365CDF1-0EC8-BF4C-B57F-764C04945E06}" srcId="{4090E13C-FA55-8644-AA81-AAD46FD2B792}" destId="{55A163D1-1D26-D14D-9E87-8410E3DB6204}" srcOrd="3" destOrd="0" parTransId="{5E15C1BE-BD0B-074C-8F37-B327D3DC4989}" sibTransId="{D2000CB0-ADFF-7349-B91F-D941410D986D}"/>
    <dgm:cxn modelId="{3C3BD8E6-0D34-C346-B3D7-3E734312F430}" type="presOf" srcId="{D2000CB0-ADFF-7349-B91F-D941410D986D}" destId="{8E93BD55-20C0-4141-849C-078C2348B652}" srcOrd="0" destOrd="0" presId="urn:microsoft.com/office/officeart/2005/8/layout/radial6"/>
    <dgm:cxn modelId="{29BA64C1-97B8-5747-838E-E5DCA334572B}" type="presOf" srcId="{3BA8F435-C135-0641-934E-4BA74D47FEDB}" destId="{43ED0011-6D38-DB40-88D6-178908744AE6}" srcOrd="0" destOrd="0" presId="urn:microsoft.com/office/officeart/2005/8/layout/radial6"/>
    <dgm:cxn modelId="{48BD6032-665B-BE4A-B4DF-F55462F5F87A}" type="presOf" srcId="{7CC44F90-221C-674A-B4A5-4EBA23FE7657}" destId="{5E9BBB93-FBE1-F44E-9C6F-07572071FF12}" srcOrd="0" destOrd="0" presId="urn:microsoft.com/office/officeart/2005/8/layout/radial6"/>
    <dgm:cxn modelId="{89270B21-7818-344C-8F1D-20FBA921E947}" type="presOf" srcId="{69E678C5-3929-AE4D-BEF4-2A03616F54A5}" destId="{3C92E047-FBCD-184D-B1C4-BB408354E0ED}" srcOrd="0" destOrd="0" presId="urn:microsoft.com/office/officeart/2005/8/layout/radial6"/>
    <dgm:cxn modelId="{FE801ADA-483D-964D-8E97-5DEA1330AD0A}" type="presOf" srcId="{55A163D1-1D26-D14D-9E87-8410E3DB6204}" destId="{8A9183D2-C58E-C34D-8500-05ADC822D1AF}" srcOrd="0" destOrd="0" presId="urn:microsoft.com/office/officeart/2005/8/layout/radial6"/>
    <dgm:cxn modelId="{72522B06-1A4E-A34B-A317-59D9CCCCA1A6}" type="presOf" srcId="{83B2E4C9-6739-0940-BFE0-6E1FBF8066B7}" destId="{2A3B12F4-3F24-344A-999E-BCBA7DF402FC}"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8D236002-5ED7-7D49-A16E-CBE91B5D3A07}" type="presOf" srcId="{81D46D3F-CE68-4F41-9A0D-1C66C1408C66}" destId="{0B0E6169-9860-F143-92B8-FA79A51217FB}" srcOrd="0" destOrd="0" presId="urn:microsoft.com/office/officeart/2005/8/layout/radial6"/>
    <dgm:cxn modelId="{89F41CBE-0553-BD47-B5ED-A8DABEF6FAAB}" type="presOf" srcId="{B3AFD3B6-4170-4E44-B1EE-B07B968DD101}" destId="{3E60C593-4F65-B140-A00D-F4F7785D6EFF}" srcOrd="0" destOrd="0" presId="urn:microsoft.com/office/officeart/2005/8/layout/radial6"/>
    <dgm:cxn modelId="{418C3B08-2F13-0044-B841-B6A8962C9ED0}" srcId="{4090E13C-FA55-8644-AA81-AAD46FD2B792}" destId="{D4B152D0-3A6E-3D42-B062-F553DCDFE76C}" srcOrd="5" destOrd="0" parTransId="{0FD7ECDA-6A85-0D47-AA9E-9419B88FDA33}" sibTransId="{9C436E8F-B7D1-8C47-8EA3-F49C300DF620}"/>
    <dgm:cxn modelId="{A1953737-28D5-754D-BA00-BEF265640BAA}" type="presOf" srcId="{D4B152D0-3A6E-3D42-B062-F553DCDFE76C}" destId="{562B70E9-6B9C-2543-96DE-ACE7F8C5C206}" srcOrd="0" destOrd="0" presId="urn:microsoft.com/office/officeart/2005/8/layout/radial6"/>
    <dgm:cxn modelId="{79C84BD7-C7D7-8449-AC74-58E863CA64C0}" type="presParOf" srcId="{2A3B12F4-3F24-344A-999E-BCBA7DF402FC}" destId="{1F5542E9-152D-E345-8CBD-81CD754B363A}" srcOrd="0" destOrd="0" presId="urn:microsoft.com/office/officeart/2005/8/layout/radial6"/>
    <dgm:cxn modelId="{B58C4251-2D32-384E-BCC9-1FB7CD62163E}" type="presParOf" srcId="{2A3B12F4-3F24-344A-999E-BCBA7DF402FC}" destId="{552D61EF-6CD1-9442-B725-8930650CE019}" srcOrd="1" destOrd="0" presId="urn:microsoft.com/office/officeart/2005/8/layout/radial6"/>
    <dgm:cxn modelId="{4B5EA5E9-6D73-614D-966A-14B9CAFCAFE9}" type="presParOf" srcId="{2A3B12F4-3F24-344A-999E-BCBA7DF402FC}" destId="{6DDB5213-8221-104C-B849-FB50291919DA}" srcOrd="2" destOrd="0" presId="urn:microsoft.com/office/officeart/2005/8/layout/radial6"/>
    <dgm:cxn modelId="{CA42D015-3395-3746-8FA3-413151F07CB0}" type="presParOf" srcId="{2A3B12F4-3F24-344A-999E-BCBA7DF402FC}" destId="{5E9BBB93-FBE1-F44E-9C6F-07572071FF12}" srcOrd="3" destOrd="0" presId="urn:microsoft.com/office/officeart/2005/8/layout/radial6"/>
    <dgm:cxn modelId="{20AB0F37-4114-E545-8D0E-DB1FDA37632D}" type="presParOf" srcId="{2A3B12F4-3F24-344A-999E-BCBA7DF402FC}" destId="{0B0E6169-9860-F143-92B8-FA79A51217FB}" srcOrd="4" destOrd="0" presId="urn:microsoft.com/office/officeart/2005/8/layout/radial6"/>
    <dgm:cxn modelId="{1EB178E2-5F63-C349-88CC-FFABEF0BE74B}" type="presParOf" srcId="{2A3B12F4-3F24-344A-999E-BCBA7DF402FC}" destId="{C641983D-BD95-844F-A446-C68785ACCE7B}" srcOrd="5" destOrd="0" presId="urn:microsoft.com/office/officeart/2005/8/layout/radial6"/>
    <dgm:cxn modelId="{15154A82-0F63-B340-B352-2DD51D260BB4}" type="presParOf" srcId="{2A3B12F4-3F24-344A-999E-BCBA7DF402FC}" destId="{4C945FDD-BB1B-2C4C-AB26-5C21F75FD7FA}" srcOrd="6" destOrd="0" presId="urn:microsoft.com/office/officeart/2005/8/layout/radial6"/>
    <dgm:cxn modelId="{D268F8F8-2927-5B49-88AF-F9BE9425E105}" type="presParOf" srcId="{2A3B12F4-3F24-344A-999E-BCBA7DF402FC}" destId="{F51BD8E4-0B57-F94E-A9FB-F48895972B99}" srcOrd="7" destOrd="0" presId="urn:microsoft.com/office/officeart/2005/8/layout/radial6"/>
    <dgm:cxn modelId="{0718F08A-CDC4-4241-A47A-F79FCA501250}" type="presParOf" srcId="{2A3B12F4-3F24-344A-999E-BCBA7DF402FC}" destId="{D32F3F61-6744-CB49-9D9F-F400938CE4CD}" srcOrd="8" destOrd="0" presId="urn:microsoft.com/office/officeart/2005/8/layout/radial6"/>
    <dgm:cxn modelId="{DD24575A-12B0-474F-BFC9-96E438FCB03C}" type="presParOf" srcId="{2A3B12F4-3F24-344A-999E-BCBA7DF402FC}" destId="{A154DAA5-3BC2-1D49-8911-A01F5E0FB44B}" srcOrd="9" destOrd="0" presId="urn:microsoft.com/office/officeart/2005/8/layout/radial6"/>
    <dgm:cxn modelId="{50E76F37-B9E4-604C-93ED-5834DDBD6894}" type="presParOf" srcId="{2A3B12F4-3F24-344A-999E-BCBA7DF402FC}" destId="{8A9183D2-C58E-C34D-8500-05ADC822D1AF}" srcOrd="10" destOrd="0" presId="urn:microsoft.com/office/officeart/2005/8/layout/radial6"/>
    <dgm:cxn modelId="{0BD23AD9-97F3-8546-AE3F-426AA7967A1F}" type="presParOf" srcId="{2A3B12F4-3F24-344A-999E-BCBA7DF402FC}" destId="{E2B09626-186E-7749-9C3A-3C737C998E64}" srcOrd="11" destOrd="0" presId="urn:microsoft.com/office/officeart/2005/8/layout/radial6"/>
    <dgm:cxn modelId="{5F0007AE-FAC6-EF46-B0CE-2A70F1D35C6C}" type="presParOf" srcId="{2A3B12F4-3F24-344A-999E-BCBA7DF402FC}" destId="{8E93BD55-20C0-4141-849C-078C2348B652}" srcOrd="12" destOrd="0" presId="urn:microsoft.com/office/officeart/2005/8/layout/radial6"/>
    <dgm:cxn modelId="{FE397ACB-94D3-C34C-A2A3-16ACDD4BF7D0}" type="presParOf" srcId="{2A3B12F4-3F24-344A-999E-BCBA7DF402FC}" destId="{60C3224B-F422-DC49-8699-A3543E9FD71A}" srcOrd="13" destOrd="0" presId="urn:microsoft.com/office/officeart/2005/8/layout/radial6"/>
    <dgm:cxn modelId="{6E0965CE-39DB-E14A-802F-83C58F538ED5}" type="presParOf" srcId="{2A3B12F4-3F24-344A-999E-BCBA7DF402FC}" destId="{1A7A41DB-D0F9-2C4F-AAFC-88CFAA94696E}" srcOrd="14" destOrd="0" presId="urn:microsoft.com/office/officeart/2005/8/layout/radial6"/>
    <dgm:cxn modelId="{DABD7E56-6A07-5A40-9D75-E9F579B7F3AA}" type="presParOf" srcId="{2A3B12F4-3F24-344A-999E-BCBA7DF402FC}" destId="{7FF94A4F-BB6B-F644-9DFB-A10988FED5F2}" srcOrd="15" destOrd="0" presId="urn:microsoft.com/office/officeart/2005/8/layout/radial6"/>
    <dgm:cxn modelId="{3BEE240B-13CF-564F-8226-BE6363FFE5DE}" type="presParOf" srcId="{2A3B12F4-3F24-344A-999E-BCBA7DF402FC}" destId="{562B70E9-6B9C-2543-96DE-ACE7F8C5C206}" srcOrd="16" destOrd="0" presId="urn:microsoft.com/office/officeart/2005/8/layout/radial6"/>
    <dgm:cxn modelId="{33C74F14-AF10-BF40-9D46-CDC0436671CC}" type="presParOf" srcId="{2A3B12F4-3F24-344A-999E-BCBA7DF402FC}" destId="{5869D3F2-AAE4-AA42-BB57-8AF96280AB1E}" srcOrd="17" destOrd="0" presId="urn:microsoft.com/office/officeart/2005/8/layout/radial6"/>
    <dgm:cxn modelId="{C77E4D58-ED9A-5E41-BF8A-B05AF51DF071}" type="presParOf" srcId="{2A3B12F4-3F24-344A-999E-BCBA7DF402FC}" destId="{52CF36AD-E1B7-0847-8B5F-A36018C37A37}" srcOrd="18" destOrd="0" presId="urn:microsoft.com/office/officeart/2005/8/layout/radial6"/>
    <dgm:cxn modelId="{2E9616DF-04DB-204B-ABB6-D1BA3E6689AD}" type="presParOf" srcId="{2A3B12F4-3F24-344A-999E-BCBA7DF402FC}" destId="{3C92E047-FBCD-184D-B1C4-BB408354E0ED}" srcOrd="19" destOrd="0" presId="urn:microsoft.com/office/officeart/2005/8/layout/radial6"/>
    <dgm:cxn modelId="{8E0077AC-CAA1-1B46-B8A7-2D9BE8B6379A}" type="presParOf" srcId="{2A3B12F4-3F24-344A-999E-BCBA7DF402FC}" destId="{79F450FF-0DDA-1B41-ACFF-B9848104ED54}" srcOrd="20" destOrd="0" presId="urn:microsoft.com/office/officeart/2005/8/layout/radial6"/>
    <dgm:cxn modelId="{890FEF92-3131-7345-A8CE-87D7917A0C81}" type="presParOf" srcId="{2A3B12F4-3F24-344A-999E-BCBA7DF402FC}" destId="{90FA3CDA-FC02-2F45-B7F0-0C5CDB7F2CB5}" srcOrd="21" destOrd="0" presId="urn:microsoft.com/office/officeart/2005/8/layout/radial6"/>
    <dgm:cxn modelId="{8DFDABD3-224A-3C4E-9D8A-A9271C508F8C}" type="presParOf" srcId="{2A3B12F4-3F24-344A-999E-BCBA7DF402FC}" destId="{BF2C562C-2EA6-0244-AC13-E6A106388893}" srcOrd="22" destOrd="0" presId="urn:microsoft.com/office/officeart/2005/8/layout/radial6"/>
    <dgm:cxn modelId="{F3330A58-1A60-364C-94B7-46A869E9FCB1}" type="presParOf" srcId="{2A3B12F4-3F24-344A-999E-BCBA7DF402FC}" destId="{CD3C33D9-9582-8C46-A633-59750BC545FA}" srcOrd="23" destOrd="0" presId="urn:microsoft.com/office/officeart/2005/8/layout/radial6"/>
    <dgm:cxn modelId="{BF508916-3C9F-1444-AF51-DC665B539506}" type="presParOf" srcId="{2A3B12F4-3F24-344A-999E-BCBA7DF402FC}" destId="{43ED0011-6D38-DB40-88D6-178908744AE6}" srcOrd="24" destOrd="0" presId="urn:microsoft.com/office/officeart/2005/8/layout/radial6"/>
    <dgm:cxn modelId="{45B82A84-0743-2F49-97DB-00C9F0C80176}" type="presParOf" srcId="{2A3B12F4-3F24-344A-999E-BCBA7DF402FC}" destId="{3E60C593-4F65-B140-A00D-F4F7785D6EFF}" srcOrd="25" destOrd="0" presId="urn:microsoft.com/office/officeart/2005/8/layout/radial6"/>
    <dgm:cxn modelId="{32316DFD-29D5-D842-8470-77CDDE6B785B}" type="presParOf" srcId="{2A3B12F4-3F24-344A-999E-BCBA7DF402FC}" destId="{FD005D25-8A86-F146-BA13-33F6FB87A236}" srcOrd="26" destOrd="0" presId="urn:microsoft.com/office/officeart/2005/8/layout/radial6"/>
    <dgm:cxn modelId="{8A84E698-34BF-5D4C-80C4-5F5AAD0171A3}" type="presParOf" srcId="{2A3B12F4-3F24-344A-999E-BCBA7DF402FC}" destId="{68179415-84E3-CF49-AD4A-92E4271B5755}"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C66C75-4D05-1745-9BD6-AACF439BE3FC}" type="doc">
      <dgm:prSet loTypeId="urn:microsoft.com/office/officeart/2005/8/layout/hierarchy2" loCatId="" qsTypeId="urn:microsoft.com/office/officeart/2005/8/quickstyle/simple3" qsCatId="simple" csTypeId="urn:microsoft.com/office/officeart/2005/8/colors/colorful3" csCatId="colorful" phldr="1"/>
      <dgm:spPr/>
      <dgm:t>
        <a:bodyPr/>
        <a:lstStyle/>
        <a:p>
          <a:endParaRPr lang="en-US"/>
        </a:p>
      </dgm:t>
    </dgm:pt>
    <dgm:pt modelId="{8CAA1B75-D897-004B-9046-015DD0434BC9}">
      <dgm:prSet phldrT="[Text]" custT="1"/>
      <dgm:spPr/>
      <dgm:t>
        <a:bodyPr/>
        <a:lstStyle/>
        <a:p>
          <a:r>
            <a:rPr lang="en-US" sz="2000" b="1" dirty="0" smtClean="0">
              <a:latin typeface="Tw Cen MT"/>
              <a:cs typeface="Tw Cen MT"/>
            </a:rPr>
            <a:t>Spiritual Enrichment</a:t>
          </a:r>
          <a:endParaRPr lang="en-US" sz="2000" b="1" dirty="0">
            <a:latin typeface="Tw Cen MT"/>
            <a:cs typeface="Tw Cen MT"/>
          </a:endParaRPr>
        </a:p>
      </dgm:t>
    </dgm:pt>
    <dgm:pt modelId="{908B66B2-256C-074B-ABA8-E505442C2BE5}" type="parTrans" cxnId="{ABCFDD32-9290-264D-BAE3-966A2B4E363D}">
      <dgm:prSet/>
      <dgm:spPr/>
      <dgm:t>
        <a:bodyPr/>
        <a:lstStyle/>
        <a:p>
          <a:endParaRPr lang="en-US"/>
        </a:p>
      </dgm:t>
    </dgm:pt>
    <dgm:pt modelId="{1FCF2CD0-AF88-AB4E-8486-D43BE3B4EEB4}" type="sibTrans" cxnId="{ABCFDD32-9290-264D-BAE3-966A2B4E363D}">
      <dgm:prSet/>
      <dgm:spPr/>
      <dgm:t>
        <a:bodyPr/>
        <a:lstStyle/>
        <a:p>
          <a:endParaRPr lang="en-US"/>
        </a:p>
      </dgm:t>
    </dgm:pt>
    <dgm:pt modelId="{57F1C3F3-2649-6B4D-8AC2-F49005798450}">
      <dgm:prSet phldrT="[Text]" custT="1"/>
      <dgm:spPr/>
      <dgm:t>
        <a:bodyPr/>
        <a:lstStyle/>
        <a:p>
          <a:r>
            <a:rPr lang="en-US" sz="1600" b="1" dirty="0" smtClean="0">
              <a:latin typeface="Tw Cen MT"/>
              <a:cs typeface="Tw Cen MT"/>
            </a:rPr>
            <a:t>Online Courses</a:t>
          </a:r>
          <a:endParaRPr lang="en-US" sz="1600" b="1" dirty="0">
            <a:latin typeface="Tw Cen MT"/>
            <a:cs typeface="Tw Cen MT"/>
          </a:endParaRPr>
        </a:p>
      </dgm:t>
    </dgm:pt>
    <dgm:pt modelId="{2DF843F2-FD10-0447-8E52-6847691175B7}" type="parTrans" cxnId="{4CD9E2A6-B335-704C-ADAD-2B8C26DC792B}">
      <dgm:prSet/>
      <dgm:spPr/>
      <dgm:t>
        <a:bodyPr/>
        <a:lstStyle/>
        <a:p>
          <a:endParaRPr lang="en-US" dirty="0"/>
        </a:p>
      </dgm:t>
    </dgm:pt>
    <dgm:pt modelId="{3957282A-733D-B748-AC43-721F490E7A81}" type="sibTrans" cxnId="{4CD9E2A6-B335-704C-ADAD-2B8C26DC792B}">
      <dgm:prSet/>
      <dgm:spPr/>
      <dgm:t>
        <a:bodyPr/>
        <a:lstStyle/>
        <a:p>
          <a:endParaRPr lang="en-US"/>
        </a:p>
      </dgm:t>
    </dgm:pt>
    <dgm:pt modelId="{DFF19A88-0AD9-744D-BA8F-1C6D9D6CF74C}">
      <dgm:prSet phldrT="[Text]" custT="1"/>
      <dgm:spPr/>
      <dgm:t>
        <a:bodyPr/>
        <a:lstStyle/>
        <a:p>
          <a:r>
            <a:rPr lang="en-US" sz="1600" b="1" dirty="0" smtClean="0">
              <a:latin typeface="Tw Cen MT"/>
              <a:cs typeface="Tw Cen MT"/>
            </a:rPr>
            <a:t>Retreats</a:t>
          </a:r>
          <a:endParaRPr lang="en-US" sz="1600" b="1" dirty="0">
            <a:latin typeface="Tw Cen MT"/>
            <a:cs typeface="Tw Cen MT"/>
          </a:endParaRPr>
        </a:p>
      </dgm:t>
    </dgm:pt>
    <dgm:pt modelId="{5E509040-4FB8-FC4E-BD3F-818E4E968C70}" type="parTrans" cxnId="{A205C762-5375-0C4E-9DAB-E9DCD442D57E}">
      <dgm:prSet/>
      <dgm:spPr/>
      <dgm:t>
        <a:bodyPr/>
        <a:lstStyle/>
        <a:p>
          <a:endParaRPr lang="en-US" dirty="0"/>
        </a:p>
      </dgm:t>
    </dgm:pt>
    <dgm:pt modelId="{55C68031-D87D-3944-983B-D3D541B73F62}" type="sibTrans" cxnId="{A205C762-5375-0C4E-9DAB-E9DCD442D57E}">
      <dgm:prSet/>
      <dgm:spPr/>
      <dgm:t>
        <a:bodyPr/>
        <a:lstStyle/>
        <a:p>
          <a:endParaRPr lang="en-US"/>
        </a:p>
      </dgm:t>
    </dgm:pt>
    <dgm:pt modelId="{3DD0D2FC-D4E4-444D-AFDC-833E6542FD07}">
      <dgm:prSet phldrT="[Text]" custT="1"/>
      <dgm:spPr/>
      <dgm:t>
        <a:bodyPr/>
        <a:lstStyle/>
        <a:p>
          <a:r>
            <a:rPr lang="en-US" sz="1600" b="1" dirty="0" smtClean="0">
              <a:latin typeface="Tw Cen MT"/>
              <a:cs typeface="Tw Cen MT"/>
            </a:rPr>
            <a:t>Small Group Bible Study</a:t>
          </a:r>
          <a:endParaRPr lang="en-US" sz="1600" b="1" dirty="0">
            <a:latin typeface="Tw Cen MT"/>
            <a:cs typeface="Tw Cen MT"/>
          </a:endParaRPr>
        </a:p>
      </dgm:t>
    </dgm:pt>
    <dgm:pt modelId="{4A52460E-32FA-954A-B29C-1F1D16856953}" type="parTrans" cxnId="{490A4DD4-7BCE-C740-A3B6-D7849B4B9586}">
      <dgm:prSet/>
      <dgm:spPr/>
      <dgm:t>
        <a:bodyPr/>
        <a:lstStyle/>
        <a:p>
          <a:endParaRPr lang="en-US" dirty="0"/>
        </a:p>
      </dgm:t>
    </dgm:pt>
    <dgm:pt modelId="{906ECD88-F39D-2148-A640-7D41192FEF8A}" type="sibTrans" cxnId="{490A4DD4-7BCE-C740-A3B6-D7849B4B9586}">
      <dgm:prSet/>
      <dgm:spPr/>
      <dgm:t>
        <a:bodyPr/>
        <a:lstStyle/>
        <a:p>
          <a:endParaRPr lang="en-US"/>
        </a:p>
      </dgm:t>
    </dgm:pt>
    <dgm:pt modelId="{9E5991E6-9FB3-A349-8B18-25D22ABE2ADD}">
      <dgm:prSet phldrT="[Text]" custT="1"/>
      <dgm:spPr/>
      <dgm:t>
        <a:bodyPr/>
        <a:lstStyle/>
        <a:p>
          <a:r>
            <a:rPr lang="en-US" sz="1600" b="1" dirty="0" smtClean="0">
              <a:latin typeface="Tw Cen MT"/>
              <a:cs typeface="Tw Cen MT"/>
            </a:rPr>
            <a:t>Spiritual Book of the Month Club</a:t>
          </a:r>
          <a:endParaRPr lang="en-US" sz="1600" b="1" dirty="0">
            <a:latin typeface="Tw Cen MT"/>
            <a:cs typeface="Tw Cen MT"/>
          </a:endParaRPr>
        </a:p>
      </dgm:t>
    </dgm:pt>
    <dgm:pt modelId="{36177B37-F579-4849-9E98-BC1ABD577775}" type="parTrans" cxnId="{67AB3F1C-BD03-B14A-A8BE-5AA28968518C}">
      <dgm:prSet/>
      <dgm:spPr/>
      <dgm:t>
        <a:bodyPr/>
        <a:lstStyle/>
        <a:p>
          <a:endParaRPr lang="en-US" dirty="0"/>
        </a:p>
      </dgm:t>
    </dgm:pt>
    <dgm:pt modelId="{5771491E-9AC0-8843-9F7F-DE97DA615B4B}" type="sibTrans" cxnId="{67AB3F1C-BD03-B14A-A8BE-5AA28968518C}">
      <dgm:prSet/>
      <dgm:spPr/>
      <dgm:t>
        <a:bodyPr/>
        <a:lstStyle/>
        <a:p>
          <a:endParaRPr lang="en-US"/>
        </a:p>
      </dgm:t>
    </dgm:pt>
    <dgm:pt modelId="{55C1BC4E-C5AC-3044-8FFE-30F3ACE3F5B3}">
      <dgm:prSet phldrT="[Text]" custT="1"/>
      <dgm:spPr/>
      <dgm:t>
        <a:bodyPr/>
        <a:lstStyle/>
        <a:p>
          <a:r>
            <a:rPr lang="en-US" sz="1600" b="1" dirty="0" smtClean="0">
              <a:latin typeface="Tw Cen MT"/>
              <a:cs typeface="Tw Cen MT"/>
            </a:rPr>
            <a:t>Monthly Spiritual Practices Series</a:t>
          </a:r>
          <a:endParaRPr lang="en-US" sz="1600" b="1" dirty="0">
            <a:latin typeface="Tw Cen MT"/>
            <a:cs typeface="Tw Cen MT"/>
          </a:endParaRPr>
        </a:p>
      </dgm:t>
    </dgm:pt>
    <dgm:pt modelId="{8C384F34-273B-3B4D-B6E1-72824B3B9C28}" type="parTrans" cxnId="{F298D19B-2C9F-464E-B7C4-04A5DCCEB445}">
      <dgm:prSet/>
      <dgm:spPr/>
      <dgm:t>
        <a:bodyPr/>
        <a:lstStyle/>
        <a:p>
          <a:endParaRPr lang="en-US" dirty="0"/>
        </a:p>
      </dgm:t>
    </dgm:pt>
    <dgm:pt modelId="{D4079194-34D1-764E-BDE0-E1738E473250}" type="sibTrans" cxnId="{F298D19B-2C9F-464E-B7C4-04A5DCCEB445}">
      <dgm:prSet/>
      <dgm:spPr/>
      <dgm:t>
        <a:bodyPr/>
        <a:lstStyle/>
        <a:p>
          <a:endParaRPr lang="en-US"/>
        </a:p>
      </dgm:t>
    </dgm:pt>
    <dgm:pt modelId="{9146BAC5-B97B-1A49-96FA-E0C5EE08AB16}">
      <dgm:prSet phldrT="[Text]" custT="1"/>
      <dgm:spPr/>
      <dgm:t>
        <a:bodyPr/>
        <a:lstStyle/>
        <a:p>
          <a:r>
            <a:rPr lang="en-US" sz="1600" b="1" dirty="0" smtClean="0">
              <a:latin typeface="Tw Cen MT"/>
              <a:cs typeface="Tw Cen MT"/>
            </a:rPr>
            <a:t>Apps &amp; E-newsletters</a:t>
          </a:r>
          <a:endParaRPr lang="en-US" sz="1600" b="1" dirty="0">
            <a:latin typeface="Tw Cen MT"/>
            <a:cs typeface="Tw Cen MT"/>
          </a:endParaRPr>
        </a:p>
      </dgm:t>
    </dgm:pt>
    <dgm:pt modelId="{C5C87D9B-2571-544C-B692-2F7230455D8A}" type="parTrans" cxnId="{F5EE9F0D-C7D1-EC49-B626-B68ACD395EB0}">
      <dgm:prSet/>
      <dgm:spPr/>
      <dgm:t>
        <a:bodyPr/>
        <a:lstStyle/>
        <a:p>
          <a:endParaRPr lang="en-US" dirty="0"/>
        </a:p>
      </dgm:t>
    </dgm:pt>
    <dgm:pt modelId="{CC8F77A7-C484-D34D-A212-96C9D0AF7588}" type="sibTrans" cxnId="{F5EE9F0D-C7D1-EC49-B626-B68ACD395EB0}">
      <dgm:prSet/>
      <dgm:spPr/>
      <dgm:t>
        <a:bodyPr/>
        <a:lstStyle/>
        <a:p>
          <a:endParaRPr lang="en-US"/>
        </a:p>
      </dgm:t>
    </dgm:pt>
    <dgm:pt modelId="{DF7C51FA-ED55-7643-AD5B-3090116F1A8A}">
      <dgm:prSet phldrT="[Text]" custT="1"/>
      <dgm:spPr/>
      <dgm:t>
        <a:bodyPr/>
        <a:lstStyle/>
        <a:p>
          <a:r>
            <a:rPr lang="en-US" sz="1600" b="1" dirty="0" smtClean="0">
              <a:latin typeface="Tw Cen MT"/>
              <a:cs typeface="Tw Cen MT"/>
            </a:rPr>
            <a:t>Day at the Monastery</a:t>
          </a:r>
          <a:endParaRPr lang="en-US" sz="1600" b="1" dirty="0">
            <a:latin typeface="Tw Cen MT"/>
            <a:cs typeface="Tw Cen MT"/>
          </a:endParaRPr>
        </a:p>
      </dgm:t>
    </dgm:pt>
    <dgm:pt modelId="{F7A8A8BF-910C-F249-ABBC-56324234D381}" type="parTrans" cxnId="{E746B925-793A-E046-B012-52F68D9FBD5F}">
      <dgm:prSet/>
      <dgm:spPr/>
      <dgm:t>
        <a:bodyPr/>
        <a:lstStyle/>
        <a:p>
          <a:endParaRPr lang="en-US" dirty="0"/>
        </a:p>
      </dgm:t>
    </dgm:pt>
    <dgm:pt modelId="{71E1DBDB-BB52-7447-99B8-1EC203D8A4AB}" type="sibTrans" cxnId="{E746B925-793A-E046-B012-52F68D9FBD5F}">
      <dgm:prSet/>
      <dgm:spPr/>
      <dgm:t>
        <a:bodyPr/>
        <a:lstStyle/>
        <a:p>
          <a:endParaRPr lang="en-US"/>
        </a:p>
      </dgm:t>
    </dgm:pt>
    <dgm:pt modelId="{10AC684E-7836-1C49-BD5D-A02FBE7ACB6B}">
      <dgm:prSet phldrT="[Text]" custT="1"/>
      <dgm:spPr/>
      <dgm:t>
        <a:bodyPr/>
        <a:lstStyle/>
        <a:p>
          <a:r>
            <a:rPr lang="en-US" sz="1600" b="1" dirty="0" smtClean="0">
              <a:latin typeface="Tw Cen MT"/>
              <a:cs typeface="Tw Cen MT"/>
            </a:rPr>
            <a:t>Online Prayer &amp; Spirituality</a:t>
          </a:r>
          <a:endParaRPr lang="en-US" sz="1600" b="1" dirty="0">
            <a:latin typeface="Tw Cen MT"/>
            <a:cs typeface="Tw Cen MT"/>
          </a:endParaRPr>
        </a:p>
      </dgm:t>
    </dgm:pt>
    <dgm:pt modelId="{45E0D26C-0050-5C4B-AEDF-E9C436A9B99F}" type="parTrans" cxnId="{E77FC4A9-66AE-2949-8507-734904A4E632}">
      <dgm:prSet/>
      <dgm:spPr/>
      <dgm:t>
        <a:bodyPr/>
        <a:lstStyle/>
        <a:p>
          <a:endParaRPr lang="en-US" dirty="0"/>
        </a:p>
      </dgm:t>
    </dgm:pt>
    <dgm:pt modelId="{F13688E2-7664-C841-9CC8-9874556B7D8A}" type="sibTrans" cxnId="{E77FC4A9-66AE-2949-8507-734904A4E632}">
      <dgm:prSet/>
      <dgm:spPr/>
      <dgm:t>
        <a:bodyPr/>
        <a:lstStyle/>
        <a:p>
          <a:endParaRPr lang="en-US"/>
        </a:p>
      </dgm:t>
    </dgm:pt>
    <dgm:pt modelId="{C1DA8636-25B6-4B40-9B1C-4C278BA02EE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01F89BC-9077-5B45-95DE-FEB6FA2892D3}" type="parTrans" cxnId="{59E5FA31-75CD-BD48-A22D-07F4B89CFDF0}">
      <dgm:prSet/>
      <dgm:spPr/>
      <dgm:t>
        <a:bodyPr/>
        <a:lstStyle/>
        <a:p>
          <a:endParaRPr lang="en-US" dirty="0"/>
        </a:p>
      </dgm:t>
    </dgm:pt>
    <dgm:pt modelId="{CD7C5621-A71F-AF42-8739-87ABA07A3019}" type="sibTrans" cxnId="{59E5FA31-75CD-BD48-A22D-07F4B89CFDF0}">
      <dgm:prSet/>
      <dgm:spPr/>
      <dgm:t>
        <a:bodyPr/>
        <a:lstStyle/>
        <a:p>
          <a:endParaRPr lang="en-US"/>
        </a:p>
      </dgm:t>
    </dgm:pt>
    <dgm:pt modelId="{324D7E29-C8A2-7541-979D-7EA9BD71013E}">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25A93A5-4B35-524D-A1F6-6C33AB73ED7D}" type="parTrans" cxnId="{5EB2A9DB-5430-164A-93C9-EE1210BDCCBF}">
      <dgm:prSet/>
      <dgm:spPr/>
      <dgm:t>
        <a:bodyPr/>
        <a:lstStyle/>
        <a:p>
          <a:endParaRPr lang="en-US" dirty="0"/>
        </a:p>
      </dgm:t>
    </dgm:pt>
    <dgm:pt modelId="{ACA677B9-0057-2D4F-80AC-397C4423C831}" type="sibTrans" cxnId="{5EB2A9DB-5430-164A-93C9-EE1210BDCCBF}">
      <dgm:prSet/>
      <dgm:spPr/>
      <dgm:t>
        <a:bodyPr/>
        <a:lstStyle/>
        <a:p>
          <a:endParaRPr lang="en-US"/>
        </a:p>
      </dgm:t>
    </dgm:pt>
    <dgm:pt modelId="{871E3065-DC10-D34A-8463-8A351E468FF0}">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36E960E1-3C0F-9D47-9D6D-81EAAE6CB1EA}" type="parTrans" cxnId="{F148A91F-AB70-624E-8749-E0B9F4BB306D}">
      <dgm:prSet/>
      <dgm:spPr/>
      <dgm:t>
        <a:bodyPr/>
        <a:lstStyle/>
        <a:p>
          <a:endParaRPr lang="en-US" dirty="0"/>
        </a:p>
      </dgm:t>
    </dgm:pt>
    <dgm:pt modelId="{FBA2DDD9-56F9-E44E-A738-89CF00E00866}" type="sibTrans" cxnId="{F148A91F-AB70-624E-8749-E0B9F4BB306D}">
      <dgm:prSet/>
      <dgm:spPr/>
      <dgm:t>
        <a:bodyPr/>
        <a:lstStyle/>
        <a:p>
          <a:endParaRPr lang="en-US"/>
        </a:p>
      </dgm:t>
    </dgm:pt>
    <dgm:pt modelId="{B17A5015-8B5E-EE40-B85F-91F7CD1F5A61}">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45132001-4CB4-584C-B90F-ECB300D10E78}" type="parTrans" cxnId="{1BC6DAF6-985D-E344-B4E3-C1B457649404}">
      <dgm:prSet/>
      <dgm:spPr/>
      <dgm:t>
        <a:bodyPr/>
        <a:lstStyle/>
        <a:p>
          <a:endParaRPr lang="en-US" dirty="0"/>
        </a:p>
      </dgm:t>
    </dgm:pt>
    <dgm:pt modelId="{238717D8-9A88-8845-A1DE-695BEB186AAC}" type="sibTrans" cxnId="{1BC6DAF6-985D-E344-B4E3-C1B457649404}">
      <dgm:prSet/>
      <dgm:spPr/>
      <dgm:t>
        <a:bodyPr/>
        <a:lstStyle/>
        <a:p>
          <a:endParaRPr lang="en-US"/>
        </a:p>
      </dgm:t>
    </dgm:pt>
    <dgm:pt modelId="{AEA2EB32-F633-C84E-AB43-3A5B039C1766}">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93EA24EF-6E71-EA46-A9C0-566A816DFE70}" type="parTrans" cxnId="{A62898DF-7DFB-6B40-A046-6B17FD0AA989}">
      <dgm:prSet/>
      <dgm:spPr/>
      <dgm:t>
        <a:bodyPr/>
        <a:lstStyle/>
        <a:p>
          <a:endParaRPr lang="en-US" dirty="0"/>
        </a:p>
      </dgm:t>
    </dgm:pt>
    <dgm:pt modelId="{06D5BF49-5B28-E344-A964-010BDD4210B5}" type="sibTrans" cxnId="{A62898DF-7DFB-6B40-A046-6B17FD0AA989}">
      <dgm:prSet/>
      <dgm:spPr/>
      <dgm:t>
        <a:bodyPr/>
        <a:lstStyle/>
        <a:p>
          <a:endParaRPr lang="en-US"/>
        </a:p>
      </dgm:t>
    </dgm:pt>
    <dgm:pt modelId="{B0B574F9-8F5B-324C-BB0B-569C7AFC63F3}">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B08EEF96-F935-D24B-AE0A-8DE628C60A75}" type="parTrans" cxnId="{5EF11F1B-67C1-6F44-985E-7E2EFC569A16}">
      <dgm:prSet/>
      <dgm:spPr/>
      <dgm:t>
        <a:bodyPr/>
        <a:lstStyle/>
        <a:p>
          <a:endParaRPr lang="en-US" dirty="0"/>
        </a:p>
      </dgm:t>
    </dgm:pt>
    <dgm:pt modelId="{633F7B65-A6F5-C04B-A6BB-5EB3DB2CE084}" type="sibTrans" cxnId="{5EF11F1B-67C1-6F44-985E-7E2EFC569A16}">
      <dgm:prSet/>
      <dgm:spPr/>
      <dgm:t>
        <a:bodyPr/>
        <a:lstStyle/>
        <a:p>
          <a:endParaRPr lang="en-US"/>
        </a:p>
      </dgm:t>
    </dgm:pt>
    <dgm:pt modelId="{D0DB6D97-0FAA-E847-9999-9784C53F1CA9}">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B72F441-921C-C040-922C-38EE68D72E0E}" type="parTrans" cxnId="{AED5D09D-B658-2844-A50B-161BA939AFAD}">
      <dgm:prSet/>
      <dgm:spPr/>
      <dgm:t>
        <a:bodyPr/>
        <a:lstStyle/>
        <a:p>
          <a:endParaRPr lang="en-US" dirty="0"/>
        </a:p>
      </dgm:t>
    </dgm:pt>
    <dgm:pt modelId="{1EAF6132-28D3-9241-9F67-77464E44CBEC}" type="sibTrans" cxnId="{AED5D09D-B658-2844-A50B-161BA939AFAD}">
      <dgm:prSet/>
      <dgm:spPr/>
      <dgm:t>
        <a:bodyPr/>
        <a:lstStyle/>
        <a:p>
          <a:endParaRPr lang="en-US"/>
        </a:p>
      </dgm:t>
    </dgm:pt>
    <dgm:pt modelId="{14198467-611E-4446-8B46-B9A83A14581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37DACAA-3BD0-9E43-89F7-14558D42FA54}" type="parTrans" cxnId="{E1DA6348-BBCF-A241-A521-2B36E485A694}">
      <dgm:prSet/>
      <dgm:spPr/>
      <dgm:t>
        <a:bodyPr/>
        <a:lstStyle/>
        <a:p>
          <a:endParaRPr lang="en-US" dirty="0"/>
        </a:p>
      </dgm:t>
    </dgm:pt>
    <dgm:pt modelId="{AF5466C2-67A3-D84B-A200-21D6DE089E86}" type="sibTrans" cxnId="{E1DA6348-BBCF-A241-A521-2B36E485A694}">
      <dgm:prSet/>
      <dgm:spPr/>
      <dgm:t>
        <a:bodyPr/>
        <a:lstStyle/>
        <a:p>
          <a:endParaRPr lang="en-US"/>
        </a:p>
      </dgm:t>
    </dgm:pt>
    <dgm:pt modelId="{AFA81DAC-DFEB-6942-B5A4-9E29F87C06B3}" type="pres">
      <dgm:prSet presAssocID="{0BC66C75-4D05-1745-9BD6-AACF439BE3FC}" presName="diagram" presStyleCnt="0">
        <dgm:presLayoutVars>
          <dgm:chPref val="1"/>
          <dgm:dir/>
          <dgm:animOne val="branch"/>
          <dgm:animLvl val="lvl"/>
          <dgm:resizeHandles val="exact"/>
        </dgm:presLayoutVars>
      </dgm:prSet>
      <dgm:spPr/>
      <dgm:t>
        <a:bodyPr/>
        <a:lstStyle/>
        <a:p>
          <a:endParaRPr lang="en-US"/>
        </a:p>
      </dgm:t>
    </dgm:pt>
    <dgm:pt modelId="{17DC6AF2-E33E-9944-B10B-D82DB3F34477}" type="pres">
      <dgm:prSet presAssocID="{8CAA1B75-D897-004B-9046-015DD0434BC9}" presName="root1" presStyleCnt="0"/>
      <dgm:spPr/>
      <dgm:t>
        <a:bodyPr/>
        <a:lstStyle/>
        <a:p>
          <a:endParaRPr lang="en-US"/>
        </a:p>
      </dgm:t>
    </dgm:pt>
    <dgm:pt modelId="{6C3EFA60-743C-2643-B5C8-9E50B001E672}" type="pres">
      <dgm:prSet presAssocID="{8CAA1B75-D897-004B-9046-015DD0434BC9}" presName="LevelOneTextNode" presStyleLbl="node0" presStyleIdx="0" presStyleCnt="1" custScaleY="155322" custLinFactX="-193" custLinFactNeighborX="-100000" custLinFactNeighborY="3455">
        <dgm:presLayoutVars>
          <dgm:chPref val="3"/>
        </dgm:presLayoutVars>
      </dgm:prSet>
      <dgm:spPr/>
      <dgm:t>
        <a:bodyPr/>
        <a:lstStyle/>
        <a:p>
          <a:endParaRPr lang="en-US"/>
        </a:p>
      </dgm:t>
    </dgm:pt>
    <dgm:pt modelId="{81DFA144-A472-1E48-9899-97BA9F117C8E}" type="pres">
      <dgm:prSet presAssocID="{8CAA1B75-D897-004B-9046-015DD0434BC9}" presName="level2hierChild" presStyleCnt="0"/>
      <dgm:spPr/>
      <dgm:t>
        <a:bodyPr/>
        <a:lstStyle/>
        <a:p>
          <a:endParaRPr lang="en-US"/>
        </a:p>
      </dgm:t>
    </dgm:pt>
    <dgm:pt modelId="{A7BEB393-BA33-534B-8C1A-403301CEF724}" type="pres">
      <dgm:prSet presAssocID="{2DF843F2-FD10-0447-8E52-6847691175B7}" presName="conn2-1" presStyleLbl="parChTrans1D2" presStyleIdx="0" presStyleCnt="8"/>
      <dgm:spPr/>
      <dgm:t>
        <a:bodyPr/>
        <a:lstStyle/>
        <a:p>
          <a:endParaRPr lang="en-US"/>
        </a:p>
      </dgm:t>
    </dgm:pt>
    <dgm:pt modelId="{D3ADA42A-0D96-F54F-A867-B432B63C3F7F}" type="pres">
      <dgm:prSet presAssocID="{2DF843F2-FD10-0447-8E52-6847691175B7}" presName="connTx" presStyleLbl="parChTrans1D2" presStyleIdx="0" presStyleCnt="8"/>
      <dgm:spPr/>
      <dgm:t>
        <a:bodyPr/>
        <a:lstStyle/>
        <a:p>
          <a:endParaRPr lang="en-US"/>
        </a:p>
      </dgm:t>
    </dgm:pt>
    <dgm:pt modelId="{B9C3BEFD-4892-4147-8B00-0B6B2FBB1CA5}" type="pres">
      <dgm:prSet presAssocID="{57F1C3F3-2649-6B4D-8AC2-F49005798450}" presName="root2" presStyleCnt="0"/>
      <dgm:spPr/>
      <dgm:t>
        <a:bodyPr/>
        <a:lstStyle/>
        <a:p>
          <a:endParaRPr lang="en-US"/>
        </a:p>
      </dgm:t>
    </dgm:pt>
    <dgm:pt modelId="{785414B3-C107-544E-BFBF-D42FA2F84146}" type="pres">
      <dgm:prSet presAssocID="{57F1C3F3-2649-6B4D-8AC2-F49005798450}" presName="LevelTwoTextNode" presStyleLbl="node2" presStyleIdx="0" presStyleCnt="8">
        <dgm:presLayoutVars>
          <dgm:chPref val="3"/>
        </dgm:presLayoutVars>
      </dgm:prSet>
      <dgm:spPr/>
      <dgm:t>
        <a:bodyPr/>
        <a:lstStyle/>
        <a:p>
          <a:endParaRPr lang="en-US"/>
        </a:p>
      </dgm:t>
    </dgm:pt>
    <dgm:pt modelId="{E2BD0BE8-8C70-AA4F-BB6B-3658E03533F4}" type="pres">
      <dgm:prSet presAssocID="{57F1C3F3-2649-6B4D-8AC2-F49005798450}" presName="level3hierChild" presStyleCnt="0"/>
      <dgm:spPr/>
      <dgm:t>
        <a:bodyPr/>
        <a:lstStyle/>
        <a:p>
          <a:endParaRPr lang="en-US"/>
        </a:p>
      </dgm:t>
    </dgm:pt>
    <dgm:pt modelId="{55FD9FF6-8899-FD47-906C-56648F2BF273}" type="pres">
      <dgm:prSet presAssocID="{301F89BC-9077-5B45-95DE-FEB6FA2892D3}" presName="conn2-1" presStyleLbl="parChTrans1D3" presStyleIdx="0" presStyleCnt="8"/>
      <dgm:spPr/>
      <dgm:t>
        <a:bodyPr/>
        <a:lstStyle/>
        <a:p>
          <a:endParaRPr lang="en-US"/>
        </a:p>
      </dgm:t>
    </dgm:pt>
    <dgm:pt modelId="{E2B0EE94-EBE4-5A4B-AC51-0BB102413CA6}" type="pres">
      <dgm:prSet presAssocID="{301F89BC-9077-5B45-95DE-FEB6FA2892D3}" presName="connTx" presStyleLbl="parChTrans1D3" presStyleIdx="0" presStyleCnt="8"/>
      <dgm:spPr/>
      <dgm:t>
        <a:bodyPr/>
        <a:lstStyle/>
        <a:p>
          <a:endParaRPr lang="en-US"/>
        </a:p>
      </dgm:t>
    </dgm:pt>
    <dgm:pt modelId="{4F8BF9C9-9986-3644-B789-28752E69154F}" type="pres">
      <dgm:prSet presAssocID="{C1DA8636-25B6-4B40-9B1C-4C278BA02EEA}" presName="root2" presStyleCnt="0"/>
      <dgm:spPr/>
      <dgm:t>
        <a:bodyPr/>
        <a:lstStyle/>
        <a:p>
          <a:endParaRPr lang="en-US"/>
        </a:p>
      </dgm:t>
    </dgm:pt>
    <dgm:pt modelId="{07C6DFDE-9C9C-3049-9717-7114A980A487}" type="pres">
      <dgm:prSet presAssocID="{C1DA8636-25B6-4B40-9B1C-4C278BA02EEA}" presName="LevelTwoTextNode" presStyleLbl="node3" presStyleIdx="0" presStyleCnt="8">
        <dgm:presLayoutVars>
          <dgm:chPref val="3"/>
        </dgm:presLayoutVars>
      </dgm:prSet>
      <dgm:spPr/>
      <dgm:t>
        <a:bodyPr/>
        <a:lstStyle/>
        <a:p>
          <a:endParaRPr lang="en-US"/>
        </a:p>
      </dgm:t>
    </dgm:pt>
    <dgm:pt modelId="{07177A44-1914-1941-9EE1-608AB0048F3C}" type="pres">
      <dgm:prSet presAssocID="{C1DA8636-25B6-4B40-9B1C-4C278BA02EEA}" presName="level3hierChild" presStyleCnt="0"/>
      <dgm:spPr/>
      <dgm:t>
        <a:bodyPr/>
        <a:lstStyle/>
        <a:p>
          <a:endParaRPr lang="en-US"/>
        </a:p>
      </dgm:t>
    </dgm:pt>
    <dgm:pt modelId="{42A2F579-4A38-8748-AB95-7E311F69AC43}" type="pres">
      <dgm:prSet presAssocID="{C5C87D9B-2571-544C-B692-2F7230455D8A}" presName="conn2-1" presStyleLbl="parChTrans1D2" presStyleIdx="1" presStyleCnt="8"/>
      <dgm:spPr/>
      <dgm:t>
        <a:bodyPr/>
        <a:lstStyle/>
        <a:p>
          <a:endParaRPr lang="en-US"/>
        </a:p>
      </dgm:t>
    </dgm:pt>
    <dgm:pt modelId="{DF00039F-6038-9C45-9E6F-111EA4AC19F1}" type="pres">
      <dgm:prSet presAssocID="{C5C87D9B-2571-544C-B692-2F7230455D8A}" presName="connTx" presStyleLbl="parChTrans1D2" presStyleIdx="1" presStyleCnt="8"/>
      <dgm:spPr/>
      <dgm:t>
        <a:bodyPr/>
        <a:lstStyle/>
        <a:p>
          <a:endParaRPr lang="en-US"/>
        </a:p>
      </dgm:t>
    </dgm:pt>
    <dgm:pt modelId="{F3F00D27-0878-E947-ABAD-31DEC24F1FD9}" type="pres">
      <dgm:prSet presAssocID="{9146BAC5-B97B-1A49-96FA-E0C5EE08AB16}" presName="root2" presStyleCnt="0"/>
      <dgm:spPr/>
      <dgm:t>
        <a:bodyPr/>
        <a:lstStyle/>
        <a:p>
          <a:endParaRPr lang="en-US"/>
        </a:p>
      </dgm:t>
    </dgm:pt>
    <dgm:pt modelId="{F17C9BD4-2A56-A34D-BB4D-F1BCC0A44EFF}" type="pres">
      <dgm:prSet presAssocID="{9146BAC5-B97B-1A49-96FA-E0C5EE08AB16}" presName="LevelTwoTextNode" presStyleLbl="node2" presStyleIdx="1" presStyleCnt="8">
        <dgm:presLayoutVars>
          <dgm:chPref val="3"/>
        </dgm:presLayoutVars>
      </dgm:prSet>
      <dgm:spPr/>
      <dgm:t>
        <a:bodyPr/>
        <a:lstStyle/>
        <a:p>
          <a:endParaRPr lang="en-US"/>
        </a:p>
      </dgm:t>
    </dgm:pt>
    <dgm:pt modelId="{96CB4A31-62FF-6147-BCC1-A77D6ADE5CA1}" type="pres">
      <dgm:prSet presAssocID="{9146BAC5-B97B-1A49-96FA-E0C5EE08AB16}" presName="level3hierChild" presStyleCnt="0"/>
      <dgm:spPr/>
      <dgm:t>
        <a:bodyPr/>
        <a:lstStyle/>
        <a:p>
          <a:endParaRPr lang="en-US"/>
        </a:p>
      </dgm:t>
    </dgm:pt>
    <dgm:pt modelId="{6942C6B7-D51E-B64B-BA2D-3BCA89F9FA92}" type="pres">
      <dgm:prSet presAssocID="{625A93A5-4B35-524D-A1F6-6C33AB73ED7D}" presName="conn2-1" presStyleLbl="parChTrans1D3" presStyleIdx="1" presStyleCnt="8"/>
      <dgm:spPr/>
      <dgm:t>
        <a:bodyPr/>
        <a:lstStyle/>
        <a:p>
          <a:endParaRPr lang="en-US"/>
        </a:p>
      </dgm:t>
    </dgm:pt>
    <dgm:pt modelId="{0C9A24A0-E849-1D41-861C-49619757468E}" type="pres">
      <dgm:prSet presAssocID="{625A93A5-4B35-524D-A1F6-6C33AB73ED7D}" presName="connTx" presStyleLbl="parChTrans1D3" presStyleIdx="1" presStyleCnt="8"/>
      <dgm:spPr/>
      <dgm:t>
        <a:bodyPr/>
        <a:lstStyle/>
        <a:p>
          <a:endParaRPr lang="en-US"/>
        </a:p>
      </dgm:t>
    </dgm:pt>
    <dgm:pt modelId="{BE594AC5-724E-1745-AC25-B7C970ABAF88}" type="pres">
      <dgm:prSet presAssocID="{324D7E29-C8A2-7541-979D-7EA9BD71013E}" presName="root2" presStyleCnt="0"/>
      <dgm:spPr/>
      <dgm:t>
        <a:bodyPr/>
        <a:lstStyle/>
        <a:p>
          <a:endParaRPr lang="en-US"/>
        </a:p>
      </dgm:t>
    </dgm:pt>
    <dgm:pt modelId="{9A236200-0D36-D44F-B716-0C069B1AFD44}" type="pres">
      <dgm:prSet presAssocID="{324D7E29-C8A2-7541-979D-7EA9BD71013E}" presName="LevelTwoTextNode" presStyleLbl="node3" presStyleIdx="1" presStyleCnt="8">
        <dgm:presLayoutVars>
          <dgm:chPref val="3"/>
        </dgm:presLayoutVars>
      </dgm:prSet>
      <dgm:spPr/>
      <dgm:t>
        <a:bodyPr/>
        <a:lstStyle/>
        <a:p>
          <a:endParaRPr lang="en-US"/>
        </a:p>
      </dgm:t>
    </dgm:pt>
    <dgm:pt modelId="{4FAC4189-D72F-6843-ADAE-F435AEFFDC75}" type="pres">
      <dgm:prSet presAssocID="{324D7E29-C8A2-7541-979D-7EA9BD71013E}" presName="level3hierChild" presStyleCnt="0"/>
      <dgm:spPr/>
      <dgm:t>
        <a:bodyPr/>
        <a:lstStyle/>
        <a:p>
          <a:endParaRPr lang="en-US"/>
        </a:p>
      </dgm:t>
    </dgm:pt>
    <dgm:pt modelId="{E9FA005F-98FA-CF45-9DE6-186B6BAFC235}" type="pres">
      <dgm:prSet presAssocID="{45E0D26C-0050-5C4B-AEDF-E9C436A9B99F}" presName="conn2-1" presStyleLbl="parChTrans1D2" presStyleIdx="2" presStyleCnt="8"/>
      <dgm:spPr/>
      <dgm:t>
        <a:bodyPr/>
        <a:lstStyle/>
        <a:p>
          <a:endParaRPr lang="en-US"/>
        </a:p>
      </dgm:t>
    </dgm:pt>
    <dgm:pt modelId="{49B6D411-28D7-944B-936A-5DC420653346}" type="pres">
      <dgm:prSet presAssocID="{45E0D26C-0050-5C4B-AEDF-E9C436A9B99F}" presName="connTx" presStyleLbl="parChTrans1D2" presStyleIdx="2" presStyleCnt="8"/>
      <dgm:spPr/>
      <dgm:t>
        <a:bodyPr/>
        <a:lstStyle/>
        <a:p>
          <a:endParaRPr lang="en-US"/>
        </a:p>
      </dgm:t>
    </dgm:pt>
    <dgm:pt modelId="{38BBF010-5E2C-C448-BC7B-D81FA1ECA313}" type="pres">
      <dgm:prSet presAssocID="{10AC684E-7836-1C49-BD5D-A02FBE7ACB6B}" presName="root2" presStyleCnt="0"/>
      <dgm:spPr/>
      <dgm:t>
        <a:bodyPr/>
        <a:lstStyle/>
        <a:p>
          <a:endParaRPr lang="en-US"/>
        </a:p>
      </dgm:t>
    </dgm:pt>
    <dgm:pt modelId="{F82BFB20-FDA1-A44F-BDB2-2F1B641FC471}" type="pres">
      <dgm:prSet presAssocID="{10AC684E-7836-1C49-BD5D-A02FBE7ACB6B}" presName="LevelTwoTextNode" presStyleLbl="node2" presStyleIdx="2" presStyleCnt="8">
        <dgm:presLayoutVars>
          <dgm:chPref val="3"/>
        </dgm:presLayoutVars>
      </dgm:prSet>
      <dgm:spPr/>
      <dgm:t>
        <a:bodyPr/>
        <a:lstStyle/>
        <a:p>
          <a:endParaRPr lang="en-US"/>
        </a:p>
      </dgm:t>
    </dgm:pt>
    <dgm:pt modelId="{AE3A4EC9-BFB3-E542-8291-1095E32E76F7}" type="pres">
      <dgm:prSet presAssocID="{10AC684E-7836-1C49-BD5D-A02FBE7ACB6B}" presName="level3hierChild" presStyleCnt="0"/>
      <dgm:spPr/>
      <dgm:t>
        <a:bodyPr/>
        <a:lstStyle/>
        <a:p>
          <a:endParaRPr lang="en-US"/>
        </a:p>
      </dgm:t>
    </dgm:pt>
    <dgm:pt modelId="{41A2C2E4-5C95-1C40-9DC7-ABD8BC5F29F7}" type="pres">
      <dgm:prSet presAssocID="{36E960E1-3C0F-9D47-9D6D-81EAAE6CB1EA}" presName="conn2-1" presStyleLbl="parChTrans1D3" presStyleIdx="2" presStyleCnt="8"/>
      <dgm:spPr/>
      <dgm:t>
        <a:bodyPr/>
        <a:lstStyle/>
        <a:p>
          <a:endParaRPr lang="en-US"/>
        </a:p>
      </dgm:t>
    </dgm:pt>
    <dgm:pt modelId="{360B07DB-8F6B-0547-BB15-466A0CC81D60}" type="pres">
      <dgm:prSet presAssocID="{36E960E1-3C0F-9D47-9D6D-81EAAE6CB1EA}" presName="connTx" presStyleLbl="parChTrans1D3" presStyleIdx="2" presStyleCnt="8"/>
      <dgm:spPr/>
      <dgm:t>
        <a:bodyPr/>
        <a:lstStyle/>
        <a:p>
          <a:endParaRPr lang="en-US"/>
        </a:p>
      </dgm:t>
    </dgm:pt>
    <dgm:pt modelId="{9C9AC624-7058-B544-86AC-662C13A74EB2}" type="pres">
      <dgm:prSet presAssocID="{871E3065-DC10-D34A-8463-8A351E468FF0}" presName="root2" presStyleCnt="0"/>
      <dgm:spPr/>
      <dgm:t>
        <a:bodyPr/>
        <a:lstStyle/>
        <a:p>
          <a:endParaRPr lang="en-US"/>
        </a:p>
      </dgm:t>
    </dgm:pt>
    <dgm:pt modelId="{9BC7033D-90F5-D547-B526-7616D8112405}" type="pres">
      <dgm:prSet presAssocID="{871E3065-DC10-D34A-8463-8A351E468FF0}" presName="LevelTwoTextNode" presStyleLbl="node3" presStyleIdx="2" presStyleCnt="8">
        <dgm:presLayoutVars>
          <dgm:chPref val="3"/>
        </dgm:presLayoutVars>
      </dgm:prSet>
      <dgm:spPr/>
      <dgm:t>
        <a:bodyPr/>
        <a:lstStyle/>
        <a:p>
          <a:endParaRPr lang="en-US"/>
        </a:p>
      </dgm:t>
    </dgm:pt>
    <dgm:pt modelId="{615125A8-7EF9-3C40-8894-B8E52F5D4348}" type="pres">
      <dgm:prSet presAssocID="{871E3065-DC10-D34A-8463-8A351E468FF0}" presName="level3hierChild" presStyleCnt="0"/>
      <dgm:spPr/>
      <dgm:t>
        <a:bodyPr/>
        <a:lstStyle/>
        <a:p>
          <a:endParaRPr lang="en-US"/>
        </a:p>
      </dgm:t>
    </dgm:pt>
    <dgm:pt modelId="{FD3D45D8-358B-1346-A07E-CB2A109BE9D4}" type="pres">
      <dgm:prSet presAssocID="{4A52460E-32FA-954A-B29C-1F1D16856953}" presName="conn2-1" presStyleLbl="parChTrans1D2" presStyleIdx="3" presStyleCnt="8"/>
      <dgm:spPr/>
      <dgm:t>
        <a:bodyPr/>
        <a:lstStyle/>
        <a:p>
          <a:endParaRPr lang="en-US"/>
        </a:p>
      </dgm:t>
    </dgm:pt>
    <dgm:pt modelId="{80F45D81-A9C9-B242-8416-688DF47C08FD}" type="pres">
      <dgm:prSet presAssocID="{4A52460E-32FA-954A-B29C-1F1D16856953}" presName="connTx" presStyleLbl="parChTrans1D2" presStyleIdx="3" presStyleCnt="8"/>
      <dgm:spPr/>
      <dgm:t>
        <a:bodyPr/>
        <a:lstStyle/>
        <a:p>
          <a:endParaRPr lang="en-US"/>
        </a:p>
      </dgm:t>
    </dgm:pt>
    <dgm:pt modelId="{51B1A485-70DC-CC4C-946B-983DA081253F}" type="pres">
      <dgm:prSet presAssocID="{3DD0D2FC-D4E4-444D-AFDC-833E6542FD07}" presName="root2" presStyleCnt="0"/>
      <dgm:spPr/>
      <dgm:t>
        <a:bodyPr/>
        <a:lstStyle/>
        <a:p>
          <a:endParaRPr lang="en-US"/>
        </a:p>
      </dgm:t>
    </dgm:pt>
    <dgm:pt modelId="{9CC264AD-4BEC-ED49-9B43-4C6D40440324}" type="pres">
      <dgm:prSet presAssocID="{3DD0D2FC-D4E4-444D-AFDC-833E6542FD07}" presName="LevelTwoTextNode" presStyleLbl="node2" presStyleIdx="3" presStyleCnt="8">
        <dgm:presLayoutVars>
          <dgm:chPref val="3"/>
        </dgm:presLayoutVars>
      </dgm:prSet>
      <dgm:spPr/>
      <dgm:t>
        <a:bodyPr/>
        <a:lstStyle/>
        <a:p>
          <a:endParaRPr lang="en-US"/>
        </a:p>
      </dgm:t>
    </dgm:pt>
    <dgm:pt modelId="{CEB3F625-D7DD-3E41-A591-1C6B8008D5DD}" type="pres">
      <dgm:prSet presAssocID="{3DD0D2FC-D4E4-444D-AFDC-833E6542FD07}" presName="level3hierChild" presStyleCnt="0"/>
      <dgm:spPr/>
      <dgm:t>
        <a:bodyPr/>
        <a:lstStyle/>
        <a:p>
          <a:endParaRPr lang="en-US"/>
        </a:p>
      </dgm:t>
    </dgm:pt>
    <dgm:pt modelId="{465F730C-8AEA-1E41-A1EC-7B4C00E1C517}" type="pres">
      <dgm:prSet presAssocID="{45132001-4CB4-584C-B90F-ECB300D10E78}" presName="conn2-1" presStyleLbl="parChTrans1D3" presStyleIdx="3" presStyleCnt="8"/>
      <dgm:spPr/>
      <dgm:t>
        <a:bodyPr/>
        <a:lstStyle/>
        <a:p>
          <a:endParaRPr lang="en-US"/>
        </a:p>
      </dgm:t>
    </dgm:pt>
    <dgm:pt modelId="{C50A7799-833A-7741-9549-11E993691E76}" type="pres">
      <dgm:prSet presAssocID="{45132001-4CB4-584C-B90F-ECB300D10E78}" presName="connTx" presStyleLbl="parChTrans1D3" presStyleIdx="3" presStyleCnt="8"/>
      <dgm:spPr/>
      <dgm:t>
        <a:bodyPr/>
        <a:lstStyle/>
        <a:p>
          <a:endParaRPr lang="en-US"/>
        </a:p>
      </dgm:t>
    </dgm:pt>
    <dgm:pt modelId="{ACFB724F-8459-5040-8A13-FDEEC2BA69F8}" type="pres">
      <dgm:prSet presAssocID="{B17A5015-8B5E-EE40-B85F-91F7CD1F5A61}" presName="root2" presStyleCnt="0"/>
      <dgm:spPr/>
      <dgm:t>
        <a:bodyPr/>
        <a:lstStyle/>
        <a:p>
          <a:endParaRPr lang="en-US"/>
        </a:p>
      </dgm:t>
    </dgm:pt>
    <dgm:pt modelId="{D98EE982-C80D-2449-810E-0EB2CF9476CF}" type="pres">
      <dgm:prSet presAssocID="{B17A5015-8B5E-EE40-B85F-91F7CD1F5A61}" presName="LevelTwoTextNode" presStyleLbl="node3" presStyleIdx="3" presStyleCnt="8">
        <dgm:presLayoutVars>
          <dgm:chPref val="3"/>
        </dgm:presLayoutVars>
      </dgm:prSet>
      <dgm:spPr/>
      <dgm:t>
        <a:bodyPr/>
        <a:lstStyle/>
        <a:p>
          <a:endParaRPr lang="en-US"/>
        </a:p>
      </dgm:t>
    </dgm:pt>
    <dgm:pt modelId="{252F519C-9DB3-074F-9515-E01ED6B55A31}" type="pres">
      <dgm:prSet presAssocID="{B17A5015-8B5E-EE40-B85F-91F7CD1F5A61}" presName="level3hierChild" presStyleCnt="0"/>
      <dgm:spPr/>
      <dgm:t>
        <a:bodyPr/>
        <a:lstStyle/>
        <a:p>
          <a:endParaRPr lang="en-US"/>
        </a:p>
      </dgm:t>
    </dgm:pt>
    <dgm:pt modelId="{6A36D4E7-7823-C348-9156-F60AC186ACBA}" type="pres">
      <dgm:prSet presAssocID="{5E509040-4FB8-FC4E-BD3F-818E4E968C70}" presName="conn2-1" presStyleLbl="parChTrans1D2" presStyleIdx="4" presStyleCnt="8"/>
      <dgm:spPr/>
      <dgm:t>
        <a:bodyPr/>
        <a:lstStyle/>
        <a:p>
          <a:endParaRPr lang="en-US"/>
        </a:p>
      </dgm:t>
    </dgm:pt>
    <dgm:pt modelId="{DF7B85D9-8EC3-174E-9B4E-39F2AC8544C2}" type="pres">
      <dgm:prSet presAssocID="{5E509040-4FB8-FC4E-BD3F-818E4E968C70}" presName="connTx" presStyleLbl="parChTrans1D2" presStyleIdx="4" presStyleCnt="8"/>
      <dgm:spPr/>
      <dgm:t>
        <a:bodyPr/>
        <a:lstStyle/>
        <a:p>
          <a:endParaRPr lang="en-US"/>
        </a:p>
      </dgm:t>
    </dgm:pt>
    <dgm:pt modelId="{96207DEC-C822-1542-A516-60E0334A4774}" type="pres">
      <dgm:prSet presAssocID="{DFF19A88-0AD9-744D-BA8F-1C6D9D6CF74C}" presName="root2" presStyleCnt="0"/>
      <dgm:spPr/>
      <dgm:t>
        <a:bodyPr/>
        <a:lstStyle/>
        <a:p>
          <a:endParaRPr lang="en-US"/>
        </a:p>
      </dgm:t>
    </dgm:pt>
    <dgm:pt modelId="{6480DC92-0B51-3A4A-8544-297628031956}" type="pres">
      <dgm:prSet presAssocID="{DFF19A88-0AD9-744D-BA8F-1C6D9D6CF74C}" presName="LevelTwoTextNode" presStyleLbl="node2" presStyleIdx="4" presStyleCnt="8">
        <dgm:presLayoutVars>
          <dgm:chPref val="3"/>
        </dgm:presLayoutVars>
      </dgm:prSet>
      <dgm:spPr/>
      <dgm:t>
        <a:bodyPr/>
        <a:lstStyle/>
        <a:p>
          <a:endParaRPr lang="en-US"/>
        </a:p>
      </dgm:t>
    </dgm:pt>
    <dgm:pt modelId="{EDAB7504-B412-7E4D-8A2C-0772E47FBA6A}" type="pres">
      <dgm:prSet presAssocID="{DFF19A88-0AD9-744D-BA8F-1C6D9D6CF74C}" presName="level3hierChild" presStyleCnt="0"/>
      <dgm:spPr/>
      <dgm:t>
        <a:bodyPr/>
        <a:lstStyle/>
        <a:p>
          <a:endParaRPr lang="en-US"/>
        </a:p>
      </dgm:t>
    </dgm:pt>
    <dgm:pt modelId="{046FC0C8-DC95-8146-A04A-0539F44BA029}" type="pres">
      <dgm:prSet presAssocID="{93EA24EF-6E71-EA46-A9C0-566A816DFE70}" presName="conn2-1" presStyleLbl="parChTrans1D3" presStyleIdx="4" presStyleCnt="8"/>
      <dgm:spPr/>
      <dgm:t>
        <a:bodyPr/>
        <a:lstStyle/>
        <a:p>
          <a:endParaRPr lang="en-US"/>
        </a:p>
      </dgm:t>
    </dgm:pt>
    <dgm:pt modelId="{F50D162D-17E5-BB41-B9D2-60B65597CDE2}" type="pres">
      <dgm:prSet presAssocID="{93EA24EF-6E71-EA46-A9C0-566A816DFE70}" presName="connTx" presStyleLbl="parChTrans1D3" presStyleIdx="4" presStyleCnt="8"/>
      <dgm:spPr/>
      <dgm:t>
        <a:bodyPr/>
        <a:lstStyle/>
        <a:p>
          <a:endParaRPr lang="en-US"/>
        </a:p>
      </dgm:t>
    </dgm:pt>
    <dgm:pt modelId="{F8794E6A-5BA6-AD43-9923-340FAF3A918C}" type="pres">
      <dgm:prSet presAssocID="{AEA2EB32-F633-C84E-AB43-3A5B039C1766}" presName="root2" presStyleCnt="0"/>
      <dgm:spPr/>
      <dgm:t>
        <a:bodyPr/>
        <a:lstStyle/>
        <a:p>
          <a:endParaRPr lang="en-US"/>
        </a:p>
      </dgm:t>
    </dgm:pt>
    <dgm:pt modelId="{96543C68-4C70-C64B-9594-333E559E20F3}" type="pres">
      <dgm:prSet presAssocID="{AEA2EB32-F633-C84E-AB43-3A5B039C1766}" presName="LevelTwoTextNode" presStyleLbl="node3" presStyleIdx="4" presStyleCnt="8">
        <dgm:presLayoutVars>
          <dgm:chPref val="3"/>
        </dgm:presLayoutVars>
      </dgm:prSet>
      <dgm:spPr/>
      <dgm:t>
        <a:bodyPr/>
        <a:lstStyle/>
        <a:p>
          <a:endParaRPr lang="en-US"/>
        </a:p>
      </dgm:t>
    </dgm:pt>
    <dgm:pt modelId="{A803BB82-407F-4246-8E22-701340511AF9}" type="pres">
      <dgm:prSet presAssocID="{AEA2EB32-F633-C84E-AB43-3A5B039C1766}" presName="level3hierChild" presStyleCnt="0"/>
      <dgm:spPr/>
      <dgm:t>
        <a:bodyPr/>
        <a:lstStyle/>
        <a:p>
          <a:endParaRPr lang="en-US"/>
        </a:p>
      </dgm:t>
    </dgm:pt>
    <dgm:pt modelId="{C291F74C-0D89-D64F-AEEA-7AA63F608B40}" type="pres">
      <dgm:prSet presAssocID="{F7A8A8BF-910C-F249-ABBC-56324234D381}" presName="conn2-1" presStyleLbl="parChTrans1D2" presStyleIdx="5" presStyleCnt="8"/>
      <dgm:spPr/>
      <dgm:t>
        <a:bodyPr/>
        <a:lstStyle/>
        <a:p>
          <a:endParaRPr lang="en-US"/>
        </a:p>
      </dgm:t>
    </dgm:pt>
    <dgm:pt modelId="{49F9D58D-D9C9-DE4D-944C-A1F8D2FD3F61}" type="pres">
      <dgm:prSet presAssocID="{F7A8A8BF-910C-F249-ABBC-56324234D381}" presName="connTx" presStyleLbl="parChTrans1D2" presStyleIdx="5" presStyleCnt="8"/>
      <dgm:spPr/>
      <dgm:t>
        <a:bodyPr/>
        <a:lstStyle/>
        <a:p>
          <a:endParaRPr lang="en-US"/>
        </a:p>
      </dgm:t>
    </dgm:pt>
    <dgm:pt modelId="{00D78077-3866-834E-89E9-F7825D245939}" type="pres">
      <dgm:prSet presAssocID="{DF7C51FA-ED55-7643-AD5B-3090116F1A8A}" presName="root2" presStyleCnt="0"/>
      <dgm:spPr/>
      <dgm:t>
        <a:bodyPr/>
        <a:lstStyle/>
        <a:p>
          <a:endParaRPr lang="en-US"/>
        </a:p>
      </dgm:t>
    </dgm:pt>
    <dgm:pt modelId="{AAD11BD0-D640-1C4F-B940-08D82DEDC586}" type="pres">
      <dgm:prSet presAssocID="{DF7C51FA-ED55-7643-AD5B-3090116F1A8A}" presName="LevelTwoTextNode" presStyleLbl="node2" presStyleIdx="5" presStyleCnt="8">
        <dgm:presLayoutVars>
          <dgm:chPref val="3"/>
        </dgm:presLayoutVars>
      </dgm:prSet>
      <dgm:spPr/>
      <dgm:t>
        <a:bodyPr/>
        <a:lstStyle/>
        <a:p>
          <a:endParaRPr lang="en-US"/>
        </a:p>
      </dgm:t>
    </dgm:pt>
    <dgm:pt modelId="{4779740C-9BD9-9F47-B9C4-F6943057050D}" type="pres">
      <dgm:prSet presAssocID="{DF7C51FA-ED55-7643-AD5B-3090116F1A8A}" presName="level3hierChild" presStyleCnt="0"/>
      <dgm:spPr/>
      <dgm:t>
        <a:bodyPr/>
        <a:lstStyle/>
        <a:p>
          <a:endParaRPr lang="en-US"/>
        </a:p>
      </dgm:t>
    </dgm:pt>
    <dgm:pt modelId="{2AB40569-D47E-4E47-99AB-16F137CBE944}" type="pres">
      <dgm:prSet presAssocID="{B08EEF96-F935-D24B-AE0A-8DE628C60A75}" presName="conn2-1" presStyleLbl="parChTrans1D3" presStyleIdx="5" presStyleCnt="8"/>
      <dgm:spPr/>
      <dgm:t>
        <a:bodyPr/>
        <a:lstStyle/>
        <a:p>
          <a:endParaRPr lang="en-US"/>
        </a:p>
      </dgm:t>
    </dgm:pt>
    <dgm:pt modelId="{AC766A95-3D4B-4846-B832-140960D6436E}" type="pres">
      <dgm:prSet presAssocID="{B08EEF96-F935-D24B-AE0A-8DE628C60A75}" presName="connTx" presStyleLbl="parChTrans1D3" presStyleIdx="5" presStyleCnt="8"/>
      <dgm:spPr/>
      <dgm:t>
        <a:bodyPr/>
        <a:lstStyle/>
        <a:p>
          <a:endParaRPr lang="en-US"/>
        </a:p>
      </dgm:t>
    </dgm:pt>
    <dgm:pt modelId="{5483E0F6-886D-D449-BCF0-75040806BD3A}" type="pres">
      <dgm:prSet presAssocID="{B0B574F9-8F5B-324C-BB0B-569C7AFC63F3}" presName="root2" presStyleCnt="0"/>
      <dgm:spPr/>
      <dgm:t>
        <a:bodyPr/>
        <a:lstStyle/>
        <a:p>
          <a:endParaRPr lang="en-US"/>
        </a:p>
      </dgm:t>
    </dgm:pt>
    <dgm:pt modelId="{B12E964E-E948-DF4D-9A74-C3DCCB11B550}" type="pres">
      <dgm:prSet presAssocID="{B0B574F9-8F5B-324C-BB0B-569C7AFC63F3}" presName="LevelTwoTextNode" presStyleLbl="node3" presStyleIdx="5" presStyleCnt="8">
        <dgm:presLayoutVars>
          <dgm:chPref val="3"/>
        </dgm:presLayoutVars>
      </dgm:prSet>
      <dgm:spPr/>
      <dgm:t>
        <a:bodyPr/>
        <a:lstStyle/>
        <a:p>
          <a:endParaRPr lang="en-US"/>
        </a:p>
      </dgm:t>
    </dgm:pt>
    <dgm:pt modelId="{752638AD-8B78-9345-9886-55EDC50DB26D}" type="pres">
      <dgm:prSet presAssocID="{B0B574F9-8F5B-324C-BB0B-569C7AFC63F3}" presName="level3hierChild" presStyleCnt="0"/>
      <dgm:spPr/>
      <dgm:t>
        <a:bodyPr/>
        <a:lstStyle/>
        <a:p>
          <a:endParaRPr lang="en-US"/>
        </a:p>
      </dgm:t>
    </dgm:pt>
    <dgm:pt modelId="{315DEC8D-4E1F-374E-8CC3-B5BD352C261F}" type="pres">
      <dgm:prSet presAssocID="{36177B37-F579-4849-9E98-BC1ABD577775}" presName="conn2-1" presStyleLbl="parChTrans1D2" presStyleIdx="6" presStyleCnt="8"/>
      <dgm:spPr/>
      <dgm:t>
        <a:bodyPr/>
        <a:lstStyle/>
        <a:p>
          <a:endParaRPr lang="en-US"/>
        </a:p>
      </dgm:t>
    </dgm:pt>
    <dgm:pt modelId="{954A066B-B59A-7A4B-B831-06B55E8BC664}" type="pres">
      <dgm:prSet presAssocID="{36177B37-F579-4849-9E98-BC1ABD577775}" presName="connTx" presStyleLbl="parChTrans1D2" presStyleIdx="6" presStyleCnt="8"/>
      <dgm:spPr/>
      <dgm:t>
        <a:bodyPr/>
        <a:lstStyle/>
        <a:p>
          <a:endParaRPr lang="en-US"/>
        </a:p>
      </dgm:t>
    </dgm:pt>
    <dgm:pt modelId="{F00CDF9B-6A54-0445-BE2B-712278D140D0}" type="pres">
      <dgm:prSet presAssocID="{9E5991E6-9FB3-A349-8B18-25D22ABE2ADD}" presName="root2" presStyleCnt="0"/>
      <dgm:spPr/>
      <dgm:t>
        <a:bodyPr/>
        <a:lstStyle/>
        <a:p>
          <a:endParaRPr lang="en-US"/>
        </a:p>
      </dgm:t>
    </dgm:pt>
    <dgm:pt modelId="{B7B18CDF-F689-734E-B2A7-E0F3209BF1C1}" type="pres">
      <dgm:prSet presAssocID="{9E5991E6-9FB3-A349-8B18-25D22ABE2ADD}" presName="LevelTwoTextNode" presStyleLbl="node2" presStyleIdx="6" presStyleCnt="8">
        <dgm:presLayoutVars>
          <dgm:chPref val="3"/>
        </dgm:presLayoutVars>
      </dgm:prSet>
      <dgm:spPr/>
      <dgm:t>
        <a:bodyPr/>
        <a:lstStyle/>
        <a:p>
          <a:endParaRPr lang="en-US"/>
        </a:p>
      </dgm:t>
    </dgm:pt>
    <dgm:pt modelId="{5961B155-A041-DF4F-9ABD-D917EAF93974}" type="pres">
      <dgm:prSet presAssocID="{9E5991E6-9FB3-A349-8B18-25D22ABE2ADD}" presName="level3hierChild" presStyleCnt="0"/>
      <dgm:spPr/>
      <dgm:t>
        <a:bodyPr/>
        <a:lstStyle/>
        <a:p>
          <a:endParaRPr lang="en-US"/>
        </a:p>
      </dgm:t>
    </dgm:pt>
    <dgm:pt modelId="{83131099-E407-A04D-929F-465976416652}" type="pres">
      <dgm:prSet presAssocID="{337DACAA-3BD0-9E43-89F7-14558D42FA54}" presName="conn2-1" presStyleLbl="parChTrans1D3" presStyleIdx="6" presStyleCnt="8"/>
      <dgm:spPr/>
      <dgm:t>
        <a:bodyPr/>
        <a:lstStyle/>
        <a:p>
          <a:endParaRPr lang="en-US"/>
        </a:p>
      </dgm:t>
    </dgm:pt>
    <dgm:pt modelId="{1975E41A-7458-7A4F-A8D0-97475B929BBC}" type="pres">
      <dgm:prSet presAssocID="{337DACAA-3BD0-9E43-89F7-14558D42FA54}" presName="connTx" presStyleLbl="parChTrans1D3" presStyleIdx="6" presStyleCnt="8"/>
      <dgm:spPr/>
      <dgm:t>
        <a:bodyPr/>
        <a:lstStyle/>
        <a:p>
          <a:endParaRPr lang="en-US"/>
        </a:p>
      </dgm:t>
    </dgm:pt>
    <dgm:pt modelId="{EE8E965A-2CF3-7341-AC52-D9C843A54F6F}" type="pres">
      <dgm:prSet presAssocID="{14198467-611E-4446-8B46-B9A83A14581A}" presName="root2" presStyleCnt="0"/>
      <dgm:spPr/>
      <dgm:t>
        <a:bodyPr/>
        <a:lstStyle/>
        <a:p>
          <a:endParaRPr lang="en-US"/>
        </a:p>
      </dgm:t>
    </dgm:pt>
    <dgm:pt modelId="{29C21966-EF7A-3642-87E4-5362FFD2ED93}" type="pres">
      <dgm:prSet presAssocID="{14198467-611E-4446-8B46-B9A83A14581A}" presName="LevelTwoTextNode" presStyleLbl="node3" presStyleIdx="6" presStyleCnt="8">
        <dgm:presLayoutVars>
          <dgm:chPref val="3"/>
        </dgm:presLayoutVars>
      </dgm:prSet>
      <dgm:spPr/>
      <dgm:t>
        <a:bodyPr/>
        <a:lstStyle/>
        <a:p>
          <a:endParaRPr lang="en-US"/>
        </a:p>
      </dgm:t>
    </dgm:pt>
    <dgm:pt modelId="{B297545C-279B-5C4C-BD96-399E089F71D3}" type="pres">
      <dgm:prSet presAssocID="{14198467-611E-4446-8B46-B9A83A14581A}" presName="level3hierChild" presStyleCnt="0"/>
      <dgm:spPr/>
      <dgm:t>
        <a:bodyPr/>
        <a:lstStyle/>
        <a:p>
          <a:endParaRPr lang="en-US"/>
        </a:p>
      </dgm:t>
    </dgm:pt>
    <dgm:pt modelId="{7138BF20-13A4-B449-B101-EABD4221F64F}" type="pres">
      <dgm:prSet presAssocID="{8C384F34-273B-3B4D-B6E1-72824B3B9C28}" presName="conn2-1" presStyleLbl="parChTrans1D2" presStyleIdx="7" presStyleCnt="8"/>
      <dgm:spPr/>
      <dgm:t>
        <a:bodyPr/>
        <a:lstStyle/>
        <a:p>
          <a:endParaRPr lang="en-US"/>
        </a:p>
      </dgm:t>
    </dgm:pt>
    <dgm:pt modelId="{192ED42F-ED87-CE42-BB33-C7388CEBE97A}" type="pres">
      <dgm:prSet presAssocID="{8C384F34-273B-3B4D-B6E1-72824B3B9C28}" presName="connTx" presStyleLbl="parChTrans1D2" presStyleIdx="7" presStyleCnt="8"/>
      <dgm:spPr/>
      <dgm:t>
        <a:bodyPr/>
        <a:lstStyle/>
        <a:p>
          <a:endParaRPr lang="en-US"/>
        </a:p>
      </dgm:t>
    </dgm:pt>
    <dgm:pt modelId="{F5B33F34-76EA-A648-9BC2-004EAE272459}" type="pres">
      <dgm:prSet presAssocID="{55C1BC4E-C5AC-3044-8FFE-30F3ACE3F5B3}" presName="root2" presStyleCnt="0"/>
      <dgm:spPr/>
      <dgm:t>
        <a:bodyPr/>
        <a:lstStyle/>
        <a:p>
          <a:endParaRPr lang="en-US"/>
        </a:p>
      </dgm:t>
    </dgm:pt>
    <dgm:pt modelId="{B687B9D9-ECF6-A746-9EDF-30B4D807FA85}" type="pres">
      <dgm:prSet presAssocID="{55C1BC4E-C5AC-3044-8FFE-30F3ACE3F5B3}" presName="LevelTwoTextNode" presStyleLbl="node2" presStyleIdx="7" presStyleCnt="8">
        <dgm:presLayoutVars>
          <dgm:chPref val="3"/>
        </dgm:presLayoutVars>
      </dgm:prSet>
      <dgm:spPr/>
      <dgm:t>
        <a:bodyPr/>
        <a:lstStyle/>
        <a:p>
          <a:endParaRPr lang="en-US"/>
        </a:p>
      </dgm:t>
    </dgm:pt>
    <dgm:pt modelId="{3DA577D7-C1FC-5247-8974-04F9D70AA97C}" type="pres">
      <dgm:prSet presAssocID="{55C1BC4E-C5AC-3044-8FFE-30F3ACE3F5B3}" presName="level3hierChild" presStyleCnt="0"/>
      <dgm:spPr/>
      <dgm:t>
        <a:bodyPr/>
        <a:lstStyle/>
        <a:p>
          <a:endParaRPr lang="en-US"/>
        </a:p>
      </dgm:t>
    </dgm:pt>
    <dgm:pt modelId="{3CB05615-D0F6-BB4E-BF51-077F9C773074}" type="pres">
      <dgm:prSet presAssocID="{6B72F441-921C-C040-922C-38EE68D72E0E}" presName="conn2-1" presStyleLbl="parChTrans1D3" presStyleIdx="7" presStyleCnt="8"/>
      <dgm:spPr/>
      <dgm:t>
        <a:bodyPr/>
        <a:lstStyle/>
        <a:p>
          <a:endParaRPr lang="en-US"/>
        </a:p>
      </dgm:t>
    </dgm:pt>
    <dgm:pt modelId="{AB20687E-CF85-174E-A724-3A876A23034B}" type="pres">
      <dgm:prSet presAssocID="{6B72F441-921C-C040-922C-38EE68D72E0E}" presName="connTx" presStyleLbl="parChTrans1D3" presStyleIdx="7" presStyleCnt="8"/>
      <dgm:spPr/>
      <dgm:t>
        <a:bodyPr/>
        <a:lstStyle/>
        <a:p>
          <a:endParaRPr lang="en-US"/>
        </a:p>
      </dgm:t>
    </dgm:pt>
    <dgm:pt modelId="{20C1B8A7-9D34-FA45-A91A-3AC5FC6141E4}" type="pres">
      <dgm:prSet presAssocID="{D0DB6D97-0FAA-E847-9999-9784C53F1CA9}" presName="root2" presStyleCnt="0"/>
      <dgm:spPr/>
      <dgm:t>
        <a:bodyPr/>
        <a:lstStyle/>
        <a:p>
          <a:endParaRPr lang="en-US"/>
        </a:p>
      </dgm:t>
    </dgm:pt>
    <dgm:pt modelId="{F65F7FA4-98AA-1447-9BE0-659C7C87D8EF}" type="pres">
      <dgm:prSet presAssocID="{D0DB6D97-0FAA-E847-9999-9784C53F1CA9}" presName="LevelTwoTextNode" presStyleLbl="node3" presStyleIdx="7" presStyleCnt="8">
        <dgm:presLayoutVars>
          <dgm:chPref val="3"/>
        </dgm:presLayoutVars>
      </dgm:prSet>
      <dgm:spPr/>
      <dgm:t>
        <a:bodyPr/>
        <a:lstStyle/>
        <a:p>
          <a:endParaRPr lang="en-US"/>
        </a:p>
      </dgm:t>
    </dgm:pt>
    <dgm:pt modelId="{1EFE0B84-73E7-5943-BD63-C394D671A813}" type="pres">
      <dgm:prSet presAssocID="{D0DB6D97-0FAA-E847-9999-9784C53F1CA9}" presName="level3hierChild" presStyleCnt="0"/>
      <dgm:spPr/>
      <dgm:t>
        <a:bodyPr/>
        <a:lstStyle/>
        <a:p>
          <a:endParaRPr lang="en-US"/>
        </a:p>
      </dgm:t>
    </dgm:pt>
  </dgm:ptLst>
  <dgm:cxnLst>
    <dgm:cxn modelId="{A205C762-5375-0C4E-9DAB-E9DCD442D57E}" srcId="{8CAA1B75-D897-004B-9046-015DD0434BC9}" destId="{DFF19A88-0AD9-744D-BA8F-1C6D9D6CF74C}" srcOrd="4" destOrd="0" parTransId="{5E509040-4FB8-FC4E-BD3F-818E4E968C70}" sibTransId="{55C68031-D87D-3944-983B-D3D541B73F62}"/>
    <dgm:cxn modelId="{73648034-D852-A44F-903E-A9E3E47C540C}" type="presOf" srcId="{871E3065-DC10-D34A-8463-8A351E468FF0}" destId="{9BC7033D-90F5-D547-B526-7616D8112405}" srcOrd="0" destOrd="0" presId="urn:microsoft.com/office/officeart/2005/8/layout/hierarchy2"/>
    <dgm:cxn modelId="{44D548C0-11DA-0D44-90C5-FE43BB60A2B0}" type="presOf" srcId="{8CAA1B75-D897-004B-9046-015DD0434BC9}" destId="{6C3EFA60-743C-2643-B5C8-9E50B001E672}" srcOrd="0" destOrd="0" presId="urn:microsoft.com/office/officeart/2005/8/layout/hierarchy2"/>
    <dgm:cxn modelId="{ABEA215A-049D-9142-880B-B540C99482A6}" type="presOf" srcId="{36E960E1-3C0F-9D47-9D6D-81EAAE6CB1EA}" destId="{360B07DB-8F6B-0547-BB15-466A0CC81D60}" srcOrd="1" destOrd="0" presId="urn:microsoft.com/office/officeart/2005/8/layout/hierarchy2"/>
    <dgm:cxn modelId="{59E5FA31-75CD-BD48-A22D-07F4B89CFDF0}" srcId="{57F1C3F3-2649-6B4D-8AC2-F49005798450}" destId="{C1DA8636-25B6-4B40-9B1C-4C278BA02EEA}" srcOrd="0" destOrd="0" parTransId="{301F89BC-9077-5B45-95DE-FEB6FA2892D3}" sibTransId="{CD7C5621-A71F-AF42-8739-87ABA07A3019}"/>
    <dgm:cxn modelId="{203CE8C7-BAB3-144A-BB08-7CB07C2B636A}" type="presOf" srcId="{337DACAA-3BD0-9E43-89F7-14558D42FA54}" destId="{83131099-E407-A04D-929F-465976416652}" srcOrd="0" destOrd="0" presId="urn:microsoft.com/office/officeart/2005/8/layout/hierarchy2"/>
    <dgm:cxn modelId="{B044487E-B238-994F-88CE-60DA07BB1526}" type="presOf" srcId="{337DACAA-3BD0-9E43-89F7-14558D42FA54}" destId="{1975E41A-7458-7A4F-A8D0-97475B929BBC}" srcOrd="1" destOrd="0" presId="urn:microsoft.com/office/officeart/2005/8/layout/hierarchy2"/>
    <dgm:cxn modelId="{A62898DF-7DFB-6B40-A046-6B17FD0AA989}" srcId="{DFF19A88-0AD9-744D-BA8F-1C6D9D6CF74C}" destId="{AEA2EB32-F633-C84E-AB43-3A5B039C1766}" srcOrd="0" destOrd="0" parTransId="{93EA24EF-6E71-EA46-A9C0-566A816DFE70}" sibTransId="{06D5BF49-5B28-E344-A964-010BDD4210B5}"/>
    <dgm:cxn modelId="{7E433252-EAF9-D345-92B4-BFCCAF3FFDE9}" type="presOf" srcId="{55C1BC4E-C5AC-3044-8FFE-30F3ACE3F5B3}" destId="{B687B9D9-ECF6-A746-9EDF-30B4D807FA85}" srcOrd="0" destOrd="0" presId="urn:microsoft.com/office/officeart/2005/8/layout/hierarchy2"/>
    <dgm:cxn modelId="{324DB763-2743-5A49-A7CD-2CE76E999628}" type="presOf" srcId="{5E509040-4FB8-FC4E-BD3F-818E4E968C70}" destId="{DF7B85D9-8EC3-174E-9B4E-39F2AC8544C2}" srcOrd="1" destOrd="0" presId="urn:microsoft.com/office/officeart/2005/8/layout/hierarchy2"/>
    <dgm:cxn modelId="{E77FC4A9-66AE-2949-8507-734904A4E632}" srcId="{8CAA1B75-D897-004B-9046-015DD0434BC9}" destId="{10AC684E-7836-1C49-BD5D-A02FBE7ACB6B}" srcOrd="2" destOrd="0" parTransId="{45E0D26C-0050-5C4B-AEDF-E9C436A9B99F}" sibTransId="{F13688E2-7664-C841-9CC8-9874556B7D8A}"/>
    <dgm:cxn modelId="{4BCA2319-66D6-3B4B-B29E-E445FECB71CA}" type="presOf" srcId="{9146BAC5-B97B-1A49-96FA-E0C5EE08AB16}" destId="{F17C9BD4-2A56-A34D-BB4D-F1BCC0A44EFF}" srcOrd="0" destOrd="0" presId="urn:microsoft.com/office/officeart/2005/8/layout/hierarchy2"/>
    <dgm:cxn modelId="{AED5D09D-B658-2844-A50B-161BA939AFAD}" srcId="{55C1BC4E-C5AC-3044-8FFE-30F3ACE3F5B3}" destId="{D0DB6D97-0FAA-E847-9999-9784C53F1CA9}" srcOrd="0" destOrd="0" parTransId="{6B72F441-921C-C040-922C-38EE68D72E0E}" sibTransId="{1EAF6132-28D3-9241-9F67-77464E44CBEC}"/>
    <dgm:cxn modelId="{F5EE9F0D-C7D1-EC49-B626-B68ACD395EB0}" srcId="{8CAA1B75-D897-004B-9046-015DD0434BC9}" destId="{9146BAC5-B97B-1A49-96FA-E0C5EE08AB16}" srcOrd="1" destOrd="0" parTransId="{C5C87D9B-2571-544C-B692-2F7230455D8A}" sibTransId="{CC8F77A7-C484-D34D-A212-96C9D0AF7588}"/>
    <dgm:cxn modelId="{646BB2F1-90EA-5E42-8A79-4296878C3997}" type="presOf" srcId="{625A93A5-4B35-524D-A1F6-6C33AB73ED7D}" destId="{0C9A24A0-E849-1D41-861C-49619757468E}" srcOrd="1" destOrd="0" presId="urn:microsoft.com/office/officeart/2005/8/layout/hierarchy2"/>
    <dgm:cxn modelId="{114CE741-BF65-5E43-A127-A93E887CDD75}" type="presOf" srcId="{8C384F34-273B-3B4D-B6E1-72824B3B9C28}" destId="{192ED42F-ED87-CE42-BB33-C7388CEBE97A}" srcOrd="1" destOrd="0" presId="urn:microsoft.com/office/officeart/2005/8/layout/hierarchy2"/>
    <dgm:cxn modelId="{6C72F152-2991-AC4E-8C63-EAC2E811F819}" type="presOf" srcId="{3DD0D2FC-D4E4-444D-AFDC-833E6542FD07}" destId="{9CC264AD-4BEC-ED49-9B43-4C6D40440324}" srcOrd="0" destOrd="0" presId="urn:microsoft.com/office/officeart/2005/8/layout/hierarchy2"/>
    <dgm:cxn modelId="{67AB3F1C-BD03-B14A-A8BE-5AA28968518C}" srcId="{8CAA1B75-D897-004B-9046-015DD0434BC9}" destId="{9E5991E6-9FB3-A349-8B18-25D22ABE2ADD}" srcOrd="6" destOrd="0" parTransId="{36177B37-F579-4849-9E98-BC1ABD577775}" sibTransId="{5771491E-9AC0-8843-9F7F-DE97DA615B4B}"/>
    <dgm:cxn modelId="{6257508C-0F22-CC40-8978-A540BA447B7D}" type="presOf" srcId="{0BC66C75-4D05-1745-9BD6-AACF439BE3FC}" destId="{AFA81DAC-DFEB-6942-B5A4-9E29F87C06B3}" srcOrd="0" destOrd="0" presId="urn:microsoft.com/office/officeart/2005/8/layout/hierarchy2"/>
    <dgm:cxn modelId="{25840C3A-947B-D04B-8F88-1F1D52ABC1BA}" type="presOf" srcId="{B0B574F9-8F5B-324C-BB0B-569C7AFC63F3}" destId="{B12E964E-E948-DF4D-9A74-C3DCCB11B550}" srcOrd="0" destOrd="0" presId="urn:microsoft.com/office/officeart/2005/8/layout/hierarchy2"/>
    <dgm:cxn modelId="{D1AB53F4-2027-A744-81A3-43996DE71AF4}" type="presOf" srcId="{301F89BC-9077-5B45-95DE-FEB6FA2892D3}" destId="{E2B0EE94-EBE4-5A4B-AC51-0BB102413CA6}" srcOrd="1" destOrd="0" presId="urn:microsoft.com/office/officeart/2005/8/layout/hierarchy2"/>
    <dgm:cxn modelId="{490A4DD4-7BCE-C740-A3B6-D7849B4B9586}" srcId="{8CAA1B75-D897-004B-9046-015DD0434BC9}" destId="{3DD0D2FC-D4E4-444D-AFDC-833E6542FD07}" srcOrd="3" destOrd="0" parTransId="{4A52460E-32FA-954A-B29C-1F1D16856953}" sibTransId="{906ECD88-F39D-2148-A640-7D41192FEF8A}"/>
    <dgm:cxn modelId="{E8A135C6-12E8-7F4F-80EA-CEAB07B304A4}" type="presOf" srcId="{36E960E1-3C0F-9D47-9D6D-81EAAE6CB1EA}" destId="{41A2C2E4-5C95-1C40-9DC7-ABD8BC5F29F7}" srcOrd="0" destOrd="0" presId="urn:microsoft.com/office/officeart/2005/8/layout/hierarchy2"/>
    <dgm:cxn modelId="{43397489-CA38-BC44-BAFF-5AB04B5EA5B7}" type="presOf" srcId="{DF7C51FA-ED55-7643-AD5B-3090116F1A8A}" destId="{AAD11BD0-D640-1C4F-B940-08D82DEDC586}" srcOrd="0" destOrd="0" presId="urn:microsoft.com/office/officeart/2005/8/layout/hierarchy2"/>
    <dgm:cxn modelId="{BD61624E-050B-A24E-BFF7-5C25AB355C7A}" type="presOf" srcId="{C1DA8636-25B6-4B40-9B1C-4C278BA02EEA}" destId="{07C6DFDE-9C9C-3049-9717-7114A980A487}" srcOrd="0" destOrd="0" presId="urn:microsoft.com/office/officeart/2005/8/layout/hierarchy2"/>
    <dgm:cxn modelId="{F279A6E1-1D5F-B54E-9456-93966E0B217E}" type="presOf" srcId="{5E509040-4FB8-FC4E-BD3F-818E4E968C70}" destId="{6A36D4E7-7823-C348-9156-F60AC186ACBA}" srcOrd="0" destOrd="0" presId="urn:microsoft.com/office/officeart/2005/8/layout/hierarchy2"/>
    <dgm:cxn modelId="{1CDA41C7-45E8-014E-80A6-2AA640472262}" type="presOf" srcId="{C5C87D9B-2571-544C-B692-2F7230455D8A}" destId="{DF00039F-6038-9C45-9E6F-111EA4AC19F1}" srcOrd="1" destOrd="0" presId="urn:microsoft.com/office/officeart/2005/8/layout/hierarchy2"/>
    <dgm:cxn modelId="{1BC6DAF6-985D-E344-B4E3-C1B457649404}" srcId="{3DD0D2FC-D4E4-444D-AFDC-833E6542FD07}" destId="{B17A5015-8B5E-EE40-B85F-91F7CD1F5A61}" srcOrd="0" destOrd="0" parTransId="{45132001-4CB4-584C-B90F-ECB300D10E78}" sibTransId="{238717D8-9A88-8845-A1DE-695BEB186AAC}"/>
    <dgm:cxn modelId="{D2D24D6B-DD12-6A4D-9282-1840A4D40FF1}" type="presOf" srcId="{2DF843F2-FD10-0447-8E52-6847691175B7}" destId="{D3ADA42A-0D96-F54F-A867-B432B63C3F7F}" srcOrd="1" destOrd="0" presId="urn:microsoft.com/office/officeart/2005/8/layout/hierarchy2"/>
    <dgm:cxn modelId="{47389CEE-7B10-364C-B6B2-D6ADCB84F334}" type="presOf" srcId="{D0DB6D97-0FAA-E847-9999-9784C53F1CA9}" destId="{F65F7FA4-98AA-1447-9BE0-659C7C87D8EF}" srcOrd="0" destOrd="0" presId="urn:microsoft.com/office/officeart/2005/8/layout/hierarchy2"/>
    <dgm:cxn modelId="{1514A448-DBF0-E142-B83B-7F390D3B26D7}" type="presOf" srcId="{2DF843F2-FD10-0447-8E52-6847691175B7}" destId="{A7BEB393-BA33-534B-8C1A-403301CEF724}" srcOrd="0" destOrd="0" presId="urn:microsoft.com/office/officeart/2005/8/layout/hierarchy2"/>
    <dgm:cxn modelId="{4CD9E2A6-B335-704C-ADAD-2B8C26DC792B}" srcId="{8CAA1B75-D897-004B-9046-015DD0434BC9}" destId="{57F1C3F3-2649-6B4D-8AC2-F49005798450}" srcOrd="0" destOrd="0" parTransId="{2DF843F2-FD10-0447-8E52-6847691175B7}" sibTransId="{3957282A-733D-B748-AC43-721F490E7A81}"/>
    <dgm:cxn modelId="{F148A91F-AB70-624E-8749-E0B9F4BB306D}" srcId="{10AC684E-7836-1C49-BD5D-A02FBE7ACB6B}" destId="{871E3065-DC10-D34A-8463-8A351E468FF0}" srcOrd="0" destOrd="0" parTransId="{36E960E1-3C0F-9D47-9D6D-81EAAE6CB1EA}" sibTransId="{FBA2DDD9-56F9-E44E-A738-89CF00E00866}"/>
    <dgm:cxn modelId="{B01264D8-16C9-2345-A7E2-7708A2BE45C4}" type="presOf" srcId="{AEA2EB32-F633-C84E-AB43-3A5B039C1766}" destId="{96543C68-4C70-C64B-9594-333E559E20F3}" srcOrd="0" destOrd="0" presId="urn:microsoft.com/office/officeart/2005/8/layout/hierarchy2"/>
    <dgm:cxn modelId="{DF459491-2184-674E-9AC4-4986BDCCAC27}" type="presOf" srcId="{4A52460E-32FA-954A-B29C-1F1D16856953}" destId="{80F45D81-A9C9-B242-8416-688DF47C08FD}" srcOrd="1" destOrd="0" presId="urn:microsoft.com/office/officeart/2005/8/layout/hierarchy2"/>
    <dgm:cxn modelId="{342C3BE0-A1B6-2B4A-9308-F6C298F80949}" type="presOf" srcId="{B08EEF96-F935-D24B-AE0A-8DE628C60A75}" destId="{AC766A95-3D4B-4846-B832-140960D6436E}" srcOrd="1" destOrd="0" presId="urn:microsoft.com/office/officeart/2005/8/layout/hierarchy2"/>
    <dgm:cxn modelId="{961EF5CA-1E9E-4D4F-BA21-FD09ADC5C814}" type="presOf" srcId="{45E0D26C-0050-5C4B-AEDF-E9C436A9B99F}" destId="{E9FA005F-98FA-CF45-9DE6-186B6BAFC235}" srcOrd="0" destOrd="0" presId="urn:microsoft.com/office/officeart/2005/8/layout/hierarchy2"/>
    <dgm:cxn modelId="{65C6BB7C-5E65-324A-834A-A8049B481BEC}" type="presOf" srcId="{93EA24EF-6E71-EA46-A9C0-566A816DFE70}" destId="{046FC0C8-DC95-8146-A04A-0539F44BA029}" srcOrd="0" destOrd="0" presId="urn:microsoft.com/office/officeart/2005/8/layout/hierarchy2"/>
    <dgm:cxn modelId="{C386E2DE-8669-6A4D-BE1D-589B8ABE6ACC}" type="presOf" srcId="{9E5991E6-9FB3-A349-8B18-25D22ABE2ADD}" destId="{B7B18CDF-F689-734E-B2A7-E0F3209BF1C1}" srcOrd="0" destOrd="0" presId="urn:microsoft.com/office/officeart/2005/8/layout/hierarchy2"/>
    <dgm:cxn modelId="{D279A7CF-ED9D-7C47-8D71-1646C9C188B7}" type="presOf" srcId="{B08EEF96-F935-D24B-AE0A-8DE628C60A75}" destId="{2AB40569-D47E-4E47-99AB-16F137CBE944}" srcOrd="0" destOrd="0" presId="urn:microsoft.com/office/officeart/2005/8/layout/hierarchy2"/>
    <dgm:cxn modelId="{5EB2A9DB-5430-164A-93C9-EE1210BDCCBF}" srcId="{9146BAC5-B97B-1A49-96FA-E0C5EE08AB16}" destId="{324D7E29-C8A2-7541-979D-7EA9BD71013E}" srcOrd="0" destOrd="0" parTransId="{625A93A5-4B35-524D-A1F6-6C33AB73ED7D}" sibTransId="{ACA677B9-0057-2D4F-80AC-397C4423C831}"/>
    <dgm:cxn modelId="{367E502C-CA78-3945-85E1-FCDA50432C0E}" type="presOf" srcId="{F7A8A8BF-910C-F249-ABBC-56324234D381}" destId="{C291F74C-0D89-D64F-AEEA-7AA63F608B40}" srcOrd="0" destOrd="0" presId="urn:microsoft.com/office/officeart/2005/8/layout/hierarchy2"/>
    <dgm:cxn modelId="{E746B925-793A-E046-B012-52F68D9FBD5F}" srcId="{8CAA1B75-D897-004B-9046-015DD0434BC9}" destId="{DF7C51FA-ED55-7643-AD5B-3090116F1A8A}" srcOrd="5" destOrd="0" parTransId="{F7A8A8BF-910C-F249-ABBC-56324234D381}" sibTransId="{71E1DBDB-BB52-7447-99B8-1EC203D8A4AB}"/>
    <dgm:cxn modelId="{D0B5994F-1606-2F42-8AE9-63F06AD8D474}" type="presOf" srcId="{10AC684E-7836-1C49-BD5D-A02FBE7ACB6B}" destId="{F82BFB20-FDA1-A44F-BDB2-2F1B641FC471}" srcOrd="0" destOrd="0" presId="urn:microsoft.com/office/officeart/2005/8/layout/hierarchy2"/>
    <dgm:cxn modelId="{E3F1258A-381D-B94B-B27B-B37BBE4B1CB8}" type="presOf" srcId="{36177B37-F579-4849-9E98-BC1ABD577775}" destId="{954A066B-B59A-7A4B-B831-06B55E8BC664}" srcOrd="1" destOrd="0" presId="urn:microsoft.com/office/officeart/2005/8/layout/hierarchy2"/>
    <dgm:cxn modelId="{EF5BFE2A-7E65-AB42-B039-D59595B801DB}" type="presOf" srcId="{324D7E29-C8A2-7541-979D-7EA9BD71013E}" destId="{9A236200-0D36-D44F-B716-0C069B1AFD44}" srcOrd="0" destOrd="0" presId="urn:microsoft.com/office/officeart/2005/8/layout/hierarchy2"/>
    <dgm:cxn modelId="{0B8A4695-8FDD-8041-910C-F40F0322780E}" type="presOf" srcId="{6B72F441-921C-C040-922C-38EE68D72E0E}" destId="{3CB05615-D0F6-BB4E-BF51-077F9C773074}" srcOrd="0" destOrd="0" presId="urn:microsoft.com/office/officeart/2005/8/layout/hierarchy2"/>
    <dgm:cxn modelId="{2FC13C1B-6740-7D4B-80E5-312ACA4DC21C}" type="presOf" srcId="{8C384F34-273B-3B4D-B6E1-72824B3B9C28}" destId="{7138BF20-13A4-B449-B101-EABD4221F64F}" srcOrd="0" destOrd="0" presId="urn:microsoft.com/office/officeart/2005/8/layout/hierarchy2"/>
    <dgm:cxn modelId="{70A6C3F7-B140-A849-9746-B3566ABD22D9}" type="presOf" srcId="{93EA24EF-6E71-EA46-A9C0-566A816DFE70}" destId="{F50D162D-17E5-BB41-B9D2-60B65597CDE2}" srcOrd="1" destOrd="0" presId="urn:microsoft.com/office/officeart/2005/8/layout/hierarchy2"/>
    <dgm:cxn modelId="{72C4645B-E75B-3E49-BB05-B2F2AB51A0D6}" type="presOf" srcId="{F7A8A8BF-910C-F249-ABBC-56324234D381}" destId="{49F9D58D-D9C9-DE4D-944C-A1F8D2FD3F61}" srcOrd="1" destOrd="0" presId="urn:microsoft.com/office/officeart/2005/8/layout/hierarchy2"/>
    <dgm:cxn modelId="{33F8A568-5872-C54C-9547-9528C3DAA62B}" type="presOf" srcId="{45132001-4CB4-584C-B90F-ECB300D10E78}" destId="{465F730C-8AEA-1E41-A1EC-7B4C00E1C517}" srcOrd="0" destOrd="0" presId="urn:microsoft.com/office/officeart/2005/8/layout/hierarchy2"/>
    <dgm:cxn modelId="{59090FE0-45D0-AB45-9C86-956A7205B1C1}" type="presOf" srcId="{45E0D26C-0050-5C4B-AEDF-E9C436A9B99F}" destId="{49B6D411-28D7-944B-936A-5DC420653346}" srcOrd="1" destOrd="0" presId="urn:microsoft.com/office/officeart/2005/8/layout/hierarchy2"/>
    <dgm:cxn modelId="{740606C5-116D-524B-9BC6-CA1669C4887C}" type="presOf" srcId="{14198467-611E-4446-8B46-B9A83A14581A}" destId="{29C21966-EF7A-3642-87E4-5362FFD2ED93}" srcOrd="0" destOrd="0" presId="urn:microsoft.com/office/officeart/2005/8/layout/hierarchy2"/>
    <dgm:cxn modelId="{CED26CC3-6577-F14C-912E-6A8A7FB3E923}" type="presOf" srcId="{301F89BC-9077-5B45-95DE-FEB6FA2892D3}" destId="{55FD9FF6-8899-FD47-906C-56648F2BF273}" srcOrd="0" destOrd="0" presId="urn:microsoft.com/office/officeart/2005/8/layout/hierarchy2"/>
    <dgm:cxn modelId="{C072F9D6-CF0E-2047-AB68-023C241E0E03}" type="presOf" srcId="{C5C87D9B-2571-544C-B692-2F7230455D8A}" destId="{42A2F579-4A38-8748-AB95-7E311F69AC43}" srcOrd="0" destOrd="0" presId="urn:microsoft.com/office/officeart/2005/8/layout/hierarchy2"/>
    <dgm:cxn modelId="{DB7EF23E-CCF7-3246-B117-70A6CC9052F0}" type="presOf" srcId="{DFF19A88-0AD9-744D-BA8F-1C6D9D6CF74C}" destId="{6480DC92-0B51-3A4A-8544-297628031956}" srcOrd="0" destOrd="0" presId="urn:microsoft.com/office/officeart/2005/8/layout/hierarchy2"/>
    <dgm:cxn modelId="{2AFA11E5-B800-DF48-B4F9-F26F301C0962}" type="presOf" srcId="{45132001-4CB4-584C-B90F-ECB300D10E78}" destId="{C50A7799-833A-7741-9549-11E993691E76}" srcOrd="1" destOrd="0" presId="urn:microsoft.com/office/officeart/2005/8/layout/hierarchy2"/>
    <dgm:cxn modelId="{F298D19B-2C9F-464E-B7C4-04A5DCCEB445}" srcId="{8CAA1B75-D897-004B-9046-015DD0434BC9}" destId="{55C1BC4E-C5AC-3044-8FFE-30F3ACE3F5B3}" srcOrd="7" destOrd="0" parTransId="{8C384F34-273B-3B4D-B6E1-72824B3B9C28}" sibTransId="{D4079194-34D1-764E-BDE0-E1738E473250}"/>
    <dgm:cxn modelId="{067BFB18-4F79-B241-B63A-F847EAFB96A3}" type="presOf" srcId="{36177B37-F579-4849-9E98-BC1ABD577775}" destId="{315DEC8D-4E1F-374E-8CC3-B5BD352C261F}" srcOrd="0" destOrd="0" presId="urn:microsoft.com/office/officeart/2005/8/layout/hierarchy2"/>
    <dgm:cxn modelId="{2D9346AB-28A9-C744-B4F0-61E0C0BDFC6B}" type="presOf" srcId="{625A93A5-4B35-524D-A1F6-6C33AB73ED7D}" destId="{6942C6B7-D51E-B64B-BA2D-3BCA89F9FA92}" srcOrd="0" destOrd="0" presId="urn:microsoft.com/office/officeart/2005/8/layout/hierarchy2"/>
    <dgm:cxn modelId="{7E3BF29F-F744-2941-929F-CE9620F75350}" type="presOf" srcId="{6B72F441-921C-C040-922C-38EE68D72E0E}" destId="{AB20687E-CF85-174E-A724-3A876A23034B}" srcOrd="1" destOrd="0" presId="urn:microsoft.com/office/officeart/2005/8/layout/hierarchy2"/>
    <dgm:cxn modelId="{E1DA6348-BBCF-A241-A521-2B36E485A694}" srcId="{9E5991E6-9FB3-A349-8B18-25D22ABE2ADD}" destId="{14198467-611E-4446-8B46-B9A83A14581A}" srcOrd="0" destOrd="0" parTransId="{337DACAA-3BD0-9E43-89F7-14558D42FA54}" sibTransId="{AF5466C2-67A3-D84B-A200-21D6DE089E86}"/>
    <dgm:cxn modelId="{ABCFDD32-9290-264D-BAE3-966A2B4E363D}" srcId="{0BC66C75-4D05-1745-9BD6-AACF439BE3FC}" destId="{8CAA1B75-D897-004B-9046-015DD0434BC9}" srcOrd="0" destOrd="0" parTransId="{908B66B2-256C-074B-ABA8-E505442C2BE5}" sibTransId="{1FCF2CD0-AF88-AB4E-8486-D43BE3B4EEB4}"/>
    <dgm:cxn modelId="{6B8BD0DA-56A4-A147-BE42-5AADC48134B9}" type="presOf" srcId="{4A52460E-32FA-954A-B29C-1F1D16856953}" destId="{FD3D45D8-358B-1346-A07E-CB2A109BE9D4}" srcOrd="0" destOrd="0" presId="urn:microsoft.com/office/officeart/2005/8/layout/hierarchy2"/>
    <dgm:cxn modelId="{8B33C807-761D-D24F-AEC0-86E28C0F91E0}" type="presOf" srcId="{B17A5015-8B5E-EE40-B85F-91F7CD1F5A61}" destId="{D98EE982-C80D-2449-810E-0EB2CF9476CF}" srcOrd="0" destOrd="0" presId="urn:microsoft.com/office/officeart/2005/8/layout/hierarchy2"/>
    <dgm:cxn modelId="{5EF11F1B-67C1-6F44-985E-7E2EFC569A16}" srcId="{DF7C51FA-ED55-7643-AD5B-3090116F1A8A}" destId="{B0B574F9-8F5B-324C-BB0B-569C7AFC63F3}" srcOrd="0" destOrd="0" parTransId="{B08EEF96-F935-D24B-AE0A-8DE628C60A75}" sibTransId="{633F7B65-A6F5-C04B-A6BB-5EB3DB2CE084}"/>
    <dgm:cxn modelId="{8B08025D-50CA-6442-860F-41D85FE66CEC}" type="presOf" srcId="{57F1C3F3-2649-6B4D-8AC2-F49005798450}" destId="{785414B3-C107-544E-BFBF-D42FA2F84146}" srcOrd="0" destOrd="0" presId="urn:microsoft.com/office/officeart/2005/8/layout/hierarchy2"/>
    <dgm:cxn modelId="{2D9FBE1A-198D-7E47-83A9-E9E39F5BE116}" type="presParOf" srcId="{AFA81DAC-DFEB-6942-B5A4-9E29F87C06B3}" destId="{17DC6AF2-E33E-9944-B10B-D82DB3F34477}" srcOrd="0" destOrd="0" presId="urn:microsoft.com/office/officeart/2005/8/layout/hierarchy2"/>
    <dgm:cxn modelId="{B3B09CB7-CD12-C445-833C-1B7E26B69E32}" type="presParOf" srcId="{17DC6AF2-E33E-9944-B10B-D82DB3F34477}" destId="{6C3EFA60-743C-2643-B5C8-9E50B001E672}" srcOrd="0" destOrd="0" presId="urn:microsoft.com/office/officeart/2005/8/layout/hierarchy2"/>
    <dgm:cxn modelId="{DF6CB026-B20A-E742-8759-1A864BC4EBB8}" type="presParOf" srcId="{17DC6AF2-E33E-9944-B10B-D82DB3F34477}" destId="{81DFA144-A472-1E48-9899-97BA9F117C8E}" srcOrd="1" destOrd="0" presId="urn:microsoft.com/office/officeart/2005/8/layout/hierarchy2"/>
    <dgm:cxn modelId="{0B6EB28E-5FDD-1344-B37B-2641EA89DEA9}" type="presParOf" srcId="{81DFA144-A472-1E48-9899-97BA9F117C8E}" destId="{A7BEB393-BA33-534B-8C1A-403301CEF724}" srcOrd="0" destOrd="0" presId="urn:microsoft.com/office/officeart/2005/8/layout/hierarchy2"/>
    <dgm:cxn modelId="{1B1EAA60-BC1C-0F42-B90A-D2CC1E7CB2F2}" type="presParOf" srcId="{A7BEB393-BA33-534B-8C1A-403301CEF724}" destId="{D3ADA42A-0D96-F54F-A867-B432B63C3F7F}" srcOrd="0" destOrd="0" presId="urn:microsoft.com/office/officeart/2005/8/layout/hierarchy2"/>
    <dgm:cxn modelId="{3AFCDF49-A458-BA4C-9A7E-B0ECB2D9CC1D}" type="presParOf" srcId="{81DFA144-A472-1E48-9899-97BA9F117C8E}" destId="{B9C3BEFD-4892-4147-8B00-0B6B2FBB1CA5}" srcOrd="1" destOrd="0" presId="urn:microsoft.com/office/officeart/2005/8/layout/hierarchy2"/>
    <dgm:cxn modelId="{24E41A81-38A7-3642-A774-A46FEC057507}" type="presParOf" srcId="{B9C3BEFD-4892-4147-8B00-0B6B2FBB1CA5}" destId="{785414B3-C107-544E-BFBF-D42FA2F84146}" srcOrd="0" destOrd="0" presId="urn:microsoft.com/office/officeart/2005/8/layout/hierarchy2"/>
    <dgm:cxn modelId="{45007689-FCFE-5045-8DA5-900930BF120D}" type="presParOf" srcId="{B9C3BEFD-4892-4147-8B00-0B6B2FBB1CA5}" destId="{E2BD0BE8-8C70-AA4F-BB6B-3658E03533F4}" srcOrd="1" destOrd="0" presId="urn:microsoft.com/office/officeart/2005/8/layout/hierarchy2"/>
    <dgm:cxn modelId="{2F697F1F-5B29-F04F-A260-2EA3CD758645}" type="presParOf" srcId="{E2BD0BE8-8C70-AA4F-BB6B-3658E03533F4}" destId="{55FD9FF6-8899-FD47-906C-56648F2BF273}" srcOrd="0" destOrd="0" presId="urn:microsoft.com/office/officeart/2005/8/layout/hierarchy2"/>
    <dgm:cxn modelId="{890CD452-40D2-CC4B-A38A-EB38B905A420}" type="presParOf" srcId="{55FD9FF6-8899-FD47-906C-56648F2BF273}" destId="{E2B0EE94-EBE4-5A4B-AC51-0BB102413CA6}" srcOrd="0" destOrd="0" presId="urn:microsoft.com/office/officeart/2005/8/layout/hierarchy2"/>
    <dgm:cxn modelId="{21C5D01A-95E4-3946-AE59-718B045999E5}" type="presParOf" srcId="{E2BD0BE8-8C70-AA4F-BB6B-3658E03533F4}" destId="{4F8BF9C9-9986-3644-B789-28752E69154F}" srcOrd="1" destOrd="0" presId="urn:microsoft.com/office/officeart/2005/8/layout/hierarchy2"/>
    <dgm:cxn modelId="{F27D98A7-91AE-B640-923E-C43E5DBBBB55}" type="presParOf" srcId="{4F8BF9C9-9986-3644-B789-28752E69154F}" destId="{07C6DFDE-9C9C-3049-9717-7114A980A487}" srcOrd="0" destOrd="0" presId="urn:microsoft.com/office/officeart/2005/8/layout/hierarchy2"/>
    <dgm:cxn modelId="{853E0216-F55E-3F4C-A477-D8A4AF89B0E0}" type="presParOf" srcId="{4F8BF9C9-9986-3644-B789-28752E69154F}" destId="{07177A44-1914-1941-9EE1-608AB0048F3C}" srcOrd="1" destOrd="0" presId="urn:microsoft.com/office/officeart/2005/8/layout/hierarchy2"/>
    <dgm:cxn modelId="{6C841280-16E3-9B43-B314-FE709EA07933}" type="presParOf" srcId="{81DFA144-A472-1E48-9899-97BA9F117C8E}" destId="{42A2F579-4A38-8748-AB95-7E311F69AC43}" srcOrd="2" destOrd="0" presId="urn:microsoft.com/office/officeart/2005/8/layout/hierarchy2"/>
    <dgm:cxn modelId="{C6F37DFC-0191-FB44-8F7B-86B3F407C84A}" type="presParOf" srcId="{42A2F579-4A38-8748-AB95-7E311F69AC43}" destId="{DF00039F-6038-9C45-9E6F-111EA4AC19F1}" srcOrd="0" destOrd="0" presId="urn:microsoft.com/office/officeart/2005/8/layout/hierarchy2"/>
    <dgm:cxn modelId="{7AC2BB05-BE42-3C42-A0B3-EF3A34672AFC}" type="presParOf" srcId="{81DFA144-A472-1E48-9899-97BA9F117C8E}" destId="{F3F00D27-0878-E947-ABAD-31DEC24F1FD9}" srcOrd="3" destOrd="0" presId="urn:microsoft.com/office/officeart/2005/8/layout/hierarchy2"/>
    <dgm:cxn modelId="{0DD97E96-2D68-9446-83F4-EB8C6CDDBA84}" type="presParOf" srcId="{F3F00D27-0878-E947-ABAD-31DEC24F1FD9}" destId="{F17C9BD4-2A56-A34D-BB4D-F1BCC0A44EFF}" srcOrd="0" destOrd="0" presId="urn:microsoft.com/office/officeart/2005/8/layout/hierarchy2"/>
    <dgm:cxn modelId="{FC25EACA-E876-3F4B-B01E-1DF0AA7D4402}" type="presParOf" srcId="{F3F00D27-0878-E947-ABAD-31DEC24F1FD9}" destId="{96CB4A31-62FF-6147-BCC1-A77D6ADE5CA1}" srcOrd="1" destOrd="0" presId="urn:microsoft.com/office/officeart/2005/8/layout/hierarchy2"/>
    <dgm:cxn modelId="{8C5FB3E6-049E-E049-BE41-CC12B49A9AF8}" type="presParOf" srcId="{96CB4A31-62FF-6147-BCC1-A77D6ADE5CA1}" destId="{6942C6B7-D51E-B64B-BA2D-3BCA89F9FA92}" srcOrd="0" destOrd="0" presId="urn:microsoft.com/office/officeart/2005/8/layout/hierarchy2"/>
    <dgm:cxn modelId="{9BAA1883-381E-1E4E-BDDF-1E3844BA1F34}" type="presParOf" srcId="{6942C6B7-D51E-B64B-BA2D-3BCA89F9FA92}" destId="{0C9A24A0-E849-1D41-861C-49619757468E}" srcOrd="0" destOrd="0" presId="urn:microsoft.com/office/officeart/2005/8/layout/hierarchy2"/>
    <dgm:cxn modelId="{A46F7189-01FA-9B45-847D-F498064E09C6}" type="presParOf" srcId="{96CB4A31-62FF-6147-BCC1-A77D6ADE5CA1}" destId="{BE594AC5-724E-1745-AC25-B7C970ABAF88}" srcOrd="1" destOrd="0" presId="urn:microsoft.com/office/officeart/2005/8/layout/hierarchy2"/>
    <dgm:cxn modelId="{EA491C20-FD0F-8948-84B9-807871572AD1}" type="presParOf" srcId="{BE594AC5-724E-1745-AC25-B7C970ABAF88}" destId="{9A236200-0D36-D44F-B716-0C069B1AFD44}" srcOrd="0" destOrd="0" presId="urn:microsoft.com/office/officeart/2005/8/layout/hierarchy2"/>
    <dgm:cxn modelId="{FC358A33-535C-BF4D-9B80-6A5FC4E0A2A0}" type="presParOf" srcId="{BE594AC5-724E-1745-AC25-B7C970ABAF88}" destId="{4FAC4189-D72F-6843-ADAE-F435AEFFDC75}" srcOrd="1" destOrd="0" presId="urn:microsoft.com/office/officeart/2005/8/layout/hierarchy2"/>
    <dgm:cxn modelId="{BDE75D2C-5A6B-FD45-BAD0-DB14DD2D1A63}" type="presParOf" srcId="{81DFA144-A472-1E48-9899-97BA9F117C8E}" destId="{E9FA005F-98FA-CF45-9DE6-186B6BAFC235}" srcOrd="4" destOrd="0" presId="urn:microsoft.com/office/officeart/2005/8/layout/hierarchy2"/>
    <dgm:cxn modelId="{0A430D02-C5FC-D94E-A89F-D7CF28AC5EDF}" type="presParOf" srcId="{E9FA005F-98FA-CF45-9DE6-186B6BAFC235}" destId="{49B6D411-28D7-944B-936A-5DC420653346}" srcOrd="0" destOrd="0" presId="urn:microsoft.com/office/officeart/2005/8/layout/hierarchy2"/>
    <dgm:cxn modelId="{42730510-454E-4248-9095-F279E510F803}" type="presParOf" srcId="{81DFA144-A472-1E48-9899-97BA9F117C8E}" destId="{38BBF010-5E2C-C448-BC7B-D81FA1ECA313}" srcOrd="5" destOrd="0" presId="urn:microsoft.com/office/officeart/2005/8/layout/hierarchy2"/>
    <dgm:cxn modelId="{F3DE901D-008A-C240-82E9-60F076D3C156}" type="presParOf" srcId="{38BBF010-5E2C-C448-BC7B-D81FA1ECA313}" destId="{F82BFB20-FDA1-A44F-BDB2-2F1B641FC471}" srcOrd="0" destOrd="0" presId="urn:microsoft.com/office/officeart/2005/8/layout/hierarchy2"/>
    <dgm:cxn modelId="{CC6CF488-0B2D-9D47-BF79-BB11827066DD}" type="presParOf" srcId="{38BBF010-5E2C-C448-BC7B-D81FA1ECA313}" destId="{AE3A4EC9-BFB3-E542-8291-1095E32E76F7}" srcOrd="1" destOrd="0" presId="urn:microsoft.com/office/officeart/2005/8/layout/hierarchy2"/>
    <dgm:cxn modelId="{B113D5BD-0EC2-D043-9AFF-2B033562725C}" type="presParOf" srcId="{AE3A4EC9-BFB3-E542-8291-1095E32E76F7}" destId="{41A2C2E4-5C95-1C40-9DC7-ABD8BC5F29F7}" srcOrd="0" destOrd="0" presId="urn:microsoft.com/office/officeart/2005/8/layout/hierarchy2"/>
    <dgm:cxn modelId="{BE464B90-ED02-8149-9C8B-4E8241E99437}" type="presParOf" srcId="{41A2C2E4-5C95-1C40-9DC7-ABD8BC5F29F7}" destId="{360B07DB-8F6B-0547-BB15-466A0CC81D60}" srcOrd="0" destOrd="0" presId="urn:microsoft.com/office/officeart/2005/8/layout/hierarchy2"/>
    <dgm:cxn modelId="{EEF8C5D4-1D63-8542-A11C-26F359ACF31A}" type="presParOf" srcId="{AE3A4EC9-BFB3-E542-8291-1095E32E76F7}" destId="{9C9AC624-7058-B544-86AC-662C13A74EB2}" srcOrd="1" destOrd="0" presId="urn:microsoft.com/office/officeart/2005/8/layout/hierarchy2"/>
    <dgm:cxn modelId="{1781AED8-0ABF-DA42-9077-2A8040F0E108}" type="presParOf" srcId="{9C9AC624-7058-B544-86AC-662C13A74EB2}" destId="{9BC7033D-90F5-D547-B526-7616D8112405}" srcOrd="0" destOrd="0" presId="urn:microsoft.com/office/officeart/2005/8/layout/hierarchy2"/>
    <dgm:cxn modelId="{A0D2393E-3AD7-6C46-8A5C-8256ECBE1554}" type="presParOf" srcId="{9C9AC624-7058-B544-86AC-662C13A74EB2}" destId="{615125A8-7EF9-3C40-8894-B8E52F5D4348}" srcOrd="1" destOrd="0" presId="urn:microsoft.com/office/officeart/2005/8/layout/hierarchy2"/>
    <dgm:cxn modelId="{5994996C-BDC6-844E-A40E-FD7640120BCD}" type="presParOf" srcId="{81DFA144-A472-1E48-9899-97BA9F117C8E}" destId="{FD3D45D8-358B-1346-A07E-CB2A109BE9D4}" srcOrd="6" destOrd="0" presId="urn:microsoft.com/office/officeart/2005/8/layout/hierarchy2"/>
    <dgm:cxn modelId="{560D113E-7196-6746-B32D-4D52320465B4}" type="presParOf" srcId="{FD3D45D8-358B-1346-A07E-CB2A109BE9D4}" destId="{80F45D81-A9C9-B242-8416-688DF47C08FD}" srcOrd="0" destOrd="0" presId="urn:microsoft.com/office/officeart/2005/8/layout/hierarchy2"/>
    <dgm:cxn modelId="{1D2A9391-4D54-4F4B-A0E1-17FA61085752}" type="presParOf" srcId="{81DFA144-A472-1E48-9899-97BA9F117C8E}" destId="{51B1A485-70DC-CC4C-946B-983DA081253F}" srcOrd="7" destOrd="0" presId="urn:microsoft.com/office/officeart/2005/8/layout/hierarchy2"/>
    <dgm:cxn modelId="{FAC0A056-6AF1-EB4F-A1D6-447A66F4D2FD}" type="presParOf" srcId="{51B1A485-70DC-CC4C-946B-983DA081253F}" destId="{9CC264AD-4BEC-ED49-9B43-4C6D40440324}" srcOrd="0" destOrd="0" presId="urn:microsoft.com/office/officeart/2005/8/layout/hierarchy2"/>
    <dgm:cxn modelId="{663E5862-958B-0741-BD7F-D00C658F73CF}" type="presParOf" srcId="{51B1A485-70DC-CC4C-946B-983DA081253F}" destId="{CEB3F625-D7DD-3E41-A591-1C6B8008D5DD}" srcOrd="1" destOrd="0" presId="urn:microsoft.com/office/officeart/2005/8/layout/hierarchy2"/>
    <dgm:cxn modelId="{BC101E10-200E-C945-9018-A00D16DA53F0}" type="presParOf" srcId="{CEB3F625-D7DD-3E41-A591-1C6B8008D5DD}" destId="{465F730C-8AEA-1E41-A1EC-7B4C00E1C517}" srcOrd="0" destOrd="0" presId="urn:microsoft.com/office/officeart/2005/8/layout/hierarchy2"/>
    <dgm:cxn modelId="{14E30449-ED95-BD4D-9527-E327E544F827}" type="presParOf" srcId="{465F730C-8AEA-1E41-A1EC-7B4C00E1C517}" destId="{C50A7799-833A-7741-9549-11E993691E76}" srcOrd="0" destOrd="0" presId="urn:microsoft.com/office/officeart/2005/8/layout/hierarchy2"/>
    <dgm:cxn modelId="{AEE933DA-9187-094B-8501-3A4C6C39F7A9}" type="presParOf" srcId="{CEB3F625-D7DD-3E41-A591-1C6B8008D5DD}" destId="{ACFB724F-8459-5040-8A13-FDEEC2BA69F8}" srcOrd="1" destOrd="0" presId="urn:microsoft.com/office/officeart/2005/8/layout/hierarchy2"/>
    <dgm:cxn modelId="{18B47074-EA41-9E46-8A17-1A58CFD604DA}" type="presParOf" srcId="{ACFB724F-8459-5040-8A13-FDEEC2BA69F8}" destId="{D98EE982-C80D-2449-810E-0EB2CF9476CF}" srcOrd="0" destOrd="0" presId="urn:microsoft.com/office/officeart/2005/8/layout/hierarchy2"/>
    <dgm:cxn modelId="{01A4F7AF-95F5-3242-9226-E35144F0AD91}" type="presParOf" srcId="{ACFB724F-8459-5040-8A13-FDEEC2BA69F8}" destId="{252F519C-9DB3-074F-9515-E01ED6B55A31}" srcOrd="1" destOrd="0" presId="urn:microsoft.com/office/officeart/2005/8/layout/hierarchy2"/>
    <dgm:cxn modelId="{AF445F8D-3400-9E48-A84B-3AF65538BA62}" type="presParOf" srcId="{81DFA144-A472-1E48-9899-97BA9F117C8E}" destId="{6A36D4E7-7823-C348-9156-F60AC186ACBA}" srcOrd="8" destOrd="0" presId="urn:microsoft.com/office/officeart/2005/8/layout/hierarchy2"/>
    <dgm:cxn modelId="{4789932D-B0B6-7344-BB8F-9E6B35E4BDA5}" type="presParOf" srcId="{6A36D4E7-7823-C348-9156-F60AC186ACBA}" destId="{DF7B85D9-8EC3-174E-9B4E-39F2AC8544C2}" srcOrd="0" destOrd="0" presId="urn:microsoft.com/office/officeart/2005/8/layout/hierarchy2"/>
    <dgm:cxn modelId="{94B10A41-81C0-0743-BFC2-C7239AF043F0}" type="presParOf" srcId="{81DFA144-A472-1E48-9899-97BA9F117C8E}" destId="{96207DEC-C822-1542-A516-60E0334A4774}" srcOrd="9" destOrd="0" presId="urn:microsoft.com/office/officeart/2005/8/layout/hierarchy2"/>
    <dgm:cxn modelId="{3802D0B1-2E93-4348-8314-A297FDBF9BFA}" type="presParOf" srcId="{96207DEC-C822-1542-A516-60E0334A4774}" destId="{6480DC92-0B51-3A4A-8544-297628031956}" srcOrd="0" destOrd="0" presId="urn:microsoft.com/office/officeart/2005/8/layout/hierarchy2"/>
    <dgm:cxn modelId="{A138F0C9-063D-6045-8D85-1716A372FCA9}" type="presParOf" srcId="{96207DEC-C822-1542-A516-60E0334A4774}" destId="{EDAB7504-B412-7E4D-8A2C-0772E47FBA6A}" srcOrd="1" destOrd="0" presId="urn:microsoft.com/office/officeart/2005/8/layout/hierarchy2"/>
    <dgm:cxn modelId="{AD08ED54-0168-E648-856E-F8A3EB25CC17}" type="presParOf" srcId="{EDAB7504-B412-7E4D-8A2C-0772E47FBA6A}" destId="{046FC0C8-DC95-8146-A04A-0539F44BA029}" srcOrd="0" destOrd="0" presId="urn:microsoft.com/office/officeart/2005/8/layout/hierarchy2"/>
    <dgm:cxn modelId="{B637210B-7BA0-F74B-9F7B-2BEB524BC0BC}" type="presParOf" srcId="{046FC0C8-DC95-8146-A04A-0539F44BA029}" destId="{F50D162D-17E5-BB41-B9D2-60B65597CDE2}" srcOrd="0" destOrd="0" presId="urn:microsoft.com/office/officeart/2005/8/layout/hierarchy2"/>
    <dgm:cxn modelId="{0D86E468-B2ED-384A-8F4D-FAA662BF2501}" type="presParOf" srcId="{EDAB7504-B412-7E4D-8A2C-0772E47FBA6A}" destId="{F8794E6A-5BA6-AD43-9923-340FAF3A918C}" srcOrd="1" destOrd="0" presId="urn:microsoft.com/office/officeart/2005/8/layout/hierarchy2"/>
    <dgm:cxn modelId="{370404F5-6AEB-EE41-8DDB-7EB51F7E110D}" type="presParOf" srcId="{F8794E6A-5BA6-AD43-9923-340FAF3A918C}" destId="{96543C68-4C70-C64B-9594-333E559E20F3}" srcOrd="0" destOrd="0" presId="urn:microsoft.com/office/officeart/2005/8/layout/hierarchy2"/>
    <dgm:cxn modelId="{9F995B18-6DBE-CA4F-BD7A-0B28615C5B28}" type="presParOf" srcId="{F8794E6A-5BA6-AD43-9923-340FAF3A918C}" destId="{A803BB82-407F-4246-8E22-701340511AF9}" srcOrd="1" destOrd="0" presId="urn:microsoft.com/office/officeart/2005/8/layout/hierarchy2"/>
    <dgm:cxn modelId="{BDBE4159-8C54-5F40-B6F8-15410FFBA87F}" type="presParOf" srcId="{81DFA144-A472-1E48-9899-97BA9F117C8E}" destId="{C291F74C-0D89-D64F-AEEA-7AA63F608B40}" srcOrd="10" destOrd="0" presId="urn:microsoft.com/office/officeart/2005/8/layout/hierarchy2"/>
    <dgm:cxn modelId="{25A9D049-CD74-A047-AAE9-89538FA62A26}" type="presParOf" srcId="{C291F74C-0D89-D64F-AEEA-7AA63F608B40}" destId="{49F9D58D-D9C9-DE4D-944C-A1F8D2FD3F61}" srcOrd="0" destOrd="0" presId="urn:microsoft.com/office/officeart/2005/8/layout/hierarchy2"/>
    <dgm:cxn modelId="{FFD86AAC-0C63-6248-8F53-9FB04E679CC4}" type="presParOf" srcId="{81DFA144-A472-1E48-9899-97BA9F117C8E}" destId="{00D78077-3866-834E-89E9-F7825D245939}" srcOrd="11" destOrd="0" presId="urn:microsoft.com/office/officeart/2005/8/layout/hierarchy2"/>
    <dgm:cxn modelId="{8DD612A9-C7C2-2E4A-97CF-2332C3A23113}" type="presParOf" srcId="{00D78077-3866-834E-89E9-F7825D245939}" destId="{AAD11BD0-D640-1C4F-B940-08D82DEDC586}" srcOrd="0" destOrd="0" presId="urn:microsoft.com/office/officeart/2005/8/layout/hierarchy2"/>
    <dgm:cxn modelId="{CA247605-81FA-254F-9C9C-2DB854828CEB}" type="presParOf" srcId="{00D78077-3866-834E-89E9-F7825D245939}" destId="{4779740C-9BD9-9F47-B9C4-F6943057050D}" srcOrd="1" destOrd="0" presId="urn:microsoft.com/office/officeart/2005/8/layout/hierarchy2"/>
    <dgm:cxn modelId="{850E0B39-BE8D-1449-B20C-2E19E8B3445C}" type="presParOf" srcId="{4779740C-9BD9-9F47-B9C4-F6943057050D}" destId="{2AB40569-D47E-4E47-99AB-16F137CBE944}" srcOrd="0" destOrd="0" presId="urn:microsoft.com/office/officeart/2005/8/layout/hierarchy2"/>
    <dgm:cxn modelId="{44890EFD-AEF4-8944-8BB0-348F5CF24AFD}" type="presParOf" srcId="{2AB40569-D47E-4E47-99AB-16F137CBE944}" destId="{AC766A95-3D4B-4846-B832-140960D6436E}" srcOrd="0" destOrd="0" presId="urn:microsoft.com/office/officeart/2005/8/layout/hierarchy2"/>
    <dgm:cxn modelId="{A8CED022-8031-FD44-96BD-981B9B90EAE2}" type="presParOf" srcId="{4779740C-9BD9-9F47-B9C4-F6943057050D}" destId="{5483E0F6-886D-D449-BCF0-75040806BD3A}" srcOrd="1" destOrd="0" presId="urn:microsoft.com/office/officeart/2005/8/layout/hierarchy2"/>
    <dgm:cxn modelId="{4C1486EE-BC09-8249-B3C5-66A7307CC370}" type="presParOf" srcId="{5483E0F6-886D-D449-BCF0-75040806BD3A}" destId="{B12E964E-E948-DF4D-9A74-C3DCCB11B550}" srcOrd="0" destOrd="0" presId="urn:microsoft.com/office/officeart/2005/8/layout/hierarchy2"/>
    <dgm:cxn modelId="{9A8A463D-1589-8F46-9789-238A3C077FA7}" type="presParOf" srcId="{5483E0F6-886D-D449-BCF0-75040806BD3A}" destId="{752638AD-8B78-9345-9886-55EDC50DB26D}" srcOrd="1" destOrd="0" presId="urn:microsoft.com/office/officeart/2005/8/layout/hierarchy2"/>
    <dgm:cxn modelId="{436112AB-DF91-304F-8774-F3FC0B067A7B}" type="presParOf" srcId="{81DFA144-A472-1E48-9899-97BA9F117C8E}" destId="{315DEC8D-4E1F-374E-8CC3-B5BD352C261F}" srcOrd="12" destOrd="0" presId="urn:microsoft.com/office/officeart/2005/8/layout/hierarchy2"/>
    <dgm:cxn modelId="{63061C7B-EDA3-0A46-850B-1A82ABA95EFB}" type="presParOf" srcId="{315DEC8D-4E1F-374E-8CC3-B5BD352C261F}" destId="{954A066B-B59A-7A4B-B831-06B55E8BC664}" srcOrd="0" destOrd="0" presId="urn:microsoft.com/office/officeart/2005/8/layout/hierarchy2"/>
    <dgm:cxn modelId="{11C61D6D-40D0-474F-9488-BECEC986BEF9}" type="presParOf" srcId="{81DFA144-A472-1E48-9899-97BA9F117C8E}" destId="{F00CDF9B-6A54-0445-BE2B-712278D140D0}" srcOrd="13" destOrd="0" presId="urn:microsoft.com/office/officeart/2005/8/layout/hierarchy2"/>
    <dgm:cxn modelId="{F32BCAE2-4155-EE42-AD6D-A705C81E14E6}" type="presParOf" srcId="{F00CDF9B-6A54-0445-BE2B-712278D140D0}" destId="{B7B18CDF-F689-734E-B2A7-E0F3209BF1C1}" srcOrd="0" destOrd="0" presId="urn:microsoft.com/office/officeart/2005/8/layout/hierarchy2"/>
    <dgm:cxn modelId="{774C7773-3C51-7548-A6FE-8778AA4E0A11}" type="presParOf" srcId="{F00CDF9B-6A54-0445-BE2B-712278D140D0}" destId="{5961B155-A041-DF4F-9ABD-D917EAF93974}" srcOrd="1" destOrd="0" presId="urn:microsoft.com/office/officeart/2005/8/layout/hierarchy2"/>
    <dgm:cxn modelId="{A7B096FF-5F3A-4C4E-A826-00BAB549390D}" type="presParOf" srcId="{5961B155-A041-DF4F-9ABD-D917EAF93974}" destId="{83131099-E407-A04D-929F-465976416652}" srcOrd="0" destOrd="0" presId="urn:microsoft.com/office/officeart/2005/8/layout/hierarchy2"/>
    <dgm:cxn modelId="{54F18752-BD9D-4246-92FA-BBBB93A64E3A}" type="presParOf" srcId="{83131099-E407-A04D-929F-465976416652}" destId="{1975E41A-7458-7A4F-A8D0-97475B929BBC}" srcOrd="0" destOrd="0" presId="urn:microsoft.com/office/officeart/2005/8/layout/hierarchy2"/>
    <dgm:cxn modelId="{A5468CB9-3720-F04C-A725-D966289DA6ED}" type="presParOf" srcId="{5961B155-A041-DF4F-9ABD-D917EAF93974}" destId="{EE8E965A-2CF3-7341-AC52-D9C843A54F6F}" srcOrd="1" destOrd="0" presId="urn:microsoft.com/office/officeart/2005/8/layout/hierarchy2"/>
    <dgm:cxn modelId="{C2D4393B-047E-5C4B-B746-2940961AD59C}" type="presParOf" srcId="{EE8E965A-2CF3-7341-AC52-D9C843A54F6F}" destId="{29C21966-EF7A-3642-87E4-5362FFD2ED93}" srcOrd="0" destOrd="0" presId="urn:microsoft.com/office/officeart/2005/8/layout/hierarchy2"/>
    <dgm:cxn modelId="{13C3A77A-640D-F34C-9F2D-C34F0EFCF241}" type="presParOf" srcId="{EE8E965A-2CF3-7341-AC52-D9C843A54F6F}" destId="{B297545C-279B-5C4C-BD96-399E089F71D3}" srcOrd="1" destOrd="0" presId="urn:microsoft.com/office/officeart/2005/8/layout/hierarchy2"/>
    <dgm:cxn modelId="{4210BACE-D564-0747-AB16-9FD53F9519BC}" type="presParOf" srcId="{81DFA144-A472-1E48-9899-97BA9F117C8E}" destId="{7138BF20-13A4-B449-B101-EABD4221F64F}" srcOrd="14" destOrd="0" presId="urn:microsoft.com/office/officeart/2005/8/layout/hierarchy2"/>
    <dgm:cxn modelId="{3DBE5141-62FF-614F-B0E8-C5263675E291}" type="presParOf" srcId="{7138BF20-13A4-B449-B101-EABD4221F64F}" destId="{192ED42F-ED87-CE42-BB33-C7388CEBE97A}" srcOrd="0" destOrd="0" presId="urn:microsoft.com/office/officeart/2005/8/layout/hierarchy2"/>
    <dgm:cxn modelId="{59BE77AD-78CF-D94F-888A-0B14CC2831C8}" type="presParOf" srcId="{81DFA144-A472-1E48-9899-97BA9F117C8E}" destId="{F5B33F34-76EA-A648-9BC2-004EAE272459}" srcOrd="15" destOrd="0" presId="urn:microsoft.com/office/officeart/2005/8/layout/hierarchy2"/>
    <dgm:cxn modelId="{B65C3551-ADF7-6348-B486-1487470FA01A}" type="presParOf" srcId="{F5B33F34-76EA-A648-9BC2-004EAE272459}" destId="{B687B9D9-ECF6-A746-9EDF-30B4D807FA85}" srcOrd="0" destOrd="0" presId="urn:microsoft.com/office/officeart/2005/8/layout/hierarchy2"/>
    <dgm:cxn modelId="{F0FB54DF-F540-E342-806A-A9CE867DF942}" type="presParOf" srcId="{F5B33F34-76EA-A648-9BC2-004EAE272459}" destId="{3DA577D7-C1FC-5247-8974-04F9D70AA97C}" srcOrd="1" destOrd="0" presId="urn:microsoft.com/office/officeart/2005/8/layout/hierarchy2"/>
    <dgm:cxn modelId="{639785E9-C5AD-BC40-9E22-7DE6828EFD54}" type="presParOf" srcId="{3DA577D7-C1FC-5247-8974-04F9D70AA97C}" destId="{3CB05615-D0F6-BB4E-BF51-077F9C773074}" srcOrd="0" destOrd="0" presId="urn:microsoft.com/office/officeart/2005/8/layout/hierarchy2"/>
    <dgm:cxn modelId="{0EDAE1B7-60DA-DA48-829E-441746A2676C}" type="presParOf" srcId="{3CB05615-D0F6-BB4E-BF51-077F9C773074}" destId="{AB20687E-CF85-174E-A724-3A876A23034B}" srcOrd="0" destOrd="0" presId="urn:microsoft.com/office/officeart/2005/8/layout/hierarchy2"/>
    <dgm:cxn modelId="{C3FAB983-E358-984F-BA26-358AF76D80FC}" type="presParOf" srcId="{3DA577D7-C1FC-5247-8974-04F9D70AA97C}" destId="{20C1B8A7-9D34-FA45-A91A-3AC5FC6141E4}" srcOrd="1" destOrd="0" presId="urn:microsoft.com/office/officeart/2005/8/layout/hierarchy2"/>
    <dgm:cxn modelId="{EFF155EE-1976-6446-8E85-EC158B16FE85}" type="presParOf" srcId="{20C1B8A7-9D34-FA45-A91A-3AC5FC6141E4}" destId="{F65F7FA4-98AA-1447-9BE0-659C7C87D8EF}" srcOrd="0" destOrd="0" presId="urn:microsoft.com/office/officeart/2005/8/layout/hierarchy2"/>
    <dgm:cxn modelId="{663A6493-61AE-1A42-B6CE-FFC355748351}" type="presParOf" srcId="{20C1B8A7-9D34-FA45-A91A-3AC5FC6141E4}" destId="{1EFE0B84-73E7-5943-BD63-C394D671A8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7DA7FF2-F6A7-6741-B5BF-7229CD7D29B8}" type="doc">
      <dgm:prSet loTypeId="urn:microsoft.com/office/officeart/2005/8/layout/cycle3" loCatId="" qsTypeId="urn:microsoft.com/office/officeart/2005/8/quickstyle/simple4" qsCatId="simple" csTypeId="urn:microsoft.com/office/officeart/2005/8/colors/accent0_3" csCatId="mainScheme" phldr="1"/>
      <dgm:spPr/>
      <dgm:t>
        <a:bodyPr/>
        <a:lstStyle/>
        <a:p>
          <a:endParaRPr lang="en-US"/>
        </a:p>
      </dgm:t>
    </dgm:pt>
    <dgm:pt modelId="{33F691E3-48D6-B349-B3B9-8D625FB9F01A}">
      <dgm:prSet phldrT="[Text]"/>
      <dgm:spPr/>
      <dgm:t>
        <a:bodyPr/>
        <a:lstStyle/>
        <a:p>
          <a:r>
            <a:rPr lang="en-US" b="0" dirty="0" smtClean="0">
              <a:latin typeface="Tw Cen MT"/>
              <a:cs typeface="Tw Cen MT"/>
            </a:rPr>
            <a:t>Discerning Learning Needs</a:t>
          </a:r>
          <a:endParaRPr lang="en-US" b="0" dirty="0">
            <a:latin typeface="Tw Cen MT"/>
            <a:cs typeface="Tw Cen MT"/>
          </a:endParaRPr>
        </a:p>
      </dgm:t>
    </dgm:pt>
    <dgm:pt modelId="{67BAA43D-D4E5-D348-BE87-212DFD63B861}" type="parTrans" cxnId="{0292D8F6-F008-CF42-87B1-E351E1CA8F4F}">
      <dgm:prSet/>
      <dgm:spPr/>
      <dgm:t>
        <a:bodyPr/>
        <a:lstStyle/>
        <a:p>
          <a:endParaRPr lang="en-US"/>
        </a:p>
      </dgm:t>
    </dgm:pt>
    <dgm:pt modelId="{8BEB0C87-014C-F940-B3C1-2DAD3E154C4E}" type="sibTrans" cxnId="{0292D8F6-F008-CF42-87B1-E351E1CA8F4F}">
      <dgm:prSet/>
      <dgm:spPr/>
      <dgm:t>
        <a:bodyPr/>
        <a:lstStyle/>
        <a:p>
          <a:endParaRPr lang="en-US"/>
        </a:p>
      </dgm:t>
    </dgm:pt>
    <dgm:pt modelId="{192B78D8-8CB3-D047-AEB8-38E9EE797BDF}">
      <dgm:prSet phldrT="[Text]"/>
      <dgm:spPr/>
      <dgm:t>
        <a:bodyPr/>
        <a:lstStyle/>
        <a:p>
          <a:r>
            <a:rPr lang="en-US" b="0" dirty="0" smtClean="0">
              <a:latin typeface="Tw Cen MT"/>
              <a:cs typeface="Tw Cen MT"/>
            </a:rPr>
            <a:t>Working with a Mentor/Guide</a:t>
          </a:r>
          <a:endParaRPr lang="en-US" b="0" dirty="0">
            <a:latin typeface="Tw Cen MT"/>
            <a:cs typeface="Tw Cen MT"/>
          </a:endParaRPr>
        </a:p>
      </dgm:t>
    </dgm:pt>
    <dgm:pt modelId="{6CB713B5-902D-2147-9625-35B634AE4FC2}" type="parTrans" cxnId="{404C4F19-4DE2-664B-8836-4CB8637D8897}">
      <dgm:prSet/>
      <dgm:spPr/>
      <dgm:t>
        <a:bodyPr/>
        <a:lstStyle/>
        <a:p>
          <a:endParaRPr lang="en-US"/>
        </a:p>
      </dgm:t>
    </dgm:pt>
    <dgm:pt modelId="{907A3ECF-D6B9-8A45-8B76-D068D92DA05C}" type="sibTrans" cxnId="{404C4F19-4DE2-664B-8836-4CB8637D8897}">
      <dgm:prSet/>
      <dgm:spPr/>
      <dgm:t>
        <a:bodyPr/>
        <a:lstStyle/>
        <a:p>
          <a:endParaRPr lang="en-US"/>
        </a:p>
      </dgm:t>
    </dgm:pt>
    <dgm:pt modelId="{9FE12148-6398-E041-9CB7-09E36C9BD397}">
      <dgm:prSet phldrT="[Text]"/>
      <dgm:spPr/>
      <dgm:t>
        <a:bodyPr/>
        <a:lstStyle/>
        <a:p>
          <a:r>
            <a:rPr lang="en-US" b="0" dirty="0" smtClean="0">
              <a:latin typeface="Tw Cen MT"/>
              <a:cs typeface="Tw Cen MT"/>
            </a:rPr>
            <a:t>Finding Resources on the Network</a:t>
          </a:r>
          <a:endParaRPr lang="en-US" b="0" dirty="0">
            <a:latin typeface="Tw Cen MT"/>
            <a:cs typeface="Tw Cen MT"/>
          </a:endParaRPr>
        </a:p>
      </dgm:t>
    </dgm:pt>
    <dgm:pt modelId="{7D69B42C-8FD9-8249-B302-DB2E384F429D}" type="parTrans" cxnId="{E30550E2-2544-6E40-B2D0-870B1CE8BE0E}">
      <dgm:prSet/>
      <dgm:spPr/>
      <dgm:t>
        <a:bodyPr/>
        <a:lstStyle/>
        <a:p>
          <a:endParaRPr lang="en-US"/>
        </a:p>
      </dgm:t>
    </dgm:pt>
    <dgm:pt modelId="{558BF6C8-65E9-1241-A7AA-AF952ED0FD88}" type="sibTrans" cxnId="{E30550E2-2544-6E40-B2D0-870B1CE8BE0E}">
      <dgm:prSet/>
      <dgm:spPr/>
      <dgm:t>
        <a:bodyPr/>
        <a:lstStyle/>
        <a:p>
          <a:endParaRPr lang="en-US"/>
        </a:p>
      </dgm:t>
    </dgm:pt>
    <dgm:pt modelId="{A72ED67D-0181-6349-A260-BF63546F07A4}">
      <dgm:prSet phldrT="[Text]"/>
      <dgm:spPr/>
      <dgm:t>
        <a:bodyPr/>
        <a:lstStyle/>
        <a:p>
          <a:r>
            <a:rPr lang="en-US" b="0" dirty="0" smtClean="0">
              <a:latin typeface="Tw Cen MT"/>
              <a:cs typeface="Tw Cen MT"/>
            </a:rPr>
            <a:t>Engaging in Formation in a Variety of Learning Environments</a:t>
          </a:r>
          <a:endParaRPr lang="en-US" b="0" dirty="0">
            <a:latin typeface="Tw Cen MT"/>
            <a:cs typeface="Tw Cen MT"/>
          </a:endParaRPr>
        </a:p>
      </dgm:t>
    </dgm:pt>
    <dgm:pt modelId="{A156E107-D373-8F40-9268-14A59B911CDA}" type="parTrans" cxnId="{25876FE3-1EFC-534E-8637-C3963CF9DA63}">
      <dgm:prSet/>
      <dgm:spPr/>
      <dgm:t>
        <a:bodyPr/>
        <a:lstStyle/>
        <a:p>
          <a:endParaRPr lang="en-US"/>
        </a:p>
      </dgm:t>
    </dgm:pt>
    <dgm:pt modelId="{69EF67BE-05D8-344E-8ADD-E2514E06707A}" type="sibTrans" cxnId="{25876FE3-1EFC-534E-8637-C3963CF9DA63}">
      <dgm:prSet/>
      <dgm:spPr/>
      <dgm:t>
        <a:bodyPr/>
        <a:lstStyle/>
        <a:p>
          <a:endParaRPr lang="en-US"/>
        </a:p>
      </dgm:t>
    </dgm:pt>
    <dgm:pt modelId="{B584D2DD-4699-7B46-B2FF-E2D0FD243F5C}">
      <dgm:prSet phldrT="[Text]"/>
      <dgm:spPr/>
      <dgm:t>
        <a:bodyPr/>
        <a:lstStyle/>
        <a:p>
          <a:r>
            <a:rPr lang="en-US" b="0" dirty="0" smtClean="0">
              <a:latin typeface="Tw Cen MT"/>
              <a:cs typeface="Tw Cen MT"/>
            </a:rPr>
            <a:t>Sharing Learning with Others</a:t>
          </a:r>
          <a:endParaRPr lang="en-US" b="0" dirty="0">
            <a:latin typeface="Tw Cen MT"/>
            <a:cs typeface="Tw Cen MT"/>
          </a:endParaRPr>
        </a:p>
      </dgm:t>
    </dgm:pt>
    <dgm:pt modelId="{07BC94B0-FBD2-6247-86D3-18D5AB93C8B5}" type="parTrans" cxnId="{8D03FBE5-C313-3540-B152-174CED948E62}">
      <dgm:prSet/>
      <dgm:spPr/>
      <dgm:t>
        <a:bodyPr/>
        <a:lstStyle/>
        <a:p>
          <a:endParaRPr lang="en-US"/>
        </a:p>
      </dgm:t>
    </dgm:pt>
    <dgm:pt modelId="{C243E4AF-93CF-8E46-8530-CED5CE588FBB}" type="sibTrans" cxnId="{8D03FBE5-C313-3540-B152-174CED948E62}">
      <dgm:prSet/>
      <dgm:spPr/>
      <dgm:t>
        <a:bodyPr/>
        <a:lstStyle/>
        <a:p>
          <a:endParaRPr lang="en-US"/>
        </a:p>
      </dgm:t>
    </dgm:pt>
    <dgm:pt modelId="{5A421EDD-6AF4-E64A-81ED-B36A038638F9}">
      <dgm:prSet phldrT="[Text]"/>
      <dgm:spPr/>
      <dgm:t>
        <a:bodyPr/>
        <a:lstStyle/>
        <a:p>
          <a:r>
            <a:rPr lang="en-US" b="0" dirty="0" smtClean="0">
              <a:latin typeface="Tw Cen MT"/>
              <a:cs typeface="Tw Cen MT"/>
            </a:rPr>
            <a:t>Reflecting on Growth &amp; Identifying New Needs</a:t>
          </a:r>
          <a:endParaRPr lang="en-US" b="0" dirty="0">
            <a:latin typeface="Tw Cen MT"/>
            <a:cs typeface="Tw Cen MT"/>
          </a:endParaRPr>
        </a:p>
      </dgm:t>
    </dgm:pt>
    <dgm:pt modelId="{58B16FB8-1A66-A047-B74A-7DCEB54EDAD6}" type="parTrans" cxnId="{354F2506-C525-E441-9637-251C139C7B6B}">
      <dgm:prSet/>
      <dgm:spPr/>
      <dgm:t>
        <a:bodyPr/>
        <a:lstStyle/>
        <a:p>
          <a:endParaRPr lang="en-US"/>
        </a:p>
      </dgm:t>
    </dgm:pt>
    <dgm:pt modelId="{0D2D91AB-39EE-7D43-90C4-25816FC20731}" type="sibTrans" cxnId="{354F2506-C525-E441-9637-251C139C7B6B}">
      <dgm:prSet/>
      <dgm:spPr/>
      <dgm:t>
        <a:bodyPr/>
        <a:lstStyle/>
        <a:p>
          <a:endParaRPr lang="en-US"/>
        </a:p>
      </dgm:t>
    </dgm:pt>
    <dgm:pt modelId="{F0E1E82F-809B-0544-A7D6-B61DB4222F5A}" type="pres">
      <dgm:prSet presAssocID="{87DA7FF2-F6A7-6741-B5BF-7229CD7D29B8}" presName="Name0" presStyleCnt="0">
        <dgm:presLayoutVars>
          <dgm:dir/>
          <dgm:resizeHandles val="exact"/>
        </dgm:presLayoutVars>
      </dgm:prSet>
      <dgm:spPr/>
      <dgm:t>
        <a:bodyPr/>
        <a:lstStyle/>
        <a:p>
          <a:endParaRPr lang="en-US"/>
        </a:p>
      </dgm:t>
    </dgm:pt>
    <dgm:pt modelId="{B3CC4FBC-2C7E-FE41-B834-7CC93F6B5769}" type="pres">
      <dgm:prSet presAssocID="{87DA7FF2-F6A7-6741-B5BF-7229CD7D29B8}" presName="cycle" presStyleCnt="0"/>
      <dgm:spPr/>
    </dgm:pt>
    <dgm:pt modelId="{CF77CEFB-8EBD-F841-B598-E29B1CEF8339}" type="pres">
      <dgm:prSet presAssocID="{33F691E3-48D6-B349-B3B9-8D625FB9F01A}" presName="nodeFirstNode" presStyleLbl="node1" presStyleIdx="0" presStyleCnt="6">
        <dgm:presLayoutVars>
          <dgm:bulletEnabled val="1"/>
        </dgm:presLayoutVars>
      </dgm:prSet>
      <dgm:spPr/>
      <dgm:t>
        <a:bodyPr/>
        <a:lstStyle/>
        <a:p>
          <a:endParaRPr lang="en-US"/>
        </a:p>
      </dgm:t>
    </dgm:pt>
    <dgm:pt modelId="{D3A6E60D-4FF0-E944-9CFD-610BC295AD07}" type="pres">
      <dgm:prSet presAssocID="{8BEB0C87-014C-F940-B3C1-2DAD3E154C4E}" presName="sibTransFirstNode" presStyleLbl="bgShp" presStyleIdx="0" presStyleCnt="1"/>
      <dgm:spPr/>
      <dgm:t>
        <a:bodyPr/>
        <a:lstStyle/>
        <a:p>
          <a:endParaRPr lang="en-US"/>
        </a:p>
      </dgm:t>
    </dgm:pt>
    <dgm:pt modelId="{C7AC7F20-D363-E044-8822-D0FAEAA2BEA0}" type="pres">
      <dgm:prSet presAssocID="{192B78D8-8CB3-D047-AEB8-38E9EE797BDF}" presName="nodeFollowingNodes" presStyleLbl="node1" presStyleIdx="1" presStyleCnt="6">
        <dgm:presLayoutVars>
          <dgm:bulletEnabled val="1"/>
        </dgm:presLayoutVars>
      </dgm:prSet>
      <dgm:spPr/>
      <dgm:t>
        <a:bodyPr/>
        <a:lstStyle/>
        <a:p>
          <a:endParaRPr lang="en-US"/>
        </a:p>
      </dgm:t>
    </dgm:pt>
    <dgm:pt modelId="{C4DEDE24-271F-0743-A9C5-10241F08DE44}" type="pres">
      <dgm:prSet presAssocID="{9FE12148-6398-E041-9CB7-09E36C9BD397}" presName="nodeFollowingNodes" presStyleLbl="node1" presStyleIdx="2" presStyleCnt="6">
        <dgm:presLayoutVars>
          <dgm:bulletEnabled val="1"/>
        </dgm:presLayoutVars>
      </dgm:prSet>
      <dgm:spPr/>
      <dgm:t>
        <a:bodyPr/>
        <a:lstStyle/>
        <a:p>
          <a:endParaRPr lang="en-US"/>
        </a:p>
      </dgm:t>
    </dgm:pt>
    <dgm:pt modelId="{54D270D7-6FDF-3645-8C6A-69DAC85441E0}" type="pres">
      <dgm:prSet presAssocID="{A72ED67D-0181-6349-A260-BF63546F07A4}" presName="nodeFollowingNodes" presStyleLbl="node1" presStyleIdx="3" presStyleCnt="6">
        <dgm:presLayoutVars>
          <dgm:bulletEnabled val="1"/>
        </dgm:presLayoutVars>
      </dgm:prSet>
      <dgm:spPr/>
      <dgm:t>
        <a:bodyPr/>
        <a:lstStyle/>
        <a:p>
          <a:endParaRPr lang="en-US"/>
        </a:p>
      </dgm:t>
    </dgm:pt>
    <dgm:pt modelId="{DFD57B12-F9DC-4B41-8068-A3637E2AA4E4}" type="pres">
      <dgm:prSet presAssocID="{B584D2DD-4699-7B46-B2FF-E2D0FD243F5C}" presName="nodeFollowingNodes" presStyleLbl="node1" presStyleIdx="4" presStyleCnt="6">
        <dgm:presLayoutVars>
          <dgm:bulletEnabled val="1"/>
        </dgm:presLayoutVars>
      </dgm:prSet>
      <dgm:spPr/>
      <dgm:t>
        <a:bodyPr/>
        <a:lstStyle/>
        <a:p>
          <a:endParaRPr lang="en-US"/>
        </a:p>
      </dgm:t>
    </dgm:pt>
    <dgm:pt modelId="{3795E19A-8A1C-DA4A-91E0-37E8F32F47B4}" type="pres">
      <dgm:prSet presAssocID="{5A421EDD-6AF4-E64A-81ED-B36A038638F9}" presName="nodeFollowingNodes" presStyleLbl="node1" presStyleIdx="5" presStyleCnt="6">
        <dgm:presLayoutVars>
          <dgm:bulletEnabled val="1"/>
        </dgm:presLayoutVars>
      </dgm:prSet>
      <dgm:spPr/>
      <dgm:t>
        <a:bodyPr/>
        <a:lstStyle/>
        <a:p>
          <a:endParaRPr lang="en-US"/>
        </a:p>
      </dgm:t>
    </dgm:pt>
  </dgm:ptLst>
  <dgm:cxnLst>
    <dgm:cxn modelId="{9E3DBD99-C357-DA41-96B6-BC40008C53BC}" type="presOf" srcId="{A72ED67D-0181-6349-A260-BF63546F07A4}" destId="{54D270D7-6FDF-3645-8C6A-69DAC85441E0}" srcOrd="0" destOrd="0" presId="urn:microsoft.com/office/officeart/2005/8/layout/cycle3"/>
    <dgm:cxn modelId="{404C4F19-4DE2-664B-8836-4CB8637D8897}" srcId="{87DA7FF2-F6A7-6741-B5BF-7229CD7D29B8}" destId="{192B78D8-8CB3-D047-AEB8-38E9EE797BDF}" srcOrd="1" destOrd="0" parTransId="{6CB713B5-902D-2147-9625-35B634AE4FC2}" sibTransId="{907A3ECF-D6B9-8A45-8B76-D068D92DA05C}"/>
    <dgm:cxn modelId="{B6D7EE03-B43E-2847-93DB-5BDB724600FB}" type="presOf" srcId="{9FE12148-6398-E041-9CB7-09E36C9BD397}" destId="{C4DEDE24-271F-0743-A9C5-10241F08DE44}" srcOrd="0" destOrd="0" presId="urn:microsoft.com/office/officeart/2005/8/layout/cycle3"/>
    <dgm:cxn modelId="{519D101A-661A-494A-AECE-6812D5656376}" type="presOf" srcId="{192B78D8-8CB3-D047-AEB8-38E9EE797BDF}" destId="{C7AC7F20-D363-E044-8822-D0FAEAA2BEA0}" srcOrd="0" destOrd="0" presId="urn:microsoft.com/office/officeart/2005/8/layout/cycle3"/>
    <dgm:cxn modelId="{2B1009E9-9A2C-6842-99D1-4F364890E72C}" type="presOf" srcId="{5A421EDD-6AF4-E64A-81ED-B36A038638F9}" destId="{3795E19A-8A1C-DA4A-91E0-37E8F32F47B4}" srcOrd="0" destOrd="0" presId="urn:microsoft.com/office/officeart/2005/8/layout/cycle3"/>
    <dgm:cxn modelId="{8D03FBE5-C313-3540-B152-174CED948E62}" srcId="{87DA7FF2-F6A7-6741-B5BF-7229CD7D29B8}" destId="{B584D2DD-4699-7B46-B2FF-E2D0FD243F5C}" srcOrd="4" destOrd="0" parTransId="{07BC94B0-FBD2-6247-86D3-18D5AB93C8B5}" sibTransId="{C243E4AF-93CF-8E46-8530-CED5CE588FBB}"/>
    <dgm:cxn modelId="{40BB6175-1357-834D-ADE4-A89F49049532}" type="presOf" srcId="{B584D2DD-4699-7B46-B2FF-E2D0FD243F5C}" destId="{DFD57B12-F9DC-4B41-8068-A3637E2AA4E4}" srcOrd="0" destOrd="0" presId="urn:microsoft.com/office/officeart/2005/8/layout/cycle3"/>
    <dgm:cxn modelId="{45687AEF-FE12-9E42-B34A-B5883E32F7D8}" type="presOf" srcId="{33F691E3-48D6-B349-B3B9-8D625FB9F01A}" destId="{CF77CEFB-8EBD-F841-B598-E29B1CEF8339}" srcOrd="0" destOrd="0" presId="urn:microsoft.com/office/officeart/2005/8/layout/cycle3"/>
    <dgm:cxn modelId="{E30550E2-2544-6E40-B2D0-870B1CE8BE0E}" srcId="{87DA7FF2-F6A7-6741-B5BF-7229CD7D29B8}" destId="{9FE12148-6398-E041-9CB7-09E36C9BD397}" srcOrd="2" destOrd="0" parTransId="{7D69B42C-8FD9-8249-B302-DB2E384F429D}" sibTransId="{558BF6C8-65E9-1241-A7AA-AF952ED0FD88}"/>
    <dgm:cxn modelId="{25876FE3-1EFC-534E-8637-C3963CF9DA63}" srcId="{87DA7FF2-F6A7-6741-B5BF-7229CD7D29B8}" destId="{A72ED67D-0181-6349-A260-BF63546F07A4}" srcOrd="3" destOrd="0" parTransId="{A156E107-D373-8F40-9268-14A59B911CDA}" sibTransId="{69EF67BE-05D8-344E-8ADD-E2514E06707A}"/>
    <dgm:cxn modelId="{29EDF67A-79FC-DD4E-8829-F028FDC6DEA0}" type="presOf" srcId="{8BEB0C87-014C-F940-B3C1-2DAD3E154C4E}" destId="{D3A6E60D-4FF0-E944-9CFD-610BC295AD07}" srcOrd="0" destOrd="0" presId="urn:microsoft.com/office/officeart/2005/8/layout/cycle3"/>
    <dgm:cxn modelId="{0292D8F6-F008-CF42-87B1-E351E1CA8F4F}" srcId="{87DA7FF2-F6A7-6741-B5BF-7229CD7D29B8}" destId="{33F691E3-48D6-B349-B3B9-8D625FB9F01A}" srcOrd="0" destOrd="0" parTransId="{67BAA43D-D4E5-D348-BE87-212DFD63B861}" sibTransId="{8BEB0C87-014C-F940-B3C1-2DAD3E154C4E}"/>
    <dgm:cxn modelId="{50DFCB6B-90FE-F946-B86B-25172546AFA1}" type="presOf" srcId="{87DA7FF2-F6A7-6741-B5BF-7229CD7D29B8}" destId="{F0E1E82F-809B-0544-A7D6-B61DB4222F5A}" srcOrd="0" destOrd="0" presId="urn:microsoft.com/office/officeart/2005/8/layout/cycle3"/>
    <dgm:cxn modelId="{354F2506-C525-E441-9637-251C139C7B6B}" srcId="{87DA7FF2-F6A7-6741-B5BF-7229CD7D29B8}" destId="{5A421EDD-6AF4-E64A-81ED-B36A038638F9}" srcOrd="5" destOrd="0" parTransId="{58B16FB8-1A66-A047-B74A-7DCEB54EDAD6}" sibTransId="{0D2D91AB-39EE-7D43-90C4-25816FC20731}"/>
    <dgm:cxn modelId="{41A77258-85EE-4145-AEDB-DFAFFCE08B64}" type="presParOf" srcId="{F0E1E82F-809B-0544-A7D6-B61DB4222F5A}" destId="{B3CC4FBC-2C7E-FE41-B834-7CC93F6B5769}" srcOrd="0" destOrd="0" presId="urn:microsoft.com/office/officeart/2005/8/layout/cycle3"/>
    <dgm:cxn modelId="{6D32F4E9-0DA3-1148-B1CD-A0215095876C}" type="presParOf" srcId="{B3CC4FBC-2C7E-FE41-B834-7CC93F6B5769}" destId="{CF77CEFB-8EBD-F841-B598-E29B1CEF8339}" srcOrd="0" destOrd="0" presId="urn:microsoft.com/office/officeart/2005/8/layout/cycle3"/>
    <dgm:cxn modelId="{833C89BA-F1EB-1240-8C3F-CF9E56103F0D}" type="presParOf" srcId="{B3CC4FBC-2C7E-FE41-B834-7CC93F6B5769}" destId="{D3A6E60D-4FF0-E944-9CFD-610BC295AD07}" srcOrd="1" destOrd="0" presId="urn:microsoft.com/office/officeart/2005/8/layout/cycle3"/>
    <dgm:cxn modelId="{92355FFF-B911-834D-86E7-1D7CB18F870A}" type="presParOf" srcId="{B3CC4FBC-2C7E-FE41-B834-7CC93F6B5769}" destId="{C7AC7F20-D363-E044-8822-D0FAEAA2BEA0}" srcOrd="2" destOrd="0" presId="urn:microsoft.com/office/officeart/2005/8/layout/cycle3"/>
    <dgm:cxn modelId="{F7CCC85C-49B6-0C40-88C9-EC6BFD08628D}" type="presParOf" srcId="{B3CC4FBC-2C7E-FE41-B834-7CC93F6B5769}" destId="{C4DEDE24-271F-0743-A9C5-10241F08DE44}" srcOrd="3" destOrd="0" presId="urn:microsoft.com/office/officeart/2005/8/layout/cycle3"/>
    <dgm:cxn modelId="{4437EF15-8477-1441-A02F-E2247271F27A}" type="presParOf" srcId="{B3CC4FBC-2C7E-FE41-B834-7CC93F6B5769}" destId="{54D270D7-6FDF-3645-8C6A-69DAC85441E0}" srcOrd="4" destOrd="0" presId="urn:microsoft.com/office/officeart/2005/8/layout/cycle3"/>
    <dgm:cxn modelId="{61066ACD-7EB9-7240-A076-2537DD261200}" type="presParOf" srcId="{B3CC4FBC-2C7E-FE41-B834-7CC93F6B5769}" destId="{DFD57B12-F9DC-4B41-8068-A3637E2AA4E4}" srcOrd="5" destOrd="0" presId="urn:microsoft.com/office/officeart/2005/8/layout/cycle3"/>
    <dgm:cxn modelId="{C7866BEE-E3C2-774F-AED8-749F322F0D2F}" type="presParOf" srcId="{B3CC4FBC-2C7E-FE41-B834-7CC93F6B5769}" destId="{3795E19A-8A1C-DA4A-91E0-37E8F32F47B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FB369B-6D03-BC43-A8A7-F0BC13CB7FCE}" type="doc">
      <dgm:prSet loTypeId="urn:microsoft.com/office/officeart/2005/8/layout/hierarchy2" loCatId="" qsTypeId="urn:microsoft.com/office/officeart/2005/8/quickstyle/simple3" qsCatId="simple" csTypeId="urn:microsoft.com/office/officeart/2005/8/colors/colorful1" csCatId="colorful" phldr="1"/>
      <dgm:spPr/>
      <dgm:t>
        <a:bodyPr/>
        <a:lstStyle/>
        <a:p>
          <a:endParaRPr lang="en-US"/>
        </a:p>
      </dgm:t>
    </dgm:pt>
    <dgm:pt modelId="{C04DC66D-8D05-C845-A947-2E8556597218}">
      <dgm:prSet phldrT="[Text]" custT="1"/>
      <dgm:spPr/>
      <dgm:t>
        <a:bodyPr/>
        <a:lstStyle/>
        <a:p>
          <a:r>
            <a:rPr lang="en-US" sz="2000" b="1" dirty="0" smtClean="0"/>
            <a:t> You</a:t>
          </a:r>
          <a:endParaRPr lang="en-US" sz="2000" b="1" dirty="0"/>
        </a:p>
      </dgm:t>
    </dgm:pt>
    <dgm:pt modelId="{FF0A2F2E-F15E-3143-A5AC-8923FCC14870}" type="parTrans" cxnId="{D0DDA64C-B877-4A40-9ED3-9CE27DE090AE}">
      <dgm:prSet/>
      <dgm:spPr/>
      <dgm:t>
        <a:bodyPr/>
        <a:lstStyle/>
        <a:p>
          <a:endParaRPr lang="en-US"/>
        </a:p>
      </dgm:t>
    </dgm:pt>
    <dgm:pt modelId="{7BABFD1F-C259-9C4A-BB30-BEFDFEA8B208}" type="sibTrans" cxnId="{D0DDA64C-B877-4A40-9ED3-9CE27DE090AE}">
      <dgm:prSet/>
      <dgm:spPr/>
      <dgm:t>
        <a:bodyPr/>
        <a:lstStyle/>
        <a:p>
          <a:endParaRPr lang="en-US"/>
        </a:p>
      </dgm:t>
    </dgm:pt>
    <dgm:pt modelId="{00C32538-73B6-BD44-BC98-1078EDC6D721}">
      <dgm:prSet phldrT="[Text]" custT="1"/>
      <dgm:spPr/>
      <dgm:t>
        <a:bodyPr/>
        <a:lstStyle/>
        <a:p>
          <a:r>
            <a:rPr lang="en-US" sz="2000" b="1" dirty="0" smtClean="0"/>
            <a:t> Your Friends</a:t>
          </a:r>
          <a:endParaRPr lang="en-US" sz="2000" b="1" dirty="0"/>
        </a:p>
      </dgm:t>
    </dgm:pt>
    <dgm:pt modelId="{20D4331A-FE6F-844E-BB36-3FD5398CA256}" type="parTrans" cxnId="{A8A9C6D6-80E9-F446-B066-170C836D6869}">
      <dgm:prSet/>
      <dgm:spPr/>
      <dgm:t>
        <a:bodyPr/>
        <a:lstStyle/>
        <a:p>
          <a:endParaRPr lang="en-US" dirty="0"/>
        </a:p>
      </dgm:t>
    </dgm:pt>
    <dgm:pt modelId="{D9DDF7D4-B2BA-BB4C-A739-1D40B0AA8538}" type="sibTrans" cxnId="{A8A9C6D6-80E9-F446-B066-170C836D6869}">
      <dgm:prSet/>
      <dgm:spPr/>
      <dgm:t>
        <a:bodyPr/>
        <a:lstStyle/>
        <a:p>
          <a:endParaRPr lang="en-US"/>
        </a:p>
      </dgm:t>
    </dgm:pt>
    <dgm:pt modelId="{6A1E2DF1-C48E-B54F-ACA3-4D223B2535B3}">
      <dgm:prSet phldrT="[Text]" custT="1"/>
      <dgm:spPr/>
      <dgm:t>
        <a:bodyPr/>
        <a:lstStyle/>
        <a:p>
          <a:r>
            <a:rPr lang="en-US" sz="2000" b="1" dirty="0" smtClean="0"/>
            <a:t> Your Friends</a:t>
          </a:r>
          <a:endParaRPr lang="en-US" sz="2000" b="1" dirty="0"/>
        </a:p>
      </dgm:t>
    </dgm:pt>
    <dgm:pt modelId="{A9924C83-BAFE-3C41-83EA-37347528E5F3}" type="parTrans" cxnId="{AB424CE3-53CA-6148-9C93-3002038A1E07}">
      <dgm:prSet/>
      <dgm:spPr/>
      <dgm:t>
        <a:bodyPr/>
        <a:lstStyle/>
        <a:p>
          <a:endParaRPr lang="en-US" dirty="0"/>
        </a:p>
      </dgm:t>
    </dgm:pt>
    <dgm:pt modelId="{D58DC726-7115-EE46-A196-68B3FF7D9833}" type="sibTrans" cxnId="{AB424CE3-53CA-6148-9C93-3002038A1E07}">
      <dgm:prSet/>
      <dgm:spPr/>
      <dgm:t>
        <a:bodyPr/>
        <a:lstStyle/>
        <a:p>
          <a:endParaRPr lang="en-US"/>
        </a:p>
      </dgm:t>
    </dgm:pt>
    <dgm:pt modelId="{16843FE7-2CB4-564E-9BA7-CC5B3662C2E4}">
      <dgm:prSet phldrT="[Text]" custT="1"/>
      <dgm:spPr/>
      <dgm:t>
        <a:bodyPr/>
        <a:lstStyle/>
        <a:p>
          <a:r>
            <a:rPr lang="en-US" sz="2000" b="1" dirty="0" smtClean="0"/>
            <a:t>Your Friends’ Friends </a:t>
          </a:r>
          <a:endParaRPr lang="en-US" sz="2000" b="1" dirty="0"/>
        </a:p>
      </dgm:t>
    </dgm:pt>
    <dgm:pt modelId="{A3FF0F16-7579-7C4D-A3EF-A02BADB71BD3}" type="parTrans" cxnId="{EF3B8116-0CE1-4E46-A231-9EFB75AE86A0}">
      <dgm:prSet/>
      <dgm:spPr/>
      <dgm:t>
        <a:bodyPr/>
        <a:lstStyle/>
        <a:p>
          <a:endParaRPr lang="en-US" dirty="0"/>
        </a:p>
      </dgm:t>
    </dgm:pt>
    <dgm:pt modelId="{167B01C3-732F-B541-B017-980E45678B0E}" type="sibTrans" cxnId="{EF3B8116-0CE1-4E46-A231-9EFB75AE86A0}">
      <dgm:prSet/>
      <dgm:spPr/>
      <dgm:t>
        <a:bodyPr/>
        <a:lstStyle/>
        <a:p>
          <a:endParaRPr lang="en-US"/>
        </a:p>
      </dgm:t>
    </dgm:pt>
    <dgm:pt modelId="{2DC379F5-C302-A146-8E2E-9E669B5830BC}">
      <dgm:prSet phldrT="[Text]" custT="1"/>
      <dgm:spPr/>
      <dgm:t>
        <a:bodyPr/>
        <a:lstStyle/>
        <a:p>
          <a:r>
            <a:rPr lang="en-US" sz="2000" b="1" dirty="0" smtClean="0"/>
            <a:t>Your Friends’ Friends </a:t>
          </a:r>
          <a:endParaRPr lang="en-US" sz="2000" b="1" dirty="0">
            <a:solidFill>
              <a:schemeClr val="tx1"/>
            </a:solidFill>
          </a:endParaRPr>
        </a:p>
      </dgm:t>
    </dgm:pt>
    <dgm:pt modelId="{54C9E740-F8BB-4C41-A430-F9385E8E598E}" type="parTrans" cxnId="{BF8A31CC-881F-BD48-A591-D4CA85D78521}">
      <dgm:prSet/>
      <dgm:spPr/>
      <dgm:t>
        <a:bodyPr/>
        <a:lstStyle/>
        <a:p>
          <a:endParaRPr lang="en-US" dirty="0"/>
        </a:p>
      </dgm:t>
    </dgm:pt>
    <dgm:pt modelId="{2B46DA67-62C0-D644-A808-A43AFFCE86CC}" type="sibTrans" cxnId="{BF8A31CC-881F-BD48-A591-D4CA85D78521}">
      <dgm:prSet/>
      <dgm:spPr/>
      <dgm:t>
        <a:bodyPr/>
        <a:lstStyle/>
        <a:p>
          <a:endParaRPr lang="en-US"/>
        </a:p>
      </dgm:t>
    </dgm:pt>
    <dgm:pt modelId="{C5194232-A560-1940-94F7-9B33994B6E2F}">
      <dgm:prSet phldrT="[Text]" custT="1"/>
      <dgm:spPr/>
      <dgm:t>
        <a:bodyPr/>
        <a:lstStyle/>
        <a:p>
          <a:r>
            <a:rPr lang="en-US" sz="2000" b="1" dirty="0" smtClean="0"/>
            <a:t>Your Friends’ Friend’s Friends</a:t>
          </a:r>
          <a:endParaRPr lang="en-US" sz="2000" b="1" dirty="0">
            <a:solidFill>
              <a:schemeClr val="tx1"/>
            </a:solidFill>
          </a:endParaRPr>
        </a:p>
      </dgm:t>
    </dgm:pt>
    <dgm:pt modelId="{6168E034-3AF1-A841-A121-EDD19B460C46}" type="parTrans" cxnId="{378875A6-F99E-F643-8DF6-F82BB55A0CB7}">
      <dgm:prSet/>
      <dgm:spPr/>
      <dgm:t>
        <a:bodyPr/>
        <a:lstStyle/>
        <a:p>
          <a:endParaRPr lang="en-US" dirty="0"/>
        </a:p>
      </dgm:t>
    </dgm:pt>
    <dgm:pt modelId="{E7232B8D-BEF8-4D4F-9E2F-C8FEABDA3D8E}" type="sibTrans" cxnId="{378875A6-F99E-F643-8DF6-F82BB55A0CB7}">
      <dgm:prSet/>
      <dgm:spPr/>
      <dgm:t>
        <a:bodyPr/>
        <a:lstStyle/>
        <a:p>
          <a:endParaRPr lang="en-US"/>
        </a:p>
      </dgm:t>
    </dgm:pt>
    <dgm:pt modelId="{1FFC28C0-E6E4-A84B-ADBD-4C43D47DCACE}">
      <dgm:prSet phldrT="[Text]" custT="1"/>
      <dgm:spPr/>
      <dgm:t>
        <a:bodyPr/>
        <a:lstStyle/>
        <a:p>
          <a:r>
            <a:rPr lang="en-US" sz="2000" b="1" dirty="0" smtClean="0"/>
            <a:t>Your Friends’ Friend’s Friends</a:t>
          </a:r>
          <a:endParaRPr lang="en-US" sz="2000" b="1" dirty="0"/>
        </a:p>
      </dgm:t>
    </dgm:pt>
    <dgm:pt modelId="{ED55CEE6-2BEC-B848-B64E-76044CC16A50}" type="parTrans" cxnId="{04DA204C-78FA-1F41-BF5E-D32D34CE0AA0}">
      <dgm:prSet/>
      <dgm:spPr/>
      <dgm:t>
        <a:bodyPr/>
        <a:lstStyle/>
        <a:p>
          <a:endParaRPr lang="en-US" dirty="0"/>
        </a:p>
      </dgm:t>
    </dgm:pt>
    <dgm:pt modelId="{4EA2000C-1FEB-AF41-A874-D2E6B494F923}" type="sibTrans" cxnId="{04DA204C-78FA-1F41-BF5E-D32D34CE0AA0}">
      <dgm:prSet/>
      <dgm:spPr/>
      <dgm:t>
        <a:bodyPr/>
        <a:lstStyle/>
        <a:p>
          <a:endParaRPr lang="en-US"/>
        </a:p>
      </dgm:t>
    </dgm:pt>
    <dgm:pt modelId="{ECD26329-869A-AF4F-873C-4917D5CB8447}">
      <dgm:prSet phldrT="[Text]" custT="1"/>
      <dgm:spPr/>
      <dgm:t>
        <a:bodyPr/>
        <a:lstStyle/>
        <a:p>
          <a:r>
            <a:rPr lang="en-US" sz="2000" b="1" dirty="0" smtClean="0"/>
            <a:t>Your Friends’ Friend’s Friends</a:t>
          </a:r>
          <a:endParaRPr lang="en-US" sz="2000" b="1" dirty="0">
            <a:solidFill>
              <a:schemeClr val="tx1"/>
            </a:solidFill>
          </a:endParaRPr>
        </a:p>
      </dgm:t>
    </dgm:pt>
    <dgm:pt modelId="{1E73735D-EB08-7841-A11D-6CDCCF86907D}" type="parTrans" cxnId="{500E8122-312B-8B4A-871E-3784DB64C80C}">
      <dgm:prSet/>
      <dgm:spPr/>
      <dgm:t>
        <a:bodyPr/>
        <a:lstStyle/>
        <a:p>
          <a:endParaRPr lang="en-US" dirty="0"/>
        </a:p>
      </dgm:t>
    </dgm:pt>
    <dgm:pt modelId="{C6A5D1B0-0776-C44D-81B3-0A32FD4F4005}" type="sibTrans" cxnId="{500E8122-312B-8B4A-871E-3784DB64C80C}">
      <dgm:prSet/>
      <dgm:spPr/>
      <dgm:t>
        <a:bodyPr/>
        <a:lstStyle/>
        <a:p>
          <a:endParaRPr lang="en-US"/>
        </a:p>
      </dgm:t>
    </dgm:pt>
    <dgm:pt modelId="{D92E3689-7754-F64E-B7DB-67417FBB98EC}">
      <dgm:prSet phldrT="[Text]" custT="1"/>
      <dgm:spPr/>
      <dgm:t>
        <a:bodyPr/>
        <a:lstStyle/>
        <a:p>
          <a:r>
            <a:rPr lang="en-US" sz="2000" b="1" dirty="0" smtClean="0"/>
            <a:t>Your Friends’ Friends </a:t>
          </a:r>
          <a:endParaRPr lang="en-US" sz="2000" b="1" dirty="0"/>
        </a:p>
      </dgm:t>
    </dgm:pt>
    <dgm:pt modelId="{72DAD41A-A31D-AD4D-89EE-81D1919288B6}" type="parTrans" cxnId="{240EA376-76C1-C847-988D-F66411C5A589}">
      <dgm:prSet/>
      <dgm:spPr/>
      <dgm:t>
        <a:bodyPr/>
        <a:lstStyle/>
        <a:p>
          <a:endParaRPr lang="en-US" dirty="0"/>
        </a:p>
      </dgm:t>
    </dgm:pt>
    <dgm:pt modelId="{B98C5316-FCE7-C54B-840C-6A4B30E37A74}" type="sibTrans" cxnId="{240EA376-76C1-C847-988D-F66411C5A589}">
      <dgm:prSet/>
      <dgm:spPr/>
      <dgm:t>
        <a:bodyPr/>
        <a:lstStyle/>
        <a:p>
          <a:endParaRPr lang="en-US"/>
        </a:p>
      </dgm:t>
    </dgm:pt>
    <dgm:pt modelId="{DFCFD874-26E9-5B4E-84DF-AB8CB23C0A74}">
      <dgm:prSet phldrT="[Text]" custT="1"/>
      <dgm:spPr/>
      <dgm:t>
        <a:bodyPr/>
        <a:lstStyle/>
        <a:p>
          <a:r>
            <a:rPr lang="en-US" sz="2000" b="1" dirty="0" smtClean="0"/>
            <a:t>Your Friends’ Friends </a:t>
          </a:r>
          <a:endParaRPr lang="en-US" sz="2000" b="1" dirty="0"/>
        </a:p>
      </dgm:t>
    </dgm:pt>
    <dgm:pt modelId="{16D19F32-2348-7C49-8059-6B3426A84F11}" type="parTrans" cxnId="{89EDC8A1-35A7-6247-A367-5BCA4FBF726E}">
      <dgm:prSet/>
      <dgm:spPr/>
      <dgm:t>
        <a:bodyPr/>
        <a:lstStyle/>
        <a:p>
          <a:endParaRPr lang="en-US" dirty="0"/>
        </a:p>
      </dgm:t>
    </dgm:pt>
    <dgm:pt modelId="{AB2A51AE-0EC3-E74C-A2C8-CA1EF2E26082}" type="sibTrans" cxnId="{89EDC8A1-35A7-6247-A367-5BCA4FBF726E}">
      <dgm:prSet/>
      <dgm:spPr/>
      <dgm:t>
        <a:bodyPr/>
        <a:lstStyle/>
        <a:p>
          <a:endParaRPr lang="en-US"/>
        </a:p>
      </dgm:t>
    </dgm:pt>
    <dgm:pt modelId="{8C0AC332-0F89-064A-828A-E5DB95BC03D7}" type="pres">
      <dgm:prSet presAssocID="{80FB369B-6D03-BC43-A8A7-F0BC13CB7FCE}" presName="diagram" presStyleCnt="0">
        <dgm:presLayoutVars>
          <dgm:chPref val="1"/>
          <dgm:dir/>
          <dgm:animOne val="branch"/>
          <dgm:animLvl val="lvl"/>
          <dgm:resizeHandles val="exact"/>
        </dgm:presLayoutVars>
      </dgm:prSet>
      <dgm:spPr/>
      <dgm:t>
        <a:bodyPr/>
        <a:lstStyle/>
        <a:p>
          <a:endParaRPr lang="en-US"/>
        </a:p>
      </dgm:t>
    </dgm:pt>
    <dgm:pt modelId="{A3A91887-3628-9245-B447-0AE594E210F4}" type="pres">
      <dgm:prSet presAssocID="{C04DC66D-8D05-C845-A947-2E8556597218}" presName="root1" presStyleCnt="0"/>
      <dgm:spPr/>
      <dgm:t>
        <a:bodyPr/>
        <a:lstStyle/>
        <a:p>
          <a:endParaRPr lang="en-US"/>
        </a:p>
      </dgm:t>
    </dgm:pt>
    <dgm:pt modelId="{3351E3AD-29DE-0A49-963A-0ECFB03B8D22}" type="pres">
      <dgm:prSet presAssocID="{C04DC66D-8D05-C845-A947-2E8556597218}" presName="LevelOneTextNode" presStyleLbl="node0" presStyleIdx="0" presStyleCnt="1">
        <dgm:presLayoutVars>
          <dgm:chPref val="3"/>
        </dgm:presLayoutVars>
      </dgm:prSet>
      <dgm:spPr/>
      <dgm:t>
        <a:bodyPr/>
        <a:lstStyle/>
        <a:p>
          <a:endParaRPr lang="en-US"/>
        </a:p>
      </dgm:t>
    </dgm:pt>
    <dgm:pt modelId="{F20BA87E-605C-594D-9606-BC1C1249C82D}" type="pres">
      <dgm:prSet presAssocID="{C04DC66D-8D05-C845-A947-2E8556597218}" presName="level2hierChild" presStyleCnt="0"/>
      <dgm:spPr/>
      <dgm:t>
        <a:bodyPr/>
        <a:lstStyle/>
        <a:p>
          <a:endParaRPr lang="en-US"/>
        </a:p>
      </dgm:t>
    </dgm:pt>
    <dgm:pt modelId="{4F085BCB-7D94-A945-B98F-0B475945F0CA}" type="pres">
      <dgm:prSet presAssocID="{20D4331A-FE6F-844E-BB36-3FD5398CA256}" presName="conn2-1" presStyleLbl="parChTrans1D2" presStyleIdx="0" presStyleCnt="2"/>
      <dgm:spPr/>
      <dgm:t>
        <a:bodyPr/>
        <a:lstStyle/>
        <a:p>
          <a:endParaRPr lang="en-US"/>
        </a:p>
      </dgm:t>
    </dgm:pt>
    <dgm:pt modelId="{BA23669E-77CA-0D47-BBA0-49AB89491E5D}" type="pres">
      <dgm:prSet presAssocID="{20D4331A-FE6F-844E-BB36-3FD5398CA256}" presName="connTx" presStyleLbl="parChTrans1D2" presStyleIdx="0" presStyleCnt="2"/>
      <dgm:spPr/>
      <dgm:t>
        <a:bodyPr/>
        <a:lstStyle/>
        <a:p>
          <a:endParaRPr lang="en-US"/>
        </a:p>
      </dgm:t>
    </dgm:pt>
    <dgm:pt modelId="{0F339E7B-B643-9E4C-B86E-C889407B68B3}" type="pres">
      <dgm:prSet presAssocID="{00C32538-73B6-BD44-BC98-1078EDC6D721}" presName="root2" presStyleCnt="0"/>
      <dgm:spPr/>
      <dgm:t>
        <a:bodyPr/>
        <a:lstStyle/>
        <a:p>
          <a:endParaRPr lang="en-US"/>
        </a:p>
      </dgm:t>
    </dgm:pt>
    <dgm:pt modelId="{06ECE312-78BD-E545-9038-0D465EA64931}" type="pres">
      <dgm:prSet presAssocID="{00C32538-73B6-BD44-BC98-1078EDC6D721}" presName="LevelTwoTextNode" presStyleLbl="node2" presStyleIdx="0" presStyleCnt="2">
        <dgm:presLayoutVars>
          <dgm:chPref val="3"/>
        </dgm:presLayoutVars>
      </dgm:prSet>
      <dgm:spPr/>
      <dgm:t>
        <a:bodyPr/>
        <a:lstStyle/>
        <a:p>
          <a:endParaRPr lang="en-US"/>
        </a:p>
      </dgm:t>
    </dgm:pt>
    <dgm:pt modelId="{9B8753DF-6AE0-5F48-8E85-5C200964741D}" type="pres">
      <dgm:prSet presAssocID="{00C32538-73B6-BD44-BC98-1078EDC6D721}" presName="level3hierChild" presStyleCnt="0"/>
      <dgm:spPr/>
      <dgm:t>
        <a:bodyPr/>
        <a:lstStyle/>
        <a:p>
          <a:endParaRPr lang="en-US"/>
        </a:p>
      </dgm:t>
    </dgm:pt>
    <dgm:pt modelId="{2C6A5C3B-B4F0-3143-AE10-3CB38621AA03}" type="pres">
      <dgm:prSet presAssocID="{72DAD41A-A31D-AD4D-89EE-81D1919288B6}" presName="conn2-1" presStyleLbl="parChTrans1D3" presStyleIdx="0" presStyleCnt="4"/>
      <dgm:spPr/>
      <dgm:t>
        <a:bodyPr/>
        <a:lstStyle/>
        <a:p>
          <a:endParaRPr lang="en-US"/>
        </a:p>
      </dgm:t>
    </dgm:pt>
    <dgm:pt modelId="{C7D51968-05ED-2048-9F37-10179850DD39}" type="pres">
      <dgm:prSet presAssocID="{72DAD41A-A31D-AD4D-89EE-81D1919288B6}" presName="connTx" presStyleLbl="parChTrans1D3" presStyleIdx="0" presStyleCnt="4"/>
      <dgm:spPr/>
      <dgm:t>
        <a:bodyPr/>
        <a:lstStyle/>
        <a:p>
          <a:endParaRPr lang="en-US"/>
        </a:p>
      </dgm:t>
    </dgm:pt>
    <dgm:pt modelId="{38B0C0EF-1544-054C-8A75-E9F5D61CD21B}" type="pres">
      <dgm:prSet presAssocID="{D92E3689-7754-F64E-B7DB-67417FBB98EC}" presName="root2" presStyleCnt="0"/>
      <dgm:spPr/>
      <dgm:t>
        <a:bodyPr/>
        <a:lstStyle/>
        <a:p>
          <a:endParaRPr lang="en-US"/>
        </a:p>
      </dgm:t>
    </dgm:pt>
    <dgm:pt modelId="{E3B9B252-2CD0-4C45-8CD0-A61978C2344D}" type="pres">
      <dgm:prSet presAssocID="{D92E3689-7754-F64E-B7DB-67417FBB98EC}" presName="LevelTwoTextNode" presStyleLbl="node3" presStyleIdx="0" presStyleCnt="4">
        <dgm:presLayoutVars>
          <dgm:chPref val="3"/>
        </dgm:presLayoutVars>
      </dgm:prSet>
      <dgm:spPr/>
      <dgm:t>
        <a:bodyPr/>
        <a:lstStyle/>
        <a:p>
          <a:endParaRPr lang="en-US"/>
        </a:p>
      </dgm:t>
    </dgm:pt>
    <dgm:pt modelId="{B9267365-EF04-D24D-926C-E7A70AEE161B}" type="pres">
      <dgm:prSet presAssocID="{D92E3689-7754-F64E-B7DB-67417FBB98EC}" presName="level3hierChild" presStyleCnt="0"/>
      <dgm:spPr/>
      <dgm:t>
        <a:bodyPr/>
        <a:lstStyle/>
        <a:p>
          <a:endParaRPr lang="en-US"/>
        </a:p>
      </dgm:t>
    </dgm:pt>
    <dgm:pt modelId="{0945F92B-641E-B347-8819-BE04372E7A13}" type="pres">
      <dgm:prSet presAssocID="{16D19F32-2348-7C49-8059-6B3426A84F11}" presName="conn2-1" presStyleLbl="parChTrans1D3" presStyleIdx="1" presStyleCnt="4"/>
      <dgm:spPr/>
      <dgm:t>
        <a:bodyPr/>
        <a:lstStyle/>
        <a:p>
          <a:endParaRPr lang="en-US"/>
        </a:p>
      </dgm:t>
    </dgm:pt>
    <dgm:pt modelId="{E5504DC7-2E65-E642-8680-909BEB337036}" type="pres">
      <dgm:prSet presAssocID="{16D19F32-2348-7C49-8059-6B3426A84F11}" presName="connTx" presStyleLbl="parChTrans1D3" presStyleIdx="1" presStyleCnt="4"/>
      <dgm:spPr/>
      <dgm:t>
        <a:bodyPr/>
        <a:lstStyle/>
        <a:p>
          <a:endParaRPr lang="en-US"/>
        </a:p>
      </dgm:t>
    </dgm:pt>
    <dgm:pt modelId="{5D4E1811-CBFD-DA48-9BD3-AF50FF1E3D11}" type="pres">
      <dgm:prSet presAssocID="{DFCFD874-26E9-5B4E-84DF-AB8CB23C0A74}" presName="root2" presStyleCnt="0"/>
      <dgm:spPr/>
    </dgm:pt>
    <dgm:pt modelId="{93FF3673-B8B7-D04F-9A7B-D619835E6D1C}" type="pres">
      <dgm:prSet presAssocID="{DFCFD874-26E9-5B4E-84DF-AB8CB23C0A74}" presName="LevelTwoTextNode" presStyleLbl="node3" presStyleIdx="1" presStyleCnt="4">
        <dgm:presLayoutVars>
          <dgm:chPref val="3"/>
        </dgm:presLayoutVars>
      </dgm:prSet>
      <dgm:spPr/>
      <dgm:t>
        <a:bodyPr/>
        <a:lstStyle/>
        <a:p>
          <a:endParaRPr lang="en-US"/>
        </a:p>
      </dgm:t>
    </dgm:pt>
    <dgm:pt modelId="{5487A3D4-4943-2F4A-A53A-724B24439B5A}" type="pres">
      <dgm:prSet presAssocID="{DFCFD874-26E9-5B4E-84DF-AB8CB23C0A74}" presName="level3hierChild" presStyleCnt="0"/>
      <dgm:spPr/>
    </dgm:pt>
    <dgm:pt modelId="{7FDEDECA-156D-624D-9591-D02A70D88B6D}" type="pres">
      <dgm:prSet presAssocID="{ED55CEE6-2BEC-B848-B64E-76044CC16A50}" presName="conn2-1" presStyleLbl="parChTrans1D4" presStyleIdx="0" presStyleCnt="3"/>
      <dgm:spPr/>
      <dgm:t>
        <a:bodyPr/>
        <a:lstStyle/>
        <a:p>
          <a:endParaRPr lang="en-US"/>
        </a:p>
      </dgm:t>
    </dgm:pt>
    <dgm:pt modelId="{A214C49E-AF54-E941-9650-8542D121645A}" type="pres">
      <dgm:prSet presAssocID="{ED55CEE6-2BEC-B848-B64E-76044CC16A50}" presName="connTx" presStyleLbl="parChTrans1D4" presStyleIdx="0" presStyleCnt="3"/>
      <dgm:spPr/>
      <dgm:t>
        <a:bodyPr/>
        <a:lstStyle/>
        <a:p>
          <a:endParaRPr lang="en-US"/>
        </a:p>
      </dgm:t>
    </dgm:pt>
    <dgm:pt modelId="{EC7ADC93-A8A7-354B-AD5A-BF8A30F08616}" type="pres">
      <dgm:prSet presAssocID="{1FFC28C0-E6E4-A84B-ADBD-4C43D47DCACE}" presName="root2" presStyleCnt="0"/>
      <dgm:spPr/>
      <dgm:t>
        <a:bodyPr/>
        <a:lstStyle/>
        <a:p>
          <a:endParaRPr lang="en-US"/>
        </a:p>
      </dgm:t>
    </dgm:pt>
    <dgm:pt modelId="{0FBB2C36-1441-8E40-BEEF-3985E0967584}" type="pres">
      <dgm:prSet presAssocID="{1FFC28C0-E6E4-A84B-ADBD-4C43D47DCACE}" presName="LevelTwoTextNode" presStyleLbl="node4" presStyleIdx="0" presStyleCnt="3">
        <dgm:presLayoutVars>
          <dgm:chPref val="3"/>
        </dgm:presLayoutVars>
      </dgm:prSet>
      <dgm:spPr/>
      <dgm:t>
        <a:bodyPr/>
        <a:lstStyle/>
        <a:p>
          <a:endParaRPr lang="en-US"/>
        </a:p>
      </dgm:t>
    </dgm:pt>
    <dgm:pt modelId="{388C2594-951B-C84C-B4D6-CC79C21E8A28}" type="pres">
      <dgm:prSet presAssocID="{1FFC28C0-E6E4-A84B-ADBD-4C43D47DCACE}" presName="level3hierChild" presStyleCnt="0"/>
      <dgm:spPr/>
      <dgm:t>
        <a:bodyPr/>
        <a:lstStyle/>
        <a:p>
          <a:endParaRPr lang="en-US"/>
        </a:p>
      </dgm:t>
    </dgm:pt>
    <dgm:pt modelId="{A9520E65-07FD-D241-940D-BBDAE3146272}" type="pres">
      <dgm:prSet presAssocID="{1E73735D-EB08-7841-A11D-6CDCCF86907D}" presName="conn2-1" presStyleLbl="parChTrans1D4" presStyleIdx="1" presStyleCnt="3"/>
      <dgm:spPr/>
      <dgm:t>
        <a:bodyPr/>
        <a:lstStyle/>
        <a:p>
          <a:endParaRPr lang="en-US"/>
        </a:p>
      </dgm:t>
    </dgm:pt>
    <dgm:pt modelId="{2BCFB2E6-DD3F-F443-9B3E-4B3913E1EAE8}" type="pres">
      <dgm:prSet presAssocID="{1E73735D-EB08-7841-A11D-6CDCCF86907D}" presName="connTx" presStyleLbl="parChTrans1D4" presStyleIdx="1" presStyleCnt="3"/>
      <dgm:spPr/>
      <dgm:t>
        <a:bodyPr/>
        <a:lstStyle/>
        <a:p>
          <a:endParaRPr lang="en-US"/>
        </a:p>
      </dgm:t>
    </dgm:pt>
    <dgm:pt modelId="{25721F44-C7BD-754F-B0EF-33BC857530B1}" type="pres">
      <dgm:prSet presAssocID="{ECD26329-869A-AF4F-873C-4917D5CB8447}" presName="root2" presStyleCnt="0"/>
      <dgm:spPr/>
      <dgm:t>
        <a:bodyPr/>
        <a:lstStyle/>
        <a:p>
          <a:endParaRPr lang="en-US"/>
        </a:p>
      </dgm:t>
    </dgm:pt>
    <dgm:pt modelId="{0970C558-F7D0-7843-AFBF-0A4D92D4ADC5}" type="pres">
      <dgm:prSet presAssocID="{ECD26329-869A-AF4F-873C-4917D5CB8447}" presName="LevelTwoTextNode" presStyleLbl="node4" presStyleIdx="1" presStyleCnt="3">
        <dgm:presLayoutVars>
          <dgm:chPref val="3"/>
        </dgm:presLayoutVars>
      </dgm:prSet>
      <dgm:spPr/>
      <dgm:t>
        <a:bodyPr/>
        <a:lstStyle/>
        <a:p>
          <a:endParaRPr lang="en-US"/>
        </a:p>
      </dgm:t>
    </dgm:pt>
    <dgm:pt modelId="{5E32C2F2-6A0A-BC4B-A4FB-FA6E274148D2}" type="pres">
      <dgm:prSet presAssocID="{ECD26329-869A-AF4F-873C-4917D5CB8447}" presName="level3hierChild" presStyleCnt="0"/>
      <dgm:spPr/>
      <dgm:t>
        <a:bodyPr/>
        <a:lstStyle/>
        <a:p>
          <a:endParaRPr lang="en-US"/>
        </a:p>
      </dgm:t>
    </dgm:pt>
    <dgm:pt modelId="{FC295024-1272-7D42-AAA7-C4AF79DE18B8}" type="pres">
      <dgm:prSet presAssocID="{6168E034-3AF1-A841-A121-EDD19B460C46}" presName="conn2-1" presStyleLbl="parChTrans1D4" presStyleIdx="2" presStyleCnt="3"/>
      <dgm:spPr/>
      <dgm:t>
        <a:bodyPr/>
        <a:lstStyle/>
        <a:p>
          <a:endParaRPr lang="en-US"/>
        </a:p>
      </dgm:t>
    </dgm:pt>
    <dgm:pt modelId="{2EB3C06E-2025-9B47-82C1-5BB493B919EF}" type="pres">
      <dgm:prSet presAssocID="{6168E034-3AF1-A841-A121-EDD19B460C46}" presName="connTx" presStyleLbl="parChTrans1D4" presStyleIdx="2" presStyleCnt="3"/>
      <dgm:spPr/>
      <dgm:t>
        <a:bodyPr/>
        <a:lstStyle/>
        <a:p>
          <a:endParaRPr lang="en-US"/>
        </a:p>
      </dgm:t>
    </dgm:pt>
    <dgm:pt modelId="{19584A27-D23D-1D46-BEB6-F38613D89DA6}" type="pres">
      <dgm:prSet presAssocID="{C5194232-A560-1940-94F7-9B33994B6E2F}" presName="root2" presStyleCnt="0"/>
      <dgm:spPr/>
      <dgm:t>
        <a:bodyPr/>
        <a:lstStyle/>
        <a:p>
          <a:endParaRPr lang="en-US"/>
        </a:p>
      </dgm:t>
    </dgm:pt>
    <dgm:pt modelId="{9B007CB5-5FE6-FD40-BBDF-4B38EA6D9E0E}" type="pres">
      <dgm:prSet presAssocID="{C5194232-A560-1940-94F7-9B33994B6E2F}" presName="LevelTwoTextNode" presStyleLbl="node4" presStyleIdx="2" presStyleCnt="3">
        <dgm:presLayoutVars>
          <dgm:chPref val="3"/>
        </dgm:presLayoutVars>
      </dgm:prSet>
      <dgm:spPr/>
      <dgm:t>
        <a:bodyPr/>
        <a:lstStyle/>
        <a:p>
          <a:endParaRPr lang="en-US"/>
        </a:p>
      </dgm:t>
    </dgm:pt>
    <dgm:pt modelId="{AB3D5E23-2C9A-6C4F-9CD2-8BAFF958D412}" type="pres">
      <dgm:prSet presAssocID="{C5194232-A560-1940-94F7-9B33994B6E2F}" presName="level3hierChild" presStyleCnt="0"/>
      <dgm:spPr/>
      <dgm:t>
        <a:bodyPr/>
        <a:lstStyle/>
        <a:p>
          <a:endParaRPr lang="en-US"/>
        </a:p>
      </dgm:t>
    </dgm:pt>
    <dgm:pt modelId="{303726E1-8F53-C648-8F42-78A6994E7FEB}" type="pres">
      <dgm:prSet presAssocID="{A9924C83-BAFE-3C41-83EA-37347528E5F3}" presName="conn2-1" presStyleLbl="parChTrans1D2" presStyleIdx="1" presStyleCnt="2"/>
      <dgm:spPr/>
      <dgm:t>
        <a:bodyPr/>
        <a:lstStyle/>
        <a:p>
          <a:endParaRPr lang="en-US"/>
        </a:p>
      </dgm:t>
    </dgm:pt>
    <dgm:pt modelId="{32BB3DA0-E731-4248-BBAF-411AD56E7E8A}" type="pres">
      <dgm:prSet presAssocID="{A9924C83-BAFE-3C41-83EA-37347528E5F3}" presName="connTx" presStyleLbl="parChTrans1D2" presStyleIdx="1" presStyleCnt="2"/>
      <dgm:spPr/>
      <dgm:t>
        <a:bodyPr/>
        <a:lstStyle/>
        <a:p>
          <a:endParaRPr lang="en-US"/>
        </a:p>
      </dgm:t>
    </dgm:pt>
    <dgm:pt modelId="{684FB1AF-633A-FF42-9E51-5BDF8CDDA156}" type="pres">
      <dgm:prSet presAssocID="{6A1E2DF1-C48E-B54F-ACA3-4D223B2535B3}" presName="root2" presStyleCnt="0"/>
      <dgm:spPr/>
      <dgm:t>
        <a:bodyPr/>
        <a:lstStyle/>
        <a:p>
          <a:endParaRPr lang="en-US"/>
        </a:p>
      </dgm:t>
    </dgm:pt>
    <dgm:pt modelId="{4027F957-E121-F842-873C-318439C37B42}" type="pres">
      <dgm:prSet presAssocID="{6A1E2DF1-C48E-B54F-ACA3-4D223B2535B3}" presName="LevelTwoTextNode" presStyleLbl="node2" presStyleIdx="1" presStyleCnt="2">
        <dgm:presLayoutVars>
          <dgm:chPref val="3"/>
        </dgm:presLayoutVars>
      </dgm:prSet>
      <dgm:spPr/>
      <dgm:t>
        <a:bodyPr/>
        <a:lstStyle/>
        <a:p>
          <a:endParaRPr lang="en-US"/>
        </a:p>
      </dgm:t>
    </dgm:pt>
    <dgm:pt modelId="{41374FDE-2C39-AA49-B92D-CC69B77E5A66}" type="pres">
      <dgm:prSet presAssocID="{6A1E2DF1-C48E-B54F-ACA3-4D223B2535B3}" presName="level3hierChild" presStyleCnt="0"/>
      <dgm:spPr/>
      <dgm:t>
        <a:bodyPr/>
        <a:lstStyle/>
        <a:p>
          <a:endParaRPr lang="en-US"/>
        </a:p>
      </dgm:t>
    </dgm:pt>
    <dgm:pt modelId="{156039F4-9AEE-7642-A9CA-FF8A5B689B1F}" type="pres">
      <dgm:prSet presAssocID="{A3FF0F16-7579-7C4D-A3EF-A02BADB71BD3}" presName="conn2-1" presStyleLbl="parChTrans1D3" presStyleIdx="2" presStyleCnt="4"/>
      <dgm:spPr/>
      <dgm:t>
        <a:bodyPr/>
        <a:lstStyle/>
        <a:p>
          <a:endParaRPr lang="en-US"/>
        </a:p>
      </dgm:t>
    </dgm:pt>
    <dgm:pt modelId="{187E2678-80AC-7345-BABF-E77D222B7031}" type="pres">
      <dgm:prSet presAssocID="{A3FF0F16-7579-7C4D-A3EF-A02BADB71BD3}" presName="connTx" presStyleLbl="parChTrans1D3" presStyleIdx="2" presStyleCnt="4"/>
      <dgm:spPr/>
      <dgm:t>
        <a:bodyPr/>
        <a:lstStyle/>
        <a:p>
          <a:endParaRPr lang="en-US"/>
        </a:p>
      </dgm:t>
    </dgm:pt>
    <dgm:pt modelId="{A04520C1-C9A1-4B4C-BCE5-7A464003B858}" type="pres">
      <dgm:prSet presAssocID="{16843FE7-2CB4-564E-9BA7-CC5B3662C2E4}" presName="root2" presStyleCnt="0"/>
      <dgm:spPr/>
      <dgm:t>
        <a:bodyPr/>
        <a:lstStyle/>
        <a:p>
          <a:endParaRPr lang="en-US"/>
        </a:p>
      </dgm:t>
    </dgm:pt>
    <dgm:pt modelId="{4E181D64-3FBD-CB41-AA25-EBCFEDC31FD3}" type="pres">
      <dgm:prSet presAssocID="{16843FE7-2CB4-564E-9BA7-CC5B3662C2E4}" presName="LevelTwoTextNode" presStyleLbl="node3" presStyleIdx="2" presStyleCnt="4">
        <dgm:presLayoutVars>
          <dgm:chPref val="3"/>
        </dgm:presLayoutVars>
      </dgm:prSet>
      <dgm:spPr/>
      <dgm:t>
        <a:bodyPr/>
        <a:lstStyle/>
        <a:p>
          <a:endParaRPr lang="en-US"/>
        </a:p>
      </dgm:t>
    </dgm:pt>
    <dgm:pt modelId="{84D820BC-444E-8A45-8250-9B1724249B57}" type="pres">
      <dgm:prSet presAssocID="{16843FE7-2CB4-564E-9BA7-CC5B3662C2E4}" presName="level3hierChild" presStyleCnt="0"/>
      <dgm:spPr/>
      <dgm:t>
        <a:bodyPr/>
        <a:lstStyle/>
        <a:p>
          <a:endParaRPr lang="en-US"/>
        </a:p>
      </dgm:t>
    </dgm:pt>
    <dgm:pt modelId="{7395A737-A409-6C4C-98F6-6CB90B9A7721}" type="pres">
      <dgm:prSet presAssocID="{54C9E740-F8BB-4C41-A430-F9385E8E598E}" presName="conn2-1" presStyleLbl="parChTrans1D3" presStyleIdx="3" presStyleCnt="4"/>
      <dgm:spPr/>
      <dgm:t>
        <a:bodyPr/>
        <a:lstStyle/>
        <a:p>
          <a:endParaRPr lang="en-US"/>
        </a:p>
      </dgm:t>
    </dgm:pt>
    <dgm:pt modelId="{98E7EB11-DCD0-344A-A952-F745630F7F23}" type="pres">
      <dgm:prSet presAssocID="{54C9E740-F8BB-4C41-A430-F9385E8E598E}" presName="connTx" presStyleLbl="parChTrans1D3" presStyleIdx="3" presStyleCnt="4"/>
      <dgm:spPr/>
      <dgm:t>
        <a:bodyPr/>
        <a:lstStyle/>
        <a:p>
          <a:endParaRPr lang="en-US"/>
        </a:p>
      </dgm:t>
    </dgm:pt>
    <dgm:pt modelId="{2DE12E3B-AEE0-9742-A5B3-2734184845BC}" type="pres">
      <dgm:prSet presAssocID="{2DC379F5-C302-A146-8E2E-9E669B5830BC}" presName="root2" presStyleCnt="0"/>
      <dgm:spPr/>
      <dgm:t>
        <a:bodyPr/>
        <a:lstStyle/>
        <a:p>
          <a:endParaRPr lang="en-US"/>
        </a:p>
      </dgm:t>
    </dgm:pt>
    <dgm:pt modelId="{E9219BE4-9B47-0445-9179-CBD63331E76D}" type="pres">
      <dgm:prSet presAssocID="{2DC379F5-C302-A146-8E2E-9E669B5830BC}" presName="LevelTwoTextNode" presStyleLbl="node3" presStyleIdx="3" presStyleCnt="4">
        <dgm:presLayoutVars>
          <dgm:chPref val="3"/>
        </dgm:presLayoutVars>
      </dgm:prSet>
      <dgm:spPr/>
      <dgm:t>
        <a:bodyPr/>
        <a:lstStyle/>
        <a:p>
          <a:endParaRPr lang="en-US"/>
        </a:p>
      </dgm:t>
    </dgm:pt>
    <dgm:pt modelId="{FFEB9A4C-0042-864C-AB01-D404697D72B2}" type="pres">
      <dgm:prSet presAssocID="{2DC379F5-C302-A146-8E2E-9E669B5830BC}" presName="level3hierChild" presStyleCnt="0"/>
      <dgm:spPr/>
      <dgm:t>
        <a:bodyPr/>
        <a:lstStyle/>
        <a:p>
          <a:endParaRPr lang="en-US"/>
        </a:p>
      </dgm:t>
    </dgm:pt>
  </dgm:ptLst>
  <dgm:cxnLst>
    <dgm:cxn modelId="{0B370A5A-C28E-3C42-AC16-3FBC8607BD89}" type="presOf" srcId="{1FFC28C0-E6E4-A84B-ADBD-4C43D47DCACE}" destId="{0FBB2C36-1441-8E40-BEEF-3985E0967584}" srcOrd="0" destOrd="0" presId="urn:microsoft.com/office/officeart/2005/8/layout/hierarchy2"/>
    <dgm:cxn modelId="{DC47A739-42DE-F24A-BF74-59B85CBD757D}" type="presOf" srcId="{6168E034-3AF1-A841-A121-EDD19B460C46}" destId="{FC295024-1272-7D42-AAA7-C4AF79DE18B8}" srcOrd="0" destOrd="0" presId="urn:microsoft.com/office/officeart/2005/8/layout/hierarchy2"/>
    <dgm:cxn modelId="{4FFD6212-563B-DE4D-89B5-3FA54B6EEB37}" type="presOf" srcId="{C04DC66D-8D05-C845-A947-2E8556597218}" destId="{3351E3AD-29DE-0A49-963A-0ECFB03B8D22}" srcOrd="0" destOrd="0" presId="urn:microsoft.com/office/officeart/2005/8/layout/hierarchy2"/>
    <dgm:cxn modelId="{6CC342DE-EAE4-5F45-BF18-D079DE5A9197}" type="presOf" srcId="{72DAD41A-A31D-AD4D-89EE-81D1919288B6}" destId="{C7D51968-05ED-2048-9F37-10179850DD39}" srcOrd="1" destOrd="0" presId="urn:microsoft.com/office/officeart/2005/8/layout/hierarchy2"/>
    <dgm:cxn modelId="{6E521203-C19B-2C47-BC02-CD84A24E4394}" type="presOf" srcId="{C5194232-A560-1940-94F7-9B33994B6E2F}" destId="{9B007CB5-5FE6-FD40-BBDF-4B38EA6D9E0E}" srcOrd="0" destOrd="0" presId="urn:microsoft.com/office/officeart/2005/8/layout/hierarchy2"/>
    <dgm:cxn modelId="{E6C19951-CFEC-AC4E-ADC2-0C12920ED8F0}" type="presOf" srcId="{00C32538-73B6-BD44-BC98-1078EDC6D721}" destId="{06ECE312-78BD-E545-9038-0D465EA64931}" srcOrd="0" destOrd="0" presId="urn:microsoft.com/office/officeart/2005/8/layout/hierarchy2"/>
    <dgm:cxn modelId="{378875A6-F99E-F643-8DF6-F82BB55A0CB7}" srcId="{DFCFD874-26E9-5B4E-84DF-AB8CB23C0A74}" destId="{C5194232-A560-1940-94F7-9B33994B6E2F}" srcOrd="2" destOrd="0" parTransId="{6168E034-3AF1-A841-A121-EDD19B460C46}" sibTransId="{E7232B8D-BEF8-4D4F-9E2F-C8FEABDA3D8E}"/>
    <dgm:cxn modelId="{DA9ED365-180E-164D-90BB-CD7DF56BF94E}" type="presOf" srcId="{2DC379F5-C302-A146-8E2E-9E669B5830BC}" destId="{E9219BE4-9B47-0445-9179-CBD63331E76D}" srcOrd="0" destOrd="0" presId="urn:microsoft.com/office/officeart/2005/8/layout/hierarchy2"/>
    <dgm:cxn modelId="{A05FA534-7D70-D14F-9F23-B704C940D820}" type="presOf" srcId="{D92E3689-7754-F64E-B7DB-67417FBB98EC}" destId="{E3B9B252-2CD0-4C45-8CD0-A61978C2344D}" srcOrd="0" destOrd="0" presId="urn:microsoft.com/office/officeart/2005/8/layout/hierarchy2"/>
    <dgm:cxn modelId="{C5CC0FEC-97EF-9C43-B968-047E41873C98}" type="presOf" srcId="{16843FE7-2CB4-564E-9BA7-CC5B3662C2E4}" destId="{4E181D64-3FBD-CB41-AA25-EBCFEDC31FD3}" srcOrd="0" destOrd="0" presId="urn:microsoft.com/office/officeart/2005/8/layout/hierarchy2"/>
    <dgm:cxn modelId="{6EBA0976-F2F5-4A46-8710-BF2BD52AFE0B}" type="presOf" srcId="{A3FF0F16-7579-7C4D-A3EF-A02BADB71BD3}" destId="{156039F4-9AEE-7642-A9CA-FF8A5B689B1F}" srcOrd="0" destOrd="0" presId="urn:microsoft.com/office/officeart/2005/8/layout/hierarchy2"/>
    <dgm:cxn modelId="{928C8DCD-1FC0-7D4B-B018-DFFED05AEC5D}" type="presOf" srcId="{6A1E2DF1-C48E-B54F-ACA3-4D223B2535B3}" destId="{4027F957-E121-F842-873C-318439C37B42}" srcOrd="0" destOrd="0" presId="urn:microsoft.com/office/officeart/2005/8/layout/hierarchy2"/>
    <dgm:cxn modelId="{AB424CE3-53CA-6148-9C93-3002038A1E07}" srcId="{C04DC66D-8D05-C845-A947-2E8556597218}" destId="{6A1E2DF1-C48E-B54F-ACA3-4D223B2535B3}" srcOrd="1" destOrd="0" parTransId="{A9924C83-BAFE-3C41-83EA-37347528E5F3}" sibTransId="{D58DC726-7115-EE46-A196-68B3FF7D9833}"/>
    <dgm:cxn modelId="{9EB6357E-9C6D-5F48-A6B7-FD2DE05E9399}" type="presOf" srcId="{54C9E740-F8BB-4C41-A430-F9385E8E598E}" destId="{7395A737-A409-6C4C-98F6-6CB90B9A7721}" srcOrd="0" destOrd="0" presId="urn:microsoft.com/office/officeart/2005/8/layout/hierarchy2"/>
    <dgm:cxn modelId="{1BBD8F23-98CC-3A4D-8347-1CD6CB78D4D4}" type="presOf" srcId="{20D4331A-FE6F-844E-BB36-3FD5398CA256}" destId="{BA23669E-77CA-0D47-BBA0-49AB89491E5D}" srcOrd="1" destOrd="0" presId="urn:microsoft.com/office/officeart/2005/8/layout/hierarchy2"/>
    <dgm:cxn modelId="{AFB34A97-44EF-2C41-BDBE-C3A7B6161F73}" type="presOf" srcId="{54C9E740-F8BB-4C41-A430-F9385E8E598E}" destId="{98E7EB11-DCD0-344A-A952-F745630F7F23}" srcOrd="1" destOrd="0" presId="urn:microsoft.com/office/officeart/2005/8/layout/hierarchy2"/>
    <dgm:cxn modelId="{BE52D203-DAF6-5B43-A106-EDC7CD1F8499}" type="presOf" srcId="{20D4331A-FE6F-844E-BB36-3FD5398CA256}" destId="{4F085BCB-7D94-A945-B98F-0B475945F0CA}" srcOrd="0" destOrd="0" presId="urn:microsoft.com/office/officeart/2005/8/layout/hierarchy2"/>
    <dgm:cxn modelId="{11EC2D0D-194D-C746-BC7B-65434AF316DE}" type="presOf" srcId="{A9924C83-BAFE-3C41-83EA-37347528E5F3}" destId="{303726E1-8F53-C648-8F42-78A6994E7FEB}" srcOrd="0" destOrd="0" presId="urn:microsoft.com/office/officeart/2005/8/layout/hierarchy2"/>
    <dgm:cxn modelId="{89EDC8A1-35A7-6247-A367-5BCA4FBF726E}" srcId="{00C32538-73B6-BD44-BC98-1078EDC6D721}" destId="{DFCFD874-26E9-5B4E-84DF-AB8CB23C0A74}" srcOrd="1" destOrd="0" parTransId="{16D19F32-2348-7C49-8059-6B3426A84F11}" sibTransId="{AB2A51AE-0EC3-E74C-A2C8-CA1EF2E26082}"/>
    <dgm:cxn modelId="{500E8122-312B-8B4A-871E-3784DB64C80C}" srcId="{DFCFD874-26E9-5B4E-84DF-AB8CB23C0A74}" destId="{ECD26329-869A-AF4F-873C-4917D5CB8447}" srcOrd="1" destOrd="0" parTransId="{1E73735D-EB08-7841-A11D-6CDCCF86907D}" sibTransId="{C6A5D1B0-0776-C44D-81B3-0A32FD4F4005}"/>
    <dgm:cxn modelId="{5865CF7A-0F11-2943-AC7A-078034FA03F9}" type="presOf" srcId="{DFCFD874-26E9-5B4E-84DF-AB8CB23C0A74}" destId="{93FF3673-B8B7-D04F-9A7B-D619835E6D1C}" srcOrd="0" destOrd="0" presId="urn:microsoft.com/office/officeart/2005/8/layout/hierarchy2"/>
    <dgm:cxn modelId="{240EA376-76C1-C847-988D-F66411C5A589}" srcId="{00C32538-73B6-BD44-BC98-1078EDC6D721}" destId="{D92E3689-7754-F64E-B7DB-67417FBB98EC}" srcOrd="0" destOrd="0" parTransId="{72DAD41A-A31D-AD4D-89EE-81D1919288B6}" sibTransId="{B98C5316-FCE7-C54B-840C-6A4B30E37A74}"/>
    <dgm:cxn modelId="{BB9EAA8D-F713-BF48-A1F7-A11750410FBA}" type="presOf" srcId="{ECD26329-869A-AF4F-873C-4917D5CB8447}" destId="{0970C558-F7D0-7843-AFBF-0A4D92D4ADC5}" srcOrd="0" destOrd="0" presId="urn:microsoft.com/office/officeart/2005/8/layout/hierarchy2"/>
    <dgm:cxn modelId="{BF8A31CC-881F-BD48-A591-D4CA85D78521}" srcId="{6A1E2DF1-C48E-B54F-ACA3-4D223B2535B3}" destId="{2DC379F5-C302-A146-8E2E-9E669B5830BC}" srcOrd="1" destOrd="0" parTransId="{54C9E740-F8BB-4C41-A430-F9385E8E598E}" sibTransId="{2B46DA67-62C0-D644-A808-A43AFFCE86CC}"/>
    <dgm:cxn modelId="{D4188FBF-78F6-8F4F-ADD0-9BA8931453FA}" type="presOf" srcId="{16D19F32-2348-7C49-8059-6B3426A84F11}" destId="{E5504DC7-2E65-E642-8680-909BEB337036}" srcOrd="1" destOrd="0" presId="urn:microsoft.com/office/officeart/2005/8/layout/hierarchy2"/>
    <dgm:cxn modelId="{30570D44-3CF5-3E41-A018-AF00EAD95084}" type="presOf" srcId="{80FB369B-6D03-BC43-A8A7-F0BC13CB7FCE}" destId="{8C0AC332-0F89-064A-828A-E5DB95BC03D7}" srcOrd="0" destOrd="0" presId="urn:microsoft.com/office/officeart/2005/8/layout/hierarchy2"/>
    <dgm:cxn modelId="{F402234D-A07D-284B-A888-C120BA767AB6}" type="presOf" srcId="{1E73735D-EB08-7841-A11D-6CDCCF86907D}" destId="{A9520E65-07FD-D241-940D-BBDAE3146272}" srcOrd="0" destOrd="0" presId="urn:microsoft.com/office/officeart/2005/8/layout/hierarchy2"/>
    <dgm:cxn modelId="{7D4B9097-D650-9C4F-8D90-4E64DF2F8ED3}" type="presOf" srcId="{A9924C83-BAFE-3C41-83EA-37347528E5F3}" destId="{32BB3DA0-E731-4248-BBAF-411AD56E7E8A}" srcOrd="1" destOrd="0" presId="urn:microsoft.com/office/officeart/2005/8/layout/hierarchy2"/>
    <dgm:cxn modelId="{5A0D06E1-0191-5C41-B48E-00452398A0A2}" type="presOf" srcId="{16D19F32-2348-7C49-8059-6B3426A84F11}" destId="{0945F92B-641E-B347-8819-BE04372E7A13}" srcOrd="0" destOrd="0" presId="urn:microsoft.com/office/officeart/2005/8/layout/hierarchy2"/>
    <dgm:cxn modelId="{EF3B8116-0CE1-4E46-A231-9EFB75AE86A0}" srcId="{6A1E2DF1-C48E-B54F-ACA3-4D223B2535B3}" destId="{16843FE7-2CB4-564E-9BA7-CC5B3662C2E4}" srcOrd="0" destOrd="0" parTransId="{A3FF0F16-7579-7C4D-A3EF-A02BADB71BD3}" sibTransId="{167B01C3-732F-B541-B017-980E45678B0E}"/>
    <dgm:cxn modelId="{75FD06FE-6F6C-074B-B67D-B7483DC6BCE9}" type="presOf" srcId="{72DAD41A-A31D-AD4D-89EE-81D1919288B6}" destId="{2C6A5C3B-B4F0-3143-AE10-3CB38621AA03}" srcOrd="0" destOrd="0" presId="urn:microsoft.com/office/officeart/2005/8/layout/hierarchy2"/>
    <dgm:cxn modelId="{D0DDA64C-B877-4A40-9ED3-9CE27DE090AE}" srcId="{80FB369B-6D03-BC43-A8A7-F0BC13CB7FCE}" destId="{C04DC66D-8D05-C845-A947-2E8556597218}" srcOrd="0" destOrd="0" parTransId="{FF0A2F2E-F15E-3143-A5AC-8923FCC14870}" sibTransId="{7BABFD1F-C259-9C4A-BB30-BEFDFEA8B208}"/>
    <dgm:cxn modelId="{26A73304-AE40-0B46-8429-A2D421B8AD82}" type="presOf" srcId="{A3FF0F16-7579-7C4D-A3EF-A02BADB71BD3}" destId="{187E2678-80AC-7345-BABF-E77D222B7031}" srcOrd="1" destOrd="0" presId="urn:microsoft.com/office/officeart/2005/8/layout/hierarchy2"/>
    <dgm:cxn modelId="{04DA204C-78FA-1F41-BF5E-D32D34CE0AA0}" srcId="{DFCFD874-26E9-5B4E-84DF-AB8CB23C0A74}" destId="{1FFC28C0-E6E4-A84B-ADBD-4C43D47DCACE}" srcOrd="0" destOrd="0" parTransId="{ED55CEE6-2BEC-B848-B64E-76044CC16A50}" sibTransId="{4EA2000C-1FEB-AF41-A874-D2E6B494F923}"/>
    <dgm:cxn modelId="{359DA42C-F165-2742-984C-641BC0F68656}" type="presOf" srcId="{ED55CEE6-2BEC-B848-B64E-76044CC16A50}" destId="{7FDEDECA-156D-624D-9591-D02A70D88B6D}" srcOrd="0" destOrd="0" presId="urn:microsoft.com/office/officeart/2005/8/layout/hierarchy2"/>
    <dgm:cxn modelId="{A8A9C6D6-80E9-F446-B066-170C836D6869}" srcId="{C04DC66D-8D05-C845-A947-2E8556597218}" destId="{00C32538-73B6-BD44-BC98-1078EDC6D721}" srcOrd="0" destOrd="0" parTransId="{20D4331A-FE6F-844E-BB36-3FD5398CA256}" sibTransId="{D9DDF7D4-B2BA-BB4C-A739-1D40B0AA8538}"/>
    <dgm:cxn modelId="{FCB4D872-E602-D440-808F-4EAC1412139E}" type="presOf" srcId="{1E73735D-EB08-7841-A11D-6CDCCF86907D}" destId="{2BCFB2E6-DD3F-F443-9B3E-4B3913E1EAE8}" srcOrd="1" destOrd="0" presId="urn:microsoft.com/office/officeart/2005/8/layout/hierarchy2"/>
    <dgm:cxn modelId="{2C0E1558-9C9A-9947-B26D-96DEE6C122AC}" type="presOf" srcId="{ED55CEE6-2BEC-B848-B64E-76044CC16A50}" destId="{A214C49E-AF54-E941-9650-8542D121645A}" srcOrd="1" destOrd="0" presId="urn:microsoft.com/office/officeart/2005/8/layout/hierarchy2"/>
    <dgm:cxn modelId="{EA6E6BF5-69BE-1545-A29F-8A9ED5B6C862}" type="presOf" srcId="{6168E034-3AF1-A841-A121-EDD19B460C46}" destId="{2EB3C06E-2025-9B47-82C1-5BB493B919EF}" srcOrd="1" destOrd="0" presId="urn:microsoft.com/office/officeart/2005/8/layout/hierarchy2"/>
    <dgm:cxn modelId="{FEA9758F-64D6-2C4A-B688-6D6D359AEE20}" type="presParOf" srcId="{8C0AC332-0F89-064A-828A-E5DB95BC03D7}" destId="{A3A91887-3628-9245-B447-0AE594E210F4}" srcOrd="0" destOrd="0" presId="urn:microsoft.com/office/officeart/2005/8/layout/hierarchy2"/>
    <dgm:cxn modelId="{9909D9CE-9ECB-4949-BBA0-FF8419E5D760}" type="presParOf" srcId="{A3A91887-3628-9245-B447-0AE594E210F4}" destId="{3351E3AD-29DE-0A49-963A-0ECFB03B8D22}" srcOrd="0" destOrd="0" presId="urn:microsoft.com/office/officeart/2005/8/layout/hierarchy2"/>
    <dgm:cxn modelId="{F78117B0-8919-7446-BE7C-CCD27C412F33}" type="presParOf" srcId="{A3A91887-3628-9245-B447-0AE594E210F4}" destId="{F20BA87E-605C-594D-9606-BC1C1249C82D}" srcOrd="1" destOrd="0" presId="urn:microsoft.com/office/officeart/2005/8/layout/hierarchy2"/>
    <dgm:cxn modelId="{A75D039F-07A4-324B-934C-585D5B24D4B4}" type="presParOf" srcId="{F20BA87E-605C-594D-9606-BC1C1249C82D}" destId="{4F085BCB-7D94-A945-B98F-0B475945F0CA}" srcOrd="0" destOrd="0" presId="urn:microsoft.com/office/officeart/2005/8/layout/hierarchy2"/>
    <dgm:cxn modelId="{22BA5EAB-BDB6-BD4C-A3D9-EF3B36CD52E1}" type="presParOf" srcId="{4F085BCB-7D94-A945-B98F-0B475945F0CA}" destId="{BA23669E-77CA-0D47-BBA0-49AB89491E5D}" srcOrd="0" destOrd="0" presId="urn:microsoft.com/office/officeart/2005/8/layout/hierarchy2"/>
    <dgm:cxn modelId="{AA8F84CB-0C40-A241-A6AF-FF31A875666F}" type="presParOf" srcId="{F20BA87E-605C-594D-9606-BC1C1249C82D}" destId="{0F339E7B-B643-9E4C-B86E-C889407B68B3}" srcOrd="1" destOrd="0" presId="urn:microsoft.com/office/officeart/2005/8/layout/hierarchy2"/>
    <dgm:cxn modelId="{EC674BD5-C360-C44B-BD77-8F40345F2DE6}" type="presParOf" srcId="{0F339E7B-B643-9E4C-B86E-C889407B68B3}" destId="{06ECE312-78BD-E545-9038-0D465EA64931}" srcOrd="0" destOrd="0" presId="urn:microsoft.com/office/officeart/2005/8/layout/hierarchy2"/>
    <dgm:cxn modelId="{67A916BB-8302-A241-883D-253331E88115}" type="presParOf" srcId="{0F339E7B-B643-9E4C-B86E-C889407B68B3}" destId="{9B8753DF-6AE0-5F48-8E85-5C200964741D}" srcOrd="1" destOrd="0" presId="urn:microsoft.com/office/officeart/2005/8/layout/hierarchy2"/>
    <dgm:cxn modelId="{E98FAF2B-8789-6D43-AF7B-63E20346DFC2}" type="presParOf" srcId="{9B8753DF-6AE0-5F48-8E85-5C200964741D}" destId="{2C6A5C3B-B4F0-3143-AE10-3CB38621AA03}" srcOrd="0" destOrd="0" presId="urn:microsoft.com/office/officeart/2005/8/layout/hierarchy2"/>
    <dgm:cxn modelId="{4D0D6C6F-97A7-E140-8754-57AEA26BBAD3}" type="presParOf" srcId="{2C6A5C3B-B4F0-3143-AE10-3CB38621AA03}" destId="{C7D51968-05ED-2048-9F37-10179850DD39}" srcOrd="0" destOrd="0" presId="urn:microsoft.com/office/officeart/2005/8/layout/hierarchy2"/>
    <dgm:cxn modelId="{8F4F543C-CFB0-704A-8D71-1292B2E3690F}" type="presParOf" srcId="{9B8753DF-6AE0-5F48-8E85-5C200964741D}" destId="{38B0C0EF-1544-054C-8A75-E9F5D61CD21B}" srcOrd="1" destOrd="0" presId="urn:microsoft.com/office/officeart/2005/8/layout/hierarchy2"/>
    <dgm:cxn modelId="{416A5963-2687-0542-8108-CC5C7EADF571}" type="presParOf" srcId="{38B0C0EF-1544-054C-8A75-E9F5D61CD21B}" destId="{E3B9B252-2CD0-4C45-8CD0-A61978C2344D}" srcOrd="0" destOrd="0" presId="urn:microsoft.com/office/officeart/2005/8/layout/hierarchy2"/>
    <dgm:cxn modelId="{7F622D93-A945-2944-AB43-2C44EEE9B03C}" type="presParOf" srcId="{38B0C0EF-1544-054C-8A75-E9F5D61CD21B}" destId="{B9267365-EF04-D24D-926C-E7A70AEE161B}" srcOrd="1" destOrd="0" presId="urn:microsoft.com/office/officeart/2005/8/layout/hierarchy2"/>
    <dgm:cxn modelId="{82D7958F-6216-6E4C-B9C0-770C1944AD7D}" type="presParOf" srcId="{9B8753DF-6AE0-5F48-8E85-5C200964741D}" destId="{0945F92B-641E-B347-8819-BE04372E7A13}" srcOrd="2" destOrd="0" presId="urn:microsoft.com/office/officeart/2005/8/layout/hierarchy2"/>
    <dgm:cxn modelId="{A0B18A86-C746-E041-B794-10C1C65A34A5}" type="presParOf" srcId="{0945F92B-641E-B347-8819-BE04372E7A13}" destId="{E5504DC7-2E65-E642-8680-909BEB337036}" srcOrd="0" destOrd="0" presId="urn:microsoft.com/office/officeart/2005/8/layout/hierarchy2"/>
    <dgm:cxn modelId="{0F4023FB-D1D8-D742-A5A3-6466E49BBC9C}" type="presParOf" srcId="{9B8753DF-6AE0-5F48-8E85-5C200964741D}" destId="{5D4E1811-CBFD-DA48-9BD3-AF50FF1E3D11}" srcOrd="3" destOrd="0" presId="urn:microsoft.com/office/officeart/2005/8/layout/hierarchy2"/>
    <dgm:cxn modelId="{CD351206-615F-AB4B-8215-857B6947135B}" type="presParOf" srcId="{5D4E1811-CBFD-DA48-9BD3-AF50FF1E3D11}" destId="{93FF3673-B8B7-D04F-9A7B-D619835E6D1C}" srcOrd="0" destOrd="0" presId="urn:microsoft.com/office/officeart/2005/8/layout/hierarchy2"/>
    <dgm:cxn modelId="{34E66FDD-FDFF-AB48-AD2F-9A318576254D}" type="presParOf" srcId="{5D4E1811-CBFD-DA48-9BD3-AF50FF1E3D11}" destId="{5487A3D4-4943-2F4A-A53A-724B24439B5A}" srcOrd="1" destOrd="0" presId="urn:microsoft.com/office/officeart/2005/8/layout/hierarchy2"/>
    <dgm:cxn modelId="{4E2CFA96-D548-E649-BC9E-C28C7AF52308}" type="presParOf" srcId="{5487A3D4-4943-2F4A-A53A-724B24439B5A}" destId="{7FDEDECA-156D-624D-9591-D02A70D88B6D}" srcOrd="0" destOrd="0" presId="urn:microsoft.com/office/officeart/2005/8/layout/hierarchy2"/>
    <dgm:cxn modelId="{3858B0B3-BCB3-494D-8CCE-DD364F20DFA4}" type="presParOf" srcId="{7FDEDECA-156D-624D-9591-D02A70D88B6D}" destId="{A214C49E-AF54-E941-9650-8542D121645A}" srcOrd="0" destOrd="0" presId="urn:microsoft.com/office/officeart/2005/8/layout/hierarchy2"/>
    <dgm:cxn modelId="{A10160F0-CA5B-AA4D-A1BC-43A8C0B55FD7}" type="presParOf" srcId="{5487A3D4-4943-2F4A-A53A-724B24439B5A}" destId="{EC7ADC93-A8A7-354B-AD5A-BF8A30F08616}" srcOrd="1" destOrd="0" presId="urn:microsoft.com/office/officeart/2005/8/layout/hierarchy2"/>
    <dgm:cxn modelId="{DDE3AB49-A817-E340-A0BD-980138F0FE47}" type="presParOf" srcId="{EC7ADC93-A8A7-354B-AD5A-BF8A30F08616}" destId="{0FBB2C36-1441-8E40-BEEF-3985E0967584}" srcOrd="0" destOrd="0" presId="urn:microsoft.com/office/officeart/2005/8/layout/hierarchy2"/>
    <dgm:cxn modelId="{BF618DCB-DF7D-E74A-A9EC-200DD26AA837}" type="presParOf" srcId="{EC7ADC93-A8A7-354B-AD5A-BF8A30F08616}" destId="{388C2594-951B-C84C-B4D6-CC79C21E8A28}" srcOrd="1" destOrd="0" presId="urn:microsoft.com/office/officeart/2005/8/layout/hierarchy2"/>
    <dgm:cxn modelId="{930CBBF3-A037-9842-9371-54BCB248CE2E}" type="presParOf" srcId="{5487A3D4-4943-2F4A-A53A-724B24439B5A}" destId="{A9520E65-07FD-D241-940D-BBDAE3146272}" srcOrd="2" destOrd="0" presId="urn:microsoft.com/office/officeart/2005/8/layout/hierarchy2"/>
    <dgm:cxn modelId="{C88AB649-24A9-5C49-8F1B-E777127C3AB8}" type="presParOf" srcId="{A9520E65-07FD-D241-940D-BBDAE3146272}" destId="{2BCFB2E6-DD3F-F443-9B3E-4B3913E1EAE8}" srcOrd="0" destOrd="0" presId="urn:microsoft.com/office/officeart/2005/8/layout/hierarchy2"/>
    <dgm:cxn modelId="{57183AC8-5123-AF49-A9ED-808402A90E63}" type="presParOf" srcId="{5487A3D4-4943-2F4A-A53A-724B24439B5A}" destId="{25721F44-C7BD-754F-B0EF-33BC857530B1}" srcOrd="3" destOrd="0" presId="urn:microsoft.com/office/officeart/2005/8/layout/hierarchy2"/>
    <dgm:cxn modelId="{905EA202-B6A5-1B4C-BD6A-4ED8E790EBD6}" type="presParOf" srcId="{25721F44-C7BD-754F-B0EF-33BC857530B1}" destId="{0970C558-F7D0-7843-AFBF-0A4D92D4ADC5}" srcOrd="0" destOrd="0" presId="urn:microsoft.com/office/officeart/2005/8/layout/hierarchy2"/>
    <dgm:cxn modelId="{F0912709-977E-F24E-87AF-1F374983E8A8}" type="presParOf" srcId="{25721F44-C7BD-754F-B0EF-33BC857530B1}" destId="{5E32C2F2-6A0A-BC4B-A4FB-FA6E274148D2}" srcOrd="1" destOrd="0" presId="urn:microsoft.com/office/officeart/2005/8/layout/hierarchy2"/>
    <dgm:cxn modelId="{47492C39-AEF9-D54C-A9D5-0728E016EA7E}" type="presParOf" srcId="{5487A3D4-4943-2F4A-A53A-724B24439B5A}" destId="{FC295024-1272-7D42-AAA7-C4AF79DE18B8}" srcOrd="4" destOrd="0" presId="urn:microsoft.com/office/officeart/2005/8/layout/hierarchy2"/>
    <dgm:cxn modelId="{8E866CF5-4ADD-7C47-8C49-94C841791260}" type="presParOf" srcId="{FC295024-1272-7D42-AAA7-C4AF79DE18B8}" destId="{2EB3C06E-2025-9B47-82C1-5BB493B919EF}" srcOrd="0" destOrd="0" presId="urn:microsoft.com/office/officeart/2005/8/layout/hierarchy2"/>
    <dgm:cxn modelId="{F14AF7E2-5C9A-2A46-99BE-5B45B0DE9006}" type="presParOf" srcId="{5487A3D4-4943-2F4A-A53A-724B24439B5A}" destId="{19584A27-D23D-1D46-BEB6-F38613D89DA6}" srcOrd="5" destOrd="0" presId="urn:microsoft.com/office/officeart/2005/8/layout/hierarchy2"/>
    <dgm:cxn modelId="{4EBC7E58-195C-7A4B-95BB-5EB39E3D7FC3}" type="presParOf" srcId="{19584A27-D23D-1D46-BEB6-F38613D89DA6}" destId="{9B007CB5-5FE6-FD40-BBDF-4B38EA6D9E0E}" srcOrd="0" destOrd="0" presId="urn:microsoft.com/office/officeart/2005/8/layout/hierarchy2"/>
    <dgm:cxn modelId="{355FC36C-E998-664A-8A5D-250B19A93DCC}" type="presParOf" srcId="{19584A27-D23D-1D46-BEB6-F38613D89DA6}" destId="{AB3D5E23-2C9A-6C4F-9CD2-8BAFF958D412}" srcOrd="1" destOrd="0" presId="urn:microsoft.com/office/officeart/2005/8/layout/hierarchy2"/>
    <dgm:cxn modelId="{9671B420-F947-A747-8381-71E43E153915}" type="presParOf" srcId="{F20BA87E-605C-594D-9606-BC1C1249C82D}" destId="{303726E1-8F53-C648-8F42-78A6994E7FEB}" srcOrd="2" destOrd="0" presId="urn:microsoft.com/office/officeart/2005/8/layout/hierarchy2"/>
    <dgm:cxn modelId="{69BFDDBE-046E-D643-8DF7-1982C430740F}" type="presParOf" srcId="{303726E1-8F53-C648-8F42-78A6994E7FEB}" destId="{32BB3DA0-E731-4248-BBAF-411AD56E7E8A}" srcOrd="0" destOrd="0" presId="urn:microsoft.com/office/officeart/2005/8/layout/hierarchy2"/>
    <dgm:cxn modelId="{4A0AC844-4BBB-D547-B744-523EE9DC793D}" type="presParOf" srcId="{F20BA87E-605C-594D-9606-BC1C1249C82D}" destId="{684FB1AF-633A-FF42-9E51-5BDF8CDDA156}" srcOrd="3" destOrd="0" presId="urn:microsoft.com/office/officeart/2005/8/layout/hierarchy2"/>
    <dgm:cxn modelId="{A6BA0E9A-9792-7A4E-9352-749384C09B1E}" type="presParOf" srcId="{684FB1AF-633A-FF42-9E51-5BDF8CDDA156}" destId="{4027F957-E121-F842-873C-318439C37B42}" srcOrd="0" destOrd="0" presId="urn:microsoft.com/office/officeart/2005/8/layout/hierarchy2"/>
    <dgm:cxn modelId="{B564B4B0-3877-5C42-831E-0BCD5087BF22}" type="presParOf" srcId="{684FB1AF-633A-FF42-9E51-5BDF8CDDA156}" destId="{41374FDE-2C39-AA49-B92D-CC69B77E5A66}" srcOrd="1" destOrd="0" presId="urn:microsoft.com/office/officeart/2005/8/layout/hierarchy2"/>
    <dgm:cxn modelId="{89E33C97-5FE4-F245-A3E7-247973C5E921}" type="presParOf" srcId="{41374FDE-2C39-AA49-B92D-CC69B77E5A66}" destId="{156039F4-9AEE-7642-A9CA-FF8A5B689B1F}" srcOrd="0" destOrd="0" presId="urn:microsoft.com/office/officeart/2005/8/layout/hierarchy2"/>
    <dgm:cxn modelId="{C7206C36-9633-4841-AB15-09A2E3922640}" type="presParOf" srcId="{156039F4-9AEE-7642-A9CA-FF8A5B689B1F}" destId="{187E2678-80AC-7345-BABF-E77D222B7031}" srcOrd="0" destOrd="0" presId="urn:microsoft.com/office/officeart/2005/8/layout/hierarchy2"/>
    <dgm:cxn modelId="{39B06CBE-D4D0-8743-8FF4-25BA02477655}" type="presParOf" srcId="{41374FDE-2C39-AA49-B92D-CC69B77E5A66}" destId="{A04520C1-C9A1-4B4C-BCE5-7A464003B858}" srcOrd="1" destOrd="0" presId="urn:microsoft.com/office/officeart/2005/8/layout/hierarchy2"/>
    <dgm:cxn modelId="{8043ABCD-195B-FB45-B1DD-7CFA1F843E6F}" type="presParOf" srcId="{A04520C1-C9A1-4B4C-BCE5-7A464003B858}" destId="{4E181D64-3FBD-CB41-AA25-EBCFEDC31FD3}" srcOrd="0" destOrd="0" presId="urn:microsoft.com/office/officeart/2005/8/layout/hierarchy2"/>
    <dgm:cxn modelId="{A0651F3C-6C7E-8B45-916C-4E06080B4269}" type="presParOf" srcId="{A04520C1-C9A1-4B4C-BCE5-7A464003B858}" destId="{84D820BC-444E-8A45-8250-9B1724249B57}" srcOrd="1" destOrd="0" presId="urn:microsoft.com/office/officeart/2005/8/layout/hierarchy2"/>
    <dgm:cxn modelId="{614F388D-DC7F-E644-BF98-4B911E08B16A}" type="presParOf" srcId="{41374FDE-2C39-AA49-B92D-CC69B77E5A66}" destId="{7395A737-A409-6C4C-98F6-6CB90B9A7721}" srcOrd="2" destOrd="0" presId="urn:microsoft.com/office/officeart/2005/8/layout/hierarchy2"/>
    <dgm:cxn modelId="{12251384-4967-524A-B90D-CF338933893C}" type="presParOf" srcId="{7395A737-A409-6C4C-98F6-6CB90B9A7721}" destId="{98E7EB11-DCD0-344A-A952-F745630F7F23}" srcOrd="0" destOrd="0" presId="urn:microsoft.com/office/officeart/2005/8/layout/hierarchy2"/>
    <dgm:cxn modelId="{458C2C7F-957C-B547-9660-BE62848AC694}" type="presParOf" srcId="{41374FDE-2C39-AA49-B92D-CC69B77E5A66}" destId="{2DE12E3B-AEE0-9742-A5B3-2734184845BC}" srcOrd="3" destOrd="0" presId="urn:microsoft.com/office/officeart/2005/8/layout/hierarchy2"/>
    <dgm:cxn modelId="{6275670D-A81B-E94B-BAB3-CC61D9B9F013}" type="presParOf" srcId="{2DE12E3B-AEE0-9742-A5B3-2734184845BC}" destId="{E9219BE4-9B47-0445-9179-CBD63331E76D}" srcOrd="0" destOrd="0" presId="urn:microsoft.com/office/officeart/2005/8/layout/hierarchy2"/>
    <dgm:cxn modelId="{F5F10939-57CE-C445-A988-7C0DB09A924B}" type="presParOf" srcId="{2DE12E3B-AEE0-9742-A5B3-2734184845BC}" destId="{FFEB9A4C-0042-864C-AB01-D404697D72B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E2CAD-9036-5F47-948E-12868FB9C4BE}"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CDB757C-2E2F-F447-8391-EF87FD5F946F}">
      <dgm:prSet phldrT="[Text]" custT="1"/>
      <dgm:spPr/>
      <dgm:t>
        <a:bodyPr/>
        <a:lstStyle/>
        <a:p>
          <a:r>
            <a:rPr lang="en-US" sz="2000" dirty="0" smtClean="0"/>
            <a:t>Faith Community</a:t>
          </a:r>
          <a:endParaRPr lang="en-US" sz="2000" dirty="0"/>
        </a:p>
      </dgm:t>
    </dgm:pt>
    <dgm:pt modelId="{255AE859-9B6F-EC44-BCD2-E533052ABE27}" type="parTrans" cxnId="{CC2F01F5-A7FC-B547-81D2-7F55606FB38E}">
      <dgm:prSet/>
      <dgm:spPr/>
      <dgm:t>
        <a:bodyPr/>
        <a:lstStyle/>
        <a:p>
          <a:endParaRPr lang="en-US"/>
        </a:p>
      </dgm:t>
    </dgm:pt>
    <dgm:pt modelId="{A96834AA-A90D-2844-BE97-6E9E593A4E0C}" type="sibTrans" cxnId="{CC2F01F5-A7FC-B547-81D2-7F55606FB38E}">
      <dgm:prSet/>
      <dgm:spPr/>
      <dgm:t>
        <a:bodyPr/>
        <a:lstStyle/>
        <a:p>
          <a:endParaRPr lang="en-US"/>
        </a:p>
      </dgm:t>
    </dgm:pt>
    <dgm:pt modelId="{06FB4ABE-F076-A749-B6F8-47A4DADE5517}">
      <dgm:prSet phldrT="[Text]"/>
      <dgm:spPr/>
      <dgm:t>
        <a:bodyPr/>
        <a:lstStyle/>
        <a:p>
          <a:r>
            <a:rPr lang="en-US" dirty="0" smtClean="0"/>
            <a:t>Children &amp; Families</a:t>
          </a:r>
          <a:endParaRPr lang="en-US" dirty="0"/>
        </a:p>
      </dgm:t>
    </dgm:pt>
    <dgm:pt modelId="{A371EE58-C284-2E45-86DE-05B65BCC7A2E}" type="parTrans" cxnId="{657AED24-CBE0-954A-8445-059007165754}">
      <dgm:prSet/>
      <dgm:spPr/>
      <dgm:t>
        <a:bodyPr/>
        <a:lstStyle/>
        <a:p>
          <a:endParaRPr lang="en-US" dirty="0"/>
        </a:p>
      </dgm:t>
    </dgm:pt>
    <dgm:pt modelId="{C2A1DCA6-70EF-6040-AA9B-86A391DABA55}" type="sibTrans" cxnId="{657AED24-CBE0-954A-8445-059007165754}">
      <dgm:prSet/>
      <dgm:spPr/>
      <dgm:t>
        <a:bodyPr/>
        <a:lstStyle/>
        <a:p>
          <a:endParaRPr lang="en-US"/>
        </a:p>
      </dgm:t>
    </dgm:pt>
    <dgm:pt modelId="{35AD3176-47D9-7F43-A227-5A3B4BE1C1F0}">
      <dgm:prSet phldrT="[Text]"/>
      <dgm:spPr/>
      <dgm:t>
        <a:bodyPr/>
        <a:lstStyle/>
        <a:p>
          <a:r>
            <a:rPr lang="en-US" dirty="0" smtClean="0"/>
            <a:t>Youth and Families</a:t>
          </a:r>
          <a:endParaRPr lang="en-US" dirty="0"/>
        </a:p>
      </dgm:t>
    </dgm:pt>
    <dgm:pt modelId="{B5877DD8-D68B-D141-B05F-D9C9640808FF}" type="parTrans" cxnId="{9EC7D91E-E5C1-3E4B-AB31-A5EC4BDA6609}">
      <dgm:prSet/>
      <dgm:spPr/>
      <dgm:t>
        <a:bodyPr/>
        <a:lstStyle/>
        <a:p>
          <a:endParaRPr lang="en-US" dirty="0"/>
        </a:p>
      </dgm:t>
    </dgm:pt>
    <dgm:pt modelId="{02AFBD71-7A3A-5E49-8DED-09AD7C6E84A3}" type="sibTrans" cxnId="{9EC7D91E-E5C1-3E4B-AB31-A5EC4BDA6609}">
      <dgm:prSet/>
      <dgm:spPr/>
      <dgm:t>
        <a:bodyPr/>
        <a:lstStyle/>
        <a:p>
          <a:endParaRPr lang="en-US"/>
        </a:p>
      </dgm:t>
    </dgm:pt>
    <dgm:pt modelId="{DA3F6306-A763-3544-AFDE-32B30680DA36}">
      <dgm:prSet phldrT="[Text]"/>
      <dgm:spPr/>
      <dgm:t>
        <a:bodyPr/>
        <a:lstStyle/>
        <a:p>
          <a:r>
            <a:rPr lang="en-US" dirty="0" smtClean="0"/>
            <a:t>Young Adults</a:t>
          </a:r>
          <a:endParaRPr lang="en-US" dirty="0"/>
        </a:p>
      </dgm:t>
    </dgm:pt>
    <dgm:pt modelId="{6DB1357A-0C3E-7C47-9C77-B27A06083731}" type="parTrans" cxnId="{AC9BB14A-CD0E-AE42-9A50-D3A52EE321E2}">
      <dgm:prSet/>
      <dgm:spPr/>
      <dgm:t>
        <a:bodyPr/>
        <a:lstStyle/>
        <a:p>
          <a:endParaRPr lang="en-US" dirty="0"/>
        </a:p>
      </dgm:t>
    </dgm:pt>
    <dgm:pt modelId="{C77B01CD-799C-F145-8D47-107766A97B08}" type="sibTrans" cxnId="{AC9BB14A-CD0E-AE42-9A50-D3A52EE321E2}">
      <dgm:prSet/>
      <dgm:spPr/>
      <dgm:t>
        <a:bodyPr/>
        <a:lstStyle/>
        <a:p>
          <a:endParaRPr lang="en-US"/>
        </a:p>
      </dgm:t>
    </dgm:pt>
    <dgm:pt modelId="{B0DF433C-CBF1-4345-BBA6-60A6AE5A856E}">
      <dgm:prSet phldrT="[Text]"/>
      <dgm:spPr/>
      <dgm:t>
        <a:bodyPr/>
        <a:lstStyle/>
        <a:p>
          <a:r>
            <a:rPr lang="en-US" dirty="0" smtClean="0"/>
            <a:t>Mid-life Adults</a:t>
          </a:r>
          <a:endParaRPr lang="en-US" dirty="0"/>
        </a:p>
      </dgm:t>
    </dgm:pt>
    <dgm:pt modelId="{111B674C-F020-0644-B6DA-0032CF09C2F5}" type="parTrans" cxnId="{0AD458DF-1367-AF4E-957B-A3A31E8AEB79}">
      <dgm:prSet/>
      <dgm:spPr/>
      <dgm:t>
        <a:bodyPr/>
        <a:lstStyle/>
        <a:p>
          <a:endParaRPr lang="en-US" dirty="0"/>
        </a:p>
      </dgm:t>
    </dgm:pt>
    <dgm:pt modelId="{25196D0A-A071-D043-A0C8-19EEB1783A01}" type="sibTrans" cxnId="{0AD458DF-1367-AF4E-957B-A3A31E8AEB79}">
      <dgm:prSet/>
      <dgm:spPr/>
      <dgm:t>
        <a:bodyPr/>
        <a:lstStyle/>
        <a:p>
          <a:endParaRPr lang="en-US"/>
        </a:p>
      </dgm:t>
    </dgm:pt>
    <dgm:pt modelId="{D0958549-295F-6F41-A227-E86F3305C0F4}">
      <dgm:prSet phldrT="[Text]"/>
      <dgm:spPr/>
      <dgm:t>
        <a:bodyPr/>
        <a:lstStyle/>
        <a:p>
          <a:r>
            <a:rPr lang="en-US" dirty="0" smtClean="0"/>
            <a:t>Mature Adults</a:t>
          </a:r>
          <a:endParaRPr lang="en-US" dirty="0"/>
        </a:p>
      </dgm:t>
    </dgm:pt>
    <dgm:pt modelId="{C5AFBEDD-3216-E748-89C8-90BF8FF2150A}" type="parTrans" cxnId="{F86D1912-2800-B64A-A0E5-1E5649DF668C}">
      <dgm:prSet/>
      <dgm:spPr/>
      <dgm:t>
        <a:bodyPr/>
        <a:lstStyle/>
        <a:p>
          <a:endParaRPr lang="en-US" dirty="0"/>
        </a:p>
      </dgm:t>
    </dgm:pt>
    <dgm:pt modelId="{96FC9B20-FD0A-644B-9BC5-6FB8121643A0}" type="sibTrans" cxnId="{F86D1912-2800-B64A-A0E5-1E5649DF668C}">
      <dgm:prSet/>
      <dgm:spPr/>
      <dgm:t>
        <a:bodyPr/>
        <a:lstStyle/>
        <a:p>
          <a:endParaRPr lang="en-US"/>
        </a:p>
      </dgm:t>
    </dgm:pt>
    <dgm:pt modelId="{55F0F424-6811-0547-8E11-B0CC1401D043}">
      <dgm:prSet phldrT="[Text]"/>
      <dgm:spPr/>
      <dgm:t>
        <a:bodyPr/>
        <a:lstStyle/>
        <a:p>
          <a:r>
            <a:rPr lang="en-US" dirty="0" smtClean="0"/>
            <a:t>Older Adults</a:t>
          </a:r>
          <a:endParaRPr lang="en-US" dirty="0"/>
        </a:p>
      </dgm:t>
    </dgm:pt>
    <dgm:pt modelId="{646FF10C-F2F6-3E47-AF57-02890751F5E8}" type="parTrans" cxnId="{75EF37CF-E0B8-4240-9CE6-21002EF96B2D}">
      <dgm:prSet/>
      <dgm:spPr/>
      <dgm:t>
        <a:bodyPr/>
        <a:lstStyle/>
        <a:p>
          <a:endParaRPr lang="en-US" dirty="0"/>
        </a:p>
      </dgm:t>
    </dgm:pt>
    <dgm:pt modelId="{7E7292CC-9394-DD45-B36E-58B103654474}" type="sibTrans" cxnId="{75EF37CF-E0B8-4240-9CE6-21002EF96B2D}">
      <dgm:prSet/>
      <dgm:spPr/>
      <dgm:t>
        <a:bodyPr/>
        <a:lstStyle/>
        <a:p>
          <a:endParaRPr lang="en-US"/>
        </a:p>
      </dgm:t>
    </dgm:pt>
    <dgm:pt modelId="{630D2C9C-22EA-3144-B3BD-1991D7BB7AD9}" type="pres">
      <dgm:prSet presAssocID="{864E2CAD-9036-5F47-948E-12868FB9C4BE}" presName="cycle" presStyleCnt="0">
        <dgm:presLayoutVars>
          <dgm:chMax val="1"/>
          <dgm:dir/>
          <dgm:animLvl val="ctr"/>
          <dgm:resizeHandles val="exact"/>
        </dgm:presLayoutVars>
      </dgm:prSet>
      <dgm:spPr/>
      <dgm:t>
        <a:bodyPr/>
        <a:lstStyle/>
        <a:p>
          <a:endParaRPr lang="en-US"/>
        </a:p>
      </dgm:t>
    </dgm:pt>
    <dgm:pt modelId="{584E9556-47C3-624F-8636-3CA4EF99D1E0}" type="pres">
      <dgm:prSet presAssocID="{4CDB757C-2E2F-F447-8391-EF87FD5F946F}" presName="centerShape" presStyleLbl="node0" presStyleIdx="0" presStyleCnt="1" custScaleX="126555" custScaleY="116673"/>
      <dgm:spPr/>
      <dgm:t>
        <a:bodyPr/>
        <a:lstStyle/>
        <a:p>
          <a:endParaRPr lang="en-US"/>
        </a:p>
      </dgm:t>
    </dgm:pt>
    <dgm:pt modelId="{D8D32A2D-F91B-9442-B40C-90E6E9B2FE75}" type="pres">
      <dgm:prSet presAssocID="{A371EE58-C284-2E45-86DE-05B65BCC7A2E}" presName="Name9" presStyleLbl="parChTrans1D2" presStyleIdx="0" presStyleCnt="6"/>
      <dgm:spPr/>
      <dgm:t>
        <a:bodyPr/>
        <a:lstStyle/>
        <a:p>
          <a:endParaRPr lang="en-US"/>
        </a:p>
      </dgm:t>
    </dgm:pt>
    <dgm:pt modelId="{8BEB6D79-FF9C-5143-A3E7-BA7B85F03EDD}" type="pres">
      <dgm:prSet presAssocID="{A371EE58-C284-2E45-86DE-05B65BCC7A2E}" presName="connTx" presStyleLbl="parChTrans1D2" presStyleIdx="0" presStyleCnt="6"/>
      <dgm:spPr/>
      <dgm:t>
        <a:bodyPr/>
        <a:lstStyle/>
        <a:p>
          <a:endParaRPr lang="en-US"/>
        </a:p>
      </dgm:t>
    </dgm:pt>
    <dgm:pt modelId="{545E3CB4-2E3B-874B-9777-C142BF037CCE}" type="pres">
      <dgm:prSet presAssocID="{06FB4ABE-F076-A749-B6F8-47A4DADE5517}" presName="node" presStyleLbl="node1" presStyleIdx="0" presStyleCnt="6">
        <dgm:presLayoutVars>
          <dgm:bulletEnabled val="1"/>
        </dgm:presLayoutVars>
      </dgm:prSet>
      <dgm:spPr/>
      <dgm:t>
        <a:bodyPr/>
        <a:lstStyle/>
        <a:p>
          <a:endParaRPr lang="en-US"/>
        </a:p>
      </dgm:t>
    </dgm:pt>
    <dgm:pt modelId="{154ADD86-BDFF-AF46-81D0-AA84C341E0CD}" type="pres">
      <dgm:prSet presAssocID="{B5877DD8-D68B-D141-B05F-D9C9640808FF}" presName="Name9" presStyleLbl="parChTrans1D2" presStyleIdx="1" presStyleCnt="6"/>
      <dgm:spPr/>
      <dgm:t>
        <a:bodyPr/>
        <a:lstStyle/>
        <a:p>
          <a:endParaRPr lang="en-US"/>
        </a:p>
      </dgm:t>
    </dgm:pt>
    <dgm:pt modelId="{AACA2A58-8B43-B449-AB4F-7EA5DEFB086B}" type="pres">
      <dgm:prSet presAssocID="{B5877DD8-D68B-D141-B05F-D9C9640808FF}" presName="connTx" presStyleLbl="parChTrans1D2" presStyleIdx="1" presStyleCnt="6"/>
      <dgm:spPr/>
      <dgm:t>
        <a:bodyPr/>
        <a:lstStyle/>
        <a:p>
          <a:endParaRPr lang="en-US"/>
        </a:p>
      </dgm:t>
    </dgm:pt>
    <dgm:pt modelId="{050F5D0C-D4EE-7741-85A0-8CE7676EBA8E}" type="pres">
      <dgm:prSet presAssocID="{35AD3176-47D9-7F43-A227-5A3B4BE1C1F0}" presName="node" presStyleLbl="node1" presStyleIdx="1" presStyleCnt="6">
        <dgm:presLayoutVars>
          <dgm:bulletEnabled val="1"/>
        </dgm:presLayoutVars>
      </dgm:prSet>
      <dgm:spPr/>
      <dgm:t>
        <a:bodyPr/>
        <a:lstStyle/>
        <a:p>
          <a:endParaRPr lang="en-US"/>
        </a:p>
      </dgm:t>
    </dgm:pt>
    <dgm:pt modelId="{BB08D860-7981-714A-AAD6-741B2F72EC5D}" type="pres">
      <dgm:prSet presAssocID="{6DB1357A-0C3E-7C47-9C77-B27A06083731}" presName="Name9" presStyleLbl="parChTrans1D2" presStyleIdx="2" presStyleCnt="6"/>
      <dgm:spPr/>
      <dgm:t>
        <a:bodyPr/>
        <a:lstStyle/>
        <a:p>
          <a:endParaRPr lang="en-US"/>
        </a:p>
      </dgm:t>
    </dgm:pt>
    <dgm:pt modelId="{C459842F-0DD7-284C-A647-484F602B412D}" type="pres">
      <dgm:prSet presAssocID="{6DB1357A-0C3E-7C47-9C77-B27A06083731}" presName="connTx" presStyleLbl="parChTrans1D2" presStyleIdx="2" presStyleCnt="6"/>
      <dgm:spPr/>
      <dgm:t>
        <a:bodyPr/>
        <a:lstStyle/>
        <a:p>
          <a:endParaRPr lang="en-US"/>
        </a:p>
      </dgm:t>
    </dgm:pt>
    <dgm:pt modelId="{9C195ACE-2E65-3742-9F64-FF141F96386A}" type="pres">
      <dgm:prSet presAssocID="{DA3F6306-A763-3544-AFDE-32B30680DA36}" presName="node" presStyleLbl="node1" presStyleIdx="2" presStyleCnt="6">
        <dgm:presLayoutVars>
          <dgm:bulletEnabled val="1"/>
        </dgm:presLayoutVars>
      </dgm:prSet>
      <dgm:spPr/>
      <dgm:t>
        <a:bodyPr/>
        <a:lstStyle/>
        <a:p>
          <a:endParaRPr lang="en-US"/>
        </a:p>
      </dgm:t>
    </dgm:pt>
    <dgm:pt modelId="{8E0C9291-63E8-5B40-8A1F-23BA30C53563}" type="pres">
      <dgm:prSet presAssocID="{111B674C-F020-0644-B6DA-0032CF09C2F5}" presName="Name9" presStyleLbl="parChTrans1D2" presStyleIdx="3" presStyleCnt="6"/>
      <dgm:spPr/>
      <dgm:t>
        <a:bodyPr/>
        <a:lstStyle/>
        <a:p>
          <a:endParaRPr lang="en-US"/>
        </a:p>
      </dgm:t>
    </dgm:pt>
    <dgm:pt modelId="{B9A9AADA-93E5-4F44-A00F-7DB0A55FBF1F}" type="pres">
      <dgm:prSet presAssocID="{111B674C-F020-0644-B6DA-0032CF09C2F5}" presName="connTx" presStyleLbl="parChTrans1D2" presStyleIdx="3" presStyleCnt="6"/>
      <dgm:spPr/>
      <dgm:t>
        <a:bodyPr/>
        <a:lstStyle/>
        <a:p>
          <a:endParaRPr lang="en-US"/>
        </a:p>
      </dgm:t>
    </dgm:pt>
    <dgm:pt modelId="{AD2B2584-B106-F54E-B12C-F5D7CF851840}" type="pres">
      <dgm:prSet presAssocID="{B0DF433C-CBF1-4345-BBA6-60A6AE5A856E}" presName="node" presStyleLbl="node1" presStyleIdx="3" presStyleCnt="6">
        <dgm:presLayoutVars>
          <dgm:bulletEnabled val="1"/>
        </dgm:presLayoutVars>
      </dgm:prSet>
      <dgm:spPr/>
      <dgm:t>
        <a:bodyPr/>
        <a:lstStyle/>
        <a:p>
          <a:endParaRPr lang="en-US"/>
        </a:p>
      </dgm:t>
    </dgm:pt>
    <dgm:pt modelId="{55A6234E-1513-9B42-876E-6600CE7DA508}" type="pres">
      <dgm:prSet presAssocID="{C5AFBEDD-3216-E748-89C8-90BF8FF2150A}" presName="Name9" presStyleLbl="parChTrans1D2" presStyleIdx="4" presStyleCnt="6"/>
      <dgm:spPr/>
      <dgm:t>
        <a:bodyPr/>
        <a:lstStyle/>
        <a:p>
          <a:endParaRPr lang="en-US"/>
        </a:p>
      </dgm:t>
    </dgm:pt>
    <dgm:pt modelId="{9CDC488C-50E2-2A43-98E7-AD24267EBE3E}" type="pres">
      <dgm:prSet presAssocID="{C5AFBEDD-3216-E748-89C8-90BF8FF2150A}" presName="connTx" presStyleLbl="parChTrans1D2" presStyleIdx="4" presStyleCnt="6"/>
      <dgm:spPr/>
      <dgm:t>
        <a:bodyPr/>
        <a:lstStyle/>
        <a:p>
          <a:endParaRPr lang="en-US"/>
        </a:p>
      </dgm:t>
    </dgm:pt>
    <dgm:pt modelId="{4C5D301C-EF97-0A4F-A511-F629743134AF}" type="pres">
      <dgm:prSet presAssocID="{D0958549-295F-6F41-A227-E86F3305C0F4}" presName="node" presStyleLbl="node1" presStyleIdx="4" presStyleCnt="6">
        <dgm:presLayoutVars>
          <dgm:bulletEnabled val="1"/>
        </dgm:presLayoutVars>
      </dgm:prSet>
      <dgm:spPr/>
      <dgm:t>
        <a:bodyPr/>
        <a:lstStyle/>
        <a:p>
          <a:endParaRPr lang="en-US"/>
        </a:p>
      </dgm:t>
    </dgm:pt>
    <dgm:pt modelId="{9CB6D160-771A-4D4B-A4D4-F9032EEAABC6}" type="pres">
      <dgm:prSet presAssocID="{646FF10C-F2F6-3E47-AF57-02890751F5E8}" presName="Name9" presStyleLbl="parChTrans1D2" presStyleIdx="5" presStyleCnt="6"/>
      <dgm:spPr/>
      <dgm:t>
        <a:bodyPr/>
        <a:lstStyle/>
        <a:p>
          <a:endParaRPr lang="en-US"/>
        </a:p>
      </dgm:t>
    </dgm:pt>
    <dgm:pt modelId="{C6EF433F-5F8D-2242-A75F-849A3FBFC4BE}" type="pres">
      <dgm:prSet presAssocID="{646FF10C-F2F6-3E47-AF57-02890751F5E8}" presName="connTx" presStyleLbl="parChTrans1D2" presStyleIdx="5" presStyleCnt="6"/>
      <dgm:spPr/>
      <dgm:t>
        <a:bodyPr/>
        <a:lstStyle/>
        <a:p>
          <a:endParaRPr lang="en-US"/>
        </a:p>
      </dgm:t>
    </dgm:pt>
    <dgm:pt modelId="{8EA835BB-A21B-4846-A0F3-9CEC6EA43938}" type="pres">
      <dgm:prSet presAssocID="{55F0F424-6811-0547-8E11-B0CC1401D043}" presName="node" presStyleLbl="node1" presStyleIdx="5" presStyleCnt="6">
        <dgm:presLayoutVars>
          <dgm:bulletEnabled val="1"/>
        </dgm:presLayoutVars>
      </dgm:prSet>
      <dgm:spPr/>
      <dgm:t>
        <a:bodyPr/>
        <a:lstStyle/>
        <a:p>
          <a:endParaRPr lang="en-US"/>
        </a:p>
      </dgm:t>
    </dgm:pt>
  </dgm:ptLst>
  <dgm:cxnLst>
    <dgm:cxn modelId="{E52B51DB-6059-6440-B562-4D69247BFEE3}" type="presOf" srcId="{A371EE58-C284-2E45-86DE-05B65BCC7A2E}" destId="{D8D32A2D-F91B-9442-B40C-90E6E9B2FE75}" srcOrd="0" destOrd="0" presId="urn:microsoft.com/office/officeart/2005/8/layout/radial1"/>
    <dgm:cxn modelId="{917601DA-BE38-AE4C-94B2-5563E7252582}" type="presOf" srcId="{6DB1357A-0C3E-7C47-9C77-B27A06083731}" destId="{BB08D860-7981-714A-AAD6-741B2F72EC5D}" srcOrd="0" destOrd="0" presId="urn:microsoft.com/office/officeart/2005/8/layout/radial1"/>
    <dgm:cxn modelId="{64E662A7-6B18-6C48-81D0-2E46335CBCFA}" type="presOf" srcId="{B5877DD8-D68B-D141-B05F-D9C9640808FF}" destId="{AACA2A58-8B43-B449-AB4F-7EA5DEFB086B}" srcOrd="1" destOrd="0" presId="urn:microsoft.com/office/officeart/2005/8/layout/radial1"/>
    <dgm:cxn modelId="{AC9BB14A-CD0E-AE42-9A50-D3A52EE321E2}" srcId="{4CDB757C-2E2F-F447-8391-EF87FD5F946F}" destId="{DA3F6306-A763-3544-AFDE-32B30680DA36}" srcOrd="2" destOrd="0" parTransId="{6DB1357A-0C3E-7C47-9C77-B27A06083731}" sibTransId="{C77B01CD-799C-F145-8D47-107766A97B08}"/>
    <dgm:cxn modelId="{9EC7D91E-E5C1-3E4B-AB31-A5EC4BDA6609}" srcId="{4CDB757C-2E2F-F447-8391-EF87FD5F946F}" destId="{35AD3176-47D9-7F43-A227-5A3B4BE1C1F0}" srcOrd="1" destOrd="0" parTransId="{B5877DD8-D68B-D141-B05F-D9C9640808FF}" sibTransId="{02AFBD71-7A3A-5E49-8DED-09AD7C6E84A3}"/>
    <dgm:cxn modelId="{14501BE9-C35A-9E45-874C-3E33EC870E45}" type="presOf" srcId="{B5877DD8-D68B-D141-B05F-D9C9640808FF}" destId="{154ADD86-BDFF-AF46-81D0-AA84C341E0CD}" srcOrd="0" destOrd="0" presId="urn:microsoft.com/office/officeart/2005/8/layout/radial1"/>
    <dgm:cxn modelId="{5643D36B-1F9C-0F49-88A2-E5CB6E356B52}" type="presOf" srcId="{C5AFBEDD-3216-E748-89C8-90BF8FF2150A}" destId="{9CDC488C-50E2-2A43-98E7-AD24267EBE3E}" srcOrd="1" destOrd="0" presId="urn:microsoft.com/office/officeart/2005/8/layout/radial1"/>
    <dgm:cxn modelId="{91A8ABEB-C2DB-0A40-ADB4-67A9801E90C8}" type="presOf" srcId="{06FB4ABE-F076-A749-B6F8-47A4DADE5517}" destId="{545E3CB4-2E3B-874B-9777-C142BF037CCE}" srcOrd="0" destOrd="0" presId="urn:microsoft.com/office/officeart/2005/8/layout/radial1"/>
    <dgm:cxn modelId="{0AD458DF-1367-AF4E-957B-A3A31E8AEB79}" srcId="{4CDB757C-2E2F-F447-8391-EF87FD5F946F}" destId="{B0DF433C-CBF1-4345-BBA6-60A6AE5A856E}" srcOrd="3" destOrd="0" parTransId="{111B674C-F020-0644-B6DA-0032CF09C2F5}" sibTransId="{25196D0A-A071-D043-A0C8-19EEB1783A01}"/>
    <dgm:cxn modelId="{F9F5EF93-A6D3-FC4D-A4D0-FEABBFD21DF2}" type="presOf" srcId="{B0DF433C-CBF1-4345-BBA6-60A6AE5A856E}" destId="{AD2B2584-B106-F54E-B12C-F5D7CF851840}" srcOrd="0" destOrd="0" presId="urn:microsoft.com/office/officeart/2005/8/layout/radial1"/>
    <dgm:cxn modelId="{F86D1912-2800-B64A-A0E5-1E5649DF668C}" srcId="{4CDB757C-2E2F-F447-8391-EF87FD5F946F}" destId="{D0958549-295F-6F41-A227-E86F3305C0F4}" srcOrd="4" destOrd="0" parTransId="{C5AFBEDD-3216-E748-89C8-90BF8FF2150A}" sibTransId="{96FC9B20-FD0A-644B-9BC5-6FB8121643A0}"/>
    <dgm:cxn modelId="{C5271BC3-7E23-8347-A657-58E5998744C1}" type="presOf" srcId="{35AD3176-47D9-7F43-A227-5A3B4BE1C1F0}" destId="{050F5D0C-D4EE-7741-85A0-8CE7676EBA8E}" srcOrd="0" destOrd="0" presId="urn:microsoft.com/office/officeart/2005/8/layout/radial1"/>
    <dgm:cxn modelId="{8C9EE46E-D6EB-814F-B729-22F87A6646C3}" type="presOf" srcId="{DA3F6306-A763-3544-AFDE-32B30680DA36}" destId="{9C195ACE-2E65-3742-9F64-FF141F96386A}" srcOrd="0" destOrd="0" presId="urn:microsoft.com/office/officeart/2005/8/layout/radial1"/>
    <dgm:cxn modelId="{CC2F01F5-A7FC-B547-81D2-7F55606FB38E}" srcId="{864E2CAD-9036-5F47-948E-12868FB9C4BE}" destId="{4CDB757C-2E2F-F447-8391-EF87FD5F946F}" srcOrd="0" destOrd="0" parTransId="{255AE859-9B6F-EC44-BCD2-E533052ABE27}" sibTransId="{A96834AA-A90D-2844-BE97-6E9E593A4E0C}"/>
    <dgm:cxn modelId="{DB766C1C-E6E2-EB4C-86AC-5130F49916ED}" type="presOf" srcId="{864E2CAD-9036-5F47-948E-12868FB9C4BE}" destId="{630D2C9C-22EA-3144-B3BD-1991D7BB7AD9}" srcOrd="0" destOrd="0" presId="urn:microsoft.com/office/officeart/2005/8/layout/radial1"/>
    <dgm:cxn modelId="{657AED24-CBE0-954A-8445-059007165754}" srcId="{4CDB757C-2E2F-F447-8391-EF87FD5F946F}" destId="{06FB4ABE-F076-A749-B6F8-47A4DADE5517}" srcOrd="0" destOrd="0" parTransId="{A371EE58-C284-2E45-86DE-05B65BCC7A2E}" sibTransId="{C2A1DCA6-70EF-6040-AA9B-86A391DABA55}"/>
    <dgm:cxn modelId="{06A11F9F-7846-7146-8453-BFD3FC74FEC1}" type="presOf" srcId="{646FF10C-F2F6-3E47-AF57-02890751F5E8}" destId="{9CB6D160-771A-4D4B-A4D4-F9032EEAABC6}" srcOrd="0" destOrd="0" presId="urn:microsoft.com/office/officeart/2005/8/layout/radial1"/>
    <dgm:cxn modelId="{98360E38-7A1F-1140-857A-013A928C6457}" type="presOf" srcId="{C5AFBEDD-3216-E748-89C8-90BF8FF2150A}" destId="{55A6234E-1513-9B42-876E-6600CE7DA508}" srcOrd="0" destOrd="0" presId="urn:microsoft.com/office/officeart/2005/8/layout/radial1"/>
    <dgm:cxn modelId="{2F8D16D8-AC30-044D-977A-B88EB0A5F37F}" type="presOf" srcId="{4CDB757C-2E2F-F447-8391-EF87FD5F946F}" destId="{584E9556-47C3-624F-8636-3CA4EF99D1E0}" srcOrd="0" destOrd="0" presId="urn:microsoft.com/office/officeart/2005/8/layout/radial1"/>
    <dgm:cxn modelId="{D1882E64-B7F1-3E4F-87C1-01954CA5E6E8}" type="presOf" srcId="{A371EE58-C284-2E45-86DE-05B65BCC7A2E}" destId="{8BEB6D79-FF9C-5143-A3E7-BA7B85F03EDD}" srcOrd="1" destOrd="0" presId="urn:microsoft.com/office/officeart/2005/8/layout/radial1"/>
    <dgm:cxn modelId="{25577F8E-CCDB-5D4B-9CFE-6CCDA3233D7A}" type="presOf" srcId="{646FF10C-F2F6-3E47-AF57-02890751F5E8}" destId="{C6EF433F-5F8D-2242-A75F-849A3FBFC4BE}" srcOrd="1" destOrd="0" presId="urn:microsoft.com/office/officeart/2005/8/layout/radial1"/>
    <dgm:cxn modelId="{296AAB15-4C8B-1C41-89FC-907427089BFA}" type="presOf" srcId="{111B674C-F020-0644-B6DA-0032CF09C2F5}" destId="{8E0C9291-63E8-5B40-8A1F-23BA30C53563}" srcOrd="0" destOrd="0" presId="urn:microsoft.com/office/officeart/2005/8/layout/radial1"/>
    <dgm:cxn modelId="{26498E35-46E1-D646-9560-CB149A95EA77}" type="presOf" srcId="{55F0F424-6811-0547-8E11-B0CC1401D043}" destId="{8EA835BB-A21B-4846-A0F3-9CEC6EA43938}" srcOrd="0" destOrd="0" presId="urn:microsoft.com/office/officeart/2005/8/layout/radial1"/>
    <dgm:cxn modelId="{93D2B8F8-388D-3242-92FD-0C58F817630B}" type="presOf" srcId="{6DB1357A-0C3E-7C47-9C77-B27A06083731}" destId="{C459842F-0DD7-284C-A647-484F602B412D}" srcOrd="1" destOrd="0" presId="urn:microsoft.com/office/officeart/2005/8/layout/radial1"/>
    <dgm:cxn modelId="{75EF37CF-E0B8-4240-9CE6-21002EF96B2D}" srcId="{4CDB757C-2E2F-F447-8391-EF87FD5F946F}" destId="{55F0F424-6811-0547-8E11-B0CC1401D043}" srcOrd="5" destOrd="0" parTransId="{646FF10C-F2F6-3E47-AF57-02890751F5E8}" sibTransId="{7E7292CC-9394-DD45-B36E-58B103654474}"/>
    <dgm:cxn modelId="{5AF93EA6-8B4E-854E-AA82-2BF2533CA60F}" type="presOf" srcId="{111B674C-F020-0644-B6DA-0032CF09C2F5}" destId="{B9A9AADA-93E5-4F44-A00F-7DB0A55FBF1F}" srcOrd="1" destOrd="0" presId="urn:microsoft.com/office/officeart/2005/8/layout/radial1"/>
    <dgm:cxn modelId="{4C5AE4D2-A305-5443-B6A7-719B4AE368FD}" type="presOf" srcId="{D0958549-295F-6F41-A227-E86F3305C0F4}" destId="{4C5D301C-EF97-0A4F-A511-F629743134AF}" srcOrd="0" destOrd="0" presId="urn:microsoft.com/office/officeart/2005/8/layout/radial1"/>
    <dgm:cxn modelId="{ED8E6130-E701-A247-9F03-122EA448EA19}" type="presParOf" srcId="{630D2C9C-22EA-3144-B3BD-1991D7BB7AD9}" destId="{584E9556-47C3-624F-8636-3CA4EF99D1E0}" srcOrd="0" destOrd="0" presId="urn:microsoft.com/office/officeart/2005/8/layout/radial1"/>
    <dgm:cxn modelId="{0EC5EFCE-E971-F24E-85FB-62A58CB72728}" type="presParOf" srcId="{630D2C9C-22EA-3144-B3BD-1991D7BB7AD9}" destId="{D8D32A2D-F91B-9442-B40C-90E6E9B2FE75}" srcOrd="1" destOrd="0" presId="urn:microsoft.com/office/officeart/2005/8/layout/radial1"/>
    <dgm:cxn modelId="{11151925-877E-2C43-A336-E625385E0E89}" type="presParOf" srcId="{D8D32A2D-F91B-9442-B40C-90E6E9B2FE75}" destId="{8BEB6D79-FF9C-5143-A3E7-BA7B85F03EDD}" srcOrd="0" destOrd="0" presId="urn:microsoft.com/office/officeart/2005/8/layout/radial1"/>
    <dgm:cxn modelId="{A7B91F2D-5B9A-3F49-A2C6-C9B3A36C68F0}" type="presParOf" srcId="{630D2C9C-22EA-3144-B3BD-1991D7BB7AD9}" destId="{545E3CB4-2E3B-874B-9777-C142BF037CCE}" srcOrd="2" destOrd="0" presId="urn:microsoft.com/office/officeart/2005/8/layout/radial1"/>
    <dgm:cxn modelId="{39D14C1F-6237-574F-9298-F1A700F73377}" type="presParOf" srcId="{630D2C9C-22EA-3144-B3BD-1991D7BB7AD9}" destId="{154ADD86-BDFF-AF46-81D0-AA84C341E0CD}" srcOrd="3" destOrd="0" presId="urn:microsoft.com/office/officeart/2005/8/layout/radial1"/>
    <dgm:cxn modelId="{82692B2C-BB8B-894C-8DC9-F0DF1F6F000D}" type="presParOf" srcId="{154ADD86-BDFF-AF46-81D0-AA84C341E0CD}" destId="{AACA2A58-8B43-B449-AB4F-7EA5DEFB086B}" srcOrd="0" destOrd="0" presId="urn:microsoft.com/office/officeart/2005/8/layout/radial1"/>
    <dgm:cxn modelId="{E567DC62-32EF-704F-9C9E-245A6FA85D11}" type="presParOf" srcId="{630D2C9C-22EA-3144-B3BD-1991D7BB7AD9}" destId="{050F5D0C-D4EE-7741-85A0-8CE7676EBA8E}" srcOrd="4" destOrd="0" presId="urn:microsoft.com/office/officeart/2005/8/layout/radial1"/>
    <dgm:cxn modelId="{1EECFB30-F225-4E4F-A615-3FB3C0EA6A02}" type="presParOf" srcId="{630D2C9C-22EA-3144-B3BD-1991D7BB7AD9}" destId="{BB08D860-7981-714A-AAD6-741B2F72EC5D}" srcOrd="5" destOrd="0" presId="urn:microsoft.com/office/officeart/2005/8/layout/radial1"/>
    <dgm:cxn modelId="{5EC8F4EA-F722-894D-AE2F-F1C48F3609CA}" type="presParOf" srcId="{BB08D860-7981-714A-AAD6-741B2F72EC5D}" destId="{C459842F-0DD7-284C-A647-484F602B412D}" srcOrd="0" destOrd="0" presId="urn:microsoft.com/office/officeart/2005/8/layout/radial1"/>
    <dgm:cxn modelId="{97E195E3-DA0E-154E-A5AF-EE735C2EF1FE}" type="presParOf" srcId="{630D2C9C-22EA-3144-B3BD-1991D7BB7AD9}" destId="{9C195ACE-2E65-3742-9F64-FF141F96386A}" srcOrd="6" destOrd="0" presId="urn:microsoft.com/office/officeart/2005/8/layout/radial1"/>
    <dgm:cxn modelId="{C1BFBF53-FAAC-0045-AD59-13B9D3290866}" type="presParOf" srcId="{630D2C9C-22EA-3144-B3BD-1991D7BB7AD9}" destId="{8E0C9291-63E8-5B40-8A1F-23BA30C53563}" srcOrd="7" destOrd="0" presId="urn:microsoft.com/office/officeart/2005/8/layout/radial1"/>
    <dgm:cxn modelId="{0395F952-4CF3-364D-B07F-E2D8C273CF2A}" type="presParOf" srcId="{8E0C9291-63E8-5B40-8A1F-23BA30C53563}" destId="{B9A9AADA-93E5-4F44-A00F-7DB0A55FBF1F}" srcOrd="0" destOrd="0" presId="urn:microsoft.com/office/officeart/2005/8/layout/radial1"/>
    <dgm:cxn modelId="{D1466439-7FD7-2C4F-BDE7-88AB04551AC8}" type="presParOf" srcId="{630D2C9C-22EA-3144-B3BD-1991D7BB7AD9}" destId="{AD2B2584-B106-F54E-B12C-F5D7CF851840}" srcOrd="8" destOrd="0" presId="urn:microsoft.com/office/officeart/2005/8/layout/radial1"/>
    <dgm:cxn modelId="{EBC8FFFC-1F57-7046-A718-B625BB49C147}" type="presParOf" srcId="{630D2C9C-22EA-3144-B3BD-1991D7BB7AD9}" destId="{55A6234E-1513-9B42-876E-6600CE7DA508}" srcOrd="9" destOrd="0" presId="urn:microsoft.com/office/officeart/2005/8/layout/radial1"/>
    <dgm:cxn modelId="{0DDF922F-33E5-AD42-9B35-6593B348854A}" type="presParOf" srcId="{55A6234E-1513-9B42-876E-6600CE7DA508}" destId="{9CDC488C-50E2-2A43-98E7-AD24267EBE3E}" srcOrd="0" destOrd="0" presId="urn:microsoft.com/office/officeart/2005/8/layout/radial1"/>
    <dgm:cxn modelId="{A5EDBB49-AF08-7640-8730-0DBA047F5189}" type="presParOf" srcId="{630D2C9C-22EA-3144-B3BD-1991D7BB7AD9}" destId="{4C5D301C-EF97-0A4F-A511-F629743134AF}" srcOrd="10" destOrd="0" presId="urn:microsoft.com/office/officeart/2005/8/layout/radial1"/>
    <dgm:cxn modelId="{30275878-46D0-2143-AA00-61D54CC9E2A5}" type="presParOf" srcId="{630D2C9C-22EA-3144-B3BD-1991D7BB7AD9}" destId="{9CB6D160-771A-4D4B-A4D4-F9032EEAABC6}" srcOrd="11" destOrd="0" presId="urn:microsoft.com/office/officeart/2005/8/layout/radial1"/>
    <dgm:cxn modelId="{84617487-0BBE-304A-AB2F-08AB8D23978A}" type="presParOf" srcId="{9CB6D160-771A-4D4B-A4D4-F9032EEAABC6}" destId="{C6EF433F-5F8D-2242-A75F-849A3FBFC4BE}" srcOrd="0" destOrd="0" presId="urn:microsoft.com/office/officeart/2005/8/layout/radial1"/>
    <dgm:cxn modelId="{16DB1C21-549E-5D49-B661-04C617C2D6A1}" type="presParOf" srcId="{630D2C9C-22EA-3144-B3BD-1991D7BB7AD9}" destId="{8EA835BB-A21B-4846-A0F3-9CEC6EA4393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3_2" csCatId="accent3" phldr="1"/>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961DD880-A93A-6048-AB97-B2DEE7DA15DC}">
      <dgm:prSet phldrT="[Text]" custT="1"/>
      <dgm:spPr/>
      <dgm:t>
        <a:bodyPr/>
        <a:lstStyle/>
        <a:p>
          <a:r>
            <a:rPr lang="en-US" sz="1400" b="1" dirty="0" smtClean="0"/>
            <a:t>For Parents</a:t>
          </a:r>
          <a:endParaRPr lang="en-US" sz="1400" b="1" dirty="0"/>
        </a:p>
      </dgm:t>
    </dgm:pt>
    <dgm:pt modelId="{049F9092-890B-064A-A1C7-BCBFDFBBDB29}" type="parTrans" cxnId="{850B757C-A141-C840-BA4A-8E13F3B2DF8F}">
      <dgm:prSet/>
      <dgm:spPr/>
      <dgm:t>
        <a:bodyPr/>
        <a:lstStyle/>
        <a:p>
          <a:endParaRPr lang="en-US"/>
        </a:p>
      </dgm:t>
    </dgm:pt>
    <dgm:pt modelId="{C2251B99-8496-954F-82E8-3B9E37EEFAA6}" type="sibTrans" cxnId="{850B757C-A141-C840-BA4A-8E13F3B2DF8F}">
      <dgm:prSet/>
      <dgm:spPr/>
      <dgm:t>
        <a:bodyPr/>
        <a:lstStyle/>
        <a:p>
          <a:endParaRPr lang="en-US"/>
        </a:p>
      </dgm:t>
    </dgm:pt>
    <dgm:pt modelId="{EBC59012-128E-D945-A310-A4278BC20966}">
      <dgm:prSet phldrT="[Text]" custT="1"/>
      <dgm:spPr/>
      <dgm:t>
        <a:bodyPr/>
        <a:lstStyle/>
        <a:p>
          <a:r>
            <a:rPr lang="en-US" sz="1400" b="1" dirty="0" smtClean="0"/>
            <a:t>Faith Practices @ Home: Seasons of the Year</a:t>
          </a:r>
        </a:p>
      </dgm:t>
    </dgm:pt>
    <dgm:pt modelId="{53EB17F9-ABD7-9043-8EF4-4DD52FAEF979}" type="parTrans" cxnId="{D5BF67B6-3B4C-6246-8FD2-4ED8323CAD07}">
      <dgm:prSet/>
      <dgm:spPr/>
      <dgm:t>
        <a:bodyPr/>
        <a:lstStyle/>
        <a:p>
          <a:endParaRPr lang="en-US"/>
        </a:p>
      </dgm:t>
    </dgm:pt>
    <dgm:pt modelId="{667D8936-2877-754A-B2A7-37045C672D8A}" type="sibTrans" cxnId="{D5BF67B6-3B4C-6246-8FD2-4ED8323CAD07}">
      <dgm:prSet/>
      <dgm:spPr/>
      <dgm:t>
        <a:bodyPr/>
        <a:lstStyle/>
        <a:p>
          <a:endParaRPr lang="en-US"/>
        </a:p>
      </dgm:t>
    </dgm:pt>
    <dgm:pt modelId="{F4891E69-05A1-D940-AD54-1945B596B03B}">
      <dgm:prSet phldrT="[Text]" custT="1"/>
      <dgm:spPr/>
      <dgm:t>
        <a:bodyPr/>
        <a:lstStyle/>
        <a:p>
          <a:r>
            <a:rPr lang="en-US" sz="1400" b="1" dirty="0" smtClean="0"/>
            <a:t>Sunday Worship </a:t>
          </a:r>
          <a:br>
            <a:rPr lang="en-US" sz="1400" b="1" dirty="0" smtClean="0"/>
          </a:br>
          <a:r>
            <a:rPr lang="en-US" sz="1400" b="1" dirty="0" smtClean="0"/>
            <a:t>@ Home</a:t>
          </a:r>
        </a:p>
      </dgm:t>
    </dgm:pt>
    <dgm:pt modelId="{D0AE19E6-5955-6641-9A6F-C588B9B28826}" type="sibTrans" cxnId="{6E9779D7-EE24-2B44-85F6-9CE55F4A2E25}">
      <dgm:prSet/>
      <dgm:spPr/>
      <dgm:t>
        <a:bodyPr/>
        <a:lstStyle/>
        <a:p>
          <a:endParaRPr lang="en-US"/>
        </a:p>
      </dgm:t>
    </dgm:pt>
    <dgm:pt modelId="{4BDBC7F0-DF71-0241-9487-573EA70E0825}" type="parTrans" cxnId="{6E9779D7-EE24-2B44-85F6-9CE55F4A2E25}">
      <dgm:prSet/>
      <dgm:spPr/>
      <dgm:t>
        <a:bodyPr/>
        <a:lstStyle/>
        <a:p>
          <a:endParaRPr lang="en-US" dirty="0"/>
        </a:p>
      </dgm:t>
    </dgm:pt>
    <dgm:pt modelId="{0F1C742E-51C7-2543-8360-11D7F496E638}">
      <dgm:prSet phldrT="[Text]" custT="1"/>
      <dgm:spPr/>
      <dgm:t>
        <a:bodyPr/>
        <a:lstStyle/>
        <a:p>
          <a:r>
            <a:rPr lang="en-US" sz="1400" b="1" dirty="0" smtClean="0"/>
            <a:t>Faith Practices @Home: Bible &amp; Learning the Faith</a:t>
          </a:r>
          <a:endParaRPr lang="en-US" sz="1400" b="1" dirty="0"/>
        </a:p>
      </dgm:t>
    </dgm:pt>
    <dgm:pt modelId="{767B4DB2-6936-8C4C-B1DF-BEC98A402196}" type="parTrans" cxnId="{A52D7FFA-AB11-4344-81F7-34ED0F598E6F}">
      <dgm:prSet/>
      <dgm:spPr/>
      <dgm:t>
        <a:bodyPr/>
        <a:lstStyle/>
        <a:p>
          <a:endParaRPr lang="en-US"/>
        </a:p>
      </dgm:t>
    </dgm:pt>
    <dgm:pt modelId="{3D0693D7-7B7E-DA4E-AC61-72A37CDC7B00}" type="sibTrans" cxnId="{A52D7FFA-AB11-4344-81F7-34ED0F598E6F}">
      <dgm:prSet/>
      <dgm:spPr/>
      <dgm:t>
        <a:bodyPr/>
        <a:lstStyle/>
        <a:p>
          <a:endParaRPr lang="en-US"/>
        </a:p>
      </dgm:t>
    </dgm:pt>
    <dgm:pt modelId="{5BFBCA87-7BAD-E748-8F88-19B6FD9C54C1}">
      <dgm:prSet phldrT="[Text]" custT="1"/>
      <dgm:spPr/>
      <dgm:t>
        <a:bodyPr/>
        <a:lstStyle/>
        <a:p>
          <a:r>
            <a:rPr lang="en-US" sz="1400" b="1" dirty="0" smtClean="0"/>
            <a:t>Children’s Programs &amp; Events</a:t>
          </a:r>
          <a:endParaRPr lang="en-US" sz="1400" b="1" dirty="0"/>
        </a:p>
      </dgm:t>
    </dgm:pt>
    <dgm:pt modelId="{C0ED4669-9416-0948-94BE-66802DCB2153}" type="parTrans" cxnId="{70BF97B2-5056-D845-A18C-1427B82260B9}">
      <dgm:prSet/>
      <dgm:spPr/>
      <dgm:t>
        <a:bodyPr/>
        <a:lstStyle/>
        <a:p>
          <a:endParaRPr lang="en-US"/>
        </a:p>
      </dgm:t>
    </dgm:pt>
    <dgm:pt modelId="{AE79F588-5454-AE4E-A285-95C165D2AF7F}" type="sibTrans" cxnId="{70BF97B2-5056-D845-A18C-1427B82260B9}">
      <dgm:prSet/>
      <dgm:spPr/>
      <dgm:t>
        <a:bodyPr/>
        <a:lstStyle/>
        <a:p>
          <a:endParaRPr lang="en-US"/>
        </a:p>
      </dgm:t>
    </dgm:pt>
    <dgm:pt modelId="{583240FB-CD5D-CE45-A7C1-043AF114A2C5}">
      <dgm:prSet phldrT="[Text]" custT="1"/>
      <dgm:spPr/>
      <dgm:t>
        <a:bodyPr/>
        <a:lstStyle/>
        <a:p>
          <a:r>
            <a:rPr lang="en-US" sz="1400" b="1" dirty="0" smtClean="0"/>
            <a:t>Faith Practices @Home: Rituals &amp; Milestones</a:t>
          </a:r>
          <a:endParaRPr lang="en-US" sz="1400" b="1" dirty="0"/>
        </a:p>
      </dgm:t>
    </dgm:pt>
    <dgm:pt modelId="{3A83DF82-ACDE-A341-8E95-9B412C52B7D3}" type="parTrans" cxnId="{FBFCE296-1267-7444-87EC-CF66B6131A55}">
      <dgm:prSet/>
      <dgm:spPr/>
      <dgm:t>
        <a:bodyPr/>
        <a:lstStyle/>
        <a:p>
          <a:endParaRPr lang="en-US"/>
        </a:p>
      </dgm:t>
    </dgm:pt>
    <dgm:pt modelId="{2DA837AD-94E9-874D-B518-2B2C3A0C5943}" type="sibTrans" cxnId="{FBFCE296-1267-7444-87EC-CF66B6131A55}">
      <dgm:prSet/>
      <dgm:spPr/>
      <dgm:t>
        <a:bodyPr/>
        <a:lstStyle/>
        <a:p>
          <a:endParaRPr lang="en-US"/>
        </a:p>
      </dgm:t>
    </dgm:pt>
    <dgm:pt modelId="{8BAE294D-B6D6-7B42-B507-F48966780F8F}">
      <dgm:prSet phldrT="[Text]" custT="1"/>
      <dgm:spPr/>
      <dgm:t>
        <a:bodyPr/>
        <a:lstStyle/>
        <a:p>
          <a:r>
            <a:rPr lang="en-US" sz="1400" b="1" dirty="0" smtClean="0"/>
            <a:t>Faith Practices @ Home: Service</a:t>
          </a:r>
          <a:endParaRPr lang="en-US" sz="1400" b="1" dirty="0"/>
        </a:p>
      </dgm:t>
    </dgm:pt>
    <dgm:pt modelId="{02BE90D4-646C-B54F-B6C3-48D36FC39511}" type="parTrans" cxnId="{6B16E1A6-060E-564B-937C-6BB561DA4A09}">
      <dgm:prSet/>
      <dgm:spPr/>
      <dgm:t>
        <a:bodyPr/>
        <a:lstStyle/>
        <a:p>
          <a:endParaRPr lang="en-US"/>
        </a:p>
      </dgm:t>
    </dgm:pt>
    <dgm:pt modelId="{A0BAA2F6-1F2E-9147-A28F-9076704BDDB8}" type="sibTrans" cxnId="{6B16E1A6-060E-564B-937C-6BB561DA4A09}">
      <dgm:prSet/>
      <dgm:spPr/>
      <dgm:t>
        <a:bodyPr/>
        <a:lstStyle/>
        <a:p>
          <a:endParaRPr lang="en-US"/>
        </a:p>
      </dgm:t>
    </dgm:pt>
    <dgm:pt modelId="{2428120A-EC8B-954F-AF54-6812AF71B422}">
      <dgm:prSet phldrT="[Text]" custT="1"/>
      <dgm:spPr/>
      <dgm:t>
        <a:bodyPr/>
        <a:lstStyle/>
        <a:p>
          <a:r>
            <a:rPr lang="en-US" sz="1400" b="1" dirty="0" smtClean="0"/>
            <a:t>Family Life Assets </a:t>
          </a:r>
          <a:endParaRPr lang="en-US" sz="1400" b="1" dirty="0"/>
        </a:p>
      </dgm:t>
    </dgm:pt>
    <dgm:pt modelId="{BFEBB3D9-DD47-2B48-8744-21B33F39C484}" type="parTrans" cxnId="{FEF70FAF-85D4-8F43-8984-FB22DC94B2DB}">
      <dgm:prSet/>
      <dgm:spPr/>
      <dgm:t>
        <a:bodyPr/>
        <a:lstStyle/>
        <a:p>
          <a:endParaRPr lang="en-US"/>
        </a:p>
      </dgm:t>
    </dgm:pt>
    <dgm:pt modelId="{504BDC30-6545-5846-A128-60E40A5EA05C}" type="sibTrans" cxnId="{FEF70FAF-85D4-8F43-8984-FB22DC94B2DB}">
      <dgm:prSet/>
      <dgm:spPr/>
      <dgm:t>
        <a:bodyPr/>
        <a:lstStyle/>
        <a:p>
          <a:endParaRPr lang="en-US"/>
        </a:p>
      </dgm:t>
    </dgm:pt>
    <dgm:pt modelId="{8C78478B-83F9-1940-8A0B-1567E69107B5}">
      <dgm:prSet phldrT="[Text]" custT="1"/>
      <dgm:spPr/>
      <dgm:t>
        <a:bodyPr/>
        <a:lstStyle/>
        <a:p>
          <a:r>
            <a:rPr lang="en-US" sz="1400" b="1" dirty="0" smtClean="0"/>
            <a:t>Missional / Discovering Faith</a:t>
          </a:r>
          <a:endParaRPr lang="en-US" sz="1400" b="1" dirty="0"/>
        </a:p>
      </dgm:t>
    </dgm:pt>
    <dgm:pt modelId="{B794A0CF-41F9-EA4C-BF65-5EDDA38E49CF}" type="parTrans" cxnId="{F9D65B25-83A3-6C42-9998-30611F5ACCE6}">
      <dgm:prSet/>
      <dgm:spPr/>
      <dgm:t>
        <a:bodyPr/>
        <a:lstStyle/>
        <a:p>
          <a:endParaRPr lang="en-US"/>
        </a:p>
      </dgm:t>
    </dgm:pt>
    <dgm:pt modelId="{CD7B1995-DCF8-F34C-84CF-BA0ABFA21E2C}" type="sibTrans" cxnId="{F9D65B25-83A3-6C42-9998-30611F5ACCE6}">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20403" custScaleY="113475"/>
      <dgm:spPr/>
      <dgm:t>
        <a:bodyPr/>
        <a:lstStyle/>
        <a:p>
          <a:endParaRPr lang="en-US"/>
        </a:p>
      </dgm:t>
    </dgm:pt>
    <dgm:pt modelId="{55667891-9EE2-7348-A65B-B085845A50C7}" type="pres">
      <dgm:prSet presAssocID="{F4891E69-05A1-D940-AD54-1945B596B03B}" presName="node" presStyleLbl="node1" presStyleIdx="0" presStyleCnt="9" custScaleX="121262" custScaleY="108540">
        <dgm:presLayoutVars>
          <dgm:bulletEnabled val="1"/>
        </dgm:presLayoutVars>
      </dgm:prSet>
      <dgm:spPr/>
      <dgm:t>
        <a:bodyPr/>
        <a:lstStyle/>
        <a:p>
          <a:endParaRPr lang="en-US"/>
        </a:p>
      </dgm:t>
    </dgm:pt>
    <dgm:pt modelId="{C5D35E2F-0F7B-664C-B5CF-881EFAD112EA}" type="pres">
      <dgm:prSet presAssocID="{F4891E69-05A1-D940-AD54-1945B596B03B}" presName="dummy" presStyleCnt="0"/>
      <dgm:spPr/>
      <dgm:t>
        <a:bodyPr/>
        <a:lstStyle/>
        <a:p>
          <a:endParaRPr lang="en-US"/>
        </a:p>
      </dgm:t>
    </dgm:pt>
    <dgm:pt modelId="{8F84FEDD-4B4D-9B4B-B52B-84550EC4FAA6}" type="pres">
      <dgm:prSet presAssocID="{D0AE19E6-5955-6641-9A6F-C588B9B28826}" presName="sibTrans" presStyleLbl="sibTrans2D1" presStyleIdx="0" presStyleCnt="9"/>
      <dgm:spPr/>
      <dgm:t>
        <a:bodyPr/>
        <a:lstStyle/>
        <a:p>
          <a:endParaRPr lang="en-US"/>
        </a:p>
      </dgm:t>
    </dgm:pt>
    <dgm:pt modelId="{06FB14D1-103C-C84F-B44F-94A259B48B04}" type="pres">
      <dgm:prSet presAssocID="{EBC59012-128E-D945-A310-A4278BC20966}" presName="node" presStyleLbl="node1" presStyleIdx="1" presStyleCnt="9" custScaleX="121262" custScaleY="108540">
        <dgm:presLayoutVars>
          <dgm:bulletEnabled val="1"/>
        </dgm:presLayoutVars>
      </dgm:prSet>
      <dgm:spPr/>
      <dgm:t>
        <a:bodyPr/>
        <a:lstStyle/>
        <a:p>
          <a:endParaRPr lang="en-US"/>
        </a:p>
      </dgm:t>
    </dgm:pt>
    <dgm:pt modelId="{DC0FD9AF-45D4-E44E-B542-A1A56E5F5E1E}" type="pres">
      <dgm:prSet presAssocID="{EBC59012-128E-D945-A310-A4278BC20966}" presName="dummy" presStyleCnt="0"/>
      <dgm:spPr/>
      <dgm:t>
        <a:bodyPr/>
        <a:lstStyle/>
        <a:p>
          <a:endParaRPr lang="en-US"/>
        </a:p>
      </dgm:t>
    </dgm:pt>
    <dgm:pt modelId="{607103A2-8C53-334A-A084-228C85F80B23}" type="pres">
      <dgm:prSet presAssocID="{667D8936-2877-754A-B2A7-37045C672D8A}" presName="sibTrans" presStyleLbl="sibTrans2D1" presStyleIdx="1" presStyleCnt="9"/>
      <dgm:spPr/>
      <dgm:t>
        <a:bodyPr/>
        <a:lstStyle/>
        <a:p>
          <a:endParaRPr lang="en-US"/>
        </a:p>
      </dgm:t>
    </dgm:pt>
    <dgm:pt modelId="{DDD9949A-4B83-9C43-A852-2B790C83D4DA}" type="pres">
      <dgm:prSet presAssocID="{0F1C742E-51C7-2543-8360-11D7F496E638}" presName="node" presStyleLbl="node1" presStyleIdx="2" presStyleCnt="9" custScaleX="121262" custScaleY="108540">
        <dgm:presLayoutVars>
          <dgm:bulletEnabled val="1"/>
        </dgm:presLayoutVars>
      </dgm:prSet>
      <dgm:spPr/>
      <dgm:t>
        <a:bodyPr/>
        <a:lstStyle/>
        <a:p>
          <a:endParaRPr lang="en-US"/>
        </a:p>
      </dgm:t>
    </dgm:pt>
    <dgm:pt modelId="{9C1AB20D-8A6E-754C-AF2F-42D8DB7F4074}" type="pres">
      <dgm:prSet presAssocID="{0F1C742E-51C7-2543-8360-11D7F496E638}" presName="dummy" presStyleCnt="0"/>
      <dgm:spPr/>
      <dgm:t>
        <a:bodyPr/>
        <a:lstStyle/>
        <a:p>
          <a:endParaRPr lang="en-US"/>
        </a:p>
      </dgm:t>
    </dgm:pt>
    <dgm:pt modelId="{317A0835-047B-B840-AD61-F6950D54960B}" type="pres">
      <dgm:prSet presAssocID="{3D0693D7-7B7E-DA4E-AC61-72A37CDC7B00}" presName="sibTrans" presStyleLbl="sibTrans2D1" presStyleIdx="2" presStyleCnt="9"/>
      <dgm:spPr/>
      <dgm:t>
        <a:bodyPr/>
        <a:lstStyle/>
        <a:p>
          <a:endParaRPr lang="en-US"/>
        </a:p>
      </dgm:t>
    </dgm:pt>
    <dgm:pt modelId="{ADE3CE14-6BF7-C94A-B48E-AD8AF2728543}" type="pres">
      <dgm:prSet presAssocID="{583240FB-CD5D-CE45-A7C1-043AF114A2C5}" presName="node" presStyleLbl="node1" presStyleIdx="3" presStyleCnt="9" custScaleX="121262" custScaleY="108540">
        <dgm:presLayoutVars>
          <dgm:bulletEnabled val="1"/>
        </dgm:presLayoutVars>
      </dgm:prSet>
      <dgm:spPr/>
      <dgm:t>
        <a:bodyPr/>
        <a:lstStyle/>
        <a:p>
          <a:endParaRPr lang="en-US"/>
        </a:p>
      </dgm:t>
    </dgm:pt>
    <dgm:pt modelId="{316BE7AA-D847-1843-BAA8-4A112560461B}" type="pres">
      <dgm:prSet presAssocID="{583240FB-CD5D-CE45-A7C1-043AF114A2C5}" presName="dummy" presStyleCnt="0"/>
      <dgm:spPr/>
    </dgm:pt>
    <dgm:pt modelId="{BEF97A5D-2660-0A47-AB8A-2E641B4C1285}" type="pres">
      <dgm:prSet presAssocID="{2DA837AD-94E9-874D-B518-2B2C3A0C5943}" presName="sibTrans" presStyleLbl="sibTrans2D1" presStyleIdx="3" presStyleCnt="9"/>
      <dgm:spPr/>
      <dgm:t>
        <a:bodyPr/>
        <a:lstStyle/>
        <a:p>
          <a:endParaRPr lang="en-US"/>
        </a:p>
      </dgm:t>
    </dgm:pt>
    <dgm:pt modelId="{AD804111-FBE1-0E43-8917-3F023C48D7C8}" type="pres">
      <dgm:prSet presAssocID="{8BAE294D-B6D6-7B42-B507-F48966780F8F}" presName="node" presStyleLbl="node1" presStyleIdx="4" presStyleCnt="9" custScaleX="121262" custScaleY="108540">
        <dgm:presLayoutVars>
          <dgm:bulletEnabled val="1"/>
        </dgm:presLayoutVars>
      </dgm:prSet>
      <dgm:spPr/>
      <dgm:t>
        <a:bodyPr/>
        <a:lstStyle/>
        <a:p>
          <a:endParaRPr lang="en-US"/>
        </a:p>
      </dgm:t>
    </dgm:pt>
    <dgm:pt modelId="{05997310-0028-7747-97A2-BB693D73F95C}" type="pres">
      <dgm:prSet presAssocID="{8BAE294D-B6D6-7B42-B507-F48966780F8F}" presName="dummy" presStyleCnt="0"/>
      <dgm:spPr/>
    </dgm:pt>
    <dgm:pt modelId="{AE63C42E-62A1-024B-B626-42E1208BE178}" type="pres">
      <dgm:prSet presAssocID="{A0BAA2F6-1F2E-9147-A28F-9076704BDDB8}" presName="sibTrans" presStyleLbl="sibTrans2D1" presStyleIdx="4" presStyleCnt="9"/>
      <dgm:spPr/>
      <dgm:t>
        <a:bodyPr/>
        <a:lstStyle/>
        <a:p>
          <a:endParaRPr lang="en-US"/>
        </a:p>
      </dgm:t>
    </dgm:pt>
    <dgm:pt modelId="{F4161C11-D9FE-CC42-82CE-71A74D4515E6}" type="pres">
      <dgm:prSet presAssocID="{2428120A-EC8B-954F-AF54-6812AF71B422}" presName="node" presStyleLbl="node1" presStyleIdx="5" presStyleCnt="9" custScaleX="121262" custScaleY="108540">
        <dgm:presLayoutVars>
          <dgm:bulletEnabled val="1"/>
        </dgm:presLayoutVars>
      </dgm:prSet>
      <dgm:spPr/>
      <dgm:t>
        <a:bodyPr/>
        <a:lstStyle/>
        <a:p>
          <a:endParaRPr lang="en-US"/>
        </a:p>
      </dgm:t>
    </dgm:pt>
    <dgm:pt modelId="{5B9E6CE0-E51C-9140-ADC1-94C0EB1F4A8C}" type="pres">
      <dgm:prSet presAssocID="{2428120A-EC8B-954F-AF54-6812AF71B422}" presName="dummy" presStyleCnt="0"/>
      <dgm:spPr/>
    </dgm:pt>
    <dgm:pt modelId="{C157EBFD-F0BE-A645-BA82-53258C64AE23}" type="pres">
      <dgm:prSet presAssocID="{504BDC30-6545-5846-A128-60E40A5EA05C}" presName="sibTrans" presStyleLbl="sibTrans2D1" presStyleIdx="5" presStyleCnt="9"/>
      <dgm:spPr/>
      <dgm:t>
        <a:bodyPr/>
        <a:lstStyle/>
        <a:p>
          <a:endParaRPr lang="en-US"/>
        </a:p>
      </dgm:t>
    </dgm:pt>
    <dgm:pt modelId="{D5B8E15C-5176-D14C-9301-6DD51E81D4B4}" type="pres">
      <dgm:prSet presAssocID="{961DD880-A93A-6048-AB97-B2DEE7DA15DC}" presName="node" presStyleLbl="node1" presStyleIdx="6" presStyleCnt="9" custScaleX="121262" custScaleY="108540">
        <dgm:presLayoutVars>
          <dgm:bulletEnabled val="1"/>
        </dgm:presLayoutVars>
      </dgm:prSet>
      <dgm:spPr/>
      <dgm:t>
        <a:bodyPr/>
        <a:lstStyle/>
        <a:p>
          <a:endParaRPr lang="en-US"/>
        </a:p>
      </dgm:t>
    </dgm:pt>
    <dgm:pt modelId="{B01CFCCF-8DEF-C649-98A1-F00013EB54EA}" type="pres">
      <dgm:prSet presAssocID="{961DD880-A93A-6048-AB97-B2DEE7DA15DC}" presName="dummy" presStyleCnt="0"/>
      <dgm:spPr/>
      <dgm:t>
        <a:bodyPr/>
        <a:lstStyle/>
        <a:p>
          <a:endParaRPr lang="en-US"/>
        </a:p>
      </dgm:t>
    </dgm:pt>
    <dgm:pt modelId="{5FF4EA7C-7615-5544-AF9A-49A8FDEB7575}" type="pres">
      <dgm:prSet presAssocID="{C2251B99-8496-954F-82E8-3B9E37EEFAA6}" presName="sibTrans" presStyleLbl="sibTrans2D1" presStyleIdx="6" presStyleCnt="9"/>
      <dgm:spPr/>
      <dgm:t>
        <a:bodyPr/>
        <a:lstStyle/>
        <a:p>
          <a:endParaRPr lang="en-US"/>
        </a:p>
      </dgm:t>
    </dgm:pt>
    <dgm:pt modelId="{B60741DA-9B20-3642-9B54-C82FF8812431}" type="pres">
      <dgm:prSet presAssocID="{5BFBCA87-7BAD-E748-8F88-19B6FD9C54C1}" presName="node" presStyleLbl="node1" presStyleIdx="7" presStyleCnt="9" custScaleX="121262" custScaleY="108540">
        <dgm:presLayoutVars>
          <dgm:bulletEnabled val="1"/>
        </dgm:presLayoutVars>
      </dgm:prSet>
      <dgm:spPr/>
      <dgm:t>
        <a:bodyPr/>
        <a:lstStyle/>
        <a:p>
          <a:endParaRPr lang="en-US"/>
        </a:p>
      </dgm:t>
    </dgm:pt>
    <dgm:pt modelId="{2359C42D-2753-7E41-A152-C71298423BEA}" type="pres">
      <dgm:prSet presAssocID="{5BFBCA87-7BAD-E748-8F88-19B6FD9C54C1}" presName="dummy" presStyleCnt="0"/>
      <dgm:spPr/>
      <dgm:t>
        <a:bodyPr/>
        <a:lstStyle/>
        <a:p>
          <a:endParaRPr lang="en-US"/>
        </a:p>
      </dgm:t>
    </dgm:pt>
    <dgm:pt modelId="{54896C96-A28D-E047-B07C-11664921E7F4}" type="pres">
      <dgm:prSet presAssocID="{AE79F588-5454-AE4E-A285-95C165D2AF7F}" presName="sibTrans" presStyleLbl="sibTrans2D1" presStyleIdx="7" presStyleCnt="9"/>
      <dgm:spPr/>
      <dgm:t>
        <a:bodyPr/>
        <a:lstStyle/>
        <a:p>
          <a:endParaRPr lang="en-US"/>
        </a:p>
      </dgm:t>
    </dgm:pt>
    <dgm:pt modelId="{C5C0381B-B303-7841-80BC-E06B2CEBCB2D}" type="pres">
      <dgm:prSet presAssocID="{8C78478B-83F9-1940-8A0B-1567E69107B5}" presName="node" presStyleLbl="node1" presStyleIdx="8" presStyleCnt="9" custScaleX="121262" custScaleY="108540">
        <dgm:presLayoutVars>
          <dgm:bulletEnabled val="1"/>
        </dgm:presLayoutVars>
      </dgm:prSet>
      <dgm:spPr/>
      <dgm:t>
        <a:bodyPr/>
        <a:lstStyle/>
        <a:p>
          <a:endParaRPr lang="en-US"/>
        </a:p>
      </dgm:t>
    </dgm:pt>
    <dgm:pt modelId="{0EF753A8-25DE-704E-8B8F-8D8B6FF5E166}" type="pres">
      <dgm:prSet presAssocID="{8C78478B-83F9-1940-8A0B-1567E69107B5}" presName="dummy" presStyleCnt="0"/>
      <dgm:spPr/>
    </dgm:pt>
    <dgm:pt modelId="{9ED28279-201E-4A4B-AE4F-C3326A6C9141}" type="pres">
      <dgm:prSet presAssocID="{CD7B1995-DCF8-F34C-84CF-BA0ABFA21E2C}" presName="sibTrans" presStyleLbl="sibTrans2D1" presStyleIdx="8" presStyleCnt="9"/>
      <dgm:spPr/>
      <dgm:t>
        <a:bodyPr/>
        <a:lstStyle/>
        <a:p>
          <a:endParaRPr lang="en-US"/>
        </a:p>
      </dgm:t>
    </dgm:pt>
  </dgm:ptLst>
  <dgm:cxnLst>
    <dgm:cxn modelId="{393AE956-EE5F-9249-9E26-818895E5E13E}" type="presOf" srcId="{3D0693D7-7B7E-DA4E-AC61-72A37CDC7B00}" destId="{317A0835-047B-B840-AD61-F6950D54960B}" srcOrd="0" destOrd="0" presId="urn:microsoft.com/office/officeart/2005/8/layout/radial6"/>
    <dgm:cxn modelId="{A52D7FFA-AB11-4344-81F7-34ED0F598E6F}" srcId="{4090E13C-FA55-8644-AA81-AAD46FD2B792}" destId="{0F1C742E-51C7-2543-8360-11D7F496E638}" srcOrd="2" destOrd="0" parTransId="{767B4DB2-6936-8C4C-B1DF-BEC98A402196}" sibTransId="{3D0693D7-7B7E-DA4E-AC61-72A37CDC7B00}"/>
    <dgm:cxn modelId="{D5BF67B6-3B4C-6246-8FD2-4ED8323CAD07}" srcId="{4090E13C-FA55-8644-AA81-AAD46FD2B792}" destId="{EBC59012-128E-D945-A310-A4278BC20966}" srcOrd="1" destOrd="0" parTransId="{53EB17F9-ABD7-9043-8EF4-4DD52FAEF979}" sibTransId="{667D8936-2877-754A-B2A7-37045C672D8A}"/>
    <dgm:cxn modelId="{F9D65B25-83A3-6C42-9998-30611F5ACCE6}" srcId="{4090E13C-FA55-8644-AA81-AAD46FD2B792}" destId="{8C78478B-83F9-1940-8A0B-1567E69107B5}" srcOrd="8" destOrd="0" parTransId="{B794A0CF-41F9-EA4C-BF65-5EDDA38E49CF}" sibTransId="{CD7B1995-DCF8-F34C-84CF-BA0ABFA21E2C}"/>
    <dgm:cxn modelId="{4DDE0202-BD4B-BD46-88EB-F783A91F2D8B}" type="presOf" srcId="{A0BAA2F6-1F2E-9147-A28F-9076704BDDB8}" destId="{AE63C42E-62A1-024B-B626-42E1208BE178}" srcOrd="0" destOrd="0" presId="urn:microsoft.com/office/officeart/2005/8/layout/radial6"/>
    <dgm:cxn modelId="{FBFCE296-1267-7444-87EC-CF66B6131A55}" srcId="{4090E13C-FA55-8644-AA81-AAD46FD2B792}" destId="{583240FB-CD5D-CE45-A7C1-043AF114A2C5}" srcOrd="3" destOrd="0" parTransId="{3A83DF82-ACDE-A341-8E95-9B412C52B7D3}" sibTransId="{2DA837AD-94E9-874D-B518-2B2C3A0C5943}"/>
    <dgm:cxn modelId="{7A6D2285-42F1-564F-84B6-A23EF106771F}" srcId="{83B2E4C9-6739-0940-BFE0-6E1FBF8066B7}" destId="{4090E13C-FA55-8644-AA81-AAD46FD2B792}" srcOrd="0" destOrd="0" parTransId="{5E790D68-E624-D643-B2EF-0D05DA187D31}" sibTransId="{4EE8D82B-F843-9B4B-8B59-AD17BC70C0E5}"/>
    <dgm:cxn modelId="{6E9779D7-EE24-2B44-85F6-9CE55F4A2E25}" srcId="{4090E13C-FA55-8644-AA81-AAD46FD2B792}" destId="{F4891E69-05A1-D940-AD54-1945B596B03B}" srcOrd="0" destOrd="0" parTransId="{4BDBC7F0-DF71-0241-9487-573EA70E0825}" sibTransId="{D0AE19E6-5955-6641-9A6F-C588B9B28826}"/>
    <dgm:cxn modelId="{944E44DD-172A-DD4C-B015-D7EDC1B0651E}" type="presOf" srcId="{8C78478B-83F9-1940-8A0B-1567E69107B5}" destId="{C5C0381B-B303-7841-80BC-E06B2CEBCB2D}" srcOrd="0" destOrd="0" presId="urn:microsoft.com/office/officeart/2005/8/layout/radial6"/>
    <dgm:cxn modelId="{2DA4588A-173B-5C45-A8A5-62D9E524E1E3}" type="presOf" srcId="{2DA837AD-94E9-874D-B518-2B2C3A0C5943}" destId="{BEF97A5D-2660-0A47-AB8A-2E641B4C1285}" srcOrd="0" destOrd="0" presId="urn:microsoft.com/office/officeart/2005/8/layout/radial6"/>
    <dgm:cxn modelId="{EC105533-8CDE-2449-9927-DF7374338CF6}" type="presOf" srcId="{4090E13C-FA55-8644-AA81-AAD46FD2B792}" destId="{1F5542E9-152D-E345-8CBD-81CD754B363A}" srcOrd="0" destOrd="0" presId="urn:microsoft.com/office/officeart/2005/8/layout/radial6"/>
    <dgm:cxn modelId="{A530ECC8-9C08-F84A-8801-14312691DF78}" type="presOf" srcId="{8BAE294D-B6D6-7B42-B507-F48966780F8F}" destId="{AD804111-FBE1-0E43-8917-3F023C48D7C8}" srcOrd="0" destOrd="0" presId="urn:microsoft.com/office/officeart/2005/8/layout/radial6"/>
    <dgm:cxn modelId="{1FC4F204-2304-E246-A7CD-82E8B5608273}" type="presOf" srcId="{C2251B99-8496-954F-82E8-3B9E37EEFAA6}" destId="{5FF4EA7C-7615-5544-AF9A-49A8FDEB7575}" srcOrd="0" destOrd="0" presId="urn:microsoft.com/office/officeart/2005/8/layout/radial6"/>
    <dgm:cxn modelId="{850B757C-A141-C840-BA4A-8E13F3B2DF8F}" srcId="{4090E13C-FA55-8644-AA81-AAD46FD2B792}" destId="{961DD880-A93A-6048-AB97-B2DEE7DA15DC}" srcOrd="6" destOrd="0" parTransId="{049F9092-890B-064A-A1C7-BCBFDFBBDB29}" sibTransId="{C2251B99-8496-954F-82E8-3B9E37EEFAA6}"/>
    <dgm:cxn modelId="{FEF70FAF-85D4-8F43-8984-FB22DC94B2DB}" srcId="{4090E13C-FA55-8644-AA81-AAD46FD2B792}" destId="{2428120A-EC8B-954F-AF54-6812AF71B422}" srcOrd="5" destOrd="0" parTransId="{BFEBB3D9-DD47-2B48-8744-21B33F39C484}" sibTransId="{504BDC30-6545-5846-A128-60E40A5EA05C}"/>
    <dgm:cxn modelId="{70BF97B2-5056-D845-A18C-1427B82260B9}" srcId="{4090E13C-FA55-8644-AA81-AAD46FD2B792}" destId="{5BFBCA87-7BAD-E748-8F88-19B6FD9C54C1}" srcOrd="7" destOrd="0" parTransId="{C0ED4669-9416-0948-94BE-66802DCB2153}" sibTransId="{AE79F588-5454-AE4E-A285-95C165D2AF7F}"/>
    <dgm:cxn modelId="{31C634EE-06E5-0641-BB82-B37AB3038707}" type="presOf" srcId="{AE79F588-5454-AE4E-A285-95C165D2AF7F}" destId="{54896C96-A28D-E047-B07C-11664921E7F4}" srcOrd="0" destOrd="0" presId="urn:microsoft.com/office/officeart/2005/8/layout/radial6"/>
    <dgm:cxn modelId="{99EAA8F1-F77F-5A41-A6A7-FDCFF398BA17}" type="presOf" srcId="{5BFBCA87-7BAD-E748-8F88-19B6FD9C54C1}" destId="{B60741DA-9B20-3642-9B54-C82FF8812431}" srcOrd="0" destOrd="0" presId="urn:microsoft.com/office/officeart/2005/8/layout/radial6"/>
    <dgm:cxn modelId="{7F55DD30-BF9A-7B46-8F88-A1CE51BBBF26}" type="presOf" srcId="{EBC59012-128E-D945-A310-A4278BC20966}" destId="{06FB14D1-103C-C84F-B44F-94A259B48B04}" srcOrd="0" destOrd="0" presId="urn:microsoft.com/office/officeart/2005/8/layout/radial6"/>
    <dgm:cxn modelId="{CE578F64-F237-4846-B603-A1214E6DC7BC}" type="presOf" srcId="{F4891E69-05A1-D940-AD54-1945B596B03B}" destId="{55667891-9EE2-7348-A65B-B085845A50C7}" srcOrd="0" destOrd="0" presId="urn:microsoft.com/office/officeart/2005/8/layout/radial6"/>
    <dgm:cxn modelId="{5F0DAC41-D7B8-0E48-9AC8-0C4024BDFEA4}" type="presOf" srcId="{961DD880-A93A-6048-AB97-B2DEE7DA15DC}" destId="{D5B8E15C-5176-D14C-9301-6DD51E81D4B4}" srcOrd="0" destOrd="0" presId="urn:microsoft.com/office/officeart/2005/8/layout/radial6"/>
    <dgm:cxn modelId="{B687CE2D-E085-E444-8F91-BE3328410F1E}" type="presOf" srcId="{2428120A-EC8B-954F-AF54-6812AF71B422}" destId="{F4161C11-D9FE-CC42-82CE-71A74D4515E6}" srcOrd="0" destOrd="0" presId="urn:microsoft.com/office/officeart/2005/8/layout/radial6"/>
    <dgm:cxn modelId="{11CA0FA7-FCF1-BB4F-942F-486646B12CB2}" type="presOf" srcId="{504BDC30-6545-5846-A128-60E40A5EA05C}" destId="{C157EBFD-F0BE-A645-BA82-53258C64AE23}" srcOrd="0" destOrd="0" presId="urn:microsoft.com/office/officeart/2005/8/layout/radial6"/>
    <dgm:cxn modelId="{6B16E1A6-060E-564B-937C-6BB561DA4A09}" srcId="{4090E13C-FA55-8644-AA81-AAD46FD2B792}" destId="{8BAE294D-B6D6-7B42-B507-F48966780F8F}" srcOrd="4" destOrd="0" parTransId="{02BE90D4-646C-B54F-B6C3-48D36FC39511}" sibTransId="{A0BAA2F6-1F2E-9147-A28F-9076704BDDB8}"/>
    <dgm:cxn modelId="{E47ECD5A-F2CB-F24C-99B7-92574C188FDD}" type="presOf" srcId="{667D8936-2877-754A-B2A7-37045C672D8A}" destId="{607103A2-8C53-334A-A084-228C85F80B23}" srcOrd="0" destOrd="0" presId="urn:microsoft.com/office/officeart/2005/8/layout/radial6"/>
    <dgm:cxn modelId="{F9973F8F-4B9D-D642-B6C3-9A5C5CC14AF7}" type="presOf" srcId="{CD7B1995-DCF8-F34C-84CF-BA0ABFA21E2C}" destId="{9ED28279-201E-4A4B-AE4F-C3326A6C9141}" srcOrd="0" destOrd="0" presId="urn:microsoft.com/office/officeart/2005/8/layout/radial6"/>
    <dgm:cxn modelId="{E86C926F-E036-5447-B260-02B2F10A1218}" type="presOf" srcId="{583240FB-CD5D-CE45-A7C1-043AF114A2C5}" destId="{ADE3CE14-6BF7-C94A-B48E-AD8AF2728543}" srcOrd="0" destOrd="0" presId="urn:microsoft.com/office/officeart/2005/8/layout/radial6"/>
    <dgm:cxn modelId="{F8A2CEA3-98AE-7744-A18A-523BB2EA8055}" type="presOf" srcId="{83B2E4C9-6739-0940-BFE0-6E1FBF8066B7}" destId="{2A3B12F4-3F24-344A-999E-BCBA7DF402FC}" srcOrd="0" destOrd="0" presId="urn:microsoft.com/office/officeart/2005/8/layout/radial6"/>
    <dgm:cxn modelId="{19D82349-BD40-7940-BEEC-5564B2345BEA}" type="presOf" srcId="{0F1C742E-51C7-2543-8360-11D7F496E638}" destId="{DDD9949A-4B83-9C43-A852-2B790C83D4DA}" srcOrd="0" destOrd="0" presId="urn:microsoft.com/office/officeart/2005/8/layout/radial6"/>
    <dgm:cxn modelId="{4A9F5643-D45D-C64B-9725-820862D7A6B3}" type="presOf" srcId="{D0AE19E6-5955-6641-9A6F-C588B9B28826}" destId="{8F84FEDD-4B4D-9B4B-B52B-84550EC4FAA6}" srcOrd="0" destOrd="0" presId="urn:microsoft.com/office/officeart/2005/8/layout/radial6"/>
    <dgm:cxn modelId="{EF3D7990-345C-B24E-916E-9F937E066091}" type="presParOf" srcId="{2A3B12F4-3F24-344A-999E-BCBA7DF402FC}" destId="{1F5542E9-152D-E345-8CBD-81CD754B363A}" srcOrd="0" destOrd="0" presId="urn:microsoft.com/office/officeart/2005/8/layout/radial6"/>
    <dgm:cxn modelId="{02ABD586-53E8-ED4B-A1AF-AD9354B7F2E6}" type="presParOf" srcId="{2A3B12F4-3F24-344A-999E-BCBA7DF402FC}" destId="{55667891-9EE2-7348-A65B-B085845A50C7}" srcOrd="1" destOrd="0" presId="urn:microsoft.com/office/officeart/2005/8/layout/radial6"/>
    <dgm:cxn modelId="{3E313CD9-DFDC-3547-83EE-BB986E2944C1}" type="presParOf" srcId="{2A3B12F4-3F24-344A-999E-BCBA7DF402FC}" destId="{C5D35E2F-0F7B-664C-B5CF-881EFAD112EA}" srcOrd="2" destOrd="0" presId="urn:microsoft.com/office/officeart/2005/8/layout/radial6"/>
    <dgm:cxn modelId="{57892D0C-73C7-3444-95C5-69EBB473F648}" type="presParOf" srcId="{2A3B12F4-3F24-344A-999E-BCBA7DF402FC}" destId="{8F84FEDD-4B4D-9B4B-B52B-84550EC4FAA6}" srcOrd="3" destOrd="0" presId="urn:microsoft.com/office/officeart/2005/8/layout/radial6"/>
    <dgm:cxn modelId="{8CC72A7B-04E2-9747-B0FA-79FD42A03181}" type="presParOf" srcId="{2A3B12F4-3F24-344A-999E-BCBA7DF402FC}" destId="{06FB14D1-103C-C84F-B44F-94A259B48B04}" srcOrd="4" destOrd="0" presId="urn:microsoft.com/office/officeart/2005/8/layout/radial6"/>
    <dgm:cxn modelId="{C4C02B66-5ADD-D54D-8C37-8CFACB21A4CC}" type="presParOf" srcId="{2A3B12F4-3F24-344A-999E-BCBA7DF402FC}" destId="{DC0FD9AF-45D4-E44E-B542-A1A56E5F5E1E}" srcOrd="5" destOrd="0" presId="urn:microsoft.com/office/officeart/2005/8/layout/radial6"/>
    <dgm:cxn modelId="{C1B60A01-EBBB-DB4D-A9DB-D1E6D540A409}" type="presParOf" srcId="{2A3B12F4-3F24-344A-999E-BCBA7DF402FC}" destId="{607103A2-8C53-334A-A084-228C85F80B23}" srcOrd="6" destOrd="0" presId="urn:microsoft.com/office/officeart/2005/8/layout/radial6"/>
    <dgm:cxn modelId="{D12D779F-F033-6C48-9634-22B3DF4219B9}" type="presParOf" srcId="{2A3B12F4-3F24-344A-999E-BCBA7DF402FC}" destId="{DDD9949A-4B83-9C43-A852-2B790C83D4DA}" srcOrd="7" destOrd="0" presId="urn:microsoft.com/office/officeart/2005/8/layout/radial6"/>
    <dgm:cxn modelId="{2529D967-258C-CD4B-8012-7207BCEF03B9}" type="presParOf" srcId="{2A3B12F4-3F24-344A-999E-BCBA7DF402FC}" destId="{9C1AB20D-8A6E-754C-AF2F-42D8DB7F4074}" srcOrd="8" destOrd="0" presId="urn:microsoft.com/office/officeart/2005/8/layout/radial6"/>
    <dgm:cxn modelId="{12FABC50-74CB-7547-9109-77A4CED6EBCD}" type="presParOf" srcId="{2A3B12F4-3F24-344A-999E-BCBA7DF402FC}" destId="{317A0835-047B-B840-AD61-F6950D54960B}" srcOrd="9" destOrd="0" presId="urn:microsoft.com/office/officeart/2005/8/layout/radial6"/>
    <dgm:cxn modelId="{D9F78C0A-51AA-DB46-BCEE-C3813278AD81}" type="presParOf" srcId="{2A3B12F4-3F24-344A-999E-BCBA7DF402FC}" destId="{ADE3CE14-6BF7-C94A-B48E-AD8AF2728543}" srcOrd="10" destOrd="0" presId="urn:microsoft.com/office/officeart/2005/8/layout/radial6"/>
    <dgm:cxn modelId="{8F1AD07D-514B-3F4E-B5B5-6B41C0395791}" type="presParOf" srcId="{2A3B12F4-3F24-344A-999E-BCBA7DF402FC}" destId="{316BE7AA-D847-1843-BAA8-4A112560461B}" srcOrd="11" destOrd="0" presId="urn:microsoft.com/office/officeart/2005/8/layout/radial6"/>
    <dgm:cxn modelId="{C98D7D5D-386E-3F4D-9FE5-E3A2440F3D34}" type="presParOf" srcId="{2A3B12F4-3F24-344A-999E-BCBA7DF402FC}" destId="{BEF97A5D-2660-0A47-AB8A-2E641B4C1285}" srcOrd="12" destOrd="0" presId="urn:microsoft.com/office/officeart/2005/8/layout/radial6"/>
    <dgm:cxn modelId="{B4E0850E-BADA-DE40-AB67-8410BD83D72B}" type="presParOf" srcId="{2A3B12F4-3F24-344A-999E-BCBA7DF402FC}" destId="{AD804111-FBE1-0E43-8917-3F023C48D7C8}" srcOrd="13" destOrd="0" presId="urn:microsoft.com/office/officeart/2005/8/layout/radial6"/>
    <dgm:cxn modelId="{EB4E57B4-EB38-4B4C-A335-0103FC9B136C}" type="presParOf" srcId="{2A3B12F4-3F24-344A-999E-BCBA7DF402FC}" destId="{05997310-0028-7747-97A2-BB693D73F95C}" srcOrd="14" destOrd="0" presId="urn:microsoft.com/office/officeart/2005/8/layout/radial6"/>
    <dgm:cxn modelId="{2BE57AC0-7494-B84A-9132-552FA1BEDAE6}" type="presParOf" srcId="{2A3B12F4-3F24-344A-999E-BCBA7DF402FC}" destId="{AE63C42E-62A1-024B-B626-42E1208BE178}" srcOrd="15" destOrd="0" presId="urn:microsoft.com/office/officeart/2005/8/layout/radial6"/>
    <dgm:cxn modelId="{08D08EA5-E028-6F4A-9615-074ACB73CF76}" type="presParOf" srcId="{2A3B12F4-3F24-344A-999E-BCBA7DF402FC}" destId="{F4161C11-D9FE-CC42-82CE-71A74D4515E6}" srcOrd="16" destOrd="0" presId="urn:microsoft.com/office/officeart/2005/8/layout/radial6"/>
    <dgm:cxn modelId="{B80012F4-3AA5-1046-BDBF-C9E807EF5167}" type="presParOf" srcId="{2A3B12F4-3F24-344A-999E-BCBA7DF402FC}" destId="{5B9E6CE0-E51C-9140-ADC1-94C0EB1F4A8C}" srcOrd="17" destOrd="0" presId="urn:microsoft.com/office/officeart/2005/8/layout/radial6"/>
    <dgm:cxn modelId="{D46D7635-327F-994A-BCE3-7DEF6F52E72C}" type="presParOf" srcId="{2A3B12F4-3F24-344A-999E-BCBA7DF402FC}" destId="{C157EBFD-F0BE-A645-BA82-53258C64AE23}" srcOrd="18" destOrd="0" presId="urn:microsoft.com/office/officeart/2005/8/layout/radial6"/>
    <dgm:cxn modelId="{9F1DD388-5C6B-2A4D-BE42-F6FCF7C01851}" type="presParOf" srcId="{2A3B12F4-3F24-344A-999E-BCBA7DF402FC}" destId="{D5B8E15C-5176-D14C-9301-6DD51E81D4B4}" srcOrd="19" destOrd="0" presId="urn:microsoft.com/office/officeart/2005/8/layout/radial6"/>
    <dgm:cxn modelId="{0849058F-4610-834B-8768-B0ABB625E0D5}" type="presParOf" srcId="{2A3B12F4-3F24-344A-999E-BCBA7DF402FC}" destId="{B01CFCCF-8DEF-C649-98A1-F00013EB54EA}" srcOrd="20" destOrd="0" presId="urn:microsoft.com/office/officeart/2005/8/layout/radial6"/>
    <dgm:cxn modelId="{AB1F7482-B3D5-0041-B406-458B78CDADD9}" type="presParOf" srcId="{2A3B12F4-3F24-344A-999E-BCBA7DF402FC}" destId="{5FF4EA7C-7615-5544-AF9A-49A8FDEB7575}" srcOrd="21" destOrd="0" presId="urn:microsoft.com/office/officeart/2005/8/layout/radial6"/>
    <dgm:cxn modelId="{57F3C0AC-6FF9-2D4F-AF03-482956ACC55A}" type="presParOf" srcId="{2A3B12F4-3F24-344A-999E-BCBA7DF402FC}" destId="{B60741DA-9B20-3642-9B54-C82FF8812431}" srcOrd="22" destOrd="0" presId="urn:microsoft.com/office/officeart/2005/8/layout/radial6"/>
    <dgm:cxn modelId="{38EA178D-D447-6E4B-BA55-165A2DBDE69F}" type="presParOf" srcId="{2A3B12F4-3F24-344A-999E-BCBA7DF402FC}" destId="{2359C42D-2753-7E41-A152-C71298423BEA}" srcOrd="23" destOrd="0" presId="urn:microsoft.com/office/officeart/2005/8/layout/radial6"/>
    <dgm:cxn modelId="{69C2BA78-B877-FF44-B066-B5F45352631E}" type="presParOf" srcId="{2A3B12F4-3F24-344A-999E-BCBA7DF402FC}" destId="{54896C96-A28D-E047-B07C-11664921E7F4}" srcOrd="24" destOrd="0" presId="urn:microsoft.com/office/officeart/2005/8/layout/radial6"/>
    <dgm:cxn modelId="{C741B874-8935-0346-8052-679F46D21171}" type="presParOf" srcId="{2A3B12F4-3F24-344A-999E-BCBA7DF402FC}" destId="{C5C0381B-B303-7841-80BC-E06B2CEBCB2D}" srcOrd="25" destOrd="0" presId="urn:microsoft.com/office/officeart/2005/8/layout/radial6"/>
    <dgm:cxn modelId="{339E259B-ED14-8F4E-82F5-7C11EFB8621B}" type="presParOf" srcId="{2A3B12F4-3F24-344A-999E-BCBA7DF402FC}" destId="{0EF753A8-25DE-704E-8B8F-8D8B6FF5E166}" srcOrd="26" destOrd="0" presId="urn:microsoft.com/office/officeart/2005/8/layout/radial6"/>
    <dgm:cxn modelId="{4C042173-F045-F741-9B78-067E1513643B}" type="presParOf" srcId="{2A3B12F4-3F24-344A-999E-BCBA7DF402FC}" destId="{9ED28279-201E-4A4B-AE4F-C3326A6C9141}"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225E5DA0-6ECA-5845-A3C1-730172FCAABF}">
      <dgm:prSet phldrT="[Text]" custT="1"/>
      <dgm:spPr/>
      <dgm:t>
        <a:bodyPr/>
        <a:lstStyle/>
        <a:p>
          <a:r>
            <a:rPr lang="en-US" sz="1400" b="1" dirty="0" smtClean="0"/>
            <a:t>Faith Enrichment</a:t>
          </a:r>
          <a:endParaRPr lang="en-US" sz="1400" b="1" dirty="0"/>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400" b="1" dirty="0" smtClean="0"/>
            <a:t>Sunday Worship</a:t>
          </a:r>
          <a:endParaRPr lang="en-US" sz="1400" b="1" dirty="0"/>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400" b="1" dirty="0" smtClean="0"/>
            <a:t>Grand-parents</a:t>
          </a:r>
          <a:endParaRPr lang="en-US" sz="1400" b="1" dirty="0"/>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400" b="1" dirty="0" smtClean="0"/>
            <a:t>Spiritual Enrichment</a:t>
          </a:r>
          <a:endParaRPr lang="en-US" sz="1400" b="1" dirty="0"/>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69E678C5-3929-AE4D-BEF4-2A03616F54A5}">
      <dgm:prSet phldrT="[Text]" custT="1"/>
      <dgm:spPr/>
      <dgm:t>
        <a:bodyPr/>
        <a:lstStyle/>
        <a:p>
          <a:r>
            <a:rPr lang="en-US" sz="1400" b="1" dirty="0" smtClean="0"/>
            <a:t>Life Issues &amp; Milestones</a:t>
          </a:r>
          <a:endParaRPr lang="en-US" sz="1400" b="1" dirty="0"/>
        </a:p>
      </dgm:t>
    </dgm:pt>
    <dgm:pt modelId="{21926AC9-8F0F-ED4A-BBE8-100B95B3163B}" type="parTrans" cxnId="{9DAF9105-BFFC-094E-84C8-503E3578F4B4}">
      <dgm:prSet/>
      <dgm:spPr/>
      <dgm:t>
        <a:bodyPr/>
        <a:lstStyle/>
        <a:p>
          <a:endParaRPr lang="en-US"/>
        </a:p>
      </dgm:t>
    </dgm:pt>
    <dgm:pt modelId="{4E8C46CA-D259-B048-A260-B48CFF79AA3D}" type="sibTrans" cxnId="{9DAF9105-BFFC-094E-84C8-503E3578F4B4}">
      <dgm:prSet/>
      <dgm:spPr/>
      <dgm:t>
        <a:bodyPr/>
        <a:lstStyle/>
        <a:p>
          <a:endParaRPr lang="en-US"/>
        </a:p>
      </dgm:t>
    </dgm:pt>
    <dgm:pt modelId="{5357587B-3AF0-2C46-ACE7-3AACF13EE3F5}">
      <dgm:prSet phldrT="[Text]" custT="1"/>
      <dgm:spPr/>
      <dgm:t>
        <a:bodyPr/>
        <a:lstStyle/>
        <a:p>
          <a:r>
            <a:rPr lang="en-US" sz="1400" b="1" dirty="0" smtClean="0"/>
            <a:t>Scripture Enrichment</a:t>
          </a:r>
          <a:endParaRPr lang="en-US" sz="1400" b="1" dirty="0"/>
        </a:p>
      </dgm:t>
    </dgm:pt>
    <dgm:pt modelId="{F095FF1F-364F-0C42-96B6-ED4E2E0C54B7}" type="parTrans" cxnId="{0340BF53-3474-924D-B9F3-F515773E1F60}">
      <dgm:prSet/>
      <dgm:spPr/>
      <dgm:t>
        <a:bodyPr/>
        <a:lstStyle/>
        <a:p>
          <a:endParaRPr lang="en-US"/>
        </a:p>
      </dgm:t>
    </dgm:pt>
    <dgm:pt modelId="{FECAA648-8604-C84B-B34D-88A09FD3567D}" type="sibTrans" cxnId="{0340BF53-3474-924D-B9F3-F515773E1F60}">
      <dgm:prSet/>
      <dgm:spPr/>
      <dgm:t>
        <a:bodyPr/>
        <a:lstStyle/>
        <a:p>
          <a:endParaRPr lang="en-US"/>
        </a:p>
      </dgm:t>
    </dgm:pt>
    <dgm:pt modelId="{81D46D3F-CE68-4F41-9A0D-1C66C1408C66}">
      <dgm:prSet phldrT="[Text]" custT="1"/>
      <dgm:spPr/>
      <dgm:t>
        <a:bodyPr/>
        <a:lstStyle/>
        <a:p>
          <a:r>
            <a:rPr lang="en-US" sz="1400" b="1" dirty="0" smtClean="0"/>
            <a:t>Liturgical Seasons</a:t>
          </a:r>
          <a:endParaRPr lang="en-US" sz="1400" b="1" dirty="0"/>
        </a:p>
      </dgm:t>
    </dgm:pt>
    <dgm:pt modelId="{978F2F9E-2428-5D44-AC39-F352C6DB18B6}" type="parTrans" cxnId="{2FF14E62-213E-0F45-B56F-3498440A348E}">
      <dgm:prSet/>
      <dgm:spPr/>
      <dgm:t>
        <a:bodyPr/>
        <a:lstStyle/>
        <a:p>
          <a:endParaRPr lang="en-US"/>
        </a:p>
      </dgm:t>
    </dgm:pt>
    <dgm:pt modelId="{9381B292-E52C-7E45-B2D4-095D8ADB6B8D}" type="sibTrans" cxnId="{2FF14E62-213E-0F45-B56F-3498440A348E}">
      <dgm:prSet/>
      <dgm:spPr/>
      <dgm:t>
        <a:bodyPr/>
        <a:lstStyle/>
        <a:p>
          <a:endParaRPr lang="en-US"/>
        </a:p>
      </dgm:t>
    </dgm:pt>
    <dgm:pt modelId="{D4B152D0-3A6E-3D42-B062-F553DCDFE76C}">
      <dgm:prSet phldrT="[Text]" custT="1"/>
      <dgm:spPr/>
      <dgm:t>
        <a:bodyPr/>
        <a:lstStyle/>
        <a:p>
          <a:r>
            <a:rPr lang="en-US" sz="1400" b="1" dirty="0" smtClean="0"/>
            <a:t>Service &amp; Mission</a:t>
          </a:r>
          <a:endParaRPr lang="en-US" sz="1400" b="1" dirty="0"/>
        </a:p>
      </dgm:t>
    </dgm:pt>
    <dgm:pt modelId="{0FD7ECDA-6A85-0D47-AA9E-9419B88FDA33}" type="parTrans" cxnId="{418C3B08-2F13-0044-B841-B6A8962C9ED0}">
      <dgm:prSet/>
      <dgm:spPr/>
      <dgm:t>
        <a:bodyPr/>
        <a:lstStyle/>
        <a:p>
          <a:endParaRPr lang="en-US"/>
        </a:p>
      </dgm:t>
    </dgm:pt>
    <dgm:pt modelId="{9C436E8F-B7D1-8C47-8EA3-F49C300DF620}" type="sibTrans" cxnId="{418C3B08-2F13-0044-B841-B6A8962C9ED0}">
      <dgm:prSet/>
      <dgm:spPr/>
      <dgm:t>
        <a:bodyPr/>
        <a:lstStyle/>
        <a:p>
          <a:endParaRPr lang="en-US"/>
        </a:p>
      </dgm:t>
    </dgm:pt>
    <dgm:pt modelId="{B3AFD3B6-4170-4E44-B1EE-B07B968DD101}">
      <dgm:prSet phldrT="[Text]" custT="1"/>
      <dgm:spPr/>
      <dgm:t>
        <a:bodyPr/>
        <a:lstStyle/>
        <a:p>
          <a:r>
            <a:rPr lang="en-US" sz="1400" b="1" dirty="0" smtClean="0"/>
            <a:t>Missional &amp; Discovering Faith</a:t>
          </a:r>
          <a:endParaRPr lang="en-US" sz="1400" b="1" dirty="0"/>
        </a:p>
      </dgm:t>
    </dgm:pt>
    <dgm:pt modelId="{C88E13B7-D070-164E-80EF-188D9732C36D}" type="parTrans" cxnId="{FD379816-40E0-2F48-806E-CE7DAA56D9DE}">
      <dgm:prSet/>
      <dgm:spPr/>
      <dgm:t>
        <a:bodyPr/>
        <a:lstStyle/>
        <a:p>
          <a:endParaRPr lang="en-US"/>
        </a:p>
      </dgm:t>
    </dgm:pt>
    <dgm:pt modelId="{B32B23ED-3C30-2A48-AF16-DD37250FBD19}" type="sibTrans" cxnId="{FD379816-40E0-2F48-806E-CE7DAA56D9DE}">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16912" custScaleY="106663"/>
      <dgm:spPr/>
      <dgm:t>
        <a:bodyPr/>
        <a:lstStyle/>
        <a:p>
          <a:endParaRPr lang="en-US"/>
        </a:p>
      </dgm:t>
    </dgm:pt>
    <dgm:pt modelId="{552D61EF-6CD1-9442-B725-8930650CE019}" type="pres">
      <dgm:prSet presAssocID="{9B651A59-0684-C64A-8AAF-45B682A48F36}" presName="node" presStyleLbl="node1" presStyleIdx="0" presStyleCnt="9" custScaleX="109981" custScaleY="114374">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9"/>
      <dgm:spPr/>
      <dgm:t>
        <a:bodyPr/>
        <a:lstStyle/>
        <a:p>
          <a:endParaRPr lang="en-US"/>
        </a:p>
      </dgm:t>
    </dgm:pt>
    <dgm:pt modelId="{0B0E6169-9860-F143-92B8-FA79A51217FB}" type="pres">
      <dgm:prSet presAssocID="{81D46D3F-CE68-4F41-9A0D-1C66C1408C66}" presName="node" presStyleLbl="node1" presStyleIdx="1" presStyleCnt="9" custScaleX="109981" custScaleY="114374">
        <dgm:presLayoutVars>
          <dgm:bulletEnabled val="1"/>
        </dgm:presLayoutVars>
      </dgm:prSet>
      <dgm:spPr/>
      <dgm:t>
        <a:bodyPr/>
        <a:lstStyle/>
        <a:p>
          <a:endParaRPr lang="en-US"/>
        </a:p>
      </dgm:t>
    </dgm:pt>
    <dgm:pt modelId="{C641983D-BD95-844F-A446-C68785ACCE7B}" type="pres">
      <dgm:prSet presAssocID="{81D46D3F-CE68-4F41-9A0D-1C66C1408C66}" presName="dummy" presStyleCnt="0"/>
      <dgm:spPr/>
      <dgm:t>
        <a:bodyPr/>
        <a:lstStyle/>
        <a:p>
          <a:endParaRPr lang="en-US"/>
        </a:p>
      </dgm:t>
    </dgm:pt>
    <dgm:pt modelId="{4C945FDD-BB1B-2C4C-AB26-5C21F75FD7FA}" type="pres">
      <dgm:prSet presAssocID="{9381B292-E52C-7E45-B2D4-095D8ADB6B8D}" presName="sibTrans" presStyleLbl="sibTrans2D1" presStyleIdx="1" presStyleCnt="9"/>
      <dgm:spPr/>
      <dgm:t>
        <a:bodyPr/>
        <a:lstStyle/>
        <a:p>
          <a:endParaRPr lang="en-US"/>
        </a:p>
      </dgm:t>
    </dgm:pt>
    <dgm:pt modelId="{F51BD8E4-0B57-F94E-A9FB-F48895972B99}" type="pres">
      <dgm:prSet presAssocID="{5357587B-3AF0-2C46-ACE7-3AACF13EE3F5}" presName="node" presStyleLbl="node1" presStyleIdx="2" presStyleCnt="9" custScaleX="109981" custScaleY="114374">
        <dgm:presLayoutVars>
          <dgm:bulletEnabled val="1"/>
        </dgm:presLayoutVars>
      </dgm:prSet>
      <dgm:spPr/>
      <dgm:t>
        <a:bodyPr/>
        <a:lstStyle/>
        <a:p>
          <a:endParaRPr lang="en-US"/>
        </a:p>
      </dgm:t>
    </dgm:pt>
    <dgm:pt modelId="{D32F3F61-6744-CB49-9D9F-F400938CE4CD}" type="pres">
      <dgm:prSet presAssocID="{5357587B-3AF0-2C46-ACE7-3AACF13EE3F5}" presName="dummy" presStyleCnt="0"/>
      <dgm:spPr/>
      <dgm:t>
        <a:bodyPr/>
        <a:lstStyle/>
        <a:p>
          <a:endParaRPr lang="en-US"/>
        </a:p>
      </dgm:t>
    </dgm:pt>
    <dgm:pt modelId="{A154DAA5-3BC2-1D49-8911-A01F5E0FB44B}" type="pres">
      <dgm:prSet presAssocID="{FECAA648-8604-C84B-B34D-88A09FD3567D}" presName="sibTrans" presStyleLbl="sibTrans2D1" presStyleIdx="2" presStyleCnt="9"/>
      <dgm:spPr/>
      <dgm:t>
        <a:bodyPr/>
        <a:lstStyle/>
        <a:p>
          <a:endParaRPr lang="en-US"/>
        </a:p>
      </dgm:t>
    </dgm:pt>
    <dgm:pt modelId="{8A9183D2-C58E-C34D-8500-05ADC822D1AF}" type="pres">
      <dgm:prSet presAssocID="{55A163D1-1D26-D14D-9E87-8410E3DB6204}" presName="node" presStyleLbl="node1" presStyleIdx="3" presStyleCnt="9" custScaleX="109981" custScaleY="114374">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3" presStyleCnt="9"/>
      <dgm:spPr/>
      <dgm:t>
        <a:bodyPr/>
        <a:lstStyle/>
        <a:p>
          <a:endParaRPr lang="en-US"/>
        </a:p>
      </dgm:t>
    </dgm:pt>
    <dgm:pt modelId="{60C3224B-F422-DC49-8699-A3543E9FD71A}" type="pres">
      <dgm:prSet presAssocID="{225E5DA0-6ECA-5845-A3C1-730172FCAABF}" presName="node" presStyleLbl="node1" presStyleIdx="4" presStyleCnt="9" custScaleX="109981" custScaleY="114374">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4" presStyleCnt="9"/>
      <dgm:spPr/>
      <dgm:t>
        <a:bodyPr/>
        <a:lstStyle/>
        <a:p>
          <a:endParaRPr lang="en-US"/>
        </a:p>
      </dgm:t>
    </dgm:pt>
    <dgm:pt modelId="{562B70E9-6B9C-2543-96DE-ACE7F8C5C206}" type="pres">
      <dgm:prSet presAssocID="{D4B152D0-3A6E-3D42-B062-F553DCDFE76C}" presName="node" presStyleLbl="node1" presStyleIdx="5" presStyleCnt="9" custScaleX="109981" custScaleY="114374">
        <dgm:presLayoutVars>
          <dgm:bulletEnabled val="1"/>
        </dgm:presLayoutVars>
      </dgm:prSet>
      <dgm:spPr/>
      <dgm:t>
        <a:bodyPr/>
        <a:lstStyle/>
        <a:p>
          <a:endParaRPr lang="en-US"/>
        </a:p>
      </dgm:t>
    </dgm:pt>
    <dgm:pt modelId="{5869D3F2-AAE4-AA42-BB57-8AF96280AB1E}" type="pres">
      <dgm:prSet presAssocID="{D4B152D0-3A6E-3D42-B062-F553DCDFE76C}" presName="dummy" presStyleCnt="0"/>
      <dgm:spPr/>
      <dgm:t>
        <a:bodyPr/>
        <a:lstStyle/>
        <a:p>
          <a:endParaRPr lang="en-US"/>
        </a:p>
      </dgm:t>
    </dgm:pt>
    <dgm:pt modelId="{52CF36AD-E1B7-0847-8B5F-A36018C37A37}" type="pres">
      <dgm:prSet presAssocID="{9C436E8F-B7D1-8C47-8EA3-F49C300DF620}" presName="sibTrans" presStyleLbl="sibTrans2D1" presStyleIdx="5" presStyleCnt="9"/>
      <dgm:spPr/>
      <dgm:t>
        <a:bodyPr/>
        <a:lstStyle/>
        <a:p>
          <a:endParaRPr lang="en-US"/>
        </a:p>
      </dgm:t>
    </dgm:pt>
    <dgm:pt modelId="{3C92E047-FBCD-184D-B1C4-BB408354E0ED}" type="pres">
      <dgm:prSet presAssocID="{69E678C5-3929-AE4D-BEF4-2A03616F54A5}" presName="node" presStyleLbl="node1" presStyleIdx="6" presStyleCnt="9" custScaleX="109981" custScaleY="114374">
        <dgm:presLayoutVars>
          <dgm:bulletEnabled val="1"/>
        </dgm:presLayoutVars>
      </dgm:prSet>
      <dgm:spPr/>
      <dgm:t>
        <a:bodyPr/>
        <a:lstStyle/>
        <a:p>
          <a:endParaRPr lang="en-US"/>
        </a:p>
      </dgm:t>
    </dgm:pt>
    <dgm:pt modelId="{79F450FF-0DDA-1B41-ACFF-B9848104ED54}" type="pres">
      <dgm:prSet presAssocID="{69E678C5-3929-AE4D-BEF4-2A03616F54A5}" presName="dummy" presStyleCnt="0"/>
      <dgm:spPr/>
      <dgm:t>
        <a:bodyPr/>
        <a:lstStyle/>
        <a:p>
          <a:endParaRPr lang="en-US"/>
        </a:p>
      </dgm:t>
    </dgm:pt>
    <dgm:pt modelId="{90FA3CDA-FC02-2F45-B7F0-0C5CDB7F2CB5}" type="pres">
      <dgm:prSet presAssocID="{4E8C46CA-D259-B048-A260-B48CFF79AA3D}" presName="sibTrans" presStyleLbl="sibTrans2D1" presStyleIdx="6" presStyleCnt="9"/>
      <dgm:spPr/>
      <dgm:t>
        <a:bodyPr/>
        <a:lstStyle/>
        <a:p>
          <a:endParaRPr lang="en-US"/>
        </a:p>
      </dgm:t>
    </dgm:pt>
    <dgm:pt modelId="{BF2C562C-2EA6-0244-AC13-E6A106388893}" type="pres">
      <dgm:prSet presAssocID="{F7856D9E-90FF-F24F-B0DA-78F9F28C81B9}" presName="node" presStyleLbl="node1" presStyleIdx="7" presStyleCnt="9" custScaleX="109981" custScaleY="114374">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7" presStyleCnt="9"/>
      <dgm:spPr/>
      <dgm:t>
        <a:bodyPr/>
        <a:lstStyle/>
        <a:p>
          <a:endParaRPr lang="en-US"/>
        </a:p>
      </dgm:t>
    </dgm:pt>
    <dgm:pt modelId="{3E60C593-4F65-B140-A00D-F4F7785D6EFF}" type="pres">
      <dgm:prSet presAssocID="{B3AFD3B6-4170-4E44-B1EE-B07B968DD101}" presName="node" presStyleLbl="node1" presStyleIdx="8" presStyleCnt="9" custScaleX="109981" custScaleY="114374">
        <dgm:presLayoutVars>
          <dgm:bulletEnabled val="1"/>
        </dgm:presLayoutVars>
      </dgm:prSet>
      <dgm:spPr/>
      <dgm:t>
        <a:bodyPr/>
        <a:lstStyle/>
        <a:p>
          <a:endParaRPr lang="en-US"/>
        </a:p>
      </dgm:t>
    </dgm:pt>
    <dgm:pt modelId="{FD005D25-8A86-F146-BA13-33F6FB87A236}" type="pres">
      <dgm:prSet presAssocID="{B3AFD3B6-4170-4E44-B1EE-B07B968DD101}" presName="dummy" presStyleCnt="0"/>
      <dgm:spPr/>
      <dgm:t>
        <a:bodyPr/>
        <a:lstStyle/>
        <a:p>
          <a:endParaRPr lang="en-US"/>
        </a:p>
      </dgm:t>
    </dgm:pt>
    <dgm:pt modelId="{68179415-84E3-CF49-AD4A-92E4271B5755}" type="pres">
      <dgm:prSet presAssocID="{B32B23ED-3C30-2A48-AF16-DD37250FBD19}" presName="sibTrans" presStyleLbl="sibTrans2D1" presStyleIdx="8" presStyleCnt="9"/>
      <dgm:spPr/>
      <dgm:t>
        <a:bodyPr/>
        <a:lstStyle/>
        <a:p>
          <a:endParaRPr lang="en-US"/>
        </a:p>
      </dgm:t>
    </dgm:pt>
  </dgm:ptLst>
  <dgm:cxnLst>
    <dgm:cxn modelId="{0340BF53-3474-924D-B9F3-F515773E1F60}" srcId="{4090E13C-FA55-8644-AA81-AAD46FD2B792}" destId="{5357587B-3AF0-2C46-ACE7-3AACF13EE3F5}" srcOrd="2" destOrd="0" parTransId="{F095FF1F-364F-0C42-96B6-ED4E2E0C54B7}" sibTransId="{FECAA648-8604-C84B-B34D-88A09FD3567D}"/>
    <dgm:cxn modelId="{70D4A7AC-1598-3845-A24D-5D5263494555}" type="presOf" srcId="{FECAA648-8604-C84B-B34D-88A09FD3567D}" destId="{A154DAA5-3BC2-1D49-8911-A01F5E0FB44B}" srcOrd="0" destOrd="0" presId="urn:microsoft.com/office/officeart/2005/8/layout/radial6"/>
    <dgm:cxn modelId="{CFDE387D-05D4-A84B-8B6B-536B957FF7F1}" type="presOf" srcId="{B3AFD3B6-4170-4E44-B1EE-B07B968DD101}" destId="{3E60C593-4F65-B140-A00D-F4F7785D6EFF}" srcOrd="0" destOrd="0" presId="urn:microsoft.com/office/officeart/2005/8/layout/radial6"/>
    <dgm:cxn modelId="{CC72ED0B-03CC-1443-8A50-88915729AF9A}" type="presOf" srcId="{225E5DA0-6ECA-5845-A3C1-730172FCAABF}" destId="{60C3224B-F422-DC49-8699-A3543E9FD71A}" srcOrd="0" destOrd="0" presId="urn:microsoft.com/office/officeart/2005/8/layout/radial6"/>
    <dgm:cxn modelId="{B204EBE7-BC15-3442-908B-C316CE740E58}" type="presOf" srcId="{9B651A59-0684-C64A-8AAF-45B682A48F36}" destId="{552D61EF-6CD1-9442-B725-8930650CE019}" srcOrd="0" destOrd="0" presId="urn:microsoft.com/office/officeart/2005/8/layout/radial6"/>
    <dgm:cxn modelId="{2FF14E62-213E-0F45-B56F-3498440A348E}" srcId="{4090E13C-FA55-8644-AA81-AAD46FD2B792}" destId="{81D46D3F-CE68-4F41-9A0D-1C66C1408C66}" srcOrd="1" destOrd="0" parTransId="{978F2F9E-2428-5D44-AC39-F352C6DB18B6}" sibTransId="{9381B292-E52C-7E45-B2D4-095D8ADB6B8D}"/>
    <dgm:cxn modelId="{01C90423-5298-364D-A1E2-223F4CEB7A85}" type="presOf" srcId="{83B2E4C9-6739-0940-BFE0-6E1FBF8066B7}" destId="{2A3B12F4-3F24-344A-999E-BCBA7DF402FC}"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66943266-CD0A-6245-B762-CAD2D0AA55FF}" type="presOf" srcId="{9381B292-E52C-7E45-B2D4-095D8ADB6B8D}" destId="{4C945FDD-BB1B-2C4C-AB26-5C21F75FD7FA}" srcOrd="0" destOrd="0" presId="urn:microsoft.com/office/officeart/2005/8/layout/radial6"/>
    <dgm:cxn modelId="{FD379816-40E0-2F48-806E-CE7DAA56D9DE}" srcId="{4090E13C-FA55-8644-AA81-AAD46FD2B792}" destId="{B3AFD3B6-4170-4E44-B1EE-B07B968DD101}" srcOrd="8" destOrd="0" parTransId="{C88E13B7-D070-164E-80EF-188D9732C36D}" sibTransId="{B32B23ED-3C30-2A48-AF16-DD37250FBD19}"/>
    <dgm:cxn modelId="{A2932E48-C00C-F245-9231-CCC0A62F7B8B}" srcId="{4090E13C-FA55-8644-AA81-AAD46FD2B792}" destId="{F7856D9E-90FF-F24F-B0DA-78F9F28C81B9}" srcOrd="7" destOrd="0" parTransId="{B47AF1B3-5211-4342-9949-253C6B632665}" sibTransId="{3BA8F435-C135-0641-934E-4BA74D47FEDB}"/>
    <dgm:cxn modelId="{897F29EB-E052-9A43-9F1E-101E1DBC6132}" type="presOf" srcId="{D2000CB0-ADFF-7349-B91F-D941410D986D}" destId="{8E93BD55-20C0-4141-849C-078C2348B652}" srcOrd="0" destOrd="0" presId="urn:microsoft.com/office/officeart/2005/8/layout/radial6"/>
    <dgm:cxn modelId="{51C45EDA-B0EC-8248-964C-80D7628CEAC4}" srcId="{4090E13C-FA55-8644-AA81-AAD46FD2B792}" destId="{225E5DA0-6ECA-5845-A3C1-730172FCAABF}" srcOrd="4" destOrd="0" parTransId="{93B20F67-1E67-794E-9682-CA2E507F8A7F}" sibTransId="{57D301EC-B287-254C-8E82-6299E2BB7719}"/>
    <dgm:cxn modelId="{B4E0641C-9F72-2544-8CDF-D3851622E68D}" type="presOf" srcId="{7CC44F90-221C-674A-B4A5-4EBA23FE7657}" destId="{5E9BBB93-FBE1-F44E-9C6F-07572071FF12}" srcOrd="0" destOrd="0" presId="urn:microsoft.com/office/officeart/2005/8/layout/radial6"/>
    <dgm:cxn modelId="{6E081BCF-CF4D-5248-84DC-443704EEA31D}" type="presOf" srcId="{9C436E8F-B7D1-8C47-8EA3-F49C300DF620}" destId="{52CF36AD-E1B7-0847-8B5F-A36018C37A37}" srcOrd="0" destOrd="0" presId="urn:microsoft.com/office/officeart/2005/8/layout/radial6"/>
    <dgm:cxn modelId="{9DAF9105-BFFC-094E-84C8-503E3578F4B4}" srcId="{4090E13C-FA55-8644-AA81-AAD46FD2B792}" destId="{69E678C5-3929-AE4D-BEF4-2A03616F54A5}" srcOrd="6" destOrd="0" parTransId="{21926AC9-8F0F-ED4A-BBE8-100B95B3163B}" sibTransId="{4E8C46CA-D259-B048-A260-B48CFF79AA3D}"/>
    <dgm:cxn modelId="{4365CDF1-0EC8-BF4C-B57F-764C04945E06}" srcId="{4090E13C-FA55-8644-AA81-AAD46FD2B792}" destId="{55A163D1-1D26-D14D-9E87-8410E3DB6204}" srcOrd="3" destOrd="0" parTransId="{5E15C1BE-BD0B-074C-8F37-B327D3DC4989}" sibTransId="{D2000CB0-ADFF-7349-B91F-D941410D986D}"/>
    <dgm:cxn modelId="{6AFBFC7B-27E9-2E45-9B87-1321AA6A26E0}" type="presOf" srcId="{5357587B-3AF0-2C46-ACE7-3AACF13EE3F5}" destId="{F51BD8E4-0B57-F94E-A9FB-F48895972B99}" srcOrd="0" destOrd="0" presId="urn:microsoft.com/office/officeart/2005/8/layout/radial6"/>
    <dgm:cxn modelId="{D2FFEFF7-2F0D-6A4B-8736-4B3E37A9E0F9}" type="presOf" srcId="{B32B23ED-3C30-2A48-AF16-DD37250FBD19}" destId="{68179415-84E3-CF49-AD4A-92E4271B5755}" srcOrd="0" destOrd="0" presId="urn:microsoft.com/office/officeart/2005/8/layout/radial6"/>
    <dgm:cxn modelId="{CF2DAC68-2BD8-754E-ACA7-99FFEFEFD940}" type="presOf" srcId="{81D46D3F-CE68-4F41-9A0D-1C66C1408C66}" destId="{0B0E6169-9860-F143-92B8-FA79A51217FB}" srcOrd="0" destOrd="0" presId="urn:microsoft.com/office/officeart/2005/8/layout/radial6"/>
    <dgm:cxn modelId="{A999D3F0-4D06-9E45-8347-16B80518626A}" type="presOf" srcId="{F7856D9E-90FF-F24F-B0DA-78F9F28C81B9}" destId="{BF2C562C-2EA6-0244-AC13-E6A106388893}" srcOrd="0" destOrd="0" presId="urn:microsoft.com/office/officeart/2005/8/layout/radial6"/>
    <dgm:cxn modelId="{2C3CECA3-C5AC-7B4D-9923-694F445C19E5}" type="presOf" srcId="{69E678C5-3929-AE4D-BEF4-2A03616F54A5}" destId="{3C92E047-FBCD-184D-B1C4-BB408354E0ED}"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1BF5F61A-75DF-7C43-8D0A-E5291E08302E}" type="presOf" srcId="{4090E13C-FA55-8644-AA81-AAD46FD2B792}" destId="{1F5542E9-152D-E345-8CBD-81CD754B363A}" srcOrd="0" destOrd="0" presId="urn:microsoft.com/office/officeart/2005/8/layout/radial6"/>
    <dgm:cxn modelId="{19529766-64E8-0940-A3E1-EF2BF185110C}" type="presOf" srcId="{3BA8F435-C135-0641-934E-4BA74D47FEDB}" destId="{43ED0011-6D38-DB40-88D6-178908744AE6}" srcOrd="0" destOrd="0" presId="urn:microsoft.com/office/officeart/2005/8/layout/radial6"/>
    <dgm:cxn modelId="{13999F6D-EF7A-8542-9007-345E1ABB242B}" type="presOf" srcId="{D4B152D0-3A6E-3D42-B062-F553DCDFE76C}" destId="{562B70E9-6B9C-2543-96DE-ACE7F8C5C206}" srcOrd="0" destOrd="0" presId="urn:microsoft.com/office/officeart/2005/8/layout/radial6"/>
    <dgm:cxn modelId="{4F04BD77-AD2F-244C-A73E-8C90342978A9}" type="presOf" srcId="{55A163D1-1D26-D14D-9E87-8410E3DB6204}" destId="{8A9183D2-C58E-C34D-8500-05ADC822D1AF}" srcOrd="0" destOrd="0" presId="urn:microsoft.com/office/officeart/2005/8/layout/radial6"/>
    <dgm:cxn modelId="{418C3B08-2F13-0044-B841-B6A8962C9ED0}" srcId="{4090E13C-FA55-8644-AA81-AAD46FD2B792}" destId="{D4B152D0-3A6E-3D42-B062-F553DCDFE76C}" srcOrd="5" destOrd="0" parTransId="{0FD7ECDA-6A85-0D47-AA9E-9419B88FDA33}" sibTransId="{9C436E8F-B7D1-8C47-8EA3-F49C300DF620}"/>
    <dgm:cxn modelId="{24D475BF-E59D-A14C-A5BF-E96CA6A39129}" type="presOf" srcId="{57D301EC-B287-254C-8E82-6299E2BB7719}" destId="{7FF94A4F-BB6B-F644-9DFB-A10988FED5F2}" srcOrd="0" destOrd="0" presId="urn:microsoft.com/office/officeart/2005/8/layout/radial6"/>
    <dgm:cxn modelId="{C2E5DEA4-DD57-3B46-BE7A-6485C7670BD9}" type="presOf" srcId="{4E8C46CA-D259-B048-A260-B48CFF79AA3D}" destId="{90FA3CDA-FC02-2F45-B7F0-0C5CDB7F2CB5}" srcOrd="0" destOrd="0" presId="urn:microsoft.com/office/officeart/2005/8/layout/radial6"/>
    <dgm:cxn modelId="{9449F3F7-CC8A-1B40-80D0-381A620DC167}" type="presParOf" srcId="{2A3B12F4-3F24-344A-999E-BCBA7DF402FC}" destId="{1F5542E9-152D-E345-8CBD-81CD754B363A}" srcOrd="0" destOrd="0" presId="urn:microsoft.com/office/officeart/2005/8/layout/radial6"/>
    <dgm:cxn modelId="{B43FF9CE-C8A8-664F-A3E9-4706BFDE5CFA}" type="presParOf" srcId="{2A3B12F4-3F24-344A-999E-BCBA7DF402FC}" destId="{552D61EF-6CD1-9442-B725-8930650CE019}" srcOrd="1" destOrd="0" presId="urn:microsoft.com/office/officeart/2005/8/layout/radial6"/>
    <dgm:cxn modelId="{6E3BDBC4-B8E9-2E4F-8E3D-5E3B91EAF876}" type="presParOf" srcId="{2A3B12F4-3F24-344A-999E-BCBA7DF402FC}" destId="{6DDB5213-8221-104C-B849-FB50291919DA}" srcOrd="2" destOrd="0" presId="urn:microsoft.com/office/officeart/2005/8/layout/radial6"/>
    <dgm:cxn modelId="{FA7195C8-E346-584A-B55B-EBA3308F1BA4}" type="presParOf" srcId="{2A3B12F4-3F24-344A-999E-BCBA7DF402FC}" destId="{5E9BBB93-FBE1-F44E-9C6F-07572071FF12}" srcOrd="3" destOrd="0" presId="urn:microsoft.com/office/officeart/2005/8/layout/radial6"/>
    <dgm:cxn modelId="{97CB8F54-61D5-3A4A-8161-6C52EBA3166D}" type="presParOf" srcId="{2A3B12F4-3F24-344A-999E-BCBA7DF402FC}" destId="{0B0E6169-9860-F143-92B8-FA79A51217FB}" srcOrd="4" destOrd="0" presId="urn:microsoft.com/office/officeart/2005/8/layout/radial6"/>
    <dgm:cxn modelId="{31896C4D-A767-4A40-B7C6-7BBB55207D5E}" type="presParOf" srcId="{2A3B12F4-3F24-344A-999E-BCBA7DF402FC}" destId="{C641983D-BD95-844F-A446-C68785ACCE7B}" srcOrd="5" destOrd="0" presId="urn:microsoft.com/office/officeart/2005/8/layout/radial6"/>
    <dgm:cxn modelId="{698CA499-6727-0B4C-843A-596B98F74A9B}" type="presParOf" srcId="{2A3B12F4-3F24-344A-999E-BCBA7DF402FC}" destId="{4C945FDD-BB1B-2C4C-AB26-5C21F75FD7FA}" srcOrd="6" destOrd="0" presId="urn:microsoft.com/office/officeart/2005/8/layout/radial6"/>
    <dgm:cxn modelId="{DDBF2713-3BF7-5447-8229-8F68DCF62DDF}" type="presParOf" srcId="{2A3B12F4-3F24-344A-999E-BCBA7DF402FC}" destId="{F51BD8E4-0B57-F94E-A9FB-F48895972B99}" srcOrd="7" destOrd="0" presId="urn:microsoft.com/office/officeart/2005/8/layout/radial6"/>
    <dgm:cxn modelId="{F867FFAC-859E-9C41-94B3-F5A5E4F7CF08}" type="presParOf" srcId="{2A3B12F4-3F24-344A-999E-BCBA7DF402FC}" destId="{D32F3F61-6744-CB49-9D9F-F400938CE4CD}" srcOrd="8" destOrd="0" presId="urn:microsoft.com/office/officeart/2005/8/layout/radial6"/>
    <dgm:cxn modelId="{AEDCB159-D282-E749-8A84-12761094961B}" type="presParOf" srcId="{2A3B12F4-3F24-344A-999E-BCBA7DF402FC}" destId="{A154DAA5-3BC2-1D49-8911-A01F5E0FB44B}" srcOrd="9" destOrd="0" presId="urn:microsoft.com/office/officeart/2005/8/layout/radial6"/>
    <dgm:cxn modelId="{03E8E745-0AB9-5449-9E4B-D3BC96705848}" type="presParOf" srcId="{2A3B12F4-3F24-344A-999E-BCBA7DF402FC}" destId="{8A9183D2-C58E-C34D-8500-05ADC822D1AF}" srcOrd="10" destOrd="0" presId="urn:microsoft.com/office/officeart/2005/8/layout/radial6"/>
    <dgm:cxn modelId="{4CF65FDD-D5D1-E443-BDA3-DBEFC0966A32}" type="presParOf" srcId="{2A3B12F4-3F24-344A-999E-BCBA7DF402FC}" destId="{E2B09626-186E-7749-9C3A-3C737C998E64}" srcOrd="11" destOrd="0" presId="urn:microsoft.com/office/officeart/2005/8/layout/radial6"/>
    <dgm:cxn modelId="{4A1E6AA0-322F-1947-8E6E-C030B5634930}" type="presParOf" srcId="{2A3B12F4-3F24-344A-999E-BCBA7DF402FC}" destId="{8E93BD55-20C0-4141-849C-078C2348B652}" srcOrd="12" destOrd="0" presId="urn:microsoft.com/office/officeart/2005/8/layout/radial6"/>
    <dgm:cxn modelId="{1DCA75F6-AA41-324A-88D4-8AE0A4EB26E5}" type="presParOf" srcId="{2A3B12F4-3F24-344A-999E-BCBA7DF402FC}" destId="{60C3224B-F422-DC49-8699-A3543E9FD71A}" srcOrd="13" destOrd="0" presId="urn:microsoft.com/office/officeart/2005/8/layout/radial6"/>
    <dgm:cxn modelId="{81480008-9469-9B4B-9CB0-ED8062FBB6DC}" type="presParOf" srcId="{2A3B12F4-3F24-344A-999E-BCBA7DF402FC}" destId="{1A7A41DB-D0F9-2C4F-AAFC-88CFAA94696E}" srcOrd="14" destOrd="0" presId="urn:microsoft.com/office/officeart/2005/8/layout/radial6"/>
    <dgm:cxn modelId="{63A39F18-7BFE-FC42-B06B-1AC1AE0385D7}" type="presParOf" srcId="{2A3B12F4-3F24-344A-999E-BCBA7DF402FC}" destId="{7FF94A4F-BB6B-F644-9DFB-A10988FED5F2}" srcOrd="15" destOrd="0" presId="urn:microsoft.com/office/officeart/2005/8/layout/radial6"/>
    <dgm:cxn modelId="{ED4A2180-84A5-714E-A564-C3C877D3F915}" type="presParOf" srcId="{2A3B12F4-3F24-344A-999E-BCBA7DF402FC}" destId="{562B70E9-6B9C-2543-96DE-ACE7F8C5C206}" srcOrd="16" destOrd="0" presId="urn:microsoft.com/office/officeart/2005/8/layout/radial6"/>
    <dgm:cxn modelId="{D7682ED8-4E04-544F-92D4-50C262BEFD70}" type="presParOf" srcId="{2A3B12F4-3F24-344A-999E-BCBA7DF402FC}" destId="{5869D3F2-AAE4-AA42-BB57-8AF96280AB1E}" srcOrd="17" destOrd="0" presId="urn:microsoft.com/office/officeart/2005/8/layout/radial6"/>
    <dgm:cxn modelId="{E63DD3E7-192A-A14E-A627-BC86DB197617}" type="presParOf" srcId="{2A3B12F4-3F24-344A-999E-BCBA7DF402FC}" destId="{52CF36AD-E1B7-0847-8B5F-A36018C37A37}" srcOrd="18" destOrd="0" presId="urn:microsoft.com/office/officeart/2005/8/layout/radial6"/>
    <dgm:cxn modelId="{77D13975-7FBC-1A43-B5D8-A6C147E812F7}" type="presParOf" srcId="{2A3B12F4-3F24-344A-999E-BCBA7DF402FC}" destId="{3C92E047-FBCD-184D-B1C4-BB408354E0ED}" srcOrd="19" destOrd="0" presId="urn:microsoft.com/office/officeart/2005/8/layout/radial6"/>
    <dgm:cxn modelId="{514E2D33-C3C4-CC4A-8128-804517BB178C}" type="presParOf" srcId="{2A3B12F4-3F24-344A-999E-BCBA7DF402FC}" destId="{79F450FF-0DDA-1B41-ACFF-B9848104ED54}" srcOrd="20" destOrd="0" presId="urn:microsoft.com/office/officeart/2005/8/layout/radial6"/>
    <dgm:cxn modelId="{26A80CBB-1D43-4442-897E-7387C6F5C184}" type="presParOf" srcId="{2A3B12F4-3F24-344A-999E-BCBA7DF402FC}" destId="{90FA3CDA-FC02-2F45-B7F0-0C5CDB7F2CB5}" srcOrd="21" destOrd="0" presId="urn:microsoft.com/office/officeart/2005/8/layout/radial6"/>
    <dgm:cxn modelId="{274A3AB0-614C-C54B-9F14-797529A9070A}" type="presParOf" srcId="{2A3B12F4-3F24-344A-999E-BCBA7DF402FC}" destId="{BF2C562C-2EA6-0244-AC13-E6A106388893}" srcOrd="22" destOrd="0" presId="urn:microsoft.com/office/officeart/2005/8/layout/radial6"/>
    <dgm:cxn modelId="{ED9BEC03-84B6-104B-BE5E-46AC6DAB101A}" type="presParOf" srcId="{2A3B12F4-3F24-344A-999E-BCBA7DF402FC}" destId="{CD3C33D9-9582-8C46-A633-59750BC545FA}" srcOrd="23" destOrd="0" presId="urn:microsoft.com/office/officeart/2005/8/layout/radial6"/>
    <dgm:cxn modelId="{B1AD0DFF-B228-2543-8906-177FC9494666}" type="presParOf" srcId="{2A3B12F4-3F24-344A-999E-BCBA7DF402FC}" destId="{43ED0011-6D38-DB40-88D6-178908744AE6}" srcOrd="24" destOrd="0" presId="urn:microsoft.com/office/officeart/2005/8/layout/radial6"/>
    <dgm:cxn modelId="{AF4F70E1-4AAE-634B-9D8B-63F17EF021BF}" type="presParOf" srcId="{2A3B12F4-3F24-344A-999E-BCBA7DF402FC}" destId="{3E60C593-4F65-B140-A00D-F4F7785D6EFF}" srcOrd="25" destOrd="0" presId="urn:microsoft.com/office/officeart/2005/8/layout/radial6"/>
    <dgm:cxn modelId="{6C0AF55E-CA2D-F146-8036-88D369E84508}" type="presParOf" srcId="{2A3B12F4-3F24-344A-999E-BCBA7DF402FC}" destId="{FD005D25-8A86-F146-BA13-33F6FB87A236}" srcOrd="26" destOrd="0" presId="urn:microsoft.com/office/officeart/2005/8/layout/radial6"/>
    <dgm:cxn modelId="{80EB75E5-11D6-E74A-A37B-DAA506A7251F}" type="presParOf" srcId="{2A3B12F4-3F24-344A-999E-BCBA7DF402FC}" destId="{68179415-84E3-CF49-AD4A-92E4271B5755}"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en-US"/>
        </a:p>
      </dgm:t>
    </dgm:pt>
    <dgm:pt modelId="{BD2D7B6F-F5D3-0045-AA60-FFD24738CB82}">
      <dgm:prSet phldrT="[Text]"/>
      <dgm:spPr/>
      <dgm:t>
        <a:bodyPr/>
        <a:lstStyle/>
        <a:p>
          <a:r>
            <a:rPr lang="en-US" dirty="0" smtClean="0"/>
            <a:t>Topic</a:t>
          </a:r>
          <a:endParaRPr lang="en-US" dirty="0"/>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t>Activity 1</a:t>
          </a:r>
          <a:endParaRPr lang="en-US" dirty="0"/>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t>Resource</a:t>
          </a:r>
          <a:endParaRPr lang="en-US" dirty="0"/>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611AE16E-D709-A241-AA4A-9E7370958885}">
      <dgm:prSet phldrT="[Text]"/>
      <dgm:spPr/>
      <dgm:t>
        <a:bodyPr/>
        <a:lstStyle/>
        <a:p>
          <a:r>
            <a:rPr lang="en-US" dirty="0" smtClean="0"/>
            <a:t>Resource</a:t>
          </a:r>
          <a:endParaRPr lang="en-US" dirty="0"/>
        </a:p>
      </dgm:t>
    </dgm:pt>
    <dgm:pt modelId="{793FD7A9-1CAF-2140-9E6F-970EE1822F9A}" type="parTrans" cxnId="{4A737021-4AE1-B148-8F3D-EF0BCB5752DF}">
      <dgm:prSet/>
      <dgm:spPr/>
      <dgm:t>
        <a:bodyPr/>
        <a:lstStyle/>
        <a:p>
          <a:endParaRPr lang="en-US" dirty="0"/>
        </a:p>
      </dgm:t>
    </dgm:pt>
    <dgm:pt modelId="{ACFC436D-2E93-A34D-8851-473F6CF7F5D6}" type="sibTrans" cxnId="{4A737021-4AE1-B148-8F3D-EF0BCB5752DF}">
      <dgm:prSet/>
      <dgm:spPr/>
      <dgm:t>
        <a:bodyPr/>
        <a:lstStyle/>
        <a:p>
          <a:endParaRPr lang="en-US"/>
        </a:p>
      </dgm:t>
    </dgm:pt>
    <dgm:pt modelId="{A95C74BA-EA46-5446-8E93-5763C223AB1B}">
      <dgm:prSet phldrT="[Text]"/>
      <dgm:spPr/>
      <dgm:t>
        <a:bodyPr/>
        <a:lstStyle/>
        <a:p>
          <a:r>
            <a:rPr lang="en-US" dirty="0" smtClean="0"/>
            <a:t>Activity 3</a:t>
          </a:r>
          <a:endParaRPr lang="en-US" dirty="0"/>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t>Resource</a:t>
          </a:r>
          <a:endParaRPr lang="en-US" dirty="0"/>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1747E77C-8A5F-6948-A339-1ECEB6313BC7}">
      <dgm:prSet phldrT="[Text]"/>
      <dgm:spPr/>
      <dgm:t>
        <a:bodyPr/>
        <a:lstStyle/>
        <a:p>
          <a:r>
            <a:rPr lang="en-US" dirty="0" smtClean="0"/>
            <a:t>Resource</a:t>
          </a:r>
          <a:endParaRPr lang="en-US" dirty="0"/>
        </a:p>
      </dgm:t>
    </dgm:pt>
    <dgm:pt modelId="{3242D4FC-84B6-1348-97B6-EBA5D87B898A}" type="parTrans" cxnId="{3381E144-3E0C-1044-B3FD-74237BBFF86A}">
      <dgm:prSet/>
      <dgm:spPr/>
      <dgm:t>
        <a:bodyPr/>
        <a:lstStyle/>
        <a:p>
          <a:endParaRPr lang="en-US" dirty="0"/>
        </a:p>
      </dgm:t>
    </dgm:pt>
    <dgm:pt modelId="{09CFC21B-9779-CA48-8AB2-7091F54E7A0A}" type="sibTrans" cxnId="{3381E144-3E0C-1044-B3FD-74237BBFF86A}">
      <dgm:prSet/>
      <dgm:spPr/>
      <dgm:t>
        <a:bodyPr/>
        <a:lstStyle/>
        <a:p>
          <a:endParaRPr lang="en-US"/>
        </a:p>
      </dgm:t>
    </dgm:pt>
    <dgm:pt modelId="{2E4368CB-1C70-DF4A-9524-DA64AFD17CE1}">
      <dgm:prSet phldrT="[Text]"/>
      <dgm:spPr/>
      <dgm:t>
        <a:bodyPr/>
        <a:lstStyle/>
        <a:p>
          <a:r>
            <a:rPr lang="en-US" dirty="0" smtClean="0"/>
            <a:t>Activity 2</a:t>
          </a:r>
          <a:endParaRPr lang="en-US" dirty="0"/>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15171A26-B850-A342-BA61-F2CFD5D17A48}">
      <dgm:prSet phldrT="[Text]"/>
      <dgm:spPr/>
      <dgm:t>
        <a:bodyPr/>
        <a:lstStyle/>
        <a:p>
          <a:r>
            <a:rPr lang="en-US" dirty="0" smtClean="0"/>
            <a:t>Resource</a:t>
          </a:r>
          <a:endParaRPr lang="en-US" dirty="0"/>
        </a:p>
      </dgm:t>
    </dgm:pt>
    <dgm:pt modelId="{08124C43-DD5C-0944-92E8-61049EBDF95E}" type="parTrans" cxnId="{4FBAFA0A-BED8-0B4E-87F5-8E324077C4DC}">
      <dgm:prSet/>
      <dgm:spPr/>
      <dgm:t>
        <a:bodyPr/>
        <a:lstStyle/>
        <a:p>
          <a:endParaRPr lang="en-US" dirty="0"/>
        </a:p>
      </dgm:t>
    </dgm:pt>
    <dgm:pt modelId="{440D8F78-40C9-DB4B-8652-06DD946AF718}" type="sibTrans" cxnId="{4FBAFA0A-BED8-0B4E-87F5-8E324077C4DC}">
      <dgm:prSet/>
      <dgm:spPr/>
      <dgm:t>
        <a:bodyPr/>
        <a:lstStyle/>
        <a:p>
          <a:endParaRPr lang="en-US"/>
        </a:p>
      </dgm:t>
    </dgm:pt>
    <dgm:pt modelId="{230DD719-D9EF-814A-AD99-896BA8ACDF49}">
      <dgm:prSet phldrT="[Text]"/>
      <dgm:spPr/>
      <dgm:t>
        <a:bodyPr/>
        <a:lstStyle/>
        <a:p>
          <a:r>
            <a:rPr lang="en-US" dirty="0" smtClean="0"/>
            <a:t>Resource</a:t>
          </a:r>
          <a:endParaRPr lang="en-US" dirty="0"/>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LinFactNeighborX="-41773">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3"/>
      <dgm:spPr/>
      <dgm:t>
        <a:bodyPr/>
        <a:lstStyle/>
        <a:p>
          <a:endParaRPr lang="en-US"/>
        </a:p>
      </dgm:t>
    </dgm:pt>
    <dgm:pt modelId="{9AACFB51-A9C4-B04D-8F7B-F3649F8DC69B}" type="pres">
      <dgm:prSet presAssocID="{764951DE-7DCC-C944-B5A8-2099116BF1EC}" presName="connTx" presStyleLbl="parChTrans1D2" presStyleIdx="0" presStyleCnt="3"/>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3">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6"/>
      <dgm:spPr/>
      <dgm:t>
        <a:bodyPr/>
        <a:lstStyle/>
        <a:p>
          <a:endParaRPr lang="en-US"/>
        </a:p>
      </dgm:t>
    </dgm:pt>
    <dgm:pt modelId="{4DDAC5BA-CF24-824E-A0B8-90B57E68785D}" type="pres">
      <dgm:prSet presAssocID="{6BFBF50A-E61E-2242-8022-AD439606092E}" presName="connTx" presStyleLbl="parChTrans1D3" presStyleIdx="0" presStyleCnt="6"/>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6">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3423EC6C-BFCF-FA4E-A87E-928E00E792AA}" type="pres">
      <dgm:prSet presAssocID="{793FD7A9-1CAF-2140-9E6F-970EE1822F9A}" presName="conn2-1" presStyleLbl="parChTrans1D3" presStyleIdx="1" presStyleCnt="6"/>
      <dgm:spPr/>
      <dgm:t>
        <a:bodyPr/>
        <a:lstStyle/>
        <a:p>
          <a:endParaRPr lang="en-US"/>
        </a:p>
      </dgm:t>
    </dgm:pt>
    <dgm:pt modelId="{6D119CEA-ED91-EA4E-948F-27BEA715AEE4}" type="pres">
      <dgm:prSet presAssocID="{793FD7A9-1CAF-2140-9E6F-970EE1822F9A}" presName="connTx" presStyleLbl="parChTrans1D3" presStyleIdx="1" presStyleCnt="6"/>
      <dgm:spPr/>
      <dgm:t>
        <a:bodyPr/>
        <a:lstStyle/>
        <a:p>
          <a:endParaRPr lang="en-US"/>
        </a:p>
      </dgm:t>
    </dgm:pt>
    <dgm:pt modelId="{49C957A6-AA94-0145-B8E2-8E314B6C06FB}" type="pres">
      <dgm:prSet presAssocID="{611AE16E-D709-A241-AA4A-9E7370958885}" presName="root2" presStyleCnt="0"/>
      <dgm:spPr/>
      <dgm:t>
        <a:bodyPr/>
        <a:lstStyle/>
        <a:p>
          <a:endParaRPr lang="en-US"/>
        </a:p>
      </dgm:t>
    </dgm:pt>
    <dgm:pt modelId="{7AECD077-784B-4348-A373-67E1F5781BA3}" type="pres">
      <dgm:prSet presAssocID="{611AE16E-D709-A241-AA4A-9E7370958885}" presName="LevelTwoTextNode" presStyleLbl="node3" presStyleIdx="1" presStyleCnt="6">
        <dgm:presLayoutVars>
          <dgm:chPref val="3"/>
        </dgm:presLayoutVars>
      </dgm:prSet>
      <dgm:spPr/>
      <dgm:t>
        <a:bodyPr/>
        <a:lstStyle/>
        <a:p>
          <a:endParaRPr lang="en-US"/>
        </a:p>
      </dgm:t>
    </dgm:pt>
    <dgm:pt modelId="{B871DE93-9BF4-C94D-BBBC-0BA049131614}" type="pres">
      <dgm:prSet presAssocID="{611AE16E-D709-A241-AA4A-9E7370958885}"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3"/>
      <dgm:spPr/>
      <dgm:t>
        <a:bodyPr/>
        <a:lstStyle/>
        <a:p>
          <a:endParaRPr lang="en-US"/>
        </a:p>
      </dgm:t>
    </dgm:pt>
    <dgm:pt modelId="{AA3C1B16-1A08-7347-B6B0-49663A6C9FD5}" type="pres">
      <dgm:prSet presAssocID="{3576A036-AFB6-E140-A598-0B9FE67F9E3A}" presName="connTx" presStyleLbl="parChTrans1D2" presStyleIdx="1" presStyleCnt="3"/>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3">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2" presStyleCnt="6"/>
      <dgm:spPr/>
      <dgm:t>
        <a:bodyPr/>
        <a:lstStyle/>
        <a:p>
          <a:endParaRPr lang="en-US"/>
        </a:p>
      </dgm:t>
    </dgm:pt>
    <dgm:pt modelId="{95E8A329-248C-604F-857A-16DD9DFE1E99}" type="pres">
      <dgm:prSet presAssocID="{584FCDF4-D01B-E946-B78B-B7FDB84C792A}" presName="connTx" presStyleLbl="parChTrans1D3" presStyleIdx="2" presStyleCnt="6"/>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2" presStyleCnt="6">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28F5E510-1CAD-034A-BFA9-E8C19F54C1A0}" type="pres">
      <dgm:prSet presAssocID="{08124C43-DD5C-0944-92E8-61049EBDF95E}" presName="conn2-1" presStyleLbl="parChTrans1D3" presStyleIdx="3" presStyleCnt="6"/>
      <dgm:spPr/>
      <dgm:t>
        <a:bodyPr/>
        <a:lstStyle/>
        <a:p>
          <a:endParaRPr lang="en-US"/>
        </a:p>
      </dgm:t>
    </dgm:pt>
    <dgm:pt modelId="{FC9D43E1-6503-3245-8FAD-2C5B3C043729}" type="pres">
      <dgm:prSet presAssocID="{08124C43-DD5C-0944-92E8-61049EBDF95E}" presName="connTx" presStyleLbl="parChTrans1D3" presStyleIdx="3" presStyleCnt="6"/>
      <dgm:spPr/>
      <dgm:t>
        <a:bodyPr/>
        <a:lstStyle/>
        <a:p>
          <a:endParaRPr lang="en-US"/>
        </a:p>
      </dgm:t>
    </dgm:pt>
    <dgm:pt modelId="{74AA0A98-BEBD-BF49-8B92-B8FF0EAE1200}" type="pres">
      <dgm:prSet presAssocID="{15171A26-B850-A342-BA61-F2CFD5D17A48}" presName="root2" presStyleCnt="0"/>
      <dgm:spPr/>
      <dgm:t>
        <a:bodyPr/>
        <a:lstStyle/>
        <a:p>
          <a:endParaRPr lang="en-US"/>
        </a:p>
      </dgm:t>
    </dgm:pt>
    <dgm:pt modelId="{C75FA8CE-685D-694A-85A6-76A7895BB5F4}" type="pres">
      <dgm:prSet presAssocID="{15171A26-B850-A342-BA61-F2CFD5D17A48}" presName="LevelTwoTextNode" presStyleLbl="node3" presStyleIdx="3" presStyleCnt="6">
        <dgm:presLayoutVars>
          <dgm:chPref val="3"/>
        </dgm:presLayoutVars>
      </dgm:prSet>
      <dgm:spPr/>
      <dgm:t>
        <a:bodyPr/>
        <a:lstStyle/>
        <a:p>
          <a:endParaRPr lang="en-US"/>
        </a:p>
      </dgm:t>
    </dgm:pt>
    <dgm:pt modelId="{F4293518-8B04-564A-8EAF-3554F9FFFF11}" type="pres">
      <dgm:prSet presAssocID="{15171A26-B850-A342-BA61-F2CFD5D17A48}"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3"/>
      <dgm:spPr/>
      <dgm:t>
        <a:bodyPr/>
        <a:lstStyle/>
        <a:p>
          <a:endParaRPr lang="en-US"/>
        </a:p>
      </dgm:t>
    </dgm:pt>
    <dgm:pt modelId="{49AFADC5-174B-7140-AB5F-32F4D079E528}" type="pres">
      <dgm:prSet presAssocID="{0406CA50-9F58-CC43-B59C-27CB7F89E703}" presName="connTx" presStyleLbl="parChTrans1D2" presStyleIdx="2" presStyleCnt="3"/>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3">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4" presStyleCnt="6"/>
      <dgm:spPr/>
      <dgm:t>
        <a:bodyPr/>
        <a:lstStyle/>
        <a:p>
          <a:endParaRPr lang="en-US"/>
        </a:p>
      </dgm:t>
    </dgm:pt>
    <dgm:pt modelId="{A6BBCDC8-D92A-6848-B8C3-66C36AB35C66}" type="pres">
      <dgm:prSet presAssocID="{EA2B0C69-C29D-1841-B80F-A2B81D7AA761}" presName="connTx" presStyleLbl="parChTrans1D3" presStyleIdx="4" presStyleCnt="6"/>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4" presStyleCnt="6">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9FB0EC69-ACD6-6245-AADE-564B1DDAB509}" type="pres">
      <dgm:prSet presAssocID="{3242D4FC-84B6-1348-97B6-EBA5D87B898A}" presName="conn2-1" presStyleLbl="parChTrans1D3" presStyleIdx="5" presStyleCnt="6"/>
      <dgm:spPr/>
      <dgm:t>
        <a:bodyPr/>
        <a:lstStyle/>
        <a:p>
          <a:endParaRPr lang="en-US"/>
        </a:p>
      </dgm:t>
    </dgm:pt>
    <dgm:pt modelId="{8274D1C6-47D1-E34D-BFD3-67F3CA9AEAB3}" type="pres">
      <dgm:prSet presAssocID="{3242D4FC-84B6-1348-97B6-EBA5D87B898A}" presName="connTx" presStyleLbl="parChTrans1D3" presStyleIdx="5" presStyleCnt="6"/>
      <dgm:spPr/>
      <dgm:t>
        <a:bodyPr/>
        <a:lstStyle/>
        <a:p>
          <a:endParaRPr lang="en-US"/>
        </a:p>
      </dgm:t>
    </dgm:pt>
    <dgm:pt modelId="{1741AD04-F006-5141-8C75-FD33726AA2A5}" type="pres">
      <dgm:prSet presAssocID="{1747E77C-8A5F-6948-A339-1ECEB6313BC7}" presName="root2" presStyleCnt="0"/>
      <dgm:spPr/>
      <dgm:t>
        <a:bodyPr/>
        <a:lstStyle/>
        <a:p>
          <a:endParaRPr lang="en-US"/>
        </a:p>
      </dgm:t>
    </dgm:pt>
    <dgm:pt modelId="{1E434061-1E07-9747-A5B0-AE93148FBFF5}" type="pres">
      <dgm:prSet presAssocID="{1747E77C-8A5F-6948-A339-1ECEB6313BC7}" presName="LevelTwoTextNode" presStyleLbl="node3" presStyleIdx="5" presStyleCnt="6">
        <dgm:presLayoutVars>
          <dgm:chPref val="3"/>
        </dgm:presLayoutVars>
      </dgm:prSet>
      <dgm:spPr/>
      <dgm:t>
        <a:bodyPr/>
        <a:lstStyle/>
        <a:p>
          <a:endParaRPr lang="en-US"/>
        </a:p>
      </dgm:t>
    </dgm:pt>
    <dgm:pt modelId="{CF2F5835-D8A5-3441-A02E-6B75EDEDDEFA}" type="pres">
      <dgm:prSet presAssocID="{1747E77C-8A5F-6948-A339-1ECEB6313BC7}" presName="level3hierChild" presStyleCnt="0"/>
      <dgm:spPr/>
      <dgm:t>
        <a:bodyPr/>
        <a:lstStyle/>
        <a:p>
          <a:endParaRPr lang="en-US"/>
        </a:p>
      </dgm:t>
    </dgm:pt>
  </dgm:ptLst>
  <dgm:cxnLst>
    <dgm:cxn modelId="{AF2A0B22-F5BA-414C-8A1E-53FAF86FB0DA}" type="presOf" srcId="{793FD7A9-1CAF-2140-9E6F-970EE1822F9A}" destId="{3423EC6C-BFCF-FA4E-A87E-928E00E792AA}" srcOrd="0" destOrd="0" presId="urn:microsoft.com/office/officeart/2005/8/layout/hierarchy2"/>
    <dgm:cxn modelId="{73515F7B-79EC-1C4D-ABB4-E8C9D746993F}" type="presOf" srcId="{764951DE-7DCC-C944-B5A8-2099116BF1EC}" destId="{4B421628-7764-8B48-8402-D7B93410FBAE}" srcOrd="0" destOrd="0" presId="urn:microsoft.com/office/officeart/2005/8/layout/hierarchy2"/>
    <dgm:cxn modelId="{4FBAFA0A-BED8-0B4E-87F5-8E324077C4DC}" srcId="{2E4368CB-1C70-DF4A-9524-DA64AFD17CE1}" destId="{15171A26-B850-A342-BA61-F2CFD5D17A48}" srcOrd="1" destOrd="0" parTransId="{08124C43-DD5C-0944-92E8-61049EBDF95E}" sibTransId="{440D8F78-40C9-DB4B-8652-06DD946AF718}"/>
    <dgm:cxn modelId="{5B5BCF19-5981-864B-83AA-F6F9EF04AF8D}" type="presOf" srcId="{6BFBF50A-E61E-2242-8022-AD439606092E}" destId="{81404C1C-2AF5-9146-8097-75965B6E696A}" srcOrd="0" destOrd="0" presId="urn:microsoft.com/office/officeart/2005/8/layout/hierarchy2"/>
    <dgm:cxn modelId="{B730187C-BF0F-2B40-AEE6-793164A0009B}" type="presOf" srcId="{1747E77C-8A5F-6948-A339-1ECEB6313BC7}" destId="{1E434061-1E07-9747-A5B0-AE93148FBFF5}" srcOrd="0" destOrd="0" presId="urn:microsoft.com/office/officeart/2005/8/layout/hierarchy2"/>
    <dgm:cxn modelId="{26DF4D67-B532-B044-B6C2-EC0C50E7EAD7}" type="presOf" srcId="{230DD719-D9EF-814A-AD99-896BA8ACDF49}" destId="{4E6941D7-4779-2749-BFAA-34CB83AB58D1}" srcOrd="0" destOrd="0" presId="urn:microsoft.com/office/officeart/2005/8/layout/hierarchy2"/>
    <dgm:cxn modelId="{92F9722B-430F-3649-B189-2034AB4254B9}" type="presOf" srcId="{584FCDF4-D01B-E946-B78B-B7FDB84C792A}" destId="{95E8A329-248C-604F-857A-16DD9DFE1E99}" srcOrd="1" destOrd="0" presId="urn:microsoft.com/office/officeart/2005/8/layout/hierarchy2"/>
    <dgm:cxn modelId="{C8B3CEE2-360F-1D44-8A37-713546864D85}" type="presOf" srcId="{584FCDF4-D01B-E946-B78B-B7FDB84C792A}" destId="{49B93A5D-10D1-E649-A8C5-9B4DA67F424A}" srcOrd="0" destOrd="0" presId="urn:microsoft.com/office/officeart/2005/8/layout/hierarchy2"/>
    <dgm:cxn modelId="{EFA8A1E8-69AC-B247-B12A-4F9E841D835E}" type="presOf" srcId="{764951DE-7DCC-C944-B5A8-2099116BF1EC}" destId="{9AACFB51-A9C4-B04D-8F7B-F3649F8DC69B}" srcOrd="1" destOrd="0" presId="urn:microsoft.com/office/officeart/2005/8/layout/hierarchy2"/>
    <dgm:cxn modelId="{67A5D1BE-56A1-E640-8307-5C4EA31BB179}" type="presOf" srcId="{0406CA50-9F58-CC43-B59C-27CB7F89E703}" destId="{08A74241-88EA-FE4E-A8B8-525CF0D34D0A}" srcOrd="0"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B80A2CA9-D946-FE4B-888F-074FF2F0111D}" type="presOf" srcId="{EA2B0C69-C29D-1841-B80F-A2B81D7AA761}" destId="{84C0767C-A604-C840-90F1-57BC1E0877B4}" srcOrd="0" destOrd="0" presId="urn:microsoft.com/office/officeart/2005/8/layout/hierarchy2"/>
    <dgm:cxn modelId="{01F0AC5A-791B-384E-82BA-6A340A36F4FC}" type="presOf" srcId="{A2E274D9-0C34-6940-A954-F173466228EB}" destId="{AB8F7B6C-1675-8C4B-B77C-58C147CBA704}" srcOrd="0" destOrd="0" presId="urn:microsoft.com/office/officeart/2005/8/layout/hierarchy2"/>
    <dgm:cxn modelId="{A19E57F6-AE16-8843-804F-7F3FE636F058}" type="presOf" srcId="{EA2B0C69-C29D-1841-B80F-A2B81D7AA761}" destId="{A6BBCDC8-D92A-6848-B8C3-66C36AB35C66}" srcOrd="1" destOrd="0" presId="urn:microsoft.com/office/officeart/2005/8/layout/hierarchy2"/>
    <dgm:cxn modelId="{DA60D0A1-E21F-C948-9CBB-C98680DB659A}" srcId="{BD2D7B6F-F5D3-0045-AA60-FFD24738CB82}" destId="{D28ECA1B-2D94-0B48-AF46-A04F7AE9335E}" srcOrd="0" destOrd="0" parTransId="{764951DE-7DCC-C944-B5A8-2099116BF1EC}" sibTransId="{B2856EF0-57B3-2344-A961-4F41104D1F32}"/>
    <dgm:cxn modelId="{09FDD798-C643-E64D-8641-2DDDBB59C526}" type="presOf" srcId="{611AE16E-D709-A241-AA4A-9E7370958885}" destId="{7AECD077-784B-4348-A373-67E1F5781BA3}" srcOrd="0" destOrd="0" presId="urn:microsoft.com/office/officeart/2005/8/layout/hierarchy2"/>
    <dgm:cxn modelId="{3E8E8840-1F53-D44C-91AF-C335117C2420}" type="presOf" srcId="{6BFBF50A-E61E-2242-8022-AD439606092E}" destId="{4DDAC5BA-CF24-824E-A0B8-90B57E68785D}" srcOrd="1" destOrd="0" presId="urn:microsoft.com/office/officeart/2005/8/layout/hierarchy2"/>
    <dgm:cxn modelId="{FBAE68CE-63DE-A642-BAF5-A1053EA3F066}" type="presOf" srcId="{08124C43-DD5C-0944-92E8-61049EBDF95E}" destId="{FC9D43E1-6503-3245-8FAD-2C5B3C043729}" srcOrd="1" destOrd="0" presId="urn:microsoft.com/office/officeart/2005/8/layout/hierarchy2"/>
    <dgm:cxn modelId="{DCABF1FC-3AB1-EF43-8869-6381E966B11E}" type="presOf" srcId="{A95C74BA-EA46-5446-8E93-5763C223AB1B}" destId="{5061476B-1586-AE46-8DA5-7831992C847E}" srcOrd="0" destOrd="0" presId="urn:microsoft.com/office/officeart/2005/8/layout/hierarchy2"/>
    <dgm:cxn modelId="{6F27CB86-5B38-5242-8089-3DBDC0E432BB}" type="presOf" srcId="{793FD7A9-1CAF-2140-9E6F-970EE1822F9A}" destId="{6D119CEA-ED91-EA4E-948F-27BEA715AEE4}" srcOrd="1" destOrd="0" presId="urn:microsoft.com/office/officeart/2005/8/layout/hierarchy2"/>
    <dgm:cxn modelId="{4B6BC7AC-E476-994A-B604-257BD4A2F81F}" type="presOf" srcId="{08124C43-DD5C-0944-92E8-61049EBDF95E}" destId="{28F5E510-1CAD-034A-BFA9-E8C19F54C1A0}" srcOrd="0" destOrd="0" presId="urn:microsoft.com/office/officeart/2005/8/layout/hierarchy2"/>
    <dgm:cxn modelId="{4A737021-4AE1-B148-8F3D-EF0BCB5752DF}" srcId="{D28ECA1B-2D94-0B48-AF46-A04F7AE9335E}" destId="{611AE16E-D709-A241-AA4A-9E7370958885}" srcOrd="1" destOrd="0" parTransId="{793FD7A9-1CAF-2140-9E6F-970EE1822F9A}" sibTransId="{ACFC436D-2E93-A34D-8851-473F6CF7F5D6}"/>
    <dgm:cxn modelId="{FD11766A-3C47-CE44-9800-3FA6097CA6C6}" type="presOf" srcId="{BD2D7B6F-F5D3-0045-AA60-FFD24738CB82}" destId="{8B0D0BE4-436D-DF42-8835-0F0CD1884F38}" srcOrd="0" destOrd="0" presId="urn:microsoft.com/office/officeart/2005/8/layout/hierarchy2"/>
    <dgm:cxn modelId="{3381E144-3E0C-1044-B3FD-74237BBFF86A}" srcId="{A95C74BA-EA46-5446-8E93-5763C223AB1B}" destId="{1747E77C-8A5F-6948-A339-1ECEB6313BC7}" srcOrd="1" destOrd="0" parTransId="{3242D4FC-84B6-1348-97B6-EBA5D87B898A}" sibTransId="{09CFC21B-9779-CA48-8AB2-7091F54E7A0A}"/>
    <dgm:cxn modelId="{4DC139C5-A6DB-854A-AF18-7B2FE1E91F70}" srcId="{DB488FCE-375E-FD4A-A99B-2E3041F53B3B}" destId="{BD2D7B6F-F5D3-0045-AA60-FFD24738CB82}" srcOrd="0" destOrd="0" parTransId="{EA223DB0-8E2C-5445-9B6C-4F1984A72BA7}" sibTransId="{B277659F-2044-684A-94D8-A1D21D22C7B2}"/>
    <dgm:cxn modelId="{F0C4C6D8-7839-3A44-8FD4-5FD27985CFDB}" type="presOf" srcId="{0406CA50-9F58-CC43-B59C-27CB7F89E703}" destId="{49AFADC5-174B-7140-AB5F-32F4D079E528}" srcOrd="1"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0203AEE5-91E3-B743-B260-57E62A27FABD}" srcId="{BD2D7B6F-F5D3-0045-AA60-FFD24738CB82}" destId="{2E4368CB-1C70-DF4A-9524-DA64AFD17CE1}" srcOrd="1" destOrd="0" parTransId="{3576A036-AFB6-E140-A598-0B9FE67F9E3A}" sibTransId="{1FCFEF51-CDE7-AA4E-884F-3C98EDD51E87}"/>
    <dgm:cxn modelId="{A14A7115-8BB1-D044-ABBA-94812D257214}" type="presOf" srcId="{3242D4FC-84B6-1348-97B6-EBA5D87B898A}" destId="{9FB0EC69-ACD6-6245-AADE-564B1DDAB509}" srcOrd="0" destOrd="0" presId="urn:microsoft.com/office/officeart/2005/8/layout/hierarchy2"/>
    <dgm:cxn modelId="{3506209C-E98E-2C44-87BF-3952F6308BD1}" type="presOf" srcId="{3576A036-AFB6-E140-A598-0B9FE67F9E3A}" destId="{AA3C1B16-1A08-7347-B6B0-49663A6C9FD5}" srcOrd="1" destOrd="0" presId="urn:microsoft.com/office/officeart/2005/8/layout/hierarchy2"/>
    <dgm:cxn modelId="{31FC638A-98ED-AE4C-A9C5-F55C0DEAA71D}" type="presOf" srcId="{3576A036-AFB6-E140-A598-0B9FE67F9E3A}" destId="{87241616-3DE6-7541-9361-AD0DC340EF02}" srcOrd="0" destOrd="0" presId="urn:microsoft.com/office/officeart/2005/8/layout/hierarchy2"/>
    <dgm:cxn modelId="{DFF79111-E3C0-BC45-9FCF-629755643C70}" type="presOf" srcId="{3242D4FC-84B6-1348-97B6-EBA5D87B898A}" destId="{8274D1C6-47D1-E34D-BFD3-67F3CA9AEAB3}" srcOrd="1" destOrd="0" presId="urn:microsoft.com/office/officeart/2005/8/layout/hierarchy2"/>
    <dgm:cxn modelId="{536C3029-5229-3D45-B574-69424E5A0823}" srcId="{BD2D7B6F-F5D3-0045-AA60-FFD24738CB82}" destId="{A95C74BA-EA46-5446-8E93-5763C223AB1B}" srcOrd="2" destOrd="0" parTransId="{0406CA50-9F58-CC43-B59C-27CB7F89E703}" sibTransId="{C9063997-89DC-3848-B931-5C2BF67B625D}"/>
    <dgm:cxn modelId="{46B9B4A1-1575-6948-9F62-015B96972888}" type="presOf" srcId="{DB488FCE-375E-FD4A-A99B-2E3041F53B3B}" destId="{0F847F51-0BC6-A540-AE1F-7CCFDC1F0565}" srcOrd="0" destOrd="0" presId="urn:microsoft.com/office/officeart/2005/8/layout/hierarchy2"/>
    <dgm:cxn modelId="{B52B80F4-9332-8E4C-AC4E-08613D925215}" srcId="{A95C74BA-EA46-5446-8E93-5763C223AB1B}" destId="{C80FE5A0-9DAB-D448-A91E-17F419E61695}" srcOrd="0" destOrd="0" parTransId="{EA2B0C69-C29D-1841-B80F-A2B81D7AA761}" sibTransId="{7C6CBF5A-C8A9-A043-A348-B32CEC3B0A6E}"/>
    <dgm:cxn modelId="{37C99D66-D204-0543-B6BF-A2D29217FCB7}" type="presOf" srcId="{2E4368CB-1C70-DF4A-9524-DA64AFD17CE1}" destId="{8B9A6741-112D-5B44-931F-15302F01C809}" srcOrd="0" destOrd="0" presId="urn:microsoft.com/office/officeart/2005/8/layout/hierarchy2"/>
    <dgm:cxn modelId="{CCE64B53-E1C9-CA4F-9EFF-340B4F448ECD}" type="presOf" srcId="{C80FE5A0-9DAB-D448-A91E-17F419E61695}" destId="{F9268EFC-D573-D648-BC59-AE9548A3F386}" srcOrd="0" destOrd="0" presId="urn:microsoft.com/office/officeart/2005/8/layout/hierarchy2"/>
    <dgm:cxn modelId="{211D7234-0586-1340-AD8E-514DD3E4DA7F}" type="presOf" srcId="{15171A26-B850-A342-BA61-F2CFD5D17A48}" destId="{C75FA8CE-685D-694A-85A6-76A7895BB5F4}" srcOrd="0" destOrd="0" presId="urn:microsoft.com/office/officeart/2005/8/layout/hierarchy2"/>
    <dgm:cxn modelId="{07486093-22B5-884C-8928-4CD18C41318B}" type="presOf" srcId="{D28ECA1B-2D94-0B48-AF46-A04F7AE9335E}" destId="{4F584A9B-E6A1-7144-ABFF-694949592A70}" srcOrd="0" destOrd="0" presId="urn:microsoft.com/office/officeart/2005/8/layout/hierarchy2"/>
    <dgm:cxn modelId="{E1CC5662-32E8-B940-BB2B-EC472D230093}" type="presParOf" srcId="{0F847F51-0BC6-A540-AE1F-7CCFDC1F0565}" destId="{DAAA43C5-826B-E34F-B169-F6F33B9B6896}" srcOrd="0" destOrd="0" presId="urn:microsoft.com/office/officeart/2005/8/layout/hierarchy2"/>
    <dgm:cxn modelId="{9F51A93E-565C-254C-859D-05AC9FBA5531}" type="presParOf" srcId="{DAAA43C5-826B-E34F-B169-F6F33B9B6896}" destId="{8B0D0BE4-436D-DF42-8835-0F0CD1884F38}" srcOrd="0" destOrd="0" presId="urn:microsoft.com/office/officeart/2005/8/layout/hierarchy2"/>
    <dgm:cxn modelId="{A4431F2F-4268-3742-B715-2C925E1673FC}" type="presParOf" srcId="{DAAA43C5-826B-E34F-B169-F6F33B9B6896}" destId="{AC684639-330E-9D4A-B3F1-194BACD8F112}" srcOrd="1" destOrd="0" presId="urn:microsoft.com/office/officeart/2005/8/layout/hierarchy2"/>
    <dgm:cxn modelId="{0BE445F2-865E-4B43-89DC-0866AE5C2AF2}" type="presParOf" srcId="{AC684639-330E-9D4A-B3F1-194BACD8F112}" destId="{4B421628-7764-8B48-8402-D7B93410FBAE}" srcOrd="0" destOrd="0" presId="urn:microsoft.com/office/officeart/2005/8/layout/hierarchy2"/>
    <dgm:cxn modelId="{1F60BE69-49A2-CB47-83BE-88F4EC283BCF}" type="presParOf" srcId="{4B421628-7764-8B48-8402-D7B93410FBAE}" destId="{9AACFB51-A9C4-B04D-8F7B-F3649F8DC69B}" srcOrd="0" destOrd="0" presId="urn:microsoft.com/office/officeart/2005/8/layout/hierarchy2"/>
    <dgm:cxn modelId="{B86CD872-E7C4-6D40-BC4C-498BF9FE5A85}" type="presParOf" srcId="{AC684639-330E-9D4A-B3F1-194BACD8F112}" destId="{26633AEF-77BE-1447-AFEF-EB8A85053E7A}" srcOrd="1" destOrd="0" presId="urn:microsoft.com/office/officeart/2005/8/layout/hierarchy2"/>
    <dgm:cxn modelId="{B16BA899-40CE-C145-832B-A5027206B01E}" type="presParOf" srcId="{26633AEF-77BE-1447-AFEF-EB8A85053E7A}" destId="{4F584A9B-E6A1-7144-ABFF-694949592A70}" srcOrd="0" destOrd="0" presId="urn:microsoft.com/office/officeart/2005/8/layout/hierarchy2"/>
    <dgm:cxn modelId="{3E67EE9A-A796-D74C-AAC1-D6181C3080B5}" type="presParOf" srcId="{26633AEF-77BE-1447-AFEF-EB8A85053E7A}" destId="{674F2751-7DB2-5F40-BBED-CF8FD394C367}" srcOrd="1" destOrd="0" presId="urn:microsoft.com/office/officeart/2005/8/layout/hierarchy2"/>
    <dgm:cxn modelId="{599F05DE-62B9-EB4E-AA5A-58319DD0D79F}" type="presParOf" srcId="{674F2751-7DB2-5F40-BBED-CF8FD394C367}" destId="{81404C1C-2AF5-9146-8097-75965B6E696A}" srcOrd="0" destOrd="0" presId="urn:microsoft.com/office/officeart/2005/8/layout/hierarchy2"/>
    <dgm:cxn modelId="{D681CBD9-EC60-114E-85C7-44CFDAA8D93C}" type="presParOf" srcId="{81404C1C-2AF5-9146-8097-75965B6E696A}" destId="{4DDAC5BA-CF24-824E-A0B8-90B57E68785D}" srcOrd="0" destOrd="0" presId="urn:microsoft.com/office/officeart/2005/8/layout/hierarchy2"/>
    <dgm:cxn modelId="{A00B1AAE-29FB-0F46-A2E1-7CD794CD34BF}" type="presParOf" srcId="{674F2751-7DB2-5F40-BBED-CF8FD394C367}" destId="{BF67FE15-C113-9E4F-A662-20BDE956D359}" srcOrd="1" destOrd="0" presId="urn:microsoft.com/office/officeart/2005/8/layout/hierarchy2"/>
    <dgm:cxn modelId="{308297B7-D789-9448-9431-412696F4C09F}" type="presParOf" srcId="{BF67FE15-C113-9E4F-A662-20BDE956D359}" destId="{AB8F7B6C-1675-8C4B-B77C-58C147CBA704}" srcOrd="0" destOrd="0" presId="urn:microsoft.com/office/officeart/2005/8/layout/hierarchy2"/>
    <dgm:cxn modelId="{5810913F-F21D-9144-AD8B-2C3EF90E2633}" type="presParOf" srcId="{BF67FE15-C113-9E4F-A662-20BDE956D359}" destId="{807417B7-03F5-9243-A1B4-7F4E87604E31}" srcOrd="1" destOrd="0" presId="urn:microsoft.com/office/officeart/2005/8/layout/hierarchy2"/>
    <dgm:cxn modelId="{73B21DB2-679A-FD41-8100-95235E515920}" type="presParOf" srcId="{674F2751-7DB2-5F40-BBED-CF8FD394C367}" destId="{3423EC6C-BFCF-FA4E-A87E-928E00E792AA}" srcOrd="2" destOrd="0" presId="urn:microsoft.com/office/officeart/2005/8/layout/hierarchy2"/>
    <dgm:cxn modelId="{C36BEA1B-D682-D443-8D70-B74B7F9BB36E}" type="presParOf" srcId="{3423EC6C-BFCF-FA4E-A87E-928E00E792AA}" destId="{6D119CEA-ED91-EA4E-948F-27BEA715AEE4}" srcOrd="0" destOrd="0" presId="urn:microsoft.com/office/officeart/2005/8/layout/hierarchy2"/>
    <dgm:cxn modelId="{D79F063D-132A-A244-8F7D-AC291EAF5114}" type="presParOf" srcId="{674F2751-7DB2-5F40-BBED-CF8FD394C367}" destId="{49C957A6-AA94-0145-B8E2-8E314B6C06FB}" srcOrd="3" destOrd="0" presId="urn:microsoft.com/office/officeart/2005/8/layout/hierarchy2"/>
    <dgm:cxn modelId="{67E2265E-DEF0-1A44-98D8-987C08C8B3DE}" type="presParOf" srcId="{49C957A6-AA94-0145-B8E2-8E314B6C06FB}" destId="{7AECD077-784B-4348-A373-67E1F5781BA3}" srcOrd="0" destOrd="0" presId="urn:microsoft.com/office/officeart/2005/8/layout/hierarchy2"/>
    <dgm:cxn modelId="{1FE71F7D-1359-5A4D-8A6C-8F5259DADFB2}" type="presParOf" srcId="{49C957A6-AA94-0145-B8E2-8E314B6C06FB}" destId="{B871DE93-9BF4-C94D-BBBC-0BA049131614}" srcOrd="1" destOrd="0" presId="urn:microsoft.com/office/officeart/2005/8/layout/hierarchy2"/>
    <dgm:cxn modelId="{63C868D7-421A-E840-A8B7-5F525255926A}" type="presParOf" srcId="{AC684639-330E-9D4A-B3F1-194BACD8F112}" destId="{87241616-3DE6-7541-9361-AD0DC340EF02}" srcOrd="2" destOrd="0" presId="urn:microsoft.com/office/officeart/2005/8/layout/hierarchy2"/>
    <dgm:cxn modelId="{BF90A331-A2CC-704C-90D8-1A34FED2DF42}" type="presParOf" srcId="{87241616-3DE6-7541-9361-AD0DC340EF02}" destId="{AA3C1B16-1A08-7347-B6B0-49663A6C9FD5}" srcOrd="0" destOrd="0" presId="urn:microsoft.com/office/officeart/2005/8/layout/hierarchy2"/>
    <dgm:cxn modelId="{AB32206A-D88A-9845-8BEA-F6D1EE26903F}" type="presParOf" srcId="{AC684639-330E-9D4A-B3F1-194BACD8F112}" destId="{7FF2F4CC-DC2C-7844-B734-C4D740994BE3}" srcOrd="3" destOrd="0" presId="urn:microsoft.com/office/officeart/2005/8/layout/hierarchy2"/>
    <dgm:cxn modelId="{436A37EB-29EF-2948-8B6D-5DDB63784B44}" type="presParOf" srcId="{7FF2F4CC-DC2C-7844-B734-C4D740994BE3}" destId="{8B9A6741-112D-5B44-931F-15302F01C809}" srcOrd="0" destOrd="0" presId="urn:microsoft.com/office/officeart/2005/8/layout/hierarchy2"/>
    <dgm:cxn modelId="{0AA1AF8E-4BD9-5F4A-9C86-6569A0DC6746}" type="presParOf" srcId="{7FF2F4CC-DC2C-7844-B734-C4D740994BE3}" destId="{7EC9F7E8-2324-0046-BEC5-B070BEA4EBB0}" srcOrd="1" destOrd="0" presId="urn:microsoft.com/office/officeart/2005/8/layout/hierarchy2"/>
    <dgm:cxn modelId="{A53587DF-BA53-294C-8CD0-CA6ED8408C8E}" type="presParOf" srcId="{7EC9F7E8-2324-0046-BEC5-B070BEA4EBB0}" destId="{49B93A5D-10D1-E649-A8C5-9B4DA67F424A}" srcOrd="0" destOrd="0" presId="urn:microsoft.com/office/officeart/2005/8/layout/hierarchy2"/>
    <dgm:cxn modelId="{BDD13B9F-3590-FE44-A322-2AC9AB96C09A}" type="presParOf" srcId="{49B93A5D-10D1-E649-A8C5-9B4DA67F424A}" destId="{95E8A329-248C-604F-857A-16DD9DFE1E99}" srcOrd="0" destOrd="0" presId="urn:microsoft.com/office/officeart/2005/8/layout/hierarchy2"/>
    <dgm:cxn modelId="{0BFD39D2-558F-2E4B-B939-86AAAEB6E03F}" type="presParOf" srcId="{7EC9F7E8-2324-0046-BEC5-B070BEA4EBB0}" destId="{5A7649E0-5CE0-0E41-83E8-456F5458DAC6}" srcOrd="1" destOrd="0" presId="urn:microsoft.com/office/officeart/2005/8/layout/hierarchy2"/>
    <dgm:cxn modelId="{B7F88D01-C89E-D04E-BC16-E62B69323098}" type="presParOf" srcId="{5A7649E0-5CE0-0E41-83E8-456F5458DAC6}" destId="{4E6941D7-4779-2749-BFAA-34CB83AB58D1}" srcOrd="0" destOrd="0" presId="urn:microsoft.com/office/officeart/2005/8/layout/hierarchy2"/>
    <dgm:cxn modelId="{22B31CBE-AD0E-3948-B559-30C5EA79260D}" type="presParOf" srcId="{5A7649E0-5CE0-0E41-83E8-456F5458DAC6}" destId="{AC3A9576-2609-7C45-B473-D2247E691EFC}" srcOrd="1" destOrd="0" presId="urn:microsoft.com/office/officeart/2005/8/layout/hierarchy2"/>
    <dgm:cxn modelId="{D59F6350-3B4A-6A44-8999-2111E48A8C51}" type="presParOf" srcId="{7EC9F7E8-2324-0046-BEC5-B070BEA4EBB0}" destId="{28F5E510-1CAD-034A-BFA9-E8C19F54C1A0}" srcOrd="2" destOrd="0" presId="urn:microsoft.com/office/officeart/2005/8/layout/hierarchy2"/>
    <dgm:cxn modelId="{5AF24B25-FDC3-E44D-932C-5CA857D307D7}" type="presParOf" srcId="{28F5E510-1CAD-034A-BFA9-E8C19F54C1A0}" destId="{FC9D43E1-6503-3245-8FAD-2C5B3C043729}" srcOrd="0" destOrd="0" presId="urn:microsoft.com/office/officeart/2005/8/layout/hierarchy2"/>
    <dgm:cxn modelId="{FB7ECDDB-C552-6B4F-8B80-0EEC5B68A927}" type="presParOf" srcId="{7EC9F7E8-2324-0046-BEC5-B070BEA4EBB0}" destId="{74AA0A98-BEBD-BF49-8B92-B8FF0EAE1200}" srcOrd="3" destOrd="0" presId="urn:microsoft.com/office/officeart/2005/8/layout/hierarchy2"/>
    <dgm:cxn modelId="{3A95A553-3B2A-4343-91AE-09027D60848D}" type="presParOf" srcId="{74AA0A98-BEBD-BF49-8B92-B8FF0EAE1200}" destId="{C75FA8CE-685D-694A-85A6-76A7895BB5F4}" srcOrd="0" destOrd="0" presId="urn:microsoft.com/office/officeart/2005/8/layout/hierarchy2"/>
    <dgm:cxn modelId="{516BC66C-3C71-FE45-B00A-DB2E3AA05ABA}" type="presParOf" srcId="{74AA0A98-BEBD-BF49-8B92-B8FF0EAE1200}" destId="{F4293518-8B04-564A-8EAF-3554F9FFFF11}" srcOrd="1" destOrd="0" presId="urn:microsoft.com/office/officeart/2005/8/layout/hierarchy2"/>
    <dgm:cxn modelId="{26912674-FA51-CE45-BF19-54EF7AE7A556}" type="presParOf" srcId="{AC684639-330E-9D4A-B3F1-194BACD8F112}" destId="{08A74241-88EA-FE4E-A8B8-525CF0D34D0A}" srcOrd="4" destOrd="0" presId="urn:microsoft.com/office/officeart/2005/8/layout/hierarchy2"/>
    <dgm:cxn modelId="{C4F9120A-8992-9C46-AEBB-20777E4163E4}" type="presParOf" srcId="{08A74241-88EA-FE4E-A8B8-525CF0D34D0A}" destId="{49AFADC5-174B-7140-AB5F-32F4D079E528}" srcOrd="0" destOrd="0" presId="urn:microsoft.com/office/officeart/2005/8/layout/hierarchy2"/>
    <dgm:cxn modelId="{3BA86641-40EB-C948-9BB5-25C5D1AF79BE}" type="presParOf" srcId="{AC684639-330E-9D4A-B3F1-194BACD8F112}" destId="{50424B7D-DF3B-4648-9BCD-DEFF237FB110}" srcOrd="5" destOrd="0" presId="urn:microsoft.com/office/officeart/2005/8/layout/hierarchy2"/>
    <dgm:cxn modelId="{FE850699-51A8-8445-8AEE-A4BC6315A711}" type="presParOf" srcId="{50424B7D-DF3B-4648-9BCD-DEFF237FB110}" destId="{5061476B-1586-AE46-8DA5-7831992C847E}" srcOrd="0" destOrd="0" presId="urn:microsoft.com/office/officeart/2005/8/layout/hierarchy2"/>
    <dgm:cxn modelId="{186A4E87-A347-AB4D-A54A-234E619B3404}" type="presParOf" srcId="{50424B7D-DF3B-4648-9BCD-DEFF237FB110}" destId="{EAB7B3A2-A823-CA4E-8F89-06C29EAC923F}" srcOrd="1" destOrd="0" presId="urn:microsoft.com/office/officeart/2005/8/layout/hierarchy2"/>
    <dgm:cxn modelId="{955B2397-603B-D64C-BA6A-846828C39897}" type="presParOf" srcId="{EAB7B3A2-A823-CA4E-8F89-06C29EAC923F}" destId="{84C0767C-A604-C840-90F1-57BC1E0877B4}" srcOrd="0" destOrd="0" presId="urn:microsoft.com/office/officeart/2005/8/layout/hierarchy2"/>
    <dgm:cxn modelId="{F854C34F-8AC7-AA40-8BC1-84D080E89DE1}" type="presParOf" srcId="{84C0767C-A604-C840-90F1-57BC1E0877B4}" destId="{A6BBCDC8-D92A-6848-B8C3-66C36AB35C66}" srcOrd="0" destOrd="0" presId="urn:microsoft.com/office/officeart/2005/8/layout/hierarchy2"/>
    <dgm:cxn modelId="{FD2C7FE1-2910-8949-BA17-77ACEA094337}" type="presParOf" srcId="{EAB7B3A2-A823-CA4E-8F89-06C29EAC923F}" destId="{F5598E1B-C379-5945-B25B-58F861C6E8AB}" srcOrd="1" destOrd="0" presId="urn:microsoft.com/office/officeart/2005/8/layout/hierarchy2"/>
    <dgm:cxn modelId="{03721638-08A4-B049-ACCF-F92E09204009}" type="presParOf" srcId="{F5598E1B-C379-5945-B25B-58F861C6E8AB}" destId="{F9268EFC-D573-D648-BC59-AE9548A3F386}" srcOrd="0" destOrd="0" presId="urn:microsoft.com/office/officeart/2005/8/layout/hierarchy2"/>
    <dgm:cxn modelId="{47D09F1C-BF29-E44C-9443-88DC766D9C92}" type="presParOf" srcId="{F5598E1B-C379-5945-B25B-58F861C6E8AB}" destId="{662B9DD3-6BCC-D34A-9231-A3F8A3886817}" srcOrd="1" destOrd="0" presId="urn:microsoft.com/office/officeart/2005/8/layout/hierarchy2"/>
    <dgm:cxn modelId="{483ACF82-79C4-FC4C-8861-552B10DB4A2B}" type="presParOf" srcId="{EAB7B3A2-A823-CA4E-8F89-06C29EAC923F}" destId="{9FB0EC69-ACD6-6245-AADE-564B1DDAB509}" srcOrd="2" destOrd="0" presId="urn:microsoft.com/office/officeart/2005/8/layout/hierarchy2"/>
    <dgm:cxn modelId="{5FAE14F2-825B-FE4E-B028-7167C486903D}" type="presParOf" srcId="{9FB0EC69-ACD6-6245-AADE-564B1DDAB509}" destId="{8274D1C6-47D1-E34D-BFD3-67F3CA9AEAB3}" srcOrd="0" destOrd="0" presId="urn:microsoft.com/office/officeart/2005/8/layout/hierarchy2"/>
    <dgm:cxn modelId="{830E5FC4-A699-014F-BDED-56B2B4290621}" type="presParOf" srcId="{EAB7B3A2-A823-CA4E-8F89-06C29EAC923F}" destId="{1741AD04-F006-5141-8C75-FD33726AA2A5}" srcOrd="3" destOrd="0" presId="urn:microsoft.com/office/officeart/2005/8/layout/hierarchy2"/>
    <dgm:cxn modelId="{8FB0FC80-E8EF-9D46-812E-ECA7B164DB35}" type="presParOf" srcId="{1741AD04-F006-5141-8C75-FD33726AA2A5}" destId="{1E434061-1E07-9747-A5B0-AE93148FBFF5}" srcOrd="0" destOrd="0" presId="urn:microsoft.com/office/officeart/2005/8/layout/hierarchy2"/>
    <dgm:cxn modelId="{C1D0472F-0A90-A846-A204-76EB9411D139}" type="presParOf" srcId="{1741AD04-F006-5141-8C75-FD33726AA2A5}" destId="{CF2F5835-D8A5-3441-A02E-6B75EDEDDEF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DFA070-DC5F-D642-9D32-55C74DBE9193}" type="doc">
      <dgm:prSet loTypeId="urn:microsoft.com/office/officeart/2005/8/layout/cycle8" loCatId="" qsTypeId="urn:microsoft.com/office/officeart/2005/8/quickstyle/simple4" qsCatId="simple" csTypeId="urn:microsoft.com/office/officeart/2005/8/colors/colorful1" csCatId="colorful" phldr="1"/>
      <dgm:spPr/>
    </dgm:pt>
    <dgm:pt modelId="{A3043B41-F417-9A47-9E20-E2A7BFA9D702}">
      <dgm:prSet phldrT="[Text]"/>
      <dgm:spPr/>
      <dgm:t>
        <a:bodyPr/>
        <a:lstStyle/>
        <a:p>
          <a:r>
            <a:rPr lang="en-US" dirty="0" smtClean="0"/>
            <a:t>Fall</a:t>
          </a:r>
          <a:endParaRPr lang="en-US" dirty="0"/>
        </a:p>
      </dgm:t>
    </dgm:pt>
    <dgm:pt modelId="{F5D1ECDC-A90D-3B4E-8C13-141FF1997556}" type="parTrans" cxnId="{7DE12622-F110-184A-8BDB-C23AEB3999FD}">
      <dgm:prSet/>
      <dgm:spPr/>
      <dgm:t>
        <a:bodyPr/>
        <a:lstStyle/>
        <a:p>
          <a:endParaRPr lang="en-US"/>
        </a:p>
      </dgm:t>
    </dgm:pt>
    <dgm:pt modelId="{B8E7E9EA-02C2-AE45-9BA3-D7116A955B91}" type="sibTrans" cxnId="{7DE12622-F110-184A-8BDB-C23AEB3999FD}">
      <dgm:prSet/>
      <dgm:spPr/>
      <dgm:t>
        <a:bodyPr/>
        <a:lstStyle/>
        <a:p>
          <a:endParaRPr lang="en-US"/>
        </a:p>
      </dgm:t>
    </dgm:pt>
    <dgm:pt modelId="{54819F04-8F48-D647-B6B0-192EC1483933}">
      <dgm:prSet phldrT="[Text]"/>
      <dgm:spPr/>
      <dgm:t>
        <a:bodyPr/>
        <a:lstStyle/>
        <a:p>
          <a:r>
            <a:rPr lang="en-US" dirty="0" smtClean="0"/>
            <a:t>Winter-Spring</a:t>
          </a:r>
          <a:endParaRPr lang="en-US" dirty="0"/>
        </a:p>
      </dgm:t>
    </dgm:pt>
    <dgm:pt modelId="{65A03160-F03B-9745-8020-D61256CEC32E}" type="parTrans" cxnId="{58C6ACE7-896F-B54F-843E-D4C1C0B2364E}">
      <dgm:prSet/>
      <dgm:spPr/>
      <dgm:t>
        <a:bodyPr/>
        <a:lstStyle/>
        <a:p>
          <a:endParaRPr lang="en-US"/>
        </a:p>
      </dgm:t>
    </dgm:pt>
    <dgm:pt modelId="{78E46D49-ABF3-DD4C-8632-6E9D31334A26}" type="sibTrans" cxnId="{58C6ACE7-896F-B54F-843E-D4C1C0B2364E}">
      <dgm:prSet/>
      <dgm:spPr/>
      <dgm:t>
        <a:bodyPr/>
        <a:lstStyle/>
        <a:p>
          <a:endParaRPr lang="en-US"/>
        </a:p>
      </dgm:t>
    </dgm:pt>
    <dgm:pt modelId="{20F7B7D0-318F-ED41-AACD-C5B781855C08}">
      <dgm:prSet phldrT="[Text]"/>
      <dgm:spPr/>
      <dgm:t>
        <a:bodyPr/>
        <a:lstStyle/>
        <a:p>
          <a:r>
            <a:rPr lang="en-US" dirty="0" smtClean="0"/>
            <a:t>Summer</a:t>
          </a:r>
          <a:endParaRPr lang="en-US" dirty="0"/>
        </a:p>
      </dgm:t>
    </dgm:pt>
    <dgm:pt modelId="{288AB2FD-F22B-0648-A674-1C31292C9E61}" type="parTrans" cxnId="{611D38A4-FD47-F143-AECB-3A337AABE627}">
      <dgm:prSet/>
      <dgm:spPr/>
      <dgm:t>
        <a:bodyPr/>
        <a:lstStyle/>
        <a:p>
          <a:endParaRPr lang="en-US"/>
        </a:p>
      </dgm:t>
    </dgm:pt>
    <dgm:pt modelId="{63AB9206-E069-E84A-9DCA-D0E3CB06BC81}" type="sibTrans" cxnId="{611D38A4-FD47-F143-AECB-3A337AABE627}">
      <dgm:prSet/>
      <dgm:spPr/>
      <dgm:t>
        <a:bodyPr/>
        <a:lstStyle/>
        <a:p>
          <a:endParaRPr lang="en-US"/>
        </a:p>
      </dgm:t>
    </dgm:pt>
    <dgm:pt modelId="{091F22CC-0253-0B42-86A8-E4F59E8065AE}" type="pres">
      <dgm:prSet presAssocID="{E8DFA070-DC5F-D642-9D32-55C74DBE9193}" presName="compositeShape" presStyleCnt="0">
        <dgm:presLayoutVars>
          <dgm:chMax val="7"/>
          <dgm:dir/>
          <dgm:resizeHandles val="exact"/>
        </dgm:presLayoutVars>
      </dgm:prSet>
      <dgm:spPr/>
    </dgm:pt>
    <dgm:pt modelId="{9BC6C76A-0606-8049-8B83-6503ABA222E2}" type="pres">
      <dgm:prSet presAssocID="{E8DFA070-DC5F-D642-9D32-55C74DBE9193}" presName="wedge1" presStyleLbl="node1" presStyleIdx="0" presStyleCnt="3"/>
      <dgm:spPr/>
      <dgm:t>
        <a:bodyPr/>
        <a:lstStyle/>
        <a:p>
          <a:endParaRPr lang="en-US"/>
        </a:p>
      </dgm:t>
    </dgm:pt>
    <dgm:pt modelId="{483B2915-71DD-0C4F-8B4C-9AAF47E4B1FA}" type="pres">
      <dgm:prSet presAssocID="{E8DFA070-DC5F-D642-9D32-55C74DBE9193}" presName="dummy1a" presStyleCnt="0"/>
      <dgm:spPr/>
    </dgm:pt>
    <dgm:pt modelId="{DC96C939-139D-0643-9E28-6A2F80FA477D}" type="pres">
      <dgm:prSet presAssocID="{E8DFA070-DC5F-D642-9D32-55C74DBE9193}" presName="dummy1b" presStyleCnt="0"/>
      <dgm:spPr/>
    </dgm:pt>
    <dgm:pt modelId="{2B4FE038-2C64-274B-8331-6CFEB4F13BD9}" type="pres">
      <dgm:prSet presAssocID="{E8DFA070-DC5F-D642-9D32-55C74DBE9193}" presName="wedge1Tx" presStyleLbl="node1" presStyleIdx="0" presStyleCnt="3">
        <dgm:presLayoutVars>
          <dgm:chMax val="0"/>
          <dgm:chPref val="0"/>
          <dgm:bulletEnabled val="1"/>
        </dgm:presLayoutVars>
      </dgm:prSet>
      <dgm:spPr/>
      <dgm:t>
        <a:bodyPr/>
        <a:lstStyle/>
        <a:p>
          <a:endParaRPr lang="en-US"/>
        </a:p>
      </dgm:t>
    </dgm:pt>
    <dgm:pt modelId="{B693E6FC-39D2-384F-B23E-F8D1633C9CDE}" type="pres">
      <dgm:prSet presAssocID="{E8DFA070-DC5F-D642-9D32-55C74DBE9193}" presName="wedge2" presStyleLbl="node1" presStyleIdx="1" presStyleCnt="3"/>
      <dgm:spPr/>
      <dgm:t>
        <a:bodyPr/>
        <a:lstStyle/>
        <a:p>
          <a:endParaRPr lang="en-US"/>
        </a:p>
      </dgm:t>
    </dgm:pt>
    <dgm:pt modelId="{5FC38D96-B94C-DF46-B520-510C3176FC8A}" type="pres">
      <dgm:prSet presAssocID="{E8DFA070-DC5F-D642-9D32-55C74DBE9193}" presName="dummy2a" presStyleCnt="0"/>
      <dgm:spPr/>
    </dgm:pt>
    <dgm:pt modelId="{945835E2-8659-B149-B824-CF68B9A8D9B1}" type="pres">
      <dgm:prSet presAssocID="{E8DFA070-DC5F-D642-9D32-55C74DBE9193}" presName="dummy2b" presStyleCnt="0"/>
      <dgm:spPr/>
    </dgm:pt>
    <dgm:pt modelId="{958911A2-ED26-4748-9726-3370C1EEC463}" type="pres">
      <dgm:prSet presAssocID="{E8DFA070-DC5F-D642-9D32-55C74DBE9193}" presName="wedge2Tx" presStyleLbl="node1" presStyleIdx="1" presStyleCnt="3">
        <dgm:presLayoutVars>
          <dgm:chMax val="0"/>
          <dgm:chPref val="0"/>
          <dgm:bulletEnabled val="1"/>
        </dgm:presLayoutVars>
      </dgm:prSet>
      <dgm:spPr/>
      <dgm:t>
        <a:bodyPr/>
        <a:lstStyle/>
        <a:p>
          <a:endParaRPr lang="en-US"/>
        </a:p>
      </dgm:t>
    </dgm:pt>
    <dgm:pt modelId="{DBFA8338-CC05-2940-A05E-BD3D2B0EE1F4}" type="pres">
      <dgm:prSet presAssocID="{E8DFA070-DC5F-D642-9D32-55C74DBE9193}" presName="wedge3" presStyleLbl="node1" presStyleIdx="2" presStyleCnt="3"/>
      <dgm:spPr/>
      <dgm:t>
        <a:bodyPr/>
        <a:lstStyle/>
        <a:p>
          <a:endParaRPr lang="en-US"/>
        </a:p>
      </dgm:t>
    </dgm:pt>
    <dgm:pt modelId="{C1DC825D-4562-DD4A-8E22-1F6196F2950E}" type="pres">
      <dgm:prSet presAssocID="{E8DFA070-DC5F-D642-9D32-55C74DBE9193}" presName="dummy3a" presStyleCnt="0"/>
      <dgm:spPr/>
    </dgm:pt>
    <dgm:pt modelId="{986A548C-31A7-8049-AB05-6BF00D1B2DCA}" type="pres">
      <dgm:prSet presAssocID="{E8DFA070-DC5F-D642-9D32-55C74DBE9193}" presName="dummy3b" presStyleCnt="0"/>
      <dgm:spPr/>
    </dgm:pt>
    <dgm:pt modelId="{F5CE888E-1085-C846-8CD3-5BFC2039CED1}" type="pres">
      <dgm:prSet presAssocID="{E8DFA070-DC5F-D642-9D32-55C74DBE9193}" presName="wedge3Tx" presStyleLbl="node1" presStyleIdx="2" presStyleCnt="3">
        <dgm:presLayoutVars>
          <dgm:chMax val="0"/>
          <dgm:chPref val="0"/>
          <dgm:bulletEnabled val="1"/>
        </dgm:presLayoutVars>
      </dgm:prSet>
      <dgm:spPr/>
      <dgm:t>
        <a:bodyPr/>
        <a:lstStyle/>
        <a:p>
          <a:endParaRPr lang="en-US"/>
        </a:p>
      </dgm:t>
    </dgm:pt>
    <dgm:pt modelId="{227F2737-653F-6843-AF58-FFBC079C1985}" type="pres">
      <dgm:prSet presAssocID="{B8E7E9EA-02C2-AE45-9BA3-D7116A955B91}" presName="arrowWedge1" presStyleLbl="fgSibTrans2D1" presStyleIdx="0" presStyleCnt="3"/>
      <dgm:spPr/>
    </dgm:pt>
    <dgm:pt modelId="{52285EB1-1A71-9D4C-A1EB-7F3C5A2DEEC5}" type="pres">
      <dgm:prSet presAssocID="{78E46D49-ABF3-DD4C-8632-6E9D31334A26}" presName="arrowWedge2" presStyleLbl="fgSibTrans2D1" presStyleIdx="1" presStyleCnt="3"/>
      <dgm:spPr/>
    </dgm:pt>
    <dgm:pt modelId="{B3DC0718-70FD-9F43-AB24-2A1A336A3636}" type="pres">
      <dgm:prSet presAssocID="{63AB9206-E069-E84A-9DCA-D0E3CB06BC81}" presName="arrowWedge3" presStyleLbl="fgSibTrans2D1" presStyleIdx="2" presStyleCnt="3"/>
      <dgm:spPr/>
    </dgm:pt>
  </dgm:ptLst>
  <dgm:cxnLst>
    <dgm:cxn modelId="{1EF25DA1-20C9-8644-9E2E-F52550D131C9}" type="presOf" srcId="{20F7B7D0-318F-ED41-AACD-C5B781855C08}" destId="{F5CE888E-1085-C846-8CD3-5BFC2039CED1}" srcOrd="1" destOrd="0" presId="urn:microsoft.com/office/officeart/2005/8/layout/cycle8"/>
    <dgm:cxn modelId="{58C6ACE7-896F-B54F-843E-D4C1C0B2364E}" srcId="{E8DFA070-DC5F-D642-9D32-55C74DBE9193}" destId="{54819F04-8F48-D647-B6B0-192EC1483933}" srcOrd="1" destOrd="0" parTransId="{65A03160-F03B-9745-8020-D61256CEC32E}" sibTransId="{78E46D49-ABF3-DD4C-8632-6E9D31334A26}"/>
    <dgm:cxn modelId="{7F947A80-2ACC-A948-8FFA-D82B97330C5F}" type="presOf" srcId="{54819F04-8F48-D647-B6B0-192EC1483933}" destId="{958911A2-ED26-4748-9726-3370C1EEC463}" srcOrd="1" destOrd="0" presId="urn:microsoft.com/office/officeart/2005/8/layout/cycle8"/>
    <dgm:cxn modelId="{7839161D-3E9A-1B40-9E3C-5B52442E2614}" type="presOf" srcId="{A3043B41-F417-9A47-9E20-E2A7BFA9D702}" destId="{2B4FE038-2C64-274B-8331-6CFEB4F13BD9}" srcOrd="1" destOrd="0" presId="urn:microsoft.com/office/officeart/2005/8/layout/cycle8"/>
    <dgm:cxn modelId="{7DE12622-F110-184A-8BDB-C23AEB3999FD}" srcId="{E8DFA070-DC5F-D642-9D32-55C74DBE9193}" destId="{A3043B41-F417-9A47-9E20-E2A7BFA9D702}" srcOrd="0" destOrd="0" parTransId="{F5D1ECDC-A90D-3B4E-8C13-141FF1997556}" sibTransId="{B8E7E9EA-02C2-AE45-9BA3-D7116A955B91}"/>
    <dgm:cxn modelId="{65D4E76E-2794-A747-ADA1-C7D2ADCC9AA0}" type="presOf" srcId="{20F7B7D0-318F-ED41-AACD-C5B781855C08}" destId="{DBFA8338-CC05-2940-A05E-BD3D2B0EE1F4}" srcOrd="0" destOrd="0" presId="urn:microsoft.com/office/officeart/2005/8/layout/cycle8"/>
    <dgm:cxn modelId="{611D38A4-FD47-F143-AECB-3A337AABE627}" srcId="{E8DFA070-DC5F-D642-9D32-55C74DBE9193}" destId="{20F7B7D0-318F-ED41-AACD-C5B781855C08}" srcOrd="2" destOrd="0" parTransId="{288AB2FD-F22B-0648-A674-1C31292C9E61}" sibTransId="{63AB9206-E069-E84A-9DCA-D0E3CB06BC81}"/>
    <dgm:cxn modelId="{3DB3D6C3-478C-E741-BE1A-D556902048CA}" type="presOf" srcId="{E8DFA070-DC5F-D642-9D32-55C74DBE9193}" destId="{091F22CC-0253-0B42-86A8-E4F59E8065AE}" srcOrd="0" destOrd="0" presId="urn:microsoft.com/office/officeart/2005/8/layout/cycle8"/>
    <dgm:cxn modelId="{3FB19A38-9D9E-9140-9077-69164C362A29}" type="presOf" srcId="{54819F04-8F48-D647-B6B0-192EC1483933}" destId="{B693E6FC-39D2-384F-B23E-F8D1633C9CDE}" srcOrd="0" destOrd="0" presId="urn:microsoft.com/office/officeart/2005/8/layout/cycle8"/>
    <dgm:cxn modelId="{094DE2D6-BF5E-144F-B4B9-ECD2519CD874}" type="presOf" srcId="{A3043B41-F417-9A47-9E20-E2A7BFA9D702}" destId="{9BC6C76A-0606-8049-8B83-6503ABA222E2}" srcOrd="0" destOrd="0" presId="urn:microsoft.com/office/officeart/2005/8/layout/cycle8"/>
    <dgm:cxn modelId="{5A69CE80-F002-C147-96ED-B99BD6B6EC9A}" type="presParOf" srcId="{091F22CC-0253-0B42-86A8-E4F59E8065AE}" destId="{9BC6C76A-0606-8049-8B83-6503ABA222E2}" srcOrd="0" destOrd="0" presId="urn:microsoft.com/office/officeart/2005/8/layout/cycle8"/>
    <dgm:cxn modelId="{E8535582-5BE9-1F42-9C7B-611F8FC9D419}" type="presParOf" srcId="{091F22CC-0253-0B42-86A8-E4F59E8065AE}" destId="{483B2915-71DD-0C4F-8B4C-9AAF47E4B1FA}" srcOrd="1" destOrd="0" presId="urn:microsoft.com/office/officeart/2005/8/layout/cycle8"/>
    <dgm:cxn modelId="{AE50D946-C00D-A74C-BBFF-92BD65E5E503}" type="presParOf" srcId="{091F22CC-0253-0B42-86A8-E4F59E8065AE}" destId="{DC96C939-139D-0643-9E28-6A2F80FA477D}" srcOrd="2" destOrd="0" presId="urn:microsoft.com/office/officeart/2005/8/layout/cycle8"/>
    <dgm:cxn modelId="{51F82B6A-7ABD-9E46-B15A-D5804318C954}" type="presParOf" srcId="{091F22CC-0253-0B42-86A8-E4F59E8065AE}" destId="{2B4FE038-2C64-274B-8331-6CFEB4F13BD9}" srcOrd="3" destOrd="0" presId="urn:microsoft.com/office/officeart/2005/8/layout/cycle8"/>
    <dgm:cxn modelId="{23714621-52E1-FD42-87F1-AE6E0595B4F3}" type="presParOf" srcId="{091F22CC-0253-0B42-86A8-E4F59E8065AE}" destId="{B693E6FC-39D2-384F-B23E-F8D1633C9CDE}" srcOrd="4" destOrd="0" presId="urn:microsoft.com/office/officeart/2005/8/layout/cycle8"/>
    <dgm:cxn modelId="{6F491DE8-901A-654E-80A9-FCD569F07193}" type="presParOf" srcId="{091F22CC-0253-0B42-86A8-E4F59E8065AE}" destId="{5FC38D96-B94C-DF46-B520-510C3176FC8A}" srcOrd="5" destOrd="0" presId="urn:microsoft.com/office/officeart/2005/8/layout/cycle8"/>
    <dgm:cxn modelId="{1FF5750C-D2DD-CB47-A1AE-670877339B7C}" type="presParOf" srcId="{091F22CC-0253-0B42-86A8-E4F59E8065AE}" destId="{945835E2-8659-B149-B824-CF68B9A8D9B1}" srcOrd="6" destOrd="0" presId="urn:microsoft.com/office/officeart/2005/8/layout/cycle8"/>
    <dgm:cxn modelId="{727B2E1E-9576-1D4A-BB71-E2C8A4ED7A03}" type="presParOf" srcId="{091F22CC-0253-0B42-86A8-E4F59E8065AE}" destId="{958911A2-ED26-4748-9726-3370C1EEC463}" srcOrd="7" destOrd="0" presId="urn:microsoft.com/office/officeart/2005/8/layout/cycle8"/>
    <dgm:cxn modelId="{2B7EB7D6-57DB-FF48-9D54-4DCB2DB6AB3E}" type="presParOf" srcId="{091F22CC-0253-0B42-86A8-E4F59E8065AE}" destId="{DBFA8338-CC05-2940-A05E-BD3D2B0EE1F4}" srcOrd="8" destOrd="0" presId="urn:microsoft.com/office/officeart/2005/8/layout/cycle8"/>
    <dgm:cxn modelId="{EED4D8D5-83AC-064C-979B-F2B6A985FFE3}" type="presParOf" srcId="{091F22CC-0253-0B42-86A8-E4F59E8065AE}" destId="{C1DC825D-4562-DD4A-8E22-1F6196F2950E}" srcOrd="9" destOrd="0" presId="urn:microsoft.com/office/officeart/2005/8/layout/cycle8"/>
    <dgm:cxn modelId="{72D634DF-7765-B54E-8042-010F7F418CC8}" type="presParOf" srcId="{091F22CC-0253-0B42-86A8-E4F59E8065AE}" destId="{986A548C-31A7-8049-AB05-6BF00D1B2DCA}" srcOrd="10" destOrd="0" presId="urn:microsoft.com/office/officeart/2005/8/layout/cycle8"/>
    <dgm:cxn modelId="{C57EA808-EB59-B041-BBB3-B456D1C93DD4}" type="presParOf" srcId="{091F22CC-0253-0B42-86A8-E4F59E8065AE}" destId="{F5CE888E-1085-C846-8CD3-5BFC2039CED1}" srcOrd="11" destOrd="0" presId="urn:microsoft.com/office/officeart/2005/8/layout/cycle8"/>
    <dgm:cxn modelId="{815C72D6-794A-D14B-BB47-EC582D4C5F79}" type="presParOf" srcId="{091F22CC-0253-0B42-86A8-E4F59E8065AE}" destId="{227F2737-653F-6843-AF58-FFBC079C1985}" srcOrd="12" destOrd="0" presId="urn:microsoft.com/office/officeart/2005/8/layout/cycle8"/>
    <dgm:cxn modelId="{8BB0ACE9-8DA6-704E-98BE-4249161D55F8}" type="presParOf" srcId="{091F22CC-0253-0B42-86A8-E4F59E8065AE}" destId="{52285EB1-1A71-9D4C-A1EB-7F3C5A2DEEC5}" srcOrd="13" destOrd="0" presId="urn:microsoft.com/office/officeart/2005/8/layout/cycle8"/>
    <dgm:cxn modelId="{6B282B66-ACCD-A048-87B4-5D866F1A7256}" type="presParOf" srcId="{091F22CC-0253-0B42-86A8-E4F59E8065AE}" destId="{B3DC0718-70FD-9F43-AB24-2A1A336A363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3" qsCatId="simple" csTypeId="urn:microsoft.com/office/officeart/2005/8/colors/colorful3" csCatId="colorful" phldr="1"/>
      <dgm:spPr/>
    </dgm:pt>
    <dgm:pt modelId="{27DF72EA-62B8-FA47-B780-4E5550E597A6}">
      <dgm:prSet phldrT="[Text]" custT="1"/>
      <dgm:spPr/>
      <dgm:t>
        <a:bodyPr/>
        <a:lstStyle/>
        <a:p>
          <a:r>
            <a:rPr lang="en-US" sz="2000" b="1" dirty="0" smtClean="0">
              <a:solidFill>
                <a:schemeClr val="bg1"/>
              </a:solidFill>
              <a:latin typeface="Tw Cen MT"/>
              <a:cs typeface="Tw Cen MT"/>
            </a:rPr>
            <a:t>Online Faith Formation</a:t>
          </a:r>
          <a:endParaRPr lang="en-US" sz="2000" b="1" dirty="0">
            <a:solidFill>
              <a:schemeClr val="bg1"/>
            </a:solidFill>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a:solidFill>
          <a:schemeClr val="accent2">
            <a:lumMod val="60000"/>
            <a:lumOff val="40000"/>
          </a:schemeClr>
        </a:solidFill>
      </dgm:spPr>
      <dgm:t>
        <a:bodyPr/>
        <a:lstStyle/>
        <a:p>
          <a:r>
            <a:rPr lang="en-US" sz="2000" b="1" dirty="0" smtClean="0">
              <a:solidFill>
                <a:schemeClr val="bg1"/>
              </a:solidFill>
              <a:latin typeface="Tw Cen MT"/>
              <a:cs typeface="Tw Cen MT"/>
            </a:rPr>
            <a:t>Mostly Online with Regular Interaction in Gathered Sessions</a:t>
          </a:r>
          <a:endParaRPr lang="en-US" sz="2000" b="1" dirty="0">
            <a:solidFill>
              <a:schemeClr val="bg1"/>
            </a:solidFill>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solidFill>
                <a:schemeClr val="bg1"/>
              </a:solidFill>
              <a:latin typeface="Tw Cen MT"/>
              <a:cs typeface="Tw Cen MT"/>
            </a:rPr>
            <a:t>Online Faith Formation &amp; Gathered Sessions (Flipped Classroom)</a:t>
          </a:r>
          <a:endParaRPr lang="en-US" sz="2000" b="1" dirty="0">
            <a:solidFill>
              <a:schemeClr val="bg1"/>
            </a:solidFill>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solidFill>
                <a:schemeClr val="bg1"/>
              </a:solidFill>
              <a:latin typeface="Tw Cen MT"/>
              <a:cs typeface="Tw Cen MT"/>
            </a:rPr>
            <a:t>Gathered Program with Supportive  Online Content</a:t>
          </a:r>
          <a:endParaRPr lang="en-US" sz="2000" b="1" dirty="0">
            <a:solidFill>
              <a:schemeClr val="bg1"/>
            </a:solidFill>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solidFill>
                <a:schemeClr val="bg1"/>
              </a:solidFill>
              <a:latin typeface="Tw Cen MT"/>
              <a:cs typeface="Tw Cen MT"/>
            </a:rPr>
            <a:t>Gathered Program with Online Components beyond the Program</a:t>
          </a:r>
          <a:endParaRPr lang="en-US" sz="2000" b="1" dirty="0">
            <a:solidFill>
              <a:schemeClr val="bg1"/>
            </a:solidFill>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48D40CA8-D60D-764E-B693-61F7A601A680}" type="presOf" srcId="{F4ED16B1-3A33-874F-A914-87077A1BC463}" destId="{5F564F7E-D9F5-6F45-8D90-294F38BD9E2B}" srcOrd="1" destOrd="0" presId="urn:microsoft.com/office/officeart/2005/8/layout/hList7"/>
    <dgm:cxn modelId="{22D5227D-023A-6E4B-9785-E475B8735F33}" type="presOf" srcId="{E029DFD1-5A55-A742-A3B7-EC5C3DC73126}" destId="{986F3CAA-4B80-7E45-B159-80E86CCC5CA4}" srcOrd="1" destOrd="0" presId="urn:microsoft.com/office/officeart/2005/8/layout/hList7"/>
    <dgm:cxn modelId="{53970E70-E7B8-C148-8F87-B0335B8B0AAB}" srcId="{03B3E102-1C6E-B047-B148-304E49D74DDE}" destId="{F8C555D9-97A8-0E40-BAE9-EC5D44D83B27}" srcOrd="2" destOrd="0" parTransId="{CD3C05C3-5B1B-2E49-9402-E61470B22330}" sibTransId="{C9598B04-058E-A846-BF50-9689A23AF347}"/>
    <dgm:cxn modelId="{97842C55-F4BF-5A48-8980-0A1D8DE2C53C}" srcId="{03B3E102-1C6E-B047-B148-304E49D74DDE}" destId="{E029DFD1-5A55-A742-A3B7-EC5C3DC73126}" srcOrd="4" destOrd="0" parTransId="{232F61C5-1029-6A4A-B2C6-F5BD4418B079}" sibTransId="{4D90C3DB-73B0-FA48-AA1F-DDD8A6C52D71}"/>
    <dgm:cxn modelId="{8354A45B-7B6F-C747-B986-A666D6E34756}" type="presOf" srcId="{C9598B04-058E-A846-BF50-9689A23AF347}" destId="{E33CCB6A-7ADC-F341-B1A8-1F6FCA063CB5}" srcOrd="0" destOrd="0" presId="urn:microsoft.com/office/officeart/2005/8/layout/hList7"/>
    <dgm:cxn modelId="{2926963D-23E9-3042-AAF3-AE444886FBCD}" type="presOf" srcId="{F4ED16B1-3A33-874F-A914-87077A1BC463}" destId="{4D6FD45E-D48A-E341-9F3A-39CFFB569147}" srcOrd="0" destOrd="0" presId="urn:microsoft.com/office/officeart/2005/8/layout/hList7"/>
    <dgm:cxn modelId="{1D33D644-AF80-D643-9B34-15ED632F583C}" type="presOf" srcId="{0A073880-5837-DA46-BB52-CDCE9DFF7FA3}" destId="{56E7A8ED-9E59-EA4A-BD5F-F84428BF70C8}" srcOrd="0" destOrd="0" presId="urn:microsoft.com/office/officeart/2005/8/layout/hList7"/>
    <dgm:cxn modelId="{C9D0F755-434E-884F-A541-1476B3B79669}" srcId="{03B3E102-1C6E-B047-B148-304E49D74DDE}" destId="{27DF72EA-62B8-FA47-B780-4E5550E597A6}" srcOrd="0" destOrd="0" parTransId="{258FA699-84E7-0F4F-93A6-71BB1E234D87}" sibTransId="{F95B29DA-744B-2744-BA74-C1B953041D89}"/>
    <dgm:cxn modelId="{A75A8940-A709-2F4A-860C-A51D8EE0F7B7}" srcId="{03B3E102-1C6E-B047-B148-304E49D74DDE}" destId="{F4ED16B1-3A33-874F-A914-87077A1BC463}" srcOrd="3" destOrd="0" parTransId="{51A64719-8CC3-1642-BDDA-CAE1ADFF4CDF}" sibTransId="{7565B0E5-8E52-FD4E-98B1-F48253865084}"/>
    <dgm:cxn modelId="{028D9093-5C09-E743-B583-0B7BCC8C62D3}" type="presOf" srcId="{F95B29DA-744B-2744-BA74-C1B953041D89}" destId="{E5AC8119-824E-6C43-BEC5-137CF850DAD7}" srcOrd="0" destOrd="0" presId="urn:microsoft.com/office/officeart/2005/8/layout/hList7"/>
    <dgm:cxn modelId="{677B54C1-D9ED-8C4F-9195-5FA9305E7030}" type="presOf" srcId="{03B3E102-1C6E-B047-B148-304E49D74DDE}" destId="{5A8B0C35-9965-7A4A-878C-E5AA674D2C55}" srcOrd="0" destOrd="0" presId="urn:microsoft.com/office/officeart/2005/8/layout/hList7"/>
    <dgm:cxn modelId="{69241706-42BA-D243-8E34-4C7F9F2939D3}" srcId="{03B3E102-1C6E-B047-B148-304E49D74DDE}" destId="{0A073880-5837-DA46-BB52-CDCE9DFF7FA3}" srcOrd="1" destOrd="0" parTransId="{6D051A75-54ED-474F-A3B6-35849F217E21}" sibTransId="{0B448A23-801E-FF44-8B20-F8415A2DE291}"/>
    <dgm:cxn modelId="{100FB167-24B9-0346-A2F6-0BD27C07EF35}" type="presOf" srcId="{27DF72EA-62B8-FA47-B780-4E5550E597A6}" destId="{514AA67C-4C27-1D47-B4B6-585C2497C481}" srcOrd="1" destOrd="0" presId="urn:microsoft.com/office/officeart/2005/8/layout/hList7"/>
    <dgm:cxn modelId="{BE2EFF8B-7165-294C-8CB0-FD735A077329}" type="presOf" srcId="{7565B0E5-8E52-FD4E-98B1-F48253865084}" destId="{6B563E92-688D-BA4B-949E-35F87B3515AB}" srcOrd="0" destOrd="0" presId="urn:microsoft.com/office/officeart/2005/8/layout/hList7"/>
    <dgm:cxn modelId="{E7A78E67-3B04-A249-9234-25A334C2C208}" type="presOf" srcId="{F8C555D9-97A8-0E40-BAE9-EC5D44D83B27}" destId="{9F6CEE22-EA0E-9A40-BCFA-590D47744670}" srcOrd="0" destOrd="0" presId="urn:microsoft.com/office/officeart/2005/8/layout/hList7"/>
    <dgm:cxn modelId="{EE87A2F5-CC9A-5E41-BA8E-98A133C319B6}" type="presOf" srcId="{0B448A23-801E-FF44-8B20-F8415A2DE291}" destId="{C809B6EB-7AB6-0244-953E-0769BFFFD34F}" srcOrd="0" destOrd="0" presId="urn:microsoft.com/office/officeart/2005/8/layout/hList7"/>
    <dgm:cxn modelId="{06B34A09-ED6D-C545-917E-1F4B0B30EB1F}" type="presOf" srcId="{27DF72EA-62B8-FA47-B780-4E5550E597A6}" destId="{16698C05-09EA-D246-A206-48AFECB46B87}" srcOrd="0" destOrd="0" presId="urn:microsoft.com/office/officeart/2005/8/layout/hList7"/>
    <dgm:cxn modelId="{D8546DA1-C2D8-EF4E-8F04-8587721055F3}" type="presOf" srcId="{0A073880-5837-DA46-BB52-CDCE9DFF7FA3}" destId="{BAC6B387-5D11-FD46-9DAD-922344370E22}" srcOrd="1" destOrd="0" presId="urn:microsoft.com/office/officeart/2005/8/layout/hList7"/>
    <dgm:cxn modelId="{E00AD7F9-3DF8-6642-A958-69E4A8723121}" type="presOf" srcId="{F8C555D9-97A8-0E40-BAE9-EC5D44D83B27}" destId="{F42E5D40-8803-FB42-91CD-B0FF61037F4A}" srcOrd="1" destOrd="0" presId="urn:microsoft.com/office/officeart/2005/8/layout/hList7"/>
    <dgm:cxn modelId="{6C0A7160-FA4C-FA4C-970C-8374DE17D168}" type="presOf" srcId="{E029DFD1-5A55-A742-A3B7-EC5C3DC73126}" destId="{68303472-38D5-9447-8C7B-32B1AEB81FD5}" srcOrd="0" destOrd="0" presId="urn:microsoft.com/office/officeart/2005/8/layout/hList7"/>
    <dgm:cxn modelId="{D1558484-69C2-B04D-9299-95D70F273C1D}" type="presParOf" srcId="{5A8B0C35-9965-7A4A-878C-E5AA674D2C55}" destId="{F978572F-7449-4D45-9C74-2C3AF669E3A8}" srcOrd="0" destOrd="0" presId="urn:microsoft.com/office/officeart/2005/8/layout/hList7"/>
    <dgm:cxn modelId="{A77EB724-3790-F548-A635-6309512CB997}" type="presParOf" srcId="{5A8B0C35-9965-7A4A-878C-E5AA674D2C55}" destId="{5A1FC968-9803-9E4D-9C4F-395619101882}" srcOrd="1" destOrd="0" presId="urn:microsoft.com/office/officeart/2005/8/layout/hList7"/>
    <dgm:cxn modelId="{A2BBED86-C1F2-5048-BD04-F5454A3A834C}" type="presParOf" srcId="{5A1FC968-9803-9E4D-9C4F-395619101882}" destId="{2E0DF557-D75E-734E-96D0-C4BEC4B6AFD2}" srcOrd="0" destOrd="0" presId="urn:microsoft.com/office/officeart/2005/8/layout/hList7"/>
    <dgm:cxn modelId="{EFD3E9D1-A1BC-F741-8087-C9E12B716BE4}" type="presParOf" srcId="{2E0DF557-D75E-734E-96D0-C4BEC4B6AFD2}" destId="{16698C05-09EA-D246-A206-48AFECB46B87}" srcOrd="0" destOrd="0" presId="urn:microsoft.com/office/officeart/2005/8/layout/hList7"/>
    <dgm:cxn modelId="{155D6767-CC2C-5440-9C23-D7EEF0A7EB96}" type="presParOf" srcId="{2E0DF557-D75E-734E-96D0-C4BEC4B6AFD2}" destId="{514AA67C-4C27-1D47-B4B6-585C2497C481}" srcOrd="1" destOrd="0" presId="urn:microsoft.com/office/officeart/2005/8/layout/hList7"/>
    <dgm:cxn modelId="{686561A3-1E88-D04A-B5D4-1D0CA4DF6FBA}" type="presParOf" srcId="{2E0DF557-D75E-734E-96D0-C4BEC4B6AFD2}" destId="{309359CC-B1DC-F042-8869-2D8A30B22F6F}" srcOrd="2" destOrd="0" presId="urn:microsoft.com/office/officeart/2005/8/layout/hList7"/>
    <dgm:cxn modelId="{D59802CD-559A-1D4C-BF5B-A192438E3F5A}" type="presParOf" srcId="{2E0DF557-D75E-734E-96D0-C4BEC4B6AFD2}" destId="{948DDB1C-C9CA-6C46-BE9D-19455343474B}" srcOrd="3" destOrd="0" presId="urn:microsoft.com/office/officeart/2005/8/layout/hList7"/>
    <dgm:cxn modelId="{B046366B-A9C7-DA49-A465-B2C61A94527D}" type="presParOf" srcId="{5A1FC968-9803-9E4D-9C4F-395619101882}" destId="{E5AC8119-824E-6C43-BEC5-137CF850DAD7}" srcOrd="1" destOrd="0" presId="urn:microsoft.com/office/officeart/2005/8/layout/hList7"/>
    <dgm:cxn modelId="{1C68AFA3-50D9-694C-903F-D522C2C87B99}" type="presParOf" srcId="{5A1FC968-9803-9E4D-9C4F-395619101882}" destId="{4AE022DF-0059-A54B-BE17-29DE1DDC4830}" srcOrd="2" destOrd="0" presId="urn:microsoft.com/office/officeart/2005/8/layout/hList7"/>
    <dgm:cxn modelId="{EC662B7C-D417-B849-BFDA-00AF1981138F}" type="presParOf" srcId="{4AE022DF-0059-A54B-BE17-29DE1DDC4830}" destId="{56E7A8ED-9E59-EA4A-BD5F-F84428BF70C8}" srcOrd="0" destOrd="0" presId="urn:microsoft.com/office/officeart/2005/8/layout/hList7"/>
    <dgm:cxn modelId="{54BD56A2-6611-534F-A998-206D4B0330E9}" type="presParOf" srcId="{4AE022DF-0059-A54B-BE17-29DE1DDC4830}" destId="{BAC6B387-5D11-FD46-9DAD-922344370E22}" srcOrd="1" destOrd="0" presId="urn:microsoft.com/office/officeart/2005/8/layout/hList7"/>
    <dgm:cxn modelId="{4A66F16B-0449-2240-962B-CE4A8B328A35}" type="presParOf" srcId="{4AE022DF-0059-A54B-BE17-29DE1DDC4830}" destId="{B0C22440-A41C-7143-96A2-A8BAA86B4B4E}" srcOrd="2" destOrd="0" presId="urn:microsoft.com/office/officeart/2005/8/layout/hList7"/>
    <dgm:cxn modelId="{F21A7071-74D0-9B4C-BAE0-50F757C357CD}" type="presParOf" srcId="{4AE022DF-0059-A54B-BE17-29DE1DDC4830}" destId="{831A7594-1FAD-AC42-8EF9-8EB09330611F}" srcOrd="3" destOrd="0" presId="urn:microsoft.com/office/officeart/2005/8/layout/hList7"/>
    <dgm:cxn modelId="{F183C8F7-0CA4-C947-A823-94F76731502A}" type="presParOf" srcId="{5A1FC968-9803-9E4D-9C4F-395619101882}" destId="{C809B6EB-7AB6-0244-953E-0769BFFFD34F}" srcOrd="3" destOrd="0" presId="urn:microsoft.com/office/officeart/2005/8/layout/hList7"/>
    <dgm:cxn modelId="{01081B56-1606-8F46-BF7A-0AC78FF7DC48}" type="presParOf" srcId="{5A1FC968-9803-9E4D-9C4F-395619101882}" destId="{950D0E88-1CCE-354D-B194-4A8820C61346}" srcOrd="4" destOrd="0" presId="urn:microsoft.com/office/officeart/2005/8/layout/hList7"/>
    <dgm:cxn modelId="{4D71CF05-6408-CC40-9EF4-1F6A03999A9E}" type="presParOf" srcId="{950D0E88-1CCE-354D-B194-4A8820C61346}" destId="{9F6CEE22-EA0E-9A40-BCFA-590D47744670}" srcOrd="0" destOrd="0" presId="urn:microsoft.com/office/officeart/2005/8/layout/hList7"/>
    <dgm:cxn modelId="{26BA5947-E798-3B42-B3CD-89457DC964E9}" type="presParOf" srcId="{950D0E88-1CCE-354D-B194-4A8820C61346}" destId="{F42E5D40-8803-FB42-91CD-B0FF61037F4A}" srcOrd="1" destOrd="0" presId="urn:microsoft.com/office/officeart/2005/8/layout/hList7"/>
    <dgm:cxn modelId="{26491FC8-E5F8-9744-A715-3D5494B00392}" type="presParOf" srcId="{950D0E88-1CCE-354D-B194-4A8820C61346}" destId="{1AC99181-8242-694E-ACDE-3BFAAE0EDDB7}" srcOrd="2" destOrd="0" presId="urn:microsoft.com/office/officeart/2005/8/layout/hList7"/>
    <dgm:cxn modelId="{0506CB40-E379-E948-8660-4DB73D91EC80}" type="presParOf" srcId="{950D0E88-1CCE-354D-B194-4A8820C61346}" destId="{44FA06BE-5967-DB4B-9074-25EDB33854E0}" srcOrd="3" destOrd="0" presId="urn:microsoft.com/office/officeart/2005/8/layout/hList7"/>
    <dgm:cxn modelId="{5A8517C1-65BF-D042-8E84-5AEC503E2F1B}" type="presParOf" srcId="{5A1FC968-9803-9E4D-9C4F-395619101882}" destId="{E33CCB6A-7ADC-F341-B1A8-1F6FCA063CB5}" srcOrd="5" destOrd="0" presId="urn:microsoft.com/office/officeart/2005/8/layout/hList7"/>
    <dgm:cxn modelId="{46A87248-6E07-A14F-B735-0EECDBEACC56}" type="presParOf" srcId="{5A1FC968-9803-9E4D-9C4F-395619101882}" destId="{93411E13-0871-4445-8133-E174C6BD2411}" srcOrd="6" destOrd="0" presId="urn:microsoft.com/office/officeart/2005/8/layout/hList7"/>
    <dgm:cxn modelId="{ACBA5542-5BB9-E94C-AE8F-6D1CF4A4EAF1}" type="presParOf" srcId="{93411E13-0871-4445-8133-E174C6BD2411}" destId="{4D6FD45E-D48A-E341-9F3A-39CFFB569147}" srcOrd="0" destOrd="0" presId="urn:microsoft.com/office/officeart/2005/8/layout/hList7"/>
    <dgm:cxn modelId="{8D588280-1B21-E74C-BA08-EAE01AB04E28}" type="presParOf" srcId="{93411E13-0871-4445-8133-E174C6BD2411}" destId="{5F564F7E-D9F5-6F45-8D90-294F38BD9E2B}" srcOrd="1" destOrd="0" presId="urn:microsoft.com/office/officeart/2005/8/layout/hList7"/>
    <dgm:cxn modelId="{A3BF38CF-668B-7F49-8564-DC9193B38F1B}" type="presParOf" srcId="{93411E13-0871-4445-8133-E174C6BD2411}" destId="{5EA79496-6255-0D4E-84CA-D61DBD5D04FF}" srcOrd="2" destOrd="0" presId="urn:microsoft.com/office/officeart/2005/8/layout/hList7"/>
    <dgm:cxn modelId="{3AF537BB-ED57-6A44-87A1-398728E00377}" type="presParOf" srcId="{93411E13-0871-4445-8133-E174C6BD2411}" destId="{748942E6-2E3E-A24C-99B4-01417E8FDDCD}" srcOrd="3" destOrd="0" presId="urn:microsoft.com/office/officeart/2005/8/layout/hList7"/>
    <dgm:cxn modelId="{14F9D561-0244-284B-A823-CBE55D44F091}" type="presParOf" srcId="{5A1FC968-9803-9E4D-9C4F-395619101882}" destId="{6B563E92-688D-BA4B-949E-35F87B3515AB}" srcOrd="7" destOrd="0" presId="urn:microsoft.com/office/officeart/2005/8/layout/hList7"/>
    <dgm:cxn modelId="{36762EA6-B205-9B4A-8700-F84E2724B67F}" type="presParOf" srcId="{5A1FC968-9803-9E4D-9C4F-395619101882}" destId="{F47E01B4-0D12-ED4C-8C0B-589E5B68E24A}" srcOrd="8" destOrd="0" presId="urn:microsoft.com/office/officeart/2005/8/layout/hList7"/>
    <dgm:cxn modelId="{F2934AB6-4BE1-E249-9D6A-A8054AA4DA4B}" type="presParOf" srcId="{F47E01B4-0D12-ED4C-8C0B-589E5B68E24A}" destId="{68303472-38D5-9447-8C7B-32B1AEB81FD5}" srcOrd="0" destOrd="0" presId="urn:microsoft.com/office/officeart/2005/8/layout/hList7"/>
    <dgm:cxn modelId="{CD504942-6804-3F4F-8148-91815F34CEDC}" type="presParOf" srcId="{F47E01B4-0D12-ED4C-8C0B-589E5B68E24A}" destId="{986F3CAA-4B80-7E45-B159-80E86CCC5CA4}" srcOrd="1" destOrd="0" presId="urn:microsoft.com/office/officeart/2005/8/layout/hList7"/>
    <dgm:cxn modelId="{81EC64C6-B4DB-EF41-95FA-B099132EF0E0}" type="presParOf" srcId="{F47E01B4-0D12-ED4C-8C0B-589E5B68E24A}" destId="{F4090A27-9B73-9248-A707-A4C039B75CD1}" srcOrd="2" destOrd="0" presId="urn:microsoft.com/office/officeart/2005/8/layout/hList7"/>
    <dgm:cxn modelId="{A5486636-6F89-B041-8953-30A57794DD4C}"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3_2" csCatId="accent3" phldr="1"/>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961DD880-A93A-6048-AB97-B2DEE7DA15DC}">
      <dgm:prSet phldrT="[Text]" custT="1"/>
      <dgm:spPr/>
      <dgm:t>
        <a:bodyPr/>
        <a:lstStyle/>
        <a:p>
          <a:r>
            <a:rPr lang="en-US" sz="1400" b="1" dirty="0" smtClean="0"/>
            <a:t>For Parents</a:t>
          </a:r>
          <a:endParaRPr lang="en-US" sz="1400" b="1" dirty="0"/>
        </a:p>
      </dgm:t>
    </dgm:pt>
    <dgm:pt modelId="{049F9092-890B-064A-A1C7-BCBFDFBBDB29}" type="parTrans" cxnId="{850B757C-A141-C840-BA4A-8E13F3B2DF8F}">
      <dgm:prSet/>
      <dgm:spPr/>
      <dgm:t>
        <a:bodyPr/>
        <a:lstStyle/>
        <a:p>
          <a:endParaRPr lang="en-US"/>
        </a:p>
      </dgm:t>
    </dgm:pt>
    <dgm:pt modelId="{C2251B99-8496-954F-82E8-3B9E37EEFAA6}" type="sibTrans" cxnId="{850B757C-A141-C840-BA4A-8E13F3B2DF8F}">
      <dgm:prSet/>
      <dgm:spPr/>
      <dgm:t>
        <a:bodyPr/>
        <a:lstStyle/>
        <a:p>
          <a:endParaRPr lang="en-US"/>
        </a:p>
      </dgm:t>
    </dgm:pt>
    <dgm:pt modelId="{EBC59012-128E-D945-A310-A4278BC20966}">
      <dgm:prSet phldrT="[Text]" custT="1"/>
      <dgm:spPr/>
      <dgm:t>
        <a:bodyPr/>
        <a:lstStyle/>
        <a:p>
          <a:r>
            <a:rPr lang="en-US" sz="1400" b="1" dirty="0" smtClean="0"/>
            <a:t>Faith Practices @ Home: Seasons of the Year</a:t>
          </a:r>
        </a:p>
      </dgm:t>
    </dgm:pt>
    <dgm:pt modelId="{53EB17F9-ABD7-9043-8EF4-4DD52FAEF979}" type="parTrans" cxnId="{D5BF67B6-3B4C-6246-8FD2-4ED8323CAD07}">
      <dgm:prSet/>
      <dgm:spPr/>
      <dgm:t>
        <a:bodyPr/>
        <a:lstStyle/>
        <a:p>
          <a:endParaRPr lang="en-US"/>
        </a:p>
      </dgm:t>
    </dgm:pt>
    <dgm:pt modelId="{667D8936-2877-754A-B2A7-37045C672D8A}" type="sibTrans" cxnId="{D5BF67B6-3B4C-6246-8FD2-4ED8323CAD07}">
      <dgm:prSet/>
      <dgm:spPr/>
      <dgm:t>
        <a:bodyPr/>
        <a:lstStyle/>
        <a:p>
          <a:endParaRPr lang="en-US"/>
        </a:p>
      </dgm:t>
    </dgm:pt>
    <dgm:pt modelId="{F4891E69-05A1-D940-AD54-1945B596B03B}">
      <dgm:prSet phldrT="[Text]" custT="1"/>
      <dgm:spPr/>
      <dgm:t>
        <a:bodyPr/>
        <a:lstStyle/>
        <a:p>
          <a:r>
            <a:rPr lang="en-US" sz="1400" b="1" dirty="0" smtClean="0"/>
            <a:t>Sunday Worship </a:t>
          </a:r>
          <a:br>
            <a:rPr lang="en-US" sz="1400" b="1" dirty="0" smtClean="0"/>
          </a:br>
          <a:r>
            <a:rPr lang="en-US" sz="1400" b="1" dirty="0" smtClean="0"/>
            <a:t>@ Home</a:t>
          </a:r>
        </a:p>
      </dgm:t>
    </dgm:pt>
    <dgm:pt modelId="{D0AE19E6-5955-6641-9A6F-C588B9B28826}" type="sibTrans" cxnId="{6E9779D7-EE24-2B44-85F6-9CE55F4A2E25}">
      <dgm:prSet/>
      <dgm:spPr/>
      <dgm:t>
        <a:bodyPr/>
        <a:lstStyle/>
        <a:p>
          <a:endParaRPr lang="en-US"/>
        </a:p>
      </dgm:t>
    </dgm:pt>
    <dgm:pt modelId="{4BDBC7F0-DF71-0241-9487-573EA70E0825}" type="parTrans" cxnId="{6E9779D7-EE24-2B44-85F6-9CE55F4A2E25}">
      <dgm:prSet/>
      <dgm:spPr/>
      <dgm:t>
        <a:bodyPr/>
        <a:lstStyle/>
        <a:p>
          <a:endParaRPr lang="en-US" dirty="0"/>
        </a:p>
      </dgm:t>
    </dgm:pt>
    <dgm:pt modelId="{0F1C742E-51C7-2543-8360-11D7F496E638}">
      <dgm:prSet phldrT="[Text]" custT="1"/>
      <dgm:spPr/>
      <dgm:t>
        <a:bodyPr/>
        <a:lstStyle/>
        <a:p>
          <a:r>
            <a:rPr lang="en-US" sz="1400" b="1" dirty="0" smtClean="0"/>
            <a:t>Faith Practices @Home: Bible &amp; Learning the Faith</a:t>
          </a:r>
          <a:endParaRPr lang="en-US" sz="1400" b="1" dirty="0"/>
        </a:p>
      </dgm:t>
    </dgm:pt>
    <dgm:pt modelId="{767B4DB2-6936-8C4C-B1DF-BEC98A402196}" type="parTrans" cxnId="{A52D7FFA-AB11-4344-81F7-34ED0F598E6F}">
      <dgm:prSet/>
      <dgm:spPr/>
      <dgm:t>
        <a:bodyPr/>
        <a:lstStyle/>
        <a:p>
          <a:endParaRPr lang="en-US"/>
        </a:p>
      </dgm:t>
    </dgm:pt>
    <dgm:pt modelId="{3D0693D7-7B7E-DA4E-AC61-72A37CDC7B00}" type="sibTrans" cxnId="{A52D7FFA-AB11-4344-81F7-34ED0F598E6F}">
      <dgm:prSet/>
      <dgm:spPr/>
      <dgm:t>
        <a:bodyPr/>
        <a:lstStyle/>
        <a:p>
          <a:endParaRPr lang="en-US"/>
        </a:p>
      </dgm:t>
    </dgm:pt>
    <dgm:pt modelId="{5BFBCA87-7BAD-E748-8F88-19B6FD9C54C1}">
      <dgm:prSet phldrT="[Text]" custT="1"/>
      <dgm:spPr/>
      <dgm:t>
        <a:bodyPr/>
        <a:lstStyle/>
        <a:p>
          <a:r>
            <a:rPr lang="en-US" sz="1400" b="1" dirty="0" smtClean="0"/>
            <a:t>Children’s Programs &amp; Events</a:t>
          </a:r>
          <a:endParaRPr lang="en-US" sz="1400" b="1" dirty="0"/>
        </a:p>
      </dgm:t>
    </dgm:pt>
    <dgm:pt modelId="{C0ED4669-9416-0948-94BE-66802DCB2153}" type="parTrans" cxnId="{70BF97B2-5056-D845-A18C-1427B82260B9}">
      <dgm:prSet/>
      <dgm:spPr/>
      <dgm:t>
        <a:bodyPr/>
        <a:lstStyle/>
        <a:p>
          <a:endParaRPr lang="en-US"/>
        </a:p>
      </dgm:t>
    </dgm:pt>
    <dgm:pt modelId="{AE79F588-5454-AE4E-A285-95C165D2AF7F}" type="sibTrans" cxnId="{70BF97B2-5056-D845-A18C-1427B82260B9}">
      <dgm:prSet/>
      <dgm:spPr/>
      <dgm:t>
        <a:bodyPr/>
        <a:lstStyle/>
        <a:p>
          <a:endParaRPr lang="en-US"/>
        </a:p>
      </dgm:t>
    </dgm:pt>
    <dgm:pt modelId="{583240FB-CD5D-CE45-A7C1-043AF114A2C5}">
      <dgm:prSet phldrT="[Text]" custT="1"/>
      <dgm:spPr/>
      <dgm:t>
        <a:bodyPr/>
        <a:lstStyle/>
        <a:p>
          <a:r>
            <a:rPr lang="en-US" sz="1400" b="1" dirty="0" smtClean="0"/>
            <a:t>Faith Practices @Home: Rituals &amp; Milestones</a:t>
          </a:r>
          <a:endParaRPr lang="en-US" sz="1400" b="1" dirty="0"/>
        </a:p>
      </dgm:t>
    </dgm:pt>
    <dgm:pt modelId="{3A83DF82-ACDE-A341-8E95-9B412C52B7D3}" type="parTrans" cxnId="{FBFCE296-1267-7444-87EC-CF66B6131A55}">
      <dgm:prSet/>
      <dgm:spPr/>
      <dgm:t>
        <a:bodyPr/>
        <a:lstStyle/>
        <a:p>
          <a:endParaRPr lang="en-US"/>
        </a:p>
      </dgm:t>
    </dgm:pt>
    <dgm:pt modelId="{2DA837AD-94E9-874D-B518-2B2C3A0C5943}" type="sibTrans" cxnId="{FBFCE296-1267-7444-87EC-CF66B6131A55}">
      <dgm:prSet/>
      <dgm:spPr/>
      <dgm:t>
        <a:bodyPr/>
        <a:lstStyle/>
        <a:p>
          <a:endParaRPr lang="en-US"/>
        </a:p>
      </dgm:t>
    </dgm:pt>
    <dgm:pt modelId="{8BAE294D-B6D6-7B42-B507-F48966780F8F}">
      <dgm:prSet phldrT="[Text]" custT="1"/>
      <dgm:spPr/>
      <dgm:t>
        <a:bodyPr/>
        <a:lstStyle/>
        <a:p>
          <a:r>
            <a:rPr lang="en-US" sz="1400" b="1" dirty="0" smtClean="0"/>
            <a:t>Faith Practices @ Home: Service</a:t>
          </a:r>
          <a:endParaRPr lang="en-US" sz="1400" b="1" dirty="0"/>
        </a:p>
      </dgm:t>
    </dgm:pt>
    <dgm:pt modelId="{02BE90D4-646C-B54F-B6C3-48D36FC39511}" type="parTrans" cxnId="{6B16E1A6-060E-564B-937C-6BB561DA4A09}">
      <dgm:prSet/>
      <dgm:spPr/>
      <dgm:t>
        <a:bodyPr/>
        <a:lstStyle/>
        <a:p>
          <a:endParaRPr lang="en-US"/>
        </a:p>
      </dgm:t>
    </dgm:pt>
    <dgm:pt modelId="{A0BAA2F6-1F2E-9147-A28F-9076704BDDB8}" type="sibTrans" cxnId="{6B16E1A6-060E-564B-937C-6BB561DA4A09}">
      <dgm:prSet/>
      <dgm:spPr/>
      <dgm:t>
        <a:bodyPr/>
        <a:lstStyle/>
        <a:p>
          <a:endParaRPr lang="en-US"/>
        </a:p>
      </dgm:t>
    </dgm:pt>
    <dgm:pt modelId="{2428120A-EC8B-954F-AF54-6812AF71B422}">
      <dgm:prSet phldrT="[Text]" custT="1"/>
      <dgm:spPr/>
      <dgm:t>
        <a:bodyPr/>
        <a:lstStyle/>
        <a:p>
          <a:r>
            <a:rPr lang="en-US" sz="1400" b="1" dirty="0" smtClean="0"/>
            <a:t>Family Life Assets </a:t>
          </a:r>
          <a:endParaRPr lang="en-US" sz="1400" b="1" dirty="0"/>
        </a:p>
      </dgm:t>
    </dgm:pt>
    <dgm:pt modelId="{BFEBB3D9-DD47-2B48-8744-21B33F39C484}" type="parTrans" cxnId="{FEF70FAF-85D4-8F43-8984-FB22DC94B2DB}">
      <dgm:prSet/>
      <dgm:spPr/>
      <dgm:t>
        <a:bodyPr/>
        <a:lstStyle/>
        <a:p>
          <a:endParaRPr lang="en-US"/>
        </a:p>
      </dgm:t>
    </dgm:pt>
    <dgm:pt modelId="{504BDC30-6545-5846-A128-60E40A5EA05C}" type="sibTrans" cxnId="{FEF70FAF-85D4-8F43-8984-FB22DC94B2DB}">
      <dgm:prSet/>
      <dgm:spPr/>
      <dgm:t>
        <a:bodyPr/>
        <a:lstStyle/>
        <a:p>
          <a:endParaRPr lang="en-US"/>
        </a:p>
      </dgm:t>
    </dgm:pt>
    <dgm:pt modelId="{8C78478B-83F9-1940-8A0B-1567E69107B5}">
      <dgm:prSet phldrT="[Text]" custT="1"/>
      <dgm:spPr/>
      <dgm:t>
        <a:bodyPr/>
        <a:lstStyle/>
        <a:p>
          <a:r>
            <a:rPr lang="en-US" sz="1400" b="1" dirty="0" smtClean="0"/>
            <a:t>Missional / Discovering Faith</a:t>
          </a:r>
          <a:endParaRPr lang="en-US" sz="1400" b="1" dirty="0"/>
        </a:p>
      </dgm:t>
    </dgm:pt>
    <dgm:pt modelId="{B794A0CF-41F9-EA4C-BF65-5EDDA38E49CF}" type="parTrans" cxnId="{F9D65B25-83A3-6C42-9998-30611F5ACCE6}">
      <dgm:prSet/>
      <dgm:spPr/>
      <dgm:t>
        <a:bodyPr/>
        <a:lstStyle/>
        <a:p>
          <a:endParaRPr lang="en-US"/>
        </a:p>
      </dgm:t>
    </dgm:pt>
    <dgm:pt modelId="{CD7B1995-DCF8-F34C-84CF-BA0ABFA21E2C}" type="sibTrans" cxnId="{F9D65B25-83A3-6C42-9998-30611F5ACCE6}">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20403" custScaleY="113475"/>
      <dgm:spPr/>
      <dgm:t>
        <a:bodyPr/>
        <a:lstStyle/>
        <a:p>
          <a:endParaRPr lang="en-US"/>
        </a:p>
      </dgm:t>
    </dgm:pt>
    <dgm:pt modelId="{55667891-9EE2-7348-A65B-B085845A50C7}" type="pres">
      <dgm:prSet presAssocID="{F4891E69-05A1-D940-AD54-1945B596B03B}" presName="node" presStyleLbl="node1" presStyleIdx="0" presStyleCnt="9" custScaleX="121262" custScaleY="108540">
        <dgm:presLayoutVars>
          <dgm:bulletEnabled val="1"/>
        </dgm:presLayoutVars>
      </dgm:prSet>
      <dgm:spPr/>
      <dgm:t>
        <a:bodyPr/>
        <a:lstStyle/>
        <a:p>
          <a:endParaRPr lang="en-US"/>
        </a:p>
      </dgm:t>
    </dgm:pt>
    <dgm:pt modelId="{C5D35E2F-0F7B-664C-B5CF-881EFAD112EA}" type="pres">
      <dgm:prSet presAssocID="{F4891E69-05A1-D940-AD54-1945B596B03B}" presName="dummy" presStyleCnt="0"/>
      <dgm:spPr/>
      <dgm:t>
        <a:bodyPr/>
        <a:lstStyle/>
        <a:p>
          <a:endParaRPr lang="en-US"/>
        </a:p>
      </dgm:t>
    </dgm:pt>
    <dgm:pt modelId="{8F84FEDD-4B4D-9B4B-B52B-84550EC4FAA6}" type="pres">
      <dgm:prSet presAssocID="{D0AE19E6-5955-6641-9A6F-C588B9B28826}" presName="sibTrans" presStyleLbl="sibTrans2D1" presStyleIdx="0" presStyleCnt="9"/>
      <dgm:spPr/>
      <dgm:t>
        <a:bodyPr/>
        <a:lstStyle/>
        <a:p>
          <a:endParaRPr lang="en-US"/>
        </a:p>
      </dgm:t>
    </dgm:pt>
    <dgm:pt modelId="{06FB14D1-103C-C84F-B44F-94A259B48B04}" type="pres">
      <dgm:prSet presAssocID="{EBC59012-128E-D945-A310-A4278BC20966}" presName="node" presStyleLbl="node1" presStyleIdx="1" presStyleCnt="9" custScaleX="121262" custScaleY="108540">
        <dgm:presLayoutVars>
          <dgm:bulletEnabled val="1"/>
        </dgm:presLayoutVars>
      </dgm:prSet>
      <dgm:spPr/>
      <dgm:t>
        <a:bodyPr/>
        <a:lstStyle/>
        <a:p>
          <a:endParaRPr lang="en-US"/>
        </a:p>
      </dgm:t>
    </dgm:pt>
    <dgm:pt modelId="{DC0FD9AF-45D4-E44E-B542-A1A56E5F5E1E}" type="pres">
      <dgm:prSet presAssocID="{EBC59012-128E-D945-A310-A4278BC20966}" presName="dummy" presStyleCnt="0"/>
      <dgm:spPr/>
      <dgm:t>
        <a:bodyPr/>
        <a:lstStyle/>
        <a:p>
          <a:endParaRPr lang="en-US"/>
        </a:p>
      </dgm:t>
    </dgm:pt>
    <dgm:pt modelId="{607103A2-8C53-334A-A084-228C85F80B23}" type="pres">
      <dgm:prSet presAssocID="{667D8936-2877-754A-B2A7-37045C672D8A}" presName="sibTrans" presStyleLbl="sibTrans2D1" presStyleIdx="1" presStyleCnt="9"/>
      <dgm:spPr/>
      <dgm:t>
        <a:bodyPr/>
        <a:lstStyle/>
        <a:p>
          <a:endParaRPr lang="en-US"/>
        </a:p>
      </dgm:t>
    </dgm:pt>
    <dgm:pt modelId="{DDD9949A-4B83-9C43-A852-2B790C83D4DA}" type="pres">
      <dgm:prSet presAssocID="{0F1C742E-51C7-2543-8360-11D7F496E638}" presName="node" presStyleLbl="node1" presStyleIdx="2" presStyleCnt="9" custScaleX="121262" custScaleY="108540">
        <dgm:presLayoutVars>
          <dgm:bulletEnabled val="1"/>
        </dgm:presLayoutVars>
      </dgm:prSet>
      <dgm:spPr/>
      <dgm:t>
        <a:bodyPr/>
        <a:lstStyle/>
        <a:p>
          <a:endParaRPr lang="en-US"/>
        </a:p>
      </dgm:t>
    </dgm:pt>
    <dgm:pt modelId="{9C1AB20D-8A6E-754C-AF2F-42D8DB7F4074}" type="pres">
      <dgm:prSet presAssocID="{0F1C742E-51C7-2543-8360-11D7F496E638}" presName="dummy" presStyleCnt="0"/>
      <dgm:spPr/>
      <dgm:t>
        <a:bodyPr/>
        <a:lstStyle/>
        <a:p>
          <a:endParaRPr lang="en-US"/>
        </a:p>
      </dgm:t>
    </dgm:pt>
    <dgm:pt modelId="{317A0835-047B-B840-AD61-F6950D54960B}" type="pres">
      <dgm:prSet presAssocID="{3D0693D7-7B7E-DA4E-AC61-72A37CDC7B00}" presName="sibTrans" presStyleLbl="sibTrans2D1" presStyleIdx="2" presStyleCnt="9"/>
      <dgm:spPr/>
      <dgm:t>
        <a:bodyPr/>
        <a:lstStyle/>
        <a:p>
          <a:endParaRPr lang="en-US"/>
        </a:p>
      </dgm:t>
    </dgm:pt>
    <dgm:pt modelId="{ADE3CE14-6BF7-C94A-B48E-AD8AF2728543}" type="pres">
      <dgm:prSet presAssocID="{583240FB-CD5D-CE45-A7C1-043AF114A2C5}" presName="node" presStyleLbl="node1" presStyleIdx="3" presStyleCnt="9" custScaleX="121262" custScaleY="108540">
        <dgm:presLayoutVars>
          <dgm:bulletEnabled val="1"/>
        </dgm:presLayoutVars>
      </dgm:prSet>
      <dgm:spPr/>
      <dgm:t>
        <a:bodyPr/>
        <a:lstStyle/>
        <a:p>
          <a:endParaRPr lang="en-US"/>
        </a:p>
      </dgm:t>
    </dgm:pt>
    <dgm:pt modelId="{316BE7AA-D847-1843-BAA8-4A112560461B}" type="pres">
      <dgm:prSet presAssocID="{583240FB-CD5D-CE45-A7C1-043AF114A2C5}" presName="dummy" presStyleCnt="0"/>
      <dgm:spPr/>
    </dgm:pt>
    <dgm:pt modelId="{BEF97A5D-2660-0A47-AB8A-2E641B4C1285}" type="pres">
      <dgm:prSet presAssocID="{2DA837AD-94E9-874D-B518-2B2C3A0C5943}" presName="sibTrans" presStyleLbl="sibTrans2D1" presStyleIdx="3" presStyleCnt="9"/>
      <dgm:spPr/>
      <dgm:t>
        <a:bodyPr/>
        <a:lstStyle/>
        <a:p>
          <a:endParaRPr lang="en-US"/>
        </a:p>
      </dgm:t>
    </dgm:pt>
    <dgm:pt modelId="{AD804111-FBE1-0E43-8917-3F023C48D7C8}" type="pres">
      <dgm:prSet presAssocID="{8BAE294D-B6D6-7B42-B507-F48966780F8F}" presName="node" presStyleLbl="node1" presStyleIdx="4" presStyleCnt="9" custScaleX="121262" custScaleY="108540">
        <dgm:presLayoutVars>
          <dgm:bulletEnabled val="1"/>
        </dgm:presLayoutVars>
      </dgm:prSet>
      <dgm:spPr/>
      <dgm:t>
        <a:bodyPr/>
        <a:lstStyle/>
        <a:p>
          <a:endParaRPr lang="en-US"/>
        </a:p>
      </dgm:t>
    </dgm:pt>
    <dgm:pt modelId="{05997310-0028-7747-97A2-BB693D73F95C}" type="pres">
      <dgm:prSet presAssocID="{8BAE294D-B6D6-7B42-B507-F48966780F8F}" presName="dummy" presStyleCnt="0"/>
      <dgm:spPr/>
    </dgm:pt>
    <dgm:pt modelId="{AE63C42E-62A1-024B-B626-42E1208BE178}" type="pres">
      <dgm:prSet presAssocID="{A0BAA2F6-1F2E-9147-A28F-9076704BDDB8}" presName="sibTrans" presStyleLbl="sibTrans2D1" presStyleIdx="4" presStyleCnt="9"/>
      <dgm:spPr/>
      <dgm:t>
        <a:bodyPr/>
        <a:lstStyle/>
        <a:p>
          <a:endParaRPr lang="en-US"/>
        </a:p>
      </dgm:t>
    </dgm:pt>
    <dgm:pt modelId="{F4161C11-D9FE-CC42-82CE-71A74D4515E6}" type="pres">
      <dgm:prSet presAssocID="{2428120A-EC8B-954F-AF54-6812AF71B422}" presName="node" presStyleLbl="node1" presStyleIdx="5" presStyleCnt="9" custScaleX="121262" custScaleY="108540">
        <dgm:presLayoutVars>
          <dgm:bulletEnabled val="1"/>
        </dgm:presLayoutVars>
      </dgm:prSet>
      <dgm:spPr/>
      <dgm:t>
        <a:bodyPr/>
        <a:lstStyle/>
        <a:p>
          <a:endParaRPr lang="en-US"/>
        </a:p>
      </dgm:t>
    </dgm:pt>
    <dgm:pt modelId="{5B9E6CE0-E51C-9140-ADC1-94C0EB1F4A8C}" type="pres">
      <dgm:prSet presAssocID="{2428120A-EC8B-954F-AF54-6812AF71B422}" presName="dummy" presStyleCnt="0"/>
      <dgm:spPr/>
    </dgm:pt>
    <dgm:pt modelId="{C157EBFD-F0BE-A645-BA82-53258C64AE23}" type="pres">
      <dgm:prSet presAssocID="{504BDC30-6545-5846-A128-60E40A5EA05C}" presName="sibTrans" presStyleLbl="sibTrans2D1" presStyleIdx="5" presStyleCnt="9"/>
      <dgm:spPr/>
      <dgm:t>
        <a:bodyPr/>
        <a:lstStyle/>
        <a:p>
          <a:endParaRPr lang="en-US"/>
        </a:p>
      </dgm:t>
    </dgm:pt>
    <dgm:pt modelId="{D5B8E15C-5176-D14C-9301-6DD51E81D4B4}" type="pres">
      <dgm:prSet presAssocID="{961DD880-A93A-6048-AB97-B2DEE7DA15DC}" presName="node" presStyleLbl="node1" presStyleIdx="6" presStyleCnt="9" custScaleX="121262" custScaleY="108540">
        <dgm:presLayoutVars>
          <dgm:bulletEnabled val="1"/>
        </dgm:presLayoutVars>
      </dgm:prSet>
      <dgm:spPr/>
      <dgm:t>
        <a:bodyPr/>
        <a:lstStyle/>
        <a:p>
          <a:endParaRPr lang="en-US"/>
        </a:p>
      </dgm:t>
    </dgm:pt>
    <dgm:pt modelId="{B01CFCCF-8DEF-C649-98A1-F00013EB54EA}" type="pres">
      <dgm:prSet presAssocID="{961DD880-A93A-6048-AB97-B2DEE7DA15DC}" presName="dummy" presStyleCnt="0"/>
      <dgm:spPr/>
      <dgm:t>
        <a:bodyPr/>
        <a:lstStyle/>
        <a:p>
          <a:endParaRPr lang="en-US"/>
        </a:p>
      </dgm:t>
    </dgm:pt>
    <dgm:pt modelId="{5FF4EA7C-7615-5544-AF9A-49A8FDEB7575}" type="pres">
      <dgm:prSet presAssocID="{C2251B99-8496-954F-82E8-3B9E37EEFAA6}" presName="sibTrans" presStyleLbl="sibTrans2D1" presStyleIdx="6" presStyleCnt="9"/>
      <dgm:spPr/>
      <dgm:t>
        <a:bodyPr/>
        <a:lstStyle/>
        <a:p>
          <a:endParaRPr lang="en-US"/>
        </a:p>
      </dgm:t>
    </dgm:pt>
    <dgm:pt modelId="{B60741DA-9B20-3642-9B54-C82FF8812431}" type="pres">
      <dgm:prSet presAssocID="{5BFBCA87-7BAD-E748-8F88-19B6FD9C54C1}" presName="node" presStyleLbl="node1" presStyleIdx="7" presStyleCnt="9" custScaleX="121262" custScaleY="108540">
        <dgm:presLayoutVars>
          <dgm:bulletEnabled val="1"/>
        </dgm:presLayoutVars>
      </dgm:prSet>
      <dgm:spPr/>
      <dgm:t>
        <a:bodyPr/>
        <a:lstStyle/>
        <a:p>
          <a:endParaRPr lang="en-US"/>
        </a:p>
      </dgm:t>
    </dgm:pt>
    <dgm:pt modelId="{2359C42D-2753-7E41-A152-C71298423BEA}" type="pres">
      <dgm:prSet presAssocID="{5BFBCA87-7BAD-E748-8F88-19B6FD9C54C1}" presName="dummy" presStyleCnt="0"/>
      <dgm:spPr/>
      <dgm:t>
        <a:bodyPr/>
        <a:lstStyle/>
        <a:p>
          <a:endParaRPr lang="en-US"/>
        </a:p>
      </dgm:t>
    </dgm:pt>
    <dgm:pt modelId="{54896C96-A28D-E047-B07C-11664921E7F4}" type="pres">
      <dgm:prSet presAssocID="{AE79F588-5454-AE4E-A285-95C165D2AF7F}" presName="sibTrans" presStyleLbl="sibTrans2D1" presStyleIdx="7" presStyleCnt="9"/>
      <dgm:spPr/>
      <dgm:t>
        <a:bodyPr/>
        <a:lstStyle/>
        <a:p>
          <a:endParaRPr lang="en-US"/>
        </a:p>
      </dgm:t>
    </dgm:pt>
    <dgm:pt modelId="{C5C0381B-B303-7841-80BC-E06B2CEBCB2D}" type="pres">
      <dgm:prSet presAssocID="{8C78478B-83F9-1940-8A0B-1567E69107B5}" presName="node" presStyleLbl="node1" presStyleIdx="8" presStyleCnt="9" custScaleX="121262" custScaleY="108540">
        <dgm:presLayoutVars>
          <dgm:bulletEnabled val="1"/>
        </dgm:presLayoutVars>
      </dgm:prSet>
      <dgm:spPr/>
      <dgm:t>
        <a:bodyPr/>
        <a:lstStyle/>
        <a:p>
          <a:endParaRPr lang="en-US"/>
        </a:p>
      </dgm:t>
    </dgm:pt>
    <dgm:pt modelId="{0EF753A8-25DE-704E-8B8F-8D8B6FF5E166}" type="pres">
      <dgm:prSet presAssocID="{8C78478B-83F9-1940-8A0B-1567E69107B5}" presName="dummy" presStyleCnt="0"/>
      <dgm:spPr/>
    </dgm:pt>
    <dgm:pt modelId="{9ED28279-201E-4A4B-AE4F-C3326A6C9141}" type="pres">
      <dgm:prSet presAssocID="{CD7B1995-DCF8-F34C-84CF-BA0ABFA21E2C}" presName="sibTrans" presStyleLbl="sibTrans2D1" presStyleIdx="8" presStyleCnt="9"/>
      <dgm:spPr/>
      <dgm:t>
        <a:bodyPr/>
        <a:lstStyle/>
        <a:p>
          <a:endParaRPr lang="en-US"/>
        </a:p>
      </dgm:t>
    </dgm:pt>
  </dgm:ptLst>
  <dgm:cxnLst>
    <dgm:cxn modelId="{D5BF67B6-3B4C-6246-8FD2-4ED8323CAD07}" srcId="{4090E13C-FA55-8644-AA81-AAD46FD2B792}" destId="{EBC59012-128E-D945-A310-A4278BC20966}" srcOrd="1" destOrd="0" parTransId="{53EB17F9-ABD7-9043-8EF4-4DD52FAEF979}" sibTransId="{667D8936-2877-754A-B2A7-37045C672D8A}"/>
    <dgm:cxn modelId="{C94327EF-6246-C04D-B9BC-BF3923A37FF9}" type="presOf" srcId="{961DD880-A93A-6048-AB97-B2DEE7DA15DC}" destId="{D5B8E15C-5176-D14C-9301-6DD51E81D4B4}" srcOrd="0" destOrd="0" presId="urn:microsoft.com/office/officeart/2005/8/layout/radial6"/>
    <dgm:cxn modelId="{3E0C9033-8C09-BA45-9D79-3C1DED74DAEF}" type="presOf" srcId="{8BAE294D-B6D6-7B42-B507-F48966780F8F}" destId="{AD804111-FBE1-0E43-8917-3F023C48D7C8}" srcOrd="0" destOrd="0" presId="urn:microsoft.com/office/officeart/2005/8/layout/radial6"/>
    <dgm:cxn modelId="{F9D65B25-83A3-6C42-9998-30611F5ACCE6}" srcId="{4090E13C-FA55-8644-AA81-AAD46FD2B792}" destId="{8C78478B-83F9-1940-8A0B-1567E69107B5}" srcOrd="8" destOrd="0" parTransId="{B794A0CF-41F9-EA4C-BF65-5EDDA38E49CF}" sibTransId="{CD7B1995-DCF8-F34C-84CF-BA0ABFA21E2C}"/>
    <dgm:cxn modelId="{F14F579E-B793-1D44-97DC-2C425AC56B1E}" type="presOf" srcId="{8C78478B-83F9-1940-8A0B-1567E69107B5}" destId="{C5C0381B-B303-7841-80BC-E06B2CEBCB2D}" srcOrd="0" destOrd="0" presId="urn:microsoft.com/office/officeart/2005/8/layout/radial6"/>
    <dgm:cxn modelId="{A52D7FFA-AB11-4344-81F7-34ED0F598E6F}" srcId="{4090E13C-FA55-8644-AA81-AAD46FD2B792}" destId="{0F1C742E-51C7-2543-8360-11D7F496E638}" srcOrd="2" destOrd="0" parTransId="{767B4DB2-6936-8C4C-B1DF-BEC98A402196}" sibTransId="{3D0693D7-7B7E-DA4E-AC61-72A37CDC7B00}"/>
    <dgm:cxn modelId="{92D665BE-62E4-3640-B05E-2198C3F6037A}" type="presOf" srcId="{4090E13C-FA55-8644-AA81-AAD46FD2B792}" destId="{1F5542E9-152D-E345-8CBD-81CD754B363A}" srcOrd="0" destOrd="0" presId="urn:microsoft.com/office/officeart/2005/8/layout/radial6"/>
    <dgm:cxn modelId="{CAB974E7-5D92-F64A-8B78-3B5BF475B6C8}" type="presOf" srcId="{2DA837AD-94E9-874D-B518-2B2C3A0C5943}" destId="{BEF97A5D-2660-0A47-AB8A-2E641B4C1285}" srcOrd="0" destOrd="0" presId="urn:microsoft.com/office/officeart/2005/8/layout/radial6"/>
    <dgm:cxn modelId="{29D07010-AEE3-B949-94F5-22EDB1E3ADA4}" type="presOf" srcId="{2428120A-EC8B-954F-AF54-6812AF71B422}" destId="{F4161C11-D9FE-CC42-82CE-71A74D4515E6}" srcOrd="0" destOrd="0" presId="urn:microsoft.com/office/officeart/2005/8/layout/radial6"/>
    <dgm:cxn modelId="{B9189737-6D03-044C-88BA-1257257EDA17}" type="presOf" srcId="{EBC59012-128E-D945-A310-A4278BC20966}" destId="{06FB14D1-103C-C84F-B44F-94A259B48B04}" srcOrd="0" destOrd="0" presId="urn:microsoft.com/office/officeart/2005/8/layout/radial6"/>
    <dgm:cxn modelId="{20DA2AFF-C2FC-134C-90A8-44D7B0B91415}" type="presOf" srcId="{F4891E69-05A1-D940-AD54-1945B596B03B}" destId="{55667891-9EE2-7348-A65B-B085845A50C7}" srcOrd="0" destOrd="0" presId="urn:microsoft.com/office/officeart/2005/8/layout/radial6"/>
    <dgm:cxn modelId="{DCE559DD-76F5-1F41-BAE2-334E73946CC1}" type="presOf" srcId="{667D8936-2877-754A-B2A7-37045C672D8A}" destId="{607103A2-8C53-334A-A084-228C85F80B23}" srcOrd="0" destOrd="0" presId="urn:microsoft.com/office/officeart/2005/8/layout/radial6"/>
    <dgm:cxn modelId="{D71769E7-B1EE-6846-9DFC-4B3EEF0549DF}" type="presOf" srcId="{D0AE19E6-5955-6641-9A6F-C588B9B28826}" destId="{8F84FEDD-4B4D-9B4B-B52B-84550EC4FAA6}" srcOrd="0" destOrd="0" presId="urn:microsoft.com/office/officeart/2005/8/layout/radial6"/>
    <dgm:cxn modelId="{FEF70FAF-85D4-8F43-8984-FB22DC94B2DB}" srcId="{4090E13C-FA55-8644-AA81-AAD46FD2B792}" destId="{2428120A-EC8B-954F-AF54-6812AF71B422}" srcOrd="5" destOrd="0" parTransId="{BFEBB3D9-DD47-2B48-8744-21B33F39C484}" sibTransId="{504BDC30-6545-5846-A128-60E40A5EA05C}"/>
    <dgm:cxn modelId="{70BF97B2-5056-D845-A18C-1427B82260B9}" srcId="{4090E13C-FA55-8644-AA81-AAD46FD2B792}" destId="{5BFBCA87-7BAD-E748-8F88-19B6FD9C54C1}" srcOrd="7" destOrd="0" parTransId="{C0ED4669-9416-0948-94BE-66802DCB2153}" sibTransId="{AE79F588-5454-AE4E-A285-95C165D2AF7F}"/>
    <dgm:cxn modelId="{6E9779D7-EE24-2B44-85F6-9CE55F4A2E25}" srcId="{4090E13C-FA55-8644-AA81-AAD46FD2B792}" destId="{F4891E69-05A1-D940-AD54-1945B596B03B}" srcOrd="0" destOrd="0" parTransId="{4BDBC7F0-DF71-0241-9487-573EA70E0825}" sibTransId="{D0AE19E6-5955-6641-9A6F-C588B9B28826}"/>
    <dgm:cxn modelId="{FD8ED1A4-EA0D-2445-A6E2-C6855BA5D637}" type="presOf" srcId="{0F1C742E-51C7-2543-8360-11D7F496E638}" destId="{DDD9949A-4B83-9C43-A852-2B790C83D4DA}" srcOrd="0" destOrd="0" presId="urn:microsoft.com/office/officeart/2005/8/layout/radial6"/>
    <dgm:cxn modelId="{FBFCE296-1267-7444-87EC-CF66B6131A55}" srcId="{4090E13C-FA55-8644-AA81-AAD46FD2B792}" destId="{583240FB-CD5D-CE45-A7C1-043AF114A2C5}" srcOrd="3" destOrd="0" parTransId="{3A83DF82-ACDE-A341-8E95-9B412C52B7D3}" sibTransId="{2DA837AD-94E9-874D-B518-2B2C3A0C5943}"/>
    <dgm:cxn modelId="{109B7673-A1AB-6647-A8D1-A52F3A16936E}" type="presOf" srcId="{5BFBCA87-7BAD-E748-8F88-19B6FD9C54C1}" destId="{B60741DA-9B20-3642-9B54-C82FF8812431}" srcOrd="0" destOrd="0" presId="urn:microsoft.com/office/officeart/2005/8/layout/radial6"/>
    <dgm:cxn modelId="{850B757C-A141-C840-BA4A-8E13F3B2DF8F}" srcId="{4090E13C-FA55-8644-AA81-AAD46FD2B792}" destId="{961DD880-A93A-6048-AB97-B2DEE7DA15DC}" srcOrd="6" destOrd="0" parTransId="{049F9092-890B-064A-A1C7-BCBFDFBBDB29}" sibTransId="{C2251B99-8496-954F-82E8-3B9E37EEFAA6}"/>
    <dgm:cxn modelId="{B7838BFA-59E3-A349-9702-34ADD38F0B29}" type="presOf" srcId="{AE79F588-5454-AE4E-A285-95C165D2AF7F}" destId="{54896C96-A28D-E047-B07C-11664921E7F4}"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947BE928-B1B4-F44C-999C-7011AE9A1CA6}" type="presOf" srcId="{583240FB-CD5D-CE45-A7C1-043AF114A2C5}" destId="{ADE3CE14-6BF7-C94A-B48E-AD8AF2728543}" srcOrd="0" destOrd="0" presId="urn:microsoft.com/office/officeart/2005/8/layout/radial6"/>
    <dgm:cxn modelId="{49E393B3-2978-F643-9BC1-4A6BF9D0D582}" type="presOf" srcId="{CD7B1995-DCF8-F34C-84CF-BA0ABFA21E2C}" destId="{9ED28279-201E-4A4B-AE4F-C3326A6C9141}" srcOrd="0" destOrd="0" presId="urn:microsoft.com/office/officeart/2005/8/layout/radial6"/>
    <dgm:cxn modelId="{50A1B4BD-2D79-E84A-AB37-3EDCE3ED387B}" type="presOf" srcId="{83B2E4C9-6739-0940-BFE0-6E1FBF8066B7}" destId="{2A3B12F4-3F24-344A-999E-BCBA7DF402FC}" srcOrd="0" destOrd="0" presId="urn:microsoft.com/office/officeart/2005/8/layout/radial6"/>
    <dgm:cxn modelId="{558CDB3F-EC41-2942-AD9D-6D458E0313E5}" type="presOf" srcId="{3D0693D7-7B7E-DA4E-AC61-72A37CDC7B00}" destId="{317A0835-047B-B840-AD61-F6950D54960B}" srcOrd="0" destOrd="0" presId="urn:microsoft.com/office/officeart/2005/8/layout/radial6"/>
    <dgm:cxn modelId="{EC491441-C18E-ED4A-B1F5-212FA1501635}" type="presOf" srcId="{504BDC30-6545-5846-A128-60E40A5EA05C}" destId="{C157EBFD-F0BE-A645-BA82-53258C64AE23}" srcOrd="0" destOrd="0" presId="urn:microsoft.com/office/officeart/2005/8/layout/radial6"/>
    <dgm:cxn modelId="{6B16E1A6-060E-564B-937C-6BB561DA4A09}" srcId="{4090E13C-FA55-8644-AA81-AAD46FD2B792}" destId="{8BAE294D-B6D6-7B42-B507-F48966780F8F}" srcOrd="4" destOrd="0" parTransId="{02BE90D4-646C-B54F-B6C3-48D36FC39511}" sibTransId="{A0BAA2F6-1F2E-9147-A28F-9076704BDDB8}"/>
    <dgm:cxn modelId="{D452DD22-A8E7-C047-8E28-74D82F7A131C}" type="presOf" srcId="{A0BAA2F6-1F2E-9147-A28F-9076704BDDB8}" destId="{AE63C42E-62A1-024B-B626-42E1208BE178}" srcOrd="0" destOrd="0" presId="urn:microsoft.com/office/officeart/2005/8/layout/radial6"/>
    <dgm:cxn modelId="{A192246A-4104-5841-A4D1-E8C8D98AE09A}" type="presOf" srcId="{C2251B99-8496-954F-82E8-3B9E37EEFAA6}" destId="{5FF4EA7C-7615-5544-AF9A-49A8FDEB7575}" srcOrd="0" destOrd="0" presId="urn:microsoft.com/office/officeart/2005/8/layout/radial6"/>
    <dgm:cxn modelId="{8F7910AF-2BBC-1A47-A68F-2C1D65B452C0}" type="presParOf" srcId="{2A3B12F4-3F24-344A-999E-BCBA7DF402FC}" destId="{1F5542E9-152D-E345-8CBD-81CD754B363A}" srcOrd="0" destOrd="0" presId="urn:microsoft.com/office/officeart/2005/8/layout/radial6"/>
    <dgm:cxn modelId="{A4C7BC19-2B2B-1041-BF63-6B66439A8682}" type="presParOf" srcId="{2A3B12F4-3F24-344A-999E-BCBA7DF402FC}" destId="{55667891-9EE2-7348-A65B-B085845A50C7}" srcOrd="1" destOrd="0" presId="urn:microsoft.com/office/officeart/2005/8/layout/radial6"/>
    <dgm:cxn modelId="{A50B5EC4-4641-3748-B1CE-2BB99170EF29}" type="presParOf" srcId="{2A3B12F4-3F24-344A-999E-BCBA7DF402FC}" destId="{C5D35E2F-0F7B-664C-B5CF-881EFAD112EA}" srcOrd="2" destOrd="0" presId="urn:microsoft.com/office/officeart/2005/8/layout/radial6"/>
    <dgm:cxn modelId="{F01D5775-89B5-5A49-A1FB-5D0B109A9E4B}" type="presParOf" srcId="{2A3B12F4-3F24-344A-999E-BCBA7DF402FC}" destId="{8F84FEDD-4B4D-9B4B-B52B-84550EC4FAA6}" srcOrd="3" destOrd="0" presId="urn:microsoft.com/office/officeart/2005/8/layout/radial6"/>
    <dgm:cxn modelId="{07443A3A-3311-D744-95CC-5656CE1EFAFE}" type="presParOf" srcId="{2A3B12F4-3F24-344A-999E-BCBA7DF402FC}" destId="{06FB14D1-103C-C84F-B44F-94A259B48B04}" srcOrd="4" destOrd="0" presId="urn:microsoft.com/office/officeart/2005/8/layout/radial6"/>
    <dgm:cxn modelId="{B7087A02-4885-0D4C-AB1B-F2DE191FCB69}" type="presParOf" srcId="{2A3B12F4-3F24-344A-999E-BCBA7DF402FC}" destId="{DC0FD9AF-45D4-E44E-B542-A1A56E5F5E1E}" srcOrd="5" destOrd="0" presId="urn:microsoft.com/office/officeart/2005/8/layout/radial6"/>
    <dgm:cxn modelId="{B0D3EBFD-C7CC-0244-895E-31EFAF44DD70}" type="presParOf" srcId="{2A3B12F4-3F24-344A-999E-BCBA7DF402FC}" destId="{607103A2-8C53-334A-A084-228C85F80B23}" srcOrd="6" destOrd="0" presId="urn:microsoft.com/office/officeart/2005/8/layout/radial6"/>
    <dgm:cxn modelId="{38EEFB34-FD3E-1440-9547-F670B7D65C9D}" type="presParOf" srcId="{2A3B12F4-3F24-344A-999E-BCBA7DF402FC}" destId="{DDD9949A-4B83-9C43-A852-2B790C83D4DA}" srcOrd="7" destOrd="0" presId="urn:microsoft.com/office/officeart/2005/8/layout/radial6"/>
    <dgm:cxn modelId="{0F1CB032-9EED-794A-A056-E71E4C3B1A7D}" type="presParOf" srcId="{2A3B12F4-3F24-344A-999E-BCBA7DF402FC}" destId="{9C1AB20D-8A6E-754C-AF2F-42D8DB7F4074}" srcOrd="8" destOrd="0" presId="urn:microsoft.com/office/officeart/2005/8/layout/radial6"/>
    <dgm:cxn modelId="{B7125CAA-823E-2741-9122-834197CC8BAC}" type="presParOf" srcId="{2A3B12F4-3F24-344A-999E-BCBA7DF402FC}" destId="{317A0835-047B-B840-AD61-F6950D54960B}" srcOrd="9" destOrd="0" presId="urn:microsoft.com/office/officeart/2005/8/layout/radial6"/>
    <dgm:cxn modelId="{3905624B-4016-C44C-8D3A-49E28D049060}" type="presParOf" srcId="{2A3B12F4-3F24-344A-999E-BCBA7DF402FC}" destId="{ADE3CE14-6BF7-C94A-B48E-AD8AF2728543}" srcOrd="10" destOrd="0" presId="urn:microsoft.com/office/officeart/2005/8/layout/radial6"/>
    <dgm:cxn modelId="{2FC364C7-3344-9142-AA83-629C0C7C0695}" type="presParOf" srcId="{2A3B12F4-3F24-344A-999E-BCBA7DF402FC}" destId="{316BE7AA-D847-1843-BAA8-4A112560461B}" srcOrd="11" destOrd="0" presId="urn:microsoft.com/office/officeart/2005/8/layout/radial6"/>
    <dgm:cxn modelId="{44673F2C-6E2D-8540-A62F-8EA57F7DDF31}" type="presParOf" srcId="{2A3B12F4-3F24-344A-999E-BCBA7DF402FC}" destId="{BEF97A5D-2660-0A47-AB8A-2E641B4C1285}" srcOrd="12" destOrd="0" presId="urn:microsoft.com/office/officeart/2005/8/layout/radial6"/>
    <dgm:cxn modelId="{C5199B8A-01BD-6C4C-99AB-94E799FD4F3D}" type="presParOf" srcId="{2A3B12F4-3F24-344A-999E-BCBA7DF402FC}" destId="{AD804111-FBE1-0E43-8917-3F023C48D7C8}" srcOrd="13" destOrd="0" presId="urn:microsoft.com/office/officeart/2005/8/layout/radial6"/>
    <dgm:cxn modelId="{85A4ADE1-D2B1-FB49-8808-24BE9D297D30}" type="presParOf" srcId="{2A3B12F4-3F24-344A-999E-BCBA7DF402FC}" destId="{05997310-0028-7747-97A2-BB693D73F95C}" srcOrd="14" destOrd="0" presId="urn:microsoft.com/office/officeart/2005/8/layout/radial6"/>
    <dgm:cxn modelId="{74274FB3-0B3A-3D46-9EA0-7CF8281C2897}" type="presParOf" srcId="{2A3B12F4-3F24-344A-999E-BCBA7DF402FC}" destId="{AE63C42E-62A1-024B-B626-42E1208BE178}" srcOrd="15" destOrd="0" presId="urn:microsoft.com/office/officeart/2005/8/layout/radial6"/>
    <dgm:cxn modelId="{11C2B4F9-8382-7B42-B27E-06D8CDA7FDC0}" type="presParOf" srcId="{2A3B12F4-3F24-344A-999E-BCBA7DF402FC}" destId="{F4161C11-D9FE-CC42-82CE-71A74D4515E6}" srcOrd="16" destOrd="0" presId="urn:microsoft.com/office/officeart/2005/8/layout/radial6"/>
    <dgm:cxn modelId="{63554FB1-CAE0-5A46-B195-F0D3B4915377}" type="presParOf" srcId="{2A3B12F4-3F24-344A-999E-BCBA7DF402FC}" destId="{5B9E6CE0-E51C-9140-ADC1-94C0EB1F4A8C}" srcOrd="17" destOrd="0" presId="urn:microsoft.com/office/officeart/2005/8/layout/radial6"/>
    <dgm:cxn modelId="{2B4E334A-1373-C143-85B1-65E0C3FA4F57}" type="presParOf" srcId="{2A3B12F4-3F24-344A-999E-BCBA7DF402FC}" destId="{C157EBFD-F0BE-A645-BA82-53258C64AE23}" srcOrd="18" destOrd="0" presId="urn:microsoft.com/office/officeart/2005/8/layout/radial6"/>
    <dgm:cxn modelId="{1C2331D9-61F9-B34D-A3D1-E31EBD0252F6}" type="presParOf" srcId="{2A3B12F4-3F24-344A-999E-BCBA7DF402FC}" destId="{D5B8E15C-5176-D14C-9301-6DD51E81D4B4}" srcOrd="19" destOrd="0" presId="urn:microsoft.com/office/officeart/2005/8/layout/radial6"/>
    <dgm:cxn modelId="{74939A71-E652-5043-A562-8E4AE00AE81D}" type="presParOf" srcId="{2A3B12F4-3F24-344A-999E-BCBA7DF402FC}" destId="{B01CFCCF-8DEF-C649-98A1-F00013EB54EA}" srcOrd="20" destOrd="0" presId="urn:microsoft.com/office/officeart/2005/8/layout/radial6"/>
    <dgm:cxn modelId="{0E696FCA-44C3-1243-AACD-8F9F83C708DD}" type="presParOf" srcId="{2A3B12F4-3F24-344A-999E-BCBA7DF402FC}" destId="{5FF4EA7C-7615-5544-AF9A-49A8FDEB7575}" srcOrd="21" destOrd="0" presId="urn:microsoft.com/office/officeart/2005/8/layout/radial6"/>
    <dgm:cxn modelId="{807A6A07-A0B5-B14C-A0D6-6F97221B1B4D}" type="presParOf" srcId="{2A3B12F4-3F24-344A-999E-BCBA7DF402FC}" destId="{B60741DA-9B20-3642-9B54-C82FF8812431}" srcOrd="22" destOrd="0" presId="urn:microsoft.com/office/officeart/2005/8/layout/radial6"/>
    <dgm:cxn modelId="{A6C343F4-A816-A643-BE79-8445064804A9}" type="presParOf" srcId="{2A3B12F4-3F24-344A-999E-BCBA7DF402FC}" destId="{2359C42D-2753-7E41-A152-C71298423BEA}" srcOrd="23" destOrd="0" presId="urn:microsoft.com/office/officeart/2005/8/layout/radial6"/>
    <dgm:cxn modelId="{56B99B56-2E2F-084D-ADB9-F8C97C41AD71}" type="presParOf" srcId="{2A3B12F4-3F24-344A-999E-BCBA7DF402FC}" destId="{54896C96-A28D-E047-B07C-11664921E7F4}" srcOrd="24" destOrd="0" presId="urn:microsoft.com/office/officeart/2005/8/layout/radial6"/>
    <dgm:cxn modelId="{421B8426-F4A3-CF48-9A33-9035CAEC7DE6}" type="presParOf" srcId="{2A3B12F4-3F24-344A-999E-BCBA7DF402FC}" destId="{C5C0381B-B303-7841-80BC-E06B2CEBCB2D}" srcOrd="25" destOrd="0" presId="urn:microsoft.com/office/officeart/2005/8/layout/radial6"/>
    <dgm:cxn modelId="{7F77BCC9-EAA6-9E4D-819A-3430870782A4}" type="presParOf" srcId="{2A3B12F4-3F24-344A-999E-BCBA7DF402FC}" destId="{0EF753A8-25DE-704E-8B8F-8D8B6FF5E166}" srcOrd="26" destOrd="0" presId="urn:microsoft.com/office/officeart/2005/8/layout/radial6"/>
    <dgm:cxn modelId="{199103EE-B1E5-E940-99CB-47D8AEBD6CF1}" type="presParOf" srcId="{2A3B12F4-3F24-344A-999E-BCBA7DF402FC}" destId="{9ED28279-201E-4A4B-AE4F-C3326A6C9141}"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n-US"/>
        </a:p>
      </dgm:t>
    </dgm:pt>
    <dgm:pt modelId="{BD2D7B6F-F5D3-0045-AA60-FFD24738CB82}">
      <dgm:prSet phldrT="[Text]" custT="1"/>
      <dgm:spPr/>
      <dgm:t>
        <a:bodyPr/>
        <a:lstStyle/>
        <a:p>
          <a:r>
            <a:rPr lang="en-US" sz="2400" b="1" dirty="0" smtClean="0"/>
            <a:t>Faith Practices </a:t>
          </a:r>
          <a:br>
            <a:rPr lang="en-US" sz="2400" b="1" dirty="0" smtClean="0"/>
          </a:br>
          <a:r>
            <a:rPr lang="en-US" sz="2400" b="1" dirty="0" smtClean="0"/>
            <a:t>@ Home</a:t>
          </a:r>
          <a:endParaRPr lang="en-US" sz="2400" b="1" dirty="0"/>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t>Daily Devotion</a:t>
          </a:r>
          <a:endParaRPr lang="en-US" dirty="0"/>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t>Resources</a:t>
          </a:r>
          <a:endParaRPr lang="en-US" dirty="0"/>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A95C74BA-EA46-5446-8E93-5763C223AB1B}">
      <dgm:prSet phldrT="[Text]"/>
      <dgm:spPr/>
      <dgm:t>
        <a:bodyPr/>
        <a:lstStyle/>
        <a:p>
          <a:r>
            <a:rPr lang="en-US" dirty="0" smtClean="0"/>
            <a:t>Serving</a:t>
          </a:r>
          <a:r>
            <a:rPr lang="en-US" baseline="0" dirty="0" smtClean="0"/>
            <a:t> Others</a:t>
          </a:r>
          <a:endParaRPr lang="en-US" dirty="0"/>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t>Resources</a:t>
          </a:r>
          <a:endParaRPr lang="en-US" dirty="0"/>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2E4368CB-1C70-DF4A-9524-DA64AFD17CE1}">
      <dgm:prSet phldrT="[Text]"/>
      <dgm:spPr/>
      <dgm:t>
        <a:bodyPr/>
        <a:lstStyle/>
        <a:p>
          <a:r>
            <a:rPr lang="en-US" dirty="0" smtClean="0"/>
            <a:t>Reading the Bible</a:t>
          </a:r>
          <a:endParaRPr lang="en-US" dirty="0"/>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230DD719-D9EF-814A-AD99-896BA8ACDF49}">
      <dgm:prSet phldrT="[Text]"/>
      <dgm:spPr/>
      <dgm:t>
        <a:bodyPr/>
        <a:lstStyle/>
        <a:p>
          <a:r>
            <a:rPr lang="en-US" dirty="0" smtClean="0"/>
            <a:t>Resources</a:t>
          </a:r>
          <a:endParaRPr lang="en-US" dirty="0"/>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2039F4FA-3627-C448-8C60-C44CA263BD11}">
      <dgm:prSet phldrT="[Text]"/>
      <dgm:spPr/>
      <dgm:t>
        <a:bodyPr/>
        <a:lstStyle/>
        <a:p>
          <a:r>
            <a:rPr lang="en-US" dirty="0" smtClean="0"/>
            <a:t>Caring Conversations</a:t>
          </a:r>
          <a:endParaRPr lang="en-US" dirty="0"/>
        </a:p>
      </dgm:t>
    </dgm:pt>
    <dgm:pt modelId="{48611C90-5CE8-CC45-8A80-A08054DA7EB1}" type="parTrans" cxnId="{363B0438-C22C-824B-AD63-9BE0EE91C978}">
      <dgm:prSet/>
      <dgm:spPr/>
      <dgm:t>
        <a:bodyPr/>
        <a:lstStyle/>
        <a:p>
          <a:endParaRPr lang="en-US" dirty="0"/>
        </a:p>
      </dgm:t>
    </dgm:pt>
    <dgm:pt modelId="{894C941C-4D15-0A46-814C-5A92EF00E405}" type="sibTrans" cxnId="{363B0438-C22C-824B-AD63-9BE0EE91C978}">
      <dgm:prSet/>
      <dgm:spPr/>
      <dgm:t>
        <a:bodyPr/>
        <a:lstStyle/>
        <a:p>
          <a:endParaRPr lang="en-US"/>
        </a:p>
      </dgm:t>
    </dgm:pt>
    <dgm:pt modelId="{99B1676D-A68D-7F43-AAAB-35D076744D1C}">
      <dgm:prSet phldrT="[Text]"/>
      <dgm:spPr/>
      <dgm:t>
        <a:bodyPr/>
        <a:lstStyle/>
        <a:p>
          <a:r>
            <a:rPr lang="en-US" dirty="0" smtClean="0"/>
            <a:t>Resources</a:t>
          </a:r>
          <a:endParaRPr lang="en-US" dirty="0"/>
        </a:p>
      </dgm:t>
    </dgm:pt>
    <dgm:pt modelId="{EE2165C7-E7C0-2E4C-A200-EFD839EFED8F}" type="parTrans" cxnId="{871BDAF7-4AB5-4446-8612-8695704010FD}">
      <dgm:prSet/>
      <dgm:spPr/>
      <dgm:t>
        <a:bodyPr/>
        <a:lstStyle/>
        <a:p>
          <a:endParaRPr lang="en-US" dirty="0"/>
        </a:p>
      </dgm:t>
    </dgm:pt>
    <dgm:pt modelId="{7200368A-9723-A54E-83E6-71D5A8981281}" type="sibTrans" cxnId="{871BDAF7-4AB5-4446-8612-8695704010FD}">
      <dgm:prSet/>
      <dgm:spPr/>
      <dgm:t>
        <a:bodyPr/>
        <a:lstStyle/>
        <a:p>
          <a:endParaRPr lang="en-US"/>
        </a:p>
      </dgm:t>
    </dgm:pt>
    <dgm:pt modelId="{6D3DD9B0-D07D-744B-9DA9-DA0FAA1CC26C}">
      <dgm:prSet phldrT="[Text]"/>
      <dgm:spPr/>
      <dgm:t>
        <a:bodyPr/>
        <a:lstStyle/>
        <a:p>
          <a:r>
            <a:rPr lang="en-US" dirty="0" smtClean="0"/>
            <a:t>Church Year Seasonal</a:t>
          </a:r>
          <a:endParaRPr lang="en-US" dirty="0"/>
        </a:p>
      </dgm:t>
    </dgm:pt>
    <dgm:pt modelId="{6AB97222-3042-2E46-98A7-F9287F1C5A87}" type="parTrans" cxnId="{96664D03-0791-ED44-9C0B-840AF0A89031}">
      <dgm:prSet/>
      <dgm:spPr/>
      <dgm:t>
        <a:bodyPr/>
        <a:lstStyle/>
        <a:p>
          <a:endParaRPr lang="en-US" dirty="0"/>
        </a:p>
      </dgm:t>
    </dgm:pt>
    <dgm:pt modelId="{7C68F3F6-26E3-8346-8257-7ECD6B7EC761}" type="sibTrans" cxnId="{96664D03-0791-ED44-9C0B-840AF0A89031}">
      <dgm:prSet/>
      <dgm:spPr/>
      <dgm:t>
        <a:bodyPr/>
        <a:lstStyle/>
        <a:p>
          <a:endParaRPr lang="en-US"/>
        </a:p>
      </dgm:t>
    </dgm:pt>
    <dgm:pt modelId="{1AC64651-DA90-244E-93AB-BC6E66E665CA}">
      <dgm:prSet phldrT="[Text]"/>
      <dgm:spPr/>
      <dgm:t>
        <a:bodyPr/>
        <a:lstStyle/>
        <a:p>
          <a:r>
            <a:rPr lang="en-US" dirty="0" smtClean="0"/>
            <a:t>Learning about Faith</a:t>
          </a:r>
          <a:endParaRPr lang="en-US" dirty="0"/>
        </a:p>
      </dgm:t>
    </dgm:pt>
    <dgm:pt modelId="{AC438D0B-CB7C-E248-A67A-D5C0D302BFF4}" type="parTrans" cxnId="{84C1E65D-5E60-D040-99F0-23F5B94E19A4}">
      <dgm:prSet/>
      <dgm:spPr/>
      <dgm:t>
        <a:bodyPr/>
        <a:lstStyle/>
        <a:p>
          <a:endParaRPr lang="en-US" dirty="0"/>
        </a:p>
      </dgm:t>
    </dgm:pt>
    <dgm:pt modelId="{5EEDA699-596D-C142-811E-40FFF48987C4}" type="sibTrans" cxnId="{84C1E65D-5E60-D040-99F0-23F5B94E19A4}">
      <dgm:prSet/>
      <dgm:spPr/>
      <dgm:t>
        <a:bodyPr/>
        <a:lstStyle/>
        <a:p>
          <a:endParaRPr lang="en-US"/>
        </a:p>
      </dgm:t>
    </dgm:pt>
    <dgm:pt modelId="{A077FE6A-7A6F-EE4C-ADB9-111E2FBD5402}">
      <dgm:prSet phldrT="[Text]"/>
      <dgm:spPr/>
      <dgm:t>
        <a:bodyPr/>
        <a:lstStyle/>
        <a:p>
          <a:r>
            <a:rPr lang="en-US" dirty="0" smtClean="0"/>
            <a:t>Resources</a:t>
          </a:r>
          <a:endParaRPr lang="en-US" dirty="0"/>
        </a:p>
      </dgm:t>
    </dgm:pt>
    <dgm:pt modelId="{C68F811B-0E13-E44F-827A-64B107FEBB5F}" type="parTrans" cxnId="{719331E5-1A64-594F-B2F3-D2CA4DC77F86}">
      <dgm:prSet/>
      <dgm:spPr/>
      <dgm:t>
        <a:bodyPr/>
        <a:lstStyle/>
        <a:p>
          <a:endParaRPr lang="en-US" dirty="0"/>
        </a:p>
      </dgm:t>
    </dgm:pt>
    <dgm:pt modelId="{BA8B3D43-8DB0-AE45-8C40-B754EC257DBF}" type="sibTrans" cxnId="{719331E5-1A64-594F-B2F3-D2CA4DC77F86}">
      <dgm:prSet/>
      <dgm:spPr/>
      <dgm:t>
        <a:bodyPr/>
        <a:lstStyle/>
        <a:p>
          <a:endParaRPr lang="en-US"/>
        </a:p>
      </dgm:t>
    </dgm:pt>
    <dgm:pt modelId="{0F4F7E87-A94E-5A4A-AA6A-B38D31D9FE7F}">
      <dgm:prSet phldrT="[Text]"/>
      <dgm:spPr/>
      <dgm:t>
        <a:bodyPr/>
        <a:lstStyle/>
        <a:p>
          <a:r>
            <a:rPr lang="en-US" dirty="0" smtClean="0"/>
            <a:t>Resources</a:t>
          </a:r>
          <a:endParaRPr lang="en-US" dirty="0"/>
        </a:p>
      </dgm:t>
    </dgm:pt>
    <dgm:pt modelId="{B16C3921-0141-D845-B019-3C098C62813A}" type="parTrans" cxnId="{5EEEAEFE-277A-4646-B0BE-698E036BED39}">
      <dgm:prSet/>
      <dgm:spPr/>
      <dgm:t>
        <a:bodyPr/>
        <a:lstStyle/>
        <a:p>
          <a:endParaRPr lang="en-US" dirty="0"/>
        </a:p>
      </dgm:t>
    </dgm:pt>
    <dgm:pt modelId="{A8A65BCB-7D78-D14E-9287-E6F00AE5339D}" type="sibTrans" cxnId="{5EEEAEFE-277A-4646-B0BE-698E036BED39}">
      <dgm:prSet/>
      <dgm:spPr/>
      <dgm:t>
        <a:bodyPr/>
        <a:lstStyle/>
        <a:p>
          <a:endParaRPr lang="en-US"/>
        </a:p>
      </dgm:t>
    </dgm:pt>
    <dgm:pt modelId="{37AA85FF-1BA0-3E4B-B331-4BB3D4B69EBE}">
      <dgm:prSet phldrT="[Text]"/>
      <dgm:spPr/>
      <dgm:t>
        <a:bodyPr/>
        <a:lstStyle/>
        <a:p>
          <a:r>
            <a:rPr lang="en-US" dirty="0" smtClean="0"/>
            <a:t>Rituals</a:t>
          </a:r>
          <a:endParaRPr lang="en-US" dirty="0"/>
        </a:p>
      </dgm:t>
    </dgm:pt>
    <dgm:pt modelId="{09614A73-4A87-1B49-86A5-DD4448B355D7}" type="sibTrans" cxnId="{C85A93D6-5EBF-AB4C-BF07-469FBE22A868}">
      <dgm:prSet/>
      <dgm:spPr/>
      <dgm:t>
        <a:bodyPr/>
        <a:lstStyle/>
        <a:p>
          <a:endParaRPr lang="en-US"/>
        </a:p>
      </dgm:t>
    </dgm:pt>
    <dgm:pt modelId="{E0C3E012-F08F-F947-B5BC-173D59617BFE}" type="parTrans" cxnId="{C85A93D6-5EBF-AB4C-BF07-469FBE22A868}">
      <dgm:prSet/>
      <dgm:spPr/>
      <dgm:t>
        <a:bodyPr/>
        <a:lstStyle/>
        <a:p>
          <a:endParaRPr lang="en-US" dirty="0"/>
        </a:p>
      </dgm:t>
    </dgm:pt>
    <dgm:pt modelId="{1FB08C52-21CA-9746-97EC-4FCC71EF18CC}">
      <dgm:prSet phldrT="[Text]"/>
      <dgm:spPr/>
      <dgm:t>
        <a:bodyPr/>
        <a:lstStyle/>
        <a:p>
          <a:r>
            <a:rPr lang="en-US" dirty="0" smtClean="0"/>
            <a:t>Resources</a:t>
          </a:r>
          <a:endParaRPr lang="en-US" dirty="0"/>
        </a:p>
      </dgm:t>
    </dgm:pt>
    <dgm:pt modelId="{B531CC81-5605-9449-8BD7-14DCBB52516C}" type="parTrans" cxnId="{9153C861-F32D-3B4A-924F-F1031B36E10B}">
      <dgm:prSet/>
      <dgm:spPr/>
      <dgm:t>
        <a:bodyPr/>
        <a:lstStyle/>
        <a:p>
          <a:endParaRPr lang="en-US" dirty="0"/>
        </a:p>
      </dgm:t>
    </dgm:pt>
    <dgm:pt modelId="{DF0D840F-989E-9C46-B31F-B560EF644811}" type="sibTrans" cxnId="{9153C861-F32D-3B4A-924F-F1031B36E10B}">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ScaleY="172888" custLinFactNeighborX="-65868" custLinFactNeighborY="5389">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7"/>
      <dgm:spPr/>
      <dgm:t>
        <a:bodyPr/>
        <a:lstStyle/>
        <a:p>
          <a:endParaRPr lang="en-US"/>
        </a:p>
      </dgm:t>
    </dgm:pt>
    <dgm:pt modelId="{9AACFB51-A9C4-B04D-8F7B-F3649F8DC69B}" type="pres">
      <dgm:prSet presAssocID="{764951DE-7DCC-C944-B5A8-2099116BF1EC}" presName="connTx" presStyleLbl="parChTrans1D2" presStyleIdx="0" presStyleCnt="7"/>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7">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7"/>
      <dgm:spPr/>
      <dgm:t>
        <a:bodyPr/>
        <a:lstStyle/>
        <a:p>
          <a:endParaRPr lang="en-US"/>
        </a:p>
      </dgm:t>
    </dgm:pt>
    <dgm:pt modelId="{4DDAC5BA-CF24-824E-A0B8-90B57E68785D}" type="pres">
      <dgm:prSet presAssocID="{6BFBF50A-E61E-2242-8022-AD439606092E}" presName="connTx" presStyleLbl="parChTrans1D3" presStyleIdx="0" presStyleCnt="7"/>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7" custLinFactNeighborX="36821" custLinFactNeighborY="-393">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7"/>
      <dgm:spPr/>
      <dgm:t>
        <a:bodyPr/>
        <a:lstStyle/>
        <a:p>
          <a:endParaRPr lang="en-US"/>
        </a:p>
      </dgm:t>
    </dgm:pt>
    <dgm:pt modelId="{AA3C1B16-1A08-7347-B6B0-49663A6C9FD5}" type="pres">
      <dgm:prSet presAssocID="{3576A036-AFB6-E140-A598-0B9FE67F9E3A}" presName="connTx" presStyleLbl="parChTrans1D2" presStyleIdx="1" presStyleCnt="7"/>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7">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1" presStyleCnt="7"/>
      <dgm:spPr/>
      <dgm:t>
        <a:bodyPr/>
        <a:lstStyle/>
        <a:p>
          <a:endParaRPr lang="en-US"/>
        </a:p>
      </dgm:t>
    </dgm:pt>
    <dgm:pt modelId="{95E8A329-248C-604F-857A-16DD9DFE1E99}" type="pres">
      <dgm:prSet presAssocID="{584FCDF4-D01B-E946-B78B-B7FDB84C792A}" presName="connTx" presStyleLbl="parChTrans1D3" presStyleIdx="1" presStyleCnt="7"/>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1" presStyleCnt="7" custLinFactNeighborX="37720">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7"/>
      <dgm:spPr/>
      <dgm:t>
        <a:bodyPr/>
        <a:lstStyle/>
        <a:p>
          <a:endParaRPr lang="en-US"/>
        </a:p>
      </dgm:t>
    </dgm:pt>
    <dgm:pt modelId="{49AFADC5-174B-7140-AB5F-32F4D079E528}" type="pres">
      <dgm:prSet presAssocID="{0406CA50-9F58-CC43-B59C-27CB7F89E703}" presName="connTx" presStyleLbl="parChTrans1D2" presStyleIdx="2" presStyleCnt="7"/>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7">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2" presStyleCnt="7"/>
      <dgm:spPr/>
      <dgm:t>
        <a:bodyPr/>
        <a:lstStyle/>
        <a:p>
          <a:endParaRPr lang="en-US"/>
        </a:p>
      </dgm:t>
    </dgm:pt>
    <dgm:pt modelId="{A6BBCDC8-D92A-6848-B8C3-66C36AB35C66}" type="pres">
      <dgm:prSet presAssocID="{EA2B0C69-C29D-1841-B80F-A2B81D7AA761}" presName="connTx" presStyleLbl="parChTrans1D3" presStyleIdx="2" presStyleCnt="7"/>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2" presStyleCnt="7" custLinFactNeighborX="39239">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2998AF1F-56F1-F840-A7E2-FAB97FAAB4E4}" type="pres">
      <dgm:prSet presAssocID="{48611C90-5CE8-CC45-8A80-A08054DA7EB1}" presName="conn2-1" presStyleLbl="parChTrans1D2" presStyleIdx="3" presStyleCnt="7"/>
      <dgm:spPr/>
      <dgm:t>
        <a:bodyPr/>
        <a:lstStyle/>
        <a:p>
          <a:endParaRPr lang="en-US"/>
        </a:p>
      </dgm:t>
    </dgm:pt>
    <dgm:pt modelId="{0B34894F-74D0-9646-B12B-D14EEDB5E43B}" type="pres">
      <dgm:prSet presAssocID="{48611C90-5CE8-CC45-8A80-A08054DA7EB1}" presName="connTx" presStyleLbl="parChTrans1D2" presStyleIdx="3" presStyleCnt="7"/>
      <dgm:spPr/>
      <dgm:t>
        <a:bodyPr/>
        <a:lstStyle/>
        <a:p>
          <a:endParaRPr lang="en-US"/>
        </a:p>
      </dgm:t>
    </dgm:pt>
    <dgm:pt modelId="{F02E9E9F-7F3E-EC43-AD30-60EDE7B4F1C6}" type="pres">
      <dgm:prSet presAssocID="{2039F4FA-3627-C448-8C60-C44CA263BD11}" presName="root2" presStyleCnt="0"/>
      <dgm:spPr/>
      <dgm:t>
        <a:bodyPr/>
        <a:lstStyle/>
        <a:p>
          <a:endParaRPr lang="en-US"/>
        </a:p>
      </dgm:t>
    </dgm:pt>
    <dgm:pt modelId="{67BFCFBE-535F-5146-BB2E-7C46B3EBF92F}" type="pres">
      <dgm:prSet presAssocID="{2039F4FA-3627-C448-8C60-C44CA263BD11}" presName="LevelTwoTextNode" presStyleLbl="node2" presStyleIdx="3" presStyleCnt="7" custScaleY="125051">
        <dgm:presLayoutVars>
          <dgm:chPref val="3"/>
        </dgm:presLayoutVars>
      </dgm:prSet>
      <dgm:spPr/>
      <dgm:t>
        <a:bodyPr/>
        <a:lstStyle/>
        <a:p>
          <a:endParaRPr lang="en-US"/>
        </a:p>
      </dgm:t>
    </dgm:pt>
    <dgm:pt modelId="{E7BAA2C7-8710-C743-A8C0-3AA569BBB5AC}" type="pres">
      <dgm:prSet presAssocID="{2039F4FA-3627-C448-8C60-C44CA263BD11}" presName="level3hierChild" presStyleCnt="0"/>
      <dgm:spPr/>
      <dgm:t>
        <a:bodyPr/>
        <a:lstStyle/>
        <a:p>
          <a:endParaRPr lang="en-US"/>
        </a:p>
      </dgm:t>
    </dgm:pt>
    <dgm:pt modelId="{4F764E94-4D29-BE49-B29D-77303DCB0053}" type="pres">
      <dgm:prSet presAssocID="{EE2165C7-E7C0-2E4C-A200-EFD839EFED8F}" presName="conn2-1" presStyleLbl="parChTrans1D3" presStyleIdx="3" presStyleCnt="7"/>
      <dgm:spPr/>
      <dgm:t>
        <a:bodyPr/>
        <a:lstStyle/>
        <a:p>
          <a:endParaRPr lang="en-US"/>
        </a:p>
      </dgm:t>
    </dgm:pt>
    <dgm:pt modelId="{9B348E18-03EC-1749-A7F1-AA7C01434152}" type="pres">
      <dgm:prSet presAssocID="{EE2165C7-E7C0-2E4C-A200-EFD839EFED8F}" presName="connTx" presStyleLbl="parChTrans1D3" presStyleIdx="3" presStyleCnt="7"/>
      <dgm:spPr/>
      <dgm:t>
        <a:bodyPr/>
        <a:lstStyle/>
        <a:p>
          <a:endParaRPr lang="en-US"/>
        </a:p>
      </dgm:t>
    </dgm:pt>
    <dgm:pt modelId="{D2705293-BC7F-4746-B850-7D604D42678C}" type="pres">
      <dgm:prSet presAssocID="{99B1676D-A68D-7F43-AAAB-35D076744D1C}" presName="root2" presStyleCnt="0"/>
      <dgm:spPr/>
      <dgm:t>
        <a:bodyPr/>
        <a:lstStyle/>
        <a:p>
          <a:endParaRPr lang="en-US"/>
        </a:p>
      </dgm:t>
    </dgm:pt>
    <dgm:pt modelId="{1E6D57F1-660A-1046-A11A-BE6FD11D1BC9}" type="pres">
      <dgm:prSet presAssocID="{99B1676D-A68D-7F43-AAAB-35D076744D1C}" presName="LevelTwoTextNode" presStyleLbl="node3" presStyleIdx="3" presStyleCnt="7" custLinFactNeighborX="39755" custLinFactNeighborY="476">
        <dgm:presLayoutVars>
          <dgm:chPref val="3"/>
        </dgm:presLayoutVars>
      </dgm:prSet>
      <dgm:spPr/>
      <dgm:t>
        <a:bodyPr/>
        <a:lstStyle/>
        <a:p>
          <a:endParaRPr lang="en-US"/>
        </a:p>
      </dgm:t>
    </dgm:pt>
    <dgm:pt modelId="{D3693828-6247-C044-9AB4-8CF877988A96}" type="pres">
      <dgm:prSet presAssocID="{99B1676D-A68D-7F43-AAAB-35D076744D1C}" presName="level3hierChild" presStyleCnt="0"/>
      <dgm:spPr/>
      <dgm:t>
        <a:bodyPr/>
        <a:lstStyle/>
        <a:p>
          <a:endParaRPr lang="en-US"/>
        </a:p>
      </dgm:t>
    </dgm:pt>
    <dgm:pt modelId="{3D594DC4-06E6-D047-B2EB-BFC3970330FB}" type="pres">
      <dgm:prSet presAssocID="{6AB97222-3042-2E46-98A7-F9287F1C5A87}" presName="conn2-1" presStyleLbl="parChTrans1D2" presStyleIdx="4" presStyleCnt="7"/>
      <dgm:spPr/>
      <dgm:t>
        <a:bodyPr/>
        <a:lstStyle/>
        <a:p>
          <a:endParaRPr lang="en-US"/>
        </a:p>
      </dgm:t>
    </dgm:pt>
    <dgm:pt modelId="{8CAA4816-864E-1D4E-A2D8-539460BB77CA}" type="pres">
      <dgm:prSet presAssocID="{6AB97222-3042-2E46-98A7-F9287F1C5A87}" presName="connTx" presStyleLbl="parChTrans1D2" presStyleIdx="4" presStyleCnt="7"/>
      <dgm:spPr/>
      <dgm:t>
        <a:bodyPr/>
        <a:lstStyle/>
        <a:p>
          <a:endParaRPr lang="en-US"/>
        </a:p>
      </dgm:t>
    </dgm:pt>
    <dgm:pt modelId="{24E368E9-A5A9-834A-B77A-C7BD6038478B}" type="pres">
      <dgm:prSet presAssocID="{6D3DD9B0-D07D-744B-9DA9-DA0FAA1CC26C}" presName="root2" presStyleCnt="0"/>
      <dgm:spPr/>
      <dgm:t>
        <a:bodyPr/>
        <a:lstStyle/>
        <a:p>
          <a:endParaRPr lang="en-US"/>
        </a:p>
      </dgm:t>
    </dgm:pt>
    <dgm:pt modelId="{A76651BC-DDD6-054A-9866-CE6142D07EE9}" type="pres">
      <dgm:prSet presAssocID="{6D3DD9B0-D07D-744B-9DA9-DA0FAA1CC26C}" presName="LevelTwoTextNode" presStyleLbl="node2" presStyleIdx="4" presStyleCnt="7">
        <dgm:presLayoutVars>
          <dgm:chPref val="3"/>
        </dgm:presLayoutVars>
      </dgm:prSet>
      <dgm:spPr/>
      <dgm:t>
        <a:bodyPr/>
        <a:lstStyle/>
        <a:p>
          <a:endParaRPr lang="en-US"/>
        </a:p>
      </dgm:t>
    </dgm:pt>
    <dgm:pt modelId="{184CDDD6-54CE-2A42-A567-34A5BABAAAA9}" type="pres">
      <dgm:prSet presAssocID="{6D3DD9B0-D07D-744B-9DA9-DA0FAA1CC26C}" presName="level3hierChild" presStyleCnt="0"/>
      <dgm:spPr/>
      <dgm:t>
        <a:bodyPr/>
        <a:lstStyle/>
        <a:p>
          <a:endParaRPr lang="en-US"/>
        </a:p>
      </dgm:t>
    </dgm:pt>
    <dgm:pt modelId="{C57085DF-82AB-F94E-9150-568F1FA10FA3}" type="pres">
      <dgm:prSet presAssocID="{C68F811B-0E13-E44F-827A-64B107FEBB5F}" presName="conn2-1" presStyleLbl="parChTrans1D3" presStyleIdx="4" presStyleCnt="7"/>
      <dgm:spPr/>
      <dgm:t>
        <a:bodyPr/>
        <a:lstStyle/>
        <a:p>
          <a:endParaRPr lang="en-US"/>
        </a:p>
      </dgm:t>
    </dgm:pt>
    <dgm:pt modelId="{843726BD-C6FD-CD40-95E4-3BFC825BD065}" type="pres">
      <dgm:prSet presAssocID="{C68F811B-0E13-E44F-827A-64B107FEBB5F}" presName="connTx" presStyleLbl="parChTrans1D3" presStyleIdx="4" presStyleCnt="7"/>
      <dgm:spPr/>
      <dgm:t>
        <a:bodyPr/>
        <a:lstStyle/>
        <a:p>
          <a:endParaRPr lang="en-US"/>
        </a:p>
      </dgm:t>
    </dgm:pt>
    <dgm:pt modelId="{F71911BB-30EE-1345-8703-A5386A81E18B}" type="pres">
      <dgm:prSet presAssocID="{A077FE6A-7A6F-EE4C-ADB9-111E2FBD5402}" presName="root2" presStyleCnt="0"/>
      <dgm:spPr/>
      <dgm:t>
        <a:bodyPr/>
        <a:lstStyle/>
        <a:p>
          <a:endParaRPr lang="en-US"/>
        </a:p>
      </dgm:t>
    </dgm:pt>
    <dgm:pt modelId="{878A494C-C525-BD4B-99AC-006D0B8CE9E7}" type="pres">
      <dgm:prSet presAssocID="{A077FE6A-7A6F-EE4C-ADB9-111E2FBD5402}" presName="LevelTwoTextNode" presStyleLbl="node3" presStyleIdx="4" presStyleCnt="7" custLinFactNeighborX="38232" custLinFactNeighborY="3">
        <dgm:presLayoutVars>
          <dgm:chPref val="3"/>
        </dgm:presLayoutVars>
      </dgm:prSet>
      <dgm:spPr/>
      <dgm:t>
        <a:bodyPr/>
        <a:lstStyle/>
        <a:p>
          <a:endParaRPr lang="en-US"/>
        </a:p>
      </dgm:t>
    </dgm:pt>
    <dgm:pt modelId="{15254C51-1D5E-364D-AF2B-735551CAB877}" type="pres">
      <dgm:prSet presAssocID="{A077FE6A-7A6F-EE4C-ADB9-111E2FBD5402}" presName="level3hierChild" presStyleCnt="0"/>
      <dgm:spPr/>
      <dgm:t>
        <a:bodyPr/>
        <a:lstStyle/>
        <a:p>
          <a:endParaRPr lang="en-US"/>
        </a:p>
      </dgm:t>
    </dgm:pt>
    <dgm:pt modelId="{C72D80CA-BC11-3C4D-A9E7-E5BE37CABCA7}" type="pres">
      <dgm:prSet presAssocID="{AC438D0B-CB7C-E248-A67A-D5C0D302BFF4}" presName="conn2-1" presStyleLbl="parChTrans1D2" presStyleIdx="5" presStyleCnt="7"/>
      <dgm:spPr/>
      <dgm:t>
        <a:bodyPr/>
        <a:lstStyle/>
        <a:p>
          <a:endParaRPr lang="en-US"/>
        </a:p>
      </dgm:t>
    </dgm:pt>
    <dgm:pt modelId="{889D44A2-6721-4342-A542-848834445858}" type="pres">
      <dgm:prSet presAssocID="{AC438D0B-CB7C-E248-A67A-D5C0D302BFF4}" presName="connTx" presStyleLbl="parChTrans1D2" presStyleIdx="5" presStyleCnt="7"/>
      <dgm:spPr/>
      <dgm:t>
        <a:bodyPr/>
        <a:lstStyle/>
        <a:p>
          <a:endParaRPr lang="en-US"/>
        </a:p>
      </dgm:t>
    </dgm:pt>
    <dgm:pt modelId="{D617DAA7-7ED8-6546-BCBB-4ABA6A44479B}" type="pres">
      <dgm:prSet presAssocID="{1AC64651-DA90-244E-93AB-BC6E66E665CA}" presName="root2" presStyleCnt="0"/>
      <dgm:spPr/>
      <dgm:t>
        <a:bodyPr/>
        <a:lstStyle/>
        <a:p>
          <a:endParaRPr lang="en-US"/>
        </a:p>
      </dgm:t>
    </dgm:pt>
    <dgm:pt modelId="{ECC5C7D0-CBF9-324C-B48F-239FD8361C16}" type="pres">
      <dgm:prSet presAssocID="{1AC64651-DA90-244E-93AB-BC6E66E665CA}" presName="LevelTwoTextNode" presStyleLbl="node2" presStyleIdx="5" presStyleCnt="7">
        <dgm:presLayoutVars>
          <dgm:chPref val="3"/>
        </dgm:presLayoutVars>
      </dgm:prSet>
      <dgm:spPr/>
      <dgm:t>
        <a:bodyPr/>
        <a:lstStyle/>
        <a:p>
          <a:endParaRPr lang="en-US"/>
        </a:p>
      </dgm:t>
    </dgm:pt>
    <dgm:pt modelId="{5253BDDF-F22B-694C-AA8A-89FCE878D425}" type="pres">
      <dgm:prSet presAssocID="{1AC64651-DA90-244E-93AB-BC6E66E665CA}" presName="level3hierChild" presStyleCnt="0"/>
      <dgm:spPr/>
      <dgm:t>
        <a:bodyPr/>
        <a:lstStyle/>
        <a:p>
          <a:endParaRPr lang="en-US"/>
        </a:p>
      </dgm:t>
    </dgm:pt>
    <dgm:pt modelId="{06092E06-330A-BF49-BA84-97B59019D316}" type="pres">
      <dgm:prSet presAssocID="{B16C3921-0141-D845-B019-3C098C62813A}" presName="conn2-1" presStyleLbl="parChTrans1D3" presStyleIdx="5" presStyleCnt="7"/>
      <dgm:spPr/>
      <dgm:t>
        <a:bodyPr/>
        <a:lstStyle/>
        <a:p>
          <a:endParaRPr lang="en-US"/>
        </a:p>
      </dgm:t>
    </dgm:pt>
    <dgm:pt modelId="{E44E04A9-5472-5E4E-9994-CB67F39CA4BB}" type="pres">
      <dgm:prSet presAssocID="{B16C3921-0141-D845-B019-3C098C62813A}" presName="connTx" presStyleLbl="parChTrans1D3" presStyleIdx="5" presStyleCnt="7"/>
      <dgm:spPr/>
      <dgm:t>
        <a:bodyPr/>
        <a:lstStyle/>
        <a:p>
          <a:endParaRPr lang="en-US"/>
        </a:p>
      </dgm:t>
    </dgm:pt>
    <dgm:pt modelId="{A22C3022-8C2A-154D-96AF-58D6EF80266D}" type="pres">
      <dgm:prSet presAssocID="{0F4F7E87-A94E-5A4A-AA6A-B38D31D9FE7F}" presName="root2" presStyleCnt="0"/>
      <dgm:spPr/>
      <dgm:t>
        <a:bodyPr/>
        <a:lstStyle/>
        <a:p>
          <a:endParaRPr lang="en-US"/>
        </a:p>
      </dgm:t>
    </dgm:pt>
    <dgm:pt modelId="{3F4D2CAD-9F03-5044-A31E-54BDDECC7B51}" type="pres">
      <dgm:prSet presAssocID="{0F4F7E87-A94E-5A4A-AA6A-B38D31D9FE7F}" presName="LevelTwoTextNode" presStyleLbl="node3" presStyleIdx="5" presStyleCnt="7" custLinFactNeighborX="36904">
        <dgm:presLayoutVars>
          <dgm:chPref val="3"/>
        </dgm:presLayoutVars>
      </dgm:prSet>
      <dgm:spPr/>
      <dgm:t>
        <a:bodyPr/>
        <a:lstStyle/>
        <a:p>
          <a:endParaRPr lang="en-US"/>
        </a:p>
      </dgm:t>
    </dgm:pt>
    <dgm:pt modelId="{B221CE8B-D2B5-AA49-8EFA-C03B7B226D8A}" type="pres">
      <dgm:prSet presAssocID="{0F4F7E87-A94E-5A4A-AA6A-B38D31D9FE7F}" presName="level3hierChild" presStyleCnt="0"/>
      <dgm:spPr/>
      <dgm:t>
        <a:bodyPr/>
        <a:lstStyle/>
        <a:p>
          <a:endParaRPr lang="en-US"/>
        </a:p>
      </dgm:t>
    </dgm:pt>
    <dgm:pt modelId="{02C001BC-66C1-2740-9D3D-12E57F4C27CB}" type="pres">
      <dgm:prSet presAssocID="{E0C3E012-F08F-F947-B5BC-173D59617BFE}" presName="conn2-1" presStyleLbl="parChTrans1D2" presStyleIdx="6" presStyleCnt="7"/>
      <dgm:spPr/>
      <dgm:t>
        <a:bodyPr/>
        <a:lstStyle/>
        <a:p>
          <a:endParaRPr lang="en-US"/>
        </a:p>
      </dgm:t>
    </dgm:pt>
    <dgm:pt modelId="{D5E147E9-E924-AD49-A69D-9A4AFBC20CF1}" type="pres">
      <dgm:prSet presAssocID="{E0C3E012-F08F-F947-B5BC-173D59617BFE}" presName="connTx" presStyleLbl="parChTrans1D2" presStyleIdx="6" presStyleCnt="7"/>
      <dgm:spPr/>
      <dgm:t>
        <a:bodyPr/>
        <a:lstStyle/>
        <a:p>
          <a:endParaRPr lang="en-US"/>
        </a:p>
      </dgm:t>
    </dgm:pt>
    <dgm:pt modelId="{6E10427C-4F02-6B4D-BB55-E5717447F096}" type="pres">
      <dgm:prSet presAssocID="{37AA85FF-1BA0-3E4B-B331-4BB3D4B69EBE}" presName="root2" presStyleCnt="0"/>
      <dgm:spPr/>
      <dgm:t>
        <a:bodyPr/>
        <a:lstStyle/>
        <a:p>
          <a:endParaRPr lang="en-US"/>
        </a:p>
      </dgm:t>
    </dgm:pt>
    <dgm:pt modelId="{A5911B43-C820-F547-B78F-DB1AA5137123}" type="pres">
      <dgm:prSet presAssocID="{37AA85FF-1BA0-3E4B-B331-4BB3D4B69EBE}" presName="LevelTwoTextNode" presStyleLbl="node2" presStyleIdx="6" presStyleCnt="7">
        <dgm:presLayoutVars>
          <dgm:chPref val="3"/>
        </dgm:presLayoutVars>
      </dgm:prSet>
      <dgm:spPr/>
      <dgm:t>
        <a:bodyPr/>
        <a:lstStyle/>
        <a:p>
          <a:endParaRPr lang="en-US"/>
        </a:p>
      </dgm:t>
    </dgm:pt>
    <dgm:pt modelId="{09D305A3-3658-8A46-B92F-16F9471A36DF}" type="pres">
      <dgm:prSet presAssocID="{37AA85FF-1BA0-3E4B-B331-4BB3D4B69EBE}" presName="level3hierChild" presStyleCnt="0"/>
      <dgm:spPr/>
      <dgm:t>
        <a:bodyPr/>
        <a:lstStyle/>
        <a:p>
          <a:endParaRPr lang="en-US"/>
        </a:p>
      </dgm:t>
    </dgm:pt>
    <dgm:pt modelId="{2DAF981E-2BB7-1E41-A7A3-D88805C7E463}" type="pres">
      <dgm:prSet presAssocID="{B531CC81-5605-9449-8BD7-14DCBB52516C}" presName="conn2-1" presStyleLbl="parChTrans1D3" presStyleIdx="6" presStyleCnt="7"/>
      <dgm:spPr/>
      <dgm:t>
        <a:bodyPr/>
        <a:lstStyle/>
        <a:p>
          <a:endParaRPr lang="en-US"/>
        </a:p>
      </dgm:t>
    </dgm:pt>
    <dgm:pt modelId="{42C30F7E-CEFB-5048-BE01-C783E4BC69A1}" type="pres">
      <dgm:prSet presAssocID="{B531CC81-5605-9449-8BD7-14DCBB52516C}" presName="connTx" presStyleLbl="parChTrans1D3" presStyleIdx="6" presStyleCnt="7"/>
      <dgm:spPr/>
      <dgm:t>
        <a:bodyPr/>
        <a:lstStyle/>
        <a:p>
          <a:endParaRPr lang="en-US"/>
        </a:p>
      </dgm:t>
    </dgm:pt>
    <dgm:pt modelId="{5A34CC80-077D-9D41-A607-27EBA9C55B17}" type="pres">
      <dgm:prSet presAssocID="{1FB08C52-21CA-9746-97EC-4FCC71EF18CC}" presName="root2" presStyleCnt="0"/>
      <dgm:spPr/>
      <dgm:t>
        <a:bodyPr/>
        <a:lstStyle/>
        <a:p>
          <a:endParaRPr lang="en-US"/>
        </a:p>
      </dgm:t>
    </dgm:pt>
    <dgm:pt modelId="{4084F09D-3C10-D444-A90F-C24A7254D5EB}" type="pres">
      <dgm:prSet presAssocID="{1FB08C52-21CA-9746-97EC-4FCC71EF18CC}" presName="LevelTwoTextNode" presStyleLbl="node3" presStyleIdx="6" presStyleCnt="7" custLinFactNeighborX="37774" custLinFactNeighborY="435">
        <dgm:presLayoutVars>
          <dgm:chPref val="3"/>
        </dgm:presLayoutVars>
      </dgm:prSet>
      <dgm:spPr/>
      <dgm:t>
        <a:bodyPr/>
        <a:lstStyle/>
        <a:p>
          <a:endParaRPr lang="en-US"/>
        </a:p>
      </dgm:t>
    </dgm:pt>
    <dgm:pt modelId="{983ADA44-A6BB-3245-85A0-6BBA636F566F}" type="pres">
      <dgm:prSet presAssocID="{1FB08C52-21CA-9746-97EC-4FCC71EF18CC}" presName="level3hierChild" presStyleCnt="0"/>
      <dgm:spPr/>
      <dgm:t>
        <a:bodyPr/>
        <a:lstStyle/>
        <a:p>
          <a:endParaRPr lang="en-US"/>
        </a:p>
      </dgm:t>
    </dgm:pt>
  </dgm:ptLst>
  <dgm:cxnLst>
    <dgm:cxn modelId="{04157DBB-2E3C-6E46-8360-B5C41E2DBB26}" type="presOf" srcId="{1AC64651-DA90-244E-93AB-BC6E66E665CA}" destId="{ECC5C7D0-CBF9-324C-B48F-239FD8361C16}" srcOrd="0" destOrd="0" presId="urn:microsoft.com/office/officeart/2005/8/layout/hierarchy2"/>
    <dgm:cxn modelId="{F7BFF1D4-F214-4A4D-8924-8A83FBFE2531}" type="presOf" srcId="{6D3DD9B0-D07D-744B-9DA9-DA0FAA1CC26C}" destId="{A76651BC-DDD6-054A-9866-CE6142D07EE9}" srcOrd="0" destOrd="0" presId="urn:microsoft.com/office/officeart/2005/8/layout/hierarchy2"/>
    <dgm:cxn modelId="{363B0438-C22C-824B-AD63-9BE0EE91C978}" srcId="{BD2D7B6F-F5D3-0045-AA60-FFD24738CB82}" destId="{2039F4FA-3627-C448-8C60-C44CA263BD11}" srcOrd="3" destOrd="0" parTransId="{48611C90-5CE8-CC45-8A80-A08054DA7EB1}" sibTransId="{894C941C-4D15-0A46-814C-5A92EF00E405}"/>
    <dgm:cxn modelId="{BE368D08-1F94-414C-8F09-398F9B7A7E0F}" type="presOf" srcId="{EE2165C7-E7C0-2E4C-A200-EFD839EFED8F}" destId="{9B348E18-03EC-1749-A7F1-AA7C01434152}" srcOrd="1" destOrd="0" presId="urn:microsoft.com/office/officeart/2005/8/layout/hierarchy2"/>
    <dgm:cxn modelId="{0068022D-F427-AC4F-A413-BAA0406912FA}" type="presOf" srcId="{A077FE6A-7A6F-EE4C-ADB9-111E2FBD5402}" destId="{878A494C-C525-BD4B-99AC-006D0B8CE9E7}" srcOrd="0" destOrd="0" presId="urn:microsoft.com/office/officeart/2005/8/layout/hierarchy2"/>
    <dgm:cxn modelId="{A1337222-B07B-1542-B3A7-206918F0AF6F}" type="presOf" srcId="{2039F4FA-3627-C448-8C60-C44CA263BD11}" destId="{67BFCFBE-535F-5146-BB2E-7C46B3EBF92F}" srcOrd="0" destOrd="0" presId="urn:microsoft.com/office/officeart/2005/8/layout/hierarchy2"/>
    <dgm:cxn modelId="{0E92612B-4148-6A42-88E7-5E7B2F47D002}" type="presOf" srcId="{EA2B0C69-C29D-1841-B80F-A2B81D7AA761}" destId="{A6BBCDC8-D92A-6848-B8C3-66C36AB35C66}" srcOrd="1"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DA60D0A1-E21F-C948-9CBB-C98680DB659A}" srcId="{BD2D7B6F-F5D3-0045-AA60-FFD24738CB82}" destId="{D28ECA1B-2D94-0B48-AF46-A04F7AE9335E}" srcOrd="0" destOrd="0" parTransId="{764951DE-7DCC-C944-B5A8-2099116BF1EC}" sibTransId="{B2856EF0-57B3-2344-A961-4F41104D1F32}"/>
    <dgm:cxn modelId="{F4228293-B206-174A-B7A5-0FBD69D184B4}" type="presOf" srcId="{0406CA50-9F58-CC43-B59C-27CB7F89E703}" destId="{49AFADC5-174B-7140-AB5F-32F4D079E528}" srcOrd="1" destOrd="0" presId="urn:microsoft.com/office/officeart/2005/8/layout/hierarchy2"/>
    <dgm:cxn modelId="{19E8C669-1027-B445-BCED-EEC9F3E9108A}" type="presOf" srcId="{E0C3E012-F08F-F947-B5BC-173D59617BFE}" destId="{02C001BC-66C1-2740-9D3D-12E57F4C27CB}" srcOrd="0" destOrd="0" presId="urn:microsoft.com/office/officeart/2005/8/layout/hierarchy2"/>
    <dgm:cxn modelId="{44226A4A-F48D-544A-A97F-A2129E52A932}" type="presOf" srcId="{0F4F7E87-A94E-5A4A-AA6A-B38D31D9FE7F}" destId="{3F4D2CAD-9F03-5044-A31E-54BDDECC7B51}" srcOrd="0" destOrd="0" presId="urn:microsoft.com/office/officeart/2005/8/layout/hierarchy2"/>
    <dgm:cxn modelId="{CD140119-9172-A543-B816-6790ABC5EC62}" type="presOf" srcId="{99B1676D-A68D-7F43-AAAB-35D076744D1C}" destId="{1E6D57F1-660A-1046-A11A-BE6FD11D1BC9}" srcOrd="0" destOrd="0" presId="urn:microsoft.com/office/officeart/2005/8/layout/hierarchy2"/>
    <dgm:cxn modelId="{A9E94CC6-D542-9944-A79C-D7E2BABD4796}" type="presOf" srcId="{764951DE-7DCC-C944-B5A8-2099116BF1EC}" destId="{9AACFB51-A9C4-B04D-8F7B-F3649F8DC69B}" srcOrd="1" destOrd="0" presId="urn:microsoft.com/office/officeart/2005/8/layout/hierarchy2"/>
    <dgm:cxn modelId="{31D86C1A-BF27-604F-BCC0-4E4566BD011E}" type="presOf" srcId="{6BFBF50A-E61E-2242-8022-AD439606092E}" destId="{4DDAC5BA-CF24-824E-A0B8-90B57E68785D}" srcOrd="1" destOrd="0" presId="urn:microsoft.com/office/officeart/2005/8/layout/hierarchy2"/>
    <dgm:cxn modelId="{8F149C66-A0F9-2348-A6A8-6B59A072907A}" type="presOf" srcId="{DB488FCE-375E-FD4A-A99B-2E3041F53B3B}" destId="{0F847F51-0BC6-A540-AE1F-7CCFDC1F0565}" srcOrd="0" destOrd="0" presId="urn:microsoft.com/office/officeart/2005/8/layout/hierarchy2"/>
    <dgm:cxn modelId="{F29FEEAC-45C9-9D49-BA0F-DB77265E8356}" type="presOf" srcId="{B16C3921-0141-D845-B019-3C098C62813A}" destId="{E44E04A9-5472-5E4E-9994-CB67F39CA4BB}" srcOrd="1" destOrd="0" presId="urn:microsoft.com/office/officeart/2005/8/layout/hierarchy2"/>
    <dgm:cxn modelId="{A9EC59BD-B3F6-E14C-B17E-142B47DAE0A5}" type="presOf" srcId="{A95C74BA-EA46-5446-8E93-5763C223AB1B}" destId="{5061476B-1586-AE46-8DA5-7831992C847E}" srcOrd="0" destOrd="0" presId="urn:microsoft.com/office/officeart/2005/8/layout/hierarchy2"/>
    <dgm:cxn modelId="{B6850E69-8847-2E4E-930D-F65BE7A99F57}" type="presOf" srcId="{E0C3E012-F08F-F947-B5BC-173D59617BFE}" destId="{D5E147E9-E924-AD49-A69D-9A4AFBC20CF1}" srcOrd="1" destOrd="0" presId="urn:microsoft.com/office/officeart/2005/8/layout/hierarchy2"/>
    <dgm:cxn modelId="{F9F80109-628A-9749-AA3B-7D143DF798BB}" type="presOf" srcId="{A2E274D9-0C34-6940-A954-F173466228EB}" destId="{AB8F7B6C-1675-8C4B-B77C-58C147CBA704}" srcOrd="0" destOrd="0" presId="urn:microsoft.com/office/officeart/2005/8/layout/hierarchy2"/>
    <dgm:cxn modelId="{0203AEE5-91E3-B743-B260-57E62A27FABD}" srcId="{BD2D7B6F-F5D3-0045-AA60-FFD24738CB82}" destId="{2E4368CB-1C70-DF4A-9524-DA64AFD17CE1}" srcOrd="1" destOrd="0" parTransId="{3576A036-AFB6-E140-A598-0B9FE67F9E3A}" sibTransId="{1FCFEF51-CDE7-AA4E-884F-3C98EDD51E87}"/>
    <dgm:cxn modelId="{871BDAF7-4AB5-4446-8612-8695704010FD}" srcId="{2039F4FA-3627-C448-8C60-C44CA263BD11}" destId="{99B1676D-A68D-7F43-AAAB-35D076744D1C}" srcOrd="0" destOrd="0" parTransId="{EE2165C7-E7C0-2E4C-A200-EFD839EFED8F}" sibTransId="{7200368A-9723-A54E-83E6-71D5A8981281}"/>
    <dgm:cxn modelId="{2D28B2DD-0F42-E44F-96D9-1620752680D7}" type="presOf" srcId="{6AB97222-3042-2E46-98A7-F9287F1C5A87}" destId="{8CAA4816-864E-1D4E-A2D8-539460BB77CA}" srcOrd="1" destOrd="0" presId="urn:microsoft.com/office/officeart/2005/8/layout/hierarchy2"/>
    <dgm:cxn modelId="{8475D05A-39BF-3D45-9590-68063C68F11A}" type="presOf" srcId="{D28ECA1B-2D94-0B48-AF46-A04F7AE9335E}" destId="{4F584A9B-E6A1-7144-ABFF-694949592A70}" srcOrd="0" destOrd="0" presId="urn:microsoft.com/office/officeart/2005/8/layout/hierarchy2"/>
    <dgm:cxn modelId="{4D976CB3-6795-CB47-97BD-BC5B29FB0078}" type="presOf" srcId="{C68F811B-0E13-E44F-827A-64B107FEBB5F}" destId="{843726BD-C6FD-CD40-95E4-3BFC825BD065}" srcOrd="1" destOrd="0" presId="urn:microsoft.com/office/officeart/2005/8/layout/hierarchy2"/>
    <dgm:cxn modelId="{E4A0C8A5-E156-014E-818E-CBD8083DDA37}" type="presOf" srcId="{B531CC81-5605-9449-8BD7-14DCBB52516C}" destId="{2DAF981E-2BB7-1E41-A7A3-D88805C7E463}" srcOrd="0" destOrd="0" presId="urn:microsoft.com/office/officeart/2005/8/layout/hierarchy2"/>
    <dgm:cxn modelId="{22801A3A-E56E-3345-902E-D0539A2A3CDC}" type="presOf" srcId="{6BFBF50A-E61E-2242-8022-AD439606092E}" destId="{81404C1C-2AF5-9146-8097-75965B6E696A}" srcOrd="0" destOrd="0" presId="urn:microsoft.com/office/officeart/2005/8/layout/hierarchy2"/>
    <dgm:cxn modelId="{9153C861-F32D-3B4A-924F-F1031B36E10B}" srcId="{37AA85FF-1BA0-3E4B-B331-4BB3D4B69EBE}" destId="{1FB08C52-21CA-9746-97EC-4FCC71EF18CC}" srcOrd="0" destOrd="0" parTransId="{B531CC81-5605-9449-8BD7-14DCBB52516C}" sibTransId="{DF0D840F-989E-9C46-B31F-B560EF644811}"/>
    <dgm:cxn modelId="{1F0CD34A-A0BC-8A42-A0D8-899FB505C8C5}" type="presOf" srcId="{230DD719-D9EF-814A-AD99-896BA8ACDF49}" destId="{4E6941D7-4779-2749-BFAA-34CB83AB58D1}" srcOrd="0" destOrd="0" presId="urn:microsoft.com/office/officeart/2005/8/layout/hierarchy2"/>
    <dgm:cxn modelId="{6DAAA16C-9C7C-4A40-BAB5-470D07AACE07}" type="presOf" srcId="{2E4368CB-1C70-DF4A-9524-DA64AFD17CE1}" destId="{8B9A6741-112D-5B44-931F-15302F01C809}" srcOrd="0" destOrd="0" presId="urn:microsoft.com/office/officeart/2005/8/layout/hierarchy2"/>
    <dgm:cxn modelId="{536C3029-5229-3D45-B574-69424E5A0823}" srcId="{BD2D7B6F-F5D3-0045-AA60-FFD24738CB82}" destId="{A95C74BA-EA46-5446-8E93-5763C223AB1B}" srcOrd="2" destOrd="0" parTransId="{0406CA50-9F58-CC43-B59C-27CB7F89E703}" sibTransId="{C9063997-89DC-3848-B931-5C2BF67B625D}"/>
    <dgm:cxn modelId="{96664D03-0791-ED44-9C0B-840AF0A89031}" srcId="{BD2D7B6F-F5D3-0045-AA60-FFD24738CB82}" destId="{6D3DD9B0-D07D-744B-9DA9-DA0FAA1CC26C}" srcOrd="4" destOrd="0" parTransId="{6AB97222-3042-2E46-98A7-F9287F1C5A87}" sibTransId="{7C68F3F6-26E3-8346-8257-7ECD6B7EC761}"/>
    <dgm:cxn modelId="{37D2ED48-1F99-FD40-B9F9-277049BAC60D}" type="presOf" srcId="{37AA85FF-1BA0-3E4B-B331-4BB3D4B69EBE}" destId="{A5911B43-C820-F547-B78F-DB1AA5137123}" srcOrd="0" destOrd="0" presId="urn:microsoft.com/office/officeart/2005/8/layout/hierarchy2"/>
    <dgm:cxn modelId="{A9C97D8D-CA6C-5F44-961D-839513F0D9C6}" type="presOf" srcId="{584FCDF4-D01B-E946-B78B-B7FDB84C792A}" destId="{95E8A329-248C-604F-857A-16DD9DFE1E99}" srcOrd="1" destOrd="0" presId="urn:microsoft.com/office/officeart/2005/8/layout/hierarchy2"/>
    <dgm:cxn modelId="{5EEEAEFE-277A-4646-B0BE-698E036BED39}" srcId="{1AC64651-DA90-244E-93AB-BC6E66E665CA}" destId="{0F4F7E87-A94E-5A4A-AA6A-B38D31D9FE7F}" srcOrd="0" destOrd="0" parTransId="{B16C3921-0141-D845-B019-3C098C62813A}" sibTransId="{A8A65BCB-7D78-D14E-9287-E6F00AE5339D}"/>
    <dgm:cxn modelId="{4DC139C5-A6DB-854A-AF18-7B2FE1E91F70}" srcId="{DB488FCE-375E-FD4A-A99B-2E3041F53B3B}" destId="{BD2D7B6F-F5D3-0045-AA60-FFD24738CB82}" srcOrd="0" destOrd="0" parTransId="{EA223DB0-8E2C-5445-9B6C-4F1984A72BA7}" sibTransId="{B277659F-2044-684A-94D8-A1D21D22C7B2}"/>
    <dgm:cxn modelId="{97B18612-0365-2544-99DF-D379CD7BCE6D}" type="presOf" srcId="{48611C90-5CE8-CC45-8A80-A08054DA7EB1}" destId="{2998AF1F-56F1-F840-A7E2-FAB97FAAB4E4}" srcOrd="0" destOrd="0" presId="urn:microsoft.com/office/officeart/2005/8/layout/hierarchy2"/>
    <dgm:cxn modelId="{6023EF49-97F9-224F-BA40-84CDBD532518}" type="presOf" srcId="{C80FE5A0-9DAB-D448-A91E-17F419E61695}" destId="{F9268EFC-D573-D648-BC59-AE9548A3F386}" srcOrd="0" destOrd="0" presId="urn:microsoft.com/office/officeart/2005/8/layout/hierarchy2"/>
    <dgm:cxn modelId="{9B051A90-3A90-3143-9127-9DA6DAE6FE80}" type="presOf" srcId="{AC438D0B-CB7C-E248-A67A-D5C0D302BFF4}" destId="{889D44A2-6721-4342-A542-848834445858}" srcOrd="1" destOrd="0" presId="urn:microsoft.com/office/officeart/2005/8/layout/hierarchy2"/>
    <dgm:cxn modelId="{84C1E65D-5E60-D040-99F0-23F5B94E19A4}" srcId="{BD2D7B6F-F5D3-0045-AA60-FFD24738CB82}" destId="{1AC64651-DA90-244E-93AB-BC6E66E665CA}" srcOrd="5" destOrd="0" parTransId="{AC438D0B-CB7C-E248-A67A-D5C0D302BFF4}" sibTransId="{5EEDA699-596D-C142-811E-40FFF48987C4}"/>
    <dgm:cxn modelId="{719331E5-1A64-594F-B2F3-D2CA4DC77F86}" srcId="{6D3DD9B0-D07D-744B-9DA9-DA0FAA1CC26C}" destId="{A077FE6A-7A6F-EE4C-ADB9-111E2FBD5402}" srcOrd="0" destOrd="0" parTransId="{C68F811B-0E13-E44F-827A-64B107FEBB5F}" sibTransId="{BA8B3D43-8DB0-AE45-8C40-B754EC257DBF}"/>
    <dgm:cxn modelId="{D298611B-5556-DD46-83A2-B1A1318119B4}" type="presOf" srcId="{6AB97222-3042-2E46-98A7-F9287F1C5A87}" destId="{3D594DC4-06E6-D047-B2EB-BFC3970330FB}" srcOrd="0" destOrd="0" presId="urn:microsoft.com/office/officeart/2005/8/layout/hierarchy2"/>
    <dgm:cxn modelId="{E3E29FDA-38CF-E349-8ADA-C18F99895872}" type="presOf" srcId="{3576A036-AFB6-E140-A598-0B9FE67F9E3A}" destId="{87241616-3DE6-7541-9361-AD0DC340EF02}" srcOrd="0" destOrd="0" presId="urn:microsoft.com/office/officeart/2005/8/layout/hierarchy2"/>
    <dgm:cxn modelId="{77B3D0B5-0FFF-1C4D-A1EE-45CB08AF143F}" type="presOf" srcId="{EE2165C7-E7C0-2E4C-A200-EFD839EFED8F}" destId="{4F764E94-4D29-BE49-B29D-77303DCB0053}" srcOrd="0" destOrd="0" presId="urn:microsoft.com/office/officeart/2005/8/layout/hierarchy2"/>
    <dgm:cxn modelId="{F966A36D-1D4C-DB4F-BFEA-70C39AF1B73F}" type="presOf" srcId="{3576A036-AFB6-E140-A598-0B9FE67F9E3A}" destId="{AA3C1B16-1A08-7347-B6B0-49663A6C9FD5}" srcOrd="1" destOrd="0" presId="urn:microsoft.com/office/officeart/2005/8/layout/hierarchy2"/>
    <dgm:cxn modelId="{C5D0166D-6F69-AE46-A2C5-24B1AF2FF6F8}" type="presOf" srcId="{0406CA50-9F58-CC43-B59C-27CB7F89E703}" destId="{08A74241-88EA-FE4E-A8B8-525CF0D34D0A}" srcOrd="0" destOrd="0" presId="urn:microsoft.com/office/officeart/2005/8/layout/hierarchy2"/>
    <dgm:cxn modelId="{4FC99269-996A-C646-903C-F84CE42ECE1F}" type="presOf" srcId="{C68F811B-0E13-E44F-827A-64B107FEBB5F}" destId="{C57085DF-82AB-F94E-9150-568F1FA10FA3}" srcOrd="0"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6B635EC2-5DD8-6C45-9EF8-5495FBFDE2E1}" type="presOf" srcId="{B16C3921-0141-D845-B019-3C098C62813A}" destId="{06092E06-330A-BF49-BA84-97B59019D316}" srcOrd="0" destOrd="0" presId="urn:microsoft.com/office/officeart/2005/8/layout/hierarchy2"/>
    <dgm:cxn modelId="{7E0D424C-A1AD-F64B-BC98-38DD295CBAB5}" type="presOf" srcId="{764951DE-7DCC-C944-B5A8-2099116BF1EC}" destId="{4B421628-7764-8B48-8402-D7B93410FBAE}" srcOrd="0" destOrd="0" presId="urn:microsoft.com/office/officeart/2005/8/layout/hierarchy2"/>
    <dgm:cxn modelId="{1DCF1770-6354-F542-8344-E810DBB91A9E}" type="presOf" srcId="{AC438D0B-CB7C-E248-A67A-D5C0D302BFF4}" destId="{C72D80CA-BC11-3C4D-A9E7-E5BE37CABCA7}" srcOrd="0" destOrd="0" presId="urn:microsoft.com/office/officeart/2005/8/layout/hierarchy2"/>
    <dgm:cxn modelId="{99B90642-F328-BD4C-9861-EB9BAC3D5E1D}" type="presOf" srcId="{BD2D7B6F-F5D3-0045-AA60-FFD24738CB82}" destId="{8B0D0BE4-436D-DF42-8835-0F0CD1884F38}" srcOrd="0" destOrd="0" presId="urn:microsoft.com/office/officeart/2005/8/layout/hierarchy2"/>
    <dgm:cxn modelId="{2268898C-1C9D-924E-A1B3-2EB993C53BB6}" type="presOf" srcId="{EA2B0C69-C29D-1841-B80F-A2B81D7AA761}" destId="{84C0767C-A604-C840-90F1-57BC1E0877B4}" srcOrd="0" destOrd="0" presId="urn:microsoft.com/office/officeart/2005/8/layout/hierarchy2"/>
    <dgm:cxn modelId="{040977DA-19BE-6E46-8D55-194EE829CBAF}" type="presOf" srcId="{B531CC81-5605-9449-8BD7-14DCBB52516C}" destId="{42C30F7E-CEFB-5048-BE01-C783E4BC69A1}" srcOrd="1" destOrd="0" presId="urn:microsoft.com/office/officeart/2005/8/layout/hierarchy2"/>
    <dgm:cxn modelId="{F5507C87-661A-9641-9F5F-8ADC0A2A8AB5}" type="presOf" srcId="{1FB08C52-21CA-9746-97EC-4FCC71EF18CC}" destId="{4084F09D-3C10-D444-A90F-C24A7254D5EB}" srcOrd="0" destOrd="0" presId="urn:microsoft.com/office/officeart/2005/8/layout/hierarchy2"/>
    <dgm:cxn modelId="{B52B80F4-9332-8E4C-AC4E-08613D925215}" srcId="{A95C74BA-EA46-5446-8E93-5763C223AB1B}" destId="{C80FE5A0-9DAB-D448-A91E-17F419E61695}" srcOrd="0" destOrd="0" parTransId="{EA2B0C69-C29D-1841-B80F-A2B81D7AA761}" sibTransId="{7C6CBF5A-C8A9-A043-A348-B32CEC3B0A6E}"/>
    <dgm:cxn modelId="{847102DD-F12C-3B45-956B-865D43DD6EF1}" type="presOf" srcId="{584FCDF4-D01B-E946-B78B-B7FDB84C792A}" destId="{49B93A5D-10D1-E649-A8C5-9B4DA67F424A}" srcOrd="0" destOrd="0" presId="urn:microsoft.com/office/officeart/2005/8/layout/hierarchy2"/>
    <dgm:cxn modelId="{87794ECC-FD46-E544-8769-5FBFEB4A5319}" type="presOf" srcId="{48611C90-5CE8-CC45-8A80-A08054DA7EB1}" destId="{0B34894F-74D0-9646-B12B-D14EEDB5E43B}" srcOrd="1" destOrd="0" presId="urn:microsoft.com/office/officeart/2005/8/layout/hierarchy2"/>
    <dgm:cxn modelId="{C85A93D6-5EBF-AB4C-BF07-469FBE22A868}" srcId="{BD2D7B6F-F5D3-0045-AA60-FFD24738CB82}" destId="{37AA85FF-1BA0-3E4B-B331-4BB3D4B69EBE}" srcOrd="6" destOrd="0" parTransId="{E0C3E012-F08F-F947-B5BC-173D59617BFE}" sibTransId="{09614A73-4A87-1B49-86A5-DD4448B355D7}"/>
    <dgm:cxn modelId="{BBAE7C44-A1AB-A94F-91C1-48B15CA159A7}" type="presParOf" srcId="{0F847F51-0BC6-A540-AE1F-7CCFDC1F0565}" destId="{DAAA43C5-826B-E34F-B169-F6F33B9B6896}" srcOrd="0" destOrd="0" presId="urn:microsoft.com/office/officeart/2005/8/layout/hierarchy2"/>
    <dgm:cxn modelId="{81DFBC52-7564-EB40-B477-525826BA51BB}" type="presParOf" srcId="{DAAA43C5-826B-E34F-B169-F6F33B9B6896}" destId="{8B0D0BE4-436D-DF42-8835-0F0CD1884F38}" srcOrd="0" destOrd="0" presId="urn:microsoft.com/office/officeart/2005/8/layout/hierarchy2"/>
    <dgm:cxn modelId="{2F983A14-27A8-4B4E-8FA7-92315BDB8081}" type="presParOf" srcId="{DAAA43C5-826B-E34F-B169-F6F33B9B6896}" destId="{AC684639-330E-9D4A-B3F1-194BACD8F112}" srcOrd="1" destOrd="0" presId="urn:microsoft.com/office/officeart/2005/8/layout/hierarchy2"/>
    <dgm:cxn modelId="{72E32D4C-B703-414E-B551-9E611BABC7A2}" type="presParOf" srcId="{AC684639-330E-9D4A-B3F1-194BACD8F112}" destId="{4B421628-7764-8B48-8402-D7B93410FBAE}" srcOrd="0" destOrd="0" presId="urn:microsoft.com/office/officeart/2005/8/layout/hierarchy2"/>
    <dgm:cxn modelId="{5F348CE7-3A68-7742-BC4A-8FCF36601BA2}" type="presParOf" srcId="{4B421628-7764-8B48-8402-D7B93410FBAE}" destId="{9AACFB51-A9C4-B04D-8F7B-F3649F8DC69B}" srcOrd="0" destOrd="0" presId="urn:microsoft.com/office/officeart/2005/8/layout/hierarchy2"/>
    <dgm:cxn modelId="{58125C31-EB7A-CE4D-BC04-02DC3C64C333}" type="presParOf" srcId="{AC684639-330E-9D4A-B3F1-194BACD8F112}" destId="{26633AEF-77BE-1447-AFEF-EB8A85053E7A}" srcOrd="1" destOrd="0" presId="urn:microsoft.com/office/officeart/2005/8/layout/hierarchy2"/>
    <dgm:cxn modelId="{A50FA199-CB7E-264B-98D6-BACC58DE7B7B}" type="presParOf" srcId="{26633AEF-77BE-1447-AFEF-EB8A85053E7A}" destId="{4F584A9B-E6A1-7144-ABFF-694949592A70}" srcOrd="0" destOrd="0" presId="urn:microsoft.com/office/officeart/2005/8/layout/hierarchy2"/>
    <dgm:cxn modelId="{E9E51F41-7998-C54D-976D-A16F477F016D}" type="presParOf" srcId="{26633AEF-77BE-1447-AFEF-EB8A85053E7A}" destId="{674F2751-7DB2-5F40-BBED-CF8FD394C367}" srcOrd="1" destOrd="0" presId="urn:microsoft.com/office/officeart/2005/8/layout/hierarchy2"/>
    <dgm:cxn modelId="{D5297FF4-69F8-4642-8BF3-3B0D018FC535}" type="presParOf" srcId="{674F2751-7DB2-5F40-BBED-CF8FD394C367}" destId="{81404C1C-2AF5-9146-8097-75965B6E696A}" srcOrd="0" destOrd="0" presId="urn:microsoft.com/office/officeart/2005/8/layout/hierarchy2"/>
    <dgm:cxn modelId="{4C081667-C0D6-7F4C-BCE8-B73F3D99B5A0}" type="presParOf" srcId="{81404C1C-2AF5-9146-8097-75965B6E696A}" destId="{4DDAC5BA-CF24-824E-A0B8-90B57E68785D}" srcOrd="0" destOrd="0" presId="urn:microsoft.com/office/officeart/2005/8/layout/hierarchy2"/>
    <dgm:cxn modelId="{B012ED81-290E-A54D-A0D5-B75719900238}" type="presParOf" srcId="{674F2751-7DB2-5F40-BBED-CF8FD394C367}" destId="{BF67FE15-C113-9E4F-A662-20BDE956D359}" srcOrd="1" destOrd="0" presId="urn:microsoft.com/office/officeart/2005/8/layout/hierarchy2"/>
    <dgm:cxn modelId="{3F9DD1BC-D329-DE43-831F-FC50979BA215}" type="presParOf" srcId="{BF67FE15-C113-9E4F-A662-20BDE956D359}" destId="{AB8F7B6C-1675-8C4B-B77C-58C147CBA704}" srcOrd="0" destOrd="0" presId="urn:microsoft.com/office/officeart/2005/8/layout/hierarchy2"/>
    <dgm:cxn modelId="{6399E767-1A6D-6C42-A876-44646DA24306}" type="presParOf" srcId="{BF67FE15-C113-9E4F-A662-20BDE956D359}" destId="{807417B7-03F5-9243-A1B4-7F4E87604E31}" srcOrd="1" destOrd="0" presId="urn:microsoft.com/office/officeart/2005/8/layout/hierarchy2"/>
    <dgm:cxn modelId="{B1E32070-62F0-7D46-9BA0-68082DB285D3}" type="presParOf" srcId="{AC684639-330E-9D4A-B3F1-194BACD8F112}" destId="{87241616-3DE6-7541-9361-AD0DC340EF02}" srcOrd="2" destOrd="0" presId="urn:microsoft.com/office/officeart/2005/8/layout/hierarchy2"/>
    <dgm:cxn modelId="{A18F7488-35C5-C049-A085-4A225294BAB9}" type="presParOf" srcId="{87241616-3DE6-7541-9361-AD0DC340EF02}" destId="{AA3C1B16-1A08-7347-B6B0-49663A6C9FD5}" srcOrd="0" destOrd="0" presId="urn:microsoft.com/office/officeart/2005/8/layout/hierarchy2"/>
    <dgm:cxn modelId="{0EB356B0-F4AD-284C-98D0-030FF955BACA}" type="presParOf" srcId="{AC684639-330E-9D4A-B3F1-194BACD8F112}" destId="{7FF2F4CC-DC2C-7844-B734-C4D740994BE3}" srcOrd="3" destOrd="0" presId="urn:microsoft.com/office/officeart/2005/8/layout/hierarchy2"/>
    <dgm:cxn modelId="{AA014104-202C-3C49-8D35-99CA4B735FF0}" type="presParOf" srcId="{7FF2F4CC-DC2C-7844-B734-C4D740994BE3}" destId="{8B9A6741-112D-5B44-931F-15302F01C809}" srcOrd="0" destOrd="0" presId="urn:microsoft.com/office/officeart/2005/8/layout/hierarchy2"/>
    <dgm:cxn modelId="{0CFAC82B-C67B-B64E-8819-01B47FB7D494}" type="presParOf" srcId="{7FF2F4CC-DC2C-7844-B734-C4D740994BE3}" destId="{7EC9F7E8-2324-0046-BEC5-B070BEA4EBB0}" srcOrd="1" destOrd="0" presId="urn:microsoft.com/office/officeart/2005/8/layout/hierarchy2"/>
    <dgm:cxn modelId="{61826EF1-AB69-E243-8C8C-E0C16E5CC339}" type="presParOf" srcId="{7EC9F7E8-2324-0046-BEC5-B070BEA4EBB0}" destId="{49B93A5D-10D1-E649-A8C5-9B4DA67F424A}" srcOrd="0" destOrd="0" presId="urn:microsoft.com/office/officeart/2005/8/layout/hierarchy2"/>
    <dgm:cxn modelId="{D7C363C0-A756-C64E-8D66-BA826E206DEC}" type="presParOf" srcId="{49B93A5D-10D1-E649-A8C5-9B4DA67F424A}" destId="{95E8A329-248C-604F-857A-16DD9DFE1E99}" srcOrd="0" destOrd="0" presId="urn:microsoft.com/office/officeart/2005/8/layout/hierarchy2"/>
    <dgm:cxn modelId="{97BC1E8A-7490-F24E-982F-8F6934B71B9B}" type="presParOf" srcId="{7EC9F7E8-2324-0046-BEC5-B070BEA4EBB0}" destId="{5A7649E0-5CE0-0E41-83E8-456F5458DAC6}" srcOrd="1" destOrd="0" presId="urn:microsoft.com/office/officeart/2005/8/layout/hierarchy2"/>
    <dgm:cxn modelId="{396CB7E2-C7B8-DA4E-8C1A-A80B97823A89}" type="presParOf" srcId="{5A7649E0-5CE0-0E41-83E8-456F5458DAC6}" destId="{4E6941D7-4779-2749-BFAA-34CB83AB58D1}" srcOrd="0" destOrd="0" presId="urn:microsoft.com/office/officeart/2005/8/layout/hierarchy2"/>
    <dgm:cxn modelId="{383064D8-880B-F343-A0DE-42F2D2DE3B4B}" type="presParOf" srcId="{5A7649E0-5CE0-0E41-83E8-456F5458DAC6}" destId="{AC3A9576-2609-7C45-B473-D2247E691EFC}" srcOrd="1" destOrd="0" presId="urn:microsoft.com/office/officeart/2005/8/layout/hierarchy2"/>
    <dgm:cxn modelId="{25F619FF-4A8E-0743-83D2-963997CC6DE5}" type="presParOf" srcId="{AC684639-330E-9D4A-B3F1-194BACD8F112}" destId="{08A74241-88EA-FE4E-A8B8-525CF0D34D0A}" srcOrd="4" destOrd="0" presId="urn:microsoft.com/office/officeart/2005/8/layout/hierarchy2"/>
    <dgm:cxn modelId="{125055ED-C099-4B40-AD88-1268EC4514B9}" type="presParOf" srcId="{08A74241-88EA-FE4E-A8B8-525CF0D34D0A}" destId="{49AFADC5-174B-7140-AB5F-32F4D079E528}" srcOrd="0" destOrd="0" presId="urn:microsoft.com/office/officeart/2005/8/layout/hierarchy2"/>
    <dgm:cxn modelId="{1DF76B9C-142D-0644-8664-628788754DBE}" type="presParOf" srcId="{AC684639-330E-9D4A-B3F1-194BACD8F112}" destId="{50424B7D-DF3B-4648-9BCD-DEFF237FB110}" srcOrd="5" destOrd="0" presId="urn:microsoft.com/office/officeart/2005/8/layout/hierarchy2"/>
    <dgm:cxn modelId="{60081231-1ED5-644B-9582-FB3E74582690}" type="presParOf" srcId="{50424B7D-DF3B-4648-9BCD-DEFF237FB110}" destId="{5061476B-1586-AE46-8DA5-7831992C847E}" srcOrd="0" destOrd="0" presId="urn:microsoft.com/office/officeart/2005/8/layout/hierarchy2"/>
    <dgm:cxn modelId="{557B355E-E92B-3146-BA1C-B34B9FCFEA56}" type="presParOf" srcId="{50424B7D-DF3B-4648-9BCD-DEFF237FB110}" destId="{EAB7B3A2-A823-CA4E-8F89-06C29EAC923F}" srcOrd="1" destOrd="0" presId="urn:microsoft.com/office/officeart/2005/8/layout/hierarchy2"/>
    <dgm:cxn modelId="{A5FDFE09-E1D3-BC4D-B18D-17DABD409C65}" type="presParOf" srcId="{EAB7B3A2-A823-CA4E-8F89-06C29EAC923F}" destId="{84C0767C-A604-C840-90F1-57BC1E0877B4}" srcOrd="0" destOrd="0" presId="urn:microsoft.com/office/officeart/2005/8/layout/hierarchy2"/>
    <dgm:cxn modelId="{3DC3A505-024B-6641-869C-B71AA102A2C0}" type="presParOf" srcId="{84C0767C-A604-C840-90F1-57BC1E0877B4}" destId="{A6BBCDC8-D92A-6848-B8C3-66C36AB35C66}" srcOrd="0" destOrd="0" presId="urn:microsoft.com/office/officeart/2005/8/layout/hierarchy2"/>
    <dgm:cxn modelId="{526B9F6E-04FE-9A47-956F-0D4AEE8CEFA9}" type="presParOf" srcId="{EAB7B3A2-A823-CA4E-8F89-06C29EAC923F}" destId="{F5598E1B-C379-5945-B25B-58F861C6E8AB}" srcOrd="1" destOrd="0" presId="urn:microsoft.com/office/officeart/2005/8/layout/hierarchy2"/>
    <dgm:cxn modelId="{1BF4EBB9-C57C-4F47-BA65-3F90DB46A2F0}" type="presParOf" srcId="{F5598E1B-C379-5945-B25B-58F861C6E8AB}" destId="{F9268EFC-D573-D648-BC59-AE9548A3F386}" srcOrd="0" destOrd="0" presId="urn:microsoft.com/office/officeart/2005/8/layout/hierarchy2"/>
    <dgm:cxn modelId="{F120BB17-E6E9-3D43-8DBE-7A7EB0A77FCB}" type="presParOf" srcId="{F5598E1B-C379-5945-B25B-58F861C6E8AB}" destId="{662B9DD3-6BCC-D34A-9231-A3F8A3886817}" srcOrd="1" destOrd="0" presId="urn:microsoft.com/office/officeart/2005/8/layout/hierarchy2"/>
    <dgm:cxn modelId="{82F20E6C-7CFE-6B4C-83C3-652868E8FF70}" type="presParOf" srcId="{AC684639-330E-9D4A-B3F1-194BACD8F112}" destId="{2998AF1F-56F1-F840-A7E2-FAB97FAAB4E4}" srcOrd="6" destOrd="0" presId="urn:microsoft.com/office/officeart/2005/8/layout/hierarchy2"/>
    <dgm:cxn modelId="{7C2FEB1B-3C17-3A45-A89B-415DE3F0A35F}" type="presParOf" srcId="{2998AF1F-56F1-F840-A7E2-FAB97FAAB4E4}" destId="{0B34894F-74D0-9646-B12B-D14EEDB5E43B}" srcOrd="0" destOrd="0" presId="urn:microsoft.com/office/officeart/2005/8/layout/hierarchy2"/>
    <dgm:cxn modelId="{73C0AB57-C0E8-6C43-95F3-8BB59FF99708}" type="presParOf" srcId="{AC684639-330E-9D4A-B3F1-194BACD8F112}" destId="{F02E9E9F-7F3E-EC43-AD30-60EDE7B4F1C6}" srcOrd="7" destOrd="0" presId="urn:microsoft.com/office/officeart/2005/8/layout/hierarchy2"/>
    <dgm:cxn modelId="{DA593A30-4282-A442-89FC-D67742EA9669}" type="presParOf" srcId="{F02E9E9F-7F3E-EC43-AD30-60EDE7B4F1C6}" destId="{67BFCFBE-535F-5146-BB2E-7C46B3EBF92F}" srcOrd="0" destOrd="0" presId="urn:microsoft.com/office/officeart/2005/8/layout/hierarchy2"/>
    <dgm:cxn modelId="{2BD7A3D1-1CC7-8241-A652-2D1BA54B2CDB}" type="presParOf" srcId="{F02E9E9F-7F3E-EC43-AD30-60EDE7B4F1C6}" destId="{E7BAA2C7-8710-C743-A8C0-3AA569BBB5AC}" srcOrd="1" destOrd="0" presId="urn:microsoft.com/office/officeart/2005/8/layout/hierarchy2"/>
    <dgm:cxn modelId="{82D66DDE-6C8B-DF48-81CC-FE09C16CDCC1}" type="presParOf" srcId="{E7BAA2C7-8710-C743-A8C0-3AA569BBB5AC}" destId="{4F764E94-4D29-BE49-B29D-77303DCB0053}" srcOrd="0" destOrd="0" presId="urn:microsoft.com/office/officeart/2005/8/layout/hierarchy2"/>
    <dgm:cxn modelId="{D827DBBC-B31E-2E48-A125-ADEB5629FDED}" type="presParOf" srcId="{4F764E94-4D29-BE49-B29D-77303DCB0053}" destId="{9B348E18-03EC-1749-A7F1-AA7C01434152}" srcOrd="0" destOrd="0" presId="urn:microsoft.com/office/officeart/2005/8/layout/hierarchy2"/>
    <dgm:cxn modelId="{1773954F-AF13-2A4D-B9B3-F31C9DFA8047}" type="presParOf" srcId="{E7BAA2C7-8710-C743-A8C0-3AA569BBB5AC}" destId="{D2705293-BC7F-4746-B850-7D604D42678C}" srcOrd="1" destOrd="0" presId="urn:microsoft.com/office/officeart/2005/8/layout/hierarchy2"/>
    <dgm:cxn modelId="{CFAE942B-54A8-8241-A563-0AC9F2260A39}" type="presParOf" srcId="{D2705293-BC7F-4746-B850-7D604D42678C}" destId="{1E6D57F1-660A-1046-A11A-BE6FD11D1BC9}" srcOrd="0" destOrd="0" presId="urn:microsoft.com/office/officeart/2005/8/layout/hierarchy2"/>
    <dgm:cxn modelId="{60ECB03D-7576-4F42-BE76-146DC9637104}" type="presParOf" srcId="{D2705293-BC7F-4746-B850-7D604D42678C}" destId="{D3693828-6247-C044-9AB4-8CF877988A96}" srcOrd="1" destOrd="0" presId="urn:microsoft.com/office/officeart/2005/8/layout/hierarchy2"/>
    <dgm:cxn modelId="{FC5895A7-ED94-F449-977D-328B402340D4}" type="presParOf" srcId="{AC684639-330E-9D4A-B3F1-194BACD8F112}" destId="{3D594DC4-06E6-D047-B2EB-BFC3970330FB}" srcOrd="8" destOrd="0" presId="urn:microsoft.com/office/officeart/2005/8/layout/hierarchy2"/>
    <dgm:cxn modelId="{EDB85C92-6DAD-CD4B-9D65-BCFE3844E1EB}" type="presParOf" srcId="{3D594DC4-06E6-D047-B2EB-BFC3970330FB}" destId="{8CAA4816-864E-1D4E-A2D8-539460BB77CA}" srcOrd="0" destOrd="0" presId="urn:microsoft.com/office/officeart/2005/8/layout/hierarchy2"/>
    <dgm:cxn modelId="{1306334E-C34C-934A-942D-E5D8EE186EBD}" type="presParOf" srcId="{AC684639-330E-9D4A-B3F1-194BACD8F112}" destId="{24E368E9-A5A9-834A-B77A-C7BD6038478B}" srcOrd="9" destOrd="0" presId="urn:microsoft.com/office/officeart/2005/8/layout/hierarchy2"/>
    <dgm:cxn modelId="{D34F8123-9F9B-294E-906D-8B4A7639588A}" type="presParOf" srcId="{24E368E9-A5A9-834A-B77A-C7BD6038478B}" destId="{A76651BC-DDD6-054A-9866-CE6142D07EE9}" srcOrd="0" destOrd="0" presId="urn:microsoft.com/office/officeart/2005/8/layout/hierarchy2"/>
    <dgm:cxn modelId="{C5A1F3E9-2251-694A-94E7-B606C6DC2FAA}" type="presParOf" srcId="{24E368E9-A5A9-834A-B77A-C7BD6038478B}" destId="{184CDDD6-54CE-2A42-A567-34A5BABAAAA9}" srcOrd="1" destOrd="0" presId="urn:microsoft.com/office/officeart/2005/8/layout/hierarchy2"/>
    <dgm:cxn modelId="{B68B7F63-A7C5-FF4A-89AD-887C30DA04DD}" type="presParOf" srcId="{184CDDD6-54CE-2A42-A567-34A5BABAAAA9}" destId="{C57085DF-82AB-F94E-9150-568F1FA10FA3}" srcOrd="0" destOrd="0" presId="urn:microsoft.com/office/officeart/2005/8/layout/hierarchy2"/>
    <dgm:cxn modelId="{08573AEC-947D-964A-93BE-77DC9CAF17A5}" type="presParOf" srcId="{C57085DF-82AB-F94E-9150-568F1FA10FA3}" destId="{843726BD-C6FD-CD40-95E4-3BFC825BD065}" srcOrd="0" destOrd="0" presId="urn:microsoft.com/office/officeart/2005/8/layout/hierarchy2"/>
    <dgm:cxn modelId="{F0CC6BDE-A636-1D4F-8BF8-801591F611F4}" type="presParOf" srcId="{184CDDD6-54CE-2A42-A567-34A5BABAAAA9}" destId="{F71911BB-30EE-1345-8703-A5386A81E18B}" srcOrd="1" destOrd="0" presId="urn:microsoft.com/office/officeart/2005/8/layout/hierarchy2"/>
    <dgm:cxn modelId="{60400AAF-3D63-7E46-9663-66C41A0C988C}" type="presParOf" srcId="{F71911BB-30EE-1345-8703-A5386A81E18B}" destId="{878A494C-C525-BD4B-99AC-006D0B8CE9E7}" srcOrd="0" destOrd="0" presId="urn:microsoft.com/office/officeart/2005/8/layout/hierarchy2"/>
    <dgm:cxn modelId="{2A307F74-7FB8-ED44-B21C-6E1EB90BEE80}" type="presParOf" srcId="{F71911BB-30EE-1345-8703-A5386A81E18B}" destId="{15254C51-1D5E-364D-AF2B-735551CAB877}" srcOrd="1" destOrd="0" presId="urn:microsoft.com/office/officeart/2005/8/layout/hierarchy2"/>
    <dgm:cxn modelId="{0C9B2435-5D01-B64A-8340-345D23DDD386}" type="presParOf" srcId="{AC684639-330E-9D4A-B3F1-194BACD8F112}" destId="{C72D80CA-BC11-3C4D-A9E7-E5BE37CABCA7}" srcOrd="10" destOrd="0" presId="urn:microsoft.com/office/officeart/2005/8/layout/hierarchy2"/>
    <dgm:cxn modelId="{617456B9-1161-0A47-831E-17258E20629F}" type="presParOf" srcId="{C72D80CA-BC11-3C4D-A9E7-E5BE37CABCA7}" destId="{889D44A2-6721-4342-A542-848834445858}" srcOrd="0" destOrd="0" presId="urn:microsoft.com/office/officeart/2005/8/layout/hierarchy2"/>
    <dgm:cxn modelId="{DB8CED17-336E-314E-BF04-CEFF60FA9D12}" type="presParOf" srcId="{AC684639-330E-9D4A-B3F1-194BACD8F112}" destId="{D617DAA7-7ED8-6546-BCBB-4ABA6A44479B}" srcOrd="11" destOrd="0" presId="urn:microsoft.com/office/officeart/2005/8/layout/hierarchy2"/>
    <dgm:cxn modelId="{6DBB9A4B-C732-4C4D-9F06-24DAA7B93D42}" type="presParOf" srcId="{D617DAA7-7ED8-6546-BCBB-4ABA6A44479B}" destId="{ECC5C7D0-CBF9-324C-B48F-239FD8361C16}" srcOrd="0" destOrd="0" presId="urn:microsoft.com/office/officeart/2005/8/layout/hierarchy2"/>
    <dgm:cxn modelId="{8F6C0B5E-DB79-CA4A-9445-02DA09005AC2}" type="presParOf" srcId="{D617DAA7-7ED8-6546-BCBB-4ABA6A44479B}" destId="{5253BDDF-F22B-694C-AA8A-89FCE878D425}" srcOrd="1" destOrd="0" presId="urn:microsoft.com/office/officeart/2005/8/layout/hierarchy2"/>
    <dgm:cxn modelId="{F3EB97DE-62E0-BC48-B099-1797EF570F74}" type="presParOf" srcId="{5253BDDF-F22B-694C-AA8A-89FCE878D425}" destId="{06092E06-330A-BF49-BA84-97B59019D316}" srcOrd="0" destOrd="0" presId="urn:microsoft.com/office/officeart/2005/8/layout/hierarchy2"/>
    <dgm:cxn modelId="{7F9EFF2F-FC21-1343-A0D1-03F5831B3B7C}" type="presParOf" srcId="{06092E06-330A-BF49-BA84-97B59019D316}" destId="{E44E04A9-5472-5E4E-9994-CB67F39CA4BB}" srcOrd="0" destOrd="0" presId="urn:microsoft.com/office/officeart/2005/8/layout/hierarchy2"/>
    <dgm:cxn modelId="{6DA153B3-CB46-734C-8F9F-4F963156C981}" type="presParOf" srcId="{5253BDDF-F22B-694C-AA8A-89FCE878D425}" destId="{A22C3022-8C2A-154D-96AF-58D6EF80266D}" srcOrd="1" destOrd="0" presId="urn:microsoft.com/office/officeart/2005/8/layout/hierarchy2"/>
    <dgm:cxn modelId="{48C79C64-FB26-B44C-92BE-29D5C498E556}" type="presParOf" srcId="{A22C3022-8C2A-154D-96AF-58D6EF80266D}" destId="{3F4D2CAD-9F03-5044-A31E-54BDDECC7B51}" srcOrd="0" destOrd="0" presId="urn:microsoft.com/office/officeart/2005/8/layout/hierarchy2"/>
    <dgm:cxn modelId="{3A85BC5A-7A73-9A4C-ACB1-455140D5F124}" type="presParOf" srcId="{A22C3022-8C2A-154D-96AF-58D6EF80266D}" destId="{B221CE8B-D2B5-AA49-8EFA-C03B7B226D8A}" srcOrd="1" destOrd="0" presId="urn:microsoft.com/office/officeart/2005/8/layout/hierarchy2"/>
    <dgm:cxn modelId="{1A0F7441-1261-3C48-8FE8-B62E723499C4}" type="presParOf" srcId="{AC684639-330E-9D4A-B3F1-194BACD8F112}" destId="{02C001BC-66C1-2740-9D3D-12E57F4C27CB}" srcOrd="12" destOrd="0" presId="urn:microsoft.com/office/officeart/2005/8/layout/hierarchy2"/>
    <dgm:cxn modelId="{E04CD3C7-B6A2-0348-8CAE-32084A4EA886}" type="presParOf" srcId="{02C001BC-66C1-2740-9D3D-12E57F4C27CB}" destId="{D5E147E9-E924-AD49-A69D-9A4AFBC20CF1}" srcOrd="0" destOrd="0" presId="urn:microsoft.com/office/officeart/2005/8/layout/hierarchy2"/>
    <dgm:cxn modelId="{62CD8A18-14A8-6E44-B97D-1CCAD943CFCD}" type="presParOf" srcId="{AC684639-330E-9D4A-B3F1-194BACD8F112}" destId="{6E10427C-4F02-6B4D-BB55-E5717447F096}" srcOrd="13" destOrd="0" presId="urn:microsoft.com/office/officeart/2005/8/layout/hierarchy2"/>
    <dgm:cxn modelId="{DF725BC0-BECE-544F-A9CB-06B85254D239}" type="presParOf" srcId="{6E10427C-4F02-6B4D-BB55-E5717447F096}" destId="{A5911B43-C820-F547-B78F-DB1AA5137123}" srcOrd="0" destOrd="0" presId="urn:microsoft.com/office/officeart/2005/8/layout/hierarchy2"/>
    <dgm:cxn modelId="{ECF8AC28-E14F-C14B-888E-9E7007BF65F1}" type="presParOf" srcId="{6E10427C-4F02-6B4D-BB55-E5717447F096}" destId="{09D305A3-3658-8A46-B92F-16F9471A36DF}" srcOrd="1" destOrd="0" presId="urn:microsoft.com/office/officeart/2005/8/layout/hierarchy2"/>
    <dgm:cxn modelId="{C555ED38-2AF3-A344-84DF-68A58C1FCFE9}" type="presParOf" srcId="{09D305A3-3658-8A46-B92F-16F9471A36DF}" destId="{2DAF981E-2BB7-1E41-A7A3-D88805C7E463}" srcOrd="0" destOrd="0" presId="urn:microsoft.com/office/officeart/2005/8/layout/hierarchy2"/>
    <dgm:cxn modelId="{16318F1E-0EFB-1F43-9CE6-F6F221D06FB0}" type="presParOf" srcId="{2DAF981E-2BB7-1E41-A7A3-D88805C7E463}" destId="{42C30F7E-CEFB-5048-BE01-C783E4BC69A1}" srcOrd="0" destOrd="0" presId="urn:microsoft.com/office/officeart/2005/8/layout/hierarchy2"/>
    <dgm:cxn modelId="{7A90BFCA-1415-0945-9171-1C9CFCC0CBF2}" type="presParOf" srcId="{09D305A3-3658-8A46-B92F-16F9471A36DF}" destId="{5A34CC80-077D-9D41-A607-27EBA9C55B17}" srcOrd="1" destOrd="0" presId="urn:microsoft.com/office/officeart/2005/8/layout/hierarchy2"/>
    <dgm:cxn modelId="{D404DD0C-62EC-B442-BCEE-FB6BFE83FB81}" type="presParOf" srcId="{5A34CC80-077D-9D41-A607-27EBA9C55B17}" destId="{4084F09D-3C10-D444-A90F-C24A7254D5EB}" srcOrd="0" destOrd="0" presId="urn:microsoft.com/office/officeart/2005/8/layout/hierarchy2"/>
    <dgm:cxn modelId="{4947D660-075E-2D4D-B675-238A65D80FA4}" type="presParOf" srcId="{5A34CC80-077D-9D41-A607-27EBA9C55B17}" destId="{983ADA44-A6BB-3245-85A0-6BBA636F566F}"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0FF7F-F396-5A4B-8261-467BEC4B0315}">
      <dsp:nvSpPr>
        <dsp:cNvPr id="0" name=""/>
        <dsp:cNvSpPr/>
      </dsp:nvSpPr>
      <dsp:spPr>
        <a:xfrm>
          <a:off x="1176822" y="1623640"/>
          <a:ext cx="1416709" cy="1307399"/>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w Cen MT"/>
              <a:cs typeface="Tw Cen MT"/>
            </a:rPr>
            <a:t>Faith Community</a:t>
          </a:r>
          <a:endParaRPr lang="en-US" sz="1600" kern="1200" dirty="0">
            <a:latin typeface="Tw Cen MT"/>
            <a:cs typeface="Tw Cen MT"/>
          </a:endParaRPr>
        </a:p>
      </dsp:txBody>
      <dsp:txXfrm>
        <a:off x="1384294" y="1815104"/>
        <a:ext cx="1001765" cy="924471"/>
      </dsp:txXfrm>
    </dsp:sp>
    <dsp:sp modelId="{CCBEC221-D124-B443-9DAE-DBA4D2F97439}">
      <dsp:nvSpPr>
        <dsp:cNvPr id="0" name=""/>
        <dsp:cNvSpPr/>
      </dsp:nvSpPr>
      <dsp:spPr>
        <a:xfrm rot="16200000">
          <a:off x="1751019" y="1462056"/>
          <a:ext cx="268315" cy="54851"/>
        </a:xfrm>
        <a:custGeom>
          <a:avLst/>
          <a:gdLst/>
          <a:ahLst/>
          <a:cxnLst/>
          <a:rect l="0" t="0" r="0" b="0"/>
          <a:pathLst>
            <a:path>
              <a:moveTo>
                <a:pt x="0" y="27425"/>
              </a:moveTo>
              <a:lnTo>
                <a:pt x="268315" y="27425"/>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78469" y="1482774"/>
        <a:ext cx="13415" cy="13415"/>
      </dsp:txXfrm>
    </dsp:sp>
    <dsp:sp modelId="{C93A2DA2-412A-2341-9AF6-1D699AD6C9F4}">
      <dsp:nvSpPr>
        <dsp:cNvPr id="0" name=""/>
        <dsp:cNvSpPr/>
      </dsp:nvSpPr>
      <dsp:spPr>
        <a:xfrm>
          <a:off x="1310708" y="206385"/>
          <a:ext cx="1148938" cy="114893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Content Area</a:t>
          </a:r>
          <a:endParaRPr lang="en-US" sz="2000" kern="1200" dirty="0">
            <a:latin typeface="Tw Cen MT"/>
            <a:cs typeface="Tw Cen MT"/>
          </a:endParaRPr>
        </a:p>
      </dsp:txBody>
      <dsp:txXfrm>
        <a:off x="1478966" y="374643"/>
        <a:ext cx="812422" cy="812422"/>
      </dsp:txXfrm>
    </dsp:sp>
    <dsp:sp modelId="{7EF71D51-A944-F742-B5FE-99F3E33B1852}">
      <dsp:nvSpPr>
        <dsp:cNvPr id="0" name=""/>
        <dsp:cNvSpPr/>
      </dsp:nvSpPr>
      <dsp:spPr>
        <a:xfrm rot="19800000">
          <a:off x="2470380" y="1846056"/>
          <a:ext cx="228599" cy="54851"/>
        </a:xfrm>
        <a:custGeom>
          <a:avLst/>
          <a:gdLst/>
          <a:ahLst/>
          <a:cxnLst/>
          <a:rect l="0" t="0" r="0" b="0"/>
          <a:pathLst>
            <a:path>
              <a:moveTo>
                <a:pt x="0" y="27425"/>
              </a:moveTo>
              <a:lnTo>
                <a:pt x="228599" y="27425"/>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78965" y="1867767"/>
        <a:ext cx="11429" cy="11429"/>
      </dsp:txXfrm>
    </dsp:sp>
    <dsp:sp modelId="{B5BE8A8F-74BF-C446-A808-A06E14558C3E}">
      <dsp:nvSpPr>
        <dsp:cNvPr id="0" name=""/>
        <dsp:cNvSpPr/>
      </dsp:nvSpPr>
      <dsp:spPr>
        <a:xfrm>
          <a:off x="2606702" y="954628"/>
          <a:ext cx="1148938" cy="114893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Content Area</a:t>
          </a:r>
          <a:endParaRPr lang="en-US" sz="2000" kern="1200" dirty="0">
            <a:latin typeface="Tw Cen MT"/>
            <a:cs typeface="Tw Cen MT"/>
          </a:endParaRPr>
        </a:p>
      </dsp:txBody>
      <dsp:txXfrm>
        <a:off x="2774960" y="1122886"/>
        <a:ext cx="812422" cy="812422"/>
      </dsp:txXfrm>
    </dsp:sp>
    <dsp:sp modelId="{B556F13D-FA4A-B242-B361-004BEA807F24}">
      <dsp:nvSpPr>
        <dsp:cNvPr id="0" name=""/>
        <dsp:cNvSpPr/>
      </dsp:nvSpPr>
      <dsp:spPr>
        <a:xfrm rot="1800000">
          <a:off x="2470380" y="2653772"/>
          <a:ext cx="228599" cy="54851"/>
        </a:xfrm>
        <a:custGeom>
          <a:avLst/>
          <a:gdLst/>
          <a:ahLst/>
          <a:cxnLst/>
          <a:rect l="0" t="0" r="0" b="0"/>
          <a:pathLst>
            <a:path>
              <a:moveTo>
                <a:pt x="0" y="27425"/>
              </a:moveTo>
              <a:lnTo>
                <a:pt x="228599" y="27425"/>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78965" y="2675482"/>
        <a:ext cx="11429" cy="11429"/>
      </dsp:txXfrm>
    </dsp:sp>
    <dsp:sp modelId="{FB24D420-171C-8945-934A-5001B52B1357}">
      <dsp:nvSpPr>
        <dsp:cNvPr id="0" name=""/>
        <dsp:cNvSpPr/>
      </dsp:nvSpPr>
      <dsp:spPr>
        <a:xfrm>
          <a:off x="2606702" y="2451113"/>
          <a:ext cx="1148938" cy="114893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Content Area</a:t>
          </a:r>
          <a:endParaRPr lang="en-US" sz="2000" kern="1200" dirty="0">
            <a:latin typeface="Tw Cen MT"/>
            <a:cs typeface="Tw Cen MT"/>
          </a:endParaRPr>
        </a:p>
      </dsp:txBody>
      <dsp:txXfrm>
        <a:off x="2774960" y="2619371"/>
        <a:ext cx="812422" cy="812422"/>
      </dsp:txXfrm>
    </dsp:sp>
    <dsp:sp modelId="{DE59AC1F-9DB3-5A48-B70D-AB758C672143}">
      <dsp:nvSpPr>
        <dsp:cNvPr id="0" name=""/>
        <dsp:cNvSpPr/>
      </dsp:nvSpPr>
      <dsp:spPr>
        <a:xfrm rot="5400000">
          <a:off x="1751019" y="3037772"/>
          <a:ext cx="268315" cy="54851"/>
        </a:xfrm>
        <a:custGeom>
          <a:avLst/>
          <a:gdLst/>
          <a:ahLst/>
          <a:cxnLst/>
          <a:rect l="0" t="0" r="0" b="0"/>
          <a:pathLst>
            <a:path>
              <a:moveTo>
                <a:pt x="0" y="27425"/>
              </a:moveTo>
              <a:lnTo>
                <a:pt x="268315" y="27425"/>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78469" y="3058489"/>
        <a:ext cx="13415" cy="13415"/>
      </dsp:txXfrm>
    </dsp:sp>
    <dsp:sp modelId="{C233C074-4F5D-014A-9756-C069236FAC1B}">
      <dsp:nvSpPr>
        <dsp:cNvPr id="0" name=""/>
        <dsp:cNvSpPr/>
      </dsp:nvSpPr>
      <dsp:spPr>
        <a:xfrm>
          <a:off x="1310708" y="3199355"/>
          <a:ext cx="1148938" cy="114893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Content Area</a:t>
          </a:r>
          <a:endParaRPr lang="en-US" sz="2000" kern="1200" dirty="0">
            <a:latin typeface="Tw Cen MT"/>
            <a:cs typeface="Tw Cen MT"/>
          </a:endParaRPr>
        </a:p>
      </dsp:txBody>
      <dsp:txXfrm>
        <a:off x="1478966" y="3367613"/>
        <a:ext cx="812422" cy="812422"/>
      </dsp:txXfrm>
    </dsp:sp>
    <dsp:sp modelId="{53A9F9C0-FCA7-BF4A-87B4-082DB5C58162}">
      <dsp:nvSpPr>
        <dsp:cNvPr id="0" name=""/>
        <dsp:cNvSpPr/>
      </dsp:nvSpPr>
      <dsp:spPr>
        <a:xfrm rot="9000000">
          <a:off x="1071375" y="2653772"/>
          <a:ext cx="228599" cy="54851"/>
        </a:xfrm>
        <a:custGeom>
          <a:avLst/>
          <a:gdLst/>
          <a:ahLst/>
          <a:cxnLst/>
          <a:rect l="0" t="0" r="0" b="0"/>
          <a:pathLst>
            <a:path>
              <a:moveTo>
                <a:pt x="0" y="27425"/>
              </a:moveTo>
              <a:lnTo>
                <a:pt x="228599" y="27425"/>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179959" y="2675482"/>
        <a:ext cx="11429" cy="11429"/>
      </dsp:txXfrm>
    </dsp:sp>
    <dsp:sp modelId="{786C278A-52AF-F348-81FD-9B6677CBED35}">
      <dsp:nvSpPr>
        <dsp:cNvPr id="0" name=""/>
        <dsp:cNvSpPr/>
      </dsp:nvSpPr>
      <dsp:spPr>
        <a:xfrm>
          <a:off x="14714" y="2451113"/>
          <a:ext cx="1148938" cy="114893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Content Area</a:t>
          </a:r>
          <a:endParaRPr lang="en-US" sz="2000" kern="1200" dirty="0">
            <a:latin typeface="Tw Cen MT"/>
            <a:cs typeface="Tw Cen MT"/>
          </a:endParaRPr>
        </a:p>
      </dsp:txBody>
      <dsp:txXfrm>
        <a:off x="182972" y="2619371"/>
        <a:ext cx="812422" cy="812422"/>
      </dsp:txXfrm>
    </dsp:sp>
    <dsp:sp modelId="{8916B3F9-5F46-2D4E-9C78-23BD413D1CD2}">
      <dsp:nvSpPr>
        <dsp:cNvPr id="0" name=""/>
        <dsp:cNvSpPr/>
      </dsp:nvSpPr>
      <dsp:spPr>
        <a:xfrm rot="12600000">
          <a:off x="1071375" y="1846056"/>
          <a:ext cx="228599" cy="54851"/>
        </a:xfrm>
        <a:custGeom>
          <a:avLst/>
          <a:gdLst/>
          <a:ahLst/>
          <a:cxnLst/>
          <a:rect l="0" t="0" r="0" b="0"/>
          <a:pathLst>
            <a:path>
              <a:moveTo>
                <a:pt x="0" y="27425"/>
              </a:moveTo>
              <a:lnTo>
                <a:pt x="228599" y="27425"/>
              </a:lnTo>
            </a:path>
          </a:pathLst>
        </a:custGeom>
        <a:noFill/>
        <a:ln w="100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179959" y="1867767"/>
        <a:ext cx="11429" cy="11429"/>
      </dsp:txXfrm>
    </dsp:sp>
    <dsp:sp modelId="{343C0BFE-AB33-8642-AD06-2C0738FC5DF8}">
      <dsp:nvSpPr>
        <dsp:cNvPr id="0" name=""/>
        <dsp:cNvSpPr/>
      </dsp:nvSpPr>
      <dsp:spPr>
        <a:xfrm>
          <a:off x="14714" y="954628"/>
          <a:ext cx="1148938" cy="114893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Content Area</a:t>
          </a:r>
          <a:endParaRPr lang="en-US" sz="2000" kern="1200" dirty="0">
            <a:latin typeface="Tw Cen MT"/>
            <a:cs typeface="Tw Cen MT"/>
          </a:endParaRPr>
        </a:p>
      </dsp:txBody>
      <dsp:txXfrm>
        <a:off x="182972" y="1122886"/>
        <a:ext cx="812422" cy="8124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A4F78-C3B3-1F4A-9E31-1BFF610B8497}">
      <dsp:nvSpPr>
        <dsp:cNvPr id="0" name=""/>
        <dsp:cNvSpPr/>
      </dsp:nvSpPr>
      <dsp:spPr>
        <a:xfrm>
          <a:off x="753468" y="429618"/>
          <a:ext cx="5744763" cy="5744763"/>
        </a:xfrm>
        <a:prstGeom prst="blockArc">
          <a:avLst>
            <a:gd name="adj1" fmla="val 14400000"/>
            <a:gd name="adj2" fmla="val 162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29C681B7-E380-AD49-BC54-5D47DC3D6834}">
      <dsp:nvSpPr>
        <dsp:cNvPr id="0" name=""/>
        <dsp:cNvSpPr/>
      </dsp:nvSpPr>
      <dsp:spPr>
        <a:xfrm>
          <a:off x="753468" y="429618"/>
          <a:ext cx="5744763" cy="5744763"/>
        </a:xfrm>
        <a:prstGeom prst="blockArc">
          <a:avLst>
            <a:gd name="adj1" fmla="val 12600000"/>
            <a:gd name="adj2" fmla="val 144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C0A50FB2-8EE2-0841-BD68-3BED11F642BF}">
      <dsp:nvSpPr>
        <dsp:cNvPr id="0" name=""/>
        <dsp:cNvSpPr/>
      </dsp:nvSpPr>
      <dsp:spPr>
        <a:xfrm>
          <a:off x="753468" y="429618"/>
          <a:ext cx="5744763" cy="5744763"/>
        </a:xfrm>
        <a:prstGeom prst="blockArc">
          <a:avLst>
            <a:gd name="adj1" fmla="val 10800000"/>
            <a:gd name="adj2" fmla="val 126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FC46C6DD-2ADA-D84F-9F27-42AB2F883F74}">
      <dsp:nvSpPr>
        <dsp:cNvPr id="0" name=""/>
        <dsp:cNvSpPr/>
      </dsp:nvSpPr>
      <dsp:spPr>
        <a:xfrm>
          <a:off x="753468" y="429618"/>
          <a:ext cx="5744763" cy="5744763"/>
        </a:xfrm>
        <a:prstGeom prst="blockArc">
          <a:avLst>
            <a:gd name="adj1" fmla="val 9000000"/>
            <a:gd name="adj2" fmla="val 108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39CC7176-9280-5D4E-B7F2-21EEFDA3C559}">
      <dsp:nvSpPr>
        <dsp:cNvPr id="0" name=""/>
        <dsp:cNvSpPr/>
      </dsp:nvSpPr>
      <dsp:spPr>
        <a:xfrm>
          <a:off x="753468" y="429618"/>
          <a:ext cx="5744763" cy="5744763"/>
        </a:xfrm>
        <a:prstGeom prst="blockArc">
          <a:avLst>
            <a:gd name="adj1" fmla="val 7200000"/>
            <a:gd name="adj2" fmla="val 90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1E903CE4-9334-0C47-AAA5-B6FFFD2C9539}">
      <dsp:nvSpPr>
        <dsp:cNvPr id="0" name=""/>
        <dsp:cNvSpPr/>
      </dsp:nvSpPr>
      <dsp:spPr>
        <a:xfrm>
          <a:off x="753468" y="429618"/>
          <a:ext cx="5744763" cy="5744763"/>
        </a:xfrm>
        <a:prstGeom prst="blockArc">
          <a:avLst>
            <a:gd name="adj1" fmla="val 5400000"/>
            <a:gd name="adj2" fmla="val 72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9BE7DF55-C509-914B-AD01-628668E480BA}">
      <dsp:nvSpPr>
        <dsp:cNvPr id="0" name=""/>
        <dsp:cNvSpPr/>
      </dsp:nvSpPr>
      <dsp:spPr>
        <a:xfrm>
          <a:off x="753468" y="429618"/>
          <a:ext cx="5744763" cy="5744763"/>
        </a:xfrm>
        <a:prstGeom prst="blockArc">
          <a:avLst>
            <a:gd name="adj1" fmla="val 3600000"/>
            <a:gd name="adj2" fmla="val 54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34E03119-64EB-4047-9743-17C4421E5B66}">
      <dsp:nvSpPr>
        <dsp:cNvPr id="0" name=""/>
        <dsp:cNvSpPr/>
      </dsp:nvSpPr>
      <dsp:spPr>
        <a:xfrm>
          <a:off x="753468" y="429618"/>
          <a:ext cx="5744763" cy="5744763"/>
        </a:xfrm>
        <a:prstGeom prst="blockArc">
          <a:avLst>
            <a:gd name="adj1" fmla="val 1800000"/>
            <a:gd name="adj2" fmla="val 36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686D1A44-80D0-0A44-A651-48532A12C62C}">
      <dsp:nvSpPr>
        <dsp:cNvPr id="0" name=""/>
        <dsp:cNvSpPr/>
      </dsp:nvSpPr>
      <dsp:spPr>
        <a:xfrm>
          <a:off x="753468" y="429618"/>
          <a:ext cx="5744763" cy="5744763"/>
        </a:xfrm>
        <a:prstGeom prst="blockArc">
          <a:avLst>
            <a:gd name="adj1" fmla="val 0"/>
            <a:gd name="adj2" fmla="val 18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6201E712-0E1E-E44C-99CE-42FDC956F3D5}">
      <dsp:nvSpPr>
        <dsp:cNvPr id="0" name=""/>
        <dsp:cNvSpPr/>
      </dsp:nvSpPr>
      <dsp:spPr>
        <a:xfrm>
          <a:off x="753468" y="429618"/>
          <a:ext cx="5744763" cy="5744763"/>
        </a:xfrm>
        <a:prstGeom prst="blockArc">
          <a:avLst>
            <a:gd name="adj1" fmla="val 19800000"/>
            <a:gd name="adj2" fmla="val 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95060CAE-B158-F24E-B127-AD94D146A68B}">
      <dsp:nvSpPr>
        <dsp:cNvPr id="0" name=""/>
        <dsp:cNvSpPr/>
      </dsp:nvSpPr>
      <dsp:spPr>
        <a:xfrm>
          <a:off x="753468" y="429618"/>
          <a:ext cx="5744763" cy="5744763"/>
        </a:xfrm>
        <a:prstGeom prst="blockArc">
          <a:avLst>
            <a:gd name="adj1" fmla="val 18000000"/>
            <a:gd name="adj2" fmla="val 198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B35DD560-0F0B-F641-B59E-3C82DF085B07}">
      <dsp:nvSpPr>
        <dsp:cNvPr id="0" name=""/>
        <dsp:cNvSpPr/>
      </dsp:nvSpPr>
      <dsp:spPr>
        <a:xfrm>
          <a:off x="753468" y="429618"/>
          <a:ext cx="5744763" cy="5744763"/>
        </a:xfrm>
        <a:prstGeom prst="blockArc">
          <a:avLst>
            <a:gd name="adj1" fmla="val 16200000"/>
            <a:gd name="adj2" fmla="val 18000000"/>
            <a:gd name="adj3" fmla="val 2305"/>
          </a:avLst>
        </a:prstGeom>
        <a:solidFill>
          <a:schemeClr val="accent4">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5FA1ACD8-850E-6245-8D41-1402AAFB3B4A}">
      <dsp:nvSpPr>
        <dsp:cNvPr id="0" name=""/>
        <dsp:cNvSpPr/>
      </dsp:nvSpPr>
      <dsp:spPr>
        <a:xfrm>
          <a:off x="2522222" y="2382981"/>
          <a:ext cx="2207255" cy="1838037"/>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Faith Community</a:t>
          </a:r>
        </a:p>
      </dsp:txBody>
      <dsp:txXfrm>
        <a:off x="2845467" y="2652155"/>
        <a:ext cx="1560765" cy="1299689"/>
      </dsp:txXfrm>
    </dsp:sp>
    <dsp:sp modelId="{200525A2-62FC-8941-8376-C1BB50BD11AC}">
      <dsp:nvSpPr>
        <dsp:cNvPr id="0" name=""/>
        <dsp:cNvSpPr/>
      </dsp:nvSpPr>
      <dsp:spPr>
        <a:xfrm>
          <a:off x="2996836" y="-111503"/>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Youth Programs</a:t>
          </a:r>
          <a:endParaRPr lang="en-US" sz="1400" kern="1200" dirty="0">
            <a:latin typeface="Tw Cen MT"/>
            <a:cs typeface="Tw Cen MT"/>
          </a:endParaRPr>
        </a:p>
      </dsp:txBody>
      <dsp:txXfrm>
        <a:off x="3181070" y="56684"/>
        <a:ext cx="889559" cy="812078"/>
      </dsp:txXfrm>
    </dsp:sp>
    <dsp:sp modelId="{3E62F7C7-C93A-CA48-BA7A-7F5E794466C7}">
      <dsp:nvSpPr>
        <dsp:cNvPr id="0" name=""/>
        <dsp:cNvSpPr/>
      </dsp:nvSpPr>
      <dsp:spPr>
        <a:xfrm>
          <a:off x="4416474" y="268887"/>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Confirmation Program </a:t>
          </a:r>
          <a:endParaRPr lang="en-US" sz="1400" kern="1200" dirty="0">
            <a:latin typeface="Tw Cen MT"/>
            <a:cs typeface="Tw Cen MT"/>
          </a:endParaRPr>
        </a:p>
      </dsp:txBody>
      <dsp:txXfrm>
        <a:off x="4600708" y="437074"/>
        <a:ext cx="889559" cy="812078"/>
      </dsp:txXfrm>
    </dsp:sp>
    <dsp:sp modelId="{517C7A29-356C-4941-83E4-A16F5F7FFB21}">
      <dsp:nvSpPr>
        <dsp:cNvPr id="0" name=""/>
        <dsp:cNvSpPr/>
      </dsp:nvSpPr>
      <dsp:spPr>
        <a:xfrm>
          <a:off x="5506353" y="1294245"/>
          <a:ext cx="1156765" cy="117623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Sunday Worship &amp; Church Seasons</a:t>
          </a:r>
          <a:endParaRPr lang="en-US" sz="1400" kern="1200" dirty="0">
            <a:latin typeface="Tw Cen MT"/>
            <a:cs typeface="Tw Cen MT"/>
          </a:endParaRPr>
        </a:p>
      </dsp:txBody>
      <dsp:txXfrm>
        <a:off x="5675757" y="1466500"/>
        <a:ext cx="817957" cy="831722"/>
      </dsp:txXfrm>
    </dsp:sp>
    <dsp:sp modelId="{B85B5BAE-A173-F546-BBC6-220F16D47737}">
      <dsp:nvSpPr>
        <dsp:cNvPr id="0" name=""/>
        <dsp:cNvSpPr/>
      </dsp:nvSpPr>
      <dsp:spPr>
        <a:xfrm>
          <a:off x="5836113" y="2727773"/>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Adolescent Life Issues</a:t>
          </a:r>
          <a:endParaRPr lang="en-US" sz="1400" kern="1200" dirty="0">
            <a:latin typeface="Tw Cen MT"/>
            <a:cs typeface="Tw Cen MT"/>
          </a:endParaRPr>
        </a:p>
      </dsp:txBody>
      <dsp:txXfrm>
        <a:off x="6020347" y="2895960"/>
        <a:ext cx="889559" cy="812078"/>
      </dsp:txXfrm>
    </dsp:sp>
    <dsp:sp modelId="{8F127CAA-8BC2-8342-9EA9-1244F38F37D2}">
      <dsp:nvSpPr>
        <dsp:cNvPr id="0" name=""/>
        <dsp:cNvSpPr/>
      </dsp:nvSpPr>
      <dsp:spPr>
        <a:xfrm>
          <a:off x="5455722" y="4147412"/>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Bible Study &amp; Religious Learning</a:t>
          </a:r>
          <a:endParaRPr lang="en-US" sz="1400" kern="1200" dirty="0">
            <a:latin typeface="Tw Cen MT"/>
            <a:cs typeface="Tw Cen MT"/>
          </a:endParaRPr>
        </a:p>
      </dsp:txBody>
      <dsp:txXfrm>
        <a:off x="5639956" y="4315599"/>
        <a:ext cx="889559" cy="812078"/>
      </dsp:txXfrm>
    </dsp:sp>
    <dsp:sp modelId="{7EF40E1F-4B88-C547-92F2-99CBF7F56CFF}">
      <dsp:nvSpPr>
        <dsp:cNvPr id="0" name=""/>
        <dsp:cNvSpPr/>
      </dsp:nvSpPr>
      <dsp:spPr>
        <a:xfrm>
          <a:off x="4416474" y="5186660"/>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Prayer &amp; </a:t>
          </a:r>
          <a:br>
            <a:rPr lang="en-US" sz="1400" kern="1200" dirty="0" smtClean="0">
              <a:latin typeface="Tw Cen MT"/>
              <a:cs typeface="Tw Cen MT"/>
            </a:rPr>
          </a:br>
          <a:r>
            <a:rPr lang="en-US" sz="1400" kern="1200" dirty="0" smtClean="0">
              <a:latin typeface="Tw Cen MT"/>
              <a:cs typeface="Tw Cen MT"/>
            </a:rPr>
            <a:t>Spiritual Formation</a:t>
          </a:r>
          <a:endParaRPr lang="en-US" sz="1400" kern="1200" dirty="0">
            <a:latin typeface="Tw Cen MT"/>
            <a:cs typeface="Tw Cen MT"/>
          </a:endParaRPr>
        </a:p>
      </dsp:txBody>
      <dsp:txXfrm>
        <a:off x="4600708" y="5354847"/>
        <a:ext cx="889559" cy="812078"/>
      </dsp:txXfrm>
    </dsp:sp>
    <dsp:sp modelId="{53BC7050-237C-3943-8206-C00DA807E136}">
      <dsp:nvSpPr>
        <dsp:cNvPr id="0" name=""/>
        <dsp:cNvSpPr/>
      </dsp:nvSpPr>
      <dsp:spPr>
        <a:xfrm>
          <a:off x="2996836" y="5567051"/>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Service Projects Mission Trips</a:t>
          </a:r>
          <a:endParaRPr lang="en-US" sz="1400" kern="1200" dirty="0">
            <a:latin typeface="Tw Cen MT"/>
            <a:cs typeface="Tw Cen MT"/>
          </a:endParaRPr>
        </a:p>
      </dsp:txBody>
      <dsp:txXfrm>
        <a:off x="3181070" y="5735238"/>
        <a:ext cx="889559" cy="812078"/>
      </dsp:txXfrm>
    </dsp:sp>
    <dsp:sp modelId="{DA3EC33F-BD08-9541-99E1-E5F26323E460}">
      <dsp:nvSpPr>
        <dsp:cNvPr id="0" name=""/>
        <dsp:cNvSpPr/>
      </dsp:nvSpPr>
      <dsp:spPr>
        <a:xfrm>
          <a:off x="1577197" y="5186660"/>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Milestones</a:t>
          </a:r>
          <a:endParaRPr lang="en-US" sz="1400" kern="1200" dirty="0">
            <a:latin typeface="Tw Cen MT"/>
            <a:cs typeface="Tw Cen MT"/>
          </a:endParaRPr>
        </a:p>
      </dsp:txBody>
      <dsp:txXfrm>
        <a:off x="1761431" y="5354847"/>
        <a:ext cx="889559" cy="812078"/>
      </dsp:txXfrm>
    </dsp:sp>
    <dsp:sp modelId="{F82EE5E3-CBD1-8247-815B-13633AB45C6A}">
      <dsp:nvSpPr>
        <dsp:cNvPr id="0" name=""/>
        <dsp:cNvSpPr/>
      </dsp:nvSpPr>
      <dsp:spPr>
        <a:xfrm>
          <a:off x="537949" y="4147412"/>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Youth Leadership</a:t>
          </a:r>
          <a:endParaRPr lang="en-US" sz="1400" kern="1200" dirty="0">
            <a:latin typeface="Tw Cen MT"/>
            <a:cs typeface="Tw Cen MT"/>
          </a:endParaRPr>
        </a:p>
      </dsp:txBody>
      <dsp:txXfrm>
        <a:off x="722183" y="4315599"/>
        <a:ext cx="889559" cy="812078"/>
      </dsp:txXfrm>
    </dsp:sp>
    <dsp:sp modelId="{5AD8A1E6-7CE4-9245-9D40-051270690E9D}">
      <dsp:nvSpPr>
        <dsp:cNvPr id="0" name=""/>
        <dsp:cNvSpPr/>
      </dsp:nvSpPr>
      <dsp:spPr>
        <a:xfrm>
          <a:off x="157558" y="2727773"/>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For Parents</a:t>
          </a:r>
          <a:endParaRPr lang="en-US" sz="1400" kern="1200" dirty="0">
            <a:latin typeface="Tw Cen MT"/>
            <a:cs typeface="Tw Cen MT"/>
          </a:endParaRPr>
        </a:p>
      </dsp:txBody>
      <dsp:txXfrm>
        <a:off x="341792" y="2895960"/>
        <a:ext cx="889559" cy="812078"/>
      </dsp:txXfrm>
    </dsp:sp>
    <dsp:sp modelId="{7BD57C09-9E03-A14C-8D01-73135150BFDD}">
      <dsp:nvSpPr>
        <dsp:cNvPr id="0" name=""/>
        <dsp:cNvSpPr/>
      </dsp:nvSpPr>
      <dsp:spPr>
        <a:xfrm>
          <a:off x="537949" y="1308135"/>
          <a:ext cx="1258027" cy="114845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Parent-Teen Activities &amp; Resources</a:t>
          </a:r>
          <a:endParaRPr lang="en-US" sz="1400" kern="1200" dirty="0">
            <a:latin typeface="Tw Cen MT"/>
            <a:cs typeface="Tw Cen MT"/>
          </a:endParaRPr>
        </a:p>
      </dsp:txBody>
      <dsp:txXfrm>
        <a:off x="722183" y="1476322"/>
        <a:ext cx="889559" cy="812078"/>
      </dsp:txXfrm>
    </dsp:sp>
    <dsp:sp modelId="{DFC4E4EF-EA33-C84D-A577-C23E36FB2ADE}">
      <dsp:nvSpPr>
        <dsp:cNvPr id="0" name=""/>
        <dsp:cNvSpPr/>
      </dsp:nvSpPr>
      <dsp:spPr>
        <a:xfrm>
          <a:off x="1628155" y="297614"/>
          <a:ext cx="1156112" cy="1090997"/>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w Cen MT"/>
              <a:cs typeface="Tw Cen MT"/>
            </a:rPr>
            <a:t>Missional </a:t>
          </a:r>
          <a:endParaRPr lang="en-US" sz="1400" kern="1200" dirty="0">
            <a:latin typeface="Tw Cen MT"/>
            <a:cs typeface="Tw Cen MT"/>
          </a:endParaRPr>
        </a:p>
      </dsp:txBody>
      <dsp:txXfrm>
        <a:off x="1797464" y="457387"/>
        <a:ext cx="817494" cy="7714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0BE4-436D-DF42-8835-0F0CD1884F38}">
      <dsp:nvSpPr>
        <dsp:cNvPr id="0" name=""/>
        <dsp:cNvSpPr/>
      </dsp:nvSpPr>
      <dsp:spPr>
        <a:xfrm>
          <a:off x="0" y="2711351"/>
          <a:ext cx="1660821" cy="1435680"/>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FFFF"/>
              </a:solidFill>
              <a:latin typeface="Tw Cen MT"/>
              <a:cs typeface="Tw Cen MT"/>
            </a:rPr>
            <a:t>Prayer &amp; Spiritual Life </a:t>
          </a:r>
          <a:endParaRPr lang="en-US" sz="2100" b="1" kern="1200" dirty="0">
            <a:solidFill>
              <a:srgbClr val="FFFFFF"/>
            </a:solidFill>
            <a:latin typeface="Tw Cen MT"/>
            <a:cs typeface="Tw Cen MT"/>
          </a:endParaRPr>
        </a:p>
      </dsp:txBody>
      <dsp:txXfrm>
        <a:off x="42050" y="2753401"/>
        <a:ext cx="1576721" cy="1351580"/>
      </dsp:txXfrm>
    </dsp:sp>
    <dsp:sp modelId="{4B421628-7764-8B48-8402-D7B93410FBAE}">
      <dsp:nvSpPr>
        <dsp:cNvPr id="0" name=""/>
        <dsp:cNvSpPr/>
      </dsp:nvSpPr>
      <dsp:spPr>
        <a:xfrm rot="18181622">
          <a:off x="843134" y="1911309"/>
          <a:ext cx="3594504" cy="22082"/>
        </a:xfrm>
        <a:custGeom>
          <a:avLst/>
          <a:gdLst/>
          <a:ahLst/>
          <a:cxnLst/>
          <a:rect l="0" t="0" r="0" b="0"/>
          <a:pathLst>
            <a:path>
              <a:moveTo>
                <a:pt x="0" y="11041"/>
              </a:moveTo>
              <a:lnTo>
                <a:pt x="3594504" y="1104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550523" y="1832488"/>
        <a:ext cx="179725" cy="179725"/>
      </dsp:txXfrm>
    </dsp:sp>
    <dsp:sp modelId="{4F584A9B-E6A1-7144-ABFF-694949592A70}">
      <dsp:nvSpPr>
        <dsp:cNvPr id="0" name=""/>
        <dsp:cNvSpPr/>
      </dsp:nvSpPr>
      <dsp:spPr>
        <a:xfrm>
          <a:off x="3619951" y="304"/>
          <a:ext cx="1660821" cy="83041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Daily Devotion</a:t>
          </a:r>
          <a:endParaRPr lang="en-US" sz="2100" kern="1200" dirty="0">
            <a:solidFill>
              <a:srgbClr val="FFFFFF"/>
            </a:solidFill>
            <a:latin typeface="Tw Cen MT"/>
            <a:cs typeface="Tw Cen MT"/>
          </a:endParaRPr>
        </a:p>
      </dsp:txBody>
      <dsp:txXfrm>
        <a:off x="3644273" y="24626"/>
        <a:ext cx="1612177" cy="781766"/>
      </dsp:txXfrm>
    </dsp:sp>
    <dsp:sp modelId="{81404C1C-2AF5-9146-8097-75965B6E696A}">
      <dsp:nvSpPr>
        <dsp:cNvPr id="0" name=""/>
        <dsp:cNvSpPr/>
      </dsp:nvSpPr>
      <dsp:spPr>
        <a:xfrm rot="21599179">
          <a:off x="5280772" y="404316"/>
          <a:ext cx="1275859" cy="22082"/>
        </a:xfrm>
        <a:custGeom>
          <a:avLst/>
          <a:gdLst/>
          <a:ahLst/>
          <a:cxnLst/>
          <a:rect l="0" t="0" r="0" b="0"/>
          <a:pathLst>
            <a:path>
              <a:moveTo>
                <a:pt x="0" y="11041"/>
              </a:moveTo>
              <a:lnTo>
                <a:pt x="1275859" y="1104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86806" y="383461"/>
        <a:ext cx="63792" cy="63792"/>
      </dsp:txXfrm>
    </dsp:sp>
    <dsp:sp modelId="{AB8F7B6C-1675-8C4B-B77C-58C147CBA704}">
      <dsp:nvSpPr>
        <dsp:cNvPr id="0" name=""/>
        <dsp:cNvSpPr/>
      </dsp:nvSpPr>
      <dsp:spPr>
        <a:xfrm>
          <a:off x="6556632" y="0"/>
          <a:ext cx="1660821" cy="83041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Resources</a:t>
          </a:r>
          <a:endParaRPr lang="en-US" sz="2100" kern="1200" dirty="0">
            <a:solidFill>
              <a:srgbClr val="FFFFFF"/>
            </a:solidFill>
            <a:latin typeface="Tw Cen MT"/>
            <a:cs typeface="Tw Cen MT"/>
          </a:endParaRPr>
        </a:p>
      </dsp:txBody>
      <dsp:txXfrm>
        <a:off x="6580954" y="24322"/>
        <a:ext cx="1612177" cy="781766"/>
      </dsp:txXfrm>
    </dsp:sp>
    <dsp:sp modelId="{87241616-3DE6-7541-9361-AD0DC340EF02}">
      <dsp:nvSpPr>
        <dsp:cNvPr id="0" name=""/>
        <dsp:cNvSpPr/>
      </dsp:nvSpPr>
      <dsp:spPr>
        <a:xfrm rot="18814815">
          <a:off x="1219429" y="2388795"/>
          <a:ext cx="2841913" cy="22082"/>
        </a:xfrm>
        <a:custGeom>
          <a:avLst/>
          <a:gdLst/>
          <a:ahLst/>
          <a:cxnLst/>
          <a:rect l="0" t="0" r="0" b="0"/>
          <a:pathLst>
            <a:path>
              <a:moveTo>
                <a:pt x="0" y="11041"/>
              </a:moveTo>
              <a:lnTo>
                <a:pt x="2841913" y="1104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569338" y="2328789"/>
        <a:ext cx="142095" cy="142095"/>
      </dsp:txXfrm>
    </dsp:sp>
    <dsp:sp modelId="{8B9A6741-112D-5B44-931F-15302F01C809}">
      <dsp:nvSpPr>
        <dsp:cNvPr id="0" name=""/>
        <dsp:cNvSpPr/>
      </dsp:nvSpPr>
      <dsp:spPr>
        <a:xfrm>
          <a:off x="3619951" y="955277"/>
          <a:ext cx="1660821" cy="83041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Spiritual Mentoring</a:t>
          </a:r>
          <a:endParaRPr lang="en-US" sz="2100" kern="1200" dirty="0">
            <a:solidFill>
              <a:srgbClr val="FFFFFF"/>
            </a:solidFill>
            <a:latin typeface="Tw Cen MT"/>
            <a:cs typeface="Tw Cen MT"/>
          </a:endParaRPr>
        </a:p>
      </dsp:txBody>
      <dsp:txXfrm>
        <a:off x="3644273" y="979599"/>
        <a:ext cx="1612177" cy="781766"/>
      </dsp:txXfrm>
    </dsp:sp>
    <dsp:sp modelId="{49B93A5D-10D1-E649-A8C5-9B4DA67F424A}">
      <dsp:nvSpPr>
        <dsp:cNvPr id="0" name=""/>
        <dsp:cNvSpPr/>
      </dsp:nvSpPr>
      <dsp:spPr>
        <a:xfrm>
          <a:off x="5280772" y="1359441"/>
          <a:ext cx="1290790" cy="22082"/>
        </a:xfrm>
        <a:custGeom>
          <a:avLst/>
          <a:gdLst/>
          <a:ahLst/>
          <a:cxnLst/>
          <a:rect l="0" t="0" r="0" b="0"/>
          <a:pathLst>
            <a:path>
              <a:moveTo>
                <a:pt x="0" y="11041"/>
              </a:moveTo>
              <a:lnTo>
                <a:pt x="1290790" y="1104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93898" y="1338212"/>
        <a:ext cx="64539" cy="64539"/>
      </dsp:txXfrm>
    </dsp:sp>
    <dsp:sp modelId="{4E6941D7-4779-2749-BFAA-34CB83AB58D1}">
      <dsp:nvSpPr>
        <dsp:cNvPr id="0" name=""/>
        <dsp:cNvSpPr/>
      </dsp:nvSpPr>
      <dsp:spPr>
        <a:xfrm>
          <a:off x="6571563" y="955277"/>
          <a:ext cx="1660821" cy="83041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Resources</a:t>
          </a:r>
          <a:endParaRPr lang="en-US" sz="2100" kern="1200" dirty="0">
            <a:solidFill>
              <a:srgbClr val="FFFFFF"/>
            </a:solidFill>
            <a:latin typeface="Tw Cen MT"/>
            <a:cs typeface="Tw Cen MT"/>
          </a:endParaRPr>
        </a:p>
      </dsp:txBody>
      <dsp:txXfrm>
        <a:off x="6595885" y="979599"/>
        <a:ext cx="1612177" cy="781766"/>
      </dsp:txXfrm>
    </dsp:sp>
    <dsp:sp modelId="{08A74241-88EA-FE4E-A8B8-525CF0D34D0A}">
      <dsp:nvSpPr>
        <dsp:cNvPr id="0" name=""/>
        <dsp:cNvSpPr/>
      </dsp:nvSpPr>
      <dsp:spPr>
        <a:xfrm rot="19836235">
          <a:off x="1516061" y="2866281"/>
          <a:ext cx="2248649" cy="22082"/>
        </a:xfrm>
        <a:custGeom>
          <a:avLst/>
          <a:gdLst/>
          <a:ahLst/>
          <a:cxnLst/>
          <a:rect l="0" t="0" r="0" b="0"/>
          <a:pathLst>
            <a:path>
              <a:moveTo>
                <a:pt x="0" y="11041"/>
              </a:moveTo>
              <a:lnTo>
                <a:pt x="2248649" y="1104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584170" y="2821106"/>
        <a:ext cx="112432" cy="112432"/>
      </dsp:txXfrm>
    </dsp:sp>
    <dsp:sp modelId="{5061476B-1586-AE46-8DA5-7831992C847E}">
      <dsp:nvSpPr>
        <dsp:cNvPr id="0" name=""/>
        <dsp:cNvSpPr/>
      </dsp:nvSpPr>
      <dsp:spPr>
        <a:xfrm>
          <a:off x="3619951" y="1910249"/>
          <a:ext cx="1660821" cy="83041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Prayer Group</a:t>
          </a:r>
          <a:endParaRPr lang="en-US" sz="2100" kern="1200" dirty="0">
            <a:solidFill>
              <a:srgbClr val="FFFFFF"/>
            </a:solidFill>
            <a:latin typeface="Tw Cen MT"/>
            <a:cs typeface="Tw Cen MT"/>
          </a:endParaRPr>
        </a:p>
      </dsp:txBody>
      <dsp:txXfrm>
        <a:off x="3644273" y="1934571"/>
        <a:ext cx="1612177" cy="781766"/>
      </dsp:txXfrm>
    </dsp:sp>
    <dsp:sp modelId="{84C0767C-A604-C840-90F1-57BC1E0877B4}">
      <dsp:nvSpPr>
        <dsp:cNvPr id="0" name=""/>
        <dsp:cNvSpPr/>
      </dsp:nvSpPr>
      <dsp:spPr>
        <a:xfrm>
          <a:off x="5280772" y="2314413"/>
          <a:ext cx="1328557" cy="22082"/>
        </a:xfrm>
        <a:custGeom>
          <a:avLst/>
          <a:gdLst/>
          <a:ahLst/>
          <a:cxnLst/>
          <a:rect l="0" t="0" r="0" b="0"/>
          <a:pathLst>
            <a:path>
              <a:moveTo>
                <a:pt x="0" y="11041"/>
              </a:moveTo>
              <a:lnTo>
                <a:pt x="1328557" y="1104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11837" y="2292241"/>
        <a:ext cx="66427" cy="66427"/>
      </dsp:txXfrm>
    </dsp:sp>
    <dsp:sp modelId="{F9268EFC-D573-D648-BC59-AE9548A3F386}">
      <dsp:nvSpPr>
        <dsp:cNvPr id="0" name=""/>
        <dsp:cNvSpPr/>
      </dsp:nvSpPr>
      <dsp:spPr>
        <a:xfrm>
          <a:off x="6609330" y="1910249"/>
          <a:ext cx="1660821" cy="83041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Resources</a:t>
          </a:r>
          <a:endParaRPr lang="en-US" sz="2100" kern="1200" dirty="0">
            <a:solidFill>
              <a:srgbClr val="FFFFFF"/>
            </a:solidFill>
            <a:latin typeface="Tw Cen MT"/>
            <a:cs typeface="Tw Cen MT"/>
          </a:endParaRPr>
        </a:p>
      </dsp:txBody>
      <dsp:txXfrm>
        <a:off x="6633652" y="1934571"/>
        <a:ext cx="1612177" cy="781766"/>
      </dsp:txXfrm>
    </dsp:sp>
    <dsp:sp modelId="{2998AF1F-56F1-F840-A7E2-FAB97FAAB4E4}">
      <dsp:nvSpPr>
        <dsp:cNvPr id="0" name=""/>
        <dsp:cNvSpPr/>
      </dsp:nvSpPr>
      <dsp:spPr>
        <a:xfrm rot="21521488">
          <a:off x="1660566" y="3395774"/>
          <a:ext cx="1959640" cy="22082"/>
        </a:xfrm>
        <a:custGeom>
          <a:avLst/>
          <a:gdLst/>
          <a:ahLst/>
          <a:cxnLst/>
          <a:rect l="0" t="0" r="0" b="0"/>
          <a:pathLst>
            <a:path>
              <a:moveTo>
                <a:pt x="0" y="11041"/>
              </a:moveTo>
              <a:lnTo>
                <a:pt x="1959640" y="1104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591395" y="3357824"/>
        <a:ext cx="97982" cy="97982"/>
      </dsp:txXfrm>
    </dsp:sp>
    <dsp:sp modelId="{67BFCFBE-535F-5146-BB2E-7C46B3EBF92F}">
      <dsp:nvSpPr>
        <dsp:cNvPr id="0" name=""/>
        <dsp:cNvSpPr/>
      </dsp:nvSpPr>
      <dsp:spPr>
        <a:xfrm>
          <a:off x="3619951" y="2865221"/>
          <a:ext cx="1660821" cy="1038437"/>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Spiritual Practices Course</a:t>
          </a:r>
          <a:endParaRPr lang="en-US" sz="2100" kern="1200" dirty="0">
            <a:solidFill>
              <a:srgbClr val="FFFFFF"/>
            </a:solidFill>
            <a:latin typeface="Tw Cen MT"/>
            <a:cs typeface="Tw Cen MT"/>
          </a:endParaRPr>
        </a:p>
      </dsp:txBody>
      <dsp:txXfrm>
        <a:off x="3650366" y="2895636"/>
        <a:ext cx="1599991" cy="977607"/>
      </dsp:txXfrm>
    </dsp:sp>
    <dsp:sp modelId="{4F764E94-4D29-BE49-B29D-77303DCB0053}">
      <dsp:nvSpPr>
        <dsp:cNvPr id="0" name=""/>
        <dsp:cNvSpPr/>
      </dsp:nvSpPr>
      <dsp:spPr>
        <a:xfrm rot="10259">
          <a:off x="5280769" y="3375375"/>
          <a:ext cx="1324594" cy="22082"/>
        </a:xfrm>
        <a:custGeom>
          <a:avLst/>
          <a:gdLst/>
          <a:ahLst/>
          <a:cxnLst/>
          <a:rect l="0" t="0" r="0" b="0"/>
          <a:pathLst>
            <a:path>
              <a:moveTo>
                <a:pt x="0" y="11041"/>
              </a:moveTo>
              <a:lnTo>
                <a:pt x="1324594" y="1104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09952" y="3353302"/>
        <a:ext cx="66229" cy="66229"/>
      </dsp:txXfrm>
    </dsp:sp>
    <dsp:sp modelId="{1E6D57F1-660A-1046-A11A-BE6FD11D1BC9}">
      <dsp:nvSpPr>
        <dsp:cNvPr id="0" name=""/>
        <dsp:cNvSpPr/>
      </dsp:nvSpPr>
      <dsp:spPr>
        <a:xfrm>
          <a:off x="6605361" y="2973187"/>
          <a:ext cx="1660821" cy="83041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Resources</a:t>
          </a:r>
          <a:endParaRPr lang="en-US" sz="2100" kern="1200" dirty="0">
            <a:solidFill>
              <a:srgbClr val="FFFFFF"/>
            </a:solidFill>
            <a:latin typeface="Tw Cen MT"/>
            <a:cs typeface="Tw Cen MT"/>
          </a:endParaRPr>
        </a:p>
      </dsp:txBody>
      <dsp:txXfrm>
        <a:off x="6629683" y="2997509"/>
        <a:ext cx="1612177" cy="781766"/>
      </dsp:txXfrm>
    </dsp:sp>
    <dsp:sp modelId="{3D594DC4-06E6-D047-B2EB-BFC3970330FB}">
      <dsp:nvSpPr>
        <dsp:cNvPr id="0" name=""/>
        <dsp:cNvSpPr/>
      </dsp:nvSpPr>
      <dsp:spPr>
        <a:xfrm rot="1642227">
          <a:off x="1537338" y="3925267"/>
          <a:ext cx="2206096" cy="22082"/>
        </a:xfrm>
        <a:custGeom>
          <a:avLst/>
          <a:gdLst/>
          <a:ahLst/>
          <a:cxnLst/>
          <a:rect l="0" t="0" r="0" b="0"/>
          <a:pathLst>
            <a:path>
              <a:moveTo>
                <a:pt x="0" y="11041"/>
              </a:moveTo>
              <a:lnTo>
                <a:pt x="2206096" y="1104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585234" y="3881156"/>
        <a:ext cx="110304" cy="110304"/>
      </dsp:txXfrm>
    </dsp:sp>
    <dsp:sp modelId="{A76651BC-DDD6-054A-9866-CE6142D07EE9}">
      <dsp:nvSpPr>
        <dsp:cNvPr id="0" name=""/>
        <dsp:cNvSpPr/>
      </dsp:nvSpPr>
      <dsp:spPr>
        <a:xfrm>
          <a:off x="3619951" y="4028220"/>
          <a:ext cx="1660821" cy="83041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Retreat </a:t>
          </a:r>
          <a:endParaRPr lang="en-US" sz="2100" kern="1200" dirty="0">
            <a:solidFill>
              <a:srgbClr val="FFFFFF"/>
            </a:solidFill>
            <a:latin typeface="Tw Cen MT"/>
            <a:cs typeface="Tw Cen MT"/>
          </a:endParaRPr>
        </a:p>
      </dsp:txBody>
      <dsp:txXfrm>
        <a:off x="3644273" y="4052542"/>
        <a:ext cx="1612177" cy="781766"/>
      </dsp:txXfrm>
    </dsp:sp>
    <dsp:sp modelId="{C57085DF-82AB-F94E-9150-568F1FA10FA3}">
      <dsp:nvSpPr>
        <dsp:cNvPr id="0" name=""/>
        <dsp:cNvSpPr/>
      </dsp:nvSpPr>
      <dsp:spPr>
        <a:xfrm rot="66">
          <a:off x="5280772" y="4432397"/>
          <a:ext cx="1299293" cy="22082"/>
        </a:xfrm>
        <a:custGeom>
          <a:avLst/>
          <a:gdLst/>
          <a:ahLst/>
          <a:cxnLst/>
          <a:rect l="0" t="0" r="0" b="0"/>
          <a:pathLst>
            <a:path>
              <a:moveTo>
                <a:pt x="0" y="11041"/>
              </a:moveTo>
              <a:lnTo>
                <a:pt x="1299293" y="1104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97937" y="4410956"/>
        <a:ext cx="64964" cy="64964"/>
      </dsp:txXfrm>
    </dsp:sp>
    <dsp:sp modelId="{878A494C-C525-BD4B-99AC-006D0B8CE9E7}">
      <dsp:nvSpPr>
        <dsp:cNvPr id="0" name=""/>
        <dsp:cNvSpPr/>
      </dsp:nvSpPr>
      <dsp:spPr>
        <a:xfrm>
          <a:off x="6580066" y="4028245"/>
          <a:ext cx="1660821" cy="83041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Resources</a:t>
          </a:r>
          <a:endParaRPr lang="en-US" sz="2100" kern="1200" dirty="0">
            <a:solidFill>
              <a:srgbClr val="FFFFFF"/>
            </a:solidFill>
            <a:latin typeface="Tw Cen MT"/>
            <a:cs typeface="Tw Cen MT"/>
          </a:endParaRPr>
        </a:p>
      </dsp:txBody>
      <dsp:txXfrm>
        <a:off x="6604388" y="4052567"/>
        <a:ext cx="1612177" cy="781766"/>
      </dsp:txXfrm>
    </dsp:sp>
    <dsp:sp modelId="{C72D80CA-BC11-3C4D-A9E7-E5BE37CABCA7}">
      <dsp:nvSpPr>
        <dsp:cNvPr id="0" name=""/>
        <dsp:cNvSpPr/>
      </dsp:nvSpPr>
      <dsp:spPr>
        <a:xfrm rot="2708819">
          <a:off x="1251505" y="4402753"/>
          <a:ext cx="2777762" cy="22082"/>
        </a:xfrm>
        <a:custGeom>
          <a:avLst/>
          <a:gdLst/>
          <a:ahLst/>
          <a:cxnLst/>
          <a:rect l="0" t="0" r="0" b="0"/>
          <a:pathLst>
            <a:path>
              <a:moveTo>
                <a:pt x="0" y="11041"/>
              </a:moveTo>
              <a:lnTo>
                <a:pt x="2777762" y="1104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570942" y="4344350"/>
        <a:ext cx="138888" cy="138888"/>
      </dsp:txXfrm>
    </dsp:sp>
    <dsp:sp modelId="{ECC5C7D0-CBF9-324C-B48F-239FD8361C16}">
      <dsp:nvSpPr>
        <dsp:cNvPr id="0" name=""/>
        <dsp:cNvSpPr/>
      </dsp:nvSpPr>
      <dsp:spPr>
        <a:xfrm>
          <a:off x="3619951" y="4983193"/>
          <a:ext cx="1660821" cy="83041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Day at the Monastery</a:t>
          </a:r>
          <a:endParaRPr lang="en-US" sz="2100" kern="1200" dirty="0">
            <a:solidFill>
              <a:srgbClr val="FFFFFF"/>
            </a:solidFill>
            <a:latin typeface="Tw Cen MT"/>
            <a:cs typeface="Tw Cen MT"/>
          </a:endParaRPr>
        </a:p>
      </dsp:txBody>
      <dsp:txXfrm>
        <a:off x="3644273" y="5007515"/>
        <a:ext cx="1612177" cy="781766"/>
      </dsp:txXfrm>
    </dsp:sp>
    <dsp:sp modelId="{06092E06-330A-BF49-BA84-97B59019D316}">
      <dsp:nvSpPr>
        <dsp:cNvPr id="0" name=""/>
        <dsp:cNvSpPr/>
      </dsp:nvSpPr>
      <dsp:spPr>
        <a:xfrm>
          <a:off x="5280772" y="5387357"/>
          <a:ext cx="1277238" cy="22082"/>
        </a:xfrm>
        <a:custGeom>
          <a:avLst/>
          <a:gdLst/>
          <a:ahLst/>
          <a:cxnLst/>
          <a:rect l="0" t="0" r="0" b="0"/>
          <a:pathLst>
            <a:path>
              <a:moveTo>
                <a:pt x="0" y="11041"/>
              </a:moveTo>
              <a:lnTo>
                <a:pt x="1277238" y="1104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87460" y="5366467"/>
        <a:ext cx="63861" cy="63861"/>
      </dsp:txXfrm>
    </dsp:sp>
    <dsp:sp modelId="{3F4D2CAD-9F03-5044-A31E-54BDDECC7B51}">
      <dsp:nvSpPr>
        <dsp:cNvPr id="0" name=""/>
        <dsp:cNvSpPr/>
      </dsp:nvSpPr>
      <dsp:spPr>
        <a:xfrm>
          <a:off x="6558011" y="4983193"/>
          <a:ext cx="1660821" cy="83041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Resources</a:t>
          </a:r>
          <a:endParaRPr lang="en-US" sz="2100" kern="1200" dirty="0">
            <a:solidFill>
              <a:srgbClr val="FFFFFF"/>
            </a:solidFill>
            <a:latin typeface="Tw Cen MT"/>
            <a:cs typeface="Tw Cen MT"/>
          </a:endParaRPr>
        </a:p>
      </dsp:txBody>
      <dsp:txXfrm>
        <a:off x="6582333" y="5007515"/>
        <a:ext cx="1612177" cy="781766"/>
      </dsp:txXfrm>
    </dsp:sp>
    <dsp:sp modelId="{02C001BC-66C1-2740-9D3D-12E57F4C27CB}">
      <dsp:nvSpPr>
        <dsp:cNvPr id="0" name=""/>
        <dsp:cNvSpPr/>
      </dsp:nvSpPr>
      <dsp:spPr>
        <a:xfrm rot="3370732">
          <a:off x="880484" y="4880239"/>
          <a:ext cx="3519803" cy="22082"/>
        </a:xfrm>
        <a:custGeom>
          <a:avLst/>
          <a:gdLst/>
          <a:ahLst/>
          <a:cxnLst/>
          <a:rect l="0" t="0" r="0" b="0"/>
          <a:pathLst>
            <a:path>
              <a:moveTo>
                <a:pt x="0" y="11041"/>
              </a:moveTo>
              <a:lnTo>
                <a:pt x="3519803" y="1104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552391" y="4803286"/>
        <a:ext cx="175990" cy="175990"/>
      </dsp:txXfrm>
    </dsp:sp>
    <dsp:sp modelId="{A5911B43-C820-F547-B78F-DB1AA5137123}">
      <dsp:nvSpPr>
        <dsp:cNvPr id="0" name=""/>
        <dsp:cNvSpPr/>
      </dsp:nvSpPr>
      <dsp:spPr>
        <a:xfrm>
          <a:off x="3619951" y="5938165"/>
          <a:ext cx="1660821" cy="83041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rgbClr val="FFFFFF"/>
              </a:solidFill>
              <a:latin typeface="Tw Cen MT"/>
              <a:cs typeface="Tw Cen MT"/>
            </a:rPr>
            <a:t>Online Prayer Intentions</a:t>
          </a:r>
          <a:endParaRPr lang="en-US" sz="2100" kern="1200" dirty="0">
            <a:solidFill>
              <a:srgbClr val="FFFFFF"/>
            </a:solidFill>
            <a:latin typeface="Tw Cen MT"/>
            <a:cs typeface="Tw Cen MT"/>
          </a:endParaRPr>
        </a:p>
      </dsp:txBody>
      <dsp:txXfrm>
        <a:off x="3644273" y="5962487"/>
        <a:ext cx="1612177" cy="7817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84618-9BF9-3A4C-A69F-D1837BAECC5E}">
      <dsp:nvSpPr>
        <dsp:cNvPr id="0" name=""/>
        <dsp:cNvSpPr/>
      </dsp:nvSpPr>
      <dsp:spPr>
        <a:xfrm>
          <a:off x="1015548" y="601211"/>
          <a:ext cx="5401577" cy="5401577"/>
        </a:xfrm>
        <a:prstGeom prst="blockArc">
          <a:avLst>
            <a:gd name="adj1" fmla="val 13500000"/>
            <a:gd name="adj2" fmla="val 1620000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78675446-9EC2-E14D-A2C7-E360784F2763}">
      <dsp:nvSpPr>
        <dsp:cNvPr id="0" name=""/>
        <dsp:cNvSpPr/>
      </dsp:nvSpPr>
      <dsp:spPr>
        <a:xfrm>
          <a:off x="1015548" y="601211"/>
          <a:ext cx="5401577" cy="5401577"/>
        </a:xfrm>
        <a:prstGeom prst="blockArc">
          <a:avLst>
            <a:gd name="adj1" fmla="val 10800000"/>
            <a:gd name="adj2" fmla="val 1350000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7FF94A4F-BB6B-F644-9DFB-A10988FED5F2}">
      <dsp:nvSpPr>
        <dsp:cNvPr id="0" name=""/>
        <dsp:cNvSpPr/>
      </dsp:nvSpPr>
      <dsp:spPr>
        <a:xfrm>
          <a:off x="1015548" y="601211"/>
          <a:ext cx="5401577" cy="5401577"/>
        </a:xfrm>
        <a:prstGeom prst="blockArc">
          <a:avLst>
            <a:gd name="adj1" fmla="val 8100000"/>
            <a:gd name="adj2" fmla="val 1080000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8E93BD55-20C0-4141-849C-078C2348B652}">
      <dsp:nvSpPr>
        <dsp:cNvPr id="0" name=""/>
        <dsp:cNvSpPr/>
      </dsp:nvSpPr>
      <dsp:spPr>
        <a:xfrm>
          <a:off x="1015548" y="601211"/>
          <a:ext cx="5401577" cy="5401577"/>
        </a:xfrm>
        <a:prstGeom prst="blockArc">
          <a:avLst>
            <a:gd name="adj1" fmla="val 5400000"/>
            <a:gd name="adj2" fmla="val 810000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23C34A0A-2192-5748-AAC9-C786E1F931F4}">
      <dsp:nvSpPr>
        <dsp:cNvPr id="0" name=""/>
        <dsp:cNvSpPr/>
      </dsp:nvSpPr>
      <dsp:spPr>
        <a:xfrm>
          <a:off x="1015548" y="601211"/>
          <a:ext cx="5401577" cy="5401577"/>
        </a:xfrm>
        <a:prstGeom prst="blockArc">
          <a:avLst>
            <a:gd name="adj1" fmla="val 2700000"/>
            <a:gd name="adj2" fmla="val 540000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5E9BBB93-FBE1-F44E-9C6F-07572071FF12}">
      <dsp:nvSpPr>
        <dsp:cNvPr id="0" name=""/>
        <dsp:cNvSpPr/>
      </dsp:nvSpPr>
      <dsp:spPr>
        <a:xfrm>
          <a:off x="1015548" y="601211"/>
          <a:ext cx="5401577" cy="5401577"/>
        </a:xfrm>
        <a:prstGeom prst="blockArc">
          <a:avLst>
            <a:gd name="adj1" fmla="val 0"/>
            <a:gd name="adj2" fmla="val 270000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7708E6B3-E01B-FE42-87C6-B564CAE24133}">
      <dsp:nvSpPr>
        <dsp:cNvPr id="0" name=""/>
        <dsp:cNvSpPr/>
      </dsp:nvSpPr>
      <dsp:spPr>
        <a:xfrm>
          <a:off x="1015548" y="601211"/>
          <a:ext cx="5401577" cy="5401577"/>
        </a:xfrm>
        <a:prstGeom prst="blockArc">
          <a:avLst>
            <a:gd name="adj1" fmla="val 18900000"/>
            <a:gd name="adj2" fmla="val 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D1D90501-50C5-4C4B-A349-F048F334CBA4}">
      <dsp:nvSpPr>
        <dsp:cNvPr id="0" name=""/>
        <dsp:cNvSpPr/>
      </dsp:nvSpPr>
      <dsp:spPr>
        <a:xfrm>
          <a:off x="1015548" y="601211"/>
          <a:ext cx="5401577" cy="5401577"/>
        </a:xfrm>
        <a:prstGeom prst="blockArc">
          <a:avLst>
            <a:gd name="adj1" fmla="val 16200000"/>
            <a:gd name="adj2" fmla="val 18900000"/>
            <a:gd name="adj3" fmla="val 3430"/>
          </a:avLst>
        </a:prstGeom>
        <a:solidFill>
          <a:schemeClr val="accent6">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1F5542E9-152D-E345-8CBD-81CD754B363A}">
      <dsp:nvSpPr>
        <dsp:cNvPr id="0" name=""/>
        <dsp:cNvSpPr/>
      </dsp:nvSpPr>
      <dsp:spPr>
        <a:xfrm>
          <a:off x="2797233" y="2382896"/>
          <a:ext cx="1838207" cy="1838207"/>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Faith Community </a:t>
          </a:r>
          <a:endParaRPr lang="en-US" sz="2000" kern="1200" dirty="0"/>
        </a:p>
      </dsp:txBody>
      <dsp:txXfrm>
        <a:off x="3066432" y="2652095"/>
        <a:ext cx="1299809" cy="1299809"/>
      </dsp:txXfrm>
    </dsp:sp>
    <dsp:sp modelId="{4908DBAC-CB60-4745-8C1A-E218336319F3}">
      <dsp:nvSpPr>
        <dsp:cNvPr id="0" name=""/>
        <dsp:cNvSpPr/>
      </dsp:nvSpPr>
      <dsp:spPr>
        <a:xfrm>
          <a:off x="3072964" y="4161"/>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Worship &amp; Church Year</a:t>
          </a:r>
          <a:endParaRPr lang="en-US" sz="1400" kern="1200" dirty="0"/>
        </a:p>
      </dsp:txBody>
      <dsp:txXfrm>
        <a:off x="3261403" y="192600"/>
        <a:ext cx="909867" cy="909867"/>
      </dsp:txXfrm>
    </dsp:sp>
    <dsp:sp modelId="{02B4FCE8-CC7E-2947-805A-911CFA349FFE}">
      <dsp:nvSpPr>
        <dsp:cNvPr id="0" name=""/>
        <dsp:cNvSpPr/>
      </dsp:nvSpPr>
      <dsp:spPr>
        <a:xfrm>
          <a:off x="4949955" y="781636"/>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Life Issues, Transitions, &amp; Milestones</a:t>
          </a:r>
          <a:endParaRPr lang="en-US" sz="1400" kern="1200" dirty="0"/>
        </a:p>
      </dsp:txBody>
      <dsp:txXfrm>
        <a:off x="5138394" y="970075"/>
        <a:ext cx="909867" cy="909867"/>
      </dsp:txXfrm>
    </dsp:sp>
    <dsp:sp modelId="{552D61EF-6CD1-9442-B725-8930650CE019}">
      <dsp:nvSpPr>
        <dsp:cNvPr id="0" name=""/>
        <dsp:cNvSpPr/>
      </dsp:nvSpPr>
      <dsp:spPr>
        <a:xfrm>
          <a:off x="5727430" y="2658627"/>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Scripture Enrichment</a:t>
          </a:r>
          <a:endParaRPr lang="en-US" sz="1400" kern="1200" dirty="0"/>
        </a:p>
      </dsp:txBody>
      <dsp:txXfrm>
        <a:off x="5915869" y="2847066"/>
        <a:ext cx="909867" cy="909867"/>
      </dsp:txXfrm>
    </dsp:sp>
    <dsp:sp modelId="{62581FDE-90E0-F64B-850E-70672585F1D8}">
      <dsp:nvSpPr>
        <dsp:cNvPr id="0" name=""/>
        <dsp:cNvSpPr/>
      </dsp:nvSpPr>
      <dsp:spPr>
        <a:xfrm>
          <a:off x="4949955" y="4535618"/>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Faith Enrichment</a:t>
          </a:r>
          <a:endParaRPr lang="en-US" sz="1400" kern="1200" dirty="0"/>
        </a:p>
      </dsp:txBody>
      <dsp:txXfrm>
        <a:off x="5138394" y="4724057"/>
        <a:ext cx="909867" cy="909867"/>
      </dsp:txXfrm>
    </dsp:sp>
    <dsp:sp modelId="{8A9183D2-C58E-C34D-8500-05ADC822D1AF}">
      <dsp:nvSpPr>
        <dsp:cNvPr id="0" name=""/>
        <dsp:cNvSpPr/>
      </dsp:nvSpPr>
      <dsp:spPr>
        <a:xfrm>
          <a:off x="3072964" y="5313093"/>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Spiritual Enrichment</a:t>
          </a:r>
          <a:endParaRPr lang="en-US" sz="1400" kern="1200" dirty="0"/>
        </a:p>
      </dsp:txBody>
      <dsp:txXfrm>
        <a:off x="3261403" y="5501532"/>
        <a:ext cx="909867" cy="909867"/>
      </dsp:txXfrm>
    </dsp:sp>
    <dsp:sp modelId="{60C3224B-F422-DC49-8699-A3543E9FD71A}">
      <dsp:nvSpPr>
        <dsp:cNvPr id="0" name=""/>
        <dsp:cNvSpPr/>
      </dsp:nvSpPr>
      <dsp:spPr>
        <a:xfrm>
          <a:off x="1195973" y="4535618"/>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Justice, Service, Mission</a:t>
          </a:r>
          <a:endParaRPr lang="en-US" sz="1400" kern="1200" dirty="0"/>
        </a:p>
      </dsp:txBody>
      <dsp:txXfrm>
        <a:off x="1384412" y="4724057"/>
        <a:ext cx="909867" cy="909867"/>
      </dsp:txXfrm>
    </dsp:sp>
    <dsp:sp modelId="{49AF1591-9D34-BC47-A9C1-311085C70F48}">
      <dsp:nvSpPr>
        <dsp:cNvPr id="0" name=""/>
        <dsp:cNvSpPr/>
      </dsp:nvSpPr>
      <dsp:spPr>
        <a:xfrm>
          <a:off x="418498" y="2658627"/>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Missional &amp; Discovering Faith (Alpha Course)</a:t>
          </a:r>
          <a:endParaRPr lang="en-US" sz="1400" kern="1200" dirty="0"/>
        </a:p>
      </dsp:txBody>
      <dsp:txXfrm>
        <a:off x="606937" y="2847066"/>
        <a:ext cx="909867" cy="909867"/>
      </dsp:txXfrm>
    </dsp:sp>
    <dsp:sp modelId="{CB09F3C5-3D1D-A146-8708-09F89C5EEE9D}">
      <dsp:nvSpPr>
        <dsp:cNvPr id="0" name=""/>
        <dsp:cNvSpPr/>
      </dsp:nvSpPr>
      <dsp:spPr>
        <a:xfrm>
          <a:off x="1195973" y="781636"/>
          <a:ext cx="1286745" cy="1286745"/>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Young Adult Peer Community</a:t>
          </a:r>
          <a:endParaRPr lang="en-US" sz="1400" kern="1200" dirty="0"/>
        </a:p>
      </dsp:txBody>
      <dsp:txXfrm>
        <a:off x="1384412" y="970075"/>
        <a:ext cx="909867" cy="9098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79415-84E3-CF49-AD4A-92E4271B5755}">
      <dsp:nvSpPr>
        <dsp:cNvPr id="0" name=""/>
        <dsp:cNvSpPr/>
      </dsp:nvSpPr>
      <dsp:spPr>
        <a:xfrm>
          <a:off x="845367" y="537088"/>
          <a:ext cx="5433964" cy="5433964"/>
        </a:xfrm>
        <a:prstGeom prst="blockArc">
          <a:avLst>
            <a:gd name="adj1" fmla="val 13800000"/>
            <a:gd name="adj2" fmla="val 162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3ED0011-6D38-DB40-88D6-178908744AE6}">
      <dsp:nvSpPr>
        <dsp:cNvPr id="0" name=""/>
        <dsp:cNvSpPr/>
      </dsp:nvSpPr>
      <dsp:spPr>
        <a:xfrm>
          <a:off x="845367" y="537088"/>
          <a:ext cx="5433964" cy="5433964"/>
        </a:xfrm>
        <a:prstGeom prst="blockArc">
          <a:avLst>
            <a:gd name="adj1" fmla="val 11400000"/>
            <a:gd name="adj2" fmla="val 138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0FA3CDA-FC02-2F45-B7F0-0C5CDB7F2CB5}">
      <dsp:nvSpPr>
        <dsp:cNvPr id="0" name=""/>
        <dsp:cNvSpPr/>
      </dsp:nvSpPr>
      <dsp:spPr>
        <a:xfrm>
          <a:off x="845367" y="537088"/>
          <a:ext cx="5433964" cy="5433964"/>
        </a:xfrm>
        <a:prstGeom prst="blockArc">
          <a:avLst>
            <a:gd name="adj1" fmla="val 9000000"/>
            <a:gd name="adj2" fmla="val 114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2CF36AD-E1B7-0847-8B5F-A36018C37A37}">
      <dsp:nvSpPr>
        <dsp:cNvPr id="0" name=""/>
        <dsp:cNvSpPr/>
      </dsp:nvSpPr>
      <dsp:spPr>
        <a:xfrm>
          <a:off x="845367" y="537088"/>
          <a:ext cx="5433964" cy="5433964"/>
        </a:xfrm>
        <a:prstGeom prst="blockArc">
          <a:avLst>
            <a:gd name="adj1" fmla="val 6600000"/>
            <a:gd name="adj2" fmla="val 90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FF94A4F-BB6B-F644-9DFB-A10988FED5F2}">
      <dsp:nvSpPr>
        <dsp:cNvPr id="0" name=""/>
        <dsp:cNvSpPr/>
      </dsp:nvSpPr>
      <dsp:spPr>
        <a:xfrm>
          <a:off x="845367" y="537088"/>
          <a:ext cx="5433964" cy="5433964"/>
        </a:xfrm>
        <a:prstGeom prst="blockArc">
          <a:avLst>
            <a:gd name="adj1" fmla="val 4200000"/>
            <a:gd name="adj2" fmla="val 66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E93BD55-20C0-4141-849C-078C2348B652}">
      <dsp:nvSpPr>
        <dsp:cNvPr id="0" name=""/>
        <dsp:cNvSpPr/>
      </dsp:nvSpPr>
      <dsp:spPr>
        <a:xfrm>
          <a:off x="845367" y="537088"/>
          <a:ext cx="5433964" cy="5433964"/>
        </a:xfrm>
        <a:prstGeom prst="blockArc">
          <a:avLst>
            <a:gd name="adj1" fmla="val 1800000"/>
            <a:gd name="adj2" fmla="val 42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154DAA5-3BC2-1D49-8911-A01F5E0FB44B}">
      <dsp:nvSpPr>
        <dsp:cNvPr id="0" name=""/>
        <dsp:cNvSpPr/>
      </dsp:nvSpPr>
      <dsp:spPr>
        <a:xfrm>
          <a:off x="845367" y="537088"/>
          <a:ext cx="5433964" cy="5433964"/>
        </a:xfrm>
        <a:prstGeom prst="blockArc">
          <a:avLst>
            <a:gd name="adj1" fmla="val 21000000"/>
            <a:gd name="adj2" fmla="val 18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C945FDD-BB1B-2C4C-AB26-5C21F75FD7FA}">
      <dsp:nvSpPr>
        <dsp:cNvPr id="0" name=""/>
        <dsp:cNvSpPr/>
      </dsp:nvSpPr>
      <dsp:spPr>
        <a:xfrm>
          <a:off x="845367" y="537088"/>
          <a:ext cx="5433964" cy="5433964"/>
        </a:xfrm>
        <a:prstGeom prst="blockArc">
          <a:avLst>
            <a:gd name="adj1" fmla="val 18600000"/>
            <a:gd name="adj2" fmla="val 210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E9BBB93-FBE1-F44E-9C6F-07572071FF12}">
      <dsp:nvSpPr>
        <dsp:cNvPr id="0" name=""/>
        <dsp:cNvSpPr/>
      </dsp:nvSpPr>
      <dsp:spPr>
        <a:xfrm>
          <a:off x="845367" y="537088"/>
          <a:ext cx="5433964" cy="5433964"/>
        </a:xfrm>
        <a:prstGeom prst="blockArc">
          <a:avLst>
            <a:gd name="adj1" fmla="val 16200000"/>
            <a:gd name="adj2" fmla="val 186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F5542E9-152D-E345-8CBD-81CD754B363A}">
      <dsp:nvSpPr>
        <dsp:cNvPr id="0" name=""/>
        <dsp:cNvSpPr/>
      </dsp:nvSpPr>
      <dsp:spPr>
        <a:xfrm>
          <a:off x="2598423" y="2374646"/>
          <a:ext cx="1927853" cy="175884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Intergenerational Faith Community</a:t>
          </a:r>
          <a:endParaRPr lang="en-US" sz="1400" b="1" kern="1200" dirty="0"/>
        </a:p>
      </dsp:txBody>
      <dsp:txXfrm>
        <a:off x="2880751" y="2632223"/>
        <a:ext cx="1363197" cy="1243695"/>
      </dsp:txXfrm>
    </dsp:sp>
    <dsp:sp modelId="{552D61EF-6CD1-9442-B725-8930650CE019}">
      <dsp:nvSpPr>
        <dsp:cNvPr id="0" name=""/>
        <dsp:cNvSpPr/>
      </dsp:nvSpPr>
      <dsp:spPr>
        <a:xfrm>
          <a:off x="2927602" y="-81457"/>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Sunday Worship</a:t>
          </a:r>
          <a:endParaRPr lang="en-US" sz="1400" b="1" kern="1200" dirty="0"/>
        </a:p>
      </dsp:txBody>
      <dsp:txXfrm>
        <a:off x="3113515" y="111882"/>
        <a:ext cx="897668" cy="933523"/>
      </dsp:txXfrm>
    </dsp:sp>
    <dsp:sp modelId="{0B0E6169-9860-F143-92B8-FA79A51217FB}">
      <dsp:nvSpPr>
        <dsp:cNvPr id="0" name=""/>
        <dsp:cNvSpPr/>
      </dsp:nvSpPr>
      <dsp:spPr>
        <a:xfrm>
          <a:off x="4647334" y="544473"/>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Liturgical Seasons</a:t>
          </a:r>
          <a:endParaRPr lang="en-US" sz="1400" b="1" kern="1200" dirty="0"/>
        </a:p>
      </dsp:txBody>
      <dsp:txXfrm>
        <a:off x="4833247" y="737812"/>
        <a:ext cx="897668" cy="933523"/>
      </dsp:txXfrm>
    </dsp:sp>
    <dsp:sp modelId="{F51BD8E4-0B57-F94E-A9FB-F48895972B99}">
      <dsp:nvSpPr>
        <dsp:cNvPr id="0" name=""/>
        <dsp:cNvSpPr/>
      </dsp:nvSpPr>
      <dsp:spPr>
        <a:xfrm>
          <a:off x="5562385" y="2129386"/>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Scripture Enrichment</a:t>
          </a:r>
          <a:endParaRPr lang="en-US" sz="1400" b="1" kern="1200" dirty="0"/>
        </a:p>
      </dsp:txBody>
      <dsp:txXfrm>
        <a:off x="5748298" y="2322725"/>
        <a:ext cx="897668" cy="933523"/>
      </dsp:txXfrm>
    </dsp:sp>
    <dsp:sp modelId="{8A9183D2-C58E-C34D-8500-05ADC822D1AF}">
      <dsp:nvSpPr>
        <dsp:cNvPr id="0" name=""/>
        <dsp:cNvSpPr/>
      </dsp:nvSpPr>
      <dsp:spPr>
        <a:xfrm>
          <a:off x="5244591" y="3931684"/>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Spiritual Enrichment</a:t>
          </a:r>
          <a:endParaRPr lang="en-US" sz="1400" b="1" kern="1200" dirty="0"/>
        </a:p>
      </dsp:txBody>
      <dsp:txXfrm>
        <a:off x="5430504" y="4125023"/>
        <a:ext cx="897668" cy="933523"/>
      </dsp:txXfrm>
    </dsp:sp>
    <dsp:sp modelId="{60C3224B-F422-DC49-8699-A3543E9FD71A}">
      <dsp:nvSpPr>
        <dsp:cNvPr id="0" name=""/>
        <dsp:cNvSpPr/>
      </dsp:nvSpPr>
      <dsp:spPr>
        <a:xfrm>
          <a:off x="3842653" y="5108049"/>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Enrichment</a:t>
          </a:r>
          <a:endParaRPr lang="en-US" sz="1400" b="1" kern="1200" dirty="0"/>
        </a:p>
      </dsp:txBody>
      <dsp:txXfrm>
        <a:off x="4028566" y="5301388"/>
        <a:ext cx="897668" cy="933523"/>
      </dsp:txXfrm>
    </dsp:sp>
    <dsp:sp modelId="{562B70E9-6B9C-2543-96DE-ACE7F8C5C206}">
      <dsp:nvSpPr>
        <dsp:cNvPr id="0" name=""/>
        <dsp:cNvSpPr/>
      </dsp:nvSpPr>
      <dsp:spPr>
        <a:xfrm>
          <a:off x="2012552" y="5108049"/>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Service &amp; Mission</a:t>
          </a:r>
          <a:endParaRPr lang="en-US" sz="1400" b="1" kern="1200" dirty="0"/>
        </a:p>
      </dsp:txBody>
      <dsp:txXfrm>
        <a:off x="2198465" y="5301388"/>
        <a:ext cx="897668" cy="933523"/>
      </dsp:txXfrm>
    </dsp:sp>
    <dsp:sp modelId="{3C92E047-FBCD-184D-B1C4-BB408354E0ED}">
      <dsp:nvSpPr>
        <dsp:cNvPr id="0" name=""/>
        <dsp:cNvSpPr/>
      </dsp:nvSpPr>
      <dsp:spPr>
        <a:xfrm>
          <a:off x="610614" y="3931684"/>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Life Issues &amp; Milestones</a:t>
          </a:r>
          <a:endParaRPr lang="en-US" sz="1400" b="1" kern="1200" dirty="0"/>
        </a:p>
      </dsp:txBody>
      <dsp:txXfrm>
        <a:off x="796527" y="4125023"/>
        <a:ext cx="897668" cy="933523"/>
      </dsp:txXfrm>
    </dsp:sp>
    <dsp:sp modelId="{BF2C562C-2EA6-0244-AC13-E6A106388893}">
      <dsp:nvSpPr>
        <dsp:cNvPr id="0" name=""/>
        <dsp:cNvSpPr/>
      </dsp:nvSpPr>
      <dsp:spPr>
        <a:xfrm>
          <a:off x="292820" y="2129386"/>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Grand-parents</a:t>
          </a:r>
          <a:endParaRPr lang="en-US" sz="1400" b="1" kern="1200" dirty="0"/>
        </a:p>
      </dsp:txBody>
      <dsp:txXfrm>
        <a:off x="478733" y="2322725"/>
        <a:ext cx="897668" cy="933523"/>
      </dsp:txXfrm>
    </dsp:sp>
    <dsp:sp modelId="{3E60C593-4F65-B140-A00D-F4F7785D6EFF}">
      <dsp:nvSpPr>
        <dsp:cNvPr id="0" name=""/>
        <dsp:cNvSpPr/>
      </dsp:nvSpPr>
      <dsp:spPr>
        <a:xfrm>
          <a:off x="1207871" y="544473"/>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Missional &amp; Discovering Faith</a:t>
          </a:r>
          <a:endParaRPr lang="en-US" sz="1400" b="1" kern="1200" dirty="0"/>
        </a:p>
      </dsp:txBody>
      <dsp:txXfrm>
        <a:off x="1393784" y="737812"/>
        <a:ext cx="897668" cy="9335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EFA60-743C-2643-B5C8-9E50B001E672}">
      <dsp:nvSpPr>
        <dsp:cNvPr id="0" name=""/>
        <dsp:cNvSpPr/>
      </dsp:nvSpPr>
      <dsp:spPr>
        <a:xfrm>
          <a:off x="0" y="2781852"/>
          <a:ext cx="1470359" cy="1141896"/>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Spiritual Enrichment</a:t>
          </a:r>
          <a:endParaRPr lang="en-US" sz="2000" b="1" kern="1200" dirty="0">
            <a:latin typeface="Tw Cen MT"/>
            <a:cs typeface="Tw Cen MT"/>
          </a:endParaRPr>
        </a:p>
      </dsp:txBody>
      <dsp:txXfrm>
        <a:off x="33445" y="2815297"/>
        <a:ext cx="1403469" cy="1075006"/>
      </dsp:txXfrm>
    </dsp:sp>
    <dsp:sp modelId="{A7BEB393-BA33-534B-8C1A-403301CEF724}">
      <dsp:nvSpPr>
        <dsp:cNvPr id="0" name=""/>
        <dsp:cNvSpPr/>
      </dsp:nvSpPr>
      <dsp:spPr>
        <a:xfrm rot="18111135">
          <a:off x="640675" y="1850607"/>
          <a:ext cx="3513607" cy="19885"/>
        </a:xfrm>
        <a:custGeom>
          <a:avLst/>
          <a:gdLst/>
          <a:ahLst/>
          <a:cxnLst/>
          <a:rect l="0" t="0" r="0" b="0"/>
          <a:pathLst>
            <a:path>
              <a:moveTo>
                <a:pt x="0" y="9942"/>
              </a:moveTo>
              <a:lnTo>
                <a:pt x="3513607"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309638" y="1772710"/>
        <a:ext cx="175680" cy="175680"/>
      </dsp:txXfrm>
    </dsp:sp>
    <dsp:sp modelId="{785414B3-C107-544E-BFBF-D42FA2F84146}">
      <dsp:nvSpPr>
        <dsp:cNvPr id="0" name=""/>
        <dsp:cNvSpPr/>
      </dsp:nvSpPr>
      <dsp:spPr>
        <a:xfrm>
          <a:off x="3324598" y="710"/>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Online Courses</a:t>
          </a:r>
          <a:endParaRPr lang="en-US" sz="1600" b="1" kern="1200" dirty="0">
            <a:latin typeface="Tw Cen MT"/>
            <a:cs typeface="Tw Cen MT"/>
          </a:endParaRPr>
        </a:p>
      </dsp:txBody>
      <dsp:txXfrm>
        <a:off x="3346131" y="22243"/>
        <a:ext cx="1427293" cy="692113"/>
      </dsp:txXfrm>
    </dsp:sp>
    <dsp:sp modelId="{55FD9FF6-8899-FD47-906C-56648F2BF273}">
      <dsp:nvSpPr>
        <dsp:cNvPr id="0" name=""/>
        <dsp:cNvSpPr/>
      </dsp:nvSpPr>
      <dsp:spPr>
        <a:xfrm>
          <a:off x="4794957" y="358358"/>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353597"/>
        <a:ext cx="29407" cy="29407"/>
      </dsp:txXfrm>
    </dsp:sp>
    <dsp:sp modelId="{07C6DFDE-9C9C-3049-9717-7114A980A487}">
      <dsp:nvSpPr>
        <dsp:cNvPr id="0" name=""/>
        <dsp:cNvSpPr/>
      </dsp:nvSpPr>
      <dsp:spPr>
        <a:xfrm>
          <a:off x="5383101" y="710"/>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404634" y="22243"/>
        <a:ext cx="1427293" cy="692113"/>
      </dsp:txXfrm>
    </dsp:sp>
    <dsp:sp modelId="{42A2F579-4A38-8748-AB95-7E311F69AC43}">
      <dsp:nvSpPr>
        <dsp:cNvPr id="0" name=""/>
        <dsp:cNvSpPr/>
      </dsp:nvSpPr>
      <dsp:spPr>
        <a:xfrm rot="18655231">
          <a:off x="982054" y="2273336"/>
          <a:ext cx="2830848" cy="19885"/>
        </a:xfrm>
        <a:custGeom>
          <a:avLst/>
          <a:gdLst/>
          <a:ahLst/>
          <a:cxnLst/>
          <a:rect l="0" t="0" r="0" b="0"/>
          <a:pathLst>
            <a:path>
              <a:moveTo>
                <a:pt x="0" y="9942"/>
              </a:moveTo>
              <a:lnTo>
                <a:pt x="2830848"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326707" y="2212507"/>
        <a:ext cx="141542" cy="141542"/>
      </dsp:txXfrm>
    </dsp:sp>
    <dsp:sp modelId="{F17C9BD4-2A56-A34D-BB4D-F1BCC0A44EFF}">
      <dsp:nvSpPr>
        <dsp:cNvPr id="0" name=""/>
        <dsp:cNvSpPr/>
      </dsp:nvSpPr>
      <dsp:spPr>
        <a:xfrm>
          <a:off x="3324598" y="846167"/>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Apps &amp; E-newsletters</a:t>
          </a:r>
          <a:endParaRPr lang="en-US" sz="1600" b="1" kern="1200" dirty="0">
            <a:latin typeface="Tw Cen MT"/>
            <a:cs typeface="Tw Cen MT"/>
          </a:endParaRPr>
        </a:p>
      </dsp:txBody>
      <dsp:txXfrm>
        <a:off x="3346131" y="867700"/>
        <a:ext cx="1427293" cy="692113"/>
      </dsp:txXfrm>
    </dsp:sp>
    <dsp:sp modelId="{6942C6B7-D51E-B64B-BA2D-3BCA89F9FA92}">
      <dsp:nvSpPr>
        <dsp:cNvPr id="0" name=""/>
        <dsp:cNvSpPr/>
      </dsp:nvSpPr>
      <dsp:spPr>
        <a:xfrm>
          <a:off x="4794957" y="1203815"/>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1199054"/>
        <a:ext cx="29407" cy="29407"/>
      </dsp:txXfrm>
    </dsp:sp>
    <dsp:sp modelId="{9A236200-0D36-D44F-B716-0C069B1AFD44}">
      <dsp:nvSpPr>
        <dsp:cNvPr id="0" name=""/>
        <dsp:cNvSpPr/>
      </dsp:nvSpPr>
      <dsp:spPr>
        <a:xfrm>
          <a:off x="5383101" y="846167"/>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404634" y="867700"/>
        <a:ext cx="1427293" cy="692113"/>
      </dsp:txXfrm>
    </dsp:sp>
    <dsp:sp modelId="{E9FA005F-98FA-CF45-9DE6-186B6BAFC235}">
      <dsp:nvSpPr>
        <dsp:cNvPr id="0" name=""/>
        <dsp:cNvSpPr/>
      </dsp:nvSpPr>
      <dsp:spPr>
        <a:xfrm rot="19505936">
          <a:off x="1267040" y="2696064"/>
          <a:ext cx="2260876" cy="19885"/>
        </a:xfrm>
        <a:custGeom>
          <a:avLst/>
          <a:gdLst/>
          <a:ahLst/>
          <a:cxnLst/>
          <a:rect l="0" t="0" r="0" b="0"/>
          <a:pathLst>
            <a:path>
              <a:moveTo>
                <a:pt x="0" y="9942"/>
              </a:moveTo>
              <a:lnTo>
                <a:pt x="2260876"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340957" y="2649485"/>
        <a:ext cx="113043" cy="113043"/>
      </dsp:txXfrm>
    </dsp:sp>
    <dsp:sp modelId="{F82BFB20-FDA1-A44F-BDB2-2F1B641FC471}">
      <dsp:nvSpPr>
        <dsp:cNvPr id="0" name=""/>
        <dsp:cNvSpPr/>
      </dsp:nvSpPr>
      <dsp:spPr>
        <a:xfrm>
          <a:off x="3324598" y="1691624"/>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Online Prayer &amp; Spirituality</a:t>
          </a:r>
          <a:endParaRPr lang="en-US" sz="1600" b="1" kern="1200" dirty="0">
            <a:latin typeface="Tw Cen MT"/>
            <a:cs typeface="Tw Cen MT"/>
          </a:endParaRPr>
        </a:p>
      </dsp:txBody>
      <dsp:txXfrm>
        <a:off x="3346131" y="1713157"/>
        <a:ext cx="1427293" cy="692113"/>
      </dsp:txXfrm>
    </dsp:sp>
    <dsp:sp modelId="{41A2C2E4-5C95-1C40-9DC7-ABD8BC5F29F7}">
      <dsp:nvSpPr>
        <dsp:cNvPr id="0" name=""/>
        <dsp:cNvSpPr/>
      </dsp:nvSpPr>
      <dsp:spPr>
        <a:xfrm>
          <a:off x="4794957" y="2049271"/>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2044511"/>
        <a:ext cx="29407" cy="29407"/>
      </dsp:txXfrm>
    </dsp:sp>
    <dsp:sp modelId="{9BC7033D-90F5-D547-B526-7616D8112405}">
      <dsp:nvSpPr>
        <dsp:cNvPr id="0" name=""/>
        <dsp:cNvSpPr/>
      </dsp:nvSpPr>
      <dsp:spPr>
        <a:xfrm>
          <a:off x="5383101" y="1691624"/>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Resources</a:t>
          </a:r>
          <a:endParaRPr lang="en-US" sz="1600" b="1" kern="1200" dirty="0">
            <a:latin typeface="Tw Cen MT"/>
            <a:cs typeface="Tw Cen MT"/>
          </a:endParaRPr>
        </a:p>
      </dsp:txBody>
      <dsp:txXfrm>
        <a:off x="5404634" y="1713157"/>
        <a:ext cx="1427293" cy="692113"/>
      </dsp:txXfrm>
    </dsp:sp>
    <dsp:sp modelId="{FD3D45D8-358B-1346-A07E-CB2A109BE9D4}">
      <dsp:nvSpPr>
        <dsp:cNvPr id="0" name=""/>
        <dsp:cNvSpPr/>
      </dsp:nvSpPr>
      <dsp:spPr>
        <a:xfrm rot="20784803">
          <a:off x="1443668" y="3118793"/>
          <a:ext cx="1907621" cy="19885"/>
        </a:xfrm>
        <a:custGeom>
          <a:avLst/>
          <a:gdLst/>
          <a:ahLst/>
          <a:cxnLst/>
          <a:rect l="0" t="0" r="0" b="0"/>
          <a:pathLst>
            <a:path>
              <a:moveTo>
                <a:pt x="0" y="9942"/>
              </a:moveTo>
              <a:lnTo>
                <a:pt x="1907621"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349788" y="3081045"/>
        <a:ext cx="95381" cy="95381"/>
      </dsp:txXfrm>
    </dsp:sp>
    <dsp:sp modelId="{9CC264AD-4BEC-ED49-9B43-4C6D40440324}">
      <dsp:nvSpPr>
        <dsp:cNvPr id="0" name=""/>
        <dsp:cNvSpPr/>
      </dsp:nvSpPr>
      <dsp:spPr>
        <a:xfrm>
          <a:off x="3324598" y="2537081"/>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Small Group Bible Study</a:t>
          </a:r>
          <a:endParaRPr lang="en-US" sz="1600" b="1" kern="1200" dirty="0">
            <a:latin typeface="Tw Cen MT"/>
            <a:cs typeface="Tw Cen MT"/>
          </a:endParaRPr>
        </a:p>
      </dsp:txBody>
      <dsp:txXfrm>
        <a:off x="3346131" y="2558614"/>
        <a:ext cx="1427293" cy="692113"/>
      </dsp:txXfrm>
    </dsp:sp>
    <dsp:sp modelId="{465F730C-8AEA-1E41-A1EC-7B4C00E1C517}">
      <dsp:nvSpPr>
        <dsp:cNvPr id="0" name=""/>
        <dsp:cNvSpPr/>
      </dsp:nvSpPr>
      <dsp:spPr>
        <a:xfrm>
          <a:off x="4794957" y="2894728"/>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2889967"/>
        <a:ext cx="29407" cy="29407"/>
      </dsp:txXfrm>
    </dsp:sp>
    <dsp:sp modelId="{D98EE982-C80D-2449-810E-0EB2CF9476CF}">
      <dsp:nvSpPr>
        <dsp:cNvPr id="0" name=""/>
        <dsp:cNvSpPr/>
      </dsp:nvSpPr>
      <dsp:spPr>
        <a:xfrm>
          <a:off x="5383101" y="2537081"/>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Resources</a:t>
          </a:r>
          <a:endParaRPr lang="en-US" sz="1600" b="1" kern="1200" dirty="0">
            <a:latin typeface="Tw Cen MT"/>
            <a:cs typeface="Tw Cen MT"/>
          </a:endParaRPr>
        </a:p>
      </dsp:txBody>
      <dsp:txXfrm>
        <a:off x="5404634" y="2558614"/>
        <a:ext cx="1427293" cy="692113"/>
      </dsp:txXfrm>
    </dsp:sp>
    <dsp:sp modelId="{6A36D4E7-7823-C348-9156-F60AC186ACBA}">
      <dsp:nvSpPr>
        <dsp:cNvPr id="0" name=""/>
        <dsp:cNvSpPr/>
      </dsp:nvSpPr>
      <dsp:spPr>
        <a:xfrm rot="725670">
          <a:off x="1449313" y="3541521"/>
          <a:ext cx="1896330" cy="19885"/>
        </a:xfrm>
        <a:custGeom>
          <a:avLst/>
          <a:gdLst/>
          <a:ahLst/>
          <a:cxnLst/>
          <a:rect l="0" t="0" r="0" b="0"/>
          <a:pathLst>
            <a:path>
              <a:moveTo>
                <a:pt x="0" y="9942"/>
              </a:moveTo>
              <a:lnTo>
                <a:pt x="1896330"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350070" y="3504056"/>
        <a:ext cx="94816" cy="94816"/>
      </dsp:txXfrm>
    </dsp:sp>
    <dsp:sp modelId="{6480DC92-0B51-3A4A-8544-297628031956}">
      <dsp:nvSpPr>
        <dsp:cNvPr id="0" name=""/>
        <dsp:cNvSpPr/>
      </dsp:nvSpPr>
      <dsp:spPr>
        <a:xfrm>
          <a:off x="3324598" y="3382538"/>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Retreats</a:t>
          </a:r>
          <a:endParaRPr lang="en-US" sz="1600" b="1" kern="1200" dirty="0">
            <a:latin typeface="Tw Cen MT"/>
            <a:cs typeface="Tw Cen MT"/>
          </a:endParaRPr>
        </a:p>
      </dsp:txBody>
      <dsp:txXfrm>
        <a:off x="3346131" y="3404071"/>
        <a:ext cx="1427293" cy="692113"/>
      </dsp:txXfrm>
    </dsp:sp>
    <dsp:sp modelId="{046FC0C8-DC95-8146-A04A-0539F44BA029}">
      <dsp:nvSpPr>
        <dsp:cNvPr id="0" name=""/>
        <dsp:cNvSpPr/>
      </dsp:nvSpPr>
      <dsp:spPr>
        <a:xfrm>
          <a:off x="4794957" y="3740185"/>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3735424"/>
        <a:ext cx="29407" cy="29407"/>
      </dsp:txXfrm>
    </dsp:sp>
    <dsp:sp modelId="{96543C68-4C70-C64B-9594-333E559E20F3}">
      <dsp:nvSpPr>
        <dsp:cNvPr id="0" name=""/>
        <dsp:cNvSpPr/>
      </dsp:nvSpPr>
      <dsp:spPr>
        <a:xfrm>
          <a:off x="5383101" y="3382538"/>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404634" y="3404071"/>
        <a:ext cx="1427293" cy="692113"/>
      </dsp:txXfrm>
    </dsp:sp>
    <dsp:sp modelId="{C291F74C-0D89-D64F-AEEA-7AA63F608B40}">
      <dsp:nvSpPr>
        <dsp:cNvPr id="0" name=""/>
        <dsp:cNvSpPr/>
      </dsp:nvSpPr>
      <dsp:spPr>
        <a:xfrm rot="2029895">
          <a:off x="1281379" y="3964250"/>
          <a:ext cx="2232199" cy="19885"/>
        </a:xfrm>
        <a:custGeom>
          <a:avLst/>
          <a:gdLst/>
          <a:ahLst/>
          <a:cxnLst/>
          <a:rect l="0" t="0" r="0" b="0"/>
          <a:pathLst>
            <a:path>
              <a:moveTo>
                <a:pt x="0" y="9942"/>
              </a:moveTo>
              <a:lnTo>
                <a:pt x="2232199"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341673" y="3918387"/>
        <a:ext cx="111609" cy="111609"/>
      </dsp:txXfrm>
    </dsp:sp>
    <dsp:sp modelId="{AAD11BD0-D640-1C4F-B940-08D82DEDC586}">
      <dsp:nvSpPr>
        <dsp:cNvPr id="0" name=""/>
        <dsp:cNvSpPr/>
      </dsp:nvSpPr>
      <dsp:spPr>
        <a:xfrm>
          <a:off x="3324598" y="4227995"/>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Day at the Monastery</a:t>
          </a:r>
          <a:endParaRPr lang="en-US" sz="1600" b="1" kern="1200" dirty="0">
            <a:latin typeface="Tw Cen MT"/>
            <a:cs typeface="Tw Cen MT"/>
          </a:endParaRPr>
        </a:p>
      </dsp:txBody>
      <dsp:txXfrm>
        <a:off x="3346131" y="4249528"/>
        <a:ext cx="1427293" cy="692113"/>
      </dsp:txXfrm>
    </dsp:sp>
    <dsp:sp modelId="{2AB40569-D47E-4E47-99AB-16F137CBE944}">
      <dsp:nvSpPr>
        <dsp:cNvPr id="0" name=""/>
        <dsp:cNvSpPr/>
      </dsp:nvSpPr>
      <dsp:spPr>
        <a:xfrm>
          <a:off x="4794957" y="4585642"/>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4580881"/>
        <a:ext cx="29407" cy="29407"/>
      </dsp:txXfrm>
    </dsp:sp>
    <dsp:sp modelId="{B12E964E-E948-DF4D-9A74-C3DCCB11B550}">
      <dsp:nvSpPr>
        <dsp:cNvPr id="0" name=""/>
        <dsp:cNvSpPr/>
      </dsp:nvSpPr>
      <dsp:spPr>
        <a:xfrm>
          <a:off x="5383101" y="4227995"/>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404634" y="4249528"/>
        <a:ext cx="1427293" cy="692113"/>
      </dsp:txXfrm>
    </dsp:sp>
    <dsp:sp modelId="{315DEC8D-4E1F-374E-8CC3-B5BD352C261F}">
      <dsp:nvSpPr>
        <dsp:cNvPr id="0" name=""/>
        <dsp:cNvSpPr/>
      </dsp:nvSpPr>
      <dsp:spPr>
        <a:xfrm rot="2903806">
          <a:off x="1001148" y="4386978"/>
          <a:ext cx="2792660" cy="19885"/>
        </a:xfrm>
        <a:custGeom>
          <a:avLst/>
          <a:gdLst/>
          <a:ahLst/>
          <a:cxnLst/>
          <a:rect l="0" t="0" r="0" b="0"/>
          <a:pathLst>
            <a:path>
              <a:moveTo>
                <a:pt x="0" y="9942"/>
              </a:moveTo>
              <a:lnTo>
                <a:pt x="2792660"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327662" y="4327104"/>
        <a:ext cx="139633" cy="139633"/>
      </dsp:txXfrm>
    </dsp:sp>
    <dsp:sp modelId="{B7B18CDF-F689-734E-B2A7-E0F3209BF1C1}">
      <dsp:nvSpPr>
        <dsp:cNvPr id="0" name=""/>
        <dsp:cNvSpPr/>
      </dsp:nvSpPr>
      <dsp:spPr>
        <a:xfrm>
          <a:off x="3324598" y="5073452"/>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Spiritual Book of the Month Club</a:t>
          </a:r>
          <a:endParaRPr lang="en-US" sz="1600" b="1" kern="1200" dirty="0">
            <a:latin typeface="Tw Cen MT"/>
            <a:cs typeface="Tw Cen MT"/>
          </a:endParaRPr>
        </a:p>
      </dsp:txBody>
      <dsp:txXfrm>
        <a:off x="3346131" y="5094985"/>
        <a:ext cx="1427293" cy="692113"/>
      </dsp:txXfrm>
    </dsp:sp>
    <dsp:sp modelId="{83131099-E407-A04D-929F-465976416652}">
      <dsp:nvSpPr>
        <dsp:cNvPr id="0" name=""/>
        <dsp:cNvSpPr/>
      </dsp:nvSpPr>
      <dsp:spPr>
        <a:xfrm>
          <a:off x="4794957" y="5431099"/>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5426338"/>
        <a:ext cx="29407" cy="29407"/>
      </dsp:txXfrm>
    </dsp:sp>
    <dsp:sp modelId="{29C21966-EF7A-3642-87E4-5362FFD2ED93}">
      <dsp:nvSpPr>
        <dsp:cNvPr id="0" name=""/>
        <dsp:cNvSpPr/>
      </dsp:nvSpPr>
      <dsp:spPr>
        <a:xfrm>
          <a:off x="5383101" y="5073452"/>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404634" y="5094985"/>
        <a:ext cx="1427293" cy="692113"/>
      </dsp:txXfrm>
    </dsp:sp>
    <dsp:sp modelId="{7138BF20-13A4-B449-B101-EABD4221F64F}">
      <dsp:nvSpPr>
        <dsp:cNvPr id="0" name=""/>
        <dsp:cNvSpPr/>
      </dsp:nvSpPr>
      <dsp:spPr>
        <a:xfrm rot="3462309">
          <a:off x="662198" y="4809707"/>
          <a:ext cx="3470560" cy="19885"/>
        </a:xfrm>
        <a:custGeom>
          <a:avLst/>
          <a:gdLst/>
          <a:ahLst/>
          <a:cxnLst/>
          <a:rect l="0" t="0" r="0" b="0"/>
          <a:pathLst>
            <a:path>
              <a:moveTo>
                <a:pt x="0" y="9942"/>
              </a:moveTo>
              <a:lnTo>
                <a:pt x="3470560"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310714" y="4732885"/>
        <a:ext cx="173528" cy="173528"/>
      </dsp:txXfrm>
    </dsp:sp>
    <dsp:sp modelId="{B687B9D9-ECF6-A746-9EDF-30B4D807FA85}">
      <dsp:nvSpPr>
        <dsp:cNvPr id="0" name=""/>
        <dsp:cNvSpPr/>
      </dsp:nvSpPr>
      <dsp:spPr>
        <a:xfrm>
          <a:off x="3324598" y="5918909"/>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Monthly Spiritual Practices Series</a:t>
          </a:r>
          <a:endParaRPr lang="en-US" sz="1600" b="1" kern="1200" dirty="0">
            <a:latin typeface="Tw Cen MT"/>
            <a:cs typeface="Tw Cen MT"/>
          </a:endParaRPr>
        </a:p>
      </dsp:txBody>
      <dsp:txXfrm>
        <a:off x="3346131" y="5940442"/>
        <a:ext cx="1427293" cy="692113"/>
      </dsp:txXfrm>
    </dsp:sp>
    <dsp:sp modelId="{3CB05615-D0F6-BB4E-BF51-077F9C773074}">
      <dsp:nvSpPr>
        <dsp:cNvPr id="0" name=""/>
        <dsp:cNvSpPr/>
      </dsp:nvSpPr>
      <dsp:spPr>
        <a:xfrm>
          <a:off x="4794957" y="6276556"/>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4326" y="6271795"/>
        <a:ext cx="29407" cy="29407"/>
      </dsp:txXfrm>
    </dsp:sp>
    <dsp:sp modelId="{F65F7FA4-98AA-1447-9BE0-659C7C87D8EF}">
      <dsp:nvSpPr>
        <dsp:cNvPr id="0" name=""/>
        <dsp:cNvSpPr/>
      </dsp:nvSpPr>
      <dsp:spPr>
        <a:xfrm>
          <a:off x="5383101" y="5918909"/>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404634" y="5940442"/>
        <a:ext cx="1427293" cy="6921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6E60D-4FF0-E944-9CFD-610BC295AD07}">
      <dsp:nvSpPr>
        <dsp:cNvPr id="0" name=""/>
        <dsp:cNvSpPr/>
      </dsp:nvSpPr>
      <dsp:spPr>
        <a:xfrm>
          <a:off x="1994869" y="-5721"/>
          <a:ext cx="5154260" cy="5154260"/>
        </a:xfrm>
        <a:prstGeom prst="circularArrow">
          <a:avLst>
            <a:gd name="adj1" fmla="val 5274"/>
            <a:gd name="adj2" fmla="val 312630"/>
            <a:gd name="adj3" fmla="val 14215647"/>
            <a:gd name="adj4" fmla="val 17134327"/>
            <a:gd name="adj5" fmla="val 5477"/>
          </a:avLst>
        </a:prstGeom>
        <a:solidFill>
          <a:schemeClr val="dk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F77CEFB-8EBD-F841-B598-E29B1CEF8339}">
      <dsp:nvSpPr>
        <dsp:cNvPr id="0" name=""/>
        <dsp:cNvSpPr/>
      </dsp:nvSpPr>
      <dsp:spPr>
        <a:xfrm>
          <a:off x="3585269" y="374"/>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Discerning Learning Needs</a:t>
          </a:r>
          <a:endParaRPr lang="en-US" sz="1500" b="0" kern="1200" dirty="0">
            <a:latin typeface="Tw Cen MT"/>
            <a:cs typeface="Tw Cen MT"/>
          </a:endParaRPr>
        </a:p>
      </dsp:txBody>
      <dsp:txXfrm>
        <a:off x="3633437" y="48542"/>
        <a:ext cx="1877124" cy="890394"/>
      </dsp:txXfrm>
    </dsp:sp>
    <dsp:sp modelId="{C7AC7F20-D363-E044-8822-D0FAEAA2BEA0}">
      <dsp:nvSpPr>
        <dsp:cNvPr id="0" name=""/>
        <dsp:cNvSpPr/>
      </dsp:nvSpPr>
      <dsp:spPr>
        <a:xfrm>
          <a:off x="5396109" y="1045863"/>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Working with a Mentor/Guide</a:t>
          </a:r>
          <a:endParaRPr lang="en-US" sz="1500" b="0" kern="1200" dirty="0">
            <a:latin typeface="Tw Cen MT"/>
            <a:cs typeface="Tw Cen MT"/>
          </a:endParaRPr>
        </a:p>
      </dsp:txBody>
      <dsp:txXfrm>
        <a:off x="5444277" y="1094031"/>
        <a:ext cx="1877124" cy="890394"/>
      </dsp:txXfrm>
    </dsp:sp>
    <dsp:sp modelId="{C4DEDE24-271F-0743-A9C5-10241F08DE44}">
      <dsp:nvSpPr>
        <dsp:cNvPr id="0" name=""/>
        <dsp:cNvSpPr/>
      </dsp:nvSpPr>
      <dsp:spPr>
        <a:xfrm>
          <a:off x="5396109" y="3136841"/>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Finding Resources on the Network</a:t>
          </a:r>
          <a:endParaRPr lang="en-US" sz="1500" b="0" kern="1200" dirty="0">
            <a:latin typeface="Tw Cen MT"/>
            <a:cs typeface="Tw Cen MT"/>
          </a:endParaRPr>
        </a:p>
      </dsp:txBody>
      <dsp:txXfrm>
        <a:off x="5444277" y="3185009"/>
        <a:ext cx="1877124" cy="890394"/>
      </dsp:txXfrm>
    </dsp:sp>
    <dsp:sp modelId="{54D270D7-6FDF-3645-8C6A-69DAC85441E0}">
      <dsp:nvSpPr>
        <dsp:cNvPr id="0" name=""/>
        <dsp:cNvSpPr/>
      </dsp:nvSpPr>
      <dsp:spPr>
        <a:xfrm>
          <a:off x="3585269" y="4182330"/>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Engaging in Formation in a Variety of Learning Environments</a:t>
          </a:r>
          <a:endParaRPr lang="en-US" sz="1500" b="0" kern="1200" dirty="0">
            <a:latin typeface="Tw Cen MT"/>
            <a:cs typeface="Tw Cen MT"/>
          </a:endParaRPr>
        </a:p>
      </dsp:txBody>
      <dsp:txXfrm>
        <a:off x="3633437" y="4230498"/>
        <a:ext cx="1877124" cy="890394"/>
      </dsp:txXfrm>
    </dsp:sp>
    <dsp:sp modelId="{DFD57B12-F9DC-4B41-8068-A3637E2AA4E4}">
      <dsp:nvSpPr>
        <dsp:cNvPr id="0" name=""/>
        <dsp:cNvSpPr/>
      </dsp:nvSpPr>
      <dsp:spPr>
        <a:xfrm>
          <a:off x="1774429" y="3136841"/>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Sharing Learning with Others</a:t>
          </a:r>
          <a:endParaRPr lang="en-US" sz="1500" b="0" kern="1200" dirty="0">
            <a:latin typeface="Tw Cen MT"/>
            <a:cs typeface="Tw Cen MT"/>
          </a:endParaRPr>
        </a:p>
      </dsp:txBody>
      <dsp:txXfrm>
        <a:off x="1822597" y="3185009"/>
        <a:ext cx="1877124" cy="890394"/>
      </dsp:txXfrm>
    </dsp:sp>
    <dsp:sp modelId="{3795E19A-8A1C-DA4A-91E0-37E8F32F47B4}">
      <dsp:nvSpPr>
        <dsp:cNvPr id="0" name=""/>
        <dsp:cNvSpPr/>
      </dsp:nvSpPr>
      <dsp:spPr>
        <a:xfrm>
          <a:off x="1774429" y="1045863"/>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Reflecting on Growth &amp; Identifying New Needs</a:t>
          </a:r>
          <a:endParaRPr lang="en-US" sz="1500" b="0" kern="1200" dirty="0">
            <a:latin typeface="Tw Cen MT"/>
            <a:cs typeface="Tw Cen MT"/>
          </a:endParaRPr>
        </a:p>
      </dsp:txBody>
      <dsp:txXfrm>
        <a:off x="1822597" y="1094031"/>
        <a:ext cx="1877124" cy="8903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1E3AD-29DE-0A49-963A-0ECFB03B8D22}">
      <dsp:nvSpPr>
        <dsp:cNvPr id="0" name=""/>
        <dsp:cNvSpPr/>
      </dsp:nvSpPr>
      <dsp:spPr>
        <a:xfrm>
          <a:off x="147657" y="1413614"/>
          <a:ext cx="1635879" cy="81793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 You</a:t>
          </a:r>
          <a:endParaRPr lang="en-US" sz="2000" b="1" kern="1200" dirty="0"/>
        </a:p>
      </dsp:txBody>
      <dsp:txXfrm>
        <a:off x="171614" y="1437571"/>
        <a:ext cx="1587965" cy="770025"/>
      </dsp:txXfrm>
    </dsp:sp>
    <dsp:sp modelId="{4F085BCB-7D94-A945-B98F-0B475945F0CA}">
      <dsp:nvSpPr>
        <dsp:cNvPr id="0" name=""/>
        <dsp:cNvSpPr/>
      </dsp:nvSpPr>
      <dsp:spPr>
        <a:xfrm rot="18289469">
          <a:off x="1537789" y="1332074"/>
          <a:ext cx="1145845" cy="40390"/>
        </a:xfrm>
        <a:custGeom>
          <a:avLst/>
          <a:gdLst/>
          <a:ahLst/>
          <a:cxnLst/>
          <a:rect l="0" t="0" r="0" b="0"/>
          <a:pathLst>
            <a:path>
              <a:moveTo>
                <a:pt x="0" y="20195"/>
              </a:moveTo>
              <a:lnTo>
                <a:pt x="1145845" y="2019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82066" y="1323623"/>
        <a:ext cx="57292" cy="57292"/>
      </dsp:txXfrm>
    </dsp:sp>
    <dsp:sp modelId="{06ECE312-78BD-E545-9038-0D465EA64931}">
      <dsp:nvSpPr>
        <dsp:cNvPr id="0" name=""/>
        <dsp:cNvSpPr/>
      </dsp:nvSpPr>
      <dsp:spPr>
        <a:xfrm>
          <a:off x="2437888" y="472984"/>
          <a:ext cx="1635879" cy="817939"/>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 Your Friends</a:t>
          </a:r>
          <a:endParaRPr lang="en-US" sz="2000" b="1" kern="1200" dirty="0"/>
        </a:p>
      </dsp:txBody>
      <dsp:txXfrm>
        <a:off x="2461845" y="496941"/>
        <a:ext cx="1587965" cy="770025"/>
      </dsp:txXfrm>
    </dsp:sp>
    <dsp:sp modelId="{2C6A5C3B-B4F0-3143-AE10-3CB38621AA03}">
      <dsp:nvSpPr>
        <dsp:cNvPr id="0" name=""/>
        <dsp:cNvSpPr/>
      </dsp:nvSpPr>
      <dsp:spPr>
        <a:xfrm rot="19457599">
          <a:off x="3998025" y="626601"/>
          <a:ext cx="805836" cy="40390"/>
        </a:xfrm>
        <a:custGeom>
          <a:avLst/>
          <a:gdLst/>
          <a:ahLst/>
          <a:cxnLst/>
          <a:rect l="0" t="0" r="0" b="0"/>
          <a:pathLst>
            <a:path>
              <a:moveTo>
                <a:pt x="0" y="20195"/>
              </a:moveTo>
              <a:lnTo>
                <a:pt x="805836" y="2019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80797" y="626650"/>
        <a:ext cx="40291" cy="40291"/>
      </dsp:txXfrm>
    </dsp:sp>
    <dsp:sp modelId="{E3B9B252-2CD0-4C45-8CD0-A61978C2344D}">
      <dsp:nvSpPr>
        <dsp:cNvPr id="0" name=""/>
        <dsp:cNvSpPr/>
      </dsp:nvSpPr>
      <dsp:spPr>
        <a:xfrm>
          <a:off x="4728119" y="2668"/>
          <a:ext cx="1635879" cy="817939"/>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Your Friends’ Friends </a:t>
          </a:r>
          <a:endParaRPr lang="en-US" sz="2000" b="1" kern="1200" dirty="0"/>
        </a:p>
      </dsp:txBody>
      <dsp:txXfrm>
        <a:off x="4752076" y="26625"/>
        <a:ext cx="1587965" cy="770025"/>
      </dsp:txXfrm>
    </dsp:sp>
    <dsp:sp modelId="{0945F92B-641E-B347-8819-BE04372E7A13}">
      <dsp:nvSpPr>
        <dsp:cNvPr id="0" name=""/>
        <dsp:cNvSpPr/>
      </dsp:nvSpPr>
      <dsp:spPr>
        <a:xfrm rot="2142401">
          <a:off x="3998025" y="1096916"/>
          <a:ext cx="805836" cy="40390"/>
        </a:xfrm>
        <a:custGeom>
          <a:avLst/>
          <a:gdLst/>
          <a:ahLst/>
          <a:cxnLst/>
          <a:rect l="0" t="0" r="0" b="0"/>
          <a:pathLst>
            <a:path>
              <a:moveTo>
                <a:pt x="0" y="20195"/>
              </a:moveTo>
              <a:lnTo>
                <a:pt x="805836" y="2019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80797" y="1096965"/>
        <a:ext cx="40291" cy="40291"/>
      </dsp:txXfrm>
    </dsp:sp>
    <dsp:sp modelId="{93FF3673-B8B7-D04F-9A7B-D619835E6D1C}">
      <dsp:nvSpPr>
        <dsp:cNvPr id="0" name=""/>
        <dsp:cNvSpPr/>
      </dsp:nvSpPr>
      <dsp:spPr>
        <a:xfrm>
          <a:off x="4728119" y="943299"/>
          <a:ext cx="1635879" cy="817939"/>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Your Friends’ Friends </a:t>
          </a:r>
          <a:endParaRPr lang="en-US" sz="2000" b="1" kern="1200" dirty="0"/>
        </a:p>
      </dsp:txBody>
      <dsp:txXfrm>
        <a:off x="4752076" y="967256"/>
        <a:ext cx="1587965" cy="770025"/>
      </dsp:txXfrm>
    </dsp:sp>
    <dsp:sp modelId="{7FDEDECA-156D-624D-9591-D02A70D88B6D}">
      <dsp:nvSpPr>
        <dsp:cNvPr id="0" name=""/>
        <dsp:cNvSpPr/>
      </dsp:nvSpPr>
      <dsp:spPr>
        <a:xfrm rot="18289469">
          <a:off x="6118251" y="861758"/>
          <a:ext cx="1145845" cy="40390"/>
        </a:xfrm>
        <a:custGeom>
          <a:avLst/>
          <a:gdLst/>
          <a:ahLst/>
          <a:cxnLst/>
          <a:rect l="0" t="0" r="0" b="0"/>
          <a:pathLst>
            <a:path>
              <a:moveTo>
                <a:pt x="0" y="20195"/>
              </a:moveTo>
              <a:lnTo>
                <a:pt x="1145845" y="2019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662528" y="853307"/>
        <a:ext cx="57292" cy="57292"/>
      </dsp:txXfrm>
    </dsp:sp>
    <dsp:sp modelId="{0FBB2C36-1441-8E40-BEEF-3985E0967584}">
      <dsp:nvSpPr>
        <dsp:cNvPr id="0" name=""/>
        <dsp:cNvSpPr/>
      </dsp:nvSpPr>
      <dsp:spPr>
        <a:xfrm>
          <a:off x="7018350" y="2668"/>
          <a:ext cx="1635879" cy="81793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Your Friends’ Friend’s Friends</a:t>
          </a:r>
          <a:endParaRPr lang="en-US" sz="2000" b="1" kern="1200" dirty="0"/>
        </a:p>
      </dsp:txBody>
      <dsp:txXfrm>
        <a:off x="7042307" y="26625"/>
        <a:ext cx="1587965" cy="770025"/>
      </dsp:txXfrm>
    </dsp:sp>
    <dsp:sp modelId="{A9520E65-07FD-D241-940D-BBDAE3146272}">
      <dsp:nvSpPr>
        <dsp:cNvPr id="0" name=""/>
        <dsp:cNvSpPr/>
      </dsp:nvSpPr>
      <dsp:spPr>
        <a:xfrm>
          <a:off x="6363998" y="1332074"/>
          <a:ext cx="654351" cy="40390"/>
        </a:xfrm>
        <a:custGeom>
          <a:avLst/>
          <a:gdLst/>
          <a:ahLst/>
          <a:cxnLst/>
          <a:rect l="0" t="0" r="0" b="0"/>
          <a:pathLst>
            <a:path>
              <a:moveTo>
                <a:pt x="0" y="20195"/>
              </a:moveTo>
              <a:lnTo>
                <a:pt x="654351" y="2019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674815" y="1335910"/>
        <a:ext cx="32717" cy="32717"/>
      </dsp:txXfrm>
    </dsp:sp>
    <dsp:sp modelId="{0970C558-F7D0-7843-AFBF-0A4D92D4ADC5}">
      <dsp:nvSpPr>
        <dsp:cNvPr id="0" name=""/>
        <dsp:cNvSpPr/>
      </dsp:nvSpPr>
      <dsp:spPr>
        <a:xfrm>
          <a:off x="7018350" y="943299"/>
          <a:ext cx="1635879" cy="81793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Your Friends’ Friend’s Friends</a:t>
          </a:r>
          <a:endParaRPr lang="en-US" sz="2000" b="1" kern="1200" dirty="0">
            <a:solidFill>
              <a:schemeClr val="tx1"/>
            </a:solidFill>
          </a:endParaRPr>
        </a:p>
      </dsp:txBody>
      <dsp:txXfrm>
        <a:off x="7042307" y="967256"/>
        <a:ext cx="1587965" cy="770025"/>
      </dsp:txXfrm>
    </dsp:sp>
    <dsp:sp modelId="{FC295024-1272-7D42-AAA7-C4AF79DE18B8}">
      <dsp:nvSpPr>
        <dsp:cNvPr id="0" name=""/>
        <dsp:cNvSpPr/>
      </dsp:nvSpPr>
      <dsp:spPr>
        <a:xfrm rot="3310531">
          <a:off x="6118251" y="1802389"/>
          <a:ext cx="1145845" cy="40390"/>
        </a:xfrm>
        <a:custGeom>
          <a:avLst/>
          <a:gdLst/>
          <a:ahLst/>
          <a:cxnLst/>
          <a:rect l="0" t="0" r="0" b="0"/>
          <a:pathLst>
            <a:path>
              <a:moveTo>
                <a:pt x="0" y="20195"/>
              </a:moveTo>
              <a:lnTo>
                <a:pt x="1145845" y="2019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662528" y="1793938"/>
        <a:ext cx="57292" cy="57292"/>
      </dsp:txXfrm>
    </dsp:sp>
    <dsp:sp modelId="{9B007CB5-5FE6-FD40-BBDF-4B38EA6D9E0E}">
      <dsp:nvSpPr>
        <dsp:cNvPr id="0" name=""/>
        <dsp:cNvSpPr/>
      </dsp:nvSpPr>
      <dsp:spPr>
        <a:xfrm>
          <a:off x="7018350" y="1883929"/>
          <a:ext cx="1635879" cy="81793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Your Friends’ Friend’s Friends</a:t>
          </a:r>
          <a:endParaRPr lang="en-US" sz="2000" b="1" kern="1200" dirty="0">
            <a:solidFill>
              <a:schemeClr val="tx1"/>
            </a:solidFill>
          </a:endParaRPr>
        </a:p>
      </dsp:txBody>
      <dsp:txXfrm>
        <a:off x="7042307" y="1907886"/>
        <a:ext cx="1587965" cy="770025"/>
      </dsp:txXfrm>
    </dsp:sp>
    <dsp:sp modelId="{303726E1-8F53-C648-8F42-78A6994E7FEB}">
      <dsp:nvSpPr>
        <dsp:cNvPr id="0" name=""/>
        <dsp:cNvSpPr/>
      </dsp:nvSpPr>
      <dsp:spPr>
        <a:xfrm rot="3310531">
          <a:off x="1537789" y="2272704"/>
          <a:ext cx="1145845" cy="40390"/>
        </a:xfrm>
        <a:custGeom>
          <a:avLst/>
          <a:gdLst/>
          <a:ahLst/>
          <a:cxnLst/>
          <a:rect l="0" t="0" r="0" b="0"/>
          <a:pathLst>
            <a:path>
              <a:moveTo>
                <a:pt x="0" y="20195"/>
              </a:moveTo>
              <a:lnTo>
                <a:pt x="1145845" y="2019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82066" y="2264253"/>
        <a:ext cx="57292" cy="57292"/>
      </dsp:txXfrm>
    </dsp:sp>
    <dsp:sp modelId="{4027F957-E121-F842-873C-318439C37B42}">
      <dsp:nvSpPr>
        <dsp:cNvPr id="0" name=""/>
        <dsp:cNvSpPr/>
      </dsp:nvSpPr>
      <dsp:spPr>
        <a:xfrm>
          <a:off x="2437888" y="2354245"/>
          <a:ext cx="1635879" cy="817939"/>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 Your Friends</a:t>
          </a:r>
          <a:endParaRPr lang="en-US" sz="2000" b="1" kern="1200" dirty="0"/>
        </a:p>
      </dsp:txBody>
      <dsp:txXfrm>
        <a:off x="2461845" y="2378202"/>
        <a:ext cx="1587965" cy="770025"/>
      </dsp:txXfrm>
    </dsp:sp>
    <dsp:sp modelId="{156039F4-9AEE-7642-A9CA-FF8A5B689B1F}">
      <dsp:nvSpPr>
        <dsp:cNvPr id="0" name=""/>
        <dsp:cNvSpPr/>
      </dsp:nvSpPr>
      <dsp:spPr>
        <a:xfrm rot="19457599">
          <a:off x="3998025" y="2507862"/>
          <a:ext cx="805836" cy="40390"/>
        </a:xfrm>
        <a:custGeom>
          <a:avLst/>
          <a:gdLst/>
          <a:ahLst/>
          <a:cxnLst/>
          <a:rect l="0" t="0" r="0" b="0"/>
          <a:pathLst>
            <a:path>
              <a:moveTo>
                <a:pt x="0" y="20195"/>
              </a:moveTo>
              <a:lnTo>
                <a:pt x="805836" y="2019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80797" y="2507911"/>
        <a:ext cx="40291" cy="40291"/>
      </dsp:txXfrm>
    </dsp:sp>
    <dsp:sp modelId="{4E181D64-3FBD-CB41-AA25-EBCFEDC31FD3}">
      <dsp:nvSpPr>
        <dsp:cNvPr id="0" name=""/>
        <dsp:cNvSpPr/>
      </dsp:nvSpPr>
      <dsp:spPr>
        <a:xfrm>
          <a:off x="4728119" y="1883929"/>
          <a:ext cx="1635879" cy="817939"/>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Your Friends’ Friends </a:t>
          </a:r>
          <a:endParaRPr lang="en-US" sz="2000" b="1" kern="1200" dirty="0"/>
        </a:p>
      </dsp:txBody>
      <dsp:txXfrm>
        <a:off x="4752076" y="1907886"/>
        <a:ext cx="1587965" cy="770025"/>
      </dsp:txXfrm>
    </dsp:sp>
    <dsp:sp modelId="{7395A737-A409-6C4C-98F6-6CB90B9A7721}">
      <dsp:nvSpPr>
        <dsp:cNvPr id="0" name=""/>
        <dsp:cNvSpPr/>
      </dsp:nvSpPr>
      <dsp:spPr>
        <a:xfrm rot="2142401">
          <a:off x="3998025" y="2978177"/>
          <a:ext cx="805836" cy="40390"/>
        </a:xfrm>
        <a:custGeom>
          <a:avLst/>
          <a:gdLst/>
          <a:ahLst/>
          <a:cxnLst/>
          <a:rect l="0" t="0" r="0" b="0"/>
          <a:pathLst>
            <a:path>
              <a:moveTo>
                <a:pt x="0" y="20195"/>
              </a:moveTo>
              <a:lnTo>
                <a:pt x="805836" y="2019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80797" y="2978226"/>
        <a:ext cx="40291" cy="40291"/>
      </dsp:txXfrm>
    </dsp:sp>
    <dsp:sp modelId="{E9219BE4-9B47-0445-9179-CBD63331E76D}">
      <dsp:nvSpPr>
        <dsp:cNvPr id="0" name=""/>
        <dsp:cNvSpPr/>
      </dsp:nvSpPr>
      <dsp:spPr>
        <a:xfrm>
          <a:off x="4728119" y="2824560"/>
          <a:ext cx="1635879" cy="817939"/>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Your Friends’ Friends </a:t>
          </a:r>
          <a:endParaRPr lang="en-US" sz="2000" b="1" kern="1200" dirty="0">
            <a:solidFill>
              <a:schemeClr val="tx1"/>
            </a:solidFill>
          </a:endParaRPr>
        </a:p>
      </dsp:txBody>
      <dsp:txXfrm>
        <a:off x="4752076" y="2848517"/>
        <a:ext cx="1587965" cy="770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9556-47C3-624F-8636-3CA4EF99D1E0}">
      <dsp:nvSpPr>
        <dsp:cNvPr id="0" name=""/>
        <dsp:cNvSpPr/>
      </dsp:nvSpPr>
      <dsp:spPr>
        <a:xfrm>
          <a:off x="3390839" y="1704320"/>
          <a:ext cx="1749673" cy="161305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Faith Community</a:t>
          </a:r>
          <a:endParaRPr lang="en-US" sz="2000" kern="1200" dirty="0"/>
        </a:p>
      </dsp:txBody>
      <dsp:txXfrm>
        <a:off x="3647073" y="1940546"/>
        <a:ext cx="1237205" cy="1140599"/>
      </dsp:txXfrm>
    </dsp:sp>
    <dsp:sp modelId="{D8D32A2D-F91B-9442-B40C-90E6E9B2FE75}">
      <dsp:nvSpPr>
        <dsp:cNvPr id="0" name=""/>
        <dsp:cNvSpPr/>
      </dsp:nvSpPr>
      <dsp:spPr>
        <a:xfrm rot="16200000">
          <a:off x="4114402" y="1538461"/>
          <a:ext cx="302547" cy="29169"/>
        </a:xfrm>
        <a:custGeom>
          <a:avLst/>
          <a:gdLst/>
          <a:ahLst/>
          <a:cxnLst/>
          <a:rect l="0" t="0" r="0" b="0"/>
          <a:pathLst>
            <a:path>
              <a:moveTo>
                <a:pt x="0" y="14584"/>
              </a:moveTo>
              <a:lnTo>
                <a:pt x="302547" y="145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58112" y="1545483"/>
        <a:ext cx="15127" cy="15127"/>
      </dsp:txXfrm>
    </dsp:sp>
    <dsp:sp modelId="{545E3CB4-2E3B-874B-9777-C142BF037CCE}">
      <dsp:nvSpPr>
        <dsp:cNvPr id="0" name=""/>
        <dsp:cNvSpPr/>
      </dsp:nvSpPr>
      <dsp:spPr>
        <a:xfrm>
          <a:off x="3574405" y="19232"/>
          <a:ext cx="1382540" cy="1382540"/>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Children &amp; Families</a:t>
          </a:r>
          <a:endParaRPr lang="en-US" sz="2200" kern="1200" dirty="0"/>
        </a:p>
      </dsp:txBody>
      <dsp:txXfrm>
        <a:off x="3776873" y="221700"/>
        <a:ext cx="977604" cy="977604"/>
      </dsp:txXfrm>
    </dsp:sp>
    <dsp:sp modelId="{154ADD86-BDFF-AF46-81D0-AA84C341E0CD}">
      <dsp:nvSpPr>
        <dsp:cNvPr id="0" name=""/>
        <dsp:cNvSpPr/>
      </dsp:nvSpPr>
      <dsp:spPr>
        <a:xfrm rot="19800000">
          <a:off x="4990176" y="2004956"/>
          <a:ext cx="252928" cy="29169"/>
        </a:xfrm>
        <a:custGeom>
          <a:avLst/>
          <a:gdLst/>
          <a:ahLst/>
          <a:cxnLst/>
          <a:rect l="0" t="0" r="0" b="0"/>
          <a:pathLst>
            <a:path>
              <a:moveTo>
                <a:pt x="0" y="14584"/>
              </a:moveTo>
              <a:lnTo>
                <a:pt x="252928" y="145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110316" y="2013218"/>
        <a:ext cx="12646" cy="12646"/>
      </dsp:txXfrm>
    </dsp:sp>
    <dsp:sp modelId="{050F5D0C-D4EE-7741-85A0-8CE7676EBA8E}">
      <dsp:nvSpPr>
        <dsp:cNvPr id="0" name=""/>
        <dsp:cNvSpPr/>
      </dsp:nvSpPr>
      <dsp:spPr>
        <a:xfrm>
          <a:off x="5133548" y="919404"/>
          <a:ext cx="1382540" cy="1382540"/>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Youth and Families</a:t>
          </a:r>
          <a:endParaRPr lang="en-US" sz="2200" kern="1200" dirty="0"/>
        </a:p>
      </dsp:txBody>
      <dsp:txXfrm>
        <a:off x="5336016" y="1121872"/>
        <a:ext cx="977604" cy="977604"/>
      </dsp:txXfrm>
    </dsp:sp>
    <dsp:sp modelId="{BB08D860-7981-714A-AAD6-741B2F72EC5D}">
      <dsp:nvSpPr>
        <dsp:cNvPr id="0" name=""/>
        <dsp:cNvSpPr/>
      </dsp:nvSpPr>
      <dsp:spPr>
        <a:xfrm rot="1800000">
          <a:off x="4990176" y="2987565"/>
          <a:ext cx="252928" cy="29169"/>
        </a:xfrm>
        <a:custGeom>
          <a:avLst/>
          <a:gdLst/>
          <a:ahLst/>
          <a:cxnLst/>
          <a:rect l="0" t="0" r="0" b="0"/>
          <a:pathLst>
            <a:path>
              <a:moveTo>
                <a:pt x="0" y="14584"/>
              </a:moveTo>
              <a:lnTo>
                <a:pt x="252928" y="145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110316" y="2995827"/>
        <a:ext cx="12646" cy="12646"/>
      </dsp:txXfrm>
    </dsp:sp>
    <dsp:sp modelId="{9C195ACE-2E65-3742-9F64-FF141F96386A}">
      <dsp:nvSpPr>
        <dsp:cNvPr id="0" name=""/>
        <dsp:cNvSpPr/>
      </dsp:nvSpPr>
      <dsp:spPr>
        <a:xfrm>
          <a:off x="5133548" y="2719747"/>
          <a:ext cx="1382540" cy="1382540"/>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Young Adults</a:t>
          </a:r>
          <a:endParaRPr lang="en-US" sz="2200" kern="1200" dirty="0"/>
        </a:p>
      </dsp:txBody>
      <dsp:txXfrm>
        <a:off x="5336016" y="2922215"/>
        <a:ext cx="977604" cy="977604"/>
      </dsp:txXfrm>
    </dsp:sp>
    <dsp:sp modelId="{8E0C9291-63E8-5B40-8A1F-23BA30C53563}">
      <dsp:nvSpPr>
        <dsp:cNvPr id="0" name=""/>
        <dsp:cNvSpPr/>
      </dsp:nvSpPr>
      <dsp:spPr>
        <a:xfrm rot="5400000">
          <a:off x="4114402" y="3454060"/>
          <a:ext cx="302547" cy="29169"/>
        </a:xfrm>
        <a:custGeom>
          <a:avLst/>
          <a:gdLst/>
          <a:ahLst/>
          <a:cxnLst/>
          <a:rect l="0" t="0" r="0" b="0"/>
          <a:pathLst>
            <a:path>
              <a:moveTo>
                <a:pt x="0" y="14584"/>
              </a:moveTo>
              <a:lnTo>
                <a:pt x="302547" y="145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58112" y="3461081"/>
        <a:ext cx="15127" cy="15127"/>
      </dsp:txXfrm>
    </dsp:sp>
    <dsp:sp modelId="{AD2B2584-B106-F54E-B12C-F5D7CF851840}">
      <dsp:nvSpPr>
        <dsp:cNvPr id="0" name=""/>
        <dsp:cNvSpPr/>
      </dsp:nvSpPr>
      <dsp:spPr>
        <a:xfrm>
          <a:off x="3574405" y="3619918"/>
          <a:ext cx="1382540" cy="1382540"/>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Mid-life Adults</a:t>
          </a:r>
          <a:endParaRPr lang="en-US" sz="2200" kern="1200" dirty="0"/>
        </a:p>
      </dsp:txBody>
      <dsp:txXfrm>
        <a:off x="3776873" y="3822386"/>
        <a:ext cx="977604" cy="977604"/>
      </dsp:txXfrm>
    </dsp:sp>
    <dsp:sp modelId="{55A6234E-1513-9B42-876E-6600CE7DA508}">
      <dsp:nvSpPr>
        <dsp:cNvPr id="0" name=""/>
        <dsp:cNvSpPr/>
      </dsp:nvSpPr>
      <dsp:spPr>
        <a:xfrm rot="9000000">
          <a:off x="3288247" y="2987565"/>
          <a:ext cx="252928" cy="29169"/>
        </a:xfrm>
        <a:custGeom>
          <a:avLst/>
          <a:gdLst/>
          <a:ahLst/>
          <a:cxnLst/>
          <a:rect l="0" t="0" r="0" b="0"/>
          <a:pathLst>
            <a:path>
              <a:moveTo>
                <a:pt x="0" y="14584"/>
              </a:moveTo>
              <a:lnTo>
                <a:pt x="252928" y="145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408388" y="2995827"/>
        <a:ext cx="12646" cy="12646"/>
      </dsp:txXfrm>
    </dsp:sp>
    <dsp:sp modelId="{4C5D301C-EF97-0A4F-A511-F629743134AF}">
      <dsp:nvSpPr>
        <dsp:cNvPr id="0" name=""/>
        <dsp:cNvSpPr/>
      </dsp:nvSpPr>
      <dsp:spPr>
        <a:xfrm>
          <a:off x="2015263" y="2719747"/>
          <a:ext cx="1382540" cy="1382540"/>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Mature Adults</a:t>
          </a:r>
          <a:endParaRPr lang="en-US" sz="2200" kern="1200" dirty="0"/>
        </a:p>
      </dsp:txBody>
      <dsp:txXfrm>
        <a:off x="2217731" y="2922215"/>
        <a:ext cx="977604" cy="977604"/>
      </dsp:txXfrm>
    </dsp:sp>
    <dsp:sp modelId="{9CB6D160-771A-4D4B-A4D4-F9032EEAABC6}">
      <dsp:nvSpPr>
        <dsp:cNvPr id="0" name=""/>
        <dsp:cNvSpPr/>
      </dsp:nvSpPr>
      <dsp:spPr>
        <a:xfrm rot="12600000">
          <a:off x="3288247" y="2004956"/>
          <a:ext cx="252928" cy="29169"/>
        </a:xfrm>
        <a:custGeom>
          <a:avLst/>
          <a:gdLst/>
          <a:ahLst/>
          <a:cxnLst/>
          <a:rect l="0" t="0" r="0" b="0"/>
          <a:pathLst>
            <a:path>
              <a:moveTo>
                <a:pt x="0" y="14584"/>
              </a:moveTo>
              <a:lnTo>
                <a:pt x="252928" y="145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408388" y="2013218"/>
        <a:ext cx="12646" cy="12646"/>
      </dsp:txXfrm>
    </dsp:sp>
    <dsp:sp modelId="{8EA835BB-A21B-4846-A0F3-9CEC6EA43938}">
      <dsp:nvSpPr>
        <dsp:cNvPr id="0" name=""/>
        <dsp:cNvSpPr/>
      </dsp:nvSpPr>
      <dsp:spPr>
        <a:xfrm>
          <a:off x="2015263" y="919404"/>
          <a:ext cx="1382540" cy="1382540"/>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Older Adults</a:t>
          </a:r>
          <a:endParaRPr lang="en-US" sz="2200" kern="1200" dirty="0"/>
        </a:p>
      </dsp:txBody>
      <dsp:txXfrm>
        <a:off x="2217731" y="1121872"/>
        <a:ext cx="977604" cy="977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28279-201E-4A4B-AE4F-C3326A6C9141}">
      <dsp:nvSpPr>
        <dsp:cNvPr id="0" name=""/>
        <dsp:cNvSpPr/>
      </dsp:nvSpPr>
      <dsp:spPr>
        <a:xfrm>
          <a:off x="906095" y="543107"/>
          <a:ext cx="5490309" cy="5490309"/>
        </a:xfrm>
        <a:prstGeom prst="blockArc">
          <a:avLst>
            <a:gd name="adj1" fmla="val 13800000"/>
            <a:gd name="adj2" fmla="val 162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4896C96-A28D-E047-B07C-11664921E7F4}">
      <dsp:nvSpPr>
        <dsp:cNvPr id="0" name=""/>
        <dsp:cNvSpPr/>
      </dsp:nvSpPr>
      <dsp:spPr>
        <a:xfrm>
          <a:off x="906095" y="543107"/>
          <a:ext cx="5490309" cy="5490309"/>
        </a:xfrm>
        <a:prstGeom prst="blockArc">
          <a:avLst>
            <a:gd name="adj1" fmla="val 11400000"/>
            <a:gd name="adj2" fmla="val 138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FF4EA7C-7615-5544-AF9A-49A8FDEB7575}">
      <dsp:nvSpPr>
        <dsp:cNvPr id="0" name=""/>
        <dsp:cNvSpPr/>
      </dsp:nvSpPr>
      <dsp:spPr>
        <a:xfrm>
          <a:off x="906095" y="543107"/>
          <a:ext cx="5490309" cy="5490309"/>
        </a:xfrm>
        <a:prstGeom prst="blockArc">
          <a:avLst>
            <a:gd name="adj1" fmla="val 9000000"/>
            <a:gd name="adj2" fmla="val 114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157EBFD-F0BE-A645-BA82-53258C64AE23}">
      <dsp:nvSpPr>
        <dsp:cNvPr id="0" name=""/>
        <dsp:cNvSpPr/>
      </dsp:nvSpPr>
      <dsp:spPr>
        <a:xfrm>
          <a:off x="906095" y="543107"/>
          <a:ext cx="5490309" cy="5490309"/>
        </a:xfrm>
        <a:prstGeom prst="blockArc">
          <a:avLst>
            <a:gd name="adj1" fmla="val 6600000"/>
            <a:gd name="adj2" fmla="val 90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E63C42E-62A1-024B-B626-42E1208BE178}">
      <dsp:nvSpPr>
        <dsp:cNvPr id="0" name=""/>
        <dsp:cNvSpPr/>
      </dsp:nvSpPr>
      <dsp:spPr>
        <a:xfrm>
          <a:off x="906095" y="543107"/>
          <a:ext cx="5490309" cy="5490309"/>
        </a:xfrm>
        <a:prstGeom prst="blockArc">
          <a:avLst>
            <a:gd name="adj1" fmla="val 4200000"/>
            <a:gd name="adj2" fmla="val 66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EF97A5D-2660-0A47-AB8A-2E641B4C1285}">
      <dsp:nvSpPr>
        <dsp:cNvPr id="0" name=""/>
        <dsp:cNvSpPr/>
      </dsp:nvSpPr>
      <dsp:spPr>
        <a:xfrm>
          <a:off x="906095" y="543107"/>
          <a:ext cx="5490309" cy="5490309"/>
        </a:xfrm>
        <a:prstGeom prst="blockArc">
          <a:avLst>
            <a:gd name="adj1" fmla="val 1800000"/>
            <a:gd name="adj2" fmla="val 42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17A0835-047B-B840-AD61-F6950D54960B}">
      <dsp:nvSpPr>
        <dsp:cNvPr id="0" name=""/>
        <dsp:cNvSpPr/>
      </dsp:nvSpPr>
      <dsp:spPr>
        <a:xfrm>
          <a:off x="906095" y="543107"/>
          <a:ext cx="5490309" cy="5490309"/>
        </a:xfrm>
        <a:prstGeom prst="blockArc">
          <a:avLst>
            <a:gd name="adj1" fmla="val 21000000"/>
            <a:gd name="adj2" fmla="val 18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07103A2-8C53-334A-A084-228C85F80B23}">
      <dsp:nvSpPr>
        <dsp:cNvPr id="0" name=""/>
        <dsp:cNvSpPr/>
      </dsp:nvSpPr>
      <dsp:spPr>
        <a:xfrm>
          <a:off x="906095" y="543107"/>
          <a:ext cx="5490309" cy="5490309"/>
        </a:xfrm>
        <a:prstGeom prst="blockArc">
          <a:avLst>
            <a:gd name="adj1" fmla="val 18600000"/>
            <a:gd name="adj2" fmla="val 210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84FEDD-4B4D-9B4B-B52B-84550EC4FAA6}">
      <dsp:nvSpPr>
        <dsp:cNvPr id="0" name=""/>
        <dsp:cNvSpPr/>
      </dsp:nvSpPr>
      <dsp:spPr>
        <a:xfrm>
          <a:off x="906095" y="543107"/>
          <a:ext cx="5490309" cy="5490309"/>
        </a:xfrm>
        <a:prstGeom prst="blockArc">
          <a:avLst>
            <a:gd name="adj1" fmla="val 16200000"/>
            <a:gd name="adj2" fmla="val 186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F5542E9-152D-E345-8CBD-81CD754B363A}">
      <dsp:nvSpPr>
        <dsp:cNvPr id="0" name=""/>
        <dsp:cNvSpPr/>
      </dsp:nvSpPr>
      <dsp:spPr>
        <a:xfrm>
          <a:off x="2648792" y="2343486"/>
          <a:ext cx="2004914" cy="1889551"/>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Intergenerational Faith Community</a:t>
          </a:r>
          <a:endParaRPr lang="en-US" sz="1400" b="1" kern="1200" dirty="0"/>
        </a:p>
      </dsp:txBody>
      <dsp:txXfrm>
        <a:off x="2942405" y="2620204"/>
        <a:ext cx="1417688" cy="1336115"/>
      </dsp:txXfrm>
    </dsp:sp>
    <dsp:sp modelId="{55667891-9EE2-7348-A65B-B085845A50C7}">
      <dsp:nvSpPr>
        <dsp:cNvPr id="0" name=""/>
        <dsp:cNvSpPr/>
      </dsp:nvSpPr>
      <dsp:spPr>
        <a:xfrm>
          <a:off x="2944523" y="-47511"/>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Sunday Worship </a:t>
          </a:r>
          <a:br>
            <a:rPr lang="en-US" sz="1400" b="1" kern="1200" dirty="0" smtClean="0"/>
          </a:br>
          <a:r>
            <a:rPr lang="en-US" sz="1400" b="1" kern="1200" dirty="0" smtClean="0"/>
            <a:t>@ Home</a:t>
          </a:r>
        </a:p>
      </dsp:txBody>
      <dsp:txXfrm>
        <a:off x="3151518" y="137768"/>
        <a:ext cx="999462" cy="894604"/>
      </dsp:txXfrm>
    </dsp:sp>
    <dsp:sp modelId="{06FB14D1-103C-C84F-B44F-94A259B48B04}">
      <dsp:nvSpPr>
        <dsp:cNvPr id="0" name=""/>
        <dsp:cNvSpPr/>
      </dsp:nvSpPr>
      <dsp:spPr>
        <a:xfrm>
          <a:off x="4682102" y="584915"/>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 Home: Seasons of the Year</a:t>
          </a:r>
        </a:p>
      </dsp:txBody>
      <dsp:txXfrm>
        <a:off x="4889097" y="770194"/>
        <a:ext cx="999462" cy="894604"/>
      </dsp:txXfrm>
    </dsp:sp>
    <dsp:sp modelId="{DDD9949A-4B83-9C43-A852-2B790C83D4DA}">
      <dsp:nvSpPr>
        <dsp:cNvPr id="0" name=""/>
        <dsp:cNvSpPr/>
      </dsp:nvSpPr>
      <dsp:spPr>
        <a:xfrm>
          <a:off x="5606648" y="2186276"/>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@Home: Bible &amp; Learning the Faith</a:t>
          </a:r>
          <a:endParaRPr lang="en-US" sz="1400" b="1" kern="1200" dirty="0"/>
        </a:p>
      </dsp:txBody>
      <dsp:txXfrm>
        <a:off x="5813643" y="2371555"/>
        <a:ext cx="999462" cy="894604"/>
      </dsp:txXfrm>
    </dsp:sp>
    <dsp:sp modelId="{ADE3CE14-6BF7-C94A-B48E-AD8AF2728543}">
      <dsp:nvSpPr>
        <dsp:cNvPr id="0" name=""/>
        <dsp:cNvSpPr/>
      </dsp:nvSpPr>
      <dsp:spPr>
        <a:xfrm>
          <a:off x="5285556" y="4007277"/>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@Home: Rituals &amp; Milestones</a:t>
          </a:r>
          <a:endParaRPr lang="en-US" sz="1400" b="1" kern="1200" dirty="0"/>
        </a:p>
      </dsp:txBody>
      <dsp:txXfrm>
        <a:off x="5492551" y="4192556"/>
        <a:ext cx="999462" cy="894604"/>
      </dsp:txXfrm>
    </dsp:sp>
    <dsp:sp modelId="{AD804111-FBE1-0E43-8917-3F023C48D7C8}">
      <dsp:nvSpPr>
        <dsp:cNvPr id="0" name=""/>
        <dsp:cNvSpPr/>
      </dsp:nvSpPr>
      <dsp:spPr>
        <a:xfrm>
          <a:off x="3869069" y="5195850"/>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 Home: Service</a:t>
          </a:r>
          <a:endParaRPr lang="en-US" sz="1400" b="1" kern="1200" dirty="0"/>
        </a:p>
      </dsp:txBody>
      <dsp:txXfrm>
        <a:off x="4076064" y="5381129"/>
        <a:ext cx="999462" cy="894604"/>
      </dsp:txXfrm>
    </dsp:sp>
    <dsp:sp modelId="{F4161C11-D9FE-CC42-82CE-71A74D4515E6}">
      <dsp:nvSpPr>
        <dsp:cNvPr id="0" name=""/>
        <dsp:cNvSpPr/>
      </dsp:nvSpPr>
      <dsp:spPr>
        <a:xfrm>
          <a:off x="2019977" y="5195850"/>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Family Life Assets </a:t>
          </a:r>
          <a:endParaRPr lang="en-US" sz="1400" b="1" kern="1200" dirty="0"/>
        </a:p>
      </dsp:txBody>
      <dsp:txXfrm>
        <a:off x="2226972" y="5381129"/>
        <a:ext cx="999462" cy="894604"/>
      </dsp:txXfrm>
    </dsp:sp>
    <dsp:sp modelId="{D5B8E15C-5176-D14C-9301-6DD51E81D4B4}">
      <dsp:nvSpPr>
        <dsp:cNvPr id="0" name=""/>
        <dsp:cNvSpPr/>
      </dsp:nvSpPr>
      <dsp:spPr>
        <a:xfrm>
          <a:off x="603490" y="4007277"/>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For Parents</a:t>
          </a:r>
          <a:endParaRPr lang="en-US" sz="1400" b="1" kern="1200" dirty="0"/>
        </a:p>
      </dsp:txBody>
      <dsp:txXfrm>
        <a:off x="810485" y="4192556"/>
        <a:ext cx="999462" cy="894604"/>
      </dsp:txXfrm>
    </dsp:sp>
    <dsp:sp modelId="{B60741DA-9B20-3642-9B54-C82FF8812431}">
      <dsp:nvSpPr>
        <dsp:cNvPr id="0" name=""/>
        <dsp:cNvSpPr/>
      </dsp:nvSpPr>
      <dsp:spPr>
        <a:xfrm>
          <a:off x="282399" y="2186276"/>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Children’s Programs &amp; Events</a:t>
          </a:r>
          <a:endParaRPr lang="en-US" sz="1400" b="1" kern="1200" dirty="0"/>
        </a:p>
      </dsp:txBody>
      <dsp:txXfrm>
        <a:off x="489394" y="2371555"/>
        <a:ext cx="999462" cy="894604"/>
      </dsp:txXfrm>
    </dsp:sp>
    <dsp:sp modelId="{C5C0381B-B303-7841-80BC-E06B2CEBCB2D}">
      <dsp:nvSpPr>
        <dsp:cNvPr id="0" name=""/>
        <dsp:cNvSpPr/>
      </dsp:nvSpPr>
      <dsp:spPr>
        <a:xfrm>
          <a:off x="1206945" y="584915"/>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Missional / Discovering Faith</a:t>
          </a:r>
          <a:endParaRPr lang="en-US" sz="1400" b="1" kern="1200" dirty="0"/>
        </a:p>
      </dsp:txBody>
      <dsp:txXfrm>
        <a:off x="1413940" y="770194"/>
        <a:ext cx="999462" cy="894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79415-84E3-CF49-AD4A-92E4271B5755}">
      <dsp:nvSpPr>
        <dsp:cNvPr id="0" name=""/>
        <dsp:cNvSpPr/>
      </dsp:nvSpPr>
      <dsp:spPr>
        <a:xfrm>
          <a:off x="845367" y="537088"/>
          <a:ext cx="5433964" cy="5433964"/>
        </a:xfrm>
        <a:prstGeom prst="blockArc">
          <a:avLst>
            <a:gd name="adj1" fmla="val 13800000"/>
            <a:gd name="adj2" fmla="val 162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3ED0011-6D38-DB40-88D6-178908744AE6}">
      <dsp:nvSpPr>
        <dsp:cNvPr id="0" name=""/>
        <dsp:cNvSpPr/>
      </dsp:nvSpPr>
      <dsp:spPr>
        <a:xfrm>
          <a:off x="845367" y="537088"/>
          <a:ext cx="5433964" cy="5433964"/>
        </a:xfrm>
        <a:prstGeom prst="blockArc">
          <a:avLst>
            <a:gd name="adj1" fmla="val 11400000"/>
            <a:gd name="adj2" fmla="val 138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0FA3CDA-FC02-2F45-B7F0-0C5CDB7F2CB5}">
      <dsp:nvSpPr>
        <dsp:cNvPr id="0" name=""/>
        <dsp:cNvSpPr/>
      </dsp:nvSpPr>
      <dsp:spPr>
        <a:xfrm>
          <a:off x="845367" y="537088"/>
          <a:ext cx="5433964" cy="5433964"/>
        </a:xfrm>
        <a:prstGeom prst="blockArc">
          <a:avLst>
            <a:gd name="adj1" fmla="val 9000000"/>
            <a:gd name="adj2" fmla="val 114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2CF36AD-E1B7-0847-8B5F-A36018C37A37}">
      <dsp:nvSpPr>
        <dsp:cNvPr id="0" name=""/>
        <dsp:cNvSpPr/>
      </dsp:nvSpPr>
      <dsp:spPr>
        <a:xfrm>
          <a:off x="845367" y="537088"/>
          <a:ext cx="5433964" cy="5433964"/>
        </a:xfrm>
        <a:prstGeom prst="blockArc">
          <a:avLst>
            <a:gd name="adj1" fmla="val 6600000"/>
            <a:gd name="adj2" fmla="val 90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FF94A4F-BB6B-F644-9DFB-A10988FED5F2}">
      <dsp:nvSpPr>
        <dsp:cNvPr id="0" name=""/>
        <dsp:cNvSpPr/>
      </dsp:nvSpPr>
      <dsp:spPr>
        <a:xfrm>
          <a:off x="845367" y="537088"/>
          <a:ext cx="5433964" cy="5433964"/>
        </a:xfrm>
        <a:prstGeom prst="blockArc">
          <a:avLst>
            <a:gd name="adj1" fmla="val 4200000"/>
            <a:gd name="adj2" fmla="val 66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E93BD55-20C0-4141-849C-078C2348B652}">
      <dsp:nvSpPr>
        <dsp:cNvPr id="0" name=""/>
        <dsp:cNvSpPr/>
      </dsp:nvSpPr>
      <dsp:spPr>
        <a:xfrm>
          <a:off x="845367" y="537088"/>
          <a:ext cx="5433964" cy="5433964"/>
        </a:xfrm>
        <a:prstGeom prst="blockArc">
          <a:avLst>
            <a:gd name="adj1" fmla="val 1800000"/>
            <a:gd name="adj2" fmla="val 42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154DAA5-3BC2-1D49-8911-A01F5E0FB44B}">
      <dsp:nvSpPr>
        <dsp:cNvPr id="0" name=""/>
        <dsp:cNvSpPr/>
      </dsp:nvSpPr>
      <dsp:spPr>
        <a:xfrm>
          <a:off x="845367" y="537088"/>
          <a:ext cx="5433964" cy="5433964"/>
        </a:xfrm>
        <a:prstGeom prst="blockArc">
          <a:avLst>
            <a:gd name="adj1" fmla="val 21000000"/>
            <a:gd name="adj2" fmla="val 18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C945FDD-BB1B-2C4C-AB26-5C21F75FD7FA}">
      <dsp:nvSpPr>
        <dsp:cNvPr id="0" name=""/>
        <dsp:cNvSpPr/>
      </dsp:nvSpPr>
      <dsp:spPr>
        <a:xfrm>
          <a:off x="845367" y="537088"/>
          <a:ext cx="5433964" cy="5433964"/>
        </a:xfrm>
        <a:prstGeom prst="blockArc">
          <a:avLst>
            <a:gd name="adj1" fmla="val 18600000"/>
            <a:gd name="adj2" fmla="val 210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E9BBB93-FBE1-F44E-9C6F-07572071FF12}">
      <dsp:nvSpPr>
        <dsp:cNvPr id="0" name=""/>
        <dsp:cNvSpPr/>
      </dsp:nvSpPr>
      <dsp:spPr>
        <a:xfrm>
          <a:off x="845367" y="537088"/>
          <a:ext cx="5433964" cy="5433964"/>
        </a:xfrm>
        <a:prstGeom prst="blockArc">
          <a:avLst>
            <a:gd name="adj1" fmla="val 16200000"/>
            <a:gd name="adj2" fmla="val 18600000"/>
            <a:gd name="adj3" fmla="val 3059"/>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F5542E9-152D-E345-8CBD-81CD754B363A}">
      <dsp:nvSpPr>
        <dsp:cNvPr id="0" name=""/>
        <dsp:cNvSpPr/>
      </dsp:nvSpPr>
      <dsp:spPr>
        <a:xfrm>
          <a:off x="2598423" y="2374646"/>
          <a:ext cx="1927853" cy="175884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Intergenerational Faith Community</a:t>
          </a:r>
          <a:endParaRPr lang="en-US" sz="1400" b="1" kern="1200" dirty="0"/>
        </a:p>
      </dsp:txBody>
      <dsp:txXfrm>
        <a:off x="2880751" y="2632223"/>
        <a:ext cx="1363197" cy="1243695"/>
      </dsp:txXfrm>
    </dsp:sp>
    <dsp:sp modelId="{552D61EF-6CD1-9442-B725-8930650CE019}">
      <dsp:nvSpPr>
        <dsp:cNvPr id="0" name=""/>
        <dsp:cNvSpPr/>
      </dsp:nvSpPr>
      <dsp:spPr>
        <a:xfrm>
          <a:off x="2927602" y="-81457"/>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Sunday Worship</a:t>
          </a:r>
          <a:endParaRPr lang="en-US" sz="1400" b="1" kern="1200" dirty="0"/>
        </a:p>
      </dsp:txBody>
      <dsp:txXfrm>
        <a:off x="3113515" y="111882"/>
        <a:ext cx="897668" cy="933523"/>
      </dsp:txXfrm>
    </dsp:sp>
    <dsp:sp modelId="{0B0E6169-9860-F143-92B8-FA79A51217FB}">
      <dsp:nvSpPr>
        <dsp:cNvPr id="0" name=""/>
        <dsp:cNvSpPr/>
      </dsp:nvSpPr>
      <dsp:spPr>
        <a:xfrm>
          <a:off x="4647334" y="544473"/>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Liturgical Seasons</a:t>
          </a:r>
          <a:endParaRPr lang="en-US" sz="1400" b="1" kern="1200" dirty="0"/>
        </a:p>
      </dsp:txBody>
      <dsp:txXfrm>
        <a:off x="4833247" y="737812"/>
        <a:ext cx="897668" cy="933523"/>
      </dsp:txXfrm>
    </dsp:sp>
    <dsp:sp modelId="{F51BD8E4-0B57-F94E-A9FB-F48895972B99}">
      <dsp:nvSpPr>
        <dsp:cNvPr id="0" name=""/>
        <dsp:cNvSpPr/>
      </dsp:nvSpPr>
      <dsp:spPr>
        <a:xfrm>
          <a:off x="5562385" y="2129386"/>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Scripture Enrichment</a:t>
          </a:r>
          <a:endParaRPr lang="en-US" sz="1400" b="1" kern="1200" dirty="0"/>
        </a:p>
      </dsp:txBody>
      <dsp:txXfrm>
        <a:off x="5748298" y="2322725"/>
        <a:ext cx="897668" cy="933523"/>
      </dsp:txXfrm>
    </dsp:sp>
    <dsp:sp modelId="{8A9183D2-C58E-C34D-8500-05ADC822D1AF}">
      <dsp:nvSpPr>
        <dsp:cNvPr id="0" name=""/>
        <dsp:cNvSpPr/>
      </dsp:nvSpPr>
      <dsp:spPr>
        <a:xfrm>
          <a:off x="5244591" y="3931684"/>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Spiritual Enrichment</a:t>
          </a:r>
          <a:endParaRPr lang="en-US" sz="1400" b="1" kern="1200" dirty="0"/>
        </a:p>
      </dsp:txBody>
      <dsp:txXfrm>
        <a:off x="5430504" y="4125023"/>
        <a:ext cx="897668" cy="933523"/>
      </dsp:txXfrm>
    </dsp:sp>
    <dsp:sp modelId="{60C3224B-F422-DC49-8699-A3543E9FD71A}">
      <dsp:nvSpPr>
        <dsp:cNvPr id="0" name=""/>
        <dsp:cNvSpPr/>
      </dsp:nvSpPr>
      <dsp:spPr>
        <a:xfrm>
          <a:off x="3842653" y="5108049"/>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Enrichment</a:t>
          </a:r>
          <a:endParaRPr lang="en-US" sz="1400" b="1" kern="1200" dirty="0"/>
        </a:p>
      </dsp:txBody>
      <dsp:txXfrm>
        <a:off x="4028566" y="5301388"/>
        <a:ext cx="897668" cy="933523"/>
      </dsp:txXfrm>
    </dsp:sp>
    <dsp:sp modelId="{562B70E9-6B9C-2543-96DE-ACE7F8C5C206}">
      <dsp:nvSpPr>
        <dsp:cNvPr id="0" name=""/>
        <dsp:cNvSpPr/>
      </dsp:nvSpPr>
      <dsp:spPr>
        <a:xfrm>
          <a:off x="2012552" y="5108049"/>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Service &amp; Mission</a:t>
          </a:r>
          <a:endParaRPr lang="en-US" sz="1400" b="1" kern="1200" dirty="0"/>
        </a:p>
      </dsp:txBody>
      <dsp:txXfrm>
        <a:off x="2198465" y="5301388"/>
        <a:ext cx="897668" cy="933523"/>
      </dsp:txXfrm>
    </dsp:sp>
    <dsp:sp modelId="{3C92E047-FBCD-184D-B1C4-BB408354E0ED}">
      <dsp:nvSpPr>
        <dsp:cNvPr id="0" name=""/>
        <dsp:cNvSpPr/>
      </dsp:nvSpPr>
      <dsp:spPr>
        <a:xfrm>
          <a:off x="610614" y="3931684"/>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Life Issues &amp; Milestones</a:t>
          </a:r>
          <a:endParaRPr lang="en-US" sz="1400" b="1" kern="1200" dirty="0"/>
        </a:p>
      </dsp:txBody>
      <dsp:txXfrm>
        <a:off x="796527" y="4125023"/>
        <a:ext cx="897668" cy="933523"/>
      </dsp:txXfrm>
    </dsp:sp>
    <dsp:sp modelId="{BF2C562C-2EA6-0244-AC13-E6A106388893}">
      <dsp:nvSpPr>
        <dsp:cNvPr id="0" name=""/>
        <dsp:cNvSpPr/>
      </dsp:nvSpPr>
      <dsp:spPr>
        <a:xfrm>
          <a:off x="292820" y="2129386"/>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Grand-parents</a:t>
          </a:r>
          <a:endParaRPr lang="en-US" sz="1400" b="1" kern="1200" dirty="0"/>
        </a:p>
      </dsp:txBody>
      <dsp:txXfrm>
        <a:off x="478733" y="2322725"/>
        <a:ext cx="897668" cy="933523"/>
      </dsp:txXfrm>
    </dsp:sp>
    <dsp:sp modelId="{3E60C593-4F65-B140-A00D-F4F7785D6EFF}">
      <dsp:nvSpPr>
        <dsp:cNvPr id="0" name=""/>
        <dsp:cNvSpPr/>
      </dsp:nvSpPr>
      <dsp:spPr>
        <a:xfrm>
          <a:off x="1207871" y="544473"/>
          <a:ext cx="1269494" cy="132020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Missional &amp; Discovering Faith</a:t>
          </a:r>
          <a:endParaRPr lang="en-US" sz="1400" b="1" kern="1200" dirty="0"/>
        </a:p>
      </dsp:txBody>
      <dsp:txXfrm>
        <a:off x="1393784" y="737812"/>
        <a:ext cx="897668" cy="933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0BE4-436D-DF42-8835-0F0CD1884F38}">
      <dsp:nvSpPr>
        <dsp:cNvPr id="0" name=""/>
        <dsp:cNvSpPr/>
      </dsp:nvSpPr>
      <dsp:spPr>
        <a:xfrm>
          <a:off x="865060" y="2227181"/>
          <a:ext cx="1546901" cy="77345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Topic</a:t>
          </a:r>
          <a:endParaRPr lang="en-US" sz="3000" kern="1200" dirty="0"/>
        </a:p>
      </dsp:txBody>
      <dsp:txXfrm>
        <a:off x="887714" y="2249835"/>
        <a:ext cx="1501593" cy="728142"/>
      </dsp:txXfrm>
    </dsp:sp>
    <dsp:sp modelId="{4B421628-7764-8B48-8402-D7B93410FBAE}">
      <dsp:nvSpPr>
        <dsp:cNvPr id="0" name=""/>
        <dsp:cNvSpPr/>
      </dsp:nvSpPr>
      <dsp:spPr>
        <a:xfrm rot="18324928">
          <a:off x="1953025" y="1711122"/>
          <a:ext cx="2182821" cy="26630"/>
        </a:xfrm>
        <a:custGeom>
          <a:avLst/>
          <a:gdLst/>
          <a:ahLst/>
          <a:cxnLst/>
          <a:rect l="0" t="0" r="0" b="0"/>
          <a:pathLst>
            <a:path>
              <a:moveTo>
                <a:pt x="0" y="13315"/>
              </a:moveTo>
              <a:lnTo>
                <a:pt x="2182821" y="13315"/>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989866" y="1669867"/>
        <a:ext cx="109141" cy="109141"/>
      </dsp:txXfrm>
    </dsp:sp>
    <dsp:sp modelId="{4F584A9B-E6A1-7144-ABFF-694949592A70}">
      <dsp:nvSpPr>
        <dsp:cNvPr id="0" name=""/>
        <dsp:cNvSpPr/>
      </dsp:nvSpPr>
      <dsp:spPr>
        <a:xfrm>
          <a:off x="3676911" y="448244"/>
          <a:ext cx="1546901" cy="773450"/>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Activity 1</a:t>
          </a:r>
          <a:endParaRPr lang="en-US" sz="3000" kern="1200" dirty="0"/>
        </a:p>
      </dsp:txBody>
      <dsp:txXfrm>
        <a:off x="3699565" y="470898"/>
        <a:ext cx="1501593" cy="728142"/>
      </dsp:txXfrm>
    </dsp:sp>
    <dsp:sp modelId="{81404C1C-2AF5-9146-8097-75965B6E696A}">
      <dsp:nvSpPr>
        <dsp:cNvPr id="0" name=""/>
        <dsp:cNvSpPr/>
      </dsp:nvSpPr>
      <dsp:spPr>
        <a:xfrm rot="19457599">
          <a:off x="5152190" y="599287"/>
          <a:ext cx="762006" cy="26630"/>
        </a:xfrm>
        <a:custGeom>
          <a:avLst/>
          <a:gdLst/>
          <a:ahLst/>
          <a:cxnLst/>
          <a:rect l="0" t="0" r="0" b="0"/>
          <a:pathLst>
            <a:path>
              <a:moveTo>
                <a:pt x="0" y="13315"/>
              </a:moveTo>
              <a:lnTo>
                <a:pt x="762006" y="13315"/>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14143" y="593552"/>
        <a:ext cx="38100" cy="38100"/>
      </dsp:txXfrm>
    </dsp:sp>
    <dsp:sp modelId="{AB8F7B6C-1675-8C4B-B77C-58C147CBA704}">
      <dsp:nvSpPr>
        <dsp:cNvPr id="0" name=""/>
        <dsp:cNvSpPr/>
      </dsp:nvSpPr>
      <dsp:spPr>
        <a:xfrm>
          <a:off x="5842573" y="3509"/>
          <a:ext cx="1546901" cy="77345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Resource</a:t>
          </a:r>
          <a:endParaRPr lang="en-US" sz="3000" kern="1200" dirty="0"/>
        </a:p>
      </dsp:txBody>
      <dsp:txXfrm>
        <a:off x="5865227" y="26163"/>
        <a:ext cx="1501593" cy="728142"/>
      </dsp:txXfrm>
    </dsp:sp>
    <dsp:sp modelId="{3423EC6C-BFCF-FA4E-A87E-928E00E792AA}">
      <dsp:nvSpPr>
        <dsp:cNvPr id="0" name=""/>
        <dsp:cNvSpPr/>
      </dsp:nvSpPr>
      <dsp:spPr>
        <a:xfrm rot="2142401">
          <a:off x="5152190" y="1044021"/>
          <a:ext cx="762006" cy="26630"/>
        </a:xfrm>
        <a:custGeom>
          <a:avLst/>
          <a:gdLst/>
          <a:ahLst/>
          <a:cxnLst/>
          <a:rect l="0" t="0" r="0" b="0"/>
          <a:pathLst>
            <a:path>
              <a:moveTo>
                <a:pt x="0" y="13315"/>
              </a:moveTo>
              <a:lnTo>
                <a:pt x="762006" y="13315"/>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14143" y="1038286"/>
        <a:ext cx="38100" cy="38100"/>
      </dsp:txXfrm>
    </dsp:sp>
    <dsp:sp modelId="{7AECD077-784B-4348-A373-67E1F5781BA3}">
      <dsp:nvSpPr>
        <dsp:cNvPr id="0" name=""/>
        <dsp:cNvSpPr/>
      </dsp:nvSpPr>
      <dsp:spPr>
        <a:xfrm>
          <a:off x="5842573" y="892978"/>
          <a:ext cx="1546901" cy="77345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Resource</a:t>
          </a:r>
          <a:endParaRPr lang="en-US" sz="3000" kern="1200" dirty="0"/>
        </a:p>
      </dsp:txBody>
      <dsp:txXfrm>
        <a:off x="5865227" y="915632"/>
        <a:ext cx="1501593" cy="728142"/>
      </dsp:txXfrm>
    </dsp:sp>
    <dsp:sp modelId="{87241616-3DE6-7541-9361-AD0DC340EF02}">
      <dsp:nvSpPr>
        <dsp:cNvPr id="0" name=""/>
        <dsp:cNvSpPr/>
      </dsp:nvSpPr>
      <dsp:spPr>
        <a:xfrm>
          <a:off x="2411962" y="2600591"/>
          <a:ext cx="1264948" cy="26630"/>
        </a:xfrm>
        <a:custGeom>
          <a:avLst/>
          <a:gdLst/>
          <a:ahLst/>
          <a:cxnLst/>
          <a:rect l="0" t="0" r="0" b="0"/>
          <a:pathLst>
            <a:path>
              <a:moveTo>
                <a:pt x="0" y="13315"/>
              </a:moveTo>
              <a:lnTo>
                <a:pt x="1264948" y="13315"/>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12813" y="2582283"/>
        <a:ext cx="63247" cy="63247"/>
      </dsp:txXfrm>
    </dsp:sp>
    <dsp:sp modelId="{8B9A6741-112D-5B44-931F-15302F01C809}">
      <dsp:nvSpPr>
        <dsp:cNvPr id="0" name=""/>
        <dsp:cNvSpPr/>
      </dsp:nvSpPr>
      <dsp:spPr>
        <a:xfrm>
          <a:off x="3676911" y="2227181"/>
          <a:ext cx="1546901" cy="773450"/>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Activity 2</a:t>
          </a:r>
          <a:endParaRPr lang="en-US" sz="3000" kern="1200" dirty="0"/>
        </a:p>
      </dsp:txBody>
      <dsp:txXfrm>
        <a:off x="3699565" y="2249835"/>
        <a:ext cx="1501593" cy="728142"/>
      </dsp:txXfrm>
    </dsp:sp>
    <dsp:sp modelId="{49B93A5D-10D1-E649-A8C5-9B4DA67F424A}">
      <dsp:nvSpPr>
        <dsp:cNvPr id="0" name=""/>
        <dsp:cNvSpPr/>
      </dsp:nvSpPr>
      <dsp:spPr>
        <a:xfrm rot="19457599">
          <a:off x="5152190" y="2378224"/>
          <a:ext cx="762006" cy="26630"/>
        </a:xfrm>
        <a:custGeom>
          <a:avLst/>
          <a:gdLst/>
          <a:ahLst/>
          <a:cxnLst/>
          <a:rect l="0" t="0" r="0" b="0"/>
          <a:pathLst>
            <a:path>
              <a:moveTo>
                <a:pt x="0" y="13315"/>
              </a:moveTo>
              <a:lnTo>
                <a:pt x="762006" y="13315"/>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14143" y="2372489"/>
        <a:ext cx="38100" cy="38100"/>
      </dsp:txXfrm>
    </dsp:sp>
    <dsp:sp modelId="{4E6941D7-4779-2749-BFAA-34CB83AB58D1}">
      <dsp:nvSpPr>
        <dsp:cNvPr id="0" name=""/>
        <dsp:cNvSpPr/>
      </dsp:nvSpPr>
      <dsp:spPr>
        <a:xfrm>
          <a:off x="5842573" y="1782447"/>
          <a:ext cx="1546901" cy="77345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Resource</a:t>
          </a:r>
          <a:endParaRPr lang="en-US" sz="3000" kern="1200" dirty="0"/>
        </a:p>
      </dsp:txBody>
      <dsp:txXfrm>
        <a:off x="5865227" y="1805101"/>
        <a:ext cx="1501593" cy="728142"/>
      </dsp:txXfrm>
    </dsp:sp>
    <dsp:sp modelId="{28F5E510-1CAD-034A-BFA9-E8C19F54C1A0}">
      <dsp:nvSpPr>
        <dsp:cNvPr id="0" name=""/>
        <dsp:cNvSpPr/>
      </dsp:nvSpPr>
      <dsp:spPr>
        <a:xfrm rot="2142401">
          <a:off x="5152190" y="2822958"/>
          <a:ext cx="762006" cy="26630"/>
        </a:xfrm>
        <a:custGeom>
          <a:avLst/>
          <a:gdLst/>
          <a:ahLst/>
          <a:cxnLst/>
          <a:rect l="0" t="0" r="0" b="0"/>
          <a:pathLst>
            <a:path>
              <a:moveTo>
                <a:pt x="0" y="13315"/>
              </a:moveTo>
              <a:lnTo>
                <a:pt x="762006" y="13315"/>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14143" y="2817224"/>
        <a:ext cx="38100" cy="38100"/>
      </dsp:txXfrm>
    </dsp:sp>
    <dsp:sp modelId="{C75FA8CE-685D-694A-85A6-76A7895BB5F4}">
      <dsp:nvSpPr>
        <dsp:cNvPr id="0" name=""/>
        <dsp:cNvSpPr/>
      </dsp:nvSpPr>
      <dsp:spPr>
        <a:xfrm>
          <a:off x="5842573" y="2671915"/>
          <a:ext cx="1546901" cy="77345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Resource</a:t>
          </a:r>
          <a:endParaRPr lang="en-US" sz="3000" kern="1200" dirty="0"/>
        </a:p>
      </dsp:txBody>
      <dsp:txXfrm>
        <a:off x="5865227" y="2694569"/>
        <a:ext cx="1501593" cy="728142"/>
      </dsp:txXfrm>
    </dsp:sp>
    <dsp:sp modelId="{08A74241-88EA-FE4E-A8B8-525CF0D34D0A}">
      <dsp:nvSpPr>
        <dsp:cNvPr id="0" name=""/>
        <dsp:cNvSpPr/>
      </dsp:nvSpPr>
      <dsp:spPr>
        <a:xfrm rot="3275072">
          <a:off x="1953025" y="3490060"/>
          <a:ext cx="2182821" cy="26630"/>
        </a:xfrm>
        <a:custGeom>
          <a:avLst/>
          <a:gdLst/>
          <a:ahLst/>
          <a:cxnLst/>
          <a:rect l="0" t="0" r="0" b="0"/>
          <a:pathLst>
            <a:path>
              <a:moveTo>
                <a:pt x="0" y="13315"/>
              </a:moveTo>
              <a:lnTo>
                <a:pt x="2182821" y="13315"/>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989866" y="3448805"/>
        <a:ext cx="109141" cy="109141"/>
      </dsp:txXfrm>
    </dsp:sp>
    <dsp:sp modelId="{5061476B-1586-AE46-8DA5-7831992C847E}">
      <dsp:nvSpPr>
        <dsp:cNvPr id="0" name=""/>
        <dsp:cNvSpPr/>
      </dsp:nvSpPr>
      <dsp:spPr>
        <a:xfrm>
          <a:off x="3676911" y="4006118"/>
          <a:ext cx="1546901" cy="773450"/>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Activity 3</a:t>
          </a:r>
          <a:endParaRPr lang="en-US" sz="3000" kern="1200" dirty="0"/>
        </a:p>
      </dsp:txBody>
      <dsp:txXfrm>
        <a:off x="3699565" y="4028772"/>
        <a:ext cx="1501593" cy="728142"/>
      </dsp:txXfrm>
    </dsp:sp>
    <dsp:sp modelId="{84C0767C-A604-C840-90F1-57BC1E0877B4}">
      <dsp:nvSpPr>
        <dsp:cNvPr id="0" name=""/>
        <dsp:cNvSpPr/>
      </dsp:nvSpPr>
      <dsp:spPr>
        <a:xfrm rot="19457599">
          <a:off x="5152190" y="4157161"/>
          <a:ext cx="762006" cy="26630"/>
        </a:xfrm>
        <a:custGeom>
          <a:avLst/>
          <a:gdLst/>
          <a:ahLst/>
          <a:cxnLst/>
          <a:rect l="0" t="0" r="0" b="0"/>
          <a:pathLst>
            <a:path>
              <a:moveTo>
                <a:pt x="0" y="13315"/>
              </a:moveTo>
              <a:lnTo>
                <a:pt x="762006" y="13315"/>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14143" y="4151426"/>
        <a:ext cx="38100" cy="38100"/>
      </dsp:txXfrm>
    </dsp:sp>
    <dsp:sp modelId="{F9268EFC-D573-D648-BC59-AE9548A3F386}">
      <dsp:nvSpPr>
        <dsp:cNvPr id="0" name=""/>
        <dsp:cNvSpPr/>
      </dsp:nvSpPr>
      <dsp:spPr>
        <a:xfrm>
          <a:off x="5842573" y="3561384"/>
          <a:ext cx="1546901" cy="77345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Resource</a:t>
          </a:r>
          <a:endParaRPr lang="en-US" sz="3000" kern="1200" dirty="0"/>
        </a:p>
      </dsp:txBody>
      <dsp:txXfrm>
        <a:off x="5865227" y="3584038"/>
        <a:ext cx="1501593" cy="728142"/>
      </dsp:txXfrm>
    </dsp:sp>
    <dsp:sp modelId="{9FB0EC69-ACD6-6245-AADE-564B1DDAB509}">
      <dsp:nvSpPr>
        <dsp:cNvPr id="0" name=""/>
        <dsp:cNvSpPr/>
      </dsp:nvSpPr>
      <dsp:spPr>
        <a:xfrm rot="2142401">
          <a:off x="5152190" y="4601896"/>
          <a:ext cx="762006" cy="26630"/>
        </a:xfrm>
        <a:custGeom>
          <a:avLst/>
          <a:gdLst/>
          <a:ahLst/>
          <a:cxnLst/>
          <a:rect l="0" t="0" r="0" b="0"/>
          <a:pathLst>
            <a:path>
              <a:moveTo>
                <a:pt x="0" y="13315"/>
              </a:moveTo>
              <a:lnTo>
                <a:pt x="762006" y="13315"/>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14143" y="4596161"/>
        <a:ext cx="38100" cy="38100"/>
      </dsp:txXfrm>
    </dsp:sp>
    <dsp:sp modelId="{1E434061-1E07-9747-A5B0-AE93148FBFF5}">
      <dsp:nvSpPr>
        <dsp:cNvPr id="0" name=""/>
        <dsp:cNvSpPr/>
      </dsp:nvSpPr>
      <dsp:spPr>
        <a:xfrm>
          <a:off x="5842573" y="4450853"/>
          <a:ext cx="1546901" cy="77345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Resource</a:t>
          </a:r>
          <a:endParaRPr lang="en-US" sz="3000" kern="1200" dirty="0"/>
        </a:p>
      </dsp:txBody>
      <dsp:txXfrm>
        <a:off x="5865227" y="4473507"/>
        <a:ext cx="1501593" cy="728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6C76A-0606-8049-8B83-6503ABA222E2}">
      <dsp:nvSpPr>
        <dsp:cNvPr id="0" name=""/>
        <dsp:cNvSpPr/>
      </dsp:nvSpPr>
      <dsp:spPr>
        <a:xfrm>
          <a:off x="884377" y="264159"/>
          <a:ext cx="3413760" cy="3413760"/>
        </a:xfrm>
        <a:prstGeom prst="pie">
          <a:avLst>
            <a:gd name="adj1" fmla="val 16200000"/>
            <a:gd name="adj2" fmla="val 180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Fall</a:t>
          </a:r>
          <a:endParaRPr lang="en-US" sz="2600" kern="1200" dirty="0"/>
        </a:p>
      </dsp:txBody>
      <dsp:txXfrm>
        <a:off x="2683510" y="987551"/>
        <a:ext cx="1219200" cy="1016000"/>
      </dsp:txXfrm>
    </dsp:sp>
    <dsp:sp modelId="{B693E6FC-39D2-384F-B23E-F8D1633C9CDE}">
      <dsp:nvSpPr>
        <dsp:cNvPr id="0" name=""/>
        <dsp:cNvSpPr/>
      </dsp:nvSpPr>
      <dsp:spPr>
        <a:xfrm>
          <a:off x="814070" y="386079"/>
          <a:ext cx="3413760" cy="3413760"/>
        </a:xfrm>
        <a:prstGeom prst="pie">
          <a:avLst>
            <a:gd name="adj1" fmla="val 1800000"/>
            <a:gd name="adj2" fmla="val 900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Winter-Spring</a:t>
          </a:r>
          <a:endParaRPr lang="en-US" sz="2600" kern="1200" dirty="0"/>
        </a:p>
      </dsp:txBody>
      <dsp:txXfrm>
        <a:off x="1626870" y="2600960"/>
        <a:ext cx="1828800" cy="894080"/>
      </dsp:txXfrm>
    </dsp:sp>
    <dsp:sp modelId="{DBFA8338-CC05-2940-A05E-BD3D2B0EE1F4}">
      <dsp:nvSpPr>
        <dsp:cNvPr id="0" name=""/>
        <dsp:cNvSpPr/>
      </dsp:nvSpPr>
      <dsp:spPr>
        <a:xfrm>
          <a:off x="743762" y="264159"/>
          <a:ext cx="3413760" cy="3413760"/>
        </a:xfrm>
        <a:prstGeom prst="pie">
          <a:avLst>
            <a:gd name="adj1" fmla="val 9000000"/>
            <a:gd name="adj2" fmla="val 1620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Summer</a:t>
          </a:r>
          <a:endParaRPr lang="en-US" sz="2600" kern="1200" dirty="0"/>
        </a:p>
      </dsp:txBody>
      <dsp:txXfrm>
        <a:off x="1139189" y="987551"/>
        <a:ext cx="1219200" cy="1016000"/>
      </dsp:txXfrm>
    </dsp:sp>
    <dsp:sp modelId="{227F2737-653F-6843-AF58-FFBC079C1985}">
      <dsp:nvSpPr>
        <dsp:cNvPr id="0" name=""/>
        <dsp:cNvSpPr/>
      </dsp:nvSpPr>
      <dsp:spPr>
        <a:xfrm>
          <a:off x="673330" y="52831"/>
          <a:ext cx="3836416" cy="383641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2285EB1-1A71-9D4C-A1EB-7F3C5A2DEEC5}">
      <dsp:nvSpPr>
        <dsp:cNvPr id="0" name=""/>
        <dsp:cNvSpPr/>
      </dsp:nvSpPr>
      <dsp:spPr>
        <a:xfrm>
          <a:off x="602742" y="174536"/>
          <a:ext cx="3836416" cy="3836416"/>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3DC0718-70FD-9F43-AB24-2A1A336A3636}">
      <dsp:nvSpPr>
        <dsp:cNvPr id="0" name=""/>
        <dsp:cNvSpPr/>
      </dsp:nvSpPr>
      <dsp:spPr>
        <a:xfrm>
          <a:off x="532153" y="52831"/>
          <a:ext cx="3836416" cy="3836416"/>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98C05-09EA-D246-A206-48AFECB46B87}">
      <dsp:nvSpPr>
        <dsp:cNvPr id="0" name=""/>
        <dsp:cNvSpPr/>
      </dsp:nvSpPr>
      <dsp:spPr>
        <a:xfrm>
          <a:off x="0" y="0"/>
          <a:ext cx="1636514" cy="4126704"/>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w Cen MT"/>
              <a:cs typeface="Tw Cen MT"/>
            </a:rPr>
            <a:t>Online Faith Formation</a:t>
          </a:r>
          <a:endParaRPr lang="en-US" sz="2000" b="1" kern="1200" dirty="0">
            <a:solidFill>
              <a:schemeClr val="bg1"/>
            </a:solidFill>
            <a:latin typeface="Tw Cen MT"/>
            <a:cs typeface="Tw Cen MT"/>
          </a:endParaRPr>
        </a:p>
      </dsp:txBody>
      <dsp:txXfrm>
        <a:off x="0" y="1650681"/>
        <a:ext cx="1636514" cy="1650681"/>
      </dsp:txXfrm>
    </dsp:sp>
    <dsp:sp modelId="{948DDB1C-C9CA-6C46-BE9D-19455343474B}">
      <dsp:nvSpPr>
        <dsp:cNvPr id="0" name=""/>
        <dsp:cNvSpPr/>
      </dsp:nvSpPr>
      <dsp:spPr>
        <a:xfrm>
          <a:off x="131160" y="247602"/>
          <a:ext cx="1374192" cy="1374192"/>
        </a:xfrm>
        <a:prstGeom prst="ellipse">
          <a:avLst/>
        </a:prstGeom>
        <a:solidFill>
          <a:schemeClr val="accent3">
            <a:tint val="50000"/>
            <a:hueOff val="0"/>
            <a:satOff val="0"/>
            <a:lumOff val="0"/>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56E7A8ED-9E59-EA4A-BD5F-F84428BF70C8}">
      <dsp:nvSpPr>
        <dsp:cNvPr id="0" name=""/>
        <dsp:cNvSpPr/>
      </dsp:nvSpPr>
      <dsp:spPr>
        <a:xfrm>
          <a:off x="1685609" y="0"/>
          <a:ext cx="1636514" cy="4126704"/>
        </a:xfrm>
        <a:prstGeom prst="roundRect">
          <a:avLst>
            <a:gd name="adj" fmla="val 10000"/>
          </a:avLst>
        </a:prstGeom>
        <a:solidFill>
          <a:schemeClr val="accent2">
            <a:lumMod val="60000"/>
            <a:lumOff val="4000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w Cen MT"/>
              <a:cs typeface="Tw Cen MT"/>
            </a:rPr>
            <a:t>Mostly Online with Regular Interaction in Gathered Sessions</a:t>
          </a:r>
          <a:endParaRPr lang="en-US" sz="2000" b="1" kern="1200" dirty="0">
            <a:solidFill>
              <a:schemeClr val="bg1"/>
            </a:solidFill>
            <a:latin typeface="Tw Cen MT"/>
            <a:cs typeface="Tw Cen MT"/>
          </a:endParaRPr>
        </a:p>
      </dsp:txBody>
      <dsp:txXfrm>
        <a:off x="1685609" y="1650681"/>
        <a:ext cx="1636514" cy="1650681"/>
      </dsp:txXfrm>
    </dsp:sp>
    <dsp:sp modelId="{831A7594-1FAD-AC42-8EF9-8EB09330611F}">
      <dsp:nvSpPr>
        <dsp:cNvPr id="0" name=""/>
        <dsp:cNvSpPr/>
      </dsp:nvSpPr>
      <dsp:spPr>
        <a:xfrm>
          <a:off x="1816770" y="247602"/>
          <a:ext cx="1374192" cy="1374192"/>
        </a:xfrm>
        <a:prstGeom prst="ellipse">
          <a:avLst/>
        </a:prstGeom>
        <a:solidFill>
          <a:schemeClr val="accent3">
            <a:tint val="50000"/>
            <a:hueOff val="-5014276"/>
            <a:satOff val="9322"/>
            <a:lumOff val="1072"/>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9F6CEE22-EA0E-9A40-BCFA-590D47744670}">
      <dsp:nvSpPr>
        <dsp:cNvPr id="0" name=""/>
        <dsp:cNvSpPr/>
      </dsp:nvSpPr>
      <dsp:spPr>
        <a:xfrm>
          <a:off x="3371218" y="0"/>
          <a:ext cx="1636514" cy="4126704"/>
        </a:xfrm>
        <a:prstGeom prst="roundRect">
          <a:avLst>
            <a:gd name="adj" fmla="val 10000"/>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w Cen MT"/>
              <a:cs typeface="Tw Cen MT"/>
            </a:rPr>
            <a:t>Online Faith Formation &amp; Gathered Sessions (Flipped Classroom)</a:t>
          </a:r>
          <a:endParaRPr lang="en-US" sz="2000" b="1" kern="1200" dirty="0">
            <a:solidFill>
              <a:schemeClr val="bg1"/>
            </a:solidFill>
            <a:latin typeface="Tw Cen MT"/>
            <a:cs typeface="Tw Cen MT"/>
          </a:endParaRPr>
        </a:p>
      </dsp:txBody>
      <dsp:txXfrm>
        <a:off x="3371218" y="1650681"/>
        <a:ext cx="1636514" cy="1650681"/>
      </dsp:txXfrm>
    </dsp:sp>
    <dsp:sp modelId="{44FA06BE-5967-DB4B-9074-25EDB33854E0}">
      <dsp:nvSpPr>
        <dsp:cNvPr id="0" name=""/>
        <dsp:cNvSpPr/>
      </dsp:nvSpPr>
      <dsp:spPr>
        <a:xfrm>
          <a:off x="3502379" y="247602"/>
          <a:ext cx="1374192" cy="1374192"/>
        </a:xfrm>
        <a:prstGeom prst="ellipse">
          <a:avLst/>
        </a:prstGeom>
        <a:solidFill>
          <a:schemeClr val="accent3">
            <a:tint val="50000"/>
            <a:hueOff val="-10028552"/>
            <a:satOff val="18644"/>
            <a:lumOff val="2144"/>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4D6FD45E-D48A-E341-9F3A-39CFFB569147}">
      <dsp:nvSpPr>
        <dsp:cNvPr id="0" name=""/>
        <dsp:cNvSpPr/>
      </dsp:nvSpPr>
      <dsp:spPr>
        <a:xfrm>
          <a:off x="5056828" y="0"/>
          <a:ext cx="1636514" cy="4126704"/>
        </a:xfrm>
        <a:prstGeom prst="roundRect">
          <a:avLst>
            <a:gd name="adj" fmla="val 10000"/>
          </a:avLst>
        </a:prstGeom>
        <a:solidFill>
          <a:schemeClr val="accent3">
            <a:hueOff val="-14274012"/>
            <a:satOff val="68"/>
            <a:lumOff val="793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w Cen MT"/>
              <a:cs typeface="Tw Cen MT"/>
            </a:rPr>
            <a:t>Gathered Program with Online Components beyond the Program</a:t>
          </a:r>
          <a:endParaRPr lang="en-US" sz="2000" b="1" kern="1200" dirty="0">
            <a:solidFill>
              <a:schemeClr val="bg1"/>
            </a:solidFill>
            <a:latin typeface="Tw Cen MT"/>
            <a:cs typeface="Tw Cen MT"/>
          </a:endParaRPr>
        </a:p>
      </dsp:txBody>
      <dsp:txXfrm>
        <a:off x="5056828" y="1650681"/>
        <a:ext cx="1636514" cy="1650681"/>
      </dsp:txXfrm>
    </dsp:sp>
    <dsp:sp modelId="{748942E6-2E3E-A24C-99B4-01417E8FDDCD}">
      <dsp:nvSpPr>
        <dsp:cNvPr id="0" name=""/>
        <dsp:cNvSpPr/>
      </dsp:nvSpPr>
      <dsp:spPr>
        <a:xfrm>
          <a:off x="5187989" y="247602"/>
          <a:ext cx="1374192" cy="1374192"/>
        </a:xfrm>
        <a:prstGeom prst="ellipse">
          <a:avLst/>
        </a:prstGeom>
        <a:solidFill>
          <a:schemeClr val="accent3">
            <a:tint val="50000"/>
            <a:hueOff val="-15042828"/>
            <a:satOff val="27965"/>
            <a:lumOff val="3216"/>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68303472-38D5-9447-8C7B-32B1AEB81FD5}">
      <dsp:nvSpPr>
        <dsp:cNvPr id="0" name=""/>
        <dsp:cNvSpPr/>
      </dsp:nvSpPr>
      <dsp:spPr>
        <a:xfrm>
          <a:off x="6742437" y="0"/>
          <a:ext cx="1636514" cy="4126704"/>
        </a:xfrm>
        <a:prstGeom prst="roundRect">
          <a:avLst>
            <a:gd name="adj" fmla="val 1000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w Cen MT"/>
              <a:cs typeface="Tw Cen MT"/>
            </a:rPr>
            <a:t>Gathered Program with Supportive  Online Content</a:t>
          </a:r>
          <a:endParaRPr lang="en-US" sz="2000" b="1" kern="1200" dirty="0">
            <a:solidFill>
              <a:schemeClr val="bg1"/>
            </a:solidFill>
            <a:latin typeface="Tw Cen MT"/>
            <a:cs typeface="Tw Cen MT"/>
          </a:endParaRPr>
        </a:p>
      </dsp:txBody>
      <dsp:txXfrm>
        <a:off x="6742437" y="1650681"/>
        <a:ext cx="1636514" cy="1650681"/>
      </dsp:txXfrm>
    </dsp:sp>
    <dsp:sp modelId="{76FD9B29-D0E4-8B4C-B474-06860363B3D4}">
      <dsp:nvSpPr>
        <dsp:cNvPr id="0" name=""/>
        <dsp:cNvSpPr/>
      </dsp:nvSpPr>
      <dsp:spPr>
        <a:xfrm>
          <a:off x="6873598" y="247602"/>
          <a:ext cx="1374192" cy="1374192"/>
        </a:xfrm>
        <a:prstGeom prst="ellipse">
          <a:avLst/>
        </a:prstGeom>
        <a:solidFill>
          <a:schemeClr val="accent3">
            <a:tint val="50000"/>
            <a:hueOff val="-20057104"/>
            <a:satOff val="37287"/>
            <a:lumOff val="4288"/>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F978572F-7449-4D45-9C74-2C3AF669E3A8}">
      <dsp:nvSpPr>
        <dsp:cNvPr id="0" name=""/>
        <dsp:cNvSpPr/>
      </dsp:nvSpPr>
      <dsp:spPr>
        <a:xfrm>
          <a:off x="335158" y="3301363"/>
          <a:ext cx="7708635" cy="619005"/>
        </a:xfrm>
        <a:prstGeom prst="leftRightArrow">
          <a:avLst/>
        </a:prstGeom>
        <a:solidFill>
          <a:schemeClr val="accent3">
            <a:tint val="40000"/>
            <a:hueOff val="0"/>
            <a:satOff val="0"/>
            <a:lumOff val="0"/>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28279-201E-4A4B-AE4F-C3326A6C9141}">
      <dsp:nvSpPr>
        <dsp:cNvPr id="0" name=""/>
        <dsp:cNvSpPr/>
      </dsp:nvSpPr>
      <dsp:spPr>
        <a:xfrm>
          <a:off x="906095" y="543107"/>
          <a:ext cx="5490309" cy="5490309"/>
        </a:xfrm>
        <a:prstGeom prst="blockArc">
          <a:avLst>
            <a:gd name="adj1" fmla="val 13800000"/>
            <a:gd name="adj2" fmla="val 162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4896C96-A28D-E047-B07C-11664921E7F4}">
      <dsp:nvSpPr>
        <dsp:cNvPr id="0" name=""/>
        <dsp:cNvSpPr/>
      </dsp:nvSpPr>
      <dsp:spPr>
        <a:xfrm>
          <a:off x="906095" y="543107"/>
          <a:ext cx="5490309" cy="5490309"/>
        </a:xfrm>
        <a:prstGeom prst="blockArc">
          <a:avLst>
            <a:gd name="adj1" fmla="val 11400000"/>
            <a:gd name="adj2" fmla="val 138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FF4EA7C-7615-5544-AF9A-49A8FDEB7575}">
      <dsp:nvSpPr>
        <dsp:cNvPr id="0" name=""/>
        <dsp:cNvSpPr/>
      </dsp:nvSpPr>
      <dsp:spPr>
        <a:xfrm>
          <a:off x="906095" y="543107"/>
          <a:ext cx="5490309" cy="5490309"/>
        </a:xfrm>
        <a:prstGeom prst="blockArc">
          <a:avLst>
            <a:gd name="adj1" fmla="val 9000000"/>
            <a:gd name="adj2" fmla="val 114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157EBFD-F0BE-A645-BA82-53258C64AE23}">
      <dsp:nvSpPr>
        <dsp:cNvPr id="0" name=""/>
        <dsp:cNvSpPr/>
      </dsp:nvSpPr>
      <dsp:spPr>
        <a:xfrm>
          <a:off x="906095" y="543107"/>
          <a:ext cx="5490309" cy="5490309"/>
        </a:xfrm>
        <a:prstGeom prst="blockArc">
          <a:avLst>
            <a:gd name="adj1" fmla="val 6600000"/>
            <a:gd name="adj2" fmla="val 90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E63C42E-62A1-024B-B626-42E1208BE178}">
      <dsp:nvSpPr>
        <dsp:cNvPr id="0" name=""/>
        <dsp:cNvSpPr/>
      </dsp:nvSpPr>
      <dsp:spPr>
        <a:xfrm>
          <a:off x="906095" y="543107"/>
          <a:ext cx="5490309" cy="5490309"/>
        </a:xfrm>
        <a:prstGeom prst="blockArc">
          <a:avLst>
            <a:gd name="adj1" fmla="val 4200000"/>
            <a:gd name="adj2" fmla="val 66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EF97A5D-2660-0A47-AB8A-2E641B4C1285}">
      <dsp:nvSpPr>
        <dsp:cNvPr id="0" name=""/>
        <dsp:cNvSpPr/>
      </dsp:nvSpPr>
      <dsp:spPr>
        <a:xfrm>
          <a:off x="906095" y="543107"/>
          <a:ext cx="5490309" cy="5490309"/>
        </a:xfrm>
        <a:prstGeom prst="blockArc">
          <a:avLst>
            <a:gd name="adj1" fmla="val 1800000"/>
            <a:gd name="adj2" fmla="val 42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17A0835-047B-B840-AD61-F6950D54960B}">
      <dsp:nvSpPr>
        <dsp:cNvPr id="0" name=""/>
        <dsp:cNvSpPr/>
      </dsp:nvSpPr>
      <dsp:spPr>
        <a:xfrm>
          <a:off x="906095" y="543107"/>
          <a:ext cx="5490309" cy="5490309"/>
        </a:xfrm>
        <a:prstGeom prst="blockArc">
          <a:avLst>
            <a:gd name="adj1" fmla="val 21000000"/>
            <a:gd name="adj2" fmla="val 18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07103A2-8C53-334A-A084-228C85F80B23}">
      <dsp:nvSpPr>
        <dsp:cNvPr id="0" name=""/>
        <dsp:cNvSpPr/>
      </dsp:nvSpPr>
      <dsp:spPr>
        <a:xfrm>
          <a:off x="906095" y="543107"/>
          <a:ext cx="5490309" cy="5490309"/>
        </a:xfrm>
        <a:prstGeom prst="blockArc">
          <a:avLst>
            <a:gd name="adj1" fmla="val 18600000"/>
            <a:gd name="adj2" fmla="val 210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84FEDD-4B4D-9B4B-B52B-84550EC4FAA6}">
      <dsp:nvSpPr>
        <dsp:cNvPr id="0" name=""/>
        <dsp:cNvSpPr/>
      </dsp:nvSpPr>
      <dsp:spPr>
        <a:xfrm>
          <a:off x="906095" y="543107"/>
          <a:ext cx="5490309" cy="5490309"/>
        </a:xfrm>
        <a:prstGeom prst="blockArc">
          <a:avLst>
            <a:gd name="adj1" fmla="val 16200000"/>
            <a:gd name="adj2" fmla="val 18600000"/>
            <a:gd name="adj3" fmla="val 3057"/>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F5542E9-152D-E345-8CBD-81CD754B363A}">
      <dsp:nvSpPr>
        <dsp:cNvPr id="0" name=""/>
        <dsp:cNvSpPr/>
      </dsp:nvSpPr>
      <dsp:spPr>
        <a:xfrm>
          <a:off x="2648792" y="2343486"/>
          <a:ext cx="2004914" cy="1889551"/>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Intergenerational Faith Community</a:t>
          </a:r>
          <a:endParaRPr lang="en-US" sz="1400" b="1" kern="1200" dirty="0"/>
        </a:p>
      </dsp:txBody>
      <dsp:txXfrm>
        <a:off x="2942405" y="2620204"/>
        <a:ext cx="1417688" cy="1336115"/>
      </dsp:txXfrm>
    </dsp:sp>
    <dsp:sp modelId="{55667891-9EE2-7348-A65B-B085845A50C7}">
      <dsp:nvSpPr>
        <dsp:cNvPr id="0" name=""/>
        <dsp:cNvSpPr/>
      </dsp:nvSpPr>
      <dsp:spPr>
        <a:xfrm>
          <a:off x="2944523" y="-47511"/>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Sunday Worship </a:t>
          </a:r>
          <a:br>
            <a:rPr lang="en-US" sz="1400" b="1" kern="1200" dirty="0" smtClean="0"/>
          </a:br>
          <a:r>
            <a:rPr lang="en-US" sz="1400" b="1" kern="1200" dirty="0" smtClean="0"/>
            <a:t>@ Home</a:t>
          </a:r>
        </a:p>
      </dsp:txBody>
      <dsp:txXfrm>
        <a:off x="3151518" y="137768"/>
        <a:ext cx="999462" cy="894604"/>
      </dsp:txXfrm>
    </dsp:sp>
    <dsp:sp modelId="{06FB14D1-103C-C84F-B44F-94A259B48B04}">
      <dsp:nvSpPr>
        <dsp:cNvPr id="0" name=""/>
        <dsp:cNvSpPr/>
      </dsp:nvSpPr>
      <dsp:spPr>
        <a:xfrm>
          <a:off x="4682102" y="584915"/>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 Home: Seasons of the Year</a:t>
          </a:r>
        </a:p>
      </dsp:txBody>
      <dsp:txXfrm>
        <a:off x="4889097" y="770194"/>
        <a:ext cx="999462" cy="894604"/>
      </dsp:txXfrm>
    </dsp:sp>
    <dsp:sp modelId="{DDD9949A-4B83-9C43-A852-2B790C83D4DA}">
      <dsp:nvSpPr>
        <dsp:cNvPr id="0" name=""/>
        <dsp:cNvSpPr/>
      </dsp:nvSpPr>
      <dsp:spPr>
        <a:xfrm>
          <a:off x="5606648" y="2186276"/>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@Home: Bible &amp; Learning the Faith</a:t>
          </a:r>
          <a:endParaRPr lang="en-US" sz="1400" b="1" kern="1200" dirty="0"/>
        </a:p>
      </dsp:txBody>
      <dsp:txXfrm>
        <a:off x="5813643" y="2371555"/>
        <a:ext cx="999462" cy="894604"/>
      </dsp:txXfrm>
    </dsp:sp>
    <dsp:sp modelId="{ADE3CE14-6BF7-C94A-B48E-AD8AF2728543}">
      <dsp:nvSpPr>
        <dsp:cNvPr id="0" name=""/>
        <dsp:cNvSpPr/>
      </dsp:nvSpPr>
      <dsp:spPr>
        <a:xfrm>
          <a:off x="5285556" y="4007277"/>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@Home: Rituals &amp; Milestones</a:t>
          </a:r>
          <a:endParaRPr lang="en-US" sz="1400" b="1" kern="1200" dirty="0"/>
        </a:p>
      </dsp:txBody>
      <dsp:txXfrm>
        <a:off x="5492551" y="4192556"/>
        <a:ext cx="999462" cy="894604"/>
      </dsp:txXfrm>
    </dsp:sp>
    <dsp:sp modelId="{AD804111-FBE1-0E43-8917-3F023C48D7C8}">
      <dsp:nvSpPr>
        <dsp:cNvPr id="0" name=""/>
        <dsp:cNvSpPr/>
      </dsp:nvSpPr>
      <dsp:spPr>
        <a:xfrm>
          <a:off x="3869069" y="5195850"/>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Faith Practices @ Home: Service</a:t>
          </a:r>
          <a:endParaRPr lang="en-US" sz="1400" b="1" kern="1200" dirty="0"/>
        </a:p>
      </dsp:txBody>
      <dsp:txXfrm>
        <a:off x="4076064" y="5381129"/>
        <a:ext cx="999462" cy="894604"/>
      </dsp:txXfrm>
    </dsp:sp>
    <dsp:sp modelId="{F4161C11-D9FE-CC42-82CE-71A74D4515E6}">
      <dsp:nvSpPr>
        <dsp:cNvPr id="0" name=""/>
        <dsp:cNvSpPr/>
      </dsp:nvSpPr>
      <dsp:spPr>
        <a:xfrm>
          <a:off x="2019977" y="5195850"/>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Family Life Assets </a:t>
          </a:r>
          <a:endParaRPr lang="en-US" sz="1400" b="1" kern="1200" dirty="0"/>
        </a:p>
      </dsp:txBody>
      <dsp:txXfrm>
        <a:off x="2226972" y="5381129"/>
        <a:ext cx="999462" cy="894604"/>
      </dsp:txXfrm>
    </dsp:sp>
    <dsp:sp modelId="{D5B8E15C-5176-D14C-9301-6DD51E81D4B4}">
      <dsp:nvSpPr>
        <dsp:cNvPr id="0" name=""/>
        <dsp:cNvSpPr/>
      </dsp:nvSpPr>
      <dsp:spPr>
        <a:xfrm>
          <a:off x="603490" y="4007277"/>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For Parents</a:t>
          </a:r>
          <a:endParaRPr lang="en-US" sz="1400" b="1" kern="1200" dirty="0"/>
        </a:p>
      </dsp:txBody>
      <dsp:txXfrm>
        <a:off x="810485" y="4192556"/>
        <a:ext cx="999462" cy="894604"/>
      </dsp:txXfrm>
    </dsp:sp>
    <dsp:sp modelId="{B60741DA-9B20-3642-9B54-C82FF8812431}">
      <dsp:nvSpPr>
        <dsp:cNvPr id="0" name=""/>
        <dsp:cNvSpPr/>
      </dsp:nvSpPr>
      <dsp:spPr>
        <a:xfrm>
          <a:off x="282399" y="2186276"/>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Children’s Programs &amp; Events</a:t>
          </a:r>
          <a:endParaRPr lang="en-US" sz="1400" b="1" kern="1200" dirty="0"/>
        </a:p>
      </dsp:txBody>
      <dsp:txXfrm>
        <a:off x="489394" y="2371555"/>
        <a:ext cx="999462" cy="894604"/>
      </dsp:txXfrm>
    </dsp:sp>
    <dsp:sp modelId="{C5C0381B-B303-7841-80BC-E06B2CEBCB2D}">
      <dsp:nvSpPr>
        <dsp:cNvPr id="0" name=""/>
        <dsp:cNvSpPr/>
      </dsp:nvSpPr>
      <dsp:spPr>
        <a:xfrm>
          <a:off x="1206945" y="584915"/>
          <a:ext cx="1413452" cy="1265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Missional / Discovering Faith</a:t>
          </a:r>
          <a:endParaRPr lang="en-US" sz="1400" b="1" kern="1200" dirty="0"/>
        </a:p>
      </dsp:txBody>
      <dsp:txXfrm>
        <a:off x="1413940" y="770194"/>
        <a:ext cx="999462" cy="8946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0BE4-436D-DF42-8835-0F0CD1884F38}">
      <dsp:nvSpPr>
        <dsp:cNvPr id="0" name=""/>
        <dsp:cNvSpPr/>
      </dsp:nvSpPr>
      <dsp:spPr>
        <a:xfrm>
          <a:off x="226293" y="2747714"/>
          <a:ext cx="1681044" cy="145316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Faith Practices </a:t>
          </a:r>
          <a:br>
            <a:rPr lang="en-US" sz="2400" b="1" kern="1200" dirty="0" smtClean="0"/>
          </a:br>
          <a:r>
            <a:rPr lang="en-US" sz="2400" b="1" kern="1200" dirty="0" smtClean="0"/>
            <a:t>@ Home</a:t>
          </a:r>
          <a:endParaRPr lang="en-US" sz="2400" b="1" kern="1200" dirty="0"/>
        </a:p>
      </dsp:txBody>
      <dsp:txXfrm>
        <a:off x="268855" y="2790276"/>
        <a:ext cx="1595920" cy="1368038"/>
      </dsp:txXfrm>
    </dsp:sp>
    <dsp:sp modelId="{4B421628-7764-8B48-8402-D7B93410FBAE}">
      <dsp:nvSpPr>
        <dsp:cNvPr id="0" name=""/>
        <dsp:cNvSpPr/>
      </dsp:nvSpPr>
      <dsp:spPr>
        <a:xfrm rot="18015640">
          <a:off x="1031390" y="1938076"/>
          <a:ext cx="3531585" cy="22060"/>
        </a:xfrm>
        <a:custGeom>
          <a:avLst/>
          <a:gdLst/>
          <a:ahLst/>
          <a:cxnLst/>
          <a:rect l="0" t="0" r="0" b="0"/>
          <a:pathLst>
            <a:path>
              <a:moveTo>
                <a:pt x="0" y="11030"/>
              </a:moveTo>
              <a:lnTo>
                <a:pt x="3531585" y="1103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708893" y="1860817"/>
        <a:ext cx="176579" cy="176579"/>
      </dsp:txXfrm>
    </dsp:sp>
    <dsp:sp modelId="{4F584A9B-E6A1-7144-ABFF-694949592A70}">
      <dsp:nvSpPr>
        <dsp:cNvPr id="0" name=""/>
        <dsp:cNvSpPr/>
      </dsp:nvSpPr>
      <dsp:spPr>
        <a:xfrm>
          <a:off x="3687027" y="3657"/>
          <a:ext cx="1681044" cy="8405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Daily Devotion</a:t>
          </a:r>
          <a:endParaRPr lang="en-US" sz="2100" kern="1200" dirty="0"/>
        </a:p>
      </dsp:txBody>
      <dsp:txXfrm>
        <a:off x="3711645" y="28275"/>
        <a:ext cx="1631808" cy="791286"/>
      </dsp:txXfrm>
    </dsp:sp>
    <dsp:sp modelId="{81404C1C-2AF5-9146-8097-75965B6E696A}">
      <dsp:nvSpPr>
        <dsp:cNvPr id="0" name=""/>
        <dsp:cNvSpPr/>
      </dsp:nvSpPr>
      <dsp:spPr>
        <a:xfrm rot="21591207">
          <a:off x="5368069" y="411236"/>
          <a:ext cx="1291399" cy="22060"/>
        </a:xfrm>
        <a:custGeom>
          <a:avLst/>
          <a:gdLst/>
          <a:ahLst/>
          <a:cxnLst/>
          <a:rect l="0" t="0" r="0" b="0"/>
          <a:pathLst>
            <a:path>
              <a:moveTo>
                <a:pt x="0" y="11030"/>
              </a:moveTo>
              <a:lnTo>
                <a:pt x="1291399" y="1103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1484" y="389981"/>
        <a:ext cx="64569" cy="64569"/>
      </dsp:txXfrm>
    </dsp:sp>
    <dsp:sp modelId="{AB8F7B6C-1675-8C4B-B77C-58C147CBA704}">
      <dsp:nvSpPr>
        <dsp:cNvPr id="0" name=""/>
        <dsp:cNvSpPr/>
      </dsp:nvSpPr>
      <dsp:spPr>
        <a:xfrm>
          <a:off x="6659467" y="353"/>
          <a:ext cx="1681044" cy="840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Resources</a:t>
          </a:r>
          <a:endParaRPr lang="en-US" sz="2100" kern="1200" dirty="0"/>
        </a:p>
      </dsp:txBody>
      <dsp:txXfrm>
        <a:off x="6684085" y="24971"/>
        <a:ext cx="1631808" cy="791286"/>
      </dsp:txXfrm>
    </dsp:sp>
    <dsp:sp modelId="{87241616-3DE6-7541-9361-AD0DC340EF02}">
      <dsp:nvSpPr>
        <dsp:cNvPr id="0" name=""/>
        <dsp:cNvSpPr/>
      </dsp:nvSpPr>
      <dsp:spPr>
        <a:xfrm rot="18629976">
          <a:off x="1427017" y="2421376"/>
          <a:ext cx="2740331" cy="22060"/>
        </a:xfrm>
        <a:custGeom>
          <a:avLst/>
          <a:gdLst/>
          <a:ahLst/>
          <a:cxnLst/>
          <a:rect l="0" t="0" r="0" b="0"/>
          <a:pathLst>
            <a:path>
              <a:moveTo>
                <a:pt x="0" y="11030"/>
              </a:moveTo>
              <a:lnTo>
                <a:pt x="2740331" y="1103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728674" y="2363899"/>
        <a:ext cx="137016" cy="137016"/>
      </dsp:txXfrm>
    </dsp:sp>
    <dsp:sp modelId="{8B9A6741-112D-5B44-931F-15302F01C809}">
      <dsp:nvSpPr>
        <dsp:cNvPr id="0" name=""/>
        <dsp:cNvSpPr/>
      </dsp:nvSpPr>
      <dsp:spPr>
        <a:xfrm>
          <a:off x="3687027" y="970257"/>
          <a:ext cx="1681044" cy="8405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Reading the Bible</a:t>
          </a:r>
          <a:endParaRPr lang="en-US" sz="2100" kern="1200" dirty="0"/>
        </a:p>
      </dsp:txBody>
      <dsp:txXfrm>
        <a:off x="3711645" y="994875"/>
        <a:ext cx="1631808" cy="791286"/>
      </dsp:txXfrm>
    </dsp:sp>
    <dsp:sp modelId="{49B93A5D-10D1-E649-A8C5-9B4DA67F424A}">
      <dsp:nvSpPr>
        <dsp:cNvPr id="0" name=""/>
        <dsp:cNvSpPr/>
      </dsp:nvSpPr>
      <dsp:spPr>
        <a:xfrm>
          <a:off x="5368071" y="1379488"/>
          <a:ext cx="1306507" cy="22060"/>
        </a:xfrm>
        <a:custGeom>
          <a:avLst/>
          <a:gdLst/>
          <a:ahLst/>
          <a:cxnLst/>
          <a:rect l="0" t="0" r="0" b="0"/>
          <a:pathLst>
            <a:path>
              <a:moveTo>
                <a:pt x="0" y="11030"/>
              </a:moveTo>
              <a:lnTo>
                <a:pt x="1306507" y="1103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8663" y="1357856"/>
        <a:ext cx="65325" cy="65325"/>
      </dsp:txXfrm>
    </dsp:sp>
    <dsp:sp modelId="{4E6941D7-4779-2749-BFAA-34CB83AB58D1}">
      <dsp:nvSpPr>
        <dsp:cNvPr id="0" name=""/>
        <dsp:cNvSpPr/>
      </dsp:nvSpPr>
      <dsp:spPr>
        <a:xfrm>
          <a:off x="6674579" y="970257"/>
          <a:ext cx="1681044" cy="840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Resources</a:t>
          </a:r>
          <a:endParaRPr lang="en-US" sz="2100" kern="1200" dirty="0"/>
        </a:p>
      </dsp:txBody>
      <dsp:txXfrm>
        <a:off x="6699197" y="994875"/>
        <a:ext cx="1631808" cy="791286"/>
      </dsp:txXfrm>
    </dsp:sp>
    <dsp:sp modelId="{08A74241-88EA-FE4E-A8B8-525CF0D34D0A}">
      <dsp:nvSpPr>
        <dsp:cNvPr id="0" name=""/>
        <dsp:cNvSpPr/>
      </dsp:nvSpPr>
      <dsp:spPr>
        <a:xfrm rot="19672919">
          <a:off x="1746543" y="2904677"/>
          <a:ext cx="2101278" cy="22060"/>
        </a:xfrm>
        <a:custGeom>
          <a:avLst/>
          <a:gdLst/>
          <a:ahLst/>
          <a:cxnLst/>
          <a:rect l="0" t="0" r="0" b="0"/>
          <a:pathLst>
            <a:path>
              <a:moveTo>
                <a:pt x="0" y="11030"/>
              </a:moveTo>
              <a:lnTo>
                <a:pt x="2101278" y="1103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744650" y="2863175"/>
        <a:ext cx="105063" cy="105063"/>
      </dsp:txXfrm>
    </dsp:sp>
    <dsp:sp modelId="{5061476B-1586-AE46-8DA5-7831992C847E}">
      <dsp:nvSpPr>
        <dsp:cNvPr id="0" name=""/>
        <dsp:cNvSpPr/>
      </dsp:nvSpPr>
      <dsp:spPr>
        <a:xfrm>
          <a:off x="3687027" y="1936858"/>
          <a:ext cx="1681044" cy="8405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Serving</a:t>
          </a:r>
          <a:r>
            <a:rPr lang="en-US" sz="2100" kern="1200" baseline="0" dirty="0" smtClean="0"/>
            <a:t> Others</a:t>
          </a:r>
          <a:endParaRPr lang="en-US" sz="2100" kern="1200" dirty="0"/>
        </a:p>
      </dsp:txBody>
      <dsp:txXfrm>
        <a:off x="3711645" y="1961476"/>
        <a:ext cx="1631808" cy="791286"/>
      </dsp:txXfrm>
    </dsp:sp>
    <dsp:sp modelId="{84C0767C-A604-C840-90F1-57BC1E0877B4}">
      <dsp:nvSpPr>
        <dsp:cNvPr id="0" name=""/>
        <dsp:cNvSpPr/>
      </dsp:nvSpPr>
      <dsp:spPr>
        <a:xfrm>
          <a:off x="5368071" y="2346089"/>
          <a:ext cx="1332043" cy="22060"/>
        </a:xfrm>
        <a:custGeom>
          <a:avLst/>
          <a:gdLst/>
          <a:ahLst/>
          <a:cxnLst/>
          <a:rect l="0" t="0" r="0" b="0"/>
          <a:pathLst>
            <a:path>
              <a:moveTo>
                <a:pt x="0" y="11030"/>
              </a:moveTo>
              <a:lnTo>
                <a:pt x="1332043" y="1103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000792" y="2323818"/>
        <a:ext cx="66602" cy="66602"/>
      </dsp:txXfrm>
    </dsp:sp>
    <dsp:sp modelId="{F9268EFC-D573-D648-BC59-AE9548A3F386}">
      <dsp:nvSpPr>
        <dsp:cNvPr id="0" name=""/>
        <dsp:cNvSpPr/>
      </dsp:nvSpPr>
      <dsp:spPr>
        <a:xfrm>
          <a:off x="6700114" y="1936858"/>
          <a:ext cx="1681044" cy="840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Resources</a:t>
          </a:r>
          <a:endParaRPr lang="en-US" sz="2100" kern="1200" dirty="0"/>
        </a:p>
      </dsp:txBody>
      <dsp:txXfrm>
        <a:off x="6724732" y="1961476"/>
        <a:ext cx="1631808" cy="791286"/>
      </dsp:txXfrm>
    </dsp:sp>
    <dsp:sp modelId="{2998AF1F-56F1-F840-A7E2-FAB97FAAB4E4}">
      <dsp:nvSpPr>
        <dsp:cNvPr id="0" name=""/>
        <dsp:cNvSpPr/>
      </dsp:nvSpPr>
      <dsp:spPr>
        <a:xfrm rot="21512523">
          <a:off x="1907050" y="3440617"/>
          <a:ext cx="1780264" cy="22060"/>
        </a:xfrm>
        <a:custGeom>
          <a:avLst/>
          <a:gdLst/>
          <a:ahLst/>
          <a:cxnLst/>
          <a:rect l="0" t="0" r="0" b="0"/>
          <a:pathLst>
            <a:path>
              <a:moveTo>
                <a:pt x="0" y="11030"/>
              </a:moveTo>
              <a:lnTo>
                <a:pt x="1780264" y="1103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752676" y="3407141"/>
        <a:ext cx="89013" cy="89013"/>
      </dsp:txXfrm>
    </dsp:sp>
    <dsp:sp modelId="{67BFCFBE-535F-5146-BB2E-7C46B3EBF92F}">
      <dsp:nvSpPr>
        <dsp:cNvPr id="0" name=""/>
        <dsp:cNvSpPr/>
      </dsp:nvSpPr>
      <dsp:spPr>
        <a:xfrm>
          <a:off x="3687027" y="2903459"/>
          <a:ext cx="1681044" cy="105108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Caring Conversations</a:t>
          </a:r>
          <a:endParaRPr lang="en-US" sz="2100" kern="1200" dirty="0"/>
        </a:p>
      </dsp:txBody>
      <dsp:txXfrm>
        <a:off x="3717812" y="2934244"/>
        <a:ext cx="1619474" cy="989511"/>
      </dsp:txXfrm>
    </dsp:sp>
    <dsp:sp modelId="{4F764E94-4D29-BE49-B29D-77303DCB0053}">
      <dsp:nvSpPr>
        <dsp:cNvPr id="0" name=""/>
        <dsp:cNvSpPr/>
      </dsp:nvSpPr>
      <dsp:spPr>
        <a:xfrm rot="10259">
          <a:off x="5368068" y="3419969"/>
          <a:ext cx="1340723" cy="22060"/>
        </a:xfrm>
        <a:custGeom>
          <a:avLst/>
          <a:gdLst/>
          <a:ahLst/>
          <a:cxnLst/>
          <a:rect l="0" t="0" r="0" b="0"/>
          <a:pathLst>
            <a:path>
              <a:moveTo>
                <a:pt x="0" y="11030"/>
              </a:moveTo>
              <a:lnTo>
                <a:pt x="1340723" y="1103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004912" y="3397482"/>
        <a:ext cx="67036" cy="67036"/>
      </dsp:txXfrm>
    </dsp:sp>
    <dsp:sp modelId="{1E6D57F1-660A-1046-A11A-BE6FD11D1BC9}">
      <dsp:nvSpPr>
        <dsp:cNvPr id="0" name=""/>
        <dsp:cNvSpPr/>
      </dsp:nvSpPr>
      <dsp:spPr>
        <a:xfrm>
          <a:off x="6708789" y="3012739"/>
          <a:ext cx="1681044" cy="840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Resources</a:t>
          </a:r>
          <a:endParaRPr lang="en-US" sz="2100" kern="1200" dirty="0"/>
        </a:p>
      </dsp:txBody>
      <dsp:txXfrm>
        <a:off x="6733407" y="3037357"/>
        <a:ext cx="1631808" cy="791286"/>
      </dsp:txXfrm>
    </dsp:sp>
    <dsp:sp modelId="{3D594DC4-06E6-D047-B2EB-BFC3970330FB}">
      <dsp:nvSpPr>
        <dsp:cNvPr id="0" name=""/>
        <dsp:cNvSpPr/>
      </dsp:nvSpPr>
      <dsp:spPr>
        <a:xfrm rot="1798668">
          <a:off x="1769908" y="3976557"/>
          <a:ext cx="2054547" cy="22060"/>
        </a:xfrm>
        <a:custGeom>
          <a:avLst/>
          <a:gdLst/>
          <a:ahLst/>
          <a:cxnLst/>
          <a:rect l="0" t="0" r="0" b="0"/>
          <a:pathLst>
            <a:path>
              <a:moveTo>
                <a:pt x="0" y="11030"/>
              </a:moveTo>
              <a:lnTo>
                <a:pt x="2054547" y="1103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745819" y="3936224"/>
        <a:ext cx="102727" cy="102727"/>
      </dsp:txXfrm>
    </dsp:sp>
    <dsp:sp modelId="{A76651BC-DDD6-054A-9866-CE6142D07EE9}">
      <dsp:nvSpPr>
        <dsp:cNvPr id="0" name=""/>
        <dsp:cNvSpPr/>
      </dsp:nvSpPr>
      <dsp:spPr>
        <a:xfrm>
          <a:off x="3687027" y="4080619"/>
          <a:ext cx="1681044" cy="8405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Church Year Seasonal</a:t>
          </a:r>
          <a:endParaRPr lang="en-US" sz="2100" kern="1200" dirty="0"/>
        </a:p>
      </dsp:txBody>
      <dsp:txXfrm>
        <a:off x="3711645" y="4105237"/>
        <a:ext cx="1631808" cy="791286"/>
      </dsp:txXfrm>
    </dsp:sp>
    <dsp:sp modelId="{C57085DF-82AB-F94E-9150-568F1FA10FA3}">
      <dsp:nvSpPr>
        <dsp:cNvPr id="0" name=""/>
        <dsp:cNvSpPr/>
      </dsp:nvSpPr>
      <dsp:spPr>
        <a:xfrm rot="66">
          <a:off x="5368071" y="4489862"/>
          <a:ext cx="1315114" cy="22060"/>
        </a:xfrm>
        <a:custGeom>
          <a:avLst/>
          <a:gdLst/>
          <a:ahLst/>
          <a:cxnLst/>
          <a:rect l="0" t="0" r="0" b="0"/>
          <a:pathLst>
            <a:path>
              <a:moveTo>
                <a:pt x="0" y="11030"/>
              </a:moveTo>
              <a:lnTo>
                <a:pt x="1315114" y="1103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92751" y="4468015"/>
        <a:ext cx="65755" cy="65755"/>
      </dsp:txXfrm>
    </dsp:sp>
    <dsp:sp modelId="{878A494C-C525-BD4B-99AC-006D0B8CE9E7}">
      <dsp:nvSpPr>
        <dsp:cNvPr id="0" name=""/>
        <dsp:cNvSpPr/>
      </dsp:nvSpPr>
      <dsp:spPr>
        <a:xfrm>
          <a:off x="6683186" y="4080644"/>
          <a:ext cx="1681044" cy="840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Resources</a:t>
          </a:r>
          <a:endParaRPr lang="en-US" sz="2100" kern="1200" dirty="0"/>
        </a:p>
      </dsp:txBody>
      <dsp:txXfrm>
        <a:off x="6707804" y="4105262"/>
        <a:ext cx="1631808" cy="791286"/>
      </dsp:txXfrm>
    </dsp:sp>
    <dsp:sp modelId="{C72D80CA-BC11-3C4D-A9E7-E5BE37CABCA7}">
      <dsp:nvSpPr>
        <dsp:cNvPr id="0" name=""/>
        <dsp:cNvSpPr/>
      </dsp:nvSpPr>
      <dsp:spPr>
        <a:xfrm rot="2894326">
          <a:off x="1461136" y="4459857"/>
          <a:ext cx="2672092" cy="22060"/>
        </a:xfrm>
        <a:custGeom>
          <a:avLst/>
          <a:gdLst/>
          <a:ahLst/>
          <a:cxnLst/>
          <a:rect l="0" t="0" r="0" b="0"/>
          <a:pathLst>
            <a:path>
              <a:moveTo>
                <a:pt x="0" y="11030"/>
              </a:moveTo>
              <a:lnTo>
                <a:pt x="2672092" y="1103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730380" y="4404086"/>
        <a:ext cx="133604" cy="133604"/>
      </dsp:txXfrm>
    </dsp:sp>
    <dsp:sp modelId="{ECC5C7D0-CBF9-324C-B48F-239FD8361C16}">
      <dsp:nvSpPr>
        <dsp:cNvPr id="0" name=""/>
        <dsp:cNvSpPr/>
      </dsp:nvSpPr>
      <dsp:spPr>
        <a:xfrm>
          <a:off x="3687027" y="5047219"/>
          <a:ext cx="1681044" cy="8405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Learning about Faith</a:t>
          </a:r>
          <a:endParaRPr lang="en-US" sz="2100" kern="1200" dirty="0"/>
        </a:p>
      </dsp:txBody>
      <dsp:txXfrm>
        <a:off x="3711645" y="5071837"/>
        <a:ext cx="1631808" cy="791286"/>
      </dsp:txXfrm>
    </dsp:sp>
    <dsp:sp modelId="{06092E06-330A-BF49-BA84-97B59019D316}">
      <dsp:nvSpPr>
        <dsp:cNvPr id="0" name=""/>
        <dsp:cNvSpPr/>
      </dsp:nvSpPr>
      <dsp:spPr>
        <a:xfrm>
          <a:off x="5368071" y="5456450"/>
          <a:ext cx="1292790" cy="22060"/>
        </a:xfrm>
        <a:custGeom>
          <a:avLst/>
          <a:gdLst/>
          <a:ahLst/>
          <a:cxnLst/>
          <a:rect l="0" t="0" r="0" b="0"/>
          <a:pathLst>
            <a:path>
              <a:moveTo>
                <a:pt x="0" y="11030"/>
              </a:moveTo>
              <a:lnTo>
                <a:pt x="1292790" y="1103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2147" y="5435161"/>
        <a:ext cx="64639" cy="64639"/>
      </dsp:txXfrm>
    </dsp:sp>
    <dsp:sp modelId="{3F4D2CAD-9F03-5044-A31E-54BDDECC7B51}">
      <dsp:nvSpPr>
        <dsp:cNvPr id="0" name=""/>
        <dsp:cNvSpPr/>
      </dsp:nvSpPr>
      <dsp:spPr>
        <a:xfrm>
          <a:off x="6660862" y="5047219"/>
          <a:ext cx="1681044" cy="840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Resources</a:t>
          </a:r>
          <a:endParaRPr lang="en-US" sz="2100" kern="1200" dirty="0"/>
        </a:p>
      </dsp:txBody>
      <dsp:txXfrm>
        <a:off x="6685480" y="5071837"/>
        <a:ext cx="1631808" cy="791286"/>
      </dsp:txXfrm>
    </dsp:sp>
    <dsp:sp modelId="{02C001BC-66C1-2740-9D3D-12E57F4C27CB}">
      <dsp:nvSpPr>
        <dsp:cNvPr id="0" name=""/>
        <dsp:cNvSpPr/>
      </dsp:nvSpPr>
      <dsp:spPr>
        <a:xfrm rot="3538917">
          <a:off x="1070363" y="4943158"/>
          <a:ext cx="3453639" cy="22060"/>
        </a:xfrm>
        <a:custGeom>
          <a:avLst/>
          <a:gdLst/>
          <a:ahLst/>
          <a:cxnLst/>
          <a:rect l="0" t="0" r="0" b="0"/>
          <a:pathLst>
            <a:path>
              <a:moveTo>
                <a:pt x="0" y="11030"/>
              </a:moveTo>
              <a:lnTo>
                <a:pt x="3453639" y="1103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710841" y="4867847"/>
        <a:ext cx="172681" cy="172681"/>
      </dsp:txXfrm>
    </dsp:sp>
    <dsp:sp modelId="{A5911B43-C820-F547-B78F-DB1AA5137123}">
      <dsp:nvSpPr>
        <dsp:cNvPr id="0" name=""/>
        <dsp:cNvSpPr/>
      </dsp:nvSpPr>
      <dsp:spPr>
        <a:xfrm>
          <a:off x="3687027" y="6013820"/>
          <a:ext cx="1681044" cy="8405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Rituals</a:t>
          </a:r>
          <a:endParaRPr lang="en-US" sz="2100" kern="1200" dirty="0"/>
        </a:p>
      </dsp:txBody>
      <dsp:txXfrm>
        <a:off x="3711645" y="6038438"/>
        <a:ext cx="1631808" cy="791286"/>
      </dsp:txXfrm>
    </dsp:sp>
    <dsp:sp modelId="{2DAF981E-2BB7-1E41-A7A3-D88805C7E463}">
      <dsp:nvSpPr>
        <dsp:cNvPr id="0" name=""/>
        <dsp:cNvSpPr/>
      </dsp:nvSpPr>
      <dsp:spPr>
        <a:xfrm rot="9614">
          <a:off x="5368069" y="6424879"/>
          <a:ext cx="1307420" cy="22060"/>
        </a:xfrm>
        <a:custGeom>
          <a:avLst/>
          <a:gdLst/>
          <a:ahLst/>
          <a:cxnLst/>
          <a:rect l="0" t="0" r="0" b="0"/>
          <a:pathLst>
            <a:path>
              <a:moveTo>
                <a:pt x="0" y="11030"/>
              </a:moveTo>
              <a:lnTo>
                <a:pt x="1307420" y="1103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9094" y="6403224"/>
        <a:ext cx="65371" cy="65371"/>
      </dsp:txXfrm>
    </dsp:sp>
    <dsp:sp modelId="{4084F09D-3C10-D444-A90F-C24A7254D5EB}">
      <dsp:nvSpPr>
        <dsp:cNvPr id="0" name=""/>
        <dsp:cNvSpPr/>
      </dsp:nvSpPr>
      <dsp:spPr>
        <a:xfrm>
          <a:off x="6675487" y="6017476"/>
          <a:ext cx="1681044" cy="840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Resources</a:t>
          </a:r>
          <a:endParaRPr lang="en-US" sz="2100" kern="1200" dirty="0"/>
        </a:p>
      </dsp:txBody>
      <dsp:txXfrm>
        <a:off x="6700105" y="6042094"/>
        <a:ext cx="1631808" cy="791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w Cen M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latin typeface="Tw Cen M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w Cen M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3416DB-3B5F-5A4C-A680-56A868C4A5AF}"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2178854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w Cen MT"/>
              </a:defRPr>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w Cen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w Cen MT"/>
              </a:defRPr>
            </a:lvl1pPr>
          </a:lstStyle>
          <a:p>
            <a:fld id="{BA740DF3-AFDC-4A40-B6EB-325F5DB3928A}" type="slidenum">
              <a:rPr lang="en-US" smtClean="0"/>
              <a:pPr/>
              <a:t>‹#›</a:t>
            </a:fld>
            <a:endParaRPr lang="en-US" dirty="0"/>
          </a:p>
        </p:txBody>
      </p:sp>
    </p:spTree>
    <p:extLst>
      <p:ext uri="{BB962C8B-B14F-4D97-AF65-F5344CB8AC3E}">
        <p14:creationId xmlns:p14="http://schemas.microsoft.com/office/powerpoint/2010/main" val="11075570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w Cen MT"/>
        <a:ea typeface="+mn-ea"/>
        <a:cs typeface="+mn-cs"/>
      </a:defRPr>
    </a:lvl1pPr>
    <a:lvl2pPr marL="457200" algn="l" defTabSz="457200" rtl="0" eaLnBrk="1" latinLnBrk="0" hangingPunct="1">
      <a:defRPr sz="1200" kern="1200">
        <a:solidFill>
          <a:schemeClr val="tx1"/>
        </a:solidFill>
        <a:latin typeface="Tw Cen MT"/>
        <a:ea typeface="+mn-ea"/>
        <a:cs typeface="+mn-cs"/>
      </a:defRPr>
    </a:lvl2pPr>
    <a:lvl3pPr marL="914400" algn="l" defTabSz="457200" rtl="0" eaLnBrk="1" latinLnBrk="0" hangingPunct="1">
      <a:defRPr sz="1200" kern="1200">
        <a:solidFill>
          <a:schemeClr val="tx1"/>
        </a:solidFill>
        <a:latin typeface="Tw Cen MT"/>
        <a:ea typeface="+mn-ea"/>
        <a:cs typeface="+mn-cs"/>
      </a:defRPr>
    </a:lvl3pPr>
    <a:lvl4pPr marL="1371600" algn="l" defTabSz="457200" rtl="0" eaLnBrk="1" latinLnBrk="0" hangingPunct="1">
      <a:defRPr sz="1200" kern="1200">
        <a:solidFill>
          <a:schemeClr val="tx1"/>
        </a:solidFill>
        <a:latin typeface="Tw Cen MT"/>
        <a:ea typeface="+mn-ea"/>
        <a:cs typeface="+mn-cs"/>
      </a:defRPr>
    </a:lvl4pPr>
    <a:lvl5pPr marL="1828800" algn="l" defTabSz="457200" rtl="0" eaLnBrk="1" latinLnBrk="0" hangingPunct="1">
      <a:defRPr sz="1200" kern="1200">
        <a:solidFill>
          <a:schemeClr val="tx1"/>
        </a:solidFill>
        <a:latin typeface="Tw Cen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D1A577A-36A9-C54F-A418-8176EDF16BA3}" type="datetime1">
              <a:rPr lang="en-US" smtClean="0">
                <a:solidFill>
                  <a:prstClr val="white">
                    <a:tint val="95000"/>
                  </a:prstClr>
                </a:solidFill>
                <a:latin typeface="Corbel"/>
              </a:rPr>
              <a:pPr/>
              <a:t>5/18/15</a:t>
            </a:fld>
            <a:endParaRPr lang="en-US" dirty="0">
              <a:solidFill>
                <a:prstClr val="white">
                  <a:tint val="95000"/>
                </a:prstClr>
              </a:solidFill>
              <a:latin typeface="Corbe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prstClr val="white">
                  <a:tint val="95000"/>
                </a:prstClr>
              </a:solidFill>
              <a:latin typeface="Corbe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5BBC35B-A44B-4119-B8DA-DE9E3DFADA20}" type="slidenum">
              <a:rPr lang="en-US" smtClean="0">
                <a:solidFill>
                  <a:prstClr val="white">
                    <a:tint val="95000"/>
                  </a:prstClr>
                </a:solidFill>
                <a:latin typeface="Corbel"/>
              </a:rPr>
              <a:pPr/>
              <a:t>‹#›</a:t>
            </a:fld>
            <a:endParaRPr lang="en-US" dirty="0">
              <a:solidFill>
                <a:srgbClr val="FFFFFF"/>
              </a:solidFill>
              <a:latin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80C3BE-0127-5A4C-AE05-11500A0F5945}"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7E39140-55FC-604A-9E24-8281C8349E4B}"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prstClr val="black">
                  <a:tint val="95000"/>
                </a:prstClr>
              </a:solidFill>
              <a:latin typeface="Corbe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AFECBD-88E5-3447-8256-EDC25EE6F823}"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CE99264-C6D5-0B47-B5FF-FC1BAE6C398C}" type="datetime1">
              <a:rPr lang="en-US" smtClean="0">
                <a:solidFill>
                  <a:prstClr val="white">
                    <a:tint val="95000"/>
                  </a:prstClr>
                </a:solidFill>
                <a:latin typeface="Corbel"/>
              </a:rPr>
              <a:pPr/>
              <a:t>5/18/15</a:t>
            </a:fld>
            <a:endParaRPr lang="en-US" dirty="0">
              <a:solidFill>
                <a:prstClr val="white">
                  <a:tint val="95000"/>
                </a:prstClr>
              </a:solidFill>
              <a:latin typeface="Corbe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8CFD7C-5133-4F31-B8DD-48811D9CC472}"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4" name="Footer Placeholder 13"/>
          <p:cNvSpPr>
            <a:spLocks noGrp="1"/>
          </p:cNvSpPr>
          <p:nvPr>
            <p:ph type="ftr" sz="quarter" idx="12"/>
          </p:nvPr>
        </p:nvSpPr>
        <p:spPr/>
        <p:txBody>
          <a:bodyPr/>
          <a:lstStyle/>
          <a:p>
            <a:endParaRPr lang="en-US" dirty="0">
              <a:solidFill>
                <a:prstClr val="white">
                  <a:tint val="95000"/>
                </a:prstClr>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3D740D-4FEB-A244-9DAF-1E5CDDF83AC4}"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10" name="Slide Number Placeholder 9"/>
          <p:cNvSpPr>
            <a:spLocks noGrp="1"/>
          </p:cNvSpPr>
          <p:nvPr>
            <p:ph type="sldNum" sz="quarter" idx="16"/>
          </p:nvPr>
        </p:nvSpPr>
        <p:spPr/>
        <p:txBody>
          <a:bodyPr rtlCol="0"/>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2" name="Footer Placeholder 11"/>
          <p:cNvSpPr>
            <a:spLocks noGrp="1"/>
          </p:cNvSpPr>
          <p:nvPr>
            <p:ph type="ftr" sz="quarter" idx="17"/>
          </p:nvPr>
        </p:nvSpPr>
        <p:spPr/>
        <p:txBody>
          <a:bodyPr rtlCol="0"/>
          <a:lstStyle/>
          <a:p>
            <a:endParaRPr lang="en-US" dirty="0">
              <a:solidFill>
                <a:prstClr val="black">
                  <a:tint val="95000"/>
                </a:prstClr>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A161180-C90C-B34E-8296-4A03C8037209}"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12" name="Slide Number Placeholder 11"/>
          <p:cNvSpPr>
            <a:spLocks noGrp="1"/>
          </p:cNvSpPr>
          <p:nvPr>
            <p:ph type="sldNum" sz="quarter" idx="16"/>
          </p:nvPr>
        </p:nvSpPr>
        <p:spPr/>
        <p:txBody>
          <a:bodyPr rtlCol="0"/>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4" name="Footer Placeholder 13"/>
          <p:cNvSpPr>
            <a:spLocks noGrp="1"/>
          </p:cNvSpPr>
          <p:nvPr>
            <p:ph type="ftr" sz="quarter" idx="17"/>
          </p:nvPr>
        </p:nvSpPr>
        <p:spPr/>
        <p:txBody>
          <a:bodyPr rtlCol="0"/>
          <a:lstStyle/>
          <a:p>
            <a:endParaRPr lang="en-US" dirty="0">
              <a:solidFill>
                <a:prstClr val="black">
                  <a:tint val="95000"/>
                </a:prstClr>
              </a:solidFill>
              <a:latin typeface="Corbe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20101-1E6B-0046-BBEC-9DCF69B5642D}"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C906A-F6C2-BC40-93B8-F07B3F998A46}"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A10D24-CDFB-6A49-BA98-42DEDD7402B9}"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5BBC35B-A44B-4119-B8DA-DE9E3DFADA20}"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w Cen MT"/>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D0F18CC2-D034-7B4D-AFB5-4A2F448ABECA}"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prstClr val="white">
                  <a:shade val="50000"/>
                </a:prstClr>
              </a:solidFill>
              <a:latin typeface="Corbe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8A08889-4883-F243-825D-FED87446085D}" type="datetime1">
              <a:rPr lang="en-US" smtClean="0">
                <a:solidFill>
                  <a:prstClr val="black">
                    <a:tint val="95000"/>
                  </a:prstClr>
                </a:solidFill>
                <a:latin typeface="Corbel"/>
              </a:rPr>
              <a:pPr/>
              <a:t>5/18/15</a:t>
            </a:fld>
            <a:endParaRPr lang="en-US" dirty="0">
              <a:solidFill>
                <a:prstClr val="black">
                  <a:tint val="95000"/>
                </a:prstClr>
              </a:solidFill>
              <a:latin typeface="Corbe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prstClr val="black">
                  <a:tint val="95000"/>
                </a:prstClr>
              </a:solidFill>
              <a:latin typeface="Corbe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w Cen M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w Cen M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w Cen M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w Cen M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w Cen M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Autofit/>
          </a:bodyPr>
          <a:lstStyle/>
          <a:p>
            <a:pPr algn="ctr">
              <a:spcBef>
                <a:spcPts val="0"/>
              </a:spcBef>
            </a:pPr>
            <a:r>
              <a:rPr lang="en-US" sz="2000" dirty="0">
                <a:solidFill>
                  <a:schemeClr val="bg1"/>
                </a:solidFill>
                <a:latin typeface="Tw Cen MT"/>
              </a:rPr>
              <a:t>John Roberto</a:t>
            </a:r>
          </a:p>
          <a:p>
            <a:pPr algn="ctr">
              <a:spcBef>
                <a:spcPts val="0"/>
              </a:spcBef>
            </a:pPr>
            <a:r>
              <a:rPr lang="en-US" sz="2000" dirty="0" err="1">
                <a:solidFill>
                  <a:schemeClr val="bg1"/>
                </a:solidFill>
                <a:latin typeface="Tw Cen MT"/>
              </a:rPr>
              <a:t>jroberto@lifelongfaith.com</a:t>
            </a:r>
            <a:r>
              <a:rPr lang="en-US" sz="2000" dirty="0">
                <a:solidFill>
                  <a:schemeClr val="bg1"/>
                </a:solidFill>
                <a:latin typeface="Tw Cen MT"/>
              </a:rPr>
              <a:t>     </a:t>
            </a:r>
            <a:r>
              <a:rPr lang="en-US" sz="2000" dirty="0" err="1">
                <a:solidFill>
                  <a:schemeClr val="bg1"/>
                </a:solidFill>
                <a:latin typeface="Tw Cen MT"/>
              </a:rPr>
              <a:t>www.LifelongFaith.com</a:t>
            </a:r>
            <a:endParaRPr lang="en-US" sz="2000" dirty="0">
              <a:solidFill>
                <a:schemeClr val="bg1"/>
              </a:solidFill>
              <a:latin typeface="Tw Cen MT"/>
            </a:endParaRPr>
          </a:p>
        </p:txBody>
      </p:sp>
      <p:sp>
        <p:nvSpPr>
          <p:cNvPr id="2" name="Title 1"/>
          <p:cNvSpPr>
            <a:spLocks noGrp="1"/>
          </p:cNvSpPr>
          <p:nvPr>
            <p:ph type="ctrTitle"/>
          </p:nvPr>
        </p:nvSpPr>
        <p:spPr>
          <a:xfrm>
            <a:off x="448851" y="1094872"/>
            <a:ext cx="3612715" cy="3700666"/>
          </a:xfrm>
        </p:spPr>
        <p:txBody>
          <a:bodyPr>
            <a:normAutofit/>
          </a:bodyPr>
          <a:lstStyle/>
          <a:p>
            <a:pPr algn="ctr"/>
            <a:r>
              <a:rPr lang="en-US" dirty="0" smtClean="0"/>
              <a:t>Designing faith formation for the 21</a:t>
            </a:r>
            <a:r>
              <a:rPr lang="en-US" baseline="30000" dirty="0" smtClean="0"/>
              <a:t>st</a:t>
            </a:r>
            <a:r>
              <a:rPr lang="en-US" dirty="0" smtClean="0"/>
              <a:t> Century</a:t>
            </a:r>
            <a:endParaRPr lang="en-US" dirty="0"/>
          </a:p>
        </p:txBody>
      </p:sp>
      <p:pic>
        <p:nvPicPr>
          <p:cNvPr id="6" name="Picture 5" descr="Christ the Teach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7849" y="260531"/>
            <a:ext cx="4234573" cy="5601469"/>
          </a:xfrm>
          <a:prstGeom prst="rect">
            <a:avLst/>
          </a:prstGeom>
        </p:spPr>
      </p:pic>
    </p:spTree>
    <p:extLst>
      <p:ext uri="{BB962C8B-B14F-4D97-AF65-F5344CB8AC3E}">
        <p14:creationId xmlns:p14="http://schemas.microsoft.com/office/powerpoint/2010/main" val="394393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 Page</a:t>
            </a:r>
            <a:endParaRPr lang="en-US" dirty="0"/>
          </a:p>
        </p:txBody>
      </p:sp>
      <p:pic>
        <p:nvPicPr>
          <p:cNvPr id="3" name="Picture 2" descr="Screen Shot 2015-03-09 at 11.33.31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3267" y="1662542"/>
            <a:ext cx="5668819" cy="4985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0209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t>
            </a:r>
            <a:r>
              <a:rPr lang="en-US" smtClean="0"/>
              <a:t>a Page</a:t>
            </a:r>
            <a:endParaRPr lang="en-US"/>
          </a:p>
        </p:txBody>
      </p:sp>
      <p:pic>
        <p:nvPicPr>
          <p:cNvPr id="3" name="Picture 2" descr="Screen Shot 2015-03-09 at 11.33.53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9365" y="1653860"/>
            <a:ext cx="5703454" cy="4892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5899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022118564"/>
              </p:ext>
            </p:extLst>
          </p:nvPr>
        </p:nvGraphicFramePr>
        <p:xfrm>
          <a:off x="1866900" y="228598"/>
          <a:ext cx="7302500" cy="641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25398"/>
            <a:ext cx="2971800" cy="2862322"/>
          </a:xfrm>
          <a:prstGeom prst="rect">
            <a:avLst/>
          </a:prstGeom>
          <a:noFill/>
        </p:spPr>
        <p:txBody>
          <a:bodyPr wrap="square" rtlCol="0">
            <a:spAutoFit/>
          </a:bodyPr>
          <a:lstStyle/>
          <a:p>
            <a:r>
              <a:rPr lang="en-US" sz="3600" dirty="0" smtClean="0">
                <a:latin typeface="Corbel"/>
                <a:cs typeface="Corbel"/>
              </a:rPr>
              <a:t>Families with Children</a:t>
            </a:r>
          </a:p>
          <a:p>
            <a:r>
              <a:rPr lang="en-US" sz="3600" dirty="0" smtClean="0">
                <a:latin typeface="Corbel"/>
                <a:cs typeface="Corbel"/>
              </a:rPr>
              <a:t>Faith </a:t>
            </a:r>
          </a:p>
          <a:p>
            <a:r>
              <a:rPr lang="en-US" sz="3600" dirty="0" smtClean="0">
                <a:latin typeface="Corbel"/>
                <a:cs typeface="Corbel"/>
              </a:rPr>
              <a:t>Formation</a:t>
            </a:r>
          </a:p>
          <a:p>
            <a:r>
              <a:rPr lang="en-US" sz="3600" dirty="0" smtClean="0">
                <a:latin typeface="Corbel"/>
                <a:cs typeface="Corbel"/>
              </a:rPr>
              <a:t>Network</a:t>
            </a:r>
            <a:endParaRPr lang="en-US" sz="3600" dirty="0">
              <a:latin typeface="Corbel"/>
              <a:cs typeface="Corbel"/>
            </a:endParaRPr>
          </a:p>
        </p:txBody>
      </p:sp>
    </p:spTree>
    <p:extLst>
      <p:ext uri="{BB962C8B-B14F-4D97-AF65-F5344CB8AC3E}">
        <p14:creationId xmlns:p14="http://schemas.microsoft.com/office/powerpoint/2010/main" val="2269953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31563498"/>
              </p:ext>
            </p:extLst>
          </p:nvPr>
        </p:nvGraphicFramePr>
        <p:xfrm>
          <a:off x="76200" y="0"/>
          <a:ext cx="90550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6200" y="29202"/>
            <a:ext cx="2819400" cy="2123658"/>
          </a:xfrm>
          <a:prstGeom prst="rect">
            <a:avLst/>
          </a:prstGeom>
          <a:noFill/>
        </p:spPr>
        <p:txBody>
          <a:bodyPr wrap="square" rtlCol="0">
            <a:spAutoFit/>
          </a:bodyPr>
          <a:lstStyle/>
          <a:p>
            <a:r>
              <a:rPr lang="en-US" sz="4400" dirty="0" smtClean="0">
                <a:latin typeface="+mj-lt"/>
                <a:cs typeface="Cambria"/>
              </a:rPr>
              <a:t>Children &amp; Families</a:t>
            </a:r>
          </a:p>
          <a:p>
            <a:r>
              <a:rPr lang="en-US" sz="4400" dirty="0" smtClean="0">
                <a:latin typeface="+mj-lt"/>
                <a:cs typeface="Cambria"/>
              </a:rPr>
              <a:t>Network</a:t>
            </a:r>
            <a:endParaRPr lang="en-US" sz="4400" dirty="0">
              <a:latin typeface="+mj-lt"/>
              <a:cs typeface="Cambria"/>
            </a:endParaRPr>
          </a:p>
        </p:txBody>
      </p:sp>
    </p:spTree>
    <p:extLst>
      <p:ext uri="{BB962C8B-B14F-4D97-AF65-F5344CB8AC3E}">
        <p14:creationId xmlns:p14="http://schemas.microsoft.com/office/powerpoint/2010/main" val="3564867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Faith Formation Network</a:t>
            </a:r>
            <a:endParaRPr lang="en-US" dirty="0"/>
          </a:p>
        </p:txBody>
      </p:sp>
      <p:pic>
        <p:nvPicPr>
          <p:cNvPr id="4" name="Picture 3" descr="Screen Shot 2015-03-05 at 6.57.19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0818" y="1726033"/>
            <a:ext cx="5798228" cy="4733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89279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576922394"/>
              </p:ext>
            </p:extLst>
          </p:nvPr>
        </p:nvGraphicFramePr>
        <p:xfrm>
          <a:off x="1892300" y="103188"/>
          <a:ext cx="7251700"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77900" y="3111500"/>
            <a:ext cx="184666" cy="369332"/>
          </a:xfrm>
          <a:prstGeom prst="rect">
            <a:avLst/>
          </a:prstGeom>
          <a:noFill/>
        </p:spPr>
        <p:txBody>
          <a:bodyPr wrap="none" rtlCol="0">
            <a:spAutoFit/>
          </a:bodyPr>
          <a:lstStyle/>
          <a:p>
            <a:endParaRPr lang="en-US" dirty="0">
              <a:latin typeface="Tw Cen MT"/>
            </a:endParaRPr>
          </a:p>
        </p:txBody>
      </p:sp>
      <p:sp>
        <p:nvSpPr>
          <p:cNvPr id="6" name="TextBox 5"/>
          <p:cNvSpPr txBox="1"/>
          <p:nvPr/>
        </p:nvSpPr>
        <p:spPr>
          <a:xfrm>
            <a:off x="97698" y="12211"/>
            <a:ext cx="2832125" cy="1754327"/>
          </a:xfrm>
          <a:prstGeom prst="rect">
            <a:avLst/>
          </a:prstGeom>
          <a:noFill/>
        </p:spPr>
        <p:txBody>
          <a:bodyPr wrap="square" rtlCol="0">
            <a:spAutoFit/>
          </a:bodyPr>
          <a:lstStyle/>
          <a:p>
            <a:r>
              <a:rPr lang="en-US" sz="3600" dirty="0" smtClean="0">
                <a:solidFill>
                  <a:srgbClr val="000000"/>
                </a:solidFill>
                <a:latin typeface="Corbel"/>
                <a:cs typeface="Corbel"/>
              </a:rPr>
              <a:t>Youth Faith Formation</a:t>
            </a:r>
          </a:p>
          <a:p>
            <a:r>
              <a:rPr lang="en-US" sz="3600" dirty="0" smtClean="0">
                <a:solidFill>
                  <a:srgbClr val="000000"/>
                </a:solidFill>
                <a:latin typeface="Corbel"/>
                <a:cs typeface="Corbel"/>
              </a:rPr>
              <a:t>Network </a:t>
            </a:r>
          </a:p>
        </p:txBody>
      </p:sp>
      <p:sp>
        <p:nvSpPr>
          <p:cNvPr id="2" name="TextBox 1"/>
          <p:cNvSpPr txBox="1"/>
          <p:nvPr/>
        </p:nvSpPr>
        <p:spPr>
          <a:xfrm>
            <a:off x="1796194" y="312364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7474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00388732"/>
              </p:ext>
            </p:extLst>
          </p:nvPr>
        </p:nvGraphicFramePr>
        <p:xfrm>
          <a:off x="142011" y="0"/>
          <a:ext cx="8900724" cy="6768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28209" y="156202"/>
            <a:ext cx="2482934" cy="1446550"/>
          </a:xfrm>
          <a:prstGeom prst="rect">
            <a:avLst/>
          </a:prstGeom>
          <a:noFill/>
        </p:spPr>
        <p:txBody>
          <a:bodyPr wrap="square" rtlCol="0">
            <a:spAutoFit/>
          </a:bodyPr>
          <a:lstStyle/>
          <a:p>
            <a:r>
              <a:rPr lang="en-US" sz="4400" dirty="0" smtClean="0">
                <a:solidFill>
                  <a:srgbClr val="000000"/>
                </a:solidFill>
                <a:latin typeface="Corbel"/>
                <a:cs typeface="Corbel"/>
              </a:rPr>
              <a:t>Youth</a:t>
            </a:r>
          </a:p>
          <a:p>
            <a:r>
              <a:rPr lang="en-US" sz="4400" dirty="0" smtClean="0">
                <a:solidFill>
                  <a:srgbClr val="000000"/>
                </a:solidFill>
                <a:latin typeface="Corbel"/>
                <a:cs typeface="Corbel"/>
              </a:rPr>
              <a:t>Network</a:t>
            </a:r>
            <a:endParaRPr lang="en-US" sz="4400" dirty="0">
              <a:solidFill>
                <a:srgbClr val="000000"/>
              </a:solidFill>
              <a:latin typeface="Corbel"/>
              <a:cs typeface="Corbel"/>
            </a:endParaRPr>
          </a:p>
        </p:txBody>
      </p:sp>
    </p:spTree>
    <p:extLst>
      <p:ext uri="{BB962C8B-B14F-4D97-AF65-F5344CB8AC3E}">
        <p14:creationId xmlns:p14="http://schemas.microsoft.com/office/powerpoint/2010/main" val="19153007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787021943"/>
              </p:ext>
            </p:extLst>
          </p:nvPr>
        </p:nvGraphicFramePr>
        <p:xfrm>
          <a:off x="1711325" y="111125"/>
          <a:ext cx="7432675"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77800" y="111094"/>
            <a:ext cx="2582192" cy="2308324"/>
          </a:xfrm>
          <a:prstGeom prst="rect">
            <a:avLst/>
          </a:prstGeom>
          <a:noFill/>
        </p:spPr>
        <p:txBody>
          <a:bodyPr wrap="square" rtlCol="0">
            <a:spAutoFit/>
          </a:bodyPr>
          <a:lstStyle/>
          <a:p>
            <a:r>
              <a:rPr lang="en-US" sz="3600" dirty="0" smtClean="0">
                <a:solidFill>
                  <a:srgbClr val="000000"/>
                </a:solidFill>
                <a:latin typeface="Corbel"/>
                <a:cs typeface="Corbel"/>
              </a:rPr>
              <a:t>Young Adult Faith</a:t>
            </a:r>
          </a:p>
          <a:p>
            <a:r>
              <a:rPr lang="en-US" sz="3600" dirty="0" smtClean="0">
                <a:solidFill>
                  <a:srgbClr val="000000"/>
                </a:solidFill>
                <a:latin typeface="Corbel"/>
                <a:cs typeface="Corbel"/>
              </a:rPr>
              <a:t>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2976461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89588215"/>
              </p:ext>
            </p:extLst>
          </p:nvPr>
        </p:nvGraphicFramePr>
        <p:xfrm>
          <a:off x="2019300" y="241300"/>
          <a:ext cx="7124700" cy="634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3200" y="0"/>
            <a:ext cx="2730500" cy="2308324"/>
          </a:xfrm>
          <a:prstGeom prst="rect">
            <a:avLst/>
          </a:prstGeom>
          <a:noFill/>
        </p:spPr>
        <p:txBody>
          <a:bodyPr wrap="square" rtlCol="0">
            <a:spAutoFit/>
          </a:bodyPr>
          <a:lstStyle/>
          <a:p>
            <a:r>
              <a:rPr lang="en-US" sz="3600" dirty="0" smtClean="0">
                <a:solidFill>
                  <a:srgbClr val="000000"/>
                </a:solidFill>
                <a:latin typeface="Corbel"/>
                <a:cs typeface="Corbel"/>
              </a:rPr>
              <a:t>Adult </a:t>
            </a:r>
          </a:p>
          <a:p>
            <a:r>
              <a:rPr lang="en-US" sz="3600" dirty="0" smtClean="0">
                <a:solidFill>
                  <a:srgbClr val="000000"/>
                </a:solidFill>
                <a:latin typeface="Corbel"/>
                <a:cs typeface="Corbel"/>
              </a:rPr>
              <a:t>Faith 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343461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1913724"/>
              </p:ext>
            </p:extLst>
          </p:nvPr>
        </p:nvGraphicFramePr>
        <p:xfrm>
          <a:off x="1024444" y="140252"/>
          <a:ext cx="8119556" cy="665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0"/>
            <a:ext cx="2768600" cy="2308324"/>
          </a:xfrm>
          <a:prstGeom prst="rect">
            <a:avLst/>
          </a:prstGeom>
          <a:noFill/>
        </p:spPr>
        <p:txBody>
          <a:bodyPr wrap="square" rtlCol="0">
            <a:spAutoFit/>
          </a:bodyPr>
          <a:lstStyle/>
          <a:p>
            <a:r>
              <a:rPr lang="en-US" sz="3600" dirty="0" smtClean="0">
                <a:solidFill>
                  <a:srgbClr val="000000"/>
                </a:solidFill>
                <a:latin typeface="Corbel"/>
                <a:cs typeface="Corbel"/>
              </a:rPr>
              <a:t>Adult </a:t>
            </a:r>
          </a:p>
          <a:p>
            <a:r>
              <a:rPr lang="en-US" sz="3600" dirty="0" smtClean="0">
                <a:solidFill>
                  <a:srgbClr val="000000"/>
                </a:solidFill>
                <a:latin typeface="Corbel"/>
                <a:cs typeface="Corbel"/>
              </a:rPr>
              <a:t>Faith 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218302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Design a Network: Content</a:t>
            </a:r>
            <a:endParaRPr lang="en-US" dirty="0"/>
          </a:p>
        </p:txBody>
      </p:sp>
      <p:sp>
        <p:nvSpPr>
          <p:cNvPr id="7" name="Content Placeholder 6"/>
          <p:cNvSpPr>
            <a:spLocks noGrp="1"/>
          </p:cNvSpPr>
          <p:nvPr>
            <p:ph sz="quarter" idx="1"/>
          </p:nvPr>
        </p:nvSpPr>
        <p:spPr>
          <a:xfrm>
            <a:off x="249665" y="1589567"/>
            <a:ext cx="4711081" cy="5140880"/>
          </a:xfrm>
        </p:spPr>
        <p:txBody>
          <a:bodyPr>
            <a:noAutofit/>
          </a:bodyPr>
          <a:lstStyle/>
          <a:p>
            <a:pPr marL="457200" indent="-457200">
              <a:spcBef>
                <a:spcPts val="0"/>
              </a:spcBef>
              <a:buFont typeface="+mj-lt"/>
              <a:buAutoNum type="arabicPeriod"/>
            </a:pPr>
            <a:r>
              <a:rPr lang="en-US" sz="2400" dirty="0" smtClean="0"/>
              <a:t>Caring Relationships</a:t>
            </a:r>
          </a:p>
          <a:p>
            <a:pPr marL="457200" indent="-457200">
              <a:spcBef>
                <a:spcPts val="0"/>
              </a:spcBef>
              <a:buFont typeface="+mj-lt"/>
              <a:buAutoNum type="arabicPeriod"/>
            </a:pPr>
            <a:r>
              <a:rPr lang="en-US" sz="2400" dirty="0" smtClean="0"/>
              <a:t>Celebrating the Seasons</a:t>
            </a:r>
          </a:p>
          <a:p>
            <a:pPr marL="457200" indent="-457200">
              <a:spcBef>
                <a:spcPts val="0"/>
              </a:spcBef>
              <a:buFont typeface="+mj-lt"/>
              <a:buAutoNum type="arabicPeriod"/>
            </a:pPr>
            <a:r>
              <a:rPr lang="en-US" sz="2400" dirty="0" smtClean="0"/>
              <a:t>Celebrating Rituals &amp; Milestones</a:t>
            </a:r>
          </a:p>
          <a:p>
            <a:pPr marL="457200" indent="-457200">
              <a:spcBef>
                <a:spcPts val="0"/>
              </a:spcBef>
              <a:buFont typeface="+mj-lt"/>
              <a:buAutoNum type="arabicPeriod"/>
            </a:pPr>
            <a:r>
              <a:rPr lang="en-US" sz="2400" dirty="0" smtClean="0"/>
              <a:t>Learning the Christian Tradition</a:t>
            </a:r>
          </a:p>
          <a:p>
            <a:pPr marL="457200" indent="-457200">
              <a:spcBef>
                <a:spcPts val="0"/>
              </a:spcBef>
              <a:buFont typeface="+mj-lt"/>
              <a:buAutoNum type="arabicPeriod"/>
            </a:pPr>
            <a:r>
              <a:rPr lang="en-US" sz="2400" dirty="0" smtClean="0"/>
              <a:t>Praying &amp; Spiritual Formation</a:t>
            </a:r>
          </a:p>
          <a:p>
            <a:pPr marL="457200" indent="-457200">
              <a:spcBef>
                <a:spcPts val="0"/>
              </a:spcBef>
              <a:buFont typeface="+mj-lt"/>
              <a:buAutoNum type="arabicPeriod"/>
            </a:pPr>
            <a:r>
              <a:rPr lang="en-US" sz="2400" dirty="0" smtClean="0"/>
              <a:t>Reading the Bible</a:t>
            </a:r>
          </a:p>
          <a:p>
            <a:pPr marL="457200" indent="-457200">
              <a:spcBef>
                <a:spcPts val="0"/>
              </a:spcBef>
              <a:buFont typeface="+mj-lt"/>
              <a:buAutoNum type="arabicPeriod"/>
            </a:pPr>
            <a:r>
              <a:rPr lang="en-US" sz="2400" dirty="0" smtClean="0"/>
              <a:t>Serving, Working for Justice, &amp; Caring for Creation</a:t>
            </a:r>
          </a:p>
          <a:p>
            <a:pPr marL="457200" indent="-457200">
              <a:spcBef>
                <a:spcPts val="0"/>
              </a:spcBef>
              <a:buFont typeface="+mj-lt"/>
              <a:buAutoNum type="arabicPeriod"/>
            </a:pPr>
            <a:r>
              <a:rPr lang="en-US" sz="2400" dirty="0" smtClean="0"/>
              <a:t>Worshipping God</a:t>
            </a:r>
          </a:p>
          <a:p>
            <a:pPr marL="457200" indent="-457200">
              <a:spcBef>
                <a:spcPts val="0"/>
              </a:spcBef>
              <a:buFont typeface="+mj-lt"/>
              <a:buAutoNum type="arabicPeriod"/>
            </a:pPr>
            <a:r>
              <a:rPr lang="en-US" sz="2400" dirty="0" smtClean="0"/>
              <a:t>Missional</a:t>
            </a:r>
          </a:p>
          <a:p>
            <a:pPr marL="457200" indent="-457200">
              <a:spcBef>
                <a:spcPts val="0"/>
              </a:spcBef>
              <a:buFont typeface="+mj-lt"/>
              <a:buAutoNum type="arabicPeriod"/>
            </a:pPr>
            <a:r>
              <a:rPr lang="en-US" sz="2400" dirty="0" smtClean="0"/>
              <a:t>Life Issues</a:t>
            </a:r>
          </a:p>
          <a:p>
            <a:pPr marL="457200" indent="-457200">
              <a:spcBef>
                <a:spcPts val="0"/>
              </a:spcBef>
              <a:buFont typeface="+mj-lt"/>
              <a:buAutoNum type="arabicPeriod"/>
            </a:pPr>
            <a:r>
              <a:rPr lang="en-US" sz="2400" dirty="0" smtClean="0"/>
              <a:t>Life-Stage</a:t>
            </a:r>
          </a:p>
          <a:p>
            <a:pPr marL="457200" indent="-457200">
              <a:spcBef>
                <a:spcPts val="0"/>
              </a:spcBef>
              <a:buFont typeface="+mj-lt"/>
              <a:buAutoNum type="arabicPeriod"/>
            </a:pPr>
            <a:r>
              <a:rPr lang="en-US" sz="2400" dirty="0" smtClean="0"/>
              <a:t>Major Programs</a:t>
            </a:r>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326442842"/>
              </p:ext>
            </p:extLst>
          </p:nvPr>
        </p:nvGraphicFramePr>
        <p:xfrm>
          <a:off x="5112716" y="1882667"/>
          <a:ext cx="3770355" cy="4554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6062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Faith Formation Network</a:t>
            </a:r>
            <a:endParaRPr lang="en-US" dirty="0"/>
          </a:p>
        </p:txBody>
      </p:sp>
      <p:pic>
        <p:nvPicPr>
          <p:cNvPr id="4" name="Picture 3" descr="Screen Shot 2015-03-05 at 6.57.31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8848" y="1748713"/>
            <a:ext cx="5959408" cy="4779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16306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92" y="1275324"/>
            <a:ext cx="9199984" cy="4533900"/>
          </a:xfrm>
          <a:prstGeom prst="rect">
            <a:avLst/>
          </a:prstGeom>
        </p:spPr>
      </p:pic>
      <p:sp>
        <p:nvSpPr>
          <p:cNvPr id="4" name="Content Placeholder 3"/>
          <p:cNvSpPr>
            <a:spLocks noGrp="1"/>
          </p:cNvSpPr>
          <p:nvPr>
            <p:ph sz="quarter" idx="1"/>
          </p:nvPr>
        </p:nvSpPr>
        <p:spPr>
          <a:xfrm>
            <a:off x="97695" y="5885424"/>
            <a:ext cx="8982805" cy="876300"/>
          </a:xfrm>
        </p:spPr>
        <p:txBody>
          <a:bodyPr>
            <a:noAutofit/>
          </a:bodyPr>
          <a:lstStyle/>
          <a:p>
            <a:pPr marL="0" indent="0" algn="ctr">
              <a:spcBef>
                <a:spcPts val="0"/>
              </a:spcBef>
              <a:buNone/>
            </a:pPr>
            <a:r>
              <a:rPr lang="en-US" sz="2200" b="1" dirty="0" smtClean="0"/>
              <a:t>Other Platforms</a:t>
            </a:r>
          </a:p>
          <a:p>
            <a:pPr marL="0" indent="0" algn="ctr">
              <a:spcBef>
                <a:spcPts val="0"/>
              </a:spcBef>
              <a:buNone/>
            </a:pPr>
            <a:r>
              <a:rPr lang="en-US" sz="2200" dirty="0" err="1" smtClean="0"/>
              <a:t>www.wordpress.org</a:t>
            </a:r>
            <a:r>
              <a:rPr lang="en-US" sz="2200" dirty="0"/>
              <a:t> </a:t>
            </a:r>
            <a:r>
              <a:rPr lang="en-US" sz="2200" dirty="0" smtClean="0"/>
              <a:t>    </a:t>
            </a:r>
            <a:r>
              <a:rPr lang="en-US" sz="2200" dirty="0" err="1" smtClean="0"/>
              <a:t>www.wix.com</a:t>
            </a:r>
            <a:r>
              <a:rPr lang="en-US" sz="2200" dirty="0" smtClean="0"/>
              <a:t>     </a:t>
            </a:r>
            <a:r>
              <a:rPr lang="en-US" sz="2200" dirty="0" err="1" smtClean="0"/>
              <a:t>www.squarespace.com</a:t>
            </a:r>
            <a:endParaRPr lang="en-US" sz="2200" dirty="0" smtClean="0"/>
          </a:p>
        </p:txBody>
      </p:sp>
      <p:sp>
        <p:nvSpPr>
          <p:cNvPr id="5" name="Title 4"/>
          <p:cNvSpPr>
            <a:spLocks noGrp="1"/>
          </p:cNvSpPr>
          <p:nvPr>
            <p:ph type="title"/>
          </p:nvPr>
        </p:nvSpPr>
        <p:spPr/>
        <p:txBody>
          <a:bodyPr/>
          <a:lstStyle/>
          <a:p>
            <a:r>
              <a:rPr lang="en-US" dirty="0" smtClean="0"/>
              <a:t>Build a Digital Platform</a:t>
            </a:r>
            <a:endParaRPr lang="en-US" dirty="0"/>
          </a:p>
        </p:txBody>
      </p:sp>
    </p:spTree>
    <p:extLst>
      <p:ext uri="{BB962C8B-B14F-4D97-AF65-F5344CB8AC3E}">
        <p14:creationId xmlns:p14="http://schemas.microsoft.com/office/powerpoint/2010/main" val="25799952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Digital Platform</a:t>
            </a:r>
            <a:endParaRPr lang="en-US" dirty="0"/>
          </a:p>
        </p:txBody>
      </p:sp>
      <p:sp>
        <p:nvSpPr>
          <p:cNvPr id="3" name="Content Placeholder 2"/>
          <p:cNvSpPr>
            <a:spLocks noGrp="1"/>
          </p:cNvSpPr>
          <p:nvPr>
            <p:ph sz="quarter" idx="1"/>
          </p:nvPr>
        </p:nvSpPr>
        <p:spPr/>
        <p:txBody>
          <a:bodyPr/>
          <a:lstStyle/>
          <a:p>
            <a:pPr marL="514350" indent="-514350">
              <a:buSzPct val="100000"/>
              <a:buFont typeface="+mj-lt"/>
              <a:buAutoNum type="arabicPeriod"/>
            </a:pPr>
            <a:r>
              <a:rPr lang="en-US" dirty="0" smtClean="0"/>
              <a:t>Choose a domain name.</a:t>
            </a:r>
          </a:p>
          <a:p>
            <a:pPr marL="514350" indent="-514350">
              <a:buSzPct val="100000"/>
              <a:buFont typeface="+mj-lt"/>
              <a:buAutoNum type="arabicPeriod"/>
            </a:pPr>
            <a:r>
              <a:rPr lang="en-US" dirty="0" smtClean="0"/>
              <a:t>Select a website template that is “mobile” responsive.</a:t>
            </a:r>
          </a:p>
          <a:p>
            <a:pPr marL="514350" indent="-514350">
              <a:buSzPct val="100000"/>
              <a:buFont typeface="+mj-lt"/>
              <a:buAutoNum type="arabicPeriod"/>
            </a:pPr>
            <a:r>
              <a:rPr lang="en-US" dirty="0" smtClean="0"/>
              <a:t>Create the primary navigation system (main menu) from the network content areas.</a:t>
            </a:r>
          </a:p>
          <a:p>
            <a:pPr marL="514350" indent="-514350">
              <a:buSzPct val="100000"/>
              <a:buFont typeface="+mj-lt"/>
              <a:buAutoNum type="arabicPeriod"/>
            </a:pPr>
            <a:r>
              <a:rPr lang="en-US" dirty="0" smtClean="0"/>
              <a:t>Build each webpage to incorporate all programs, activities, and resources for each content area.</a:t>
            </a:r>
          </a:p>
          <a:p>
            <a:pPr marL="514350" indent="-514350">
              <a:buSzPct val="100000"/>
              <a:buFont typeface="+mj-lt"/>
              <a:buAutoNum type="arabicPeriod"/>
            </a:pPr>
            <a:r>
              <a:rPr lang="en-US" dirty="0" smtClean="0"/>
              <a:t>Design the webpage for your target audience—write the website content to your audience.</a:t>
            </a:r>
          </a:p>
        </p:txBody>
      </p:sp>
    </p:spTree>
    <p:extLst>
      <p:ext uri="{BB962C8B-B14F-4D97-AF65-F5344CB8AC3E}">
        <p14:creationId xmlns:p14="http://schemas.microsoft.com/office/powerpoint/2010/main" val="40241689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7" y="228600"/>
            <a:ext cx="8408553" cy="990600"/>
          </a:xfrm>
        </p:spPr>
        <p:txBody>
          <a:bodyPr>
            <a:normAutofit/>
          </a:bodyPr>
          <a:lstStyle/>
          <a:p>
            <a:r>
              <a:rPr lang="en-US" dirty="0" smtClean="0"/>
              <a:t>Design Personalized Learning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69991847"/>
              </p:ext>
            </p:extLst>
          </p:nvPr>
        </p:nvGraphicFramePr>
        <p:xfrm>
          <a:off x="0" y="1600199"/>
          <a:ext cx="9144000" cy="516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2366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5720" indent="0">
              <a:buSzPct val="80000"/>
              <a:buNone/>
            </a:pPr>
            <a:r>
              <a:rPr lang="en-US" sz="3200" dirty="0"/>
              <a:t>Personalized pathways for discipleship &amp; faith </a:t>
            </a:r>
            <a:r>
              <a:rPr lang="en-US" sz="3200" dirty="0" smtClean="0"/>
              <a:t>growth. . . .  </a:t>
            </a:r>
          </a:p>
          <a:p>
            <a:pPr marL="502920" indent="-457200">
              <a:buSzPct val="80000"/>
              <a:buFont typeface="Wingdings" charset="2"/>
              <a:buChar char=""/>
            </a:pPr>
            <a:r>
              <a:rPr lang="en-US" sz="3200" dirty="0" smtClean="0"/>
              <a:t>Guide people in discerning their religious and spiritual needs</a:t>
            </a:r>
          </a:p>
          <a:p>
            <a:pPr marL="502920" indent="-457200">
              <a:buSzPct val="80000"/>
              <a:buFont typeface="Wingdings" charset="2"/>
              <a:buChar char=""/>
            </a:pPr>
            <a:r>
              <a:rPr lang="en-US" sz="3200" dirty="0"/>
              <a:t>Equip </a:t>
            </a:r>
            <a:r>
              <a:rPr lang="en-US" sz="3200" dirty="0" smtClean="0"/>
              <a:t>people with </a:t>
            </a:r>
            <a:r>
              <a:rPr lang="en-US" sz="3200" dirty="0"/>
              <a:t>the resources and tools to learn and grow at their own pace</a:t>
            </a:r>
          </a:p>
          <a:p>
            <a:pPr marL="502920" indent="-457200">
              <a:buSzPct val="80000"/>
              <a:buFont typeface="Wingdings" charset="2"/>
              <a:buChar char=""/>
            </a:pPr>
            <a:r>
              <a:rPr lang="en-US" sz="3200" dirty="0" smtClean="0"/>
              <a:t>Provide mentoring</a:t>
            </a:r>
            <a:r>
              <a:rPr lang="en-US" sz="3200" dirty="0"/>
              <a:t> </a:t>
            </a:r>
            <a:r>
              <a:rPr lang="en-US" sz="3200" dirty="0" smtClean="0"/>
              <a:t>and support for the journey</a:t>
            </a:r>
            <a:endParaRPr lang="en-US" sz="3200" dirty="0"/>
          </a:p>
          <a:p>
            <a:pPr marL="45720" indent="0">
              <a:buSzPct val="80000"/>
              <a:buNone/>
            </a:pPr>
            <a:endParaRPr lang="en-US" dirty="0" smtClean="0"/>
          </a:p>
        </p:txBody>
      </p:sp>
      <p:sp>
        <p:nvSpPr>
          <p:cNvPr id="4" name="Title 3"/>
          <p:cNvSpPr>
            <a:spLocks noGrp="1"/>
          </p:cNvSpPr>
          <p:nvPr>
            <p:ph type="title"/>
          </p:nvPr>
        </p:nvSpPr>
        <p:spPr/>
        <p:txBody>
          <a:bodyPr/>
          <a:lstStyle/>
          <a:p>
            <a:r>
              <a:rPr lang="en-US" dirty="0" smtClean="0"/>
              <a:t>Personalized Faith Formation</a:t>
            </a:r>
            <a:endParaRPr lang="en-US" dirty="0"/>
          </a:p>
        </p:txBody>
      </p:sp>
    </p:spTree>
    <p:extLst>
      <p:ext uri="{BB962C8B-B14F-4D97-AF65-F5344CB8AC3E}">
        <p14:creationId xmlns:p14="http://schemas.microsoft.com/office/powerpoint/2010/main" val="8700575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ssessSEPT08_Page_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7597" y="485868"/>
            <a:ext cx="8928807" cy="5755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41286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ssessSEPT08.tif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7597" y="470647"/>
            <a:ext cx="8982616" cy="5916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2042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the Plan &amp; Web Design</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pPr marL="514350" indent="-514350">
              <a:buSzPct val="100000"/>
              <a:buFont typeface="+mj-lt"/>
              <a:buAutoNum type="arabicPeriod"/>
            </a:pPr>
            <a:r>
              <a:rPr lang="en-US" sz="2800" dirty="0" smtClean="0"/>
              <a:t>Let </a:t>
            </a:r>
            <a:r>
              <a:rPr lang="en-US" sz="2800" dirty="0"/>
              <a:t>your user experience the network online. Show don’t tell. Let them review the website and the programming.  Just the minimum context so they understand what to do. (Have computers or tablets available for people to use or ask them to bring a device to the focus group.)</a:t>
            </a:r>
          </a:p>
          <a:p>
            <a:pPr marL="514350" indent="-514350">
              <a:buSzPct val="100000"/>
              <a:buFont typeface="+mj-lt"/>
              <a:buAutoNum type="arabicPeriod"/>
            </a:pPr>
            <a:r>
              <a:rPr lang="en-US" sz="2800" dirty="0"/>
              <a:t>Have them talk through their experience. For example, when appropriate, ask “Tell me what you are thinking as you are doing this.”</a:t>
            </a:r>
          </a:p>
          <a:p>
            <a:pPr marL="514350" indent="-514350">
              <a:buSzPct val="100000"/>
              <a:buFont typeface="+mj-lt"/>
              <a:buAutoNum type="arabicPeriod"/>
            </a:pPr>
            <a:r>
              <a:rPr lang="en-US" sz="2800" dirty="0"/>
              <a:t>Actively observe. Watch how they use (and misuse!) the website. Don’t immediately “correct” what your user is doing.</a:t>
            </a:r>
          </a:p>
          <a:p>
            <a:pPr marL="514350" indent="-514350">
              <a:buSzPct val="100000"/>
              <a:buFont typeface="+mj-lt"/>
              <a:buAutoNum type="arabicPeriod"/>
            </a:pPr>
            <a:r>
              <a:rPr lang="en-US" sz="2800" dirty="0"/>
              <a:t>Follow up with questions, such as: “Show me why this would (or would not) work for you.” “Can you tell me more about how this made you feel?” “Why? “ “Do you find things that interest you and connect with your life?” “Are there things you would have liked to see?” </a:t>
            </a:r>
          </a:p>
          <a:p>
            <a:pPr marL="0" indent="0">
              <a:buNone/>
            </a:pPr>
            <a:endParaRPr lang="en-US" sz="2800" dirty="0" smtClean="0"/>
          </a:p>
        </p:txBody>
      </p:sp>
    </p:spTree>
    <p:extLst>
      <p:ext uri="{BB962C8B-B14F-4D97-AF65-F5344CB8AC3E}">
        <p14:creationId xmlns:p14="http://schemas.microsoft.com/office/powerpoint/2010/main" val="12165931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64204"/>
            <a:ext cx="8229600" cy="5102101"/>
          </a:xfrm>
        </p:spPr>
        <p:txBody>
          <a:bodyPr>
            <a:normAutofit fontScale="92500" lnSpcReduction="10000"/>
          </a:bodyPr>
          <a:lstStyle/>
          <a:p>
            <a:pPr marL="0" indent="0">
              <a:spcBef>
                <a:spcPts val="600"/>
              </a:spcBef>
              <a:buNone/>
            </a:pPr>
            <a:r>
              <a:rPr lang="en-US" sz="2800" dirty="0" smtClean="0"/>
              <a:t>Be </a:t>
            </a:r>
            <a:r>
              <a:rPr lang="en-US" sz="2800" dirty="0"/>
              <a:t>sure to pay careful attention to the titles </a:t>
            </a:r>
            <a:r>
              <a:rPr lang="en-US" sz="2800" dirty="0" smtClean="0"/>
              <a:t>and descriptions so </a:t>
            </a:r>
            <a:r>
              <a:rPr lang="en-US" sz="2800" dirty="0"/>
              <a:t>that they capture people’s interests. Develop descriptions that are positive in tone, indicate clearly the content or </a:t>
            </a:r>
            <a:r>
              <a:rPr lang="en-US" sz="2800" dirty="0" smtClean="0"/>
              <a:t>focus</a:t>
            </a:r>
            <a:r>
              <a:rPr lang="en-US" sz="2800" dirty="0"/>
              <a:t> </a:t>
            </a:r>
            <a:r>
              <a:rPr lang="en-US" sz="2800" dirty="0" smtClean="0"/>
              <a:t>of an activity. </a:t>
            </a:r>
            <a:endParaRPr lang="en-US" sz="2800" dirty="0"/>
          </a:p>
          <a:p>
            <a:pPr marL="628650" indent="-514350">
              <a:spcBef>
                <a:spcPts val="600"/>
              </a:spcBef>
              <a:buSzPct val="100000"/>
              <a:buFont typeface="+mj-lt"/>
              <a:buAutoNum type="arabicPeriod"/>
            </a:pPr>
            <a:r>
              <a:rPr lang="en-US" sz="2800" dirty="0" smtClean="0"/>
              <a:t>Describe how your offerings respond </a:t>
            </a:r>
            <a:r>
              <a:rPr lang="en-US" sz="2800" dirty="0"/>
              <a:t>to something within the lives of </a:t>
            </a:r>
            <a:r>
              <a:rPr lang="en-US" sz="2800" dirty="0" smtClean="0"/>
              <a:t>people. Highlight </a:t>
            </a:r>
            <a:r>
              <a:rPr lang="en-US" sz="2800" dirty="0"/>
              <a:t>the relationship between the content and the particular spiritual or religious needs, interests, passions, concerns, or life issues of people. </a:t>
            </a:r>
          </a:p>
          <a:p>
            <a:pPr marL="628650" indent="-514350" fontAlgn="base" hangingPunct="0">
              <a:spcBef>
                <a:spcPts val="600"/>
              </a:spcBef>
              <a:buSzPct val="100000"/>
              <a:buFont typeface="+mj-lt"/>
              <a:buAutoNum type="arabicPeriod"/>
            </a:pPr>
            <a:r>
              <a:rPr lang="en-US" sz="2800" dirty="0" smtClean="0"/>
              <a:t>Describe </a:t>
            </a:r>
            <a:r>
              <a:rPr lang="en-US" sz="2800" dirty="0"/>
              <a:t>the 2-3 benefits of participating or engaging in faith formation</a:t>
            </a:r>
            <a:r>
              <a:rPr lang="en-US" sz="2800" dirty="0" smtClean="0"/>
              <a:t>.</a:t>
            </a:r>
            <a:endParaRPr lang="en-US" sz="2800" dirty="0"/>
          </a:p>
          <a:p>
            <a:pPr marL="628650" indent="-514350" fontAlgn="base" hangingPunct="0">
              <a:spcBef>
                <a:spcPts val="600"/>
              </a:spcBef>
              <a:buSzPct val="100000"/>
              <a:buFont typeface="+mj-lt"/>
              <a:buAutoNum type="arabicPeriod"/>
            </a:pPr>
            <a:r>
              <a:rPr lang="en-US" sz="2800" dirty="0" smtClean="0"/>
              <a:t>Explain </a:t>
            </a:r>
            <a:r>
              <a:rPr lang="en-US" sz="2800" dirty="0"/>
              <a:t>to people how to use the Network and </a:t>
            </a:r>
            <a:r>
              <a:rPr lang="en-US" sz="2800" dirty="0" smtClean="0"/>
              <a:t>how to access </a:t>
            </a:r>
            <a:r>
              <a:rPr lang="en-US" sz="2800" dirty="0"/>
              <a:t>the </a:t>
            </a:r>
            <a:r>
              <a:rPr lang="en-US" sz="2800" dirty="0" smtClean="0"/>
              <a:t>activities and resources.</a:t>
            </a:r>
            <a:endParaRPr lang="en-US" sz="2800" dirty="0"/>
          </a:p>
        </p:txBody>
      </p:sp>
      <p:sp>
        <p:nvSpPr>
          <p:cNvPr id="4" name="Title 3"/>
          <p:cNvSpPr>
            <a:spLocks noGrp="1"/>
          </p:cNvSpPr>
          <p:nvPr>
            <p:ph type="title"/>
          </p:nvPr>
        </p:nvSpPr>
        <p:spPr/>
        <p:txBody>
          <a:bodyPr/>
          <a:lstStyle/>
          <a:p>
            <a:r>
              <a:rPr lang="en-US" dirty="0" smtClean="0"/>
              <a:t>Launch the Network</a:t>
            </a:r>
            <a:endParaRPr lang="en-US" dirty="0"/>
          </a:p>
        </p:txBody>
      </p:sp>
    </p:spTree>
    <p:extLst>
      <p:ext uri="{BB962C8B-B14F-4D97-AF65-F5344CB8AC3E}">
        <p14:creationId xmlns:p14="http://schemas.microsoft.com/office/powerpoint/2010/main" val="39117605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9217" y="1634436"/>
            <a:ext cx="8558696" cy="5113130"/>
          </a:xfrm>
        </p:spPr>
        <p:txBody>
          <a:bodyPr>
            <a:normAutofit fontScale="92500" lnSpcReduction="20000"/>
          </a:bodyPr>
          <a:lstStyle/>
          <a:p>
            <a:pPr marL="514350" indent="-514350" fontAlgn="base" hangingPunct="0">
              <a:spcBef>
                <a:spcPts val="600"/>
              </a:spcBef>
              <a:buSzPct val="100000"/>
              <a:buFont typeface="+mj-lt"/>
              <a:buAutoNum type="arabicPeriod"/>
            </a:pPr>
            <a:r>
              <a:rPr lang="en-US" dirty="0" smtClean="0">
                <a:solidFill>
                  <a:srgbClr val="000000"/>
                </a:solidFill>
              </a:rPr>
              <a:t>Connect to (or extend from) a gathered event, program, ministry.</a:t>
            </a:r>
          </a:p>
          <a:p>
            <a:pPr marL="514350" indent="-514350" fontAlgn="base" hangingPunct="0">
              <a:spcBef>
                <a:spcPts val="600"/>
              </a:spcBef>
              <a:buSzPct val="100000"/>
              <a:buFont typeface="+mj-lt"/>
              <a:buAutoNum type="arabicPeriod"/>
            </a:pPr>
            <a:r>
              <a:rPr lang="en-US" dirty="0" smtClean="0">
                <a:solidFill>
                  <a:srgbClr val="000000"/>
                </a:solidFill>
              </a:rPr>
              <a:t>Use personalized invitations.  </a:t>
            </a:r>
          </a:p>
          <a:p>
            <a:pPr marL="514350" indent="-514350" fontAlgn="base" hangingPunct="0">
              <a:spcBef>
                <a:spcPts val="600"/>
              </a:spcBef>
              <a:buSzPct val="100000"/>
              <a:buFont typeface="+mj-lt"/>
              <a:buAutoNum type="arabicPeriod"/>
            </a:pPr>
            <a:r>
              <a:rPr lang="en-US" dirty="0" smtClean="0">
                <a:solidFill>
                  <a:srgbClr val="000000"/>
                </a:solidFill>
              </a:rPr>
              <a:t>Establish </a:t>
            </a:r>
            <a:r>
              <a:rPr lang="en-US" dirty="0">
                <a:solidFill>
                  <a:srgbClr val="000000"/>
                </a:solidFill>
              </a:rPr>
              <a:t>a Facebook page for </a:t>
            </a:r>
            <a:r>
              <a:rPr lang="en-US" dirty="0" smtClean="0">
                <a:solidFill>
                  <a:srgbClr val="000000"/>
                </a:solidFill>
              </a:rPr>
              <a:t>faith formation for Network announcements, updates, stories and photos from </a:t>
            </a:r>
            <a:r>
              <a:rPr lang="en-US" dirty="0">
                <a:solidFill>
                  <a:srgbClr val="000000"/>
                </a:solidFill>
              </a:rPr>
              <a:t>people </a:t>
            </a:r>
            <a:r>
              <a:rPr lang="en-US" dirty="0" smtClean="0">
                <a:solidFill>
                  <a:srgbClr val="000000"/>
                </a:solidFill>
              </a:rPr>
              <a:t>engaged in faith formation, </a:t>
            </a:r>
            <a:r>
              <a:rPr lang="en-US" dirty="0">
                <a:solidFill>
                  <a:srgbClr val="000000"/>
                </a:solidFill>
              </a:rPr>
              <a:t>etc. </a:t>
            </a:r>
            <a:endParaRPr lang="en-US" dirty="0" smtClean="0">
              <a:solidFill>
                <a:srgbClr val="000000"/>
              </a:solidFill>
            </a:endParaRPr>
          </a:p>
          <a:p>
            <a:pPr marL="514350" indent="-514350" fontAlgn="base" hangingPunct="0">
              <a:spcBef>
                <a:spcPts val="600"/>
              </a:spcBef>
              <a:buSzPct val="100000"/>
              <a:buFont typeface="+mj-lt"/>
              <a:buAutoNum type="arabicPeriod"/>
            </a:pPr>
            <a:r>
              <a:rPr lang="en-US" dirty="0" smtClean="0">
                <a:solidFill>
                  <a:srgbClr val="000000"/>
                </a:solidFill>
              </a:rPr>
              <a:t>Use Twitter to announce updates, events, and invite reflections from people on their experiences in the Network. </a:t>
            </a:r>
            <a:endParaRPr lang="en-US" dirty="0">
              <a:solidFill>
                <a:srgbClr val="000000"/>
              </a:solidFill>
            </a:endParaRPr>
          </a:p>
          <a:p>
            <a:pPr marL="514350" indent="-514350" fontAlgn="base" hangingPunct="0">
              <a:spcBef>
                <a:spcPts val="600"/>
              </a:spcBef>
              <a:buSzPct val="100000"/>
              <a:buFont typeface="+mj-lt"/>
              <a:buAutoNum type="arabicPeriod"/>
            </a:pPr>
            <a:r>
              <a:rPr lang="en-US" dirty="0">
                <a:solidFill>
                  <a:srgbClr val="000000"/>
                </a:solidFill>
              </a:rPr>
              <a:t>Send email or regular e-newsletters to targeted </a:t>
            </a:r>
            <a:r>
              <a:rPr lang="en-US" dirty="0" smtClean="0">
                <a:solidFill>
                  <a:srgbClr val="000000"/>
                </a:solidFill>
              </a:rPr>
              <a:t>groups (use a service like Constant Contact).</a:t>
            </a:r>
          </a:p>
          <a:p>
            <a:pPr marL="514350" indent="-514350" fontAlgn="base" hangingPunct="0">
              <a:spcBef>
                <a:spcPts val="600"/>
              </a:spcBef>
              <a:buSzPct val="100000"/>
              <a:buFont typeface="+mj-lt"/>
              <a:buAutoNum type="arabicPeriod"/>
            </a:pPr>
            <a:r>
              <a:rPr lang="en-US" dirty="0" smtClean="0">
                <a:solidFill>
                  <a:srgbClr val="000000"/>
                </a:solidFill>
              </a:rPr>
              <a:t>Provide ways to share experiences using blogs, Twitter, Facebook: videos</a:t>
            </a:r>
            <a:r>
              <a:rPr lang="en-US" dirty="0">
                <a:solidFill>
                  <a:srgbClr val="000000"/>
                </a:solidFill>
              </a:rPr>
              <a:t>, reports, photos, etc. </a:t>
            </a:r>
          </a:p>
        </p:txBody>
      </p:sp>
      <p:sp>
        <p:nvSpPr>
          <p:cNvPr id="4" name="Title 3"/>
          <p:cNvSpPr>
            <a:spLocks noGrp="1"/>
          </p:cNvSpPr>
          <p:nvPr>
            <p:ph type="title"/>
          </p:nvPr>
        </p:nvSpPr>
        <p:spPr/>
        <p:txBody>
          <a:bodyPr/>
          <a:lstStyle/>
          <a:p>
            <a:r>
              <a:rPr lang="en-US" dirty="0" smtClean="0"/>
              <a:t>Promotional Ideas </a:t>
            </a:r>
            <a:endParaRPr lang="en-US" dirty="0"/>
          </a:p>
        </p:txBody>
      </p:sp>
    </p:spTree>
    <p:extLst>
      <p:ext uri="{BB962C8B-B14F-4D97-AF65-F5344CB8AC3E}">
        <p14:creationId xmlns:p14="http://schemas.microsoft.com/office/powerpoint/2010/main" val="25563380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Whole Community Network</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255669526"/>
              </p:ext>
            </p:extLst>
          </p:nvPr>
        </p:nvGraphicFramePr>
        <p:xfrm>
          <a:off x="332391" y="1626344"/>
          <a:ext cx="8531352" cy="5021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7219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6128" y="1621217"/>
            <a:ext cx="8229600" cy="1426514"/>
          </a:xfrm>
        </p:spPr>
        <p:txBody>
          <a:bodyPr>
            <a:normAutofit/>
          </a:bodyPr>
          <a:lstStyle/>
          <a:p>
            <a:pPr marL="0" indent="0">
              <a:buNone/>
            </a:pPr>
            <a:r>
              <a:rPr lang="en-US" sz="2800" dirty="0" smtClean="0"/>
              <a:t>Our social network is made up of all the people we’re connected to, all the people they are connected to, all the people they are connected to, and so on. </a:t>
            </a:r>
            <a:endParaRPr lang="en-US" sz="2800" dirty="0"/>
          </a:p>
        </p:txBody>
      </p:sp>
      <p:graphicFrame>
        <p:nvGraphicFramePr>
          <p:cNvPr id="5" name="Diagram 4"/>
          <p:cNvGraphicFramePr/>
          <p:nvPr>
            <p:extLst>
              <p:ext uri="{D42A27DB-BD31-4B8C-83A1-F6EECF244321}">
                <p14:modId xmlns:p14="http://schemas.microsoft.com/office/powerpoint/2010/main" val="909499614"/>
              </p:ext>
            </p:extLst>
          </p:nvPr>
        </p:nvGraphicFramePr>
        <p:xfrm>
          <a:off x="208005" y="3047730"/>
          <a:ext cx="8801887" cy="3645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Connect to Social Networks</a:t>
            </a:r>
            <a:endParaRPr lang="en-US" dirty="0"/>
          </a:p>
        </p:txBody>
      </p:sp>
    </p:spTree>
    <p:extLst>
      <p:ext uri="{BB962C8B-B14F-4D97-AF65-F5344CB8AC3E}">
        <p14:creationId xmlns:p14="http://schemas.microsoft.com/office/powerpoint/2010/main" val="3902655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edback Capture Grid.pdf"/>
          <p:cNvPicPr>
            <a:picLocks noChangeAspect="1"/>
          </p:cNvPicPr>
          <p:nvPr/>
        </p:nvPicPr>
        <p:blipFill rotWithShape="1">
          <a:blip r:embed="rId2" cstate="screen">
            <a:extLst>
              <a:ext uri="{28A0092B-C50C-407E-A947-70E740481C1C}">
                <a14:useLocalDpi xmlns:a14="http://schemas.microsoft.com/office/drawing/2010/main"/>
              </a:ext>
            </a:extLst>
          </a:blip>
          <a:srcRect l="8641" t="3333" r="9345" b="20017"/>
          <a:stretch/>
        </p:blipFill>
        <p:spPr>
          <a:xfrm>
            <a:off x="425991" y="285294"/>
            <a:ext cx="5269541" cy="6373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Vertical Title 1"/>
          <p:cNvSpPr>
            <a:spLocks noGrp="1"/>
          </p:cNvSpPr>
          <p:nvPr>
            <p:ph type="title" orient="vert"/>
          </p:nvPr>
        </p:nvSpPr>
        <p:spPr/>
        <p:txBody>
          <a:bodyPr/>
          <a:lstStyle/>
          <a:p>
            <a:r>
              <a:rPr lang="en-US" dirty="0" smtClean="0"/>
              <a:t>Evaluate Programming</a:t>
            </a:r>
            <a:endParaRPr lang="en-US" dirty="0"/>
          </a:p>
        </p:txBody>
      </p:sp>
    </p:spTree>
    <p:extLst>
      <p:ext uri="{BB962C8B-B14F-4D97-AF65-F5344CB8AC3E}">
        <p14:creationId xmlns:p14="http://schemas.microsoft.com/office/powerpoint/2010/main" val="3750770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229546372"/>
              </p:ext>
            </p:extLst>
          </p:nvPr>
        </p:nvGraphicFramePr>
        <p:xfrm>
          <a:off x="1866900" y="228598"/>
          <a:ext cx="7302500" cy="641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25398"/>
            <a:ext cx="2971800" cy="2862322"/>
          </a:xfrm>
          <a:prstGeom prst="rect">
            <a:avLst/>
          </a:prstGeom>
          <a:noFill/>
        </p:spPr>
        <p:txBody>
          <a:bodyPr wrap="square" rtlCol="0">
            <a:spAutoFit/>
          </a:bodyPr>
          <a:lstStyle/>
          <a:p>
            <a:r>
              <a:rPr lang="en-US" sz="3600" dirty="0" smtClean="0">
                <a:latin typeface="Corbel"/>
                <a:cs typeface="Corbel"/>
              </a:rPr>
              <a:t>Families with Children</a:t>
            </a:r>
          </a:p>
          <a:p>
            <a:r>
              <a:rPr lang="en-US" sz="3600" dirty="0" smtClean="0">
                <a:latin typeface="Corbel"/>
                <a:cs typeface="Corbel"/>
              </a:rPr>
              <a:t>Faith </a:t>
            </a:r>
          </a:p>
          <a:p>
            <a:r>
              <a:rPr lang="en-US" sz="3600" dirty="0" smtClean="0">
                <a:latin typeface="Corbel"/>
                <a:cs typeface="Corbel"/>
              </a:rPr>
              <a:t>Formation</a:t>
            </a:r>
          </a:p>
          <a:p>
            <a:r>
              <a:rPr lang="en-US" sz="3600" dirty="0" smtClean="0">
                <a:latin typeface="Corbel"/>
                <a:cs typeface="Corbel"/>
              </a:rPr>
              <a:t>Network</a:t>
            </a:r>
            <a:endParaRPr lang="en-US" sz="3600" dirty="0">
              <a:latin typeface="Corbel"/>
              <a:cs typeface="Corbel"/>
            </a:endParaRPr>
          </a:p>
        </p:txBody>
      </p:sp>
    </p:spTree>
    <p:extLst>
      <p:ext uri="{BB962C8B-B14F-4D97-AF65-F5344CB8AC3E}">
        <p14:creationId xmlns:p14="http://schemas.microsoft.com/office/powerpoint/2010/main" val="2509524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805777228"/>
              </p:ext>
            </p:extLst>
          </p:nvPr>
        </p:nvGraphicFramePr>
        <p:xfrm>
          <a:off x="2019300" y="241300"/>
          <a:ext cx="7124700" cy="634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3200" y="0"/>
            <a:ext cx="2730500" cy="2308324"/>
          </a:xfrm>
          <a:prstGeom prst="rect">
            <a:avLst/>
          </a:prstGeom>
          <a:noFill/>
        </p:spPr>
        <p:txBody>
          <a:bodyPr wrap="square" rtlCol="0">
            <a:spAutoFit/>
          </a:bodyPr>
          <a:lstStyle/>
          <a:p>
            <a:r>
              <a:rPr lang="en-US" sz="3600" dirty="0" smtClean="0">
                <a:solidFill>
                  <a:srgbClr val="000000"/>
                </a:solidFill>
                <a:latin typeface="Corbel"/>
                <a:cs typeface="Corbel"/>
              </a:rPr>
              <a:t>Adult </a:t>
            </a:r>
          </a:p>
          <a:p>
            <a:r>
              <a:rPr lang="en-US" sz="3600" dirty="0" smtClean="0">
                <a:solidFill>
                  <a:srgbClr val="000000"/>
                </a:solidFill>
                <a:latin typeface="Corbel"/>
                <a:cs typeface="Corbel"/>
              </a:rPr>
              <a:t>Faith 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2595845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97885564"/>
              </p:ext>
            </p:extLst>
          </p:nvPr>
        </p:nvGraphicFramePr>
        <p:xfrm>
          <a:off x="142011" y="1426767"/>
          <a:ext cx="8900724" cy="522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dirty="0" smtClean="0"/>
              <a:t>Programming</a:t>
            </a:r>
            <a:endParaRPr lang="en-US" dirty="0"/>
          </a:p>
        </p:txBody>
      </p:sp>
    </p:spTree>
    <p:extLst>
      <p:ext uri="{BB962C8B-B14F-4D97-AF65-F5344CB8AC3E}">
        <p14:creationId xmlns:p14="http://schemas.microsoft.com/office/powerpoint/2010/main" val="3201470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53552" cy="990600"/>
          </a:xfrm>
        </p:spPr>
        <p:txBody>
          <a:bodyPr>
            <a:normAutofit/>
          </a:bodyPr>
          <a:lstStyle/>
          <a:p>
            <a:r>
              <a:rPr lang="en-US" sz="3800" dirty="0" smtClean="0"/>
              <a:t>Design a Season of Programming</a:t>
            </a:r>
            <a:endParaRPr lang="en-US" sz="3800" dirty="0"/>
          </a:p>
        </p:txBody>
      </p:sp>
      <p:sp>
        <p:nvSpPr>
          <p:cNvPr id="4" name="Content Placeholder 3"/>
          <p:cNvSpPr>
            <a:spLocks noGrp="1"/>
          </p:cNvSpPr>
          <p:nvPr>
            <p:ph sz="quarter" idx="1"/>
          </p:nvPr>
        </p:nvSpPr>
        <p:spPr>
          <a:xfrm>
            <a:off x="612648" y="1892300"/>
            <a:ext cx="2994152" cy="4635500"/>
          </a:xfrm>
        </p:spPr>
        <p:txBody>
          <a:bodyPr>
            <a:normAutofit fontScale="92500" lnSpcReduction="10000"/>
          </a:bodyPr>
          <a:lstStyle/>
          <a:p>
            <a:pPr marL="0" indent="0" algn="ctr">
              <a:buNone/>
            </a:pPr>
            <a:r>
              <a:rPr lang="en-US" sz="3200" b="1" dirty="0" smtClean="0">
                <a:solidFill>
                  <a:schemeClr val="accent3"/>
                </a:solidFill>
              </a:rPr>
              <a:t>Fall Season: September 1 – January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Winter/Spring Season: January 1 – May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Summer Season: May 1 – September 1</a:t>
            </a:r>
            <a:endParaRPr lang="en-US" sz="3200" b="1" dirty="0">
              <a:solidFill>
                <a:schemeClr val="accent3"/>
              </a:solidFill>
            </a:endParaRPr>
          </a:p>
        </p:txBody>
      </p:sp>
      <p:graphicFrame>
        <p:nvGraphicFramePr>
          <p:cNvPr id="5" name="Diagram 4"/>
          <p:cNvGraphicFramePr/>
          <p:nvPr>
            <p:extLst>
              <p:ext uri="{D42A27DB-BD31-4B8C-83A1-F6EECF244321}">
                <p14:modId xmlns:p14="http://schemas.microsoft.com/office/powerpoint/2010/main" val="764988435"/>
              </p:ext>
            </p:extLst>
          </p:nvPr>
        </p:nvGraphicFramePr>
        <p:xfrm>
          <a:off x="3924300" y="2032000"/>
          <a:ext cx="504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4712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Digitally-Enabled Faith Formation</a:t>
            </a:r>
            <a:endParaRPr lang="en-US" dirty="0"/>
          </a:p>
        </p:txBody>
      </p:sp>
      <p:sp>
        <p:nvSpPr>
          <p:cNvPr id="3" name="Content Placeholder 2"/>
          <p:cNvSpPr>
            <a:spLocks noGrp="1"/>
          </p:cNvSpPr>
          <p:nvPr>
            <p:ph sz="quarter" idx="1"/>
          </p:nvPr>
        </p:nvSpPr>
        <p:spPr>
          <a:xfrm>
            <a:off x="612648" y="1600201"/>
            <a:ext cx="8153400" cy="595418"/>
          </a:xfrm>
        </p:spPr>
        <p:txBody>
          <a:bodyPr/>
          <a:lstStyle/>
          <a:p>
            <a:pPr marL="0" indent="0">
              <a:buNone/>
            </a:pPr>
            <a:r>
              <a:rPr lang="en-US" b="1" dirty="0" smtClean="0"/>
              <a:t>- Identify opportunities for blended faith formation.</a:t>
            </a:r>
            <a:endParaRPr lang="en-US" b="1" dirty="0"/>
          </a:p>
        </p:txBody>
      </p:sp>
      <p:graphicFrame>
        <p:nvGraphicFramePr>
          <p:cNvPr id="5" name="Content Placeholder 3"/>
          <p:cNvGraphicFramePr>
            <a:graphicFrameLocks/>
          </p:cNvGraphicFramePr>
          <p:nvPr>
            <p:extLst>
              <p:ext uri="{D42A27DB-BD31-4B8C-83A1-F6EECF244321}">
                <p14:modId xmlns:p14="http://schemas.microsoft.com/office/powerpoint/2010/main" val="1774159461"/>
              </p:ext>
            </p:extLst>
          </p:nvPr>
        </p:nvGraphicFramePr>
        <p:xfrm>
          <a:off x="387096" y="2380790"/>
          <a:ext cx="8378952" cy="412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447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Season</a:t>
            </a:r>
            <a:endParaRPr lang="en-US" dirty="0"/>
          </a:p>
        </p:txBody>
      </p:sp>
      <p:sp>
        <p:nvSpPr>
          <p:cNvPr id="3" name="Content Placeholder 2"/>
          <p:cNvSpPr>
            <a:spLocks noGrp="1"/>
          </p:cNvSpPr>
          <p:nvPr>
            <p:ph sz="quarter" idx="1"/>
          </p:nvPr>
        </p:nvSpPr>
        <p:spPr>
          <a:xfrm>
            <a:off x="612648" y="1600199"/>
            <a:ext cx="8153400" cy="4892439"/>
          </a:xfrm>
        </p:spPr>
        <p:txBody>
          <a:bodyPr>
            <a:normAutofit/>
          </a:bodyPr>
          <a:lstStyle/>
          <a:p>
            <a:pPr marL="514350" indent="-514350">
              <a:buSzPct val="100000"/>
              <a:buFont typeface="+mj-lt"/>
              <a:buAutoNum type="arabicPeriod"/>
            </a:pPr>
            <a:r>
              <a:rPr lang="en-US" sz="2800" dirty="0" smtClean="0"/>
              <a:t>Identify the season. </a:t>
            </a:r>
          </a:p>
          <a:p>
            <a:pPr marL="514350" indent="-514350">
              <a:buSzPct val="100000"/>
              <a:buFont typeface="+mj-lt"/>
              <a:buAutoNum type="arabicPeriod"/>
            </a:pPr>
            <a:r>
              <a:rPr lang="en-US" sz="2800" dirty="0" smtClean="0"/>
              <a:t>Add continuing age-group programs.</a:t>
            </a:r>
          </a:p>
          <a:p>
            <a:pPr marL="514350" indent="-514350">
              <a:buSzPct val="100000"/>
              <a:buFont typeface="+mj-lt"/>
              <a:buAutoNum type="arabicPeriod"/>
            </a:pPr>
            <a:r>
              <a:rPr lang="en-US" sz="2800" dirty="0" smtClean="0"/>
              <a:t>Add intergenerational programs and events.</a:t>
            </a:r>
          </a:p>
          <a:p>
            <a:pPr marL="514350" indent="-514350">
              <a:buSzPct val="100000"/>
              <a:buFont typeface="+mj-lt"/>
              <a:buAutoNum type="arabicPeriod"/>
            </a:pPr>
            <a:r>
              <a:rPr lang="en-US" sz="2800" dirty="0" smtClean="0"/>
              <a:t>Add redesigned, digitally-enabled programming</a:t>
            </a:r>
          </a:p>
          <a:p>
            <a:pPr marL="514350" indent="-514350">
              <a:buSzPct val="100000"/>
              <a:buFont typeface="+mj-lt"/>
              <a:buAutoNum type="arabicPeriod"/>
            </a:pPr>
            <a:r>
              <a:rPr lang="en-US" sz="2800" dirty="0" smtClean="0"/>
              <a:t>Select new programming ideas.</a:t>
            </a:r>
          </a:p>
          <a:p>
            <a:pPr marL="514350" indent="-514350">
              <a:buSzPct val="100000"/>
              <a:buFont typeface="+mj-lt"/>
              <a:buAutoNum type="arabicPeriod"/>
            </a:pPr>
            <a:r>
              <a:rPr lang="en-US" sz="2800" dirty="0" smtClean="0"/>
              <a:t>Develop the final version of the plan: </a:t>
            </a:r>
          </a:p>
          <a:p>
            <a:pPr marL="834390" lvl="1" indent="-514350">
              <a:buSzPct val="100000"/>
            </a:pPr>
            <a:r>
              <a:rPr lang="en-US" sz="2800" dirty="0" smtClean="0"/>
              <a:t>Select the program ideas for each content area</a:t>
            </a:r>
          </a:p>
          <a:p>
            <a:pPr marL="834390" lvl="1" indent="-514350">
              <a:buSzPct val="100000"/>
            </a:pPr>
            <a:r>
              <a:rPr lang="en-US" sz="2800" dirty="0" smtClean="0"/>
              <a:t>Schedule the programming, e.g., a monthly focus</a:t>
            </a:r>
          </a:p>
        </p:txBody>
      </p:sp>
    </p:spTree>
    <p:extLst>
      <p:ext uri="{BB962C8B-B14F-4D97-AF65-F5344CB8AC3E}">
        <p14:creationId xmlns:p14="http://schemas.microsoft.com/office/powerpoint/2010/main" val="41664070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53217</TotalTime>
  <Words>1259</Words>
  <Application>Microsoft Macintosh PowerPoint</Application>
  <PresentationFormat>On-screen Show (4:3)</PresentationFormat>
  <Paragraphs>256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Designing faith formation for the 21st Century</vt:lpstr>
      <vt:lpstr>Design a Network: Content</vt:lpstr>
      <vt:lpstr>Whole Community Network</vt:lpstr>
      <vt:lpstr>PowerPoint Presentation</vt:lpstr>
      <vt:lpstr>PowerPoint Presentation</vt:lpstr>
      <vt:lpstr>Programming</vt:lpstr>
      <vt:lpstr>Design a Season of Programming</vt:lpstr>
      <vt:lpstr>Digitally-Enabled Faith Formation</vt:lpstr>
      <vt:lpstr>Design a Season</vt:lpstr>
      <vt:lpstr>Programming a Page</vt:lpstr>
      <vt:lpstr>Programming a Page</vt:lpstr>
      <vt:lpstr>PowerPoint Presentation</vt:lpstr>
      <vt:lpstr>PowerPoint Presentation</vt:lpstr>
      <vt:lpstr>Family Faith Formation Network</vt:lpstr>
      <vt:lpstr>PowerPoint Presentation</vt:lpstr>
      <vt:lpstr>PowerPoint Presentation</vt:lpstr>
      <vt:lpstr>PowerPoint Presentation</vt:lpstr>
      <vt:lpstr>PowerPoint Presentation</vt:lpstr>
      <vt:lpstr>PowerPoint Presentation</vt:lpstr>
      <vt:lpstr>Adult Faith Formation Network</vt:lpstr>
      <vt:lpstr>Build a Digital Platform</vt:lpstr>
      <vt:lpstr>Build a Digital Platform</vt:lpstr>
      <vt:lpstr>Design Personalized Learning</vt:lpstr>
      <vt:lpstr>Personalized Faith Formation</vt:lpstr>
      <vt:lpstr>PowerPoint Presentation</vt:lpstr>
      <vt:lpstr>PowerPoint Presentation</vt:lpstr>
      <vt:lpstr>Test the Plan &amp; Web Design</vt:lpstr>
      <vt:lpstr>Launch the Network</vt:lpstr>
      <vt:lpstr>Promotional Ideas </vt:lpstr>
      <vt:lpstr>Connect to Social Networks</vt:lpstr>
      <vt:lpstr>Evaluate Programming</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Roberto</dc:creator>
  <cp:lastModifiedBy>John Roberto</cp:lastModifiedBy>
  <cp:revision>919</cp:revision>
  <cp:lastPrinted>2012-09-21T11:09:22Z</cp:lastPrinted>
  <dcterms:created xsi:type="dcterms:W3CDTF">2010-10-22T11:09:29Z</dcterms:created>
  <dcterms:modified xsi:type="dcterms:W3CDTF">2015-05-18T23:48:45Z</dcterms:modified>
</cp:coreProperties>
</file>