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42"/>
  </p:notesMasterIdLst>
  <p:sldIdLst>
    <p:sldId id="582" r:id="rId2"/>
    <p:sldId id="583" r:id="rId3"/>
    <p:sldId id="592" r:id="rId4"/>
    <p:sldId id="584" r:id="rId5"/>
    <p:sldId id="585" r:id="rId6"/>
    <p:sldId id="586" r:id="rId7"/>
    <p:sldId id="587" r:id="rId8"/>
    <p:sldId id="589" r:id="rId9"/>
    <p:sldId id="591" r:id="rId10"/>
    <p:sldId id="491" r:id="rId11"/>
    <p:sldId id="572" r:id="rId12"/>
    <p:sldId id="401" r:id="rId13"/>
    <p:sldId id="577" r:id="rId14"/>
    <p:sldId id="573" r:id="rId15"/>
    <p:sldId id="574" r:id="rId16"/>
    <p:sldId id="575" r:id="rId17"/>
    <p:sldId id="513" r:id="rId18"/>
    <p:sldId id="515" r:id="rId19"/>
    <p:sldId id="561" r:id="rId20"/>
    <p:sldId id="562" r:id="rId21"/>
    <p:sldId id="576" r:id="rId22"/>
    <p:sldId id="525" r:id="rId23"/>
    <p:sldId id="311" r:id="rId24"/>
    <p:sldId id="578" r:id="rId25"/>
    <p:sldId id="280" r:id="rId26"/>
    <p:sldId id="563" r:id="rId27"/>
    <p:sldId id="570" r:id="rId28"/>
    <p:sldId id="579" r:id="rId29"/>
    <p:sldId id="308" r:id="rId30"/>
    <p:sldId id="309" r:id="rId31"/>
    <p:sldId id="565" r:id="rId32"/>
    <p:sldId id="568" r:id="rId33"/>
    <p:sldId id="540" r:id="rId34"/>
    <p:sldId id="567" r:id="rId35"/>
    <p:sldId id="569" r:id="rId36"/>
    <p:sldId id="580" r:id="rId37"/>
    <p:sldId id="558" r:id="rId38"/>
    <p:sldId id="559" r:id="rId39"/>
    <p:sldId id="457" r:id="rId40"/>
    <p:sldId id="45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1503" autoAdjust="0"/>
    <p:restoredTop sz="98363" autoAdjust="0"/>
  </p:normalViewPr>
  <p:slideViewPr>
    <p:cSldViewPr snapToGrid="0" snapToObjects="1">
      <p:cViewPr varScale="1">
        <p:scale>
          <a:sx n="117" d="100"/>
          <a:sy n="117" d="100"/>
        </p:scale>
        <p:origin x="-392"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4D486-C09F-034B-B735-58969B0EE54E}" type="doc">
      <dgm:prSet loTypeId="urn:microsoft.com/office/officeart/2005/8/layout/cycle7" loCatId="" qsTypeId="urn:microsoft.com/office/officeart/2005/8/quickstyle/simple1" qsCatId="simple" csTypeId="urn:microsoft.com/office/officeart/2005/8/colors/accent0_1" csCatId="mainScheme" phldr="1"/>
      <dgm:spPr/>
      <dgm:t>
        <a:bodyPr/>
        <a:lstStyle/>
        <a:p>
          <a:endParaRPr lang="en-US"/>
        </a:p>
      </dgm:t>
    </dgm:pt>
    <dgm:pt modelId="{6752BCA2-5964-3640-B511-029352444ABA}">
      <dgm:prSet phldrT="[Text]"/>
      <dgm:spPr/>
      <dgm:t>
        <a:bodyPr/>
        <a:lstStyle/>
        <a:p>
          <a:r>
            <a:rPr lang="en-US" b="1" dirty="0" smtClean="0"/>
            <a:t>Church</a:t>
          </a:r>
          <a:endParaRPr lang="en-US" b="1" dirty="0"/>
        </a:p>
      </dgm:t>
    </dgm:pt>
    <dgm:pt modelId="{16C98205-1D17-1C42-8C77-1B9B6D533256}" type="parTrans" cxnId="{08DEB0B9-BE58-9F4D-95F9-1CE6C5E10CE0}">
      <dgm:prSet/>
      <dgm:spPr/>
      <dgm:t>
        <a:bodyPr/>
        <a:lstStyle/>
        <a:p>
          <a:endParaRPr lang="en-US"/>
        </a:p>
      </dgm:t>
    </dgm:pt>
    <dgm:pt modelId="{44D210FE-1BFA-CF45-9FE2-D67C44A8923B}" type="sibTrans" cxnId="{08DEB0B9-BE58-9F4D-95F9-1CE6C5E10CE0}">
      <dgm:prSet/>
      <dgm:spPr/>
      <dgm:t>
        <a:bodyPr/>
        <a:lstStyle/>
        <a:p>
          <a:endParaRPr lang="en-US" dirty="0"/>
        </a:p>
      </dgm:t>
    </dgm:pt>
    <dgm:pt modelId="{FA96AC64-A6F2-BD4C-8E0E-2A18DA4CA7A6}">
      <dgm:prSet phldrT="[Text]"/>
      <dgm:spPr/>
      <dgm:t>
        <a:bodyPr/>
        <a:lstStyle/>
        <a:p>
          <a:r>
            <a:rPr lang="en-US" b="1" dirty="0" smtClean="0"/>
            <a:t>Family</a:t>
          </a:r>
          <a:endParaRPr lang="en-US" b="1" dirty="0"/>
        </a:p>
      </dgm:t>
    </dgm:pt>
    <dgm:pt modelId="{7F3B17CA-BA95-B344-B2B0-54FA1D551CFE}" type="parTrans" cxnId="{C421627F-68F1-2D46-BCCC-6A1C11F43F62}">
      <dgm:prSet/>
      <dgm:spPr/>
      <dgm:t>
        <a:bodyPr/>
        <a:lstStyle/>
        <a:p>
          <a:endParaRPr lang="en-US"/>
        </a:p>
      </dgm:t>
    </dgm:pt>
    <dgm:pt modelId="{AAFB8270-04CE-ED44-9089-945AF9754DA6}" type="sibTrans" cxnId="{C421627F-68F1-2D46-BCCC-6A1C11F43F62}">
      <dgm:prSet/>
      <dgm:spPr/>
      <dgm:t>
        <a:bodyPr/>
        <a:lstStyle/>
        <a:p>
          <a:endParaRPr lang="en-US" dirty="0"/>
        </a:p>
      </dgm:t>
    </dgm:pt>
    <dgm:pt modelId="{09FD1A6E-92F1-8745-BC6F-242570246927}">
      <dgm:prSet phldrT="[Text]"/>
      <dgm:spPr/>
      <dgm:t>
        <a:bodyPr/>
        <a:lstStyle/>
        <a:p>
          <a:r>
            <a:rPr lang="en-US" b="1" dirty="0" smtClean="0"/>
            <a:t>Ethnic Traditions</a:t>
          </a:r>
          <a:endParaRPr lang="en-US" b="1" dirty="0"/>
        </a:p>
      </dgm:t>
    </dgm:pt>
    <dgm:pt modelId="{0F85D442-F763-0547-B99D-16E389CE8702}" type="parTrans" cxnId="{A500A39D-1307-9640-99FB-13B59C4A80AA}">
      <dgm:prSet/>
      <dgm:spPr/>
      <dgm:t>
        <a:bodyPr/>
        <a:lstStyle/>
        <a:p>
          <a:endParaRPr lang="en-US"/>
        </a:p>
      </dgm:t>
    </dgm:pt>
    <dgm:pt modelId="{71A3058C-4992-C947-A232-9F5E3CFA3899}" type="sibTrans" cxnId="{A500A39D-1307-9640-99FB-13B59C4A80AA}">
      <dgm:prSet/>
      <dgm:spPr/>
      <dgm:t>
        <a:bodyPr/>
        <a:lstStyle/>
        <a:p>
          <a:endParaRPr lang="en-US" dirty="0"/>
        </a:p>
      </dgm:t>
    </dgm:pt>
    <dgm:pt modelId="{EEE9491C-DD74-B84E-8521-987943C14A4E}">
      <dgm:prSet phldrT="[Text]"/>
      <dgm:spPr/>
      <dgm:t>
        <a:bodyPr/>
        <a:lstStyle/>
        <a:p>
          <a:r>
            <a:rPr lang="en-US" b="1" dirty="0" smtClean="0"/>
            <a:t>Community</a:t>
          </a:r>
          <a:endParaRPr lang="en-US" b="1" dirty="0"/>
        </a:p>
      </dgm:t>
    </dgm:pt>
    <dgm:pt modelId="{D434515E-9A03-2A4F-B38B-D8CF25530B7F}" type="parTrans" cxnId="{11F344F4-4B74-DF44-B2EE-3C19E672136C}">
      <dgm:prSet/>
      <dgm:spPr/>
      <dgm:t>
        <a:bodyPr/>
        <a:lstStyle/>
        <a:p>
          <a:endParaRPr lang="en-US"/>
        </a:p>
      </dgm:t>
    </dgm:pt>
    <dgm:pt modelId="{786A9633-CEC7-9040-B5F9-14F850C724EA}" type="sibTrans" cxnId="{11F344F4-4B74-DF44-B2EE-3C19E672136C}">
      <dgm:prSet/>
      <dgm:spPr/>
      <dgm:t>
        <a:bodyPr/>
        <a:lstStyle/>
        <a:p>
          <a:endParaRPr lang="en-US" dirty="0"/>
        </a:p>
      </dgm:t>
    </dgm:pt>
    <dgm:pt modelId="{0686F1F9-552A-1C4E-9807-29321BCEB133}">
      <dgm:prSet phldrT="[Text]"/>
      <dgm:spPr/>
      <dgm:t>
        <a:bodyPr/>
        <a:lstStyle/>
        <a:p>
          <a:r>
            <a:rPr lang="en-US" b="1" dirty="0" smtClean="0"/>
            <a:t>Catholic School</a:t>
          </a:r>
          <a:endParaRPr lang="en-US" b="1" dirty="0"/>
        </a:p>
      </dgm:t>
    </dgm:pt>
    <dgm:pt modelId="{35742BD7-A4B6-B94F-996B-9DA648F00187}" type="parTrans" cxnId="{68F30D41-37A2-184D-8A70-80D373D0BA75}">
      <dgm:prSet/>
      <dgm:spPr/>
      <dgm:t>
        <a:bodyPr/>
        <a:lstStyle/>
        <a:p>
          <a:endParaRPr lang="en-US"/>
        </a:p>
      </dgm:t>
    </dgm:pt>
    <dgm:pt modelId="{142F05A4-5293-4D4A-BE57-97FE0EA86B8F}" type="sibTrans" cxnId="{68F30D41-37A2-184D-8A70-80D373D0BA75}">
      <dgm:prSet/>
      <dgm:spPr/>
      <dgm:t>
        <a:bodyPr/>
        <a:lstStyle/>
        <a:p>
          <a:endParaRPr lang="en-US" dirty="0"/>
        </a:p>
      </dgm:t>
    </dgm:pt>
    <dgm:pt modelId="{D28965D9-F7B1-0C4E-BE84-7713E56050D3}" type="pres">
      <dgm:prSet presAssocID="{FDC4D486-C09F-034B-B735-58969B0EE54E}" presName="Name0" presStyleCnt="0">
        <dgm:presLayoutVars>
          <dgm:dir/>
          <dgm:resizeHandles val="exact"/>
        </dgm:presLayoutVars>
      </dgm:prSet>
      <dgm:spPr/>
      <dgm:t>
        <a:bodyPr/>
        <a:lstStyle/>
        <a:p>
          <a:endParaRPr lang="en-US"/>
        </a:p>
      </dgm:t>
    </dgm:pt>
    <dgm:pt modelId="{1990CFAF-81CD-DD4E-98DE-0C18A96A257D}" type="pres">
      <dgm:prSet presAssocID="{6752BCA2-5964-3640-B511-029352444ABA}" presName="node" presStyleLbl="node1" presStyleIdx="0" presStyleCnt="5">
        <dgm:presLayoutVars>
          <dgm:bulletEnabled val="1"/>
        </dgm:presLayoutVars>
      </dgm:prSet>
      <dgm:spPr/>
      <dgm:t>
        <a:bodyPr/>
        <a:lstStyle/>
        <a:p>
          <a:endParaRPr lang="en-US"/>
        </a:p>
      </dgm:t>
    </dgm:pt>
    <dgm:pt modelId="{2E41C621-B381-0043-A60B-ABCDDB4C9277}" type="pres">
      <dgm:prSet presAssocID="{44D210FE-1BFA-CF45-9FE2-D67C44A8923B}" presName="sibTrans" presStyleLbl="sibTrans2D1" presStyleIdx="0" presStyleCnt="5"/>
      <dgm:spPr/>
      <dgm:t>
        <a:bodyPr/>
        <a:lstStyle/>
        <a:p>
          <a:endParaRPr lang="en-US"/>
        </a:p>
      </dgm:t>
    </dgm:pt>
    <dgm:pt modelId="{6BC8E2BB-EBD7-6F47-9CE6-B21F41606B3B}" type="pres">
      <dgm:prSet presAssocID="{44D210FE-1BFA-CF45-9FE2-D67C44A8923B}" presName="connectorText" presStyleLbl="sibTrans2D1" presStyleIdx="0" presStyleCnt="5"/>
      <dgm:spPr/>
      <dgm:t>
        <a:bodyPr/>
        <a:lstStyle/>
        <a:p>
          <a:endParaRPr lang="en-US"/>
        </a:p>
      </dgm:t>
    </dgm:pt>
    <dgm:pt modelId="{505862EE-0DD7-1949-9EC8-14438D10A2FB}" type="pres">
      <dgm:prSet presAssocID="{FA96AC64-A6F2-BD4C-8E0E-2A18DA4CA7A6}" presName="node" presStyleLbl="node1" presStyleIdx="1" presStyleCnt="5">
        <dgm:presLayoutVars>
          <dgm:bulletEnabled val="1"/>
        </dgm:presLayoutVars>
      </dgm:prSet>
      <dgm:spPr/>
      <dgm:t>
        <a:bodyPr/>
        <a:lstStyle/>
        <a:p>
          <a:endParaRPr lang="en-US"/>
        </a:p>
      </dgm:t>
    </dgm:pt>
    <dgm:pt modelId="{43B4C046-E50A-9C42-B239-13F90C3B76C3}" type="pres">
      <dgm:prSet presAssocID="{AAFB8270-04CE-ED44-9089-945AF9754DA6}" presName="sibTrans" presStyleLbl="sibTrans2D1" presStyleIdx="1" presStyleCnt="5"/>
      <dgm:spPr/>
      <dgm:t>
        <a:bodyPr/>
        <a:lstStyle/>
        <a:p>
          <a:endParaRPr lang="en-US"/>
        </a:p>
      </dgm:t>
    </dgm:pt>
    <dgm:pt modelId="{F74D4A00-8B4F-F743-A1A0-4AE4A1ED4B76}" type="pres">
      <dgm:prSet presAssocID="{AAFB8270-04CE-ED44-9089-945AF9754DA6}" presName="connectorText" presStyleLbl="sibTrans2D1" presStyleIdx="1" presStyleCnt="5"/>
      <dgm:spPr/>
      <dgm:t>
        <a:bodyPr/>
        <a:lstStyle/>
        <a:p>
          <a:endParaRPr lang="en-US"/>
        </a:p>
      </dgm:t>
    </dgm:pt>
    <dgm:pt modelId="{3EDDC2EF-8868-8A47-8C6F-E00620590F12}" type="pres">
      <dgm:prSet presAssocID="{09FD1A6E-92F1-8745-BC6F-242570246927}" presName="node" presStyleLbl="node1" presStyleIdx="2" presStyleCnt="5">
        <dgm:presLayoutVars>
          <dgm:bulletEnabled val="1"/>
        </dgm:presLayoutVars>
      </dgm:prSet>
      <dgm:spPr/>
      <dgm:t>
        <a:bodyPr/>
        <a:lstStyle/>
        <a:p>
          <a:endParaRPr lang="en-US"/>
        </a:p>
      </dgm:t>
    </dgm:pt>
    <dgm:pt modelId="{3A94A66F-440F-474D-B62A-38F4B83150BF}" type="pres">
      <dgm:prSet presAssocID="{71A3058C-4992-C947-A232-9F5E3CFA3899}" presName="sibTrans" presStyleLbl="sibTrans2D1" presStyleIdx="2" presStyleCnt="5"/>
      <dgm:spPr/>
      <dgm:t>
        <a:bodyPr/>
        <a:lstStyle/>
        <a:p>
          <a:endParaRPr lang="en-US"/>
        </a:p>
      </dgm:t>
    </dgm:pt>
    <dgm:pt modelId="{224461FE-A9A2-834A-BE1B-F6CE11FDDA2E}" type="pres">
      <dgm:prSet presAssocID="{71A3058C-4992-C947-A232-9F5E3CFA3899}" presName="connectorText" presStyleLbl="sibTrans2D1" presStyleIdx="2" presStyleCnt="5"/>
      <dgm:spPr/>
      <dgm:t>
        <a:bodyPr/>
        <a:lstStyle/>
        <a:p>
          <a:endParaRPr lang="en-US"/>
        </a:p>
      </dgm:t>
    </dgm:pt>
    <dgm:pt modelId="{78E7D10B-BC78-964C-A2D1-30D966BD4389}" type="pres">
      <dgm:prSet presAssocID="{EEE9491C-DD74-B84E-8521-987943C14A4E}" presName="node" presStyleLbl="node1" presStyleIdx="3" presStyleCnt="5">
        <dgm:presLayoutVars>
          <dgm:bulletEnabled val="1"/>
        </dgm:presLayoutVars>
      </dgm:prSet>
      <dgm:spPr/>
      <dgm:t>
        <a:bodyPr/>
        <a:lstStyle/>
        <a:p>
          <a:endParaRPr lang="en-US"/>
        </a:p>
      </dgm:t>
    </dgm:pt>
    <dgm:pt modelId="{77D00DF0-F510-944A-89D4-0DEB8B872265}" type="pres">
      <dgm:prSet presAssocID="{786A9633-CEC7-9040-B5F9-14F850C724EA}" presName="sibTrans" presStyleLbl="sibTrans2D1" presStyleIdx="3" presStyleCnt="5"/>
      <dgm:spPr/>
      <dgm:t>
        <a:bodyPr/>
        <a:lstStyle/>
        <a:p>
          <a:endParaRPr lang="en-US"/>
        </a:p>
      </dgm:t>
    </dgm:pt>
    <dgm:pt modelId="{86390240-3590-8E45-BA7D-F5A09B6CABFA}" type="pres">
      <dgm:prSet presAssocID="{786A9633-CEC7-9040-B5F9-14F850C724EA}" presName="connectorText" presStyleLbl="sibTrans2D1" presStyleIdx="3" presStyleCnt="5"/>
      <dgm:spPr/>
      <dgm:t>
        <a:bodyPr/>
        <a:lstStyle/>
        <a:p>
          <a:endParaRPr lang="en-US"/>
        </a:p>
      </dgm:t>
    </dgm:pt>
    <dgm:pt modelId="{3DF0EC7D-0241-FC41-A688-9667E860BA0C}" type="pres">
      <dgm:prSet presAssocID="{0686F1F9-552A-1C4E-9807-29321BCEB133}" presName="node" presStyleLbl="node1" presStyleIdx="4" presStyleCnt="5">
        <dgm:presLayoutVars>
          <dgm:bulletEnabled val="1"/>
        </dgm:presLayoutVars>
      </dgm:prSet>
      <dgm:spPr/>
      <dgm:t>
        <a:bodyPr/>
        <a:lstStyle/>
        <a:p>
          <a:endParaRPr lang="en-US"/>
        </a:p>
      </dgm:t>
    </dgm:pt>
    <dgm:pt modelId="{7BA80D9D-06A6-C64C-B56E-5E5BC9F50ABE}" type="pres">
      <dgm:prSet presAssocID="{142F05A4-5293-4D4A-BE57-97FE0EA86B8F}" presName="sibTrans" presStyleLbl="sibTrans2D1" presStyleIdx="4" presStyleCnt="5"/>
      <dgm:spPr/>
      <dgm:t>
        <a:bodyPr/>
        <a:lstStyle/>
        <a:p>
          <a:endParaRPr lang="en-US"/>
        </a:p>
      </dgm:t>
    </dgm:pt>
    <dgm:pt modelId="{06A033F6-AE01-714F-B959-62B5D2386158}" type="pres">
      <dgm:prSet presAssocID="{142F05A4-5293-4D4A-BE57-97FE0EA86B8F}" presName="connectorText" presStyleLbl="sibTrans2D1" presStyleIdx="4" presStyleCnt="5"/>
      <dgm:spPr/>
      <dgm:t>
        <a:bodyPr/>
        <a:lstStyle/>
        <a:p>
          <a:endParaRPr lang="en-US"/>
        </a:p>
      </dgm:t>
    </dgm:pt>
  </dgm:ptLst>
  <dgm:cxnLst>
    <dgm:cxn modelId="{C421627F-68F1-2D46-BCCC-6A1C11F43F62}" srcId="{FDC4D486-C09F-034B-B735-58969B0EE54E}" destId="{FA96AC64-A6F2-BD4C-8E0E-2A18DA4CA7A6}" srcOrd="1" destOrd="0" parTransId="{7F3B17CA-BA95-B344-B2B0-54FA1D551CFE}" sibTransId="{AAFB8270-04CE-ED44-9089-945AF9754DA6}"/>
    <dgm:cxn modelId="{E03F7714-B09D-FB46-A4DA-3715E4B83354}" type="presOf" srcId="{AAFB8270-04CE-ED44-9089-945AF9754DA6}" destId="{F74D4A00-8B4F-F743-A1A0-4AE4A1ED4B76}" srcOrd="1" destOrd="0" presId="urn:microsoft.com/office/officeart/2005/8/layout/cycle7"/>
    <dgm:cxn modelId="{68F30D41-37A2-184D-8A70-80D373D0BA75}" srcId="{FDC4D486-C09F-034B-B735-58969B0EE54E}" destId="{0686F1F9-552A-1C4E-9807-29321BCEB133}" srcOrd="4" destOrd="0" parTransId="{35742BD7-A4B6-B94F-996B-9DA648F00187}" sibTransId="{142F05A4-5293-4D4A-BE57-97FE0EA86B8F}"/>
    <dgm:cxn modelId="{38316CAF-71FA-0D48-B3A3-395383761F97}" type="presOf" srcId="{786A9633-CEC7-9040-B5F9-14F850C724EA}" destId="{86390240-3590-8E45-BA7D-F5A09B6CABFA}" srcOrd="1" destOrd="0" presId="urn:microsoft.com/office/officeart/2005/8/layout/cycle7"/>
    <dgm:cxn modelId="{750EF9B7-F059-204F-9BBF-1FF071685569}" type="presOf" srcId="{142F05A4-5293-4D4A-BE57-97FE0EA86B8F}" destId="{7BA80D9D-06A6-C64C-B56E-5E5BC9F50ABE}" srcOrd="0" destOrd="0" presId="urn:microsoft.com/office/officeart/2005/8/layout/cycle7"/>
    <dgm:cxn modelId="{CF5BD9E7-BA06-274D-AF28-11D42C718575}" type="presOf" srcId="{09FD1A6E-92F1-8745-BC6F-242570246927}" destId="{3EDDC2EF-8868-8A47-8C6F-E00620590F12}" srcOrd="0" destOrd="0" presId="urn:microsoft.com/office/officeart/2005/8/layout/cycle7"/>
    <dgm:cxn modelId="{F593E625-6F2F-5C46-8097-4BF220093920}" type="presOf" srcId="{71A3058C-4992-C947-A232-9F5E3CFA3899}" destId="{3A94A66F-440F-474D-B62A-38F4B83150BF}" srcOrd="0" destOrd="0" presId="urn:microsoft.com/office/officeart/2005/8/layout/cycle7"/>
    <dgm:cxn modelId="{9664E8C9-1F6F-FA41-9F7C-F08BF2C6BD26}" type="presOf" srcId="{44D210FE-1BFA-CF45-9FE2-D67C44A8923B}" destId="{2E41C621-B381-0043-A60B-ABCDDB4C9277}" srcOrd="0" destOrd="0" presId="urn:microsoft.com/office/officeart/2005/8/layout/cycle7"/>
    <dgm:cxn modelId="{08DEB0B9-BE58-9F4D-95F9-1CE6C5E10CE0}" srcId="{FDC4D486-C09F-034B-B735-58969B0EE54E}" destId="{6752BCA2-5964-3640-B511-029352444ABA}" srcOrd="0" destOrd="0" parTransId="{16C98205-1D17-1C42-8C77-1B9B6D533256}" sibTransId="{44D210FE-1BFA-CF45-9FE2-D67C44A8923B}"/>
    <dgm:cxn modelId="{A500A39D-1307-9640-99FB-13B59C4A80AA}" srcId="{FDC4D486-C09F-034B-B735-58969B0EE54E}" destId="{09FD1A6E-92F1-8745-BC6F-242570246927}" srcOrd="2" destOrd="0" parTransId="{0F85D442-F763-0547-B99D-16E389CE8702}" sibTransId="{71A3058C-4992-C947-A232-9F5E3CFA3899}"/>
    <dgm:cxn modelId="{485B0D7D-DC1C-E449-95EF-022BFCE97A84}" type="presOf" srcId="{6752BCA2-5964-3640-B511-029352444ABA}" destId="{1990CFAF-81CD-DD4E-98DE-0C18A96A257D}" srcOrd="0" destOrd="0" presId="urn:microsoft.com/office/officeart/2005/8/layout/cycle7"/>
    <dgm:cxn modelId="{F8DEC3DA-2EBA-614F-A4EB-BE0DB35FF376}" type="presOf" srcId="{142F05A4-5293-4D4A-BE57-97FE0EA86B8F}" destId="{06A033F6-AE01-714F-B959-62B5D2386158}" srcOrd="1" destOrd="0" presId="urn:microsoft.com/office/officeart/2005/8/layout/cycle7"/>
    <dgm:cxn modelId="{CA1AD546-3836-EF4C-9389-B9FB6543D2B2}" type="presOf" srcId="{44D210FE-1BFA-CF45-9FE2-D67C44A8923B}" destId="{6BC8E2BB-EBD7-6F47-9CE6-B21F41606B3B}" srcOrd="1" destOrd="0" presId="urn:microsoft.com/office/officeart/2005/8/layout/cycle7"/>
    <dgm:cxn modelId="{6B4B1A22-0497-3A4F-9BA8-B4EEC300DDE8}" type="presOf" srcId="{EEE9491C-DD74-B84E-8521-987943C14A4E}" destId="{78E7D10B-BC78-964C-A2D1-30D966BD4389}" srcOrd="0" destOrd="0" presId="urn:microsoft.com/office/officeart/2005/8/layout/cycle7"/>
    <dgm:cxn modelId="{9CD5CF97-504C-A143-8DC7-9E60AFDBD6F6}" type="presOf" srcId="{786A9633-CEC7-9040-B5F9-14F850C724EA}" destId="{77D00DF0-F510-944A-89D4-0DEB8B872265}" srcOrd="0" destOrd="0" presId="urn:microsoft.com/office/officeart/2005/8/layout/cycle7"/>
    <dgm:cxn modelId="{4A57E1D0-BC8E-6245-8D0B-62652676E28C}" type="presOf" srcId="{FDC4D486-C09F-034B-B735-58969B0EE54E}" destId="{D28965D9-F7B1-0C4E-BE84-7713E56050D3}" srcOrd="0" destOrd="0" presId="urn:microsoft.com/office/officeart/2005/8/layout/cycle7"/>
    <dgm:cxn modelId="{61CF0E8A-7BFD-634C-BC3D-0557F53F9D13}" type="presOf" srcId="{71A3058C-4992-C947-A232-9F5E3CFA3899}" destId="{224461FE-A9A2-834A-BE1B-F6CE11FDDA2E}" srcOrd="1" destOrd="0" presId="urn:microsoft.com/office/officeart/2005/8/layout/cycle7"/>
    <dgm:cxn modelId="{DDFC2ABE-31DE-1444-9051-008C9C79C197}" type="presOf" srcId="{AAFB8270-04CE-ED44-9089-945AF9754DA6}" destId="{43B4C046-E50A-9C42-B239-13F90C3B76C3}" srcOrd="0" destOrd="0" presId="urn:microsoft.com/office/officeart/2005/8/layout/cycle7"/>
    <dgm:cxn modelId="{8FA2265A-5BD9-FA45-97A9-2E89320BB956}" type="presOf" srcId="{0686F1F9-552A-1C4E-9807-29321BCEB133}" destId="{3DF0EC7D-0241-FC41-A688-9667E860BA0C}" srcOrd="0" destOrd="0" presId="urn:microsoft.com/office/officeart/2005/8/layout/cycle7"/>
    <dgm:cxn modelId="{2A6F63AB-8C17-9E4E-A834-36A39A32FFC8}" type="presOf" srcId="{FA96AC64-A6F2-BD4C-8E0E-2A18DA4CA7A6}" destId="{505862EE-0DD7-1949-9EC8-14438D10A2FB}" srcOrd="0" destOrd="0" presId="urn:microsoft.com/office/officeart/2005/8/layout/cycle7"/>
    <dgm:cxn modelId="{11F344F4-4B74-DF44-B2EE-3C19E672136C}" srcId="{FDC4D486-C09F-034B-B735-58969B0EE54E}" destId="{EEE9491C-DD74-B84E-8521-987943C14A4E}" srcOrd="3" destOrd="0" parTransId="{D434515E-9A03-2A4F-B38B-D8CF25530B7F}" sibTransId="{786A9633-CEC7-9040-B5F9-14F850C724EA}"/>
    <dgm:cxn modelId="{BA0B7909-97DC-7542-85E8-454AD726254C}" type="presParOf" srcId="{D28965D9-F7B1-0C4E-BE84-7713E56050D3}" destId="{1990CFAF-81CD-DD4E-98DE-0C18A96A257D}" srcOrd="0" destOrd="0" presId="urn:microsoft.com/office/officeart/2005/8/layout/cycle7"/>
    <dgm:cxn modelId="{54E5E0C1-8B87-3349-B6C1-15CE1265F94E}" type="presParOf" srcId="{D28965D9-F7B1-0C4E-BE84-7713E56050D3}" destId="{2E41C621-B381-0043-A60B-ABCDDB4C9277}" srcOrd="1" destOrd="0" presId="urn:microsoft.com/office/officeart/2005/8/layout/cycle7"/>
    <dgm:cxn modelId="{75A4DC61-00AD-6E40-AC55-A726383D0947}" type="presParOf" srcId="{2E41C621-B381-0043-A60B-ABCDDB4C9277}" destId="{6BC8E2BB-EBD7-6F47-9CE6-B21F41606B3B}" srcOrd="0" destOrd="0" presId="urn:microsoft.com/office/officeart/2005/8/layout/cycle7"/>
    <dgm:cxn modelId="{3FEF48E8-C2EB-544A-BD9C-43A2C6878D8C}" type="presParOf" srcId="{D28965D9-F7B1-0C4E-BE84-7713E56050D3}" destId="{505862EE-0DD7-1949-9EC8-14438D10A2FB}" srcOrd="2" destOrd="0" presId="urn:microsoft.com/office/officeart/2005/8/layout/cycle7"/>
    <dgm:cxn modelId="{3B6AF22D-0F06-674C-B8C8-4B59FF1840C0}" type="presParOf" srcId="{D28965D9-F7B1-0C4E-BE84-7713E56050D3}" destId="{43B4C046-E50A-9C42-B239-13F90C3B76C3}" srcOrd="3" destOrd="0" presId="urn:microsoft.com/office/officeart/2005/8/layout/cycle7"/>
    <dgm:cxn modelId="{4727F318-069F-1241-879C-445E135FB8F8}" type="presParOf" srcId="{43B4C046-E50A-9C42-B239-13F90C3B76C3}" destId="{F74D4A00-8B4F-F743-A1A0-4AE4A1ED4B76}" srcOrd="0" destOrd="0" presId="urn:microsoft.com/office/officeart/2005/8/layout/cycle7"/>
    <dgm:cxn modelId="{0090764A-AC6F-4E45-BFE3-3351EF7DB3D3}" type="presParOf" srcId="{D28965D9-F7B1-0C4E-BE84-7713E56050D3}" destId="{3EDDC2EF-8868-8A47-8C6F-E00620590F12}" srcOrd="4" destOrd="0" presId="urn:microsoft.com/office/officeart/2005/8/layout/cycle7"/>
    <dgm:cxn modelId="{490150D2-6D0F-554D-867F-A5B3999FA8EC}" type="presParOf" srcId="{D28965D9-F7B1-0C4E-BE84-7713E56050D3}" destId="{3A94A66F-440F-474D-B62A-38F4B83150BF}" srcOrd="5" destOrd="0" presId="urn:microsoft.com/office/officeart/2005/8/layout/cycle7"/>
    <dgm:cxn modelId="{B4D6A7DD-77E3-3C45-8B4A-908D76420223}" type="presParOf" srcId="{3A94A66F-440F-474D-B62A-38F4B83150BF}" destId="{224461FE-A9A2-834A-BE1B-F6CE11FDDA2E}" srcOrd="0" destOrd="0" presId="urn:microsoft.com/office/officeart/2005/8/layout/cycle7"/>
    <dgm:cxn modelId="{CB92831F-8635-2D4C-A733-A857F48560C5}" type="presParOf" srcId="{D28965D9-F7B1-0C4E-BE84-7713E56050D3}" destId="{78E7D10B-BC78-964C-A2D1-30D966BD4389}" srcOrd="6" destOrd="0" presId="urn:microsoft.com/office/officeart/2005/8/layout/cycle7"/>
    <dgm:cxn modelId="{CBCFA451-D39A-434B-9485-3AFC9F0C724D}" type="presParOf" srcId="{D28965D9-F7B1-0C4E-BE84-7713E56050D3}" destId="{77D00DF0-F510-944A-89D4-0DEB8B872265}" srcOrd="7" destOrd="0" presId="urn:microsoft.com/office/officeart/2005/8/layout/cycle7"/>
    <dgm:cxn modelId="{64771E30-B58D-EE4A-B772-2C498B76E8A9}" type="presParOf" srcId="{77D00DF0-F510-944A-89D4-0DEB8B872265}" destId="{86390240-3590-8E45-BA7D-F5A09B6CABFA}" srcOrd="0" destOrd="0" presId="urn:microsoft.com/office/officeart/2005/8/layout/cycle7"/>
    <dgm:cxn modelId="{8A85B513-52AD-9443-878F-B64A99A6CB31}" type="presParOf" srcId="{D28965D9-F7B1-0C4E-BE84-7713E56050D3}" destId="{3DF0EC7D-0241-FC41-A688-9667E860BA0C}" srcOrd="8" destOrd="0" presId="urn:microsoft.com/office/officeart/2005/8/layout/cycle7"/>
    <dgm:cxn modelId="{96C3952F-C91A-8B42-A9B8-735B26926F32}" type="presParOf" srcId="{D28965D9-F7B1-0C4E-BE84-7713E56050D3}" destId="{7BA80D9D-06A6-C64C-B56E-5E5BC9F50ABE}" srcOrd="9" destOrd="0" presId="urn:microsoft.com/office/officeart/2005/8/layout/cycle7"/>
    <dgm:cxn modelId="{521B9D6C-F9DE-D947-9219-411F3E7D90BB}" type="presParOf" srcId="{7BA80D9D-06A6-C64C-B56E-5E5BC9F50ABE}" destId="{06A033F6-AE01-714F-B959-62B5D238615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3D3" qsCatId="3D" csTypeId="urn:microsoft.com/office/officeart/2005/8/colors/colorful3" csCatId="colorful" phldr="1"/>
      <dgm:spPr/>
      <dgm:t>
        <a:bodyPr/>
        <a:lstStyle/>
        <a:p>
          <a:endParaRPr lang="en-US"/>
        </a:p>
      </dgm:t>
    </dgm:pt>
    <dgm:pt modelId="{76AA2A43-AFEB-1147-9CC9-AEFEA45E4C59}">
      <dgm:prSet phldrT="[Text]"/>
      <dgm:spPr/>
      <dgm:t>
        <a:bodyPr/>
        <a:lstStyle/>
        <a:p>
          <a:r>
            <a:rPr lang="en-US" b="1" dirty="0" smtClean="0">
              <a:latin typeface="Tw Cen MT"/>
              <a:cs typeface="Tw Cen MT"/>
            </a:rPr>
            <a:t>Intergenerational Faith Formation</a:t>
          </a:r>
          <a:endParaRPr lang="en-US" b="1" dirty="0">
            <a:latin typeface="Tw Cen MT"/>
            <a:cs typeface="Tw Cen MT"/>
          </a:endParaRPr>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latin typeface="Tw Cen MT"/>
              <a:cs typeface="Tw Cen MT"/>
            </a:rPr>
            <a:t>Age Group/Generational Faith Formation</a:t>
          </a:r>
          <a:endParaRPr lang="en-US" b="1" dirty="0">
            <a:latin typeface="Tw Cen MT"/>
            <a:cs typeface="Tw Cen MT"/>
          </a:endParaRPr>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latin typeface="Tw Cen MT"/>
              <a:cs typeface="Tw Cen MT"/>
            </a:rPr>
            <a:t>Family Faith Formation</a:t>
          </a:r>
          <a:endParaRPr lang="en-US" b="1" dirty="0">
            <a:latin typeface="Tw Cen MT"/>
            <a:cs typeface="Tw Cen MT"/>
          </a:endParaRPr>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latin typeface="Tw Cen MT"/>
              <a:cs typeface="Tw Cen MT"/>
            </a:rPr>
            <a:t>Missional Faith Formation</a:t>
          </a:r>
          <a:endParaRPr lang="en-US" b="1" dirty="0">
            <a:latin typeface="Tw Cen MT"/>
            <a:cs typeface="Tw Cen MT"/>
          </a:endParaRPr>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latin typeface="Tw Cen MT"/>
              <a:cs typeface="Tw Cen MT"/>
            </a:rPr>
            <a:t>Online &amp; Digital Faith Formation</a:t>
          </a:r>
          <a:endParaRPr lang="en-US" b="1" dirty="0">
            <a:latin typeface="Tw Cen MT"/>
            <a:cs typeface="Tw Cen MT"/>
          </a:endParaRPr>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295BC715-F583-244D-858A-A3D116D77FBD}" type="presOf" srcId="{17D2D893-3134-764F-A48F-16D3AC846FCB}" destId="{FB54FA89-97A0-7040-8E25-18DCBD0BED75}" srcOrd="0" destOrd="0" presId="urn:microsoft.com/office/officeart/2005/8/layout/cycle7"/>
    <dgm:cxn modelId="{7A366367-0C73-0347-9209-0200B6B0C770}" type="presOf" srcId="{00818949-743F-F441-9F10-774BA815BEA7}" destId="{5757A606-3E81-4F41-885E-67635B157521}" srcOrd="1" destOrd="0" presId="urn:microsoft.com/office/officeart/2005/8/layout/cycle7"/>
    <dgm:cxn modelId="{0C2FD7AE-C9F4-9E4B-92B3-8897905F6FCE}" type="presOf" srcId="{0C889600-8DC4-7741-A405-D437FDF29851}" destId="{EE807F27-9308-CA4A-919C-9455DD87D40D}" srcOrd="1" destOrd="0" presId="urn:microsoft.com/office/officeart/2005/8/layout/cycle7"/>
    <dgm:cxn modelId="{2F187F72-D508-4B4F-BBCD-508161AFCE8C}" type="presOf" srcId="{F6A06622-E6BC-4943-8221-6CE1240102B6}" destId="{A7CE2B26-2AD6-454B-94B4-4248BB7F8D35}"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03ACE9CE-41C0-C04B-8FE1-2547EDEECD8B}" srcId="{A00FD7EF-D5EF-2D47-8D5B-617EEB4026A9}" destId="{17D2D893-3134-764F-A48F-16D3AC846FCB}" srcOrd="3" destOrd="0" parTransId="{F8C63C46-5312-BA41-94C7-CAE1D93B0BF7}" sibTransId="{B24076F3-B49A-244E-B1D4-6342607C8B94}"/>
    <dgm:cxn modelId="{3D99FAB4-C054-674A-9DEE-8D813D581991}" type="presOf" srcId="{76AA2A43-AFEB-1147-9CC9-AEFEA45E4C59}" destId="{5BEF662F-6A0A-0C4A-9674-A8DEBB29C2A9}" srcOrd="0" destOrd="0" presId="urn:microsoft.com/office/officeart/2005/8/layout/cycle7"/>
    <dgm:cxn modelId="{2977DE91-DA4B-D34D-8A5C-BCA9E767B2A4}" type="presOf" srcId="{0C120AFB-D961-564F-9F41-BAE5B926B609}" destId="{9345814C-7A2F-7249-B023-5EA7D9E3DEEE}" srcOrd="1" destOrd="0" presId="urn:microsoft.com/office/officeart/2005/8/layout/cycle7"/>
    <dgm:cxn modelId="{D0D28C62-5D53-F348-9139-6EEDA97CE344}" type="presOf" srcId="{0C889600-8DC4-7741-A405-D437FDF29851}" destId="{E85C7A55-B41D-A449-B13D-D44142926B81}" srcOrd="0" destOrd="0" presId="urn:microsoft.com/office/officeart/2005/8/layout/cycle7"/>
    <dgm:cxn modelId="{09FE3487-3DC2-244D-BFAB-B8B788C1CCD9}" type="presOf" srcId="{B24076F3-B49A-244E-B1D4-6342607C8B94}" destId="{3C06F1D1-6ED1-A745-AE8A-DADA5FAEA59F}" srcOrd="1" destOrd="0" presId="urn:microsoft.com/office/officeart/2005/8/layout/cycle7"/>
    <dgm:cxn modelId="{6AEC426D-B5D5-2043-B899-98C2F330574B}" type="presOf" srcId="{00818949-743F-F441-9F10-774BA815BEA7}" destId="{BCD68C87-AE95-CB47-8888-2079B8E031E4}" srcOrd="0"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EFE858F8-7E8C-2147-9936-0F9C174D6DDA}" type="presOf" srcId="{B24076F3-B49A-244E-B1D4-6342607C8B94}" destId="{BE8A5D0D-DAD9-F24F-AE85-37049FCE6D25}" srcOrd="0" destOrd="0" presId="urn:microsoft.com/office/officeart/2005/8/layout/cycle7"/>
    <dgm:cxn modelId="{931675EE-06B4-324E-8FD0-E69970F1C69E}" type="presOf" srcId="{3FAD901D-B13C-7B4B-A270-5F579E84885E}" destId="{A062757C-3E46-F64B-9738-B4B36AA170C2}" srcOrd="1" destOrd="0" presId="urn:microsoft.com/office/officeart/2005/8/layout/cycle7"/>
    <dgm:cxn modelId="{7400BD09-D55E-FE41-9D6F-986C53074318}" type="presOf" srcId="{E5FE01A4-0CFD-D84C-A262-85B6102EBD29}" destId="{8AFC5B97-BE82-6440-91A8-BFBD2BAFE12A}" srcOrd="0" destOrd="0" presId="urn:microsoft.com/office/officeart/2005/8/layout/cycle7"/>
    <dgm:cxn modelId="{711775B7-AED0-A148-9B25-12B86A96190B}" type="presOf" srcId="{A00FD7EF-D5EF-2D47-8D5B-617EEB4026A9}" destId="{58E7B6CE-8E80-6B40-AEA6-A6D91BF5DC5E}" srcOrd="0" destOrd="0" presId="urn:microsoft.com/office/officeart/2005/8/layout/cycle7"/>
    <dgm:cxn modelId="{E8CE9D0B-29F3-EC49-8A81-417491140462}" type="presOf" srcId="{91922446-99D4-3E46-9425-8F65001FED74}" destId="{7CA4E01A-3952-0F4B-A29E-7FED05D7EABA}" srcOrd="0" destOrd="0" presId="urn:microsoft.com/office/officeart/2005/8/layout/cycle7"/>
    <dgm:cxn modelId="{735908EB-14CB-3043-92DB-488C8E9DEE17}" type="presOf" srcId="{0C120AFB-D961-564F-9F41-BAE5B926B609}" destId="{8EDD1849-69D0-B64E-8D30-8AF624035E35}" srcOrd="0" destOrd="0" presId="urn:microsoft.com/office/officeart/2005/8/layout/cycle7"/>
    <dgm:cxn modelId="{CF651961-B47B-DF48-9D67-217946629483}" type="presOf" srcId="{3FAD901D-B13C-7B4B-A270-5F579E84885E}" destId="{FA73B8D5-2423-6B4A-85F3-861CB715F718}" srcOrd="0" destOrd="0" presId="urn:microsoft.com/office/officeart/2005/8/layout/cycle7"/>
    <dgm:cxn modelId="{5F0C32E8-03AE-FB4A-9E9E-BD3E85C07846}" type="presParOf" srcId="{58E7B6CE-8E80-6B40-AEA6-A6D91BF5DC5E}" destId="{5BEF662F-6A0A-0C4A-9674-A8DEBB29C2A9}" srcOrd="0" destOrd="0" presId="urn:microsoft.com/office/officeart/2005/8/layout/cycle7"/>
    <dgm:cxn modelId="{A4F7388D-4D08-764D-8BE8-8740DD262457}" type="presParOf" srcId="{58E7B6CE-8E80-6B40-AEA6-A6D91BF5DC5E}" destId="{BCD68C87-AE95-CB47-8888-2079B8E031E4}" srcOrd="1" destOrd="0" presId="urn:microsoft.com/office/officeart/2005/8/layout/cycle7"/>
    <dgm:cxn modelId="{E07EB36A-6655-AF48-B041-0A974590BF19}" type="presParOf" srcId="{BCD68C87-AE95-CB47-8888-2079B8E031E4}" destId="{5757A606-3E81-4F41-885E-67635B157521}" srcOrd="0" destOrd="0" presId="urn:microsoft.com/office/officeart/2005/8/layout/cycle7"/>
    <dgm:cxn modelId="{C801A654-9785-104C-AF1D-F08316C0C5A7}" type="presParOf" srcId="{58E7B6CE-8E80-6B40-AEA6-A6D91BF5DC5E}" destId="{7CA4E01A-3952-0F4B-A29E-7FED05D7EABA}" srcOrd="2" destOrd="0" presId="urn:microsoft.com/office/officeart/2005/8/layout/cycle7"/>
    <dgm:cxn modelId="{BC7517AF-73E0-8A4D-90A6-88F80D1B7C7A}" type="presParOf" srcId="{58E7B6CE-8E80-6B40-AEA6-A6D91BF5DC5E}" destId="{8EDD1849-69D0-B64E-8D30-8AF624035E35}" srcOrd="3" destOrd="0" presId="urn:microsoft.com/office/officeart/2005/8/layout/cycle7"/>
    <dgm:cxn modelId="{DDC38558-7B75-8F47-9E78-A539587D7320}" type="presParOf" srcId="{8EDD1849-69D0-B64E-8D30-8AF624035E35}" destId="{9345814C-7A2F-7249-B023-5EA7D9E3DEEE}" srcOrd="0" destOrd="0" presId="urn:microsoft.com/office/officeart/2005/8/layout/cycle7"/>
    <dgm:cxn modelId="{D79B7041-D069-A642-8E97-A156ADC10662}" type="presParOf" srcId="{58E7B6CE-8E80-6B40-AEA6-A6D91BF5DC5E}" destId="{A7CE2B26-2AD6-454B-94B4-4248BB7F8D35}" srcOrd="4" destOrd="0" presId="urn:microsoft.com/office/officeart/2005/8/layout/cycle7"/>
    <dgm:cxn modelId="{939D6E2B-9032-0140-9D9B-47E752138A0D}" type="presParOf" srcId="{58E7B6CE-8E80-6B40-AEA6-A6D91BF5DC5E}" destId="{FA73B8D5-2423-6B4A-85F3-861CB715F718}" srcOrd="5" destOrd="0" presId="urn:microsoft.com/office/officeart/2005/8/layout/cycle7"/>
    <dgm:cxn modelId="{AE88DE75-1F06-4143-918E-DFA9259A15CD}" type="presParOf" srcId="{FA73B8D5-2423-6B4A-85F3-861CB715F718}" destId="{A062757C-3E46-F64B-9738-B4B36AA170C2}" srcOrd="0" destOrd="0" presId="urn:microsoft.com/office/officeart/2005/8/layout/cycle7"/>
    <dgm:cxn modelId="{DE9B21F6-33A6-DB43-8E41-F8F30ED527FD}" type="presParOf" srcId="{58E7B6CE-8E80-6B40-AEA6-A6D91BF5DC5E}" destId="{FB54FA89-97A0-7040-8E25-18DCBD0BED75}" srcOrd="6" destOrd="0" presId="urn:microsoft.com/office/officeart/2005/8/layout/cycle7"/>
    <dgm:cxn modelId="{7443500D-DD6A-2847-8349-55A5A460AA6D}" type="presParOf" srcId="{58E7B6CE-8E80-6B40-AEA6-A6D91BF5DC5E}" destId="{BE8A5D0D-DAD9-F24F-AE85-37049FCE6D25}" srcOrd="7" destOrd="0" presId="urn:microsoft.com/office/officeart/2005/8/layout/cycle7"/>
    <dgm:cxn modelId="{87C422E7-8322-3F4B-AEC0-61A8F9DDA59F}" type="presParOf" srcId="{BE8A5D0D-DAD9-F24F-AE85-37049FCE6D25}" destId="{3C06F1D1-6ED1-A745-AE8A-DADA5FAEA59F}" srcOrd="0" destOrd="0" presId="urn:microsoft.com/office/officeart/2005/8/layout/cycle7"/>
    <dgm:cxn modelId="{AAC6D37C-0A49-EF48-A6B4-2A3BCF0A167E}" type="presParOf" srcId="{58E7B6CE-8E80-6B40-AEA6-A6D91BF5DC5E}" destId="{8AFC5B97-BE82-6440-91A8-BFBD2BAFE12A}" srcOrd="8" destOrd="0" presId="urn:microsoft.com/office/officeart/2005/8/layout/cycle7"/>
    <dgm:cxn modelId="{7A2138EF-245A-1C4E-B3AD-CEEB11A01AC6}" type="presParOf" srcId="{58E7B6CE-8E80-6B40-AEA6-A6D91BF5DC5E}" destId="{E85C7A55-B41D-A449-B13D-D44142926B81}" srcOrd="9" destOrd="0" presId="urn:microsoft.com/office/officeart/2005/8/layout/cycle7"/>
    <dgm:cxn modelId="{51A704D0-5E38-3842-A7E8-B10D89AB0926}"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A85D0A5B-02FA-AA49-953C-76722127EF56}" srcId="{07D7DA6C-BBF7-E340-9E19-197B4D0B535C}" destId="{CA568D28-7B26-D545-9D7B-B42A1C6DAAF1}" srcOrd="0" destOrd="0" parTransId="{E28F7AD1-318C-FB4B-8485-7093804CB97D}" sibTransId="{8BC96308-A264-E14B-8D60-2DB930F9D81B}"/>
    <dgm:cxn modelId="{7A7571E2-FB66-9F49-86DF-4F8D7D93D30B}" type="presOf" srcId="{AB83E1AE-CE2D-7847-A21E-AC4CA77A09BD}" destId="{7E791BF1-47B3-DB44-9E9A-BF640A33822B}"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EE95A40D-B86C-3646-A535-C05C1788FFEE}" type="presOf" srcId="{1ABB35CB-A8AF-BA4B-ABD2-828B937BCEB1}" destId="{821E78B6-40D9-DA42-A610-D95A8B445540}" srcOrd="0" destOrd="0" presId="urn:microsoft.com/office/officeart/2005/8/layout/radial3"/>
    <dgm:cxn modelId="{EAFA8829-834B-9A4B-B7E9-0ED73735C3C7}" type="presOf" srcId="{CA568D28-7B26-D545-9D7B-B42A1C6DAAF1}" destId="{6C46E9B8-DBCA-C64A-8AA7-06A46D027E7E}" srcOrd="0" destOrd="0" presId="urn:microsoft.com/office/officeart/2005/8/layout/radial3"/>
    <dgm:cxn modelId="{B06CA953-C08E-0747-B062-EDD211F1F2F8}" srcId="{CA568D28-7B26-D545-9D7B-B42A1C6DAAF1}" destId="{04AC0E1C-F490-844B-BDC0-7850BE84A63D}" srcOrd="2" destOrd="0" parTransId="{1CCD8AF6-EBF6-9443-8790-D9BC89E00CF5}" sibTransId="{84BFEA66-D315-A341-BA52-507F3540A8BC}"/>
    <dgm:cxn modelId="{0EEB6550-D1CF-A142-AA92-8D9CDBE65CF3}" srcId="{CA568D28-7B26-D545-9D7B-B42A1C6DAAF1}" destId="{45EA463E-A525-4A44-9B90-46D6AD8091F6}" srcOrd="5" destOrd="0" parTransId="{BDB32E48-E747-1341-98FB-A6E1EF9C6BCB}" sibTransId="{B2A56119-FC7F-E942-BF33-FD46D33FE9E0}"/>
    <dgm:cxn modelId="{74342803-ACEF-8248-853C-D8A291ABBD7D}" type="presOf" srcId="{69E45F4E-2FCE-C14D-9C70-D3D401FDBDD6}" destId="{BA712A0A-EE50-D942-B4BC-EDE8FC8704F4}"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0727347B-9175-C84D-BB52-39B18DB167D6}" type="presOf" srcId="{45EA463E-A525-4A44-9B90-46D6AD8091F6}" destId="{438560CF-F3DA-9144-AE49-3C50E3F9CABC}" srcOrd="0" destOrd="0" presId="urn:microsoft.com/office/officeart/2005/8/layout/radial3"/>
    <dgm:cxn modelId="{D8DA3A10-A577-E34A-96E9-E7F88B275FF8}" type="presOf" srcId="{07D7DA6C-BBF7-E340-9E19-197B4D0B535C}" destId="{75BA3017-C391-DB4E-AD85-761F26B85AE8}" srcOrd="0" destOrd="0" presId="urn:microsoft.com/office/officeart/2005/8/layout/radial3"/>
    <dgm:cxn modelId="{BF37E9AE-4D80-604F-B6DB-EEA69756A974}" type="presOf" srcId="{6BECD9F3-BCB5-634B-A938-DCA10703829B}" destId="{9C0153A6-C720-9B41-B68F-286C0BDA78B4}"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F707C1E2-1815-3647-BAB9-563E2560AB6A}" type="presOf" srcId="{04AC0E1C-F490-844B-BDC0-7850BE84A63D}" destId="{F1890CF1-B1F7-674A-A987-A7A7AFBCD2C5}" srcOrd="0" destOrd="0" presId="urn:microsoft.com/office/officeart/2005/8/layout/radial3"/>
    <dgm:cxn modelId="{86007972-DA0C-BA43-8E1A-45F5C628988B}" type="presParOf" srcId="{75BA3017-C391-DB4E-AD85-761F26B85AE8}" destId="{B78D3AFD-D34C-5C41-A021-8824D970564D}" srcOrd="0" destOrd="0" presId="urn:microsoft.com/office/officeart/2005/8/layout/radial3"/>
    <dgm:cxn modelId="{548D08AD-D0C1-BD46-9935-D82EB442AAD8}" type="presParOf" srcId="{B78D3AFD-D34C-5C41-A021-8824D970564D}" destId="{6C46E9B8-DBCA-C64A-8AA7-06A46D027E7E}" srcOrd="0" destOrd="0" presId="urn:microsoft.com/office/officeart/2005/8/layout/radial3"/>
    <dgm:cxn modelId="{9544A15E-26B3-444D-8410-9AD1C0B8F53E}" type="presParOf" srcId="{B78D3AFD-D34C-5C41-A021-8824D970564D}" destId="{9C0153A6-C720-9B41-B68F-286C0BDA78B4}" srcOrd="1" destOrd="0" presId="urn:microsoft.com/office/officeart/2005/8/layout/radial3"/>
    <dgm:cxn modelId="{F38E30A6-ED1C-364D-A5CE-616EE1D2DD96}" type="presParOf" srcId="{B78D3AFD-D34C-5C41-A021-8824D970564D}" destId="{821E78B6-40D9-DA42-A610-D95A8B445540}" srcOrd="2" destOrd="0" presId="urn:microsoft.com/office/officeart/2005/8/layout/radial3"/>
    <dgm:cxn modelId="{47F006C1-CD21-8346-80B1-7166FA28D3A8}" type="presParOf" srcId="{B78D3AFD-D34C-5C41-A021-8824D970564D}" destId="{F1890CF1-B1F7-674A-A987-A7A7AFBCD2C5}" srcOrd="3" destOrd="0" presId="urn:microsoft.com/office/officeart/2005/8/layout/radial3"/>
    <dgm:cxn modelId="{5E365AB2-4449-D04E-9650-3D902DD9BD72}" type="presParOf" srcId="{B78D3AFD-D34C-5C41-A021-8824D970564D}" destId="{BA712A0A-EE50-D942-B4BC-EDE8FC8704F4}" srcOrd="4" destOrd="0" presId="urn:microsoft.com/office/officeart/2005/8/layout/radial3"/>
    <dgm:cxn modelId="{A3035086-FAC0-E84C-AB5F-49376DDCC0CD}" type="presParOf" srcId="{B78D3AFD-D34C-5C41-A021-8824D970564D}" destId="{7E791BF1-47B3-DB44-9E9A-BF640A33822B}" srcOrd="5" destOrd="0" presId="urn:microsoft.com/office/officeart/2005/8/layout/radial3"/>
    <dgm:cxn modelId="{A54FA6FC-A770-9C46-A3DB-861A6248A488}"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2"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34081847-CC60-584B-A285-CD9BBBA79106}" type="presOf" srcId="{72F0142E-B0D5-7847-8C48-119D007AC5D5}" destId="{31DC290B-682D-1043-9D0B-FF7D1D01507D}" srcOrd="0" destOrd="0" presId="urn:microsoft.com/office/officeart/2005/8/layout/cycle5"/>
    <dgm:cxn modelId="{AA35DAE1-6449-4E45-B7BB-BFBE5F97636C}"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708DE856-DB2A-4C4F-8AD0-46787BC2957C}" type="presOf" srcId="{56E4FD25-5B13-F14E-B32D-CEC638388AB3}" destId="{1138D245-F243-A94A-B194-3A5DB00C9C45}" srcOrd="0" destOrd="0" presId="urn:microsoft.com/office/officeart/2005/8/layout/cycle5"/>
    <dgm:cxn modelId="{8FD249FF-E551-2E4B-89E7-9F2C8A8EC10B}" type="presOf" srcId="{E4040DD4-D994-454F-A215-BEECEFE29957}" destId="{D5597B3F-382C-9C44-8C07-33DAD7B2B740}" srcOrd="0" destOrd="0" presId="urn:microsoft.com/office/officeart/2005/8/layout/cycle5"/>
    <dgm:cxn modelId="{89BE5712-C785-404A-ACCA-B7A9D16A7D67}" type="presOf" srcId="{251FA1D7-AB08-7742-8E48-A8BD284D8D3B}" destId="{519E39C2-CF50-3B4F-B15E-D406653347A6}" srcOrd="0" destOrd="0" presId="urn:microsoft.com/office/officeart/2005/8/layout/cycle5"/>
    <dgm:cxn modelId="{8F31CC70-90A6-D64F-9A01-FAA7FCB1B66B}" type="presParOf" srcId="{D5597B3F-382C-9C44-8C07-33DAD7B2B740}" destId="{519E39C2-CF50-3B4F-B15E-D406653347A6}" srcOrd="0" destOrd="0" presId="urn:microsoft.com/office/officeart/2005/8/layout/cycle5"/>
    <dgm:cxn modelId="{CAB91F55-EFB7-FF4B-800F-9757E1D19C4E}" type="presParOf" srcId="{D5597B3F-382C-9C44-8C07-33DAD7B2B740}" destId="{BC08E096-D40D-3644-8AEE-E8A8BC5739D5}" srcOrd="1" destOrd="0" presId="urn:microsoft.com/office/officeart/2005/8/layout/cycle5"/>
    <dgm:cxn modelId="{B9AF1944-D1C4-D545-8B73-794448B8639C}" type="presParOf" srcId="{D5597B3F-382C-9C44-8C07-33DAD7B2B740}" destId="{31DC290B-682D-1043-9D0B-FF7D1D01507D}" srcOrd="2" destOrd="0" presId="urn:microsoft.com/office/officeart/2005/8/layout/cycle5"/>
    <dgm:cxn modelId="{D9325661-465D-F243-AF10-2F07EC86A6BC}" type="presParOf" srcId="{D5597B3F-382C-9C44-8C07-33DAD7B2B740}" destId="{B0F5E84D-B20D-CD4B-9D7C-D6EBDAC998CE}" srcOrd="3" destOrd="0" presId="urn:microsoft.com/office/officeart/2005/8/layout/cycle5"/>
    <dgm:cxn modelId="{944BF46B-DFFE-2D4F-91EC-D8AED851683E}" type="presParOf" srcId="{D5597B3F-382C-9C44-8C07-33DAD7B2B740}" destId="{48050F8F-74B2-9849-AA82-FD2F97010006}" srcOrd="4" destOrd="0" presId="urn:microsoft.com/office/officeart/2005/8/layout/cycle5"/>
    <dgm:cxn modelId="{BEB7F6C7-5862-5D4D-A42C-0A16F699520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colorful3" csCatId="colorful" phldr="1"/>
      <dgm:spPr/>
      <dgm:t>
        <a:bodyPr/>
        <a:lstStyle/>
        <a:p>
          <a:endParaRPr lang="en-US"/>
        </a:p>
      </dgm:t>
    </dgm:pt>
    <dgm:pt modelId="{A4A53716-E24D-6C42-B245-4D6BE7B32BD7}">
      <dgm:prSet phldrT="[Text]"/>
      <dgm:spPr/>
      <dgm:t>
        <a:bodyPr/>
        <a:lstStyle/>
        <a:p>
          <a:r>
            <a:rPr lang="en-US" b="1" dirty="0" smtClean="0">
              <a:latin typeface="Tw Cen MT"/>
              <a:cs typeface="Tw Cen MT"/>
            </a:rPr>
            <a:t>Event or Program</a:t>
          </a:r>
          <a:endParaRPr lang="en-US" b="1" dirty="0">
            <a:latin typeface="Tw Cen MT"/>
            <a:cs typeface="Tw Cen MT"/>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2000" b="1" dirty="0" smtClean="0">
              <a:latin typeface="Tw Cen MT"/>
              <a:cs typeface="Tw Cen MT"/>
            </a:rPr>
            <a:t>TALK</a:t>
          </a:r>
          <a:br>
            <a:rPr lang="en-US" sz="2000" b="1" dirty="0" smtClean="0">
              <a:latin typeface="Tw Cen MT"/>
              <a:cs typeface="Tw Cen MT"/>
            </a:rPr>
          </a:br>
          <a:r>
            <a:rPr lang="en-US" sz="2000" b="1" dirty="0" smtClean="0">
              <a:latin typeface="Tw Cen MT"/>
              <a:cs typeface="Tw Cen MT"/>
            </a:rPr>
            <a:t>Conversation Activities </a:t>
          </a:r>
          <a:endParaRPr lang="en-US" sz="2000" b="1" dirty="0">
            <a:latin typeface="Tw Cen MT"/>
            <a:cs typeface="Tw Cen M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2000" b="1" dirty="0" smtClean="0">
              <a:latin typeface="Tw Cen MT"/>
              <a:cs typeface="Tw Cen MT"/>
            </a:rPr>
            <a:t>LEARN</a:t>
          </a:r>
          <a:br>
            <a:rPr lang="en-US" sz="2000" b="1" dirty="0" smtClean="0">
              <a:latin typeface="Tw Cen MT"/>
              <a:cs typeface="Tw Cen MT"/>
            </a:rPr>
          </a:br>
          <a:r>
            <a:rPr lang="en-US" sz="2000" b="1" dirty="0" smtClean="0">
              <a:latin typeface="Tw Cen MT"/>
              <a:cs typeface="Tw Cen MT"/>
            </a:rPr>
            <a:t>Read</a:t>
          </a:r>
          <a:br>
            <a:rPr lang="en-US" sz="2000" b="1" dirty="0" smtClean="0">
              <a:latin typeface="Tw Cen MT"/>
              <a:cs typeface="Tw Cen MT"/>
            </a:rPr>
          </a:br>
          <a:r>
            <a:rPr lang="en-US" sz="2000" b="1" dirty="0" smtClean="0">
              <a:latin typeface="Tw Cen MT"/>
              <a:cs typeface="Tw Cen MT"/>
            </a:rPr>
            <a:t>Listen</a:t>
          </a:r>
          <a:br>
            <a:rPr lang="en-US" sz="2000" b="1" dirty="0" smtClean="0">
              <a:latin typeface="Tw Cen MT"/>
              <a:cs typeface="Tw Cen MT"/>
            </a:rPr>
          </a:br>
          <a:r>
            <a:rPr lang="en-US" sz="2000" b="1" dirty="0" smtClean="0">
              <a:latin typeface="Tw Cen MT"/>
              <a:cs typeface="Tw Cen MT"/>
            </a:rPr>
            <a:t>Watch </a:t>
          </a:r>
          <a:endParaRPr lang="en-US" sz="2000" b="1" dirty="0">
            <a:latin typeface="Tw Cen MT"/>
            <a:cs typeface="Tw Cen M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2000" b="1" dirty="0" smtClean="0">
              <a:latin typeface="Tw Cen MT"/>
              <a:cs typeface="Tw Cen MT"/>
            </a:rPr>
            <a:t>ACT</a:t>
          </a:r>
          <a:br>
            <a:rPr lang="en-US" sz="2000" b="1" dirty="0" smtClean="0">
              <a:latin typeface="Tw Cen MT"/>
              <a:cs typeface="Tw Cen MT"/>
            </a:rPr>
          </a:br>
          <a:r>
            <a:rPr lang="en-US" sz="2000" b="1" dirty="0" smtClean="0">
              <a:latin typeface="Tw Cen MT"/>
              <a:cs typeface="Tw Cen MT"/>
            </a:rPr>
            <a:t>Practices</a:t>
          </a:r>
          <a:br>
            <a:rPr lang="en-US" sz="2000" b="1" dirty="0" smtClean="0">
              <a:latin typeface="Tw Cen MT"/>
              <a:cs typeface="Tw Cen MT"/>
            </a:rPr>
          </a:br>
          <a:r>
            <a:rPr lang="en-US" sz="2000" b="1" dirty="0" smtClean="0">
              <a:latin typeface="Tw Cen MT"/>
              <a:cs typeface="Tw Cen MT"/>
            </a:rPr>
            <a:t>Service</a:t>
          </a:r>
          <a:br>
            <a:rPr lang="en-US" sz="2000" b="1" dirty="0" smtClean="0">
              <a:latin typeface="Tw Cen MT"/>
              <a:cs typeface="Tw Cen MT"/>
            </a:rPr>
          </a:br>
          <a:r>
            <a:rPr lang="en-US" sz="2000" b="1" dirty="0" smtClean="0">
              <a:latin typeface="Tw Cen MT"/>
              <a:cs typeface="Tw Cen MT"/>
            </a:rPr>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2000" b="1" dirty="0" smtClean="0">
              <a:latin typeface="Tw Cen MT"/>
              <a:cs typeface="Tw Cen MT"/>
            </a:rPr>
            <a:t>PRAY</a:t>
          </a:r>
          <a:br>
            <a:rPr lang="en-US" sz="2000" b="1" dirty="0" smtClean="0">
              <a:latin typeface="Tw Cen MT"/>
              <a:cs typeface="Tw Cen MT"/>
            </a:rPr>
          </a:br>
          <a:r>
            <a:rPr lang="en-US" sz="2000" b="1" dirty="0" smtClean="0">
              <a:latin typeface="Tw Cen MT"/>
              <a:cs typeface="Tw Cen MT"/>
            </a:rPr>
            <a:t>Devotions Bible Reading Daily Prayer</a:t>
          </a:r>
          <a:endParaRPr lang="en-US" sz="2000" b="1" dirty="0">
            <a:latin typeface="Tw Cen MT"/>
            <a:cs typeface="Tw Cen M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2000" b="1" dirty="0" smtClean="0">
              <a:latin typeface="Tw Cen MT"/>
              <a:cs typeface="Tw Cen MT"/>
            </a:rPr>
            <a:t>SHARE </a:t>
          </a:r>
          <a:br>
            <a:rPr lang="en-US" sz="2000" b="1" dirty="0" smtClean="0">
              <a:latin typeface="Tw Cen MT"/>
              <a:cs typeface="Tw Cen MT"/>
            </a:rPr>
          </a:br>
          <a:r>
            <a:rPr lang="en-US" sz="2000" b="1" dirty="0" smtClean="0">
              <a:latin typeface="Tw Cen MT"/>
              <a:cs typeface="Tw Cen MT"/>
            </a:rPr>
            <a:t>Blog Facebook</a:t>
          </a:r>
          <a:br>
            <a:rPr lang="en-US" sz="2000" b="1" dirty="0" smtClean="0">
              <a:latin typeface="Tw Cen MT"/>
              <a:cs typeface="Tw Cen MT"/>
            </a:rPr>
          </a:br>
          <a:r>
            <a:rPr lang="en-US" sz="2000" b="1" dirty="0" smtClean="0">
              <a:latin typeface="Tw Cen MT"/>
              <a:cs typeface="Tw Cen MT"/>
            </a:rPr>
            <a:t>Video</a:t>
          </a:r>
          <a:br>
            <a:rPr lang="en-US" sz="2000" b="1" dirty="0" smtClean="0">
              <a:latin typeface="Tw Cen MT"/>
              <a:cs typeface="Tw Cen MT"/>
            </a:rPr>
          </a:br>
          <a:r>
            <a:rPr lang="en-US" sz="2000" b="1" dirty="0" smtClean="0">
              <a:latin typeface="Tw Cen MT"/>
              <a:cs typeface="Tw Cen MT"/>
            </a:rPr>
            <a:t>Projects</a:t>
          </a:r>
          <a:endParaRPr lang="en-US" sz="2000" b="1" dirty="0">
            <a:latin typeface="Tw Cen MT"/>
            <a:cs typeface="Tw Cen M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31127" custScaleY="123157">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5143" custScaleY="125929">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38583" custScaleY="12592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38583" custScaleY="12592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38583" custScaleY="125929" custRadScaleRad="100434" custRadScaleInc="-499">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38583" custScaleY="140287">
        <dgm:presLayoutVars>
          <dgm:bulletEnabled val="1"/>
        </dgm:presLayoutVars>
      </dgm:prSet>
      <dgm:spPr/>
      <dgm:t>
        <a:bodyPr/>
        <a:lstStyle/>
        <a:p>
          <a:endParaRPr lang="en-US"/>
        </a:p>
      </dgm:t>
    </dgm:pt>
  </dgm:ptLst>
  <dgm:cxnLst>
    <dgm:cxn modelId="{C2DEDB46-FAF0-054D-BB5B-C624D0F96D92}" type="presOf" srcId="{8EFC880A-3911-6B47-A006-B0F4C9E804FB}" destId="{47F37E59-2BA1-6442-9399-6A5D937CCC17}" srcOrd="0" destOrd="0" presId="urn:microsoft.com/office/officeart/2008/layout/RadialCluster"/>
    <dgm:cxn modelId="{C9F7AADC-A068-D94B-AB2E-BDD1348471CB}" type="presOf" srcId="{3D61B14B-6A4C-3142-B6FF-F65A4E96D6CB}" destId="{F16EA18C-8019-C74D-BCC8-287AB1098442}" srcOrd="0" destOrd="0" presId="urn:microsoft.com/office/officeart/2008/layout/RadialCluster"/>
    <dgm:cxn modelId="{1750E8F3-8BBD-D648-8EE2-D3B74B648C9D}" type="presOf" srcId="{79CF5919-CD31-3A4C-A0C9-66067E8DEF0B}" destId="{0B983D13-9616-B244-9767-663D6253480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467B99A-6ADB-8B45-8788-430C9FE6D778}" type="presOf" srcId="{998E433E-7BCD-034B-91C2-F33F25E1A45A}" destId="{96170A06-30CE-6742-9CD6-9F5407986543}" srcOrd="0" destOrd="0" presId="urn:microsoft.com/office/officeart/2008/layout/RadialCluster"/>
    <dgm:cxn modelId="{D6234B6A-3D16-C841-AA14-26F3D519AB72}" type="presOf" srcId="{A4A53716-E24D-6C42-B245-4D6BE7B32BD7}" destId="{83A93EEC-238B-004F-89B9-4DA0831B51F7}" srcOrd="0" destOrd="0" presId="urn:microsoft.com/office/officeart/2008/layout/RadialCluster"/>
    <dgm:cxn modelId="{96A468F1-9A75-6647-97A5-256FAE0EDC03}" type="presOf" srcId="{C9BE137B-230A-DC4A-9FCC-0C7BA94D0EE6}" destId="{FE92D435-F383-A542-9849-6BDF935950EE}"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307047F4-8B20-0E47-9C52-C5A1BC5F1574}" type="presOf" srcId="{284A0E23-B2BE-874B-AD25-2834271B1D7B}" destId="{CF4B87B7-09F7-6A46-AC74-37EF0149FACA}" srcOrd="0" destOrd="0" presId="urn:microsoft.com/office/officeart/2008/layout/RadialCluster"/>
    <dgm:cxn modelId="{408DB858-D2F4-8946-95E7-3B4E1F1017C6}" type="presOf" srcId="{65858E89-5ACF-7647-8973-CDB4AA15E68C}" destId="{5E6C6F52-2364-6749-80A2-6E9F5A38DEF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27C19D65-EF17-2849-8599-FD2BB1FD49BA}" type="presOf" srcId="{4ACBD9F2-4D16-1C4D-8FAD-FFF05D7EED3B}" destId="{04EFD440-B0DD-7B41-BEDB-A6E2C526B96E}" srcOrd="0" destOrd="0" presId="urn:microsoft.com/office/officeart/2008/layout/RadialCluster"/>
    <dgm:cxn modelId="{F557CB40-9B17-4A45-95A1-12FA3A677659}" type="presOf" srcId="{D53073F6-DC0B-1E42-A2B6-6FE1AE34163E}" destId="{54555DDE-9657-744F-80C5-9D13F5AB989A}" srcOrd="0" destOrd="0" presId="urn:microsoft.com/office/officeart/2008/layout/RadialCluster"/>
    <dgm:cxn modelId="{393F82BF-4736-2A49-99D0-FE63884126D9}"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85B976F3-44AE-A345-8CCD-B59AFC8AF192}" type="presOf" srcId="{C1DE004E-567E-3643-99C8-32381468A9EB}" destId="{F18906FF-3BF1-2443-A108-3952CE5BF5D9}" srcOrd="0" destOrd="0" presId="urn:microsoft.com/office/officeart/2008/layout/RadialCluster"/>
    <dgm:cxn modelId="{A83022AC-57D5-8F46-BF65-2C9D08F07FD9}" type="presParOf" srcId="{F18906FF-3BF1-2443-A108-3952CE5BF5D9}" destId="{F15C9503-3DA4-8846-B926-B6C0D213678B}" srcOrd="0" destOrd="0" presId="urn:microsoft.com/office/officeart/2008/layout/RadialCluster"/>
    <dgm:cxn modelId="{2981FD77-C2B7-074C-BC7E-BCF0C452074D}" type="presParOf" srcId="{F15C9503-3DA4-8846-B926-B6C0D213678B}" destId="{83A93EEC-238B-004F-89B9-4DA0831B51F7}" srcOrd="0" destOrd="0" presId="urn:microsoft.com/office/officeart/2008/layout/RadialCluster"/>
    <dgm:cxn modelId="{72473956-9A75-B344-8787-4192840D87F1}" type="presParOf" srcId="{F15C9503-3DA4-8846-B926-B6C0D213678B}" destId="{F16EA18C-8019-C74D-BCC8-287AB1098442}" srcOrd="1" destOrd="0" presId="urn:microsoft.com/office/officeart/2008/layout/RadialCluster"/>
    <dgm:cxn modelId="{647C1A2A-A6BF-AF4C-B17D-10B763E2E09E}" type="presParOf" srcId="{F15C9503-3DA4-8846-B926-B6C0D213678B}" destId="{B6C7D1E2-1288-A249-A7C7-384FBAA0D7C9}" srcOrd="2" destOrd="0" presId="urn:microsoft.com/office/officeart/2008/layout/RadialCluster"/>
    <dgm:cxn modelId="{BAE7E187-A634-3A4E-AD10-DADB213DA8F7}" type="presParOf" srcId="{F15C9503-3DA4-8846-B926-B6C0D213678B}" destId="{5E6C6F52-2364-6749-80A2-6E9F5A38DEF3}" srcOrd="3" destOrd="0" presId="urn:microsoft.com/office/officeart/2008/layout/RadialCluster"/>
    <dgm:cxn modelId="{DA34C549-DE74-DC47-902F-7A0CC5B80FB7}" type="presParOf" srcId="{F15C9503-3DA4-8846-B926-B6C0D213678B}" destId="{96170A06-30CE-6742-9CD6-9F5407986543}" srcOrd="4" destOrd="0" presId="urn:microsoft.com/office/officeart/2008/layout/RadialCluster"/>
    <dgm:cxn modelId="{BE9EF887-ED36-C147-861B-E8DA209C1EFB}" type="presParOf" srcId="{F15C9503-3DA4-8846-B926-B6C0D213678B}" destId="{0B983D13-9616-B244-9767-663D62534803}" srcOrd="5" destOrd="0" presId="urn:microsoft.com/office/officeart/2008/layout/RadialCluster"/>
    <dgm:cxn modelId="{914BA350-0C3F-F742-B43C-E709BB212A09}" type="presParOf" srcId="{F15C9503-3DA4-8846-B926-B6C0D213678B}" destId="{FE92D435-F383-A542-9849-6BDF935950EE}" srcOrd="6" destOrd="0" presId="urn:microsoft.com/office/officeart/2008/layout/RadialCluster"/>
    <dgm:cxn modelId="{91BD08C7-7CF0-EA44-A366-014E60F1AD5A}" type="presParOf" srcId="{F15C9503-3DA4-8846-B926-B6C0D213678B}" destId="{54555DDE-9657-744F-80C5-9D13F5AB989A}" srcOrd="7" destOrd="0" presId="urn:microsoft.com/office/officeart/2008/layout/RadialCluster"/>
    <dgm:cxn modelId="{80777A69-CE55-A045-8177-FF9F558B69FC}" type="presParOf" srcId="{F15C9503-3DA4-8846-B926-B6C0D213678B}" destId="{47F37E59-2BA1-6442-9399-6A5D937CCC17}" srcOrd="8" destOrd="0" presId="urn:microsoft.com/office/officeart/2008/layout/RadialCluster"/>
    <dgm:cxn modelId="{BC2B6634-D71E-3944-BF87-6C261CB01C27}" type="presParOf" srcId="{F15C9503-3DA4-8846-B926-B6C0D213678B}" destId="{04EFD440-B0DD-7B41-BEDB-A6E2C526B96E}" srcOrd="9" destOrd="0" presId="urn:microsoft.com/office/officeart/2008/layout/RadialCluster"/>
    <dgm:cxn modelId="{F4802FFE-9348-E94D-8E9B-5824D940A8BB}"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CFAF-81CD-DD4E-98DE-0C18A96A257D}">
      <dsp:nvSpPr>
        <dsp:cNvPr id="0" name=""/>
        <dsp:cNvSpPr/>
      </dsp:nvSpPr>
      <dsp:spPr>
        <a:xfrm>
          <a:off x="3286156" y="1657"/>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Church</a:t>
          </a:r>
          <a:endParaRPr lang="en-US" sz="2100" b="1" kern="1200" dirty="0"/>
        </a:p>
      </dsp:txBody>
      <dsp:txXfrm>
        <a:off x="3309264" y="24765"/>
        <a:ext cx="1531696" cy="742740"/>
      </dsp:txXfrm>
    </dsp:sp>
    <dsp:sp modelId="{2E41C621-B381-0043-A60B-ABCDDB4C9277}">
      <dsp:nvSpPr>
        <dsp:cNvPr id="0" name=""/>
        <dsp:cNvSpPr/>
      </dsp:nvSpPr>
      <dsp:spPr>
        <a:xfrm rot="2160000">
          <a:off x="4718020" y="1023591"/>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4800860" y="1078818"/>
        <a:ext cx="655805" cy="165680"/>
      </dsp:txXfrm>
    </dsp:sp>
    <dsp:sp modelId="{505862EE-0DD7-1949-9EC8-14438D10A2FB}">
      <dsp:nvSpPr>
        <dsp:cNvPr id="0" name=""/>
        <dsp:cNvSpPr/>
      </dsp:nvSpPr>
      <dsp:spPr>
        <a:xfrm>
          <a:off x="5393459" y="1532702"/>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Family</a:t>
          </a:r>
          <a:endParaRPr lang="en-US" sz="2100" b="1" kern="1200" dirty="0"/>
        </a:p>
      </dsp:txBody>
      <dsp:txXfrm>
        <a:off x="5416567" y="1555810"/>
        <a:ext cx="1531696" cy="742740"/>
      </dsp:txXfrm>
    </dsp:sp>
    <dsp:sp modelId="{43B4C046-E50A-9C42-B239-13F90C3B76C3}">
      <dsp:nvSpPr>
        <dsp:cNvPr id="0" name=""/>
        <dsp:cNvSpPr/>
      </dsp:nvSpPr>
      <dsp:spPr>
        <a:xfrm rot="6480000">
          <a:off x="5369213" y="3027755"/>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5452053" y="3082982"/>
        <a:ext cx="655805" cy="165680"/>
      </dsp:txXfrm>
    </dsp:sp>
    <dsp:sp modelId="{3EDDC2EF-8868-8A47-8C6F-E00620590F12}">
      <dsp:nvSpPr>
        <dsp:cNvPr id="0" name=""/>
        <dsp:cNvSpPr/>
      </dsp:nvSpPr>
      <dsp:spPr>
        <a:xfrm>
          <a:off x="4588541" y="4009986"/>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Ethnic Traditions</a:t>
          </a:r>
          <a:endParaRPr lang="en-US" sz="2100" b="1" kern="1200" dirty="0"/>
        </a:p>
      </dsp:txBody>
      <dsp:txXfrm>
        <a:off x="4611649" y="4033094"/>
        <a:ext cx="1531696" cy="742740"/>
      </dsp:txXfrm>
    </dsp:sp>
    <dsp:sp modelId="{3A94A66F-440F-474D-B62A-38F4B83150BF}">
      <dsp:nvSpPr>
        <dsp:cNvPr id="0" name=""/>
        <dsp:cNvSpPr/>
      </dsp:nvSpPr>
      <dsp:spPr>
        <a:xfrm rot="10800000">
          <a:off x="3664369" y="4266396"/>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3747209" y="4321623"/>
        <a:ext cx="655805" cy="165680"/>
      </dsp:txXfrm>
    </dsp:sp>
    <dsp:sp modelId="{78E7D10B-BC78-964C-A2D1-30D966BD4389}">
      <dsp:nvSpPr>
        <dsp:cNvPr id="0" name=""/>
        <dsp:cNvSpPr/>
      </dsp:nvSpPr>
      <dsp:spPr>
        <a:xfrm>
          <a:off x="1983771" y="4009986"/>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Community</a:t>
          </a:r>
          <a:endParaRPr lang="en-US" sz="2100" b="1" kern="1200" dirty="0"/>
        </a:p>
      </dsp:txBody>
      <dsp:txXfrm>
        <a:off x="2006879" y="4033094"/>
        <a:ext cx="1531696" cy="742740"/>
      </dsp:txXfrm>
    </dsp:sp>
    <dsp:sp modelId="{77D00DF0-F510-944A-89D4-0DEB8B872265}">
      <dsp:nvSpPr>
        <dsp:cNvPr id="0" name=""/>
        <dsp:cNvSpPr/>
      </dsp:nvSpPr>
      <dsp:spPr>
        <a:xfrm rot="15120000">
          <a:off x="1959525" y="3027755"/>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2042365" y="3082982"/>
        <a:ext cx="655805" cy="165680"/>
      </dsp:txXfrm>
    </dsp:sp>
    <dsp:sp modelId="{3DF0EC7D-0241-FC41-A688-9667E860BA0C}">
      <dsp:nvSpPr>
        <dsp:cNvPr id="0" name=""/>
        <dsp:cNvSpPr/>
      </dsp:nvSpPr>
      <dsp:spPr>
        <a:xfrm>
          <a:off x="1178853" y="1532702"/>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Catholic School</a:t>
          </a:r>
          <a:endParaRPr lang="en-US" sz="2100" b="1" kern="1200" dirty="0"/>
        </a:p>
      </dsp:txBody>
      <dsp:txXfrm>
        <a:off x="1201961" y="1555810"/>
        <a:ext cx="1531696" cy="742740"/>
      </dsp:txXfrm>
    </dsp:sp>
    <dsp:sp modelId="{7BA80D9D-06A6-C64C-B56E-5E5BC9F50ABE}">
      <dsp:nvSpPr>
        <dsp:cNvPr id="0" name=""/>
        <dsp:cNvSpPr/>
      </dsp:nvSpPr>
      <dsp:spPr>
        <a:xfrm rot="19440000">
          <a:off x="2610718" y="1023591"/>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2693558" y="1078818"/>
        <a:ext cx="655805" cy="165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3635372" y="464"/>
          <a:ext cx="1677864" cy="83893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Formation</a:t>
          </a:r>
          <a:endParaRPr lang="en-US" sz="1600" b="1" kern="1200" dirty="0">
            <a:latin typeface="Tw Cen MT"/>
            <a:cs typeface="Tw Cen MT"/>
          </a:endParaRPr>
        </a:p>
      </dsp:txBody>
      <dsp:txXfrm>
        <a:off x="3659943" y="25035"/>
        <a:ext cx="1628722" cy="789790"/>
      </dsp:txXfrm>
    </dsp:sp>
    <dsp:sp modelId="{BCD68C87-AE95-CB47-8888-2079B8E031E4}">
      <dsp:nvSpPr>
        <dsp:cNvPr id="0" name=""/>
        <dsp:cNvSpPr/>
      </dsp:nvSpPr>
      <dsp:spPr>
        <a:xfrm rot="2160000">
          <a:off x="5157957" y="1088361"/>
          <a:ext cx="876871" cy="293626"/>
        </a:xfrm>
        <a:prstGeom prst="lef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246045" y="1147086"/>
        <a:ext cx="700695" cy="176176"/>
      </dsp:txXfrm>
    </dsp:sp>
    <dsp:sp modelId="{7CA4E01A-3952-0F4B-A29E-7FED05D7EABA}">
      <dsp:nvSpPr>
        <dsp:cNvPr id="0" name=""/>
        <dsp:cNvSpPr/>
      </dsp:nvSpPr>
      <dsp:spPr>
        <a:xfrm>
          <a:off x="5879548" y="1630953"/>
          <a:ext cx="1677864" cy="838932"/>
        </a:xfrm>
        <a:prstGeom prst="roundRect">
          <a:avLst>
            <a:gd name="adj" fmla="val 10000"/>
          </a:avLst>
        </a:prstGeom>
        <a:solidFill>
          <a:schemeClr val="accent3">
            <a:hueOff val="-4758004"/>
            <a:satOff val="23"/>
            <a:lumOff val="2646"/>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Age Group/Generational Faith Formation</a:t>
          </a:r>
          <a:endParaRPr lang="en-US" sz="1600" b="1" kern="1200" dirty="0">
            <a:latin typeface="Tw Cen MT"/>
            <a:cs typeface="Tw Cen MT"/>
          </a:endParaRPr>
        </a:p>
      </dsp:txBody>
      <dsp:txXfrm>
        <a:off x="5904119" y="1655524"/>
        <a:ext cx="1628722" cy="789790"/>
      </dsp:txXfrm>
    </dsp:sp>
    <dsp:sp modelId="{8EDD1849-69D0-B64E-8D30-8AF624035E35}">
      <dsp:nvSpPr>
        <dsp:cNvPr id="0" name=""/>
        <dsp:cNvSpPr/>
      </dsp:nvSpPr>
      <dsp:spPr>
        <a:xfrm rot="6480000">
          <a:off x="5851445" y="3222699"/>
          <a:ext cx="876871" cy="293626"/>
        </a:xfrm>
        <a:prstGeom prst="leftRightArrow">
          <a:avLst>
            <a:gd name="adj1" fmla="val 60000"/>
            <a:gd name="adj2" fmla="val 50000"/>
          </a:avLst>
        </a:prstGeom>
        <a:solidFill>
          <a:schemeClr val="accent3">
            <a:hueOff val="-4758004"/>
            <a:satOff val="23"/>
            <a:lumOff val="264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939533" y="3281424"/>
        <a:ext cx="700695" cy="176176"/>
      </dsp:txXfrm>
    </dsp:sp>
    <dsp:sp modelId="{A7CE2B26-2AD6-454B-94B4-4248BB7F8D35}">
      <dsp:nvSpPr>
        <dsp:cNvPr id="0" name=""/>
        <dsp:cNvSpPr/>
      </dsp:nvSpPr>
      <dsp:spPr>
        <a:xfrm>
          <a:off x="5022349" y="4269140"/>
          <a:ext cx="1677864" cy="838932"/>
        </a:xfrm>
        <a:prstGeom prst="roundRect">
          <a:avLst>
            <a:gd name="adj" fmla="val 10000"/>
          </a:avLst>
        </a:prstGeom>
        <a:solidFill>
          <a:schemeClr val="accent3">
            <a:hueOff val="-9516008"/>
            <a:satOff val="45"/>
            <a:lumOff val="5293"/>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Family Faith Formation</a:t>
          </a:r>
          <a:endParaRPr lang="en-US" sz="1600" b="1" kern="1200" dirty="0">
            <a:latin typeface="Tw Cen MT"/>
            <a:cs typeface="Tw Cen MT"/>
          </a:endParaRPr>
        </a:p>
      </dsp:txBody>
      <dsp:txXfrm>
        <a:off x="5046920" y="4293711"/>
        <a:ext cx="1628722" cy="789790"/>
      </dsp:txXfrm>
    </dsp:sp>
    <dsp:sp modelId="{FA73B8D5-2423-6B4A-85F3-861CB715F718}">
      <dsp:nvSpPr>
        <dsp:cNvPr id="0" name=""/>
        <dsp:cNvSpPr/>
      </dsp:nvSpPr>
      <dsp:spPr>
        <a:xfrm rot="10800000">
          <a:off x="4035869" y="4541793"/>
          <a:ext cx="876871" cy="293626"/>
        </a:xfrm>
        <a:prstGeom prst="leftRightArrow">
          <a:avLst>
            <a:gd name="adj1" fmla="val 60000"/>
            <a:gd name="adj2" fmla="val 50000"/>
          </a:avLst>
        </a:prstGeom>
        <a:solidFill>
          <a:schemeClr val="accent3">
            <a:hueOff val="-9516008"/>
            <a:satOff val="45"/>
            <a:lumOff val="529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123957" y="4600518"/>
        <a:ext cx="700695" cy="176176"/>
      </dsp:txXfrm>
    </dsp:sp>
    <dsp:sp modelId="{FB54FA89-97A0-7040-8E25-18DCBD0BED75}">
      <dsp:nvSpPr>
        <dsp:cNvPr id="0" name=""/>
        <dsp:cNvSpPr/>
      </dsp:nvSpPr>
      <dsp:spPr>
        <a:xfrm>
          <a:off x="2248395" y="4269140"/>
          <a:ext cx="1677864" cy="838932"/>
        </a:xfrm>
        <a:prstGeom prst="roundRect">
          <a:avLst>
            <a:gd name="adj" fmla="val 10000"/>
          </a:avLst>
        </a:prstGeom>
        <a:solidFill>
          <a:schemeClr val="accent3">
            <a:hueOff val="-14274012"/>
            <a:satOff val="68"/>
            <a:lumOff val="7939"/>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Missional Faith Formation</a:t>
          </a:r>
          <a:endParaRPr lang="en-US" sz="1600" b="1" kern="1200" dirty="0">
            <a:latin typeface="Tw Cen MT"/>
            <a:cs typeface="Tw Cen MT"/>
          </a:endParaRPr>
        </a:p>
      </dsp:txBody>
      <dsp:txXfrm>
        <a:off x="2272966" y="4293711"/>
        <a:ext cx="1628722" cy="789790"/>
      </dsp:txXfrm>
    </dsp:sp>
    <dsp:sp modelId="{BE8A5D0D-DAD9-F24F-AE85-37049FCE6D25}">
      <dsp:nvSpPr>
        <dsp:cNvPr id="0" name=""/>
        <dsp:cNvSpPr/>
      </dsp:nvSpPr>
      <dsp:spPr>
        <a:xfrm rot="15120000">
          <a:off x="2220292" y="3222699"/>
          <a:ext cx="876871" cy="293626"/>
        </a:xfrm>
        <a:prstGeom prst="leftRightArrow">
          <a:avLst>
            <a:gd name="adj1" fmla="val 60000"/>
            <a:gd name="adj2" fmla="val 50000"/>
          </a:avLst>
        </a:prstGeom>
        <a:solidFill>
          <a:schemeClr val="accent3">
            <a:hueOff val="-14274012"/>
            <a:satOff val="68"/>
            <a:lumOff val="793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308380" y="3281424"/>
        <a:ext cx="700695" cy="176176"/>
      </dsp:txXfrm>
    </dsp:sp>
    <dsp:sp modelId="{8AFC5B97-BE82-6440-91A8-BFBD2BAFE12A}">
      <dsp:nvSpPr>
        <dsp:cNvPr id="0" name=""/>
        <dsp:cNvSpPr/>
      </dsp:nvSpPr>
      <dsp:spPr>
        <a:xfrm>
          <a:off x="1391196" y="1630953"/>
          <a:ext cx="1677864" cy="838932"/>
        </a:xfrm>
        <a:prstGeom prst="roundRect">
          <a:avLst>
            <a:gd name="adj" fmla="val 1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&amp; Digital Faith Formation</a:t>
          </a:r>
          <a:endParaRPr lang="en-US" sz="1600" b="1" kern="1200" dirty="0">
            <a:latin typeface="Tw Cen MT"/>
            <a:cs typeface="Tw Cen MT"/>
          </a:endParaRPr>
        </a:p>
      </dsp:txBody>
      <dsp:txXfrm>
        <a:off x="1415767" y="1655524"/>
        <a:ext cx="1628722" cy="789790"/>
      </dsp:txXfrm>
    </dsp:sp>
    <dsp:sp modelId="{E85C7A55-B41D-A449-B13D-D44142926B81}">
      <dsp:nvSpPr>
        <dsp:cNvPr id="0" name=""/>
        <dsp:cNvSpPr/>
      </dsp:nvSpPr>
      <dsp:spPr>
        <a:xfrm rot="19440000">
          <a:off x="2913781" y="1088361"/>
          <a:ext cx="876871" cy="293626"/>
        </a:xfrm>
        <a:prstGeom prst="leftRightArrow">
          <a:avLst>
            <a:gd name="adj1" fmla="val 60000"/>
            <a:gd name="adj2" fmla="val 50000"/>
          </a:avLst>
        </a:prstGeom>
        <a:solidFill>
          <a:schemeClr val="accent3">
            <a:hueOff val="-19032015"/>
            <a:satOff val="90"/>
            <a:lumOff val="1058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001869" y="1147086"/>
        <a:ext cx="700695" cy="1761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2220402" y="855783"/>
          <a:ext cx="2131953" cy="21319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Community</a:t>
          </a:r>
          <a:endParaRPr lang="en-US" sz="1600" b="1" kern="1200" dirty="0">
            <a:latin typeface="Tw Cen MT"/>
            <a:cs typeface="Tw Cen MT"/>
          </a:endParaRPr>
        </a:p>
      </dsp:txBody>
      <dsp:txXfrm>
        <a:off x="2532619" y="1168000"/>
        <a:ext cx="1507519" cy="1507519"/>
      </dsp:txXfrm>
    </dsp:sp>
    <dsp:sp modelId="{9C0153A6-C720-9B41-B68F-286C0BDA78B4}">
      <dsp:nvSpPr>
        <dsp:cNvPr id="0" name=""/>
        <dsp:cNvSpPr/>
      </dsp:nvSpPr>
      <dsp:spPr>
        <a:xfrm>
          <a:off x="2672019" y="-19936"/>
          <a:ext cx="1228719" cy="110661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Children &amp; Parents</a:t>
          </a:r>
          <a:endParaRPr lang="en-US" sz="1600" b="1" kern="1200" dirty="0">
            <a:latin typeface="Tw Cen MT"/>
            <a:cs typeface="Tw Cen MT"/>
          </a:endParaRPr>
        </a:p>
      </dsp:txBody>
      <dsp:txXfrm>
        <a:off x="2851961" y="142123"/>
        <a:ext cx="868835" cy="782493"/>
      </dsp:txXfrm>
    </dsp:sp>
    <dsp:sp modelId="{821E78B6-40D9-DA42-A610-D95A8B445540}">
      <dsp:nvSpPr>
        <dsp:cNvPr id="0" name=""/>
        <dsp:cNvSpPr/>
      </dsp:nvSpPr>
      <dsp:spPr>
        <a:xfrm>
          <a:off x="3968428" y="619972"/>
          <a:ext cx="1228719" cy="110661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Youth &amp; Parents</a:t>
          </a:r>
          <a:endParaRPr lang="en-US" sz="1600" b="1" kern="1200" dirty="0">
            <a:latin typeface="Tw Cen MT"/>
            <a:cs typeface="Tw Cen MT"/>
          </a:endParaRPr>
        </a:p>
      </dsp:txBody>
      <dsp:txXfrm>
        <a:off x="4148370" y="782031"/>
        <a:ext cx="868835" cy="782493"/>
      </dsp:txXfrm>
    </dsp:sp>
    <dsp:sp modelId="{F1890CF1-B1F7-674A-A987-A7A7AFBCD2C5}">
      <dsp:nvSpPr>
        <dsp:cNvPr id="0" name=""/>
        <dsp:cNvSpPr/>
      </dsp:nvSpPr>
      <dsp:spPr>
        <a:xfrm>
          <a:off x="3874401" y="2062650"/>
          <a:ext cx="1228719" cy="110661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Young Adults</a:t>
          </a:r>
          <a:endParaRPr lang="en-US" sz="1600" b="1" kern="1200" dirty="0">
            <a:latin typeface="Tw Cen MT"/>
            <a:cs typeface="Tw Cen MT"/>
          </a:endParaRPr>
        </a:p>
      </dsp:txBody>
      <dsp:txXfrm>
        <a:off x="4054343" y="2224709"/>
        <a:ext cx="868835" cy="782493"/>
      </dsp:txXfrm>
    </dsp:sp>
    <dsp:sp modelId="{BA712A0A-EE50-D942-B4BC-EDE8FC8704F4}">
      <dsp:nvSpPr>
        <dsp:cNvPr id="0" name=""/>
        <dsp:cNvSpPr/>
      </dsp:nvSpPr>
      <dsp:spPr>
        <a:xfrm>
          <a:off x="2672019" y="2756846"/>
          <a:ext cx="1228719" cy="1106611"/>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Mid-life Adults</a:t>
          </a:r>
          <a:endParaRPr lang="en-US" sz="1600" b="1" kern="1200" dirty="0">
            <a:latin typeface="Tw Cen MT"/>
            <a:cs typeface="Tw Cen MT"/>
          </a:endParaRPr>
        </a:p>
      </dsp:txBody>
      <dsp:txXfrm>
        <a:off x="2851961" y="2918905"/>
        <a:ext cx="868835" cy="782493"/>
      </dsp:txXfrm>
    </dsp:sp>
    <dsp:sp modelId="{7E791BF1-47B3-DB44-9E9A-BF640A33822B}">
      <dsp:nvSpPr>
        <dsp:cNvPr id="0" name=""/>
        <dsp:cNvSpPr/>
      </dsp:nvSpPr>
      <dsp:spPr>
        <a:xfrm>
          <a:off x="1551008" y="2082968"/>
          <a:ext cx="1065976" cy="106597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Mature Adults</a:t>
          </a:r>
          <a:endParaRPr lang="en-US" sz="1600" b="1" kern="1200" dirty="0">
            <a:latin typeface="Tw Cen MT"/>
            <a:cs typeface="Tw Cen MT"/>
          </a:endParaRPr>
        </a:p>
      </dsp:txBody>
      <dsp:txXfrm>
        <a:off x="1707117" y="2239077"/>
        <a:ext cx="753758" cy="753758"/>
      </dsp:txXfrm>
    </dsp:sp>
    <dsp:sp modelId="{438560CF-F3DA-9144-AE49-3C50E3F9CABC}">
      <dsp:nvSpPr>
        <dsp:cNvPr id="0" name=""/>
        <dsp:cNvSpPr/>
      </dsp:nvSpPr>
      <dsp:spPr>
        <a:xfrm>
          <a:off x="1551008" y="694576"/>
          <a:ext cx="1065976" cy="1065976"/>
        </a:xfrm>
        <a:prstGeom prst="ellipse">
          <a:avLst/>
        </a:prstGeom>
        <a:solidFill>
          <a:srgbClr val="FFFF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Older Adults</a:t>
          </a:r>
          <a:endParaRPr lang="en-US" sz="1600" b="1" kern="1200" dirty="0">
            <a:latin typeface="Tw Cen MT"/>
            <a:cs typeface="Tw Cen MT"/>
          </a:endParaRPr>
        </a:p>
      </dsp:txBody>
      <dsp:txXfrm>
        <a:off x="1707117" y="850685"/>
        <a:ext cx="753758" cy="753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Fully 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9F6CEE22-EA0E-9A40-BCFA-590D47744670}">
      <dsp:nvSpPr>
        <dsp:cNvPr id="0" name=""/>
        <dsp:cNvSpPr/>
      </dsp:nvSpPr>
      <dsp:spPr>
        <a:xfrm>
          <a:off x="3644525" y="0"/>
          <a:ext cx="1758652" cy="4495800"/>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44525"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6">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6">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1357" y="2066782"/>
          <a:ext cx="4191438" cy="2724434"/>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Church Event or Program</a:t>
          </a:r>
          <a:endParaRPr lang="en-US" sz="5100" kern="1200" dirty="0"/>
        </a:p>
      </dsp:txBody>
      <dsp:txXfrm>
        <a:off x="134353" y="2199778"/>
        <a:ext cx="3925446" cy="2458442"/>
      </dsp:txXfrm>
    </dsp:sp>
    <dsp:sp modelId="{31DC290B-682D-1043-9D0B-FF7D1D01507D}">
      <dsp:nvSpPr>
        <dsp:cNvPr id="0" name=""/>
        <dsp:cNvSpPr/>
      </dsp:nvSpPr>
      <dsp:spPr>
        <a:xfrm>
          <a:off x="2097076" y="1114942"/>
          <a:ext cx="4628114" cy="4628114"/>
        </a:xfrm>
        <a:custGeom>
          <a:avLst/>
          <a:gdLst/>
          <a:ahLst/>
          <a:cxnLst/>
          <a:rect l="0" t="0" r="0" b="0"/>
          <a:pathLst>
            <a:path>
              <a:moveTo>
                <a:pt x="973214" y="428055"/>
              </a:moveTo>
              <a:arcTo wR="2314057" hR="2314057" stAng="14075356" swAng="4249287"/>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629471" y="2066782"/>
          <a:ext cx="4191438" cy="2724434"/>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At Home &amp; Daily Life</a:t>
          </a:r>
          <a:endParaRPr lang="en-US" sz="5100" kern="1200" dirty="0"/>
        </a:p>
      </dsp:txBody>
      <dsp:txXfrm>
        <a:off x="4762467" y="2199778"/>
        <a:ext cx="3925446" cy="2458442"/>
      </dsp:txXfrm>
    </dsp:sp>
    <dsp:sp modelId="{1138D245-F243-A94A-B194-3A5DB00C9C45}">
      <dsp:nvSpPr>
        <dsp:cNvPr id="0" name=""/>
        <dsp:cNvSpPr/>
      </dsp:nvSpPr>
      <dsp:spPr>
        <a:xfrm>
          <a:off x="2097076" y="1114942"/>
          <a:ext cx="4628114" cy="4628114"/>
        </a:xfrm>
        <a:custGeom>
          <a:avLst/>
          <a:gdLst/>
          <a:ahLst/>
          <a:cxnLst/>
          <a:rect l="0" t="0" r="0" b="0"/>
          <a:pathLst>
            <a:path>
              <a:moveTo>
                <a:pt x="3654900" y="4200058"/>
              </a:moveTo>
              <a:arcTo wR="2314057" hR="2314057" stAng="3275356" swAng="4249287"/>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753235" y="2347765"/>
          <a:ext cx="2598934" cy="2440969"/>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b="1" kern="1200" dirty="0" smtClean="0">
              <a:latin typeface="Tw Cen MT"/>
              <a:cs typeface="Tw Cen MT"/>
            </a:rPr>
            <a:t>Event or Program</a:t>
          </a:r>
          <a:endParaRPr lang="en-US" sz="3500" b="1" kern="1200" dirty="0">
            <a:latin typeface="Tw Cen MT"/>
            <a:cs typeface="Tw Cen MT"/>
          </a:endParaRPr>
        </a:p>
      </dsp:txBody>
      <dsp:txXfrm>
        <a:off x="2872393" y="2466923"/>
        <a:ext cx="2360618" cy="2202653"/>
      </dsp:txXfrm>
    </dsp:sp>
    <dsp:sp modelId="{F16EA18C-8019-C74D-BCC8-287AB1098442}">
      <dsp:nvSpPr>
        <dsp:cNvPr id="0" name=""/>
        <dsp:cNvSpPr/>
      </dsp:nvSpPr>
      <dsp:spPr>
        <a:xfrm rot="16200000">
          <a:off x="3693869" y="1988932"/>
          <a:ext cx="717666" cy="0"/>
        </a:xfrm>
        <a:custGeom>
          <a:avLst/>
          <a:gdLst/>
          <a:ahLst/>
          <a:cxnLst/>
          <a:rect l="0" t="0" r="0" b="0"/>
          <a:pathLst>
            <a:path>
              <a:moveTo>
                <a:pt x="0" y="0"/>
              </a:moveTo>
              <a:lnTo>
                <a:pt x="717666"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3022600" y="-42160"/>
          <a:ext cx="2060204" cy="1672260"/>
        </a:xfrm>
        <a:prstGeom prst="roundRect">
          <a:avLst/>
        </a:prstGeom>
        <a:solidFill>
          <a:schemeClr val="accent3">
            <a:hueOff val="-3806403"/>
            <a:satOff val="18"/>
            <a:lumOff val="211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TALK</a:t>
          </a:r>
          <a:br>
            <a:rPr lang="en-US" sz="2000" b="1" kern="1200" dirty="0" smtClean="0">
              <a:latin typeface="Tw Cen MT"/>
              <a:cs typeface="Tw Cen MT"/>
            </a:rPr>
          </a:br>
          <a:r>
            <a:rPr lang="en-US" sz="2000" b="1" kern="1200" dirty="0" smtClean="0">
              <a:latin typeface="Tw Cen MT"/>
              <a:cs typeface="Tw Cen MT"/>
            </a:rPr>
            <a:t>Conversation Activities </a:t>
          </a:r>
          <a:endParaRPr lang="en-US" sz="2000" b="1" kern="1200" dirty="0">
            <a:latin typeface="Tw Cen MT"/>
            <a:cs typeface="Tw Cen MT"/>
          </a:endParaRPr>
        </a:p>
      </dsp:txBody>
      <dsp:txXfrm>
        <a:off x="3104233" y="39473"/>
        <a:ext cx="1896938" cy="1508994"/>
      </dsp:txXfrm>
    </dsp:sp>
    <dsp:sp modelId="{5E6C6F52-2364-6749-80A2-6E9F5A38DEF3}">
      <dsp:nvSpPr>
        <dsp:cNvPr id="0" name=""/>
        <dsp:cNvSpPr/>
      </dsp:nvSpPr>
      <dsp:spPr>
        <a:xfrm rot="20520000">
          <a:off x="5341392"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5771052" y="1874820"/>
          <a:ext cx="1840297" cy="1672260"/>
        </a:xfrm>
        <a:prstGeom prst="roundRect">
          <a:avLst/>
        </a:prstGeom>
        <a:solidFill>
          <a:schemeClr val="accent3">
            <a:hueOff val="-7612806"/>
            <a:satOff val="36"/>
            <a:lumOff val="4234"/>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a:t>
          </a:r>
          <a:br>
            <a:rPr lang="en-US" sz="2000" b="1" kern="1200" dirty="0" smtClean="0">
              <a:latin typeface="Tw Cen MT"/>
              <a:cs typeface="Tw Cen MT"/>
            </a:rPr>
          </a:br>
          <a:r>
            <a:rPr lang="en-US" sz="2000" b="1" kern="1200" dirty="0" smtClean="0">
              <a:latin typeface="Tw Cen MT"/>
              <a:cs typeface="Tw Cen MT"/>
            </a:rPr>
            <a:t>Read</a:t>
          </a:r>
          <a:br>
            <a:rPr lang="en-US" sz="2000" b="1" kern="1200" dirty="0" smtClean="0">
              <a:latin typeface="Tw Cen MT"/>
              <a:cs typeface="Tw Cen MT"/>
            </a:rPr>
          </a:br>
          <a:r>
            <a:rPr lang="en-US" sz="2000" b="1" kern="1200" dirty="0" smtClean="0">
              <a:latin typeface="Tw Cen MT"/>
              <a:cs typeface="Tw Cen MT"/>
            </a:rPr>
            <a:t>Listen</a:t>
          </a:r>
          <a:br>
            <a:rPr lang="en-US" sz="2000" b="1" kern="1200" dirty="0" smtClean="0">
              <a:latin typeface="Tw Cen MT"/>
              <a:cs typeface="Tw Cen MT"/>
            </a:rPr>
          </a:br>
          <a:r>
            <a:rPr lang="en-US" sz="2000" b="1" kern="1200" dirty="0" smtClean="0">
              <a:latin typeface="Tw Cen MT"/>
              <a:cs typeface="Tw Cen MT"/>
            </a:rPr>
            <a:t>Watch </a:t>
          </a:r>
          <a:endParaRPr lang="en-US" sz="2000" b="1" kern="1200" dirty="0">
            <a:latin typeface="Tw Cen MT"/>
            <a:cs typeface="Tw Cen MT"/>
          </a:endParaRPr>
        </a:p>
      </dsp:txBody>
      <dsp:txXfrm>
        <a:off x="5852685" y="1956453"/>
        <a:ext cx="1677031" cy="1508994"/>
      </dsp:txXfrm>
    </dsp:sp>
    <dsp:sp modelId="{0B983D13-9616-B244-9767-663D62534803}">
      <dsp:nvSpPr>
        <dsp:cNvPr id="0" name=""/>
        <dsp:cNvSpPr/>
      </dsp:nvSpPr>
      <dsp:spPr>
        <a:xfrm rot="3240000">
          <a:off x="4891586"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4763235" y="4976561"/>
          <a:ext cx="1840297" cy="1672260"/>
        </a:xfrm>
        <a:prstGeom prst="roundRect">
          <a:avLst/>
        </a:prstGeom>
        <a:solidFill>
          <a:schemeClr val="accent3">
            <a:hueOff val="-11419210"/>
            <a:satOff val="54"/>
            <a:lumOff val="6351"/>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ACT</a:t>
          </a:r>
          <a:br>
            <a:rPr lang="en-US" sz="2000" b="1" kern="1200" dirty="0" smtClean="0">
              <a:latin typeface="Tw Cen MT"/>
              <a:cs typeface="Tw Cen MT"/>
            </a:rPr>
          </a:br>
          <a:r>
            <a:rPr lang="en-US" sz="2000" b="1" kern="1200" dirty="0" smtClean="0">
              <a:latin typeface="Tw Cen MT"/>
              <a:cs typeface="Tw Cen MT"/>
            </a:rPr>
            <a:t>Practices</a:t>
          </a:r>
          <a:br>
            <a:rPr lang="en-US" sz="2000" b="1" kern="1200" dirty="0" smtClean="0">
              <a:latin typeface="Tw Cen MT"/>
              <a:cs typeface="Tw Cen MT"/>
            </a:rPr>
          </a:br>
          <a:r>
            <a:rPr lang="en-US" sz="2000" b="1" kern="1200" dirty="0" smtClean="0">
              <a:latin typeface="Tw Cen MT"/>
              <a:cs typeface="Tw Cen MT"/>
            </a:rPr>
            <a:t>Service</a:t>
          </a:r>
          <a:br>
            <a:rPr lang="en-US" sz="2000" b="1" kern="1200" dirty="0" smtClean="0">
              <a:latin typeface="Tw Cen MT"/>
              <a:cs typeface="Tw Cen MT"/>
            </a:rPr>
          </a:br>
          <a:r>
            <a:rPr lang="en-US" sz="2000" b="1" kern="1200" dirty="0" smtClean="0">
              <a:latin typeface="Tw Cen MT"/>
              <a:cs typeface="Tw Cen MT"/>
            </a:rPr>
            <a:t>Projects</a:t>
          </a:r>
        </a:p>
      </dsp:txBody>
      <dsp:txXfrm>
        <a:off x="4844868" y="5058194"/>
        <a:ext cx="1677031" cy="1508994"/>
      </dsp:txXfrm>
    </dsp:sp>
    <dsp:sp modelId="{54555DDE-9657-744F-80C5-9D13F5AB989A}">
      <dsp:nvSpPr>
        <dsp:cNvPr id="0" name=""/>
        <dsp:cNvSpPr/>
      </dsp:nvSpPr>
      <dsp:spPr>
        <a:xfrm rot="7560002">
          <a:off x="2981653"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1501870" y="4976561"/>
          <a:ext cx="1840297" cy="1672260"/>
        </a:xfrm>
        <a:prstGeom prst="roundRect">
          <a:avLst/>
        </a:prstGeom>
        <a:solidFill>
          <a:schemeClr val="accent3">
            <a:hueOff val="-15225612"/>
            <a:satOff val="72"/>
            <a:lumOff val="846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a:t>
          </a:r>
          <a:br>
            <a:rPr lang="en-US" sz="2000" b="1" kern="1200" dirty="0" smtClean="0">
              <a:latin typeface="Tw Cen MT"/>
              <a:cs typeface="Tw Cen MT"/>
            </a:rPr>
          </a:br>
          <a:r>
            <a:rPr lang="en-US" sz="2000" b="1" kern="1200" dirty="0" smtClean="0">
              <a:latin typeface="Tw Cen MT"/>
              <a:cs typeface="Tw Cen MT"/>
            </a:rPr>
            <a:t>Devotions Bible Reading Daily Prayer</a:t>
          </a:r>
          <a:endParaRPr lang="en-US" sz="2000" b="1" kern="1200" dirty="0">
            <a:latin typeface="Tw Cen MT"/>
            <a:cs typeface="Tw Cen MT"/>
          </a:endParaRPr>
        </a:p>
      </dsp:txBody>
      <dsp:txXfrm>
        <a:off x="1583503" y="5058194"/>
        <a:ext cx="1677031" cy="1508994"/>
      </dsp:txXfrm>
    </dsp:sp>
    <dsp:sp modelId="{04EFD440-B0DD-7B41-BEDB-A6E2C526B96E}">
      <dsp:nvSpPr>
        <dsp:cNvPr id="0" name=""/>
        <dsp:cNvSpPr/>
      </dsp:nvSpPr>
      <dsp:spPr>
        <a:xfrm rot="11880000">
          <a:off x="2323574"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494055" y="1779487"/>
          <a:ext cx="1840297" cy="1862925"/>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SHARE </a:t>
          </a:r>
          <a:br>
            <a:rPr lang="en-US" sz="2000" b="1" kern="1200" dirty="0" smtClean="0">
              <a:latin typeface="Tw Cen MT"/>
              <a:cs typeface="Tw Cen MT"/>
            </a:rPr>
          </a:br>
          <a:r>
            <a:rPr lang="en-US" sz="2000" b="1" kern="1200" dirty="0" smtClean="0">
              <a:latin typeface="Tw Cen MT"/>
              <a:cs typeface="Tw Cen MT"/>
            </a:rPr>
            <a:t>Blog Facebook</a:t>
          </a:r>
          <a:br>
            <a:rPr lang="en-US" sz="2000" b="1" kern="1200" dirty="0" smtClean="0">
              <a:latin typeface="Tw Cen MT"/>
              <a:cs typeface="Tw Cen MT"/>
            </a:rPr>
          </a:br>
          <a:r>
            <a:rPr lang="en-US" sz="2000" b="1" kern="1200" dirty="0" smtClean="0">
              <a:latin typeface="Tw Cen MT"/>
              <a:cs typeface="Tw Cen MT"/>
            </a:rPr>
            <a:t>Video</a:t>
          </a:r>
          <a:br>
            <a:rPr lang="en-US" sz="2000" b="1" kern="1200" dirty="0" smtClean="0">
              <a:latin typeface="Tw Cen MT"/>
              <a:cs typeface="Tw Cen MT"/>
            </a:rPr>
          </a:br>
          <a:r>
            <a:rPr lang="en-US" sz="2000" b="1" kern="1200" dirty="0" smtClean="0">
              <a:latin typeface="Tw Cen MT"/>
              <a:cs typeface="Tw Cen MT"/>
            </a:rPr>
            <a:t>Projects</a:t>
          </a:r>
          <a:endParaRPr lang="en-US" sz="2000" b="1" kern="1200" dirty="0">
            <a:latin typeface="Tw Cen MT"/>
            <a:cs typeface="Tw Cen MT"/>
          </a:endParaRPr>
        </a:p>
      </dsp:txBody>
      <dsp:txXfrm>
        <a:off x="583891" y="1869323"/>
        <a:ext cx="1660625" cy="168325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4/21/15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103D3E-B9DE-F042-A81B-9023B6863032}" type="datetimeFigureOut">
              <a:rPr lang="en-US" smtClean="0"/>
              <a:t>4/21/15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4/21/15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103D3E-B9DE-F042-A81B-9023B6863032}" type="datetimeFigureOut">
              <a:rPr lang="en-US" smtClean="0"/>
              <a:t>4/21/15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4/21/15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103D3E-B9DE-F042-A81B-9023B6863032}" type="datetimeFigureOut">
              <a:rPr lang="en-US" smtClean="0"/>
              <a:t>4/21/15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103D3E-B9DE-F042-A81B-9023B6863032}" type="datetimeFigureOut">
              <a:rPr lang="en-US" smtClean="0"/>
              <a:t>4/21/15</a:t>
            </a:fld>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103D3E-B9DE-F042-A81B-9023B6863032}" type="datetimeFigureOut">
              <a:rPr lang="en-US" smtClean="0"/>
              <a:t>4/21/15</a:t>
            </a:fld>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4/21/15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4/21/15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4/21/15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92103D3E-B9DE-F042-A81B-9023B6863032}" type="datetimeFigureOut">
              <a:rPr lang="en-US" smtClean="0"/>
              <a:t>4/21/15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fld id="{92103D3E-B9DE-F042-A81B-9023B6863032}" type="datetimeFigureOut">
              <a:rPr lang="en-US" smtClean="0"/>
              <a:pPr/>
              <a:t>4/21/15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Corbel"/>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jpeg"/><Relationship Id="rId13"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14.g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7062" y="1017351"/>
            <a:ext cx="3890782" cy="4049124"/>
          </a:xfrm>
        </p:spPr>
        <p:txBody>
          <a:bodyPr>
            <a:normAutofit/>
          </a:bodyPr>
          <a:lstStyle/>
          <a:p>
            <a:pPr algn="ctr"/>
            <a:r>
              <a:rPr lang="en-US" dirty="0" smtClean="0">
                <a:solidFill>
                  <a:schemeClr val="tx1"/>
                </a:solidFill>
              </a:rPr>
              <a:t>Reimagining faith formation for the 21</a:t>
            </a:r>
            <a:r>
              <a:rPr lang="en-US" baseline="30000" dirty="0" smtClean="0">
                <a:solidFill>
                  <a:schemeClr val="tx1"/>
                </a:solidFill>
              </a:rPr>
              <a:t>st</a:t>
            </a:r>
            <a:r>
              <a:rPr lang="en-US" dirty="0" smtClean="0">
                <a:solidFill>
                  <a:schemeClr val="tx1"/>
                </a:solidFill>
              </a:rPr>
              <a:t> Century</a:t>
            </a:r>
            <a:endParaRPr lang="en-US" dirty="0">
              <a:solidFill>
                <a:schemeClr val="tx1"/>
              </a:solidFill>
            </a:endParaRPr>
          </a:p>
        </p:txBody>
      </p:sp>
      <p:sp>
        <p:nvSpPr>
          <p:cNvPr id="2" name="TextBox 1"/>
          <p:cNvSpPr txBox="1"/>
          <p:nvPr/>
        </p:nvSpPr>
        <p:spPr>
          <a:xfrm>
            <a:off x="2410120" y="6014791"/>
            <a:ext cx="6647021" cy="769441"/>
          </a:xfrm>
          <a:prstGeom prst="rect">
            <a:avLst/>
          </a:prstGeom>
          <a:noFill/>
        </p:spPr>
        <p:txBody>
          <a:bodyPr wrap="square" rtlCol="0">
            <a:spAutoFit/>
          </a:bodyPr>
          <a:lstStyle/>
          <a:p>
            <a:pPr algn="ctr"/>
            <a:r>
              <a:rPr lang="en-US" sz="2400" dirty="0" smtClean="0">
                <a:solidFill>
                  <a:schemeClr val="bg1"/>
                </a:solidFill>
                <a:latin typeface="Tw Cen MT"/>
              </a:rPr>
              <a:t>John Roberto</a:t>
            </a:r>
          </a:p>
          <a:p>
            <a:pPr algn="ctr"/>
            <a:r>
              <a:rPr lang="en-US" sz="2000" dirty="0" smtClean="0">
                <a:solidFill>
                  <a:schemeClr val="bg1"/>
                </a:solidFill>
                <a:latin typeface="Tw Cen MT"/>
              </a:rPr>
              <a:t>jroberto@lifelongfaith.com     www.LifelongFaith.com</a:t>
            </a:r>
            <a:endParaRPr lang="en-US" sz="2000" dirty="0">
              <a:solidFill>
                <a:schemeClr val="bg1"/>
              </a:solidFill>
              <a:latin typeface="Tw Cen MT"/>
            </a:endParaRPr>
          </a:p>
        </p:txBody>
      </p:sp>
      <p:pic>
        <p:nvPicPr>
          <p:cNvPr id="5" name="Picture 4" descr="Christ the Teach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7849" y="260531"/>
            <a:ext cx="4234573" cy="5601469"/>
          </a:xfrm>
          <a:prstGeom prst="rect">
            <a:avLst/>
          </a:prstGeom>
        </p:spPr>
      </p:pic>
    </p:spTree>
    <p:extLst>
      <p:ext uri="{BB962C8B-B14F-4D97-AF65-F5344CB8AC3E}">
        <p14:creationId xmlns:p14="http://schemas.microsoft.com/office/powerpoint/2010/main" val="252646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gital-social-mobile-in-2015-6-6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58"/>
            <a:ext cx="9143999" cy="6949375"/>
          </a:xfrm>
          <a:prstGeom prst="rect">
            <a:avLst/>
          </a:prstGeom>
        </p:spPr>
      </p:pic>
    </p:spTree>
    <p:extLst>
      <p:ext uri="{BB962C8B-B14F-4D97-AF65-F5344CB8AC3E}">
        <p14:creationId xmlns:p14="http://schemas.microsoft.com/office/powerpoint/2010/main" val="40516935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Triple Revolution</a:t>
            </a:r>
            <a:endParaRPr lang="en-US" dirty="0"/>
          </a:p>
        </p:txBody>
      </p:sp>
      <p:sp>
        <p:nvSpPr>
          <p:cNvPr id="3" name="Content Placeholder 2"/>
          <p:cNvSpPr>
            <a:spLocks noGrp="1"/>
          </p:cNvSpPr>
          <p:nvPr>
            <p:ph sz="quarter" idx="1"/>
          </p:nvPr>
        </p:nvSpPr>
        <p:spPr>
          <a:xfrm>
            <a:off x="612648" y="1600199"/>
            <a:ext cx="8153400" cy="5071533"/>
          </a:xfrm>
        </p:spPr>
        <p:txBody>
          <a:bodyPr>
            <a:noAutofit/>
          </a:bodyPr>
          <a:lstStyle/>
          <a:p>
            <a:pPr marL="514350" indent="-514350">
              <a:buSzPct val="100000"/>
              <a:buFont typeface="+mj-lt"/>
              <a:buAutoNum type="arabicPeriod"/>
            </a:pPr>
            <a:r>
              <a:rPr lang="en-US" sz="3600" dirty="0" smtClean="0"/>
              <a:t>Internet Revolution</a:t>
            </a:r>
          </a:p>
          <a:p>
            <a:pPr marL="514350" indent="-514350">
              <a:buSzPct val="100000"/>
              <a:buFont typeface="+mj-lt"/>
              <a:buAutoNum type="arabicPeriod"/>
            </a:pPr>
            <a:r>
              <a:rPr lang="en-US" sz="3600" dirty="0" smtClean="0"/>
              <a:t>Mobile Revolution</a:t>
            </a:r>
          </a:p>
          <a:p>
            <a:pPr marL="514350" indent="-514350">
              <a:buSzPct val="100000"/>
              <a:buFont typeface="+mj-lt"/>
              <a:buAutoNum type="arabicPeriod"/>
            </a:pPr>
            <a:r>
              <a:rPr lang="en-US" sz="3600" dirty="0" smtClean="0"/>
              <a:t>Social Media Revolution</a:t>
            </a:r>
          </a:p>
          <a:p>
            <a:pPr marL="0" indent="0">
              <a:buSzPct val="100000"/>
              <a:buNone/>
            </a:pPr>
            <a:endParaRPr lang="en-US" sz="1200" dirty="0" smtClean="0"/>
          </a:p>
          <a:p>
            <a:pPr marL="0" indent="0">
              <a:buNone/>
            </a:pPr>
            <a:r>
              <a:rPr lang="en-US" sz="3600" dirty="0" smtClean="0"/>
              <a:t>Information is now. . . </a:t>
            </a:r>
          </a:p>
          <a:p>
            <a:pPr lvl="1" indent="-457200"/>
            <a:r>
              <a:rPr lang="en-US" sz="3600" dirty="0" smtClean="0"/>
              <a:t>Portable</a:t>
            </a:r>
          </a:p>
          <a:p>
            <a:pPr lvl="1" indent="-457200"/>
            <a:r>
              <a:rPr lang="en-US" sz="3600" dirty="0" smtClean="0"/>
              <a:t>Personal</a:t>
            </a:r>
          </a:p>
          <a:p>
            <a:pPr lvl="1" indent="-457200"/>
            <a:r>
              <a:rPr lang="en-US" sz="3600" dirty="0" smtClean="0"/>
              <a:t>Participatory</a:t>
            </a:r>
          </a:p>
        </p:txBody>
      </p:sp>
    </p:spTree>
    <p:extLst>
      <p:ext uri="{BB962C8B-B14F-4D97-AF65-F5344CB8AC3E}">
        <p14:creationId xmlns:p14="http://schemas.microsoft.com/office/powerpoint/2010/main" val="18038604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2377" t="12069" r="1743" b="4187"/>
          <a:stretch/>
        </p:blipFill>
        <p:spPr>
          <a:xfrm rot="20972511">
            <a:off x="211287" y="426004"/>
            <a:ext cx="4948302" cy="2780864"/>
          </a:xfrm>
          <a:prstGeom prst="rect">
            <a:avLst/>
          </a:prstGeom>
        </p:spPr>
      </p:pic>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6598" y="2238001"/>
            <a:ext cx="1101382" cy="2065156"/>
          </a:xfrm>
          <a:prstGeom prst="rect">
            <a:avLst/>
          </a:prstGeom>
        </p:spPr>
      </p:pic>
      <p:pic>
        <p:nvPicPr>
          <p:cNvPr id="4" name="Picture 3" descr="tabpro10wht_600x600_xlar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179709">
            <a:off x="6062418" y="433350"/>
            <a:ext cx="2945761" cy="2134565"/>
          </a:xfrm>
          <a:prstGeom prst="rect">
            <a:avLst/>
          </a:prstGeom>
        </p:spPr>
      </p:pic>
      <p:pic>
        <p:nvPicPr>
          <p:cNvPr id="5" name="Picture 4" descr="e995d5b6-d023-4909-be29-af0c57f5f359.png"/>
          <p:cNvPicPr>
            <a:picLocks noChangeAspect="1"/>
          </p:cNvPicPr>
          <p:nvPr/>
        </p:nvPicPr>
        <p:blipFill rotWithShape="1">
          <a:blip r:embed="rId5" cstate="screen">
            <a:extLst>
              <a:ext uri="{28A0092B-C50C-407E-A947-70E740481C1C}">
                <a14:useLocalDpi xmlns:a14="http://schemas.microsoft.com/office/drawing/2010/main"/>
              </a:ext>
            </a:extLst>
          </a:blip>
          <a:srcRect l="24295" r="1364"/>
          <a:stretch/>
        </p:blipFill>
        <p:spPr>
          <a:xfrm>
            <a:off x="4514825" y="4047284"/>
            <a:ext cx="4412075" cy="3052252"/>
          </a:xfrm>
          <a:prstGeom prst="rect">
            <a:avLst/>
          </a:prstGeom>
        </p:spPr>
      </p:pic>
      <p:pic>
        <p:nvPicPr>
          <p:cNvPr id="7" name="Picture 6" descr="overview_gallery_perfor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5590" y="3917018"/>
            <a:ext cx="3971345" cy="2687735"/>
          </a:xfrm>
          <a:prstGeom prst="rect">
            <a:avLst/>
          </a:prstGeom>
        </p:spPr>
      </p:pic>
    </p:spTree>
    <p:extLst>
      <p:ext uri="{BB962C8B-B14F-4D97-AF65-F5344CB8AC3E}">
        <p14:creationId xmlns:p14="http://schemas.microsoft.com/office/powerpoint/2010/main" val="21264938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4209294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3472122" y="658999"/>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2435678" y="5822712"/>
            <a:ext cx="3097179" cy="72267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4559300" y="3416300"/>
            <a:ext cx="12700" cy="12700"/>
          </a:xfrm>
          <a:prstGeom prst="rect">
            <a:avLst/>
          </a:prstGeom>
        </p:spPr>
      </p:pic>
      <p:pic>
        <p:nvPicPr>
          <p:cNvPr id="12" name="Picture 11"/>
          <p:cNvPicPr>
            <a:picLocks noChangeAspect="1"/>
          </p:cNvPicPr>
          <p:nvPr/>
        </p:nvPicPr>
        <p:blipFill>
          <a:blip r:embed="rId4"/>
          <a:stretch>
            <a:fillRect/>
          </a:stretch>
        </p:blipFill>
        <p:spPr>
          <a:xfrm>
            <a:off x="4559300" y="3416300"/>
            <a:ext cx="12700" cy="12700"/>
          </a:xfrm>
          <a:prstGeom prst="rect">
            <a:avLst/>
          </a:prstGeom>
        </p:spPr>
      </p:pic>
      <p:pic>
        <p:nvPicPr>
          <p:cNvPr id="13" name="Picture 12"/>
          <p:cNvPicPr>
            <a:picLocks noChangeAspect="1"/>
          </p:cNvPicPr>
          <p:nvPr/>
        </p:nvPicPr>
        <p:blipFill>
          <a:blip r:embed="rId4"/>
          <a:stretch>
            <a:fillRect/>
          </a:stretch>
        </p:blipFill>
        <p:spPr>
          <a:xfrm>
            <a:off x="4559300" y="3416300"/>
            <a:ext cx="12700" cy="12700"/>
          </a:xfrm>
          <a:prstGeom prst="rect">
            <a:avLst/>
          </a:prstGeom>
        </p:spPr>
      </p:pic>
      <p:pic>
        <p:nvPicPr>
          <p:cNvPr id="14" name="Picture 13"/>
          <p:cNvPicPr>
            <a:picLocks noChangeAspect="1"/>
          </p:cNvPicPr>
          <p:nvPr/>
        </p:nvPicPr>
        <p:blipFill>
          <a:blip r:embed="rId4"/>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4559300" y="3416300"/>
            <a:ext cx="12700" cy="12700"/>
          </a:xfrm>
          <a:prstGeom prst="rect">
            <a:avLst/>
          </a:prstGeom>
        </p:spPr>
      </p:pic>
      <p:pic>
        <p:nvPicPr>
          <p:cNvPr id="16" name="Picture 15"/>
          <p:cNvPicPr>
            <a:picLocks noChangeAspect="1"/>
          </p:cNvPicPr>
          <p:nvPr/>
        </p:nvPicPr>
        <p:blipFill>
          <a:blip r:embed="rId4"/>
          <a:stretch>
            <a:fillRect/>
          </a:stretch>
        </p:blipFill>
        <p:spPr>
          <a:xfrm>
            <a:off x="4559300" y="3416300"/>
            <a:ext cx="12700" cy="1270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1283" y="2360475"/>
            <a:ext cx="3363686" cy="9501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4669" y="4623163"/>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21" name="Picture 20"/>
          <p:cNvPicPr>
            <a:picLocks noChangeAspect="1"/>
          </p:cNvPicPr>
          <p:nvPr/>
        </p:nvPicPr>
        <p:blipFill>
          <a:blip r:embed="rId4"/>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6872" y="402484"/>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8" cstate="screen">
            <a:extLst>
              <a:ext uri="{28A0092B-C50C-407E-A947-70E740481C1C}">
                <a14:useLocalDpi xmlns:a14="http://schemas.microsoft.com/office/drawing/2010/main"/>
              </a:ext>
            </a:extLst>
          </a:blip>
          <a:srcRect t="27425" b="25026"/>
          <a:stretch/>
        </p:blipFill>
        <p:spPr>
          <a:xfrm>
            <a:off x="6071931" y="3006789"/>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1673" y="3707384"/>
            <a:ext cx="3281184" cy="830796"/>
          </a:xfrm>
          <a:prstGeom prst="rect">
            <a:avLst/>
          </a:prstGeom>
        </p:spPr>
      </p:pic>
      <p:pic>
        <p:nvPicPr>
          <p:cNvPr id="23" name="Picture 22"/>
          <p:cNvPicPr>
            <a:picLocks noChangeAspect="1"/>
          </p:cNvPicPr>
          <p:nvPr/>
        </p:nvPicPr>
        <p:blipFill>
          <a:blip r:embed="rId10"/>
          <a:stretch>
            <a:fillRect/>
          </a:stretch>
        </p:blipFill>
        <p:spPr>
          <a:xfrm>
            <a:off x="3984268" y="4898671"/>
            <a:ext cx="2584289" cy="593332"/>
          </a:xfrm>
          <a:prstGeom prst="rect">
            <a:avLst/>
          </a:prstGeom>
          <a:solidFill>
            <a:schemeClr val="tx1"/>
          </a:solidFill>
        </p:spPr>
      </p:pic>
      <p:pic>
        <p:nvPicPr>
          <p:cNvPr id="25" name="Picture 24"/>
          <p:cNvPicPr>
            <a:picLocks noChangeAspect="1"/>
          </p:cNvPicPr>
          <p:nvPr/>
        </p:nvPicPr>
        <p:blipFill>
          <a:blip r:embed="rId11"/>
          <a:stretch>
            <a:fillRect/>
          </a:stretch>
        </p:blipFill>
        <p:spPr>
          <a:xfrm>
            <a:off x="423713" y="2187745"/>
            <a:ext cx="1574274" cy="1574274"/>
          </a:xfrm>
          <a:prstGeom prst="rect">
            <a:avLst/>
          </a:prstGeom>
          <a:ln>
            <a:noFill/>
          </a:ln>
          <a:effectLst>
            <a:outerShdw blurRad="190500" algn="tl" rotWithShape="0">
              <a:srgbClr val="000000">
                <a:alpha val="70000"/>
              </a:srgbClr>
            </a:outerShdw>
          </a:effectLst>
        </p:spPr>
      </p:pic>
      <p:pic>
        <p:nvPicPr>
          <p:cNvPr id="3" name="Picture 2" descr="Unknown.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079788" y="402484"/>
            <a:ext cx="1862666" cy="1866754"/>
          </a:xfrm>
          <a:prstGeom prst="rect">
            <a:avLst/>
          </a:prstGeom>
        </p:spPr>
      </p:pic>
      <p:pic>
        <p:nvPicPr>
          <p:cNvPr id="5" name="Picture 4" descr="snapchat.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872" y="4623163"/>
            <a:ext cx="1759391" cy="1759391"/>
          </a:xfrm>
          <a:prstGeom prst="rect">
            <a:avLst/>
          </a:prstGeom>
        </p:spPr>
      </p:pic>
    </p:spTree>
    <p:extLst>
      <p:ext uri="{BB962C8B-B14F-4D97-AF65-F5344CB8AC3E}">
        <p14:creationId xmlns:p14="http://schemas.microsoft.com/office/powerpoint/2010/main" val="3004922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89603"/>
            <a:ext cx="3907568" cy="2168398"/>
          </a:xfrm>
          <a:prstGeom prst="rect">
            <a:avLst/>
          </a:prstGeom>
        </p:spPr>
      </p:pic>
      <p:pic>
        <p:nvPicPr>
          <p:cNvPr id="4" name="Picture 3" descr="share-thumb-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32088940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625632_10151834860561502_266792467_n.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5540" y="3860801"/>
            <a:ext cx="3998460" cy="2775077"/>
          </a:xfrm>
          <a:prstGeom prst="rect">
            <a:avLst/>
          </a:prstGeom>
        </p:spPr>
      </p:pic>
      <p:pic>
        <p:nvPicPr>
          <p:cNvPr id="3" name="Picture 2" descr="press_image-f36c6e2365797c5820b26f7c5de3d55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0801"/>
            <a:ext cx="5537200" cy="2997199"/>
          </a:xfrm>
          <a:prstGeom prst="rect">
            <a:avLst/>
          </a:prstGeom>
        </p:spPr>
      </p:pic>
      <p:pic>
        <p:nvPicPr>
          <p:cNvPr id="4" name="Picture 3" descr="Screen Shot 2015-04-18 at 6.51.11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30400" y="1"/>
            <a:ext cx="5387162" cy="3860800"/>
          </a:xfrm>
          <a:prstGeom prst="rect">
            <a:avLst/>
          </a:prstGeom>
        </p:spPr>
      </p:pic>
    </p:spTree>
    <p:extLst>
      <p:ext uri="{BB962C8B-B14F-4D97-AF65-F5344CB8AC3E}">
        <p14:creationId xmlns:p14="http://schemas.microsoft.com/office/powerpoint/2010/main" val="37457891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Digitally-Enabled Faith Formation</a:t>
            </a:r>
            <a:endParaRPr lang="en-US" dirty="0"/>
          </a:p>
        </p:txBody>
      </p:sp>
      <p:sp>
        <p:nvSpPr>
          <p:cNvPr id="3" name="Content Placeholder 2"/>
          <p:cNvSpPr>
            <a:spLocks noGrp="1"/>
          </p:cNvSpPr>
          <p:nvPr>
            <p:ph sz="quarter" idx="1"/>
          </p:nvPr>
        </p:nvSpPr>
        <p:spPr>
          <a:xfrm>
            <a:off x="612648" y="1600200"/>
            <a:ext cx="8153400" cy="4956558"/>
          </a:xfrm>
        </p:spPr>
        <p:txBody>
          <a:bodyPr>
            <a:normAutofit lnSpcReduction="10000"/>
          </a:bodyPr>
          <a:lstStyle/>
          <a:p>
            <a:pPr marL="0" indent="0">
              <a:buNone/>
            </a:pPr>
            <a:r>
              <a:rPr lang="en-US" dirty="0" smtClean="0"/>
              <a:t>We now have the technology, online platforms, and digital content to:</a:t>
            </a:r>
          </a:p>
          <a:p>
            <a:pPr>
              <a:buFont typeface="Wingdings" charset="2"/>
              <a:buChar char="Ø"/>
            </a:pPr>
            <a:r>
              <a:rPr lang="en-US" b="1" dirty="0" smtClean="0"/>
              <a:t>engage</a:t>
            </a:r>
            <a:r>
              <a:rPr lang="en-US" dirty="0" smtClean="0"/>
              <a:t> </a:t>
            </a:r>
            <a:r>
              <a:rPr lang="en-US" dirty="0"/>
              <a:t>people with </a:t>
            </a:r>
            <a:r>
              <a:rPr lang="en-US" dirty="0" smtClean="0"/>
              <a:t>a wide variety of faith forming content for all ages - anytime</a:t>
            </a:r>
            <a:r>
              <a:rPr lang="en-US" dirty="0"/>
              <a:t>, any </a:t>
            </a:r>
            <a:r>
              <a:rPr lang="en-US" dirty="0" smtClean="0"/>
              <a:t>place</a:t>
            </a:r>
          </a:p>
          <a:p>
            <a:pPr>
              <a:buFont typeface="Wingdings" charset="2"/>
              <a:buChar char="Ø"/>
            </a:pPr>
            <a:r>
              <a:rPr lang="en-US" b="1" dirty="0"/>
              <a:t>e</a:t>
            </a:r>
            <a:r>
              <a:rPr lang="en-US" b="1" dirty="0" smtClean="0"/>
              <a:t>xtend</a:t>
            </a:r>
            <a:r>
              <a:rPr lang="en-US" dirty="0" smtClean="0"/>
              <a:t> church events into people’s daily lives via online content and experiences</a:t>
            </a:r>
          </a:p>
          <a:p>
            <a:pPr>
              <a:buFont typeface="Wingdings" charset="2"/>
              <a:buChar char="Ø"/>
            </a:pPr>
            <a:r>
              <a:rPr lang="en-US" b="1" dirty="0"/>
              <a:t>c</a:t>
            </a:r>
            <a:r>
              <a:rPr lang="en-US" b="1" dirty="0" smtClean="0"/>
              <a:t>onnect</a:t>
            </a:r>
            <a:r>
              <a:rPr lang="en-US" dirty="0" smtClean="0"/>
              <a:t> faith </a:t>
            </a:r>
            <a:r>
              <a:rPr lang="en-US" dirty="0"/>
              <a:t>formation </a:t>
            </a:r>
            <a:r>
              <a:rPr lang="en-US" dirty="0" smtClean="0"/>
              <a:t>in gathered settings with faith formation in online settings</a:t>
            </a:r>
          </a:p>
          <a:p>
            <a:pPr>
              <a:buFont typeface="Wingdings" charset="2"/>
              <a:buChar char="Ø"/>
            </a:pPr>
            <a:r>
              <a:rPr lang="en-US" b="1" dirty="0"/>
              <a:t>o</a:t>
            </a:r>
            <a:r>
              <a:rPr lang="en-US" b="1" dirty="0" smtClean="0"/>
              <a:t>ffer</a:t>
            </a:r>
            <a:r>
              <a:rPr lang="en-US" dirty="0" smtClean="0"/>
              <a:t> a variety of online faith formation content, experiences, and courses for self-study and small group study</a:t>
            </a:r>
            <a:endParaRPr lang="en-US" dirty="0"/>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119679155"/>
              </p:ext>
            </p:extLst>
          </p:nvPr>
        </p:nvGraphicFramePr>
        <p:xfrm>
          <a:off x="6513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with Online Content</a:t>
            </a:r>
            <a:endParaRPr lang="en-US" dirty="0"/>
          </a:p>
        </p:txBody>
      </p:sp>
      <p:sp>
        <p:nvSpPr>
          <p:cNvPr id="3" name="Content Placeholder 2"/>
          <p:cNvSpPr>
            <a:spLocks noGrp="1"/>
          </p:cNvSpPr>
          <p:nvPr>
            <p:ph sz="quarter" idx="1"/>
          </p:nvPr>
        </p:nvSpPr>
        <p:spPr/>
        <p:txBody>
          <a:bodyPr/>
          <a:lstStyle/>
          <a:p>
            <a:pPr marL="0" indent="0">
              <a:buNone/>
            </a:pPr>
            <a:r>
              <a:rPr lang="en-US" dirty="0" smtClean="0"/>
              <a:t>A </a:t>
            </a:r>
            <a:r>
              <a:rPr lang="en-US" dirty="0"/>
              <a:t>gathered program using online content from websites, videos from YouTube or other video sites, and blogs and other social media. With an abundance of high quality digital content, this first option is the easiest way to bring the digital world into a gathered program. </a:t>
            </a:r>
          </a:p>
          <a:p>
            <a:endParaRPr lang="en-US" dirty="0"/>
          </a:p>
        </p:txBody>
      </p:sp>
    </p:spTree>
    <p:extLst>
      <p:ext uri="{BB962C8B-B14F-4D97-AF65-F5344CB8AC3E}">
        <p14:creationId xmlns:p14="http://schemas.microsoft.com/office/powerpoint/2010/main" val="27187950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4 Big Adaptive Challenges</a:t>
            </a:r>
            <a:endParaRPr lang="en-US" dirty="0"/>
          </a:p>
        </p:txBody>
      </p:sp>
      <p:sp>
        <p:nvSpPr>
          <p:cNvPr id="5" name="Content Placeholder 4"/>
          <p:cNvSpPr>
            <a:spLocks noGrp="1"/>
          </p:cNvSpPr>
          <p:nvPr>
            <p:ph sz="quarter" idx="1"/>
          </p:nvPr>
        </p:nvSpPr>
        <p:spPr>
          <a:xfrm>
            <a:off x="612648" y="1600200"/>
            <a:ext cx="8153400" cy="5119392"/>
          </a:xfrm>
        </p:spPr>
        <p:txBody>
          <a:bodyPr>
            <a:normAutofit fontScale="92500" lnSpcReduction="10000"/>
          </a:bodyPr>
          <a:lstStyle/>
          <a:p>
            <a:pPr marL="514350" lvl="0" indent="-514350">
              <a:buSzPct val="100000"/>
              <a:buFont typeface="+mj-lt"/>
              <a:buAutoNum type="arabicPeriod"/>
            </a:pPr>
            <a:r>
              <a:rPr lang="en-US" dirty="0" smtClean="0"/>
              <a:t>Increasing </a:t>
            </a:r>
            <a:r>
              <a:rPr lang="en-US" dirty="0"/>
              <a:t>diversity throughout American society in the length of the lifespan, in generational identities, in family structures and marriage patterns, and in the ethnic makeup of America</a:t>
            </a:r>
          </a:p>
          <a:p>
            <a:pPr marL="514350" lvl="0" indent="-514350">
              <a:buSzPct val="100000"/>
              <a:buFont typeface="+mj-lt"/>
              <a:buAutoNum type="arabicPeriod"/>
            </a:pPr>
            <a:r>
              <a:rPr lang="en-US" dirty="0" smtClean="0"/>
              <a:t>Rise </a:t>
            </a:r>
            <a:r>
              <a:rPr lang="en-US" dirty="0"/>
              <a:t>of new digital technologies that are reshaping society, and the emergence of a connected, networked </a:t>
            </a:r>
            <a:r>
              <a:rPr lang="en-US" dirty="0" smtClean="0"/>
              <a:t>society</a:t>
            </a:r>
          </a:p>
          <a:p>
            <a:pPr marL="514350" lvl="0" indent="-514350">
              <a:buSzPct val="100000"/>
              <a:buFont typeface="+mj-lt"/>
              <a:buAutoNum type="arabicPeriod"/>
            </a:pPr>
            <a:r>
              <a:rPr lang="en-US" dirty="0" smtClean="0"/>
              <a:t>Dramatic </a:t>
            </a:r>
            <a:r>
              <a:rPr lang="en-US" dirty="0"/>
              <a:t>changes and increasing diversity in the religious beliefs, practices, and affiliation of Americans </a:t>
            </a:r>
          </a:p>
          <a:p>
            <a:pPr marL="514350" lvl="0" indent="-514350">
              <a:buSzPct val="100000"/>
              <a:buFont typeface="+mj-lt"/>
              <a:buAutoNum type="arabicPeriod"/>
            </a:pPr>
            <a:r>
              <a:rPr lang="en-US" dirty="0" smtClean="0"/>
              <a:t>Decline </a:t>
            </a:r>
            <a:r>
              <a:rPr lang="en-US" dirty="0"/>
              <a:t>in religious transmission from generation to generation  </a:t>
            </a:r>
          </a:p>
          <a:p>
            <a:endParaRPr lang="en-US" dirty="0"/>
          </a:p>
        </p:txBody>
      </p:sp>
    </p:spTree>
    <p:extLst>
      <p:ext uri="{BB962C8B-B14F-4D97-AF65-F5344CB8AC3E}">
        <p14:creationId xmlns:p14="http://schemas.microsoft.com/office/powerpoint/2010/main" val="4225309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and</a:t>
            </a:r>
            <a:r>
              <a:rPr lang="en-US" dirty="0" smtClean="0"/>
              <a:t> Online Content</a:t>
            </a:r>
            <a:endParaRPr lang="en-US" u="sng" dirty="0"/>
          </a:p>
        </p:txBody>
      </p:sp>
      <p:sp>
        <p:nvSpPr>
          <p:cNvPr id="3" name="Content Placeholder 2"/>
          <p:cNvSpPr>
            <a:spLocks noGrp="1"/>
          </p:cNvSpPr>
          <p:nvPr>
            <p:ph sz="quarter" idx="1"/>
          </p:nvPr>
        </p:nvSpPr>
        <p:spPr>
          <a:xfrm>
            <a:off x="612648" y="1600200"/>
            <a:ext cx="8153400" cy="5010836"/>
          </a:xfrm>
        </p:spPr>
        <p:txBody>
          <a:bodyPr>
            <a:normAutofit fontScale="92500"/>
          </a:bodyPr>
          <a:lstStyle/>
          <a:p>
            <a:pPr marL="0" indent="0">
              <a:buNone/>
            </a:pPr>
            <a:r>
              <a:rPr lang="en-US" sz="3200" dirty="0" smtClean="0"/>
              <a:t>Connecting </a:t>
            </a:r>
            <a:r>
              <a:rPr lang="en-US" sz="3200" dirty="0"/>
              <a:t>church programs or events with online content that extends and deepens the experience through learning, prayer, ritual, action, etc. </a:t>
            </a:r>
            <a:endParaRPr lang="en-US" sz="3200" dirty="0" smtClean="0"/>
          </a:p>
          <a:p>
            <a:pPr lvl="1" indent="-457200"/>
            <a:r>
              <a:rPr lang="en-US" sz="3200" dirty="0" smtClean="0"/>
              <a:t>Sunday worship &amp; church </a:t>
            </a:r>
            <a:r>
              <a:rPr lang="en-US" sz="3200" dirty="0"/>
              <a:t>year feasts and seasons </a:t>
            </a:r>
            <a:endParaRPr lang="en-US" sz="3200" dirty="0" smtClean="0"/>
          </a:p>
          <a:p>
            <a:pPr lvl="1" indent="-457200"/>
            <a:r>
              <a:rPr lang="en-US" sz="3200" dirty="0" smtClean="0"/>
              <a:t>Intergenerational &amp; </a:t>
            </a:r>
            <a:r>
              <a:rPr lang="en-US" sz="3200" dirty="0"/>
              <a:t>family </a:t>
            </a:r>
            <a:r>
              <a:rPr lang="en-US" sz="3200" dirty="0" smtClean="0"/>
              <a:t>programs</a:t>
            </a:r>
          </a:p>
          <a:p>
            <a:pPr lvl="1" indent="-457200"/>
            <a:r>
              <a:rPr lang="en-US" sz="3200" dirty="0" smtClean="0"/>
              <a:t>Children, youth, and adult classes &amp; programs</a:t>
            </a:r>
          </a:p>
          <a:p>
            <a:pPr lvl="1" indent="-457200"/>
            <a:r>
              <a:rPr lang="en-US" sz="3200" dirty="0" smtClean="0"/>
              <a:t>Extended programs: mission </a:t>
            </a:r>
            <a:r>
              <a:rPr lang="en-US" sz="3200" dirty="0"/>
              <a:t>trips, retreat experiences, and vacation </a:t>
            </a:r>
            <a:r>
              <a:rPr lang="en-US" sz="3200" dirty="0" smtClean="0"/>
              <a:t>Bible school, summer camp</a:t>
            </a:r>
            <a:endParaRPr lang="en-US" sz="3200" dirty="0"/>
          </a:p>
          <a:p>
            <a:pPr marL="0" indent="0">
              <a:buNone/>
            </a:pPr>
            <a:endParaRPr lang="en-US" sz="3200" dirty="0"/>
          </a:p>
        </p:txBody>
      </p:sp>
    </p:spTree>
    <p:extLst>
      <p:ext uri="{BB962C8B-B14F-4D97-AF65-F5344CB8AC3E}">
        <p14:creationId xmlns:p14="http://schemas.microsoft.com/office/powerpoint/2010/main" val="22356684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6344548"/>
              </p:ext>
            </p:extLst>
          </p:nvPr>
        </p:nvGraphicFramePr>
        <p:xfrm>
          <a:off x="118533" y="1"/>
          <a:ext cx="88222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5543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70844294"/>
              </p:ext>
            </p:extLst>
          </p:nvPr>
        </p:nvGraphicFramePr>
        <p:xfrm>
          <a:off x="564461" y="76200"/>
          <a:ext cx="8105406" cy="6606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5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765487"/>
              </p:ext>
            </p:extLst>
          </p:nvPr>
        </p:nvGraphicFramePr>
        <p:xfrm>
          <a:off x="50080" y="1643450"/>
          <a:ext cx="9055100" cy="5140324"/>
        </p:xfrm>
        <a:graphic>
          <a:graphicData uri="http://schemas.openxmlformats.org/drawingml/2006/table">
            <a:tbl>
              <a:tblPr firstRow="1" bandRow="1">
                <a:tableStyleId>{B301B821-A1FF-4177-AEE7-76D212191A09}</a:tableStyleId>
              </a:tblPr>
              <a:tblGrid>
                <a:gridCol w="2832137"/>
                <a:gridCol w="3301963"/>
                <a:gridCol w="2921000"/>
              </a:tblGrid>
              <a:tr h="558731">
                <a:tc>
                  <a:txBody>
                    <a:bodyPr/>
                    <a:lstStyle/>
                    <a:p>
                      <a:pPr algn="r"/>
                      <a:r>
                        <a:rPr lang="en-US" sz="2400" dirty="0" smtClean="0">
                          <a:latin typeface="Tw Cen MT"/>
                          <a:cs typeface="Tw Cen MT"/>
                        </a:rPr>
                        <a:t>Church Life     </a:t>
                      </a:r>
                      <a:r>
                        <a:rPr lang="en-US" sz="2400" dirty="0" smtClean="0">
                          <a:latin typeface="Tw Cen MT"/>
                          <a:cs typeface="Tw Cen MT"/>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latin typeface="Tw Cen MT"/>
                          <a:cs typeface="Tw Cen MT"/>
                        </a:rPr>
                        <a:t>Daily &amp; Home</a:t>
                      </a:r>
                      <a:r>
                        <a:rPr lang="en-US" sz="2400" baseline="0" dirty="0" smtClean="0">
                          <a:latin typeface="Tw Cen MT"/>
                          <a:cs typeface="Tw Cen MT"/>
                        </a:rPr>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latin typeface="Tw Cen MT"/>
                          <a:cs typeface="Tw Cen MT"/>
                          <a:sym typeface="Wingdings"/>
                        </a:rPr>
                        <a:t>      </a:t>
                      </a:r>
                      <a:r>
                        <a:rPr lang="en-US" sz="2400" dirty="0" smtClean="0">
                          <a:latin typeface="Tw Cen MT"/>
                          <a:cs typeface="Tw Cen MT"/>
                        </a:rPr>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81593">
                <a:tc>
                  <a:txBody>
                    <a:bodyPr/>
                    <a:lstStyle/>
                    <a:p>
                      <a:r>
                        <a:rPr lang="en-US" sz="2400" kern="1200" dirty="0" smtClean="0">
                          <a:effectLst/>
                          <a:latin typeface="Tw Cen MT"/>
                          <a:cs typeface="Tw Cen MT"/>
                        </a:rPr>
                        <a:t>Experience of Worship in the Congregation</a:t>
                      </a:r>
                    </a:p>
                    <a:p>
                      <a:pPr marL="342900" indent="-342900">
                        <a:buFont typeface="Arial"/>
                        <a:buChar char="•"/>
                      </a:pPr>
                      <a:r>
                        <a:rPr lang="en-US" sz="2400" kern="1200" dirty="0" smtClean="0">
                          <a:effectLst/>
                          <a:latin typeface="Tw Cen MT"/>
                          <a:cs typeface="Tw Cen MT"/>
                        </a:rPr>
                        <a:t>Sunday worship and lectionary</a:t>
                      </a:r>
                    </a:p>
                    <a:p>
                      <a:pPr marL="342900" indent="-342900">
                        <a:buFont typeface="Arial"/>
                        <a:buChar char="•"/>
                      </a:pPr>
                      <a:r>
                        <a:rPr lang="en-US" sz="2400" kern="1200" dirty="0" smtClean="0">
                          <a:effectLst/>
                          <a:latin typeface="Tw Cen MT"/>
                          <a:cs typeface="Tw Cen MT"/>
                        </a:rPr>
                        <a:t>Church year feasts and seasons</a:t>
                      </a:r>
                    </a:p>
                    <a:p>
                      <a:pPr marL="342900" indent="-342900">
                        <a:buFont typeface="Arial"/>
                        <a:buChar char="•"/>
                      </a:pPr>
                      <a:r>
                        <a:rPr lang="en-US" sz="2400" kern="1200" dirty="0" smtClean="0">
                          <a:effectLst/>
                          <a:latin typeface="Tw Cen MT"/>
                          <a:cs typeface="Tw Cen MT"/>
                        </a:rPr>
                        <a:t>Church rituals: baptism, communion, funerals, etc.</a:t>
                      </a:r>
                    </a:p>
                    <a:p>
                      <a:pPr marL="0" indent="0">
                        <a:buFont typeface="Arial"/>
                        <a:buNone/>
                      </a:pPr>
                      <a:r>
                        <a:rPr lang="en-US" sz="2400" kern="1200" dirty="0" smtClean="0">
                          <a:effectLst/>
                          <a:latin typeface="Tw Cen MT"/>
                          <a:cs typeface="Tw Cen MT"/>
                        </a:rPr>
                        <a:t> </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Experience of Sunday worship, rituals, and church year seasons in daily life  </a:t>
                      </a:r>
                    </a:p>
                    <a:p>
                      <a:pPr marL="342900" indent="-342900">
                        <a:buFont typeface="Arial"/>
                        <a:buChar char="•"/>
                      </a:pPr>
                      <a:r>
                        <a:rPr lang="en-US" sz="2400" kern="1200" dirty="0" smtClean="0">
                          <a:effectLst/>
                          <a:latin typeface="Tw Cen MT"/>
                          <a:cs typeface="Tw Cen MT"/>
                        </a:rPr>
                        <a:t>Reflecting on the sermon and readings at home</a:t>
                      </a:r>
                    </a:p>
                    <a:p>
                      <a:pPr marL="342900" indent="-342900">
                        <a:buFont typeface="Arial"/>
                        <a:buChar char="•"/>
                      </a:pPr>
                      <a:r>
                        <a:rPr lang="en-US" sz="2400" kern="1200" dirty="0" smtClean="0">
                          <a:effectLst/>
                          <a:latin typeface="Tw Cen MT"/>
                          <a:cs typeface="Tw Cen MT"/>
                        </a:rPr>
                        <a:t>Practices: Lectio, etc. </a:t>
                      </a:r>
                    </a:p>
                    <a:p>
                      <a:pPr marL="342900" indent="-342900">
                        <a:buFont typeface="Arial"/>
                        <a:buChar char="•"/>
                      </a:pPr>
                      <a:r>
                        <a:rPr lang="en-US" sz="2400" kern="1200" dirty="0" smtClean="0">
                          <a:effectLst/>
                          <a:latin typeface="Tw Cen MT"/>
                          <a:cs typeface="Tw Cen MT"/>
                        </a:rPr>
                        <a:t>Application to daily living</a:t>
                      </a:r>
                    </a:p>
                    <a:p>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Online worship, church year, and lectionary resources on the church’s faith formation website</a:t>
                      </a:r>
                    </a:p>
                    <a:p>
                      <a:pPr marL="342900" indent="-342900">
                        <a:buFont typeface="Arial"/>
                        <a:buChar char="•"/>
                      </a:pPr>
                      <a:r>
                        <a:rPr lang="en-US" sz="2400" kern="1200" dirty="0" smtClean="0">
                          <a:effectLst/>
                          <a:latin typeface="Tw Cen MT"/>
                          <a:cs typeface="Tw Cen MT"/>
                        </a:rPr>
                        <a:t>Lectionary commentaries online</a:t>
                      </a:r>
                    </a:p>
                    <a:p>
                      <a:pPr marL="342900" indent="-342900">
                        <a:buFont typeface="Arial"/>
                        <a:buChar char="•"/>
                      </a:pPr>
                      <a:r>
                        <a:rPr lang="en-US" sz="2400" kern="1200" dirty="0" smtClean="0">
                          <a:effectLst/>
                          <a:latin typeface="Tw Cen MT"/>
                          <a:cs typeface="Tw Cen MT"/>
                        </a:rPr>
                        <a:t>Video reflections and commentary</a:t>
                      </a:r>
                    </a:p>
                    <a:p>
                      <a:pPr marL="342900" indent="-342900">
                        <a:buFont typeface="Arial"/>
                        <a:buChar char="•"/>
                      </a:pPr>
                      <a:r>
                        <a:rPr lang="en-US" sz="2400" kern="1200" dirty="0" smtClean="0">
                          <a:effectLst/>
                          <a:latin typeface="Tw Cen MT"/>
                          <a:cs typeface="Tw Cen MT"/>
                        </a:rPr>
                        <a:t>Online activities and projects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832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4-18 at 8.40.35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5614" y="13670"/>
            <a:ext cx="5923760" cy="6844329"/>
          </a:xfrm>
          <a:prstGeom prst="rect">
            <a:avLst/>
          </a:prstGeom>
        </p:spPr>
      </p:pic>
    </p:spTree>
    <p:extLst>
      <p:ext uri="{BB962C8B-B14F-4D97-AF65-F5344CB8AC3E}">
        <p14:creationId xmlns:p14="http://schemas.microsoft.com/office/powerpoint/2010/main" val="16553644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268612"/>
              </p:ext>
            </p:extLst>
          </p:nvPr>
        </p:nvGraphicFramePr>
        <p:xfrm>
          <a:off x="80105" y="1841499"/>
          <a:ext cx="9063894" cy="4780393"/>
        </p:xfrm>
        <a:graphic>
          <a:graphicData uri="http://schemas.openxmlformats.org/drawingml/2006/table">
            <a:tbl>
              <a:tblPr firstRow="1" bandRow="1">
                <a:tableStyleId>{9DCAF9ED-07DC-4A11-8D7F-57B35C25682E}</a:tableStyleId>
              </a:tblPr>
              <a:tblGrid>
                <a:gridCol w="3021298"/>
                <a:gridCol w="3021298"/>
                <a:gridCol w="3021298"/>
              </a:tblGrid>
              <a:tr h="663944">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16449">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98852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marL="0" indent="0">
              <a:buNone/>
            </a:pPr>
            <a:r>
              <a:rPr lang="en-US" sz="3200" dirty="0" smtClean="0"/>
              <a:t>“</a:t>
            </a:r>
            <a:r>
              <a:rPr lang="en-US" sz="3200" dirty="0"/>
              <a:t>F</a:t>
            </a:r>
            <a:r>
              <a:rPr lang="en-US" sz="3200" dirty="0" smtClean="0"/>
              <a:t>lip </a:t>
            </a:r>
            <a:r>
              <a:rPr lang="en-US" sz="3200" dirty="0"/>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3200" dirty="0" smtClean="0"/>
              <a:t>.</a:t>
            </a:r>
          </a:p>
        </p:txBody>
      </p:sp>
    </p:spTree>
    <p:extLst>
      <p:ext uri="{BB962C8B-B14F-4D97-AF65-F5344CB8AC3E}">
        <p14:creationId xmlns:p14="http://schemas.microsoft.com/office/powerpoint/2010/main" val="24705826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lvl="1" indent="-457200"/>
            <a:r>
              <a:rPr lang="en-US" sz="3200" dirty="0" smtClean="0"/>
              <a:t>Flip children’s programming: At home learning with parents (print, video, online); in-class application with  activities, project-centered learning</a:t>
            </a:r>
          </a:p>
          <a:p>
            <a:pPr lvl="1" indent="-457200"/>
            <a:r>
              <a:rPr lang="en-US" sz="3200" dirty="0" smtClean="0"/>
              <a:t>Flip confirmation programming</a:t>
            </a:r>
          </a:p>
          <a:p>
            <a:pPr lvl="1" indent="-457200"/>
            <a:r>
              <a:rPr lang="en-US" sz="3200" dirty="0" smtClean="0"/>
              <a:t>Develop a online justice and service center</a:t>
            </a:r>
            <a:endParaRPr lang="en-US" sz="3200" dirty="0"/>
          </a:p>
          <a:p>
            <a:pPr marL="0" indent="0">
              <a:buNone/>
            </a:pPr>
            <a:endParaRPr lang="en-US" sz="3200" dirty="0"/>
          </a:p>
        </p:txBody>
      </p:sp>
    </p:spTree>
    <p:extLst>
      <p:ext uri="{BB962C8B-B14F-4D97-AF65-F5344CB8AC3E}">
        <p14:creationId xmlns:p14="http://schemas.microsoft.com/office/powerpoint/2010/main" val="4209476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326" y="108734"/>
            <a:ext cx="8895334" cy="6535347"/>
          </a:xfrm>
          <a:prstGeom prst="rect">
            <a:avLst/>
          </a:prstGeom>
        </p:spPr>
      </p:pic>
    </p:spTree>
    <p:extLst>
      <p:ext uri="{BB962C8B-B14F-4D97-AF65-F5344CB8AC3E}">
        <p14:creationId xmlns:p14="http://schemas.microsoft.com/office/powerpoint/2010/main" val="36498155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72534" y="110067"/>
            <a:ext cx="6121272" cy="658128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30490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“Old” Faith Formation Ecosystem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28042670"/>
              </p:ext>
            </p:extLst>
          </p:nvPr>
        </p:nvGraphicFramePr>
        <p:xfrm>
          <a:off x="612775" y="1600200"/>
          <a:ext cx="815022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08730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279" y="177801"/>
            <a:ext cx="6837614" cy="6392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9571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lnSpcReduction="10000"/>
          </a:bodyPr>
          <a:lstStyle/>
          <a:p>
            <a:pPr marL="0" indent="0">
              <a:buNone/>
            </a:pPr>
            <a:r>
              <a:rPr lang="en-US" sz="3100" dirty="0" smtClean="0"/>
              <a:t>Offering </a:t>
            </a:r>
            <a:r>
              <a:rPr lang="en-US" sz="3100" dirty="0"/>
              <a:t>opportunities for individuals, families, and small groups to utilize the digital platform as their primary learning setting and provide opportunities for regular interaction in face-to-face, gathered settings or in a web conference format, such as a Google+ Hangout. </a:t>
            </a:r>
          </a:p>
          <a:p>
            <a:pPr lvl="1" indent="-457200"/>
            <a:r>
              <a:rPr lang="en-US" sz="3100" dirty="0" smtClean="0"/>
              <a:t>Parent </a:t>
            </a:r>
            <a:r>
              <a:rPr lang="en-US" sz="3100" dirty="0"/>
              <a:t>webinar programs delivered to parents at home in four-month semesters: three webinars followed by a parent gathering at church; three more webinars and concluding with a parent gathering at church.   </a:t>
            </a:r>
          </a:p>
          <a:p>
            <a:pPr marL="0" indent="0">
              <a:buNone/>
            </a:pPr>
            <a:endParaRPr lang="en-US" dirty="0"/>
          </a:p>
        </p:txBody>
      </p:sp>
    </p:spTree>
    <p:extLst>
      <p:ext uri="{BB962C8B-B14F-4D97-AF65-F5344CB8AC3E}">
        <p14:creationId xmlns:p14="http://schemas.microsoft.com/office/powerpoint/2010/main" val="949952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fontScale="92500" lnSpcReduction="10000"/>
          </a:bodyPr>
          <a:lstStyle/>
          <a:p>
            <a:pPr lvl="1" indent="-457200"/>
            <a:r>
              <a:rPr lang="en-US" sz="3200" dirty="0" smtClean="0"/>
              <a:t>Online </a:t>
            </a:r>
            <a:r>
              <a:rPr lang="en-US" sz="3200" dirty="0"/>
              <a:t>learning </a:t>
            </a:r>
            <a:r>
              <a:rPr lang="en-US" sz="3200" dirty="0" smtClean="0"/>
              <a:t>resources </a:t>
            </a:r>
            <a:r>
              <a:rPr lang="en-US" sz="3200" dirty="0"/>
              <a:t>for self-study or small group </a:t>
            </a:r>
            <a:r>
              <a:rPr lang="en-US" sz="3200" dirty="0" smtClean="0"/>
              <a:t>study, and gathering </a:t>
            </a:r>
            <a:r>
              <a:rPr lang="en-US" sz="3200" dirty="0"/>
              <a:t>at the conclusion </a:t>
            </a:r>
            <a:r>
              <a:rPr lang="en-US" sz="3200" dirty="0" smtClean="0"/>
              <a:t>to </a:t>
            </a:r>
            <a:r>
              <a:rPr lang="en-US" sz="3200" dirty="0"/>
              <a:t>share their insights with others who participated.  </a:t>
            </a:r>
          </a:p>
          <a:p>
            <a:pPr lvl="1" indent="-457200"/>
            <a:r>
              <a:rPr lang="en-US" sz="3200" dirty="0" smtClean="0"/>
              <a:t>Online </a:t>
            </a:r>
            <a:r>
              <a:rPr lang="en-US" sz="3200" dirty="0"/>
              <a:t>Bible study where groups can meet regularly in a physical setting or virtually through Skype or a Google+ Hangout for sharing their learning. </a:t>
            </a:r>
          </a:p>
          <a:p>
            <a:pPr lvl="1" indent="-457200"/>
            <a:r>
              <a:rPr lang="en-US" sz="3200" dirty="0" smtClean="0"/>
              <a:t>Selected </a:t>
            </a:r>
            <a:r>
              <a:rPr lang="en-US" sz="3200" dirty="0"/>
              <a:t>online courses and activities from colleges, seminaries, and religious organization </a:t>
            </a:r>
            <a:r>
              <a:rPr lang="en-US" sz="3200" dirty="0" smtClean="0"/>
              <a:t>for </a:t>
            </a:r>
            <a:r>
              <a:rPr lang="en-US" sz="3200" dirty="0"/>
              <a:t>individualized learning with the option for a mentor or small group gathering. </a:t>
            </a:r>
          </a:p>
        </p:txBody>
      </p:sp>
    </p:spTree>
    <p:extLst>
      <p:ext uri="{BB962C8B-B14F-4D97-AF65-F5344CB8AC3E}">
        <p14:creationId xmlns:p14="http://schemas.microsoft.com/office/powerpoint/2010/main" val="20630056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Hangou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25800" y="1732279"/>
            <a:ext cx="5740399" cy="4597401"/>
          </a:xfrm>
          <a:prstGeom prst="rect">
            <a:avLst/>
          </a:prstGeom>
        </p:spPr>
      </p:pic>
      <p:sp>
        <p:nvSpPr>
          <p:cNvPr id="8" name="Title 7"/>
          <p:cNvSpPr>
            <a:spLocks noGrp="1"/>
          </p:cNvSpPr>
          <p:nvPr>
            <p:ph type="title"/>
          </p:nvPr>
        </p:nvSpPr>
        <p:spPr/>
        <p:txBody>
          <a:bodyPr/>
          <a:lstStyle/>
          <a:p>
            <a:pPr algn="ctr"/>
            <a:r>
              <a:rPr lang="en-US" dirty="0" smtClean="0"/>
              <a:t>Web Conferencing</a:t>
            </a:r>
            <a:endParaRPr lang="en-US" dirty="0"/>
          </a:p>
        </p:txBody>
      </p:sp>
      <p:sp>
        <p:nvSpPr>
          <p:cNvPr id="10" name="Content Placeholder 9"/>
          <p:cNvSpPr>
            <a:spLocks noGrp="1"/>
          </p:cNvSpPr>
          <p:nvPr>
            <p:ph sz="quarter" idx="4294967295"/>
          </p:nvPr>
        </p:nvSpPr>
        <p:spPr>
          <a:xfrm>
            <a:off x="241300" y="1803717"/>
            <a:ext cx="2984500" cy="4525963"/>
          </a:xfrm>
          <a:prstGeom prst="rect">
            <a:avLst/>
          </a:prstGeom>
        </p:spPr>
        <p:txBody>
          <a:bodyPr>
            <a:normAutofit/>
          </a:bodyPr>
          <a:lstStyle/>
          <a:p>
            <a:r>
              <a:rPr lang="en-US" sz="3200" dirty="0" smtClean="0">
                <a:solidFill>
                  <a:srgbClr val="000000"/>
                </a:solidFill>
              </a:rPr>
              <a:t>Online Course, Small Group, </a:t>
            </a:r>
            <a:br>
              <a:rPr lang="en-US" sz="3200" dirty="0" smtClean="0">
                <a:solidFill>
                  <a:srgbClr val="000000"/>
                </a:solidFill>
              </a:rPr>
            </a:br>
            <a:r>
              <a:rPr lang="en-US" sz="3200" dirty="0" smtClean="0">
                <a:solidFill>
                  <a:srgbClr val="000000"/>
                </a:solidFill>
              </a:rPr>
              <a:t>Workshop, or 1-1 Mentoring</a:t>
            </a:r>
          </a:p>
          <a:p>
            <a:r>
              <a:rPr lang="en-US" sz="3200" dirty="0" smtClean="0">
                <a:solidFill>
                  <a:srgbClr val="000000"/>
                </a:solidFill>
              </a:rPr>
              <a:t>Broadcast a Presentation</a:t>
            </a:r>
          </a:p>
          <a:p>
            <a:r>
              <a:rPr lang="en-US" sz="3200" dirty="0" smtClean="0">
                <a:solidFill>
                  <a:srgbClr val="000000"/>
                </a:solidFill>
              </a:rPr>
              <a:t>Record the Presentation</a:t>
            </a:r>
            <a:endParaRPr lang="en-US" sz="3200" dirty="0">
              <a:solidFill>
                <a:srgbClr val="000000"/>
              </a:solidFill>
            </a:endParaRPr>
          </a:p>
        </p:txBody>
      </p:sp>
    </p:spTree>
    <p:extLst>
      <p:ext uri="{BB962C8B-B14F-4D97-AF65-F5344CB8AC3E}">
        <p14:creationId xmlns:p14="http://schemas.microsoft.com/office/powerpoint/2010/main" val="15361878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marL="0" indent="0">
              <a:buNone/>
            </a:pPr>
            <a:r>
              <a:rPr lang="en-US" sz="3200" dirty="0"/>
              <a:t>The rise of high quality and easily accessible online religious content—courses, activities, print and e-books, audio and video programs, and content-rich websites—has made designing online faith formation feasible. </a:t>
            </a:r>
          </a:p>
          <a:p>
            <a:pPr lvl="1" indent="-457200"/>
            <a:r>
              <a:rPr lang="en-US" sz="3200" dirty="0" smtClean="0"/>
              <a:t>Online </a:t>
            </a:r>
            <a:r>
              <a:rPr lang="en-US" sz="3200" dirty="0"/>
              <a:t>Bible and theology </a:t>
            </a:r>
            <a:r>
              <a:rPr lang="en-US" sz="3200" dirty="0" smtClean="0"/>
              <a:t>courses, video programs, webinars for </a:t>
            </a:r>
            <a:r>
              <a:rPr lang="en-US" sz="3200" dirty="0"/>
              <a:t>individual study </a:t>
            </a:r>
            <a:endParaRPr lang="en-US" sz="3200" dirty="0" smtClean="0"/>
          </a:p>
        </p:txBody>
      </p:sp>
    </p:spTree>
    <p:extLst>
      <p:ext uri="{BB962C8B-B14F-4D97-AF65-F5344CB8AC3E}">
        <p14:creationId xmlns:p14="http://schemas.microsoft.com/office/powerpoint/2010/main" val="1899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lvl="1" indent="-457200"/>
            <a:r>
              <a:rPr lang="en-US" sz="3100" dirty="0" smtClean="0"/>
              <a:t>Online </a:t>
            </a:r>
            <a:r>
              <a:rPr lang="en-US" sz="3100" dirty="0"/>
              <a:t>prayer and spirituality center where people can access daily prayer reflections and devotions, offer prayer intentions, pray for others, learn about spiritual practices, download prayer activities for the </a:t>
            </a:r>
            <a:r>
              <a:rPr lang="en-US" sz="3100" dirty="0" smtClean="0"/>
              <a:t>home</a:t>
            </a:r>
            <a:endParaRPr lang="en-US" sz="3100" dirty="0"/>
          </a:p>
          <a:p>
            <a:pPr lvl="1" indent="-457200"/>
            <a:r>
              <a:rPr lang="en-US" sz="3100" dirty="0" smtClean="0"/>
              <a:t>Online </a:t>
            </a:r>
            <a:r>
              <a:rPr lang="en-US" sz="3100" dirty="0"/>
              <a:t>parent resource center with the best knowledge, practices, and tools for parenting </a:t>
            </a:r>
            <a:r>
              <a:rPr lang="en-US" sz="3100" dirty="0" smtClean="0"/>
              <a:t>(print</a:t>
            </a:r>
            <a:r>
              <a:rPr lang="en-US" sz="3100" dirty="0"/>
              <a:t>, audio, </a:t>
            </a:r>
            <a:r>
              <a:rPr lang="en-US" sz="3100" dirty="0" smtClean="0"/>
              <a:t>video)</a:t>
            </a:r>
          </a:p>
          <a:p>
            <a:pPr lvl="1" indent="-457200"/>
            <a:r>
              <a:rPr lang="en-US" sz="3100" dirty="0" smtClean="0"/>
              <a:t>Online </a:t>
            </a:r>
            <a:r>
              <a:rPr lang="en-US" sz="3100" dirty="0"/>
              <a:t>retreat </a:t>
            </a:r>
            <a:r>
              <a:rPr lang="en-US" sz="3100" dirty="0" smtClean="0"/>
              <a:t>experience</a:t>
            </a:r>
            <a:endParaRPr lang="en-US" dirty="0"/>
          </a:p>
        </p:txBody>
      </p:sp>
    </p:spTree>
    <p:extLst>
      <p:ext uri="{BB962C8B-B14F-4D97-AF65-F5344CB8AC3E}">
        <p14:creationId xmlns:p14="http://schemas.microsoft.com/office/powerpoint/2010/main" val="987468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6.0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43199"/>
            <a:ext cx="5486400" cy="4114801"/>
          </a:xfrm>
          <a:prstGeom prst="rect">
            <a:avLst/>
          </a:prstGeom>
        </p:spPr>
      </p:pic>
      <p:pic>
        <p:nvPicPr>
          <p:cNvPr id="5" name="Picture 4" descr="Screen Shot 2015-04-18 at 8.56.4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4667" y="0"/>
            <a:ext cx="7789333" cy="2556933"/>
          </a:xfrm>
          <a:prstGeom prst="rect">
            <a:avLst/>
          </a:prstGeom>
        </p:spPr>
      </p:pic>
    </p:spTree>
    <p:extLst>
      <p:ext uri="{BB962C8B-B14F-4D97-AF65-F5344CB8AC3E}">
        <p14:creationId xmlns:p14="http://schemas.microsoft.com/office/powerpoint/2010/main" val="3620839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35287258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3-03 at 5.11.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7659" y="101246"/>
            <a:ext cx="5779208" cy="6656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97975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4 at 1.55.4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2733" y="193185"/>
            <a:ext cx="7896308" cy="6512415"/>
          </a:xfrm>
          <a:prstGeom prst="rect">
            <a:avLst/>
          </a:prstGeom>
          <a:noFill/>
          <a:ln>
            <a:noFill/>
          </a:ln>
        </p:spPr>
      </p:pic>
    </p:spTree>
    <p:extLst>
      <p:ext uri="{BB962C8B-B14F-4D97-AF65-F5344CB8AC3E}">
        <p14:creationId xmlns:p14="http://schemas.microsoft.com/office/powerpoint/2010/main" val="28194322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A</a:t>
            </a:r>
            <a:r>
              <a:rPr lang="en-US" dirty="0" smtClean="0"/>
              <a:t> New Faith Forming Ecosystem</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876129962"/>
              </p:ext>
            </p:extLst>
          </p:nvPr>
        </p:nvGraphicFramePr>
        <p:xfrm>
          <a:off x="195390" y="1600199"/>
          <a:ext cx="8948610" cy="510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270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5-04-14 at 1.56.0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170" y="173688"/>
            <a:ext cx="8009595" cy="6404781"/>
          </a:xfrm>
          <a:prstGeom prst="rect">
            <a:avLst/>
          </a:prstGeom>
          <a:noFill/>
          <a:ln>
            <a:noFill/>
          </a:ln>
        </p:spPr>
      </p:pic>
    </p:spTree>
    <p:extLst>
      <p:ext uri="{BB962C8B-B14F-4D97-AF65-F5344CB8AC3E}">
        <p14:creationId xmlns:p14="http://schemas.microsoft.com/office/powerpoint/2010/main" val="26463171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sz="3200" dirty="0" smtClean="0"/>
              <a:t>Intergenerational </a:t>
            </a:r>
            <a:r>
              <a:rPr lang="en-US" sz="3200" dirty="0"/>
              <a:t>faith formation and whole community faith experiences are at the </a:t>
            </a:r>
            <a:r>
              <a:rPr lang="en-US" sz="3200" i="1" dirty="0"/>
              <a:t>center</a:t>
            </a:r>
            <a:r>
              <a:rPr lang="en-US" sz="3200" dirty="0"/>
              <a:t> of all faith formation networks, engaging all ages and generations in the life and events of church life and the Christian faith and participation in intergenerational faith experiences. </a:t>
            </a:r>
          </a:p>
          <a:p>
            <a:pPr marL="0" indent="0">
              <a:buNone/>
            </a:pPr>
            <a:endParaRPr lang="en-US" sz="3200" dirty="0"/>
          </a:p>
        </p:txBody>
      </p:sp>
    </p:spTree>
    <p:extLst>
      <p:ext uri="{BB962C8B-B14F-4D97-AF65-F5344CB8AC3E}">
        <p14:creationId xmlns:p14="http://schemas.microsoft.com/office/powerpoint/2010/main" val="2473520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 Group Faith Formation</a:t>
            </a:r>
            <a:endParaRPr lang="en-US" dirty="0"/>
          </a:p>
        </p:txBody>
      </p:sp>
      <p:sp>
        <p:nvSpPr>
          <p:cNvPr id="3" name="Content Placeholder 2"/>
          <p:cNvSpPr>
            <a:spLocks noGrp="1"/>
          </p:cNvSpPr>
          <p:nvPr>
            <p:ph sz="quarter" idx="1"/>
          </p:nvPr>
        </p:nvSpPr>
        <p:spPr>
          <a:xfrm>
            <a:off x="612648" y="1545920"/>
            <a:ext cx="8153400" cy="1613046"/>
          </a:xfrm>
        </p:spPr>
        <p:txBody>
          <a:bodyPr>
            <a:normAutofit/>
          </a:bodyPr>
          <a:lstStyle/>
          <a:p>
            <a:pPr marL="0" lvl="0" indent="0">
              <a:buNone/>
            </a:pPr>
            <a:r>
              <a:rPr lang="en-US" dirty="0" smtClean="0"/>
              <a:t>Age </a:t>
            </a:r>
            <a:r>
              <a:rPr lang="en-US" dirty="0"/>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1221402575"/>
              </p:ext>
            </p:extLst>
          </p:nvPr>
        </p:nvGraphicFramePr>
        <p:xfrm>
          <a:off x="1118067" y="2952713"/>
          <a:ext cx="6654129" cy="384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90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sz="quarter" idx="1"/>
          </p:nvPr>
        </p:nvSpPr>
        <p:spPr>
          <a:xfrm>
            <a:off x="612648" y="1600198"/>
            <a:ext cx="8153400" cy="5097681"/>
          </a:xfrm>
        </p:spPr>
        <p:txBody>
          <a:bodyPr>
            <a:normAutofit fontScale="92500" lnSpcReduction="10000"/>
          </a:bodyPr>
          <a:lstStyle/>
          <a:p>
            <a:pPr marL="0" lvl="0" indent="0">
              <a:buNone/>
            </a:pPr>
            <a:r>
              <a:rPr lang="en-US" sz="3200" dirty="0" smtClean="0"/>
              <a:t>Congregations equip families to become centers of learning, faith growth, and faith practice in 5 ways:</a:t>
            </a:r>
          </a:p>
          <a:p>
            <a:pPr marL="514350" indent="-514350">
              <a:buSzPct val="100000"/>
              <a:buFont typeface="+mj-lt"/>
              <a:buAutoNum type="arabicPeriod"/>
            </a:pPr>
            <a:r>
              <a:rPr lang="en-US" sz="3200" dirty="0" smtClean="0"/>
              <a:t>Nurturing family faith at home through eight faith forming processes</a:t>
            </a:r>
          </a:p>
          <a:p>
            <a:pPr marL="514350" indent="-514350">
              <a:buSzPct val="100000"/>
              <a:buFont typeface="+mj-lt"/>
              <a:buAutoNum type="arabicPeriod" startAt="2"/>
            </a:pPr>
            <a:r>
              <a:rPr lang="en-US" sz="3200" dirty="0"/>
              <a:t>Parent faith formation</a:t>
            </a:r>
          </a:p>
          <a:p>
            <a:pPr marL="514350" indent="-514350">
              <a:buSzPct val="100000"/>
              <a:buFont typeface="+mj-lt"/>
              <a:buAutoNum type="arabicPeriod" startAt="2"/>
            </a:pPr>
            <a:r>
              <a:rPr lang="en-US" sz="3200" dirty="0"/>
              <a:t>Parenting for faith growth training</a:t>
            </a:r>
          </a:p>
          <a:p>
            <a:pPr marL="514350" indent="-514350">
              <a:buSzPct val="100000"/>
              <a:buFont typeface="+mj-lt"/>
              <a:buAutoNum type="arabicPeriod" startAt="2"/>
            </a:pPr>
            <a:r>
              <a:rPr lang="en-US" sz="3200" dirty="0"/>
              <a:t>Parenting education</a:t>
            </a:r>
          </a:p>
          <a:p>
            <a:pPr marL="514350" indent="-514350">
              <a:buSzPct val="100000"/>
              <a:buFont typeface="+mj-lt"/>
              <a:buAutoNum type="arabicPeriod" startAt="2"/>
            </a:pPr>
            <a:r>
              <a:rPr lang="en-US" sz="3200" dirty="0"/>
              <a:t>Building strong families by developing family assets: nurturing relationships, establishing routines, maintaining expectations, adapting to challenges, and connecting to the community</a:t>
            </a:r>
            <a:r>
              <a:rPr lang="en-US" sz="3200" dirty="0" smtClean="0"/>
              <a:t>.</a:t>
            </a:r>
          </a:p>
          <a:p>
            <a:pPr marL="0" indent="0">
              <a:buNone/>
            </a:pPr>
            <a:endParaRPr lang="en-US" sz="3200" dirty="0"/>
          </a:p>
        </p:txBody>
      </p:sp>
    </p:spTree>
    <p:extLst>
      <p:ext uri="{BB962C8B-B14F-4D97-AF65-F5344CB8AC3E}">
        <p14:creationId xmlns:p14="http://schemas.microsoft.com/office/powerpoint/2010/main" val="338871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5054258"/>
          </a:xfrm>
        </p:spPr>
        <p:txBody>
          <a:bodyPr>
            <a:normAutofit lnSpcReduction="10000"/>
          </a:bodyPr>
          <a:lstStyle/>
          <a:p>
            <a:pPr marL="514350" indent="-514350">
              <a:buSzPct val="100000"/>
              <a:buFont typeface="+mj-lt"/>
              <a:buAutoNum type="arabicPeriod"/>
            </a:pPr>
            <a:r>
              <a:rPr lang="en-US" sz="3200" dirty="0" smtClean="0"/>
              <a:t>Missional </a:t>
            </a:r>
            <a:r>
              <a:rPr lang="en-US" sz="3200" dirty="0"/>
              <a:t>faith formation expands and extends the church’s presence through outreach, connection, relationship building, and engagement with people where they live—moving faith formation out into the community</a:t>
            </a:r>
            <a:r>
              <a:rPr lang="en-US" sz="3200" dirty="0" smtClean="0"/>
              <a:t>.</a:t>
            </a:r>
          </a:p>
          <a:p>
            <a:pPr marL="514350" indent="-514350">
              <a:buSzPct val="100000"/>
              <a:buFont typeface="+mj-lt"/>
              <a:buAutoNum type="arabicPeriod"/>
            </a:pPr>
            <a:r>
              <a:rPr lang="en-US" sz="3200" dirty="0"/>
              <a:t>Missional faith formation provides pathways for people to consider or reconsider the Christian faith, to encounter Jesus and the Good News, and to live as disciples in a supportive faith community. </a:t>
            </a:r>
          </a:p>
        </p:txBody>
      </p:sp>
    </p:spTree>
    <p:extLst>
      <p:ext uri="{BB962C8B-B14F-4D97-AF65-F5344CB8AC3E}">
        <p14:creationId xmlns:p14="http://schemas.microsoft.com/office/powerpoint/2010/main" val="1784531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43424"/>
            <a:ext cx="8153400" cy="1219200"/>
          </a:xfrm>
        </p:spPr>
        <p:txBody>
          <a:bodyPr>
            <a:noAutofit/>
          </a:bodyPr>
          <a:lstStyle/>
          <a:p>
            <a:pPr algn="ctr"/>
            <a:r>
              <a:rPr lang="en-US" dirty="0" smtClean="0"/>
              <a:t>Online &amp; Digitally-Enabled</a:t>
            </a:r>
            <a:br>
              <a:rPr lang="en-US" dirty="0" smtClean="0"/>
            </a:br>
            <a:r>
              <a:rPr lang="en-US" dirty="0" smtClean="0"/>
              <a:t> Faith Formation</a:t>
            </a:r>
            <a:endParaRPr lang="en-US" dirty="0"/>
          </a:p>
        </p:txBody>
      </p:sp>
      <p:sp>
        <p:nvSpPr>
          <p:cNvPr id="3" name="Content Placeholder 2"/>
          <p:cNvSpPr>
            <a:spLocks noGrp="1"/>
          </p:cNvSpPr>
          <p:nvPr>
            <p:ph sz="quarter" idx="1"/>
          </p:nvPr>
        </p:nvSpPr>
        <p:spPr/>
        <p:txBody>
          <a:bodyPr/>
          <a:lstStyle/>
          <a:p>
            <a:pPr marL="0" indent="0">
              <a:buNone/>
            </a:pPr>
            <a:r>
              <a:rPr lang="en-US" dirty="0" smtClean="0"/>
              <a:t>Faith </a:t>
            </a:r>
            <a:r>
              <a:rPr lang="en-US" dirty="0"/>
              <a:t>formation </a:t>
            </a:r>
            <a:r>
              <a:rPr lang="en-US" dirty="0" smtClean="0"/>
              <a:t>utilizes </a:t>
            </a:r>
            <a:r>
              <a:rPr lang="en-US" dirty="0"/>
              <a:t>the digital technologies and digital media to engage people with faith forming content anytime, any place, just-in-time; and that can extend and expand faith formation in physical, face-to-face settings into people’s daily lives through digital content and mobile delivery systems. </a:t>
            </a:r>
          </a:p>
        </p:txBody>
      </p:sp>
    </p:spTree>
    <p:extLst>
      <p:ext uri="{BB962C8B-B14F-4D97-AF65-F5344CB8AC3E}">
        <p14:creationId xmlns:p14="http://schemas.microsoft.com/office/powerpoint/2010/main" val="14928573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8923</TotalTime>
  <Words>1264</Words>
  <Application>Microsoft Macintosh PowerPoint</Application>
  <PresentationFormat>On-screen Show (4:3)</PresentationFormat>
  <Paragraphs>148</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Median</vt:lpstr>
      <vt:lpstr>Reimagining faith formation for the 21st Century</vt:lpstr>
      <vt:lpstr>4 Big Adaptive Challenges</vt:lpstr>
      <vt:lpstr>The “Old” Faith Formation Ecosystem</vt:lpstr>
      <vt:lpstr>A New Faith Forming Ecosystem</vt:lpstr>
      <vt:lpstr>Intergenerational Community</vt:lpstr>
      <vt:lpstr>Age Group Faith Formation</vt:lpstr>
      <vt:lpstr>Family Faith Formation</vt:lpstr>
      <vt:lpstr>Missional Faith Formation</vt:lpstr>
      <vt:lpstr>Online &amp; Digitally-Enabled  Faith Formation</vt:lpstr>
      <vt:lpstr>PowerPoint Presentation</vt:lpstr>
      <vt:lpstr>Triple Revolution</vt:lpstr>
      <vt:lpstr>PowerPoint Presentation</vt:lpstr>
      <vt:lpstr>PowerPoint Presentation</vt:lpstr>
      <vt:lpstr>PowerPoint Presentation</vt:lpstr>
      <vt:lpstr>PowerPoint Presentation</vt:lpstr>
      <vt:lpstr>PowerPoint Presentation</vt:lpstr>
      <vt:lpstr>Digitally-Enabled Faith Formation</vt:lpstr>
      <vt:lpstr>Digitally-Enabled Faith Formation</vt:lpstr>
      <vt:lpstr>Gathered with Online Content</vt:lpstr>
      <vt:lpstr>Gathered and Online Content</vt:lpstr>
      <vt:lpstr>PowerPoint Presentation</vt:lpstr>
      <vt:lpstr>PowerPoint Presentation</vt:lpstr>
      <vt:lpstr>Example: Sunday Worship</vt:lpstr>
      <vt:lpstr>PowerPoint Presentation</vt:lpstr>
      <vt:lpstr>Example: 40-Day Lent Curriculum</vt:lpstr>
      <vt:lpstr>Online and Gathered</vt:lpstr>
      <vt:lpstr>Online and Gathered</vt:lpstr>
      <vt:lpstr>PowerPoint Presentation</vt:lpstr>
      <vt:lpstr>PowerPoint Presentation</vt:lpstr>
      <vt:lpstr>PowerPoint Presentation</vt:lpstr>
      <vt:lpstr>Mostly Online</vt:lpstr>
      <vt:lpstr>Mostly Online</vt:lpstr>
      <vt:lpstr>Web Conferencing</vt:lpstr>
      <vt:lpstr>Fully Online</vt:lpstr>
      <vt:lpstr>Fully Online</vt:lpstr>
      <vt:lpstr>PowerPoint Presentation</vt:lpstr>
      <vt:lpstr>Digital Platform</vt:lpstr>
      <vt:lpstr>PowerPoint Presentation</vt:lpstr>
      <vt:lpstr>PowerPoint Presentation</vt:lpstr>
      <vt:lpstr>PowerPoint Presentation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274</cp:revision>
  <dcterms:created xsi:type="dcterms:W3CDTF">2014-07-18T09:25:24Z</dcterms:created>
  <dcterms:modified xsi:type="dcterms:W3CDTF">2015-04-21T10:14:41Z</dcterms:modified>
</cp:coreProperties>
</file>