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0"/>
  </p:notesMasterIdLst>
  <p:sldIdLst>
    <p:sldId id="265" r:id="rId2"/>
    <p:sldId id="1265" r:id="rId3"/>
    <p:sldId id="1254" r:id="rId4"/>
    <p:sldId id="1264" r:id="rId5"/>
    <p:sldId id="257" r:id="rId6"/>
    <p:sldId id="273" r:id="rId7"/>
    <p:sldId id="271" r:id="rId8"/>
    <p:sldId id="1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850"/>
    <p:restoredTop sz="96327"/>
  </p:normalViewPr>
  <p:slideViewPr>
    <p:cSldViewPr snapToGrid="0" snapToObjects="1">
      <p:cViewPr varScale="1">
        <p:scale>
          <a:sx n="160" d="100"/>
          <a:sy n="160" d="100"/>
        </p:scale>
        <p:origin x="16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74E3E-661D-4376-84CF-ADE22E2FCCD5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3CAED5F-6462-44B8-9E71-B05F4FED9671}">
      <dgm:prSet/>
      <dgm:spPr/>
      <dgm:t>
        <a:bodyPr/>
        <a:lstStyle/>
        <a:p>
          <a:r>
            <a:rPr lang="en-US" dirty="0"/>
            <a:t>Leadership</a:t>
          </a:r>
        </a:p>
      </dgm:t>
    </dgm:pt>
    <dgm:pt modelId="{0A8831A4-1917-4A5A-B2C0-601AD381B992}" type="parTrans" cxnId="{DF74C4DA-5DC8-4096-99CE-820B4DFF7240}">
      <dgm:prSet/>
      <dgm:spPr/>
      <dgm:t>
        <a:bodyPr/>
        <a:lstStyle/>
        <a:p>
          <a:endParaRPr lang="en-US"/>
        </a:p>
      </dgm:t>
    </dgm:pt>
    <dgm:pt modelId="{056766A6-0A3D-41A8-8A97-65750013E006}" type="sibTrans" cxnId="{DF74C4DA-5DC8-4096-99CE-820B4DFF7240}">
      <dgm:prSet/>
      <dgm:spPr/>
      <dgm:t>
        <a:bodyPr/>
        <a:lstStyle/>
        <a:p>
          <a:endParaRPr lang="en-US"/>
        </a:p>
      </dgm:t>
    </dgm:pt>
    <dgm:pt modelId="{F4F171B4-07B4-4E74-A598-EE3BFF08A415}">
      <dgm:prSet/>
      <dgm:spPr/>
      <dgm:t>
        <a:bodyPr/>
        <a:lstStyle/>
        <a:p>
          <a:r>
            <a:rPr lang="en-US" dirty="0"/>
            <a:t>Form an intergenerational task force representing the essential ministries of the congregation and be sure that all of the generations are included from youth through older adults.</a:t>
          </a:r>
        </a:p>
      </dgm:t>
    </dgm:pt>
    <dgm:pt modelId="{EC710D39-2893-40F2-895E-3242DBAD76B9}" type="parTrans" cxnId="{908E0A05-34AD-4120-9861-D27F6CF57DF3}">
      <dgm:prSet/>
      <dgm:spPr/>
      <dgm:t>
        <a:bodyPr/>
        <a:lstStyle/>
        <a:p>
          <a:endParaRPr lang="en-US"/>
        </a:p>
      </dgm:t>
    </dgm:pt>
    <dgm:pt modelId="{9A8E8034-B8F0-4FF5-9EDC-EAE4E945BDF1}" type="sibTrans" cxnId="{908E0A05-34AD-4120-9861-D27F6CF57DF3}">
      <dgm:prSet/>
      <dgm:spPr/>
      <dgm:t>
        <a:bodyPr/>
        <a:lstStyle/>
        <a:p>
          <a:endParaRPr lang="en-US"/>
        </a:p>
      </dgm:t>
    </dgm:pt>
    <dgm:pt modelId="{6F80BE67-5E86-491F-9888-486049C15E2C}">
      <dgm:prSet/>
      <dgm:spPr/>
      <dgm:t>
        <a:bodyPr/>
        <a:lstStyle/>
        <a:p>
          <a:r>
            <a:rPr lang="en-US" dirty="0"/>
            <a:t>Vision</a:t>
          </a:r>
        </a:p>
      </dgm:t>
    </dgm:pt>
    <dgm:pt modelId="{5D7F8186-B204-4F76-A0B2-C259300459A3}" type="parTrans" cxnId="{6DD6D556-896F-469F-8792-BBCD53FA6140}">
      <dgm:prSet/>
      <dgm:spPr/>
      <dgm:t>
        <a:bodyPr/>
        <a:lstStyle/>
        <a:p>
          <a:endParaRPr lang="en-US"/>
        </a:p>
      </dgm:t>
    </dgm:pt>
    <dgm:pt modelId="{2809320F-6F52-49CA-A6BD-C78FE561A734}" type="sibTrans" cxnId="{6DD6D556-896F-469F-8792-BBCD53FA6140}">
      <dgm:prSet/>
      <dgm:spPr/>
      <dgm:t>
        <a:bodyPr/>
        <a:lstStyle/>
        <a:p>
          <a:endParaRPr lang="en-US"/>
        </a:p>
      </dgm:t>
    </dgm:pt>
    <dgm:pt modelId="{FD54A67E-B5C2-437E-9BC6-5C52167A578E}">
      <dgm:prSet/>
      <dgm:spPr/>
      <dgm:t>
        <a:bodyPr/>
        <a:lstStyle/>
        <a:p>
          <a:r>
            <a:rPr lang="en-US"/>
            <a:t>Develop a vision – with short descriptive sentences – of what an intergenerational church culture can look like in three years.  </a:t>
          </a:r>
        </a:p>
      </dgm:t>
    </dgm:pt>
    <dgm:pt modelId="{EACA8D4B-B215-4F86-B20B-492F6E4973FB}" type="parTrans" cxnId="{DB233AC4-8976-485A-AEDC-F50E77ED697A}">
      <dgm:prSet/>
      <dgm:spPr/>
      <dgm:t>
        <a:bodyPr/>
        <a:lstStyle/>
        <a:p>
          <a:endParaRPr lang="en-US"/>
        </a:p>
      </dgm:t>
    </dgm:pt>
    <dgm:pt modelId="{5A09D626-8604-4A83-A624-8B8529CA6415}" type="sibTrans" cxnId="{DB233AC4-8976-485A-AEDC-F50E77ED697A}">
      <dgm:prSet/>
      <dgm:spPr/>
      <dgm:t>
        <a:bodyPr/>
        <a:lstStyle/>
        <a:p>
          <a:endParaRPr lang="en-US"/>
        </a:p>
      </dgm:t>
    </dgm:pt>
    <dgm:pt modelId="{A41B65B7-42A2-4FD6-9D7D-D9BEF5D4B6EE}">
      <dgm:prSet/>
      <dgm:spPr/>
      <dgm:t>
        <a:bodyPr/>
        <a:lstStyle/>
        <a:p>
          <a:r>
            <a:rPr lang="en-US" dirty="0"/>
            <a:t>Design</a:t>
          </a:r>
        </a:p>
      </dgm:t>
    </dgm:pt>
    <dgm:pt modelId="{24B5A84A-FDBD-427D-92F0-7DCB43D5ABD4}" type="parTrans" cxnId="{C2FA118C-A380-4F42-8646-19A35527EB38}">
      <dgm:prSet/>
      <dgm:spPr/>
      <dgm:t>
        <a:bodyPr/>
        <a:lstStyle/>
        <a:p>
          <a:endParaRPr lang="en-US"/>
        </a:p>
      </dgm:t>
    </dgm:pt>
    <dgm:pt modelId="{4669B564-0470-477E-87D3-2C0D4ABC5430}" type="sibTrans" cxnId="{C2FA118C-A380-4F42-8646-19A35527EB38}">
      <dgm:prSet/>
      <dgm:spPr/>
      <dgm:t>
        <a:bodyPr/>
        <a:lstStyle/>
        <a:p>
          <a:endParaRPr lang="en-US"/>
        </a:p>
      </dgm:t>
    </dgm:pt>
    <dgm:pt modelId="{C2F2DB1C-9D06-49D5-97FF-7B56FA4A8B20}">
      <dgm:prSet/>
      <dgm:spPr/>
      <dgm:t>
        <a:bodyPr/>
        <a:lstStyle/>
        <a:p>
          <a:r>
            <a:rPr lang="en-US" dirty="0"/>
            <a:t>Explore the opportunities for building an intergenerational approach throughout church life. </a:t>
          </a:r>
        </a:p>
        <a:p>
          <a:r>
            <a:rPr lang="en-US" dirty="0"/>
            <a:t>Generate ideas and design projects. </a:t>
          </a:r>
        </a:p>
      </dgm:t>
    </dgm:pt>
    <dgm:pt modelId="{89D59C3B-0048-4AF1-ABC8-D0DDEA0FF13E}" type="parTrans" cxnId="{17ED76AB-CBDD-41BA-8EC4-99696224B9BF}">
      <dgm:prSet/>
      <dgm:spPr/>
      <dgm:t>
        <a:bodyPr/>
        <a:lstStyle/>
        <a:p>
          <a:endParaRPr lang="en-US"/>
        </a:p>
      </dgm:t>
    </dgm:pt>
    <dgm:pt modelId="{A8AE88FE-6C60-4A51-A6AF-4D3C66AE07D9}" type="sibTrans" cxnId="{17ED76AB-CBDD-41BA-8EC4-99696224B9BF}">
      <dgm:prSet/>
      <dgm:spPr/>
      <dgm:t>
        <a:bodyPr/>
        <a:lstStyle/>
        <a:p>
          <a:endParaRPr lang="en-US"/>
        </a:p>
      </dgm:t>
    </dgm:pt>
    <dgm:pt modelId="{BBDC32A5-C35A-7244-A9C3-24C9F024BFE0}" type="pres">
      <dgm:prSet presAssocID="{21674E3E-661D-4376-84CF-ADE22E2FCCD5}" presName="Name0" presStyleCnt="0">
        <dgm:presLayoutVars>
          <dgm:dir/>
          <dgm:animLvl val="lvl"/>
          <dgm:resizeHandles val="exact"/>
        </dgm:presLayoutVars>
      </dgm:prSet>
      <dgm:spPr/>
    </dgm:pt>
    <dgm:pt modelId="{A3162E6D-D637-A04F-8A9D-DE4D3254DE92}" type="pres">
      <dgm:prSet presAssocID="{33CAED5F-6462-44B8-9E71-B05F4FED9671}" presName="composite" presStyleCnt="0"/>
      <dgm:spPr/>
    </dgm:pt>
    <dgm:pt modelId="{A91EB55C-8806-EC4F-9C25-A8FBFD70B44C}" type="pres">
      <dgm:prSet presAssocID="{33CAED5F-6462-44B8-9E71-B05F4FED9671}" presName="parTx" presStyleLbl="alignNode1" presStyleIdx="0" presStyleCnt="3">
        <dgm:presLayoutVars>
          <dgm:chMax val="0"/>
          <dgm:chPref val="0"/>
        </dgm:presLayoutVars>
      </dgm:prSet>
      <dgm:spPr/>
    </dgm:pt>
    <dgm:pt modelId="{0860EA55-0D0C-A142-84C2-0EEE353A6DCB}" type="pres">
      <dgm:prSet presAssocID="{33CAED5F-6462-44B8-9E71-B05F4FED9671}" presName="desTx" presStyleLbl="alignAccFollowNode1" presStyleIdx="0" presStyleCnt="3">
        <dgm:presLayoutVars/>
      </dgm:prSet>
      <dgm:spPr/>
    </dgm:pt>
    <dgm:pt modelId="{06AA2885-59BE-9049-A202-D391ACB1CDD0}" type="pres">
      <dgm:prSet presAssocID="{056766A6-0A3D-41A8-8A97-65750013E006}" presName="space" presStyleCnt="0"/>
      <dgm:spPr/>
    </dgm:pt>
    <dgm:pt modelId="{59B4FC6A-88D2-F946-B668-B4FFA5C74C85}" type="pres">
      <dgm:prSet presAssocID="{6F80BE67-5E86-491F-9888-486049C15E2C}" presName="composite" presStyleCnt="0"/>
      <dgm:spPr/>
    </dgm:pt>
    <dgm:pt modelId="{160B8A50-AC8B-1F47-8C66-DAE56DEAA624}" type="pres">
      <dgm:prSet presAssocID="{6F80BE67-5E86-491F-9888-486049C15E2C}" presName="parTx" presStyleLbl="alignNode1" presStyleIdx="1" presStyleCnt="3">
        <dgm:presLayoutVars>
          <dgm:chMax val="0"/>
          <dgm:chPref val="0"/>
        </dgm:presLayoutVars>
      </dgm:prSet>
      <dgm:spPr/>
    </dgm:pt>
    <dgm:pt modelId="{89367926-9861-5943-8FFB-DF9F03D14DB5}" type="pres">
      <dgm:prSet presAssocID="{6F80BE67-5E86-491F-9888-486049C15E2C}" presName="desTx" presStyleLbl="alignAccFollowNode1" presStyleIdx="1" presStyleCnt="3">
        <dgm:presLayoutVars/>
      </dgm:prSet>
      <dgm:spPr/>
    </dgm:pt>
    <dgm:pt modelId="{215027D2-BB84-7F41-98EC-5930253C19A3}" type="pres">
      <dgm:prSet presAssocID="{2809320F-6F52-49CA-A6BD-C78FE561A734}" presName="space" presStyleCnt="0"/>
      <dgm:spPr/>
    </dgm:pt>
    <dgm:pt modelId="{C6ADB806-9CE7-BA49-99C0-911008441496}" type="pres">
      <dgm:prSet presAssocID="{A41B65B7-42A2-4FD6-9D7D-D9BEF5D4B6EE}" presName="composite" presStyleCnt="0"/>
      <dgm:spPr/>
    </dgm:pt>
    <dgm:pt modelId="{AE801001-5DAB-6048-8462-02A35227EE51}" type="pres">
      <dgm:prSet presAssocID="{A41B65B7-42A2-4FD6-9D7D-D9BEF5D4B6EE}" presName="parTx" presStyleLbl="alignNode1" presStyleIdx="2" presStyleCnt="3">
        <dgm:presLayoutVars>
          <dgm:chMax val="0"/>
          <dgm:chPref val="0"/>
        </dgm:presLayoutVars>
      </dgm:prSet>
      <dgm:spPr/>
    </dgm:pt>
    <dgm:pt modelId="{E0AE5E8A-E341-7D4C-8954-9FE3804BAF5A}" type="pres">
      <dgm:prSet presAssocID="{A41B65B7-42A2-4FD6-9D7D-D9BEF5D4B6EE}" presName="desTx" presStyleLbl="alignAccFollowNode1" presStyleIdx="2" presStyleCnt="3">
        <dgm:presLayoutVars/>
      </dgm:prSet>
      <dgm:spPr/>
    </dgm:pt>
  </dgm:ptLst>
  <dgm:cxnLst>
    <dgm:cxn modelId="{908E0A05-34AD-4120-9861-D27F6CF57DF3}" srcId="{33CAED5F-6462-44B8-9E71-B05F4FED9671}" destId="{F4F171B4-07B4-4E74-A598-EE3BFF08A415}" srcOrd="0" destOrd="0" parTransId="{EC710D39-2893-40F2-895E-3242DBAD76B9}" sibTransId="{9A8E8034-B8F0-4FF5-9EDC-EAE4E945BDF1}"/>
    <dgm:cxn modelId="{998D8C39-B05C-C742-B495-81277934808C}" type="presOf" srcId="{21674E3E-661D-4376-84CF-ADE22E2FCCD5}" destId="{BBDC32A5-C35A-7244-A9C3-24C9F024BFE0}" srcOrd="0" destOrd="0" presId="urn:microsoft.com/office/officeart/2016/7/layout/HorizontalActionList"/>
    <dgm:cxn modelId="{BA2AEA3D-8FDB-514F-9086-3B758D691472}" type="presOf" srcId="{F4F171B4-07B4-4E74-A598-EE3BFF08A415}" destId="{0860EA55-0D0C-A142-84C2-0EEE353A6DCB}" srcOrd="0" destOrd="0" presId="urn:microsoft.com/office/officeart/2016/7/layout/HorizontalActionList"/>
    <dgm:cxn modelId="{6DD6D556-896F-469F-8792-BBCD53FA6140}" srcId="{21674E3E-661D-4376-84CF-ADE22E2FCCD5}" destId="{6F80BE67-5E86-491F-9888-486049C15E2C}" srcOrd="1" destOrd="0" parTransId="{5D7F8186-B204-4F76-A0B2-C259300459A3}" sibTransId="{2809320F-6F52-49CA-A6BD-C78FE561A734}"/>
    <dgm:cxn modelId="{C2FA118C-A380-4F42-8646-19A35527EB38}" srcId="{21674E3E-661D-4376-84CF-ADE22E2FCCD5}" destId="{A41B65B7-42A2-4FD6-9D7D-D9BEF5D4B6EE}" srcOrd="2" destOrd="0" parTransId="{24B5A84A-FDBD-427D-92F0-7DCB43D5ABD4}" sibTransId="{4669B564-0470-477E-87D3-2C0D4ABC5430}"/>
    <dgm:cxn modelId="{2A2D8991-0799-9242-843B-D1149C52C3C4}" type="presOf" srcId="{A41B65B7-42A2-4FD6-9D7D-D9BEF5D4B6EE}" destId="{AE801001-5DAB-6048-8462-02A35227EE51}" srcOrd="0" destOrd="0" presId="urn:microsoft.com/office/officeart/2016/7/layout/HorizontalActionList"/>
    <dgm:cxn modelId="{1E329593-3BBC-8D49-9909-1E1BBEBB4AC3}" type="presOf" srcId="{C2F2DB1C-9D06-49D5-97FF-7B56FA4A8B20}" destId="{E0AE5E8A-E341-7D4C-8954-9FE3804BAF5A}" srcOrd="0" destOrd="0" presId="urn:microsoft.com/office/officeart/2016/7/layout/HorizontalActionList"/>
    <dgm:cxn modelId="{17ED76AB-CBDD-41BA-8EC4-99696224B9BF}" srcId="{A41B65B7-42A2-4FD6-9D7D-D9BEF5D4B6EE}" destId="{C2F2DB1C-9D06-49D5-97FF-7B56FA4A8B20}" srcOrd="0" destOrd="0" parTransId="{89D59C3B-0048-4AF1-ABC8-D0DDEA0FF13E}" sibTransId="{A8AE88FE-6C60-4A51-A6AF-4D3C66AE07D9}"/>
    <dgm:cxn modelId="{1CB795AF-B9EC-1547-93B8-E7153C6F3039}" type="presOf" srcId="{FD54A67E-B5C2-437E-9BC6-5C52167A578E}" destId="{89367926-9861-5943-8FFB-DF9F03D14DB5}" srcOrd="0" destOrd="0" presId="urn:microsoft.com/office/officeart/2016/7/layout/HorizontalActionList"/>
    <dgm:cxn modelId="{751EAAC3-54B2-C249-8847-62EF1DC964CD}" type="presOf" srcId="{6F80BE67-5E86-491F-9888-486049C15E2C}" destId="{160B8A50-AC8B-1F47-8C66-DAE56DEAA624}" srcOrd="0" destOrd="0" presId="urn:microsoft.com/office/officeart/2016/7/layout/HorizontalActionList"/>
    <dgm:cxn modelId="{DB233AC4-8976-485A-AEDC-F50E77ED697A}" srcId="{6F80BE67-5E86-491F-9888-486049C15E2C}" destId="{FD54A67E-B5C2-437E-9BC6-5C52167A578E}" srcOrd="0" destOrd="0" parTransId="{EACA8D4B-B215-4F86-B20B-492F6E4973FB}" sibTransId="{5A09D626-8604-4A83-A624-8B8529CA6415}"/>
    <dgm:cxn modelId="{85AD24CB-A912-D348-89F5-62088ECB9DAF}" type="presOf" srcId="{33CAED5F-6462-44B8-9E71-B05F4FED9671}" destId="{A91EB55C-8806-EC4F-9C25-A8FBFD70B44C}" srcOrd="0" destOrd="0" presId="urn:microsoft.com/office/officeart/2016/7/layout/HorizontalActionList"/>
    <dgm:cxn modelId="{DF74C4DA-5DC8-4096-99CE-820B4DFF7240}" srcId="{21674E3E-661D-4376-84CF-ADE22E2FCCD5}" destId="{33CAED5F-6462-44B8-9E71-B05F4FED9671}" srcOrd="0" destOrd="0" parTransId="{0A8831A4-1917-4A5A-B2C0-601AD381B992}" sibTransId="{056766A6-0A3D-41A8-8A97-65750013E006}"/>
    <dgm:cxn modelId="{A9822A26-DA24-6841-A98B-9399424A9B6A}" type="presParOf" srcId="{BBDC32A5-C35A-7244-A9C3-24C9F024BFE0}" destId="{A3162E6D-D637-A04F-8A9D-DE4D3254DE92}" srcOrd="0" destOrd="0" presId="urn:microsoft.com/office/officeart/2016/7/layout/HorizontalActionList"/>
    <dgm:cxn modelId="{64A34EBD-31E8-4E49-B185-473EFB7D351B}" type="presParOf" srcId="{A3162E6D-D637-A04F-8A9D-DE4D3254DE92}" destId="{A91EB55C-8806-EC4F-9C25-A8FBFD70B44C}" srcOrd="0" destOrd="0" presId="urn:microsoft.com/office/officeart/2016/7/layout/HorizontalActionList"/>
    <dgm:cxn modelId="{DBBC93E5-EE94-344C-B4A2-EA6DCD1AA60C}" type="presParOf" srcId="{A3162E6D-D637-A04F-8A9D-DE4D3254DE92}" destId="{0860EA55-0D0C-A142-84C2-0EEE353A6DCB}" srcOrd="1" destOrd="0" presId="urn:microsoft.com/office/officeart/2016/7/layout/HorizontalActionList"/>
    <dgm:cxn modelId="{41237A8E-9628-8F49-BA26-B83CA022EE84}" type="presParOf" srcId="{BBDC32A5-C35A-7244-A9C3-24C9F024BFE0}" destId="{06AA2885-59BE-9049-A202-D391ACB1CDD0}" srcOrd="1" destOrd="0" presId="urn:microsoft.com/office/officeart/2016/7/layout/HorizontalActionList"/>
    <dgm:cxn modelId="{A3BC0270-36D5-334E-B027-70D58B31566D}" type="presParOf" srcId="{BBDC32A5-C35A-7244-A9C3-24C9F024BFE0}" destId="{59B4FC6A-88D2-F946-B668-B4FFA5C74C85}" srcOrd="2" destOrd="0" presId="urn:microsoft.com/office/officeart/2016/7/layout/HorizontalActionList"/>
    <dgm:cxn modelId="{43345703-2ABB-3541-928C-E1DE345C0167}" type="presParOf" srcId="{59B4FC6A-88D2-F946-B668-B4FFA5C74C85}" destId="{160B8A50-AC8B-1F47-8C66-DAE56DEAA624}" srcOrd="0" destOrd="0" presId="urn:microsoft.com/office/officeart/2016/7/layout/HorizontalActionList"/>
    <dgm:cxn modelId="{7F9A06C2-FEE8-404C-B8C3-5FF0E805BAE6}" type="presParOf" srcId="{59B4FC6A-88D2-F946-B668-B4FFA5C74C85}" destId="{89367926-9861-5943-8FFB-DF9F03D14DB5}" srcOrd="1" destOrd="0" presId="urn:microsoft.com/office/officeart/2016/7/layout/HorizontalActionList"/>
    <dgm:cxn modelId="{9CDFC4A9-219D-134C-9A60-9DB4A93A632C}" type="presParOf" srcId="{BBDC32A5-C35A-7244-A9C3-24C9F024BFE0}" destId="{215027D2-BB84-7F41-98EC-5930253C19A3}" srcOrd="3" destOrd="0" presId="urn:microsoft.com/office/officeart/2016/7/layout/HorizontalActionList"/>
    <dgm:cxn modelId="{858807E4-786B-6B44-AB07-F4D1D69B40BA}" type="presParOf" srcId="{BBDC32A5-C35A-7244-A9C3-24C9F024BFE0}" destId="{C6ADB806-9CE7-BA49-99C0-911008441496}" srcOrd="4" destOrd="0" presId="urn:microsoft.com/office/officeart/2016/7/layout/HorizontalActionList"/>
    <dgm:cxn modelId="{56BF8212-51F6-E842-BD23-B2DFDFB23B77}" type="presParOf" srcId="{C6ADB806-9CE7-BA49-99C0-911008441496}" destId="{AE801001-5DAB-6048-8462-02A35227EE51}" srcOrd="0" destOrd="0" presId="urn:microsoft.com/office/officeart/2016/7/layout/HorizontalActionList"/>
    <dgm:cxn modelId="{C102B608-C656-F34B-A1D7-1E05D48E76B7}" type="presParOf" srcId="{C6ADB806-9CE7-BA49-99C0-911008441496}" destId="{E0AE5E8A-E341-7D4C-8954-9FE3804BAF5A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4511C1-706A-48FA-9098-6FC0198BB40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6B726C-D180-42FD-9BBA-35C2BDCDD8F2}">
      <dgm:prSet/>
      <dgm:spPr/>
      <dgm:t>
        <a:bodyPr/>
        <a:lstStyle/>
        <a:p>
          <a:r>
            <a:rPr lang="en-US" dirty="0"/>
            <a:t>First</a:t>
          </a:r>
        </a:p>
      </dgm:t>
    </dgm:pt>
    <dgm:pt modelId="{D40C3A8B-959C-4DBC-99F0-43B0B443D6A8}" type="parTrans" cxnId="{1126DA50-82B0-4A8B-A051-FFBE12D600C3}">
      <dgm:prSet/>
      <dgm:spPr/>
      <dgm:t>
        <a:bodyPr/>
        <a:lstStyle/>
        <a:p>
          <a:endParaRPr lang="en-US"/>
        </a:p>
      </dgm:t>
    </dgm:pt>
    <dgm:pt modelId="{955385ED-7DFB-4B67-BF4D-04BE5EA8A3B9}" type="sibTrans" cxnId="{1126DA50-82B0-4A8B-A051-FFBE12D600C3}">
      <dgm:prSet/>
      <dgm:spPr/>
      <dgm:t>
        <a:bodyPr/>
        <a:lstStyle/>
        <a:p>
          <a:endParaRPr lang="en-US"/>
        </a:p>
      </dgm:t>
    </dgm:pt>
    <dgm:pt modelId="{6CEB6C84-7E50-43D8-870B-D47F359B3604}">
      <dgm:prSet custT="1"/>
      <dgm:spPr/>
      <dgm:t>
        <a:bodyPr/>
        <a:lstStyle/>
        <a:p>
          <a:r>
            <a:rPr lang="en-US" sz="1600" dirty="0"/>
            <a:t>Identify </a:t>
          </a:r>
          <a:r>
            <a:rPr lang="en-US" sz="16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small actions that you can easily implement to connect the generations by building relationships, trust, and respect. </a:t>
          </a:r>
          <a:endParaRPr lang="en-US" sz="1600" dirty="0"/>
        </a:p>
      </dgm:t>
    </dgm:pt>
    <dgm:pt modelId="{6C29585B-35FD-4E9D-800C-5A5256B4DC84}" type="parTrans" cxnId="{EEEBF7DA-E727-45D0-919F-AB531DD0F560}">
      <dgm:prSet/>
      <dgm:spPr/>
      <dgm:t>
        <a:bodyPr/>
        <a:lstStyle/>
        <a:p>
          <a:endParaRPr lang="en-US"/>
        </a:p>
      </dgm:t>
    </dgm:pt>
    <dgm:pt modelId="{9F6E1241-7CEB-4971-A75A-6A0D1ED5E891}" type="sibTrans" cxnId="{EEEBF7DA-E727-45D0-919F-AB531DD0F560}">
      <dgm:prSet/>
      <dgm:spPr/>
      <dgm:t>
        <a:bodyPr/>
        <a:lstStyle/>
        <a:p>
          <a:endParaRPr lang="en-US"/>
        </a:p>
      </dgm:t>
    </dgm:pt>
    <dgm:pt modelId="{F2DE90DD-36A0-4380-ACBD-D9C0F8AECE7F}">
      <dgm:prSet/>
      <dgm:spPr/>
      <dgm:t>
        <a:bodyPr/>
        <a:lstStyle/>
        <a:p>
          <a:r>
            <a:rPr lang="en-US" dirty="0"/>
            <a:t>Second</a:t>
          </a:r>
        </a:p>
      </dgm:t>
    </dgm:pt>
    <dgm:pt modelId="{739E89A2-FB55-44B4-9F65-FB01AF8C4A10}" type="parTrans" cxnId="{2BF52E13-32F4-43AA-B41E-F7634CF9E483}">
      <dgm:prSet/>
      <dgm:spPr/>
      <dgm:t>
        <a:bodyPr/>
        <a:lstStyle/>
        <a:p>
          <a:endParaRPr lang="en-US"/>
        </a:p>
      </dgm:t>
    </dgm:pt>
    <dgm:pt modelId="{64F4A848-50FD-45BA-B732-7542FCEE3C8B}" type="sibTrans" cxnId="{2BF52E13-32F4-43AA-B41E-F7634CF9E483}">
      <dgm:prSet/>
      <dgm:spPr/>
      <dgm:t>
        <a:bodyPr/>
        <a:lstStyle/>
        <a:p>
          <a:endParaRPr lang="en-US"/>
        </a:p>
      </dgm:t>
    </dgm:pt>
    <dgm:pt modelId="{99AC30AE-BFB7-4162-B3CA-0D05CC7F5414}">
      <dgm:prSet custT="1"/>
      <dgm:spPr/>
      <dgm:t>
        <a:bodyPr/>
        <a:lstStyle/>
        <a:p>
          <a:r>
            <a:rPr lang="en-US" sz="1600" dirty="0"/>
            <a:t>Identify ministries, programs, and activities that are multigenerational that can be transformed into more intentionally intergenerational experiences. </a:t>
          </a:r>
        </a:p>
      </dgm:t>
    </dgm:pt>
    <dgm:pt modelId="{A6777FF7-369D-4D50-ADDE-660DB2D15845}" type="parTrans" cxnId="{A65E578B-A9FC-48C8-B394-39145306F782}">
      <dgm:prSet/>
      <dgm:spPr/>
      <dgm:t>
        <a:bodyPr/>
        <a:lstStyle/>
        <a:p>
          <a:endParaRPr lang="en-US"/>
        </a:p>
      </dgm:t>
    </dgm:pt>
    <dgm:pt modelId="{5B5671E9-AAFA-4515-BB5E-95DE71BCEF40}" type="sibTrans" cxnId="{A65E578B-A9FC-48C8-B394-39145306F782}">
      <dgm:prSet/>
      <dgm:spPr/>
      <dgm:t>
        <a:bodyPr/>
        <a:lstStyle/>
        <a:p>
          <a:endParaRPr lang="en-US"/>
        </a:p>
      </dgm:t>
    </dgm:pt>
    <dgm:pt modelId="{438E8CFD-9C21-435E-AB47-772AAF379EF9}">
      <dgm:prSet/>
      <dgm:spPr/>
      <dgm:t>
        <a:bodyPr/>
        <a:lstStyle/>
        <a:p>
          <a:r>
            <a:rPr lang="en-US" dirty="0"/>
            <a:t>Third</a:t>
          </a:r>
        </a:p>
      </dgm:t>
    </dgm:pt>
    <dgm:pt modelId="{84F1A6A1-2D6B-4C5E-BD18-7421D50967D2}" type="parTrans" cxnId="{4D007897-6967-4144-AA88-1F2FC5102054}">
      <dgm:prSet/>
      <dgm:spPr/>
      <dgm:t>
        <a:bodyPr/>
        <a:lstStyle/>
        <a:p>
          <a:endParaRPr lang="en-US"/>
        </a:p>
      </dgm:t>
    </dgm:pt>
    <dgm:pt modelId="{C29FD32C-7665-4AF2-A0F7-5B34126DECBA}" type="sibTrans" cxnId="{4D007897-6967-4144-AA88-1F2FC5102054}">
      <dgm:prSet/>
      <dgm:spPr/>
      <dgm:t>
        <a:bodyPr/>
        <a:lstStyle/>
        <a:p>
          <a:endParaRPr lang="en-US"/>
        </a:p>
      </dgm:t>
    </dgm:pt>
    <dgm:pt modelId="{D4E69540-3D02-4CF1-BB2D-432C5FA5CC29}">
      <dgm:prSet custT="1"/>
      <dgm:spPr/>
      <dgm:t>
        <a:bodyPr/>
        <a:lstStyle/>
        <a:p>
          <a:r>
            <a:rPr lang="en-US" sz="1600" dirty="0"/>
            <a:t>Identify age-specific ministries, programs, and activities that can be redesigned by including additional generations, building intergenerational relationships, and creating intergenerational experiences.</a:t>
          </a:r>
        </a:p>
      </dgm:t>
    </dgm:pt>
    <dgm:pt modelId="{852C3943-224D-42C3-BE0C-0D6C5D266589}" type="parTrans" cxnId="{9F8A548A-6ADD-4498-9B16-F8CB183CA1FA}">
      <dgm:prSet/>
      <dgm:spPr/>
      <dgm:t>
        <a:bodyPr/>
        <a:lstStyle/>
        <a:p>
          <a:endParaRPr lang="en-US"/>
        </a:p>
      </dgm:t>
    </dgm:pt>
    <dgm:pt modelId="{FA827E1D-F4FE-450F-A873-924F3A2AFD5F}" type="sibTrans" cxnId="{9F8A548A-6ADD-4498-9B16-F8CB183CA1FA}">
      <dgm:prSet/>
      <dgm:spPr/>
      <dgm:t>
        <a:bodyPr/>
        <a:lstStyle/>
        <a:p>
          <a:endParaRPr lang="en-US"/>
        </a:p>
      </dgm:t>
    </dgm:pt>
    <dgm:pt modelId="{360C7B4B-FE13-42AB-AAE8-24D938E06530}">
      <dgm:prSet/>
      <dgm:spPr/>
      <dgm:t>
        <a:bodyPr/>
        <a:lstStyle/>
        <a:p>
          <a:r>
            <a:rPr lang="en-US" dirty="0"/>
            <a:t>Fourth</a:t>
          </a:r>
        </a:p>
      </dgm:t>
    </dgm:pt>
    <dgm:pt modelId="{21BC9A40-F5E0-49FC-ACE1-1CE1A0F666A4}" type="parTrans" cxnId="{58F8DB21-10CC-455C-86B9-FFAA2EC54F83}">
      <dgm:prSet/>
      <dgm:spPr/>
      <dgm:t>
        <a:bodyPr/>
        <a:lstStyle/>
        <a:p>
          <a:endParaRPr lang="en-US"/>
        </a:p>
      </dgm:t>
    </dgm:pt>
    <dgm:pt modelId="{8379B167-C194-479D-A946-2E2D0494EA64}" type="sibTrans" cxnId="{58F8DB21-10CC-455C-86B9-FFAA2EC54F83}">
      <dgm:prSet/>
      <dgm:spPr/>
      <dgm:t>
        <a:bodyPr/>
        <a:lstStyle/>
        <a:p>
          <a:endParaRPr lang="en-US"/>
        </a:p>
      </dgm:t>
    </dgm:pt>
    <dgm:pt modelId="{210DA2BE-34AF-4089-A985-AE442B8ACAC2}">
      <dgm:prSet/>
      <dgm:spPr/>
      <dgm:t>
        <a:bodyPr/>
        <a:lstStyle/>
        <a:p>
          <a:r>
            <a:rPr lang="en-US" dirty="0"/>
            <a:t>Identify new opportunities for creating intergenerational experiences by designing new programs, activities, and ministries. </a:t>
          </a:r>
        </a:p>
      </dgm:t>
    </dgm:pt>
    <dgm:pt modelId="{5965518D-5F4A-4C45-97C6-C4530AAA45FB}" type="parTrans" cxnId="{276F9EF4-A60E-40DC-8CA5-63BDB5DB9942}">
      <dgm:prSet/>
      <dgm:spPr/>
      <dgm:t>
        <a:bodyPr/>
        <a:lstStyle/>
        <a:p>
          <a:endParaRPr lang="en-US"/>
        </a:p>
      </dgm:t>
    </dgm:pt>
    <dgm:pt modelId="{A8F5B810-0CEE-4B7E-9896-BDAE0323F057}" type="sibTrans" cxnId="{276F9EF4-A60E-40DC-8CA5-63BDB5DB9942}">
      <dgm:prSet/>
      <dgm:spPr/>
      <dgm:t>
        <a:bodyPr/>
        <a:lstStyle/>
        <a:p>
          <a:endParaRPr lang="en-US"/>
        </a:p>
      </dgm:t>
    </dgm:pt>
    <dgm:pt modelId="{817EFC7A-6685-694E-A3CB-F4194751661C}" type="pres">
      <dgm:prSet presAssocID="{124511C1-706A-48FA-9098-6FC0198BB40C}" presName="Name0" presStyleCnt="0">
        <dgm:presLayoutVars>
          <dgm:dir/>
          <dgm:animLvl val="lvl"/>
          <dgm:resizeHandles val="exact"/>
        </dgm:presLayoutVars>
      </dgm:prSet>
      <dgm:spPr/>
    </dgm:pt>
    <dgm:pt modelId="{B57AE5EE-5470-BC4A-BA4B-84FCCF646EDF}" type="pres">
      <dgm:prSet presAssocID="{476B726C-D180-42FD-9BBA-35C2BDCDD8F2}" presName="linNode" presStyleCnt="0"/>
      <dgm:spPr/>
    </dgm:pt>
    <dgm:pt modelId="{F6F3CEA6-3718-F947-AFFB-26E8B894AFC3}" type="pres">
      <dgm:prSet presAssocID="{476B726C-D180-42FD-9BBA-35C2BDCDD8F2}" presName="parentText" presStyleLbl="alignNode1" presStyleIdx="0" presStyleCnt="4" custLinFactNeighborX="-7200" custLinFactNeighborY="-5506">
        <dgm:presLayoutVars>
          <dgm:chMax val="1"/>
          <dgm:bulletEnabled/>
        </dgm:presLayoutVars>
      </dgm:prSet>
      <dgm:spPr/>
    </dgm:pt>
    <dgm:pt modelId="{EBCEE156-852D-8249-B788-FC1183BDE045}" type="pres">
      <dgm:prSet presAssocID="{476B726C-D180-42FD-9BBA-35C2BDCDD8F2}" presName="descendantText" presStyleLbl="alignAccFollowNode1" presStyleIdx="0" presStyleCnt="4">
        <dgm:presLayoutVars>
          <dgm:bulletEnabled/>
        </dgm:presLayoutVars>
      </dgm:prSet>
      <dgm:spPr/>
    </dgm:pt>
    <dgm:pt modelId="{88C89BF4-98C0-E94B-A857-B8847E635A6F}" type="pres">
      <dgm:prSet presAssocID="{955385ED-7DFB-4B67-BF4D-04BE5EA8A3B9}" presName="sp" presStyleCnt="0"/>
      <dgm:spPr/>
    </dgm:pt>
    <dgm:pt modelId="{46C5097B-A4D6-B446-8863-9D1BAFBDCBA7}" type="pres">
      <dgm:prSet presAssocID="{F2DE90DD-36A0-4380-ACBD-D9C0F8AECE7F}" presName="linNode" presStyleCnt="0"/>
      <dgm:spPr/>
    </dgm:pt>
    <dgm:pt modelId="{061A81B4-EA90-8140-8E6D-3EA625983EDA}" type="pres">
      <dgm:prSet presAssocID="{F2DE90DD-36A0-4380-ACBD-D9C0F8AECE7F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67FC61E-3045-B74D-95ED-EC5A79FAC602}" type="pres">
      <dgm:prSet presAssocID="{F2DE90DD-36A0-4380-ACBD-D9C0F8AECE7F}" presName="descendantText" presStyleLbl="alignAccFollowNode1" presStyleIdx="1" presStyleCnt="4">
        <dgm:presLayoutVars>
          <dgm:bulletEnabled/>
        </dgm:presLayoutVars>
      </dgm:prSet>
      <dgm:spPr/>
    </dgm:pt>
    <dgm:pt modelId="{4B4723A7-B3FE-884E-ABA8-D08AFAFFD1B4}" type="pres">
      <dgm:prSet presAssocID="{64F4A848-50FD-45BA-B732-7542FCEE3C8B}" presName="sp" presStyleCnt="0"/>
      <dgm:spPr/>
    </dgm:pt>
    <dgm:pt modelId="{4D89ED5F-94D3-6F4E-9C6A-F9AF22D6F36F}" type="pres">
      <dgm:prSet presAssocID="{438E8CFD-9C21-435E-AB47-772AAF379EF9}" presName="linNode" presStyleCnt="0"/>
      <dgm:spPr/>
    </dgm:pt>
    <dgm:pt modelId="{35789A41-90C1-FF45-B0D4-98CA2BBF1DEE}" type="pres">
      <dgm:prSet presAssocID="{438E8CFD-9C21-435E-AB47-772AAF379EF9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CDEF6931-2CE7-1143-901F-8E13EE6E0075}" type="pres">
      <dgm:prSet presAssocID="{438E8CFD-9C21-435E-AB47-772AAF379EF9}" presName="descendantText" presStyleLbl="alignAccFollowNode1" presStyleIdx="2" presStyleCnt="4">
        <dgm:presLayoutVars>
          <dgm:bulletEnabled/>
        </dgm:presLayoutVars>
      </dgm:prSet>
      <dgm:spPr/>
    </dgm:pt>
    <dgm:pt modelId="{708EAA0E-A46A-2748-8AB3-2A95C8CB8515}" type="pres">
      <dgm:prSet presAssocID="{C29FD32C-7665-4AF2-A0F7-5B34126DECBA}" presName="sp" presStyleCnt="0"/>
      <dgm:spPr/>
    </dgm:pt>
    <dgm:pt modelId="{2C746DE5-E6E8-3542-BC4D-E6977754B815}" type="pres">
      <dgm:prSet presAssocID="{360C7B4B-FE13-42AB-AAE8-24D938E06530}" presName="linNode" presStyleCnt="0"/>
      <dgm:spPr/>
    </dgm:pt>
    <dgm:pt modelId="{7D1D8305-D2DC-1B47-9A96-5F2B1037F22F}" type="pres">
      <dgm:prSet presAssocID="{360C7B4B-FE13-42AB-AAE8-24D938E06530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B8145F5B-56C2-3444-8823-923E297257BE}" type="pres">
      <dgm:prSet presAssocID="{360C7B4B-FE13-42AB-AAE8-24D938E06530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2BF52E13-32F4-43AA-B41E-F7634CF9E483}" srcId="{124511C1-706A-48FA-9098-6FC0198BB40C}" destId="{F2DE90DD-36A0-4380-ACBD-D9C0F8AECE7F}" srcOrd="1" destOrd="0" parTransId="{739E89A2-FB55-44B4-9F65-FB01AF8C4A10}" sibTransId="{64F4A848-50FD-45BA-B732-7542FCEE3C8B}"/>
    <dgm:cxn modelId="{57D4B71C-51BB-7443-8C90-3BE1E33D3ABC}" type="presOf" srcId="{210DA2BE-34AF-4089-A985-AE442B8ACAC2}" destId="{B8145F5B-56C2-3444-8823-923E297257BE}" srcOrd="0" destOrd="0" presId="urn:microsoft.com/office/officeart/2016/7/layout/VerticalSolidActionList"/>
    <dgm:cxn modelId="{58F8DB21-10CC-455C-86B9-FFAA2EC54F83}" srcId="{124511C1-706A-48FA-9098-6FC0198BB40C}" destId="{360C7B4B-FE13-42AB-AAE8-24D938E06530}" srcOrd="3" destOrd="0" parTransId="{21BC9A40-F5E0-49FC-ACE1-1CE1A0F666A4}" sibTransId="{8379B167-C194-479D-A946-2E2D0494EA64}"/>
    <dgm:cxn modelId="{0C1BAA25-5730-6F45-BABE-9AA187003891}" type="presOf" srcId="{438E8CFD-9C21-435E-AB47-772AAF379EF9}" destId="{35789A41-90C1-FF45-B0D4-98CA2BBF1DEE}" srcOrd="0" destOrd="0" presId="urn:microsoft.com/office/officeart/2016/7/layout/VerticalSolidActionList"/>
    <dgm:cxn modelId="{9F250838-0D25-1648-954E-E24C0E8DB864}" type="presOf" srcId="{99AC30AE-BFB7-4162-B3CA-0D05CC7F5414}" destId="{067FC61E-3045-B74D-95ED-EC5A79FAC602}" srcOrd="0" destOrd="0" presId="urn:microsoft.com/office/officeart/2016/7/layout/VerticalSolidActionList"/>
    <dgm:cxn modelId="{1126DA50-82B0-4A8B-A051-FFBE12D600C3}" srcId="{124511C1-706A-48FA-9098-6FC0198BB40C}" destId="{476B726C-D180-42FD-9BBA-35C2BDCDD8F2}" srcOrd="0" destOrd="0" parTransId="{D40C3A8B-959C-4DBC-99F0-43B0B443D6A8}" sibTransId="{955385ED-7DFB-4B67-BF4D-04BE5EA8A3B9}"/>
    <dgm:cxn modelId="{58547B57-C0BD-4C4C-9742-70C2F9B91224}" type="presOf" srcId="{124511C1-706A-48FA-9098-6FC0198BB40C}" destId="{817EFC7A-6685-694E-A3CB-F4194751661C}" srcOrd="0" destOrd="0" presId="urn:microsoft.com/office/officeart/2016/7/layout/VerticalSolidActionList"/>
    <dgm:cxn modelId="{350B1683-140D-D244-93FC-881ABE3D76AF}" type="presOf" srcId="{6CEB6C84-7E50-43D8-870B-D47F359B3604}" destId="{EBCEE156-852D-8249-B788-FC1183BDE045}" srcOrd="0" destOrd="0" presId="urn:microsoft.com/office/officeart/2016/7/layout/VerticalSolidActionList"/>
    <dgm:cxn modelId="{9F8A548A-6ADD-4498-9B16-F8CB183CA1FA}" srcId="{438E8CFD-9C21-435E-AB47-772AAF379EF9}" destId="{D4E69540-3D02-4CF1-BB2D-432C5FA5CC29}" srcOrd="0" destOrd="0" parTransId="{852C3943-224D-42C3-BE0C-0D6C5D266589}" sibTransId="{FA827E1D-F4FE-450F-A873-924F3A2AFD5F}"/>
    <dgm:cxn modelId="{78D1DD8A-D38A-3746-9577-3769AFEA4AA2}" type="presOf" srcId="{D4E69540-3D02-4CF1-BB2D-432C5FA5CC29}" destId="{CDEF6931-2CE7-1143-901F-8E13EE6E0075}" srcOrd="0" destOrd="0" presId="urn:microsoft.com/office/officeart/2016/7/layout/VerticalSolidActionList"/>
    <dgm:cxn modelId="{A65E578B-A9FC-48C8-B394-39145306F782}" srcId="{F2DE90DD-36A0-4380-ACBD-D9C0F8AECE7F}" destId="{99AC30AE-BFB7-4162-B3CA-0D05CC7F5414}" srcOrd="0" destOrd="0" parTransId="{A6777FF7-369D-4D50-ADDE-660DB2D15845}" sibTransId="{5B5671E9-AAFA-4515-BB5E-95DE71BCEF40}"/>
    <dgm:cxn modelId="{4D007897-6967-4144-AA88-1F2FC5102054}" srcId="{124511C1-706A-48FA-9098-6FC0198BB40C}" destId="{438E8CFD-9C21-435E-AB47-772AAF379EF9}" srcOrd="2" destOrd="0" parTransId="{84F1A6A1-2D6B-4C5E-BD18-7421D50967D2}" sibTransId="{C29FD32C-7665-4AF2-A0F7-5B34126DECBA}"/>
    <dgm:cxn modelId="{F7A613A4-7005-E245-9113-3C71A2E01884}" type="presOf" srcId="{360C7B4B-FE13-42AB-AAE8-24D938E06530}" destId="{7D1D8305-D2DC-1B47-9A96-5F2B1037F22F}" srcOrd="0" destOrd="0" presId="urn:microsoft.com/office/officeart/2016/7/layout/VerticalSolidActionList"/>
    <dgm:cxn modelId="{2590C5A7-4962-954D-A9AE-291D655ACBFF}" type="presOf" srcId="{476B726C-D180-42FD-9BBA-35C2BDCDD8F2}" destId="{F6F3CEA6-3718-F947-AFFB-26E8B894AFC3}" srcOrd="0" destOrd="0" presId="urn:microsoft.com/office/officeart/2016/7/layout/VerticalSolidActionList"/>
    <dgm:cxn modelId="{C7C242C5-10C8-4F49-80B9-DEEB345E4E93}" type="presOf" srcId="{F2DE90DD-36A0-4380-ACBD-D9C0F8AECE7F}" destId="{061A81B4-EA90-8140-8E6D-3EA625983EDA}" srcOrd="0" destOrd="0" presId="urn:microsoft.com/office/officeart/2016/7/layout/VerticalSolidActionList"/>
    <dgm:cxn modelId="{EEEBF7DA-E727-45D0-919F-AB531DD0F560}" srcId="{476B726C-D180-42FD-9BBA-35C2BDCDD8F2}" destId="{6CEB6C84-7E50-43D8-870B-D47F359B3604}" srcOrd="0" destOrd="0" parTransId="{6C29585B-35FD-4E9D-800C-5A5256B4DC84}" sibTransId="{9F6E1241-7CEB-4971-A75A-6A0D1ED5E891}"/>
    <dgm:cxn modelId="{276F9EF4-A60E-40DC-8CA5-63BDB5DB9942}" srcId="{360C7B4B-FE13-42AB-AAE8-24D938E06530}" destId="{210DA2BE-34AF-4089-A985-AE442B8ACAC2}" srcOrd="0" destOrd="0" parTransId="{5965518D-5F4A-4C45-97C6-C4530AAA45FB}" sibTransId="{A8F5B810-0CEE-4B7E-9896-BDAE0323F057}"/>
    <dgm:cxn modelId="{530A0BD5-2B6B-A145-A384-4A0467F1981D}" type="presParOf" srcId="{817EFC7A-6685-694E-A3CB-F4194751661C}" destId="{B57AE5EE-5470-BC4A-BA4B-84FCCF646EDF}" srcOrd="0" destOrd="0" presId="urn:microsoft.com/office/officeart/2016/7/layout/VerticalSolidActionList"/>
    <dgm:cxn modelId="{94957EE6-11DC-F649-BED8-3ABB919BF1C8}" type="presParOf" srcId="{B57AE5EE-5470-BC4A-BA4B-84FCCF646EDF}" destId="{F6F3CEA6-3718-F947-AFFB-26E8B894AFC3}" srcOrd="0" destOrd="0" presId="urn:microsoft.com/office/officeart/2016/7/layout/VerticalSolidActionList"/>
    <dgm:cxn modelId="{94E29487-DFD6-6740-B266-BE97FF0BD095}" type="presParOf" srcId="{B57AE5EE-5470-BC4A-BA4B-84FCCF646EDF}" destId="{EBCEE156-852D-8249-B788-FC1183BDE045}" srcOrd="1" destOrd="0" presId="urn:microsoft.com/office/officeart/2016/7/layout/VerticalSolidActionList"/>
    <dgm:cxn modelId="{19AC6E21-4D87-1E4C-8D9C-B09F205CF265}" type="presParOf" srcId="{817EFC7A-6685-694E-A3CB-F4194751661C}" destId="{88C89BF4-98C0-E94B-A857-B8847E635A6F}" srcOrd="1" destOrd="0" presId="urn:microsoft.com/office/officeart/2016/7/layout/VerticalSolidActionList"/>
    <dgm:cxn modelId="{E25E09BE-7291-BC4F-A326-1E64ECF360CE}" type="presParOf" srcId="{817EFC7A-6685-694E-A3CB-F4194751661C}" destId="{46C5097B-A4D6-B446-8863-9D1BAFBDCBA7}" srcOrd="2" destOrd="0" presId="urn:microsoft.com/office/officeart/2016/7/layout/VerticalSolidActionList"/>
    <dgm:cxn modelId="{DF39282A-0518-7D48-AA73-D7BB71FFBF39}" type="presParOf" srcId="{46C5097B-A4D6-B446-8863-9D1BAFBDCBA7}" destId="{061A81B4-EA90-8140-8E6D-3EA625983EDA}" srcOrd="0" destOrd="0" presId="urn:microsoft.com/office/officeart/2016/7/layout/VerticalSolidActionList"/>
    <dgm:cxn modelId="{9348B637-697B-364A-99F1-6EB99ECE55E4}" type="presParOf" srcId="{46C5097B-A4D6-B446-8863-9D1BAFBDCBA7}" destId="{067FC61E-3045-B74D-95ED-EC5A79FAC602}" srcOrd="1" destOrd="0" presId="urn:microsoft.com/office/officeart/2016/7/layout/VerticalSolidActionList"/>
    <dgm:cxn modelId="{32D5F4EE-DA9C-5A4B-AC00-625375E6B280}" type="presParOf" srcId="{817EFC7A-6685-694E-A3CB-F4194751661C}" destId="{4B4723A7-B3FE-884E-ABA8-D08AFAFFD1B4}" srcOrd="3" destOrd="0" presId="urn:microsoft.com/office/officeart/2016/7/layout/VerticalSolidActionList"/>
    <dgm:cxn modelId="{E07517D3-8E1A-7E43-B781-D186D9AA5FD3}" type="presParOf" srcId="{817EFC7A-6685-694E-A3CB-F4194751661C}" destId="{4D89ED5F-94D3-6F4E-9C6A-F9AF22D6F36F}" srcOrd="4" destOrd="0" presId="urn:microsoft.com/office/officeart/2016/7/layout/VerticalSolidActionList"/>
    <dgm:cxn modelId="{F3C209FB-3E9E-4141-B3BA-A0485CC97EE7}" type="presParOf" srcId="{4D89ED5F-94D3-6F4E-9C6A-F9AF22D6F36F}" destId="{35789A41-90C1-FF45-B0D4-98CA2BBF1DEE}" srcOrd="0" destOrd="0" presId="urn:microsoft.com/office/officeart/2016/7/layout/VerticalSolidActionList"/>
    <dgm:cxn modelId="{51959C88-7695-044C-ADAC-307B2160EA67}" type="presParOf" srcId="{4D89ED5F-94D3-6F4E-9C6A-F9AF22D6F36F}" destId="{CDEF6931-2CE7-1143-901F-8E13EE6E0075}" srcOrd="1" destOrd="0" presId="urn:microsoft.com/office/officeart/2016/7/layout/VerticalSolidActionList"/>
    <dgm:cxn modelId="{B755F086-8168-8649-904D-EB24CBE7BF9E}" type="presParOf" srcId="{817EFC7A-6685-694E-A3CB-F4194751661C}" destId="{708EAA0E-A46A-2748-8AB3-2A95C8CB8515}" srcOrd="5" destOrd="0" presId="urn:microsoft.com/office/officeart/2016/7/layout/VerticalSolidActionList"/>
    <dgm:cxn modelId="{EE234031-A956-0542-8C1E-5A399EBE3B71}" type="presParOf" srcId="{817EFC7A-6685-694E-A3CB-F4194751661C}" destId="{2C746DE5-E6E8-3542-BC4D-E6977754B815}" srcOrd="6" destOrd="0" presId="urn:microsoft.com/office/officeart/2016/7/layout/VerticalSolidActionList"/>
    <dgm:cxn modelId="{BB68DDCB-97D0-C842-A9AF-2502ADCE3D0A}" type="presParOf" srcId="{2C746DE5-E6E8-3542-BC4D-E6977754B815}" destId="{7D1D8305-D2DC-1B47-9A96-5F2B1037F22F}" srcOrd="0" destOrd="0" presId="urn:microsoft.com/office/officeart/2016/7/layout/VerticalSolidActionList"/>
    <dgm:cxn modelId="{AB4544CA-3F7E-C841-B044-8ED6D0DEF4FB}" type="presParOf" srcId="{2C746DE5-E6E8-3542-BC4D-E6977754B815}" destId="{B8145F5B-56C2-3444-8823-923E297257B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98FDE3-4CD9-6F4E-AD30-66DB084374D3}" type="doc">
      <dgm:prSet loTypeId="urn:microsoft.com/office/officeart/2005/8/layout/cycle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BA82E61-7973-8240-883D-5AABEAA89229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A1F5709B-8277-4940-9F52-2D6F0785BD7B}" type="parTrans" cxnId="{3A2EB11B-5B2C-7A4D-BA57-74456FC78783}">
      <dgm:prSet/>
      <dgm:spPr/>
      <dgm:t>
        <a:bodyPr/>
        <a:lstStyle/>
        <a:p>
          <a:endParaRPr lang="en-US"/>
        </a:p>
      </dgm:t>
    </dgm:pt>
    <dgm:pt modelId="{62C3B171-3EE3-D44A-B77A-8C862D49B7C1}" type="sibTrans" cxnId="{3A2EB11B-5B2C-7A4D-BA57-74456FC78783}">
      <dgm:prSet/>
      <dgm:spPr/>
      <dgm:t>
        <a:bodyPr/>
        <a:lstStyle/>
        <a:p>
          <a:endParaRPr lang="en-US"/>
        </a:p>
      </dgm:t>
    </dgm:pt>
    <dgm:pt modelId="{BDC068DA-CD23-5F46-886B-817F514753BA}">
      <dgm:prSet phldrT="[Text]"/>
      <dgm:spPr/>
      <dgm:t>
        <a:bodyPr/>
        <a:lstStyle/>
        <a:p>
          <a:r>
            <a:rPr lang="en-US" dirty="0"/>
            <a:t>Designs</a:t>
          </a:r>
        </a:p>
      </dgm:t>
    </dgm:pt>
    <dgm:pt modelId="{C10BE7F4-6E75-634E-A8C3-F59B3D13891A}" type="parTrans" cxnId="{0F13780B-9516-954D-9222-9726E8B11B13}">
      <dgm:prSet/>
      <dgm:spPr/>
      <dgm:t>
        <a:bodyPr/>
        <a:lstStyle/>
        <a:p>
          <a:endParaRPr lang="en-US"/>
        </a:p>
      </dgm:t>
    </dgm:pt>
    <dgm:pt modelId="{8A29E5E3-A38B-AC40-AD95-5B75FC894028}" type="sibTrans" cxnId="{0F13780B-9516-954D-9222-9726E8B11B13}">
      <dgm:prSet/>
      <dgm:spPr/>
      <dgm:t>
        <a:bodyPr/>
        <a:lstStyle/>
        <a:p>
          <a:endParaRPr lang="en-US"/>
        </a:p>
      </dgm:t>
    </dgm:pt>
    <dgm:pt modelId="{BDF16C2C-08B7-3E40-8CA1-AB1C392D7601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8BFE173F-FD84-124A-998C-428AA110A3A3}" type="parTrans" cxnId="{C55A6377-83A4-9945-A120-4394A4E827AC}">
      <dgm:prSet/>
      <dgm:spPr/>
      <dgm:t>
        <a:bodyPr/>
        <a:lstStyle/>
        <a:p>
          <a:endParaRPr lang="en-US"/>
        </a:p>
      </dgm:t>
    </dgm:pt>
    <dgm:pt modelId="{877E66CC-EEC0-9547-818B-DAF2F4FA8267}" type="sibTrans" cxnId="{C55A6377-83A4-9945-A120-4394A4E827AC}">
      <dgm:prSet/>
      <dgm:spPr/>
      <dgm:t>
        <a:bodyPr/>
        <a:lstStyle/>
        <a:p>
          <a:endParaRPr lang="en-US"/>
        </a:p>
      </dgm:t>
    </dgm:pt>
    <dgm:pt modelId="{F01C72BE-8A71-7842-B390-D4C059BA1496}">
      <dgm:prSet phldrT="[Text]"/>
      <dgm:spPr/>
      <dgm:t>
        <a:bodyPr/>
        <a:lstStyle/>
        <a:p>
          <a:r>
            <a:rPr lang="en-US" dirty="0"/>
            <a:t>Impact</a:t>
          </a:r>
        </a:p>
        <a:p>
          <a:r>
            <a:rPr lang="en-US" dirty="0"/>
            <a:t>Stories</a:t>
          </a:r>
        </a:p>
        <a:p>
          <a:r>
            <a:rPr lang="en-US" dirty="0"/>
            <a:t>Experiences</a:t>
          </a:r>
        </a:p>
      </dgm:t>
    </dgm:pt>
    <dgm:pt modelId="{D0481AD9-4344-CA43-96C6-7757DCF97DE3}" type="parTrans" cxnId="{FBB76369-9E61-9147-9536-13EE439B3723}">
      <dgm:prSet/>
      <dgm:spPr/>
      <dgm:t>
        <a:bodyPr/>
        <a:lstStyle/>
        <a:p>
          <a:endParaRPr lang="en-US"/>
        </a:p>
      </dgm:t>
    </dgm:pt>
    <dgm:pt modelId="{C784E770-A84D-DB46-955E-A1068FB58570}" type="sibTrans" cxnId="{FBB76369-9E61-9147-9536-13EE439B3723}">
      <dgm:prSet/>
      <dgm:spPr/>
      <dgm:t>
        <a:bodyPr/>
        <a:lstStyle/>
        <a:p>
          <a:endParaRPr lang="en-US"/>
        </a:p>
      </dgm:t>
    </dgm:pt>
    <dgm:pt modelId="{63D2236D-C747-A141-B6E7-92FE66645739}">
      <dgm:prSet phldrT="[Text]"/>
      <dgm:spPr/>
      <dgm:t>
        <a:bodyPr/>
        <a:lstStyle/>
        <a:p>
          <a:r>
            <a:rPr lang="en-US" dirty="0"/>
            <a:t>Strengthen</a:t>
          </a:r>
        </a:p>
        <a:p>
          <a:r>
            <a:rPr lang="en-US" dirty="0"/>
            <a:t>Expand</a:t>
          </a:r>
        </a:p>
        <a:p>
          <a:r>
            <a:rPr lang="en-US" dirty="0"/>
            <a:t>Innovate</a:t>
          </a:r>
        </a:p>
      </dgm:t>
    </dgm:pt>
    <dgm:pt modelId="{EC2327C6-E7DA-C041-AF53-DC1F113CF239}" type="parTrans" cxnId="{BB07327D-42BD-D442-B8E8-E39989380A90}">
      <dgm:prSet/>
      <dgm:spPr/>
      <dgm:t>
        <a:bodyPr/>
        <a:lstStyle/>
        <a:p>
          <a:endParaRPr lang="en-US"/>
        </a:p>
      </dgm:t>
    </dgm:pt>
    <dgm:pt modelId="{6D89F447-6EE0-CC4E-B23F-E6755A613A48}" type="sibTrans" cxnId="{BB07327D-42BD-D442-B8E8-E39989380A90}">
      <dgm:prSet/>
      <dgm:spPr/>
      <dgm:t>
        <a:bodyPr/>
        <a:lstStyle/>
        <a:p>
          <a:endParaRPr lang="en-US"/>
        </a:p>
      </dgm:t>
    </dgm:pt>
    <dgm:pt modelId="{7CFF7910-6A33-A44D-A65E-506B4813C5B6}">
      <dgm:prSet phldrT="[Text]"/>
      <dgm:spPr/>
      <dgm:t>
        <a:bodyPr/>
        <a:lstStyle/>
        <a:p>
          <a:r>
            <a:rPr lang="en-US"/>
            <a:t>Leadership</a:t>
          </a:r>
          <a:endParaRPr lang="en-US" dirty="0"/>
        </a:p>
      </dgm:t>
    </dgm:pt>
    <dgm:pt modelId="{62EF2EFC-A4F3-BA49-BF91-4248198CF26F}" type="parTrans" cxnId="{A5048044-D613-6A42-9B2C-F97C59873BD7}">
      <dgm:prSet/>
      <dgm:spPr/>
      <dgm:t>
        <a:bodyPr/>
        <a:lstStyle/>
        <a:p>
          <a:endParaRPr lang="en-US"/>
        </a:p>
      </dgm:t>
    </dgm:pt>
    <dgm:pt modelId="{87A07A1A-BD71-3B44-8932-5A0967063B13}" type="sibTrans" cxnId="{A5048044-D613-6A42-9B2C-F97C59873BD7}">
      <dgm:prSet/>
      <dgm:spPr/>
      <dgm:t>
        <a:bodyPr/>
        <a:lstStyle/>
        <a:p>
          <a:endParaRPr lang="en-US"/>
        </a:p>
      </dgm:t>
    </dgm:pt>
    <dgm:pt modelId="{1C5E5A99-7DA6-2648-87CC-289C4EFB17C8}" type="pres">
      <dgm:prSet presAssocID="{8898FDE3-4CD9-6F4E-AD30-66DB084374D3}" presName="cycle" presStyleCnt="0">
        <dgm:presLayoutVars>
          <dgm:dir/>
          <dgm:resizeHandles val="exact"/>
        </dgm:presLayoutVars>
      </dgm:prSet>
      <dgm:spPr/>
    </dgm:pt>
    <dgm:pt modelId="{CEA97305-2EBC-F54F-B85B-91FC071912DA}" type="pres">
      <dgm:prSet presAssocID="{7CFF7910-6A33-A44D-A65E-506B4813C5B6}" presName="dummy" presStyleCnt="0"/>
      <dgm:spPr/>
    </dgm:pt>
    <dgm:pt modelId="{5F231865-BDAF-6B46-9456-F5C345098C2F}" type="pres">
      <dgm:prSet presAssocID="{7CFF7910-6A33-A44D-A65E-506B4813C5B6}" presName="node" presStyleLbl="revTx" presStyleIdx="0" presStyleCnt="6">
        <dgm:presLayoutVars>
          <dgm:bulletEnabled val="1"/>
        </dgm:presLayoutVars>
      </dgm:prSet>
      <dgm:spPr/>
    </dgm:pt>
    <dgm:pt modelId="{3D53C572-A6DF-154B-B88C-63E0C5A9324E}" type="pres">
      <dgm:prSet presAssocID="{87A07A1A-BD71-3B44-8932-5A0967063B13}" presName="sibTrans" presStyleLbl="node1" presStyleIdx="0" presStyleCnt="6"/>
      <dgm:spPr/>
    </dgm:pt>
    <dgm:pt modelId="{2B41C6B0-AC1F-624E-90E0-31B886033B30}" type="pres">
      <dgm:prSet presAssocID="{2BA82E61-7973-8240-883D-5AABEAA89229}" presName="dummy" presStyleCnt="0"/>
      <dgm:spPr/>
    </dgm:pt>
    <dgm:pt modelId="{48A350C4-DE75-9248-A1A6-6995E792A494}" type="pres">
      <dgm:prSet presAssocID="{2BA82E61-7973-8240-883D-5AABEAA89229}" presName="node" presStyleLbl="revTx" presStyleIdx="1" presStyleCnt="6">
        <dgm:presLayoutVars>
          <dgm:bulletEnabled val="1"/>
        </dgm:presLayoutVars>
      </dgm:prSet>
      <dgm:spPr/>
    </dgm:pt>
    <dgm:pt modelId="{A848F423-843C-2242-86E0-4B14D74D6718}" type="pres">
      <dgm:prSet presAssocID="{62C3B171-3EE3-D44A-B77A-8C862D49B7C1}" presName="sibTrans" presStyleLbl="node1" presStyleIdx="1" presStyleCnt="6"/>
      <dgm:spPr/>
    </dgm:pt>
    <dgm:pt modelId="{AB5657F0-7EC8-B24E-B508-967EFBF07DA8}" type="pres">
      <dgm:prSet presAssocID="{BDC068DA-CD23-5F46-886B-817F514753BA}" presName="dummy" presStyleCnt="0"/>
      <dgm:spPr/>
    </dgm:pt>
    <dgm:pt modelId="{4BB1E99F-A9CE-4841-8998-4ED45C2C91D5}" type="pres">
      <dgm:prSet presAssocID="{BDC068DA-CD23-5F46-886B-817F514753BA}" presName="node" presStyleLbl="revTx" presStyleIdx="2" presStyleCnt="6">
        <dgm:presLayoutVars>
          <dgm:bulletEnabled val="1"/>
        </dgm:presLayoutVars>
      </dgm:prSet>
      <dgm:spPr/>
    </dgm:pt>
    <dgm:pt modelId="{354061FA-F421-9042-91A6-28CE895F2692}" type="pres">
      <dgm:prSet presAssocID="{8A29E5E3-A38B-AC40-AD95-5B75FC894028}" presName="sibTrans" presStyleLbl="node1" presStyleIdx="2" presStyleCnt="6"/>
      <dgm:spPr/>
    </dgm:pt>
    <dgm:pt modelId="{56AF2FF2-540D-A54C-8E1A-DCF05AC27D92}" type="pres">
      <dgm:prSet presAssocID="{BDF16C2C-08B7-3E40-8CA1-AB1C392D7601}" presName="dummy" presStyleCnt="0"/>
      <dgm:spPr/>
    </dgm:pt>
    <dgm:pt modelId="{AB26D24E-586F-294B-B78A-E545C14E122C}" type="pres">
      <dgm:prSet presAssocID="{BDF16C2C-08B7-3E40-8CA1-AB1C392D7601}" presName="node" presStyleLbl="revTx" presStyleIdx="3" presStyleCnt="6">
        <dgm:presLayoutVars>
          <dgm:bulletEnabled val="1"/>
        </dgm:presLayoutVars>
      </dgm:prSet>
      <dgm:spPr/>
    </dgm:pt>
    <dgm:pt modelId="{4CE50F2A-EA68-1641-9366-5FFFCE3170BF}" type="pres">
      <dgm:prSet presAssocID="{877E66CC-EEC0-9547-818B-DAF2F4FA8267}" presName="sibTrans" presStyleLbl="node1" presStyleIdx="3" presStyleCnt="6"/>
      <dgm:spPr/>
    </dgm:pt>
    <dgm:pt modelId="{C5C3A9C4-5AB1-0A49-9671-126BE53BE882}" type="pres">
      <dgm:prSet presAssocID="{F01C72BE-8A71-7842-B390-D4C059BA1496}" presName="dummy" presStyleCnt="0"/>
      <dgm:spPr/>
    </dgm:pt>
    <dgm:pt modelId="{862BAF6B-D326-D948-AA81-8E38AEF41A00}" type="pres">
      <dgm:prSet presAssocID="{F01C72BE-8A71-7842-B390-D4C059BA1496}" presName="node" presStyleLbl="revTx" presStyleIdx="4" presStyleCnt="6">
        <dgm:presLayoutVars>
          <dgm:bulletEnabled val="1"/>
        </dgm:presLayoutVars>
      </dgm:prSet>
      <dgm:spPr/>
    </dgm:pt>
    <dgm:pt modelId="{B7A5A64D-F537-6342-A74A-803E788CE438}" type="pres">
      <dgm:prSet presAssocID="{C784E770-A84D-DB46-955E-A1068FB58570}" presName="sibTrans" presStyleLbl="node1" presStyleIdx="4" presStyleCnt="6"/>
      <dgm:spPr/>
    </dgm:pt>
    <dgm:pt modelId="{6E4413C8-B808-FD41-94A2-13CF2C511C4F}" type="pres">
      <dgm:prSet presAssocID="{63D2236D-C747-A141-B6E7-92FE66645739}" presName="dummy" presStyleCnt="0"/>
      <dgm:spPr/>
    </dgm:pt>
    <dgm:pt modelId="{8DA02897-B4E6-5548-9E15-57A9C8DDDA44}" type="pres">
      <dgm:prSet presAssocID="{63D2236D-C747-A141-B6E7-92FE66645739}" presName="node" presStyleLbl="revTx" presStyleIdx="5" presStyleCnt="6">
        <dgm:presLayoutVars>
          <dgm:bulletEnabled val="1"/>
        </dgm:presLayoutVars>
      </dgm:prSet>
      <dgm:spPr/>
    </dgm:pt>
    <dgm:pt modelId="{C62157DA-FEF1-244D-9DBC-467CE08414F7}" type="pres">
      <dgm:prSet presAssocID="{6D89F447-6EE0-CC4E-B23F-E6755A613A48}" presName="sibTrans" presStyleLbl="node1" presStyleIdx="5" presStyleCnt="6"/>
      <dgm:spPr/>
    </dgm:pt>
  </dgm:ptLst>
  <dgm:cxnLst>
    <dgm:cxn modelId="{B3642900-017E-4047-92C8-BB3529232006}" type="presOf" srcId="{C784E770-A84D-DB46-955E-A1068FB58570}" destId="{B7A5A64D-F537-6342-A74A-803E788CE438}" srcOrd="0" destOrd="0" presId="urn:microsoft.com/office/officeart/2005/8/layout/cycle1"/>
    <dgm:cxn modelId="{567F2509-84FF-1343-9DD6-AC77129EBB6B}" type="presOf" srcId="{62C3B171-3EE3-D44A-B77A-8C862D49B7C1}" destId="{A848F423-843C-2242-86E0-4B14D74D6718}" srcOrd="0" destOrd="0" presId="urn:microsoft.com/office/officeart/2005/8/layout/cycle1"/>
    <dgm:cxn modelId="{0F13780B-9516-954D-9222-9726E8B11B13}" srcId="{8898FDE3-4CD9-6F4E-AD30-66DB084374D3}" destId="{BDC068DA-CD23-5F46-886B-817F514753BA}" srcOrd="2" destOrd="0" parTransId="{C10BE7F4-6E75-634E-A8C3-F59B3D13891A}" sibTransId="{8A29E5E3-A38B-AC40-AD95-5B75FC894028}"/>
    <dgm:cxn modelId="{3A2EB11B-5B2C-7A4D-BA57-74456FC78783}" srcId="{8898FDE3-4CD9-6F4E-AD30-66DB084374D3}" destId="{2BA82E61-7973-8240-883D-5AABEAA89229}" srcOrd="1" destOrd="0" parTransId="{A1F5709B-8277-4940-9F52-2D6F0785BD7B}" sibTransId="{62C3B171-3EE3-D44A-B77A-8C862D49B7C1}"/>
    <dgm:cxn modelId="{93A35B40-2B4C-4746-9309-EF74B2206A09}" type="presOf" srcId="{8898FDE3-4CD9-6F4E-AD30-66DB084374D3}" destId="{1C5E5A99-7DA6-2648-87CC-289C4EFB17C8}" srcOrd="0" destOrd="0" presId="urn:microsoft.com/office/officeart/2005/8/layout/cycle1"/>
    <dgm:cxn modelId="{A5048044-D613-6A42-9B2C-F97C59873BD7}" srcId="{8898FDE3-4CD9-6F4E-AD30-66DB084374D3}" destId="{7CFF7910-6A33-A44D-A65E-506B4813C5B6}" srcOrd="0" destOrd="0" parTransId="{62EF2EFC-A4F3-BA49-BF91-4248198CF26F}" sibTransId="{87A07A1A-BD71-3B44-8932-5A0967063B13}"/>
    <dgm:cxn modelId="{B0DC2061-1AFC-8346-8867-52226215D424}" type="presOf" srcId="{8A29E5E3-A38B-AC40-AD95-5B75FC894028}" destId="{354061FA-F421-9042-91A6-28CE895F2692}" srcOrd="0" destOrd="0" presId="urn:microsoft.com/office/officeart/2005/8/layout/cycle1"/>
    <dgm:cxn modelId="{953F6E64-BA77-8A45-A662-319FD2EF10E0}" type="presOf" srcId="{87A07A1A-BD71-3B44-8932-5A0967063B13}" destId="{3D53C572-A6DF-154B-B88C-63E0C5A9324E}" srcOrd="0" destOrd="0" presId="urn:microsoft.com/office/officeart/2005/8/layout/cycle1"/>
    <dgm:cxn modelId="{FBB76369-9E61-9147-9536-13EE439B3723}" srcId="{8898FDE3-4CD9-6F4E-AD30-66DB084374D3}" destId="{F01C72BE-8A71-7842-B390-D4C059BA1496}" srcOrd="4" destOrd="0" parTransId="{D0481AD9-4344-CA43-96C6-7757DCF97DE3}" sibTransId="{C784E770-A84D-DB46-955E-A1068FB58570}"/>
    <dgm:cxn modelId="{C55A6377-83A4-9945-A120-4394A4E827AC}" srcId="{8898FDE3-4CD9-6F4E-AD30-66DB084374D3}" destId="{BDF16C2C-08B7-3E40-8CA1-AB1C392D7601}" srcOrd="3" destOrd="0" parTransId="{8BFE173F-FD84-124A-998C-428AA110A3A3}" sibTransId="{877E66CC-EEC0-9547-818B-DAF2F4FA8267}"/>
    <dgm:cxn modelId="{2D84ED78-9641-9341-8A4D-0F7A3BD1E2A8}" type="presOf" srcId="{F01C72BE-8A71-7842-B390-D4C059BA1496}" destId="{862BAF6B-D326-D948-AA81-8E38AEF41A00}" srcOrd="0" destOrd="0" presId="urn:microsoft.com/office/officeart/2005/8/layout/cycle1"/>
    <dgm:cxn modelId="{BB07327D-42BD-D442-B8E8-E39989380A90}" srcId="{8898FDE3-4CD9-6F4E-AD30-66DB084374D3}" destId="{63D2236D-C747-A141-B6E7-92FE66645739}" srcOrd="5" destOrd="0" parTransId="{EC2327C6-E7DA-C041-AF53-DC1F113CF239}" sibTransId="{6D89F447-6EE0-CC4E-B23F-E6755A613A48}"/>
    <dgm:cxn modelId="{EB370E94-C679-8A44-ABFE-DAC69CAE5BE3}" type="presOf" srcId="{2BA82E61-7973-8240-883D-5AABEAA89229}" destId="{48A350C4-DE75-9248-A1A6-6995E792A494}" srcOrd="0" destOrd="0" presId="urn:microsoft.com/office/officeart/2005/8/layout/cycle1"/>
    <dgm:cxn modelId="{D970939F-9888-9841-8446-B9E37CA2921F}" type="presOf" srcId="{7CFF7910-6A33-A44D-A65E-506B4813C5B6}" destId="{5F231865-BDAF-6B46-9456-F5C345098C2F}" srcOrd="0" destOrd="0" presId="urn:microsoft.com/office/officeart/2005/8/layout/cycle1"/>
    <dgm:cxn modelId="{4AB075A4-3335-3B44-8BB5-D5340AD7F654}" type="presOf" srcId="{BDC068DA-CD23-5F46-886B-817F514753BA}" destId="{4BB1E99F-A9CE-4841-8998-4ED45C2C91D5}" srcOrd="0" destOrd="0" presId="urn:microsoft.com/office/officeart/2005/8/layout/cycle1"/>
    <dgm:cxn modelId="{D0883EDA-93EF-9B40-9894-E3AE7D4C7AB9}" type="presOf" srcId="{63D2236D-C747-A141-B6E7-92FE66645739}" destId="{8DA02897-B4E6-5548-9E15-57A9C8DDDA44}" srcOrd="0" destOrd="0" presId="urn:microsoft.com/office/officeart/2005/8/layout/cycle1"/>
    <dgm:cxn modelId="{33F2FCEF-829A-4A49-A7A3-94162839F04A}" type="presOf" srcId="{877E66CC-EEC0-9547-818B-DAF2F4FA8267}" destId="{4CE50F2A-EA68-1641-9366-5FFFCE3170BF}" srcOrd="0" destOrd="0" presId="urn:microsoft.com/office/officeart/2005/8/layout/cycle1"/>
    <dgm:cxn modelId="{11DAD8F7-BEBD-6843-B67B-B16B082E6275}" type="presOf" srcId="{BDF16C2C-08B7-3E40-8CA1-AB1C392D7601}" destId="{AB26D24E-586F-294B-B78A-E545C14E122C}" srcOrd="0" destOrd="0" presId="urn:microsoft.com/office/officeart/2005/8/layout/cycle1"/>
    <dgm:cxn modelId="{4FCF8DFE-6BE0-8942-9811-10A483999F16}" type="presOf" srcId="{6D89F447-6EE0-CC4E-B23F-E6755A613A48}" destId="{C62157DA-FEF1-244D-9DBC-467CE08414F7}" srcOrd="0" destOrd="0" presId="urn:microsoft.com/office/officeart/2005/8/layout/cycle1"/>
    <dgm:cxn modelId="{BFDE6F6D-737A-494A-B446-EF4E7E492BA3}" type="presParOf" srcId="{1C5E5A99-7DA6-2648-87CC-289C4EFB17C8}" destId="{CEA97305-2EBC-F54F-B85B-91FC071912DA}" srcOrd="0" destOrd="0" presId="urn:microsoft.com/office/officeart/2005/8/layout/cycle1"/>
    <dgm:cxn modelId="{C83BDAA6-5345-744F-9B85-1DFB77E4CACD}" type="presParOf" srcId="{1C5E5A99-7DA6-2648-87CC-289C4EFB17C8}" destId="{5F231865-BDAF-6B46-9456-F5C345098C2F}" srcOrd="1" destOrd="0" presId="urn:microsoft.com/office/officeart/2005/8/layout/cycle1"/>
    <dgm:cxn modelId="{61323EF9-8F12-9448-9905-6BD1942895AF}" type="presParOf" srcId="{1C5E5A99-7DA6-2648-87CC-289C4EFB17C8}" destId="{3D53C572-A6DF-154B-B88C-63E0C5A9324E}" srcOrd="2" destOrd="0" presId="urn:microsoft.com/office/officeart/2005/8/layout/cycle1"/>
    <dgm:cxn modelId="{4A57E7DC-E8B7-534B-A06F-FFD4F88BA1F2}" type="presParOf" srcId="{1C5E5A99-7DA6-2648-87CC-289C4EFB17C8}" destId="{2B41C6B0-AC1F-624E-90E0-31B886033B30}" srcOrd="3" destOrd="0" presId="urn:microsoft.com/office/officeart/2005/8/layout/cycle1"/>
    <dgm:cxn modelId="{DACAA071-99A9-E945-88F4-334D395E7131}" type="presParOf" srcId="{1C5E5A99-7DA6-2648-87CC-289C4EFB17C8}" destId="{48A350C4-DE75-9248-A1A6-6995E792A494}" srcOrd="4" destOrd="0" presId="urn:microsoft.com/office/officeart/2005/8/layout/cycle1"/>
    <dgm:cxn modelId="{02C9AA25-DFB7-CD48-B559-87B3338A2525}" type="presParOf" srcId="{1C5E5A99-7DA6-2648-87CC-289C4EFB17C8}" destId="{A848F423-843C-2242-86E0-4B14D74D6718}" srcOrd="5" destOrd="0" presId="urn:microsoft.com/office/officeart/2005/8/layout/cycle1"/>
    <dgm:cxn modelId="{4BF925B7-9372-DB4A-AC62-A418C26B3712}" type="presParOf" srcId="{1C5E5A99-7DA6-2648-87CC-289C4EFB17C8}" destId="{AB5657F0-7EC8-B24E-B508-967EFBF07DA8}" srcOrd="6" destOrd="0" presId="urn:microsoft.com/office/officeart/2005/8/layout/cycle1"/>
    <dgm:cxn modelId="{815B31A4-421D-0440-B460-39B0611B1FBE}" type="presParOf" srcId="{1C5E5A99-7DA6-2648-87CC-289C4EFB17C8}" destId="{4BB1E99F-A9CE-4841-8998-4ED45C2C91D5}" srcOrd="7" destOrd="0" presId="urn:microsoft.com/office/officeart/2005/8/layout/cycle1"/>
    <dgm:cxn modelId="{3C1518AF-00D3-0349-9597-60703704C0BE}" type="presParOf" srcId="{1C5E5A99-7DA6-2648-87CC-289C4EFB17C8}" destId="{354061FA-F421-9042-91A6-28CE895F2692}" srcOrd="8" destOrd="0" presId="urn:microsoft.com/office/officeart/2005/8/layout/cycle1"/>
    <dgm:cxn modelId="{FD1676F9-7F6C-3E4D-B43A-7B6E85E3B663}" type="presParOf" srcId="{1C5E5A99-7DA6-2648-87CC-289C4EFB17C8}" destId="{56AF2FF2-540D-A54C-8E1A-DCF05AC27D92}" srcOrd="9" destOrd="0" presId="urn:microsoft.com/office/officeart/2005/8/layout/cycle1"/>
    <dgm:cxn modelId="{4B11761C-FA8C-7A42-8CF4-10BF59E789AC}" type="presParOf" srcId="{1C5E5A99-7DA6-2648-87CC-289C4EFB17C8}" destId="{AB26D24E-586F-294B-B78A-E545C14E122C}" srcOrd="10" destOrd="0" presId="urn:microsoft.com/office/officeart/2005/8/layout/cycle1"/>
    <dgm:cxn modelId="{72819889-8B2C-994E-BC2C-EED155E72CCA}" type="presParOf" srcId="{1C5E5A99-7DA6-2648-87CC-289C4EFB17C8}" destId="{4CE50F2A-EA68-1641-9366-5FFFCE3170BF}" srcOrd="11" destOrd="0" presId="urn:microsoft.com/office/officeart/2005/8/layout/cycle1"/>
    <dgm:cxn modelId="{0E79A46C-55E2-4B47-B32F-87A3DB475E1E}" type="presParOf" srcId="{1C5E5A99-7DA6-2648-87CC-289C4EFB17C8}" destId="{C5C3A9C4-5AB1-0A49-9671-126BE53BE882}" srcOrd="12" destOrd="0" presId="urn:microsoft.com/office/officeart/2005/8/layout/cycle1"/>
    <dgm:cxn modelId="{628CD138-8F50-2349-AFA0-75A4CCB5751C}" type="presParOf" srcId="{1C5E5A99-7DA6-2648-87CC-289C4EFB17C8}" destId="{862BAF6B-D326-D948-AA81-8E38AEF41A00}" srcOrd="13" destOrd="0" presId="urn:microsoft.com/office/officeart/2005/8/layout/cycle1"/>
    <dgm:cxn modelId="{5714F628-2650-8045-BE1A-CCBC6EAC1583}" type="presParOf" srcId="{1C5E5A99-7DA6-2648-87CC-289C4EFB17C8}" destId="{B7A5A64D-F537-6342-A74A-803E788CE438}" srcOrd="14" destOrd="0" presId="urn:microsoft.com/office/officeart/2005/8/layout/cycle1"/>
    <dgm:cxn modelId="{565D8DAE-1C17-E348-BD02-7A8D6A385095}" type="presParOf" srcId="{1C5E5A99-7DA6-2648-87CC-289C4EFB17C8}" destId="{6E4413C8-B808-FD41-94A2-13CF2C511C4F}" srcOrd="15" destOrd="0" presId="urn:microsoft.com/office/officeart/2005/8/layout/cycle1"/>
    <dgm:cxn modelId="{FBDE1AF9-468F-1B44-973B-F5DF0B22CF12}" type="presParOf" srcId="{1C5E5A99-7DA6-2648-87CC-289C4EFB17C8}" destId="{8DA02897-B4E6-5548-9E15-57A9C8DDDA44}" srcOrd="16" destOrd="0" presId="urn:microsoft.com/office/officeart/2005/8/layout/cycle1"/>
    <dgm:cxn modelId="{E08A4D23-B53D-BB47-B535-CC3324D27B7C}" type="presParOf" srcId="{1C5E5A99-7DA6-2648-87CC-289C4EFB17C8}" destId="{C62157DA-FEF1-244D-9DBC-467CE08414F7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EB55C-8806-EC4F-9C25-A8FBFD70B44C}">
      <dsp:nvSpPr>
        <dsp:cNvPr id="0" name=""/>
        <dsp:cNvSpPr/>
      </dsp:nvSpPr>
      <dsp:spPr>
        <a:xfrm>
          <a:off x="4252" y="109668"/>
          <a:ext cx="2567696" cy="7703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905" tIns="202905" rIns="202905" bIns="202905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Leadership</a:t>
          </a:r>
        </a:p>
      </dsp:txBody>
      <dsp:txXfrm>
        <a:off x="4252" y="109668"/>
        <a:ext cx="2567696" cy="770308"/>
      </dsp:txXfrm>
    </dsp:sp>
    <dsp:sp modelId="{0860EA55-0D0C-A142-84C2-0EEE353A6DCB}">
      <dsp:nvSpPr>
        <dsp:cNvPr id="0" name=""/>
        <dsp:cNvSpPr/>
      </dsp:nvSpPr>
      <dsp:spPr>
        <a:xfrm>
          <a:off x="4252" y="879977"/>
          <a:ext cx="2567696" cy="30631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31" tIns="253631" rIns="253631" bIns="253631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Form an intergenerational task force representing the essential ministries of the congregation and be sure that all of the generations are included from youth through older adults.</a:t>
          </a:r>
        </a:p>
      </dsp:txBody>
      <dsp:txXfrm>
        <a:off x="4252" y="879977"/>
        <a:ext cx="2567696" cy="3063160"/>
      </dsp:txXfrm>
    </dsp:sp>
    <dsp:sp modelId="{160B8A50-AC8B-1F47-8C66-DAE56DEAA624}">
      <dsp:nvSpPr>
        <dsp:cNvPr id="0" name=""/>
        <dsp:cNvSpPr/>
      </dsp:nvSpPr>
      <dsp:spPr>
        <a:xfrm>
          <a:off x="2679843" y="109668"/>
          <a:ext cx="2567696" cy="770308"/>
        </a:xfrm>
        <a:prstGeom prst="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34925" cap="flat" cmpd="sng" algn="in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905" tIns="202905" rIns="202905" bIns="202905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Vision</a:t>
          </a:r>
        </a:p>
      </dsp:txBody>
      <dsp:txXfrm>
        <a:off x="2679843" y="109668"/>
        <a:ext cx="2567696" cy="770308"/>
      </dsp:txXfrm>
    </dsp:sp>
    <dsp:sp modelId="{89367926-9861-5943-8FFB-DF9F03D14DB5}">
      <dsp:nvSpPr>
        <dsp:cNvPr id="0" name=""/>
        <dsp:cNvSpPr/>
      </dsp:nvSpPr>
      <dsp:spPr>
        <a:xfrm>
          <a:off x="2679843" y="879977"/>
          <a:ext cx="2567696" cy="3063160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31" tIns="253631" rIns="253631" bIns="253631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Develop a vision – with short descriptive sentences – of what an intergenerational church culture can look like in three years.  </a:t>
          </a:r>
        </a:p>
      </dsp:txBody>
      <dsp:txXfrm>
        <a:off x="2679843" y="879977"/>
        <a:ext cx="2567696" cy="3063160"/>
      </dsp:txXfrm>
    </dsp:sp>
    <dsp:sp modelId="{AE801001-5DAB-6048-8462-02A35227EE51}">
      <dsp:nvSpPr>
        <dsp:cNvPr id="0" name=""/>
        <dsp:cNvSpPr/>
      </dsp:nvSpPr>
      <dsp:spPr>
        <a:xfrm>
          <a:off x="5355434" y="109668"/>
          <a:ext cx="2567696" cy="770308"/>
        </a:xfrm>
        <a:prstGeom prst="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34925" cap="flat" cmpd="sng" algn="in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905" tIns="202905" rIns="202905" bIns="202905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Design</a:t>
          </a:r>
        </a:p>
      </dsp:txBody>
      <dsp:txXfrm>
        <a:off x="5355434" y="109668"/>
        <a:ext cx="2567696" cy="770308"/>
      </dsp:txXfrm>
    </dsp:sp>
    <dsp:sp modelId="{E0AE5E8A-E341-7D4C-8954-9FE3804BAF5A}">
      <dsp:nvSpPr>
        <dsp:cNvPr id="0" name=""/>
        <dsp:cNvSpPr/>
      </dsp:nvSpPr>
      <dsp:spPr>
        <a:xfrm>
          <a:off x="5355434" y="879977"/>
          <a:ext cx="2567696" cy="3063160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631" tIns="253631" rIns="253631" bIns="253631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Explore the opportunities for building an intergenerational approach throughout church life.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Generate ideas and design projects. </a:t>
          </a:r>
        </a:p>
      </dsp:txBody>
      <dsp:txXfrm>
        <a:off x="5355434" y="879977"/>
        <a:ext cx="2567696" cy="3063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EE156-852D-8249-B788-FC1183BDE045}">
      <dsp:nvSpPr>
        <dsp:cNvPr id="0" name=""/>
        <dsp:cNvSpPr/>
      </dsp:nvSpPr>
      <dsp:spPr>
        <a:xfrm>
          <a:off x="1440180" y="2113"/>
          <a:ext cx="5760720" cy="109462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74" tIns="278034" rIns="111774" bIns="2780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</a:t>
          </a:r>
          <a:r>
            <a:rPr lang="en-US" sz="16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small actions that you can easily implement to connect the generations by building relationships, trust, and respect. </a:t>
          </a:r>
          <a:endParaRPr lang="en-US" sz="1600" kern="1200" dirty="0"/>
        </a:p>
      </dsp:txBody>
      <dsp:txXfrm>
        <a:off x="1440180" y="2113"/>
        <a:ext cx="5760720" cy="1094622"/>
      </dsp:txXfrm>
    </dsp:sp>
    <dsp:sp modelId="{F6F3CEA6-3718-F947-AFFB-26E8B894AFC3}">
      <dsp:nvSpPr>
        <dsp:cNvPr id="0" name=""/>
        <dsp:cNvSpPr/>
      </dsp:nvSpPr>
      <dsp:spPr>
        <a:xfrm>
          <a:off x="0" y="0"/>
          <a:ext cx="1440180" cy="10946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10" tIns="108124" rIns="76210" bIns="10812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First</a:t>
          </a:r>
        </a:p>
      </dsp:txBody>
      <dsp:txXfrm>
        <a:off x="0" y="0"/>
        <a:ext cx="1440180" cy="1094622"/>
      </dsp:txXfrm>
    </dsp:sp>
    <dsp:sp modelId="{067FC61E-3045-B74D-95ED-EC5A79FAC602}">
      <dsp:nvSpPr>
        <dsp:cNvPr id="0" name=""/>
        <dsp:cNvSpPr/>
      </dsp:nvSpPr>
      <dsp:spPr>
        <a:xfrm>
          <a:off x="1440180" y="1162413"/>
          <a:ext cx="5760720" cy="1094622"/>
        </a:xfrm>
        <a:prstGeom prst="rect">
          <a:avLst/>
        </a:prstGeom>
        <a:solidFill>
          <a:schemeClr val="accent2">
            <a:tint val="40000"/>
            <a:alpha val="90000"/>
            <a:hueOff val="-2898357"/>
            <a:satOff val="-3380"/>
            <a:lumOff val="-56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74" tIns="278034" rIns="111774" bIns="2780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ministries, programs, and activities that are multigenerational that can be transformed into more intentionally intergenerational experiences. </a:t>
          </a:r>
        </a:p>
      </dsp:txBody>
      <dsp:txXfrm>
        <a:off x="1440180" y="1162413"/>
        <a:ext cx="5760720" cy="1094622"/>
      </dsp:txXfrm>
    </dsp:sp>
    <dsp:sp modelId="{061A81B4-EA90-8140-8E6D-3EA625983EDA}">
      <dsp:nvSpPr>
        <dsp:cNvPr id="0" name=""/>
        <dsp:cNvSpPr/>
      </dsp:nvSpPr>
      <dsp:spPr>
        <a:xfrm>
          <a:off x="0" y="1162413"/>
          <a:ext cx="1440180" cy="1094622"/>
        </a:xfrm>
        <a:prstGeom prst="rect">
          <a:avLst/>
        </a:prstGeom>
        <a:solidFill>
          <a:schemeClr val="accent2">
            <a:hueOff val="-3022401"/>
            <a:satOff val="1745"/>
            <a:lumOff val="-3202"/>
            <a:alphaOff val="0"/>
          </a:schemeClr>
        </a:solidFill>
        <a:ln w="34925" cap="flat" cmpd="sng" algn="in">
          <a:solidFill>
            <a:schemeClr val="accent2">
              <a:hueOff val="-3022401"/>
              <a:satOff val="1745"/>
              <a:lumOff val="-3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10" tIns="108124" rIns="76210" bIns="10812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Second</a:t>
          </a:r>
        </a:p>
      </dsp:txBody>
      <dsp:txXfrm>
        <a:off x="0" y="1162413"/>
        <a:ext cx="1440180" cy="1094622"/>
      </dsp:txXfrm>
    </dsp:sp>
    <dsp:sp modelId="{CDEF6931-2CE7-1143-901F-8E13EE6E0075}">
      <dsp:nvSpPr>
        <dsp:cNvPr id="0" name=""/>
        <dsp:cNvSpPr/>
      </dsp:nvSpPr>
      <dsp:spPr>
        <a:xfrm>
          <a:off x="1440180" y="2322713"/>
          <a:ext cx="5760720" cy="1094622"/>
        </a:xfrm>
        <a:prstGeom prst="rect">
          <a:avLst/>
        </a:prstGeom>
        <a:solidFill>
          <a:schemeClr val="accent2">
            <a:tint val="40000"/>
            <a:alpha val="90000"/>
            <a:hueOff val="-5796714"/>
            <a:satOff val="-6761"/>
            <a:lumOff val="-1127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74" tIns="278034" rIns="111774" bIns="2780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age-specific ministries, programs, and activities that can be redesigned by including additional generations, building intergenerational relationships, and creating intergenerational experiences.</a:t>
          </a:r>
        </a:p>
      </dsp:txBody>
      <dsp:txXfrm>
        <a:off x="1440180" y="2322713"/>
        <a:ext cx="5760720" cy="1094622"/>
      </dsp:txXfrm>
    </dsp:sp>
    <dsp:sp modelId="{35789A41-90C1-FF45-B0D4-98CA2BBF1DEE}">
      <dsp:nvSpPr>
        <dsp:cNvPr id="0" name=""/>
        <dsp:cNvSpPr/>
      </dsp:nvSpPr>
      <dsp:spPr>
        <a:xfrm>
          <a:off x="0" y="2322713"/>
          <a:ext cx="1440180" cy="1094622"/>
        </a:xfrm>
        <a:prstGeom prst="rect">
          <a:avLst/>
        </a:prstGeom>
        <a:solidFill>
          <a:schemeClr val="accent2">
            <a:hueOff val="-6044802"/>
            <a:satOff val="3491"/>
            <a:lumOff val="-6405"/>
            <a:alphaOff val="0"/>
          </a:schemeClr>
        </a:solidFill>
        <a:ln w="34925" cap="flat" cmpd="sng" algn="in">
          <a:solidFill>
            <a:schemeClr val="accent2">
              <a:hueOff val="-6044802"/>
              <a:satOff val="3491"/>
              <a:lumOff val="-6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10" tIns="108124" rIns="76210" bIns="10812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Third</a:t>
          </a:r>
        </a:p>
      </dsp:txBody>
      <dsp:txXfrm>
        <a:off x="0" y="2322713"/>
        <a:ext cx="1440180" cy="1094622"/>
      </dsp:txXfrm>
    </dsp:sp>
    <dsp:sp modelId="{B8145F5B-56C2-3444-8823-923E297257BE}">
      <dsp:nvSpPr>
        <dsp:cNvPr id="0" name=""/>
        <dsp:cNvSpPr/>
      </dsp:nvSpPr>
      <dsp:spPr>
        <a:xfrm>
          <a:off x="1440180" y="3483013"/>
          <a:ext cx="5760720" cy="1094622"/>
        </a:xfrm>
        <a:prstGeom prst="rect">
          <a:avLst/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74" tIns="278034" rIns="111774" bIns="2780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new opportunities for creating intergenerational experiences by designing new programs, activities, and ministries. </a:t>
          </a:r>
        </a:p>
      </dsp:txBody>
      <dsp:txXfrm>
        <a:off x="1440180" y="3483013"/>
        <a:ext cx="5760720" cy="1094622"/>
      </dsp:txXfrm>
    </dsp:sp>
    <dsp:sp modelId="{7D1D8305-D2DC-1B47-9A96-5F2B1037F22F}">
      <dsp:nvSpPr>
        <dsp:cNvPr id="0" name=""/>
        <dsp:cNvSpPr/>
      </dsp:nvSpPr>
      <dsp:spPr>
        <a:xfrm>
          <a:off x="0" y="3483013"/>
          <a:ext cx="1440180" cy="1094622"/>
        </a:xfrm>
        <a:prstGeom prst="rect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34925" cap="flat" cmpd="sng" algn="in">
          <a:solidFill>
            <a:schemeClr val="accent2">
              <a:hueOff val="-9067203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10" tIns="108124" rIns="76210" bIns="10812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Fourth</a:t>
          </a:r>
        </a:p>
      </dsp:txBody>
      <dsp:txXfrm>
        <a:off x="0" y="3483013"/>
        <a:ext cx="1440180" cy="1094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31865-BDAF-6B46-9456-F5C345098C2F}">
      <dsp:nvSpPr>
        <dsp:cNvPr id="0" name=""/>
        <dsp:cNvSpPr/>
      </dsp:nvSpPr>
      <dsp:spPr>
        <a:xfrm>
          <a:off x="4469940" y="11874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Leadership</a:t>
          </a:r>
          <a:endParaRPr lang="en-US" sz="1400" kern="1200" dirty="0"/>
        </a:p>
      </dsp:txBody>
      <dsp:txXfrm>
        <a:off x="4469940" y="11874"/>
        <a:ext cx="938562" cy="938562"/>
      </dsp:txXfrm>
    </dsp:sp>
    <dsp:sp modelId="{3D53C572-A6DF-154B-B88C-63E0C5A9324E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20573703"/>
            <a:gd name="adj4" fmla="val 18982423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A350C4-DE75-9248-A1A6-6995E792A494}">
      <dsp:nvSpPr>
        <dsp:cNvPr id="0" name=""/>
        <dsp:cNvSpPr/>
      </dsp:nvSpPr>
      <dsp:spPr>
        <a:xfrm>
          <a:off x="5518119" y="1827373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Vision</a:t>
          </a:r>
        </a:p>
      </dsp:txBody>
      <dsp:txXfrm>
        <a:off x="5518119" y="1827373"/>
        <a:ext cx="938562" cy="938562"/>
      </dsp:txXfrm>
    </dsp:sp>
    <dsp:sp modelId="{A848F423-843C-2242-86E0-4B14D74D6718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2367415"/>
            <a:gd name="adj4" fmla="val 776135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B1E99F-A9CE-4841-8998-4ED45C2C91D5}">
      <dsp:nvSpPr>
        <dsp:cNvPr id="0" name=""/>
        <dsp:cNvSpPr/>
      </dsp:nvSpPr>
      <dsp:spPr>
        <a:xfrm>
          <a:off x="4469940" y="3642872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Designs</a:t>
          </a:r>
        </a:p>
      </dsp:txBody>
      <dsp:txXfrm>
        <a:off x="4469940" y="3642872"/>
        <a:ext cx="938562" cy="938562"/>
      </dsp:txXfrm>
    </dsp:sp>
    <dsp:sp modelId="{354061FA-F421-9042-91A6-28CE895F2692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6111652"/>
            <a:gd name="adj4" fmla="val 4438186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6D24E-586F-294B-B78A-E545C14E122C}">
      <dsp:nvSpPr>
        <dsp:cNvPr id="0" name=""/>
        <dsp:cNvSpPr/>
      </dsp:nvSpPr>
      <dsp:spPr>
        <a:xfrm>
          <a:off x="2373583" y="3642872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</a:t>
          </a:r>
        </a:p>
      </dsp:txBody>
      <dsp:txXfrm>
        <a:off x="2373583" y="3642872"/>
        <a:ext cx="938562" cy="938562"/>
      </dsp:txXfrm>
    </dsp:sp>
    <dsp:sp modelId="{4CE50F2A-EA68-1641-9366-5FFFCE3170BF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9773703"/>
            <a:gd name="adj4" fmla="val 8182423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2BAF6B-D326-D948-AA81-8E38AEF41A00}">
      <dsp:nvSpPr>
        <dsp:cNvPr id="0" name=""/>
        <dsp:cNvSpPr/>
      </dsp:nvSpPr>
      <dsp:spPr>
        <a:xfrm>
          <a:off x="1325404" y="1827373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Impact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Stories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Experiences</a:t>
          </a:r>
        </a:p>
      </dsp:txBody>
      <dsp:txXfrm>
        <a:off x="1325404" y="1827373"/>
        <a:ext cx="938562" cy="938562"/>
      </dsp:txXfrm>
    </dsp:sp>
    <dsp:sp modelId="{B7A5A64D-F537-6342-A74A-803E788CE438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13167415"/>
            <a:gd name="adj4" fmla="val 11576135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A02897-B4E6-5548-9E15-57A9C8DDDA44}">
      <dsp:nvSpPr>
        <dsp:cNvPr id="0" name=""/>
        <dsp:cNvSpPr/>
      </dsp:nvSpPr>
      <dsp:spPr>
        <a:xfrm>
          <a:off x="2373583" y="11874"/>
          <a:ext cx="938562" cy="93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Strengthen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Innovate</a:t>
          </a:r>
        </a:p>
      </dsp:txBody>
      <dsp:txXfrm>
        <a:off x="2373583" y="11874"/>
        <a:ext cx="938562" cy="938562"/>
      </dsp:txXfrm>
    </dsp:sp>
    <dsp:sp modelId="{C62157DA-FEF1-244D-9DBC-467CE08414F7}">
      <dsp:nvSpPr>
        <dsp:cNvPr id="0" name=""/>
        <dsp:cNvSpPr/>
      </dsp:nvSpPr>
      <dsp:spPr>
        <a:xfrm>
          <a:off x="1596414" y="2026"/>
          <a:ext cx="4589257" cy="4589257"/>
        </a:xfrm>
        <a:prstGeom prst="circularArrow">
          <a:avLst>
            <a:gd name="adj1" fmla="val 3988"/>
            <a:gd name="adj2" fmla="val 250162"/>
            <a:gd name="adj3" fmla="val 16911652"/>
            <a:gd name="adj4" fmla="val 15238186"/>
            <a:gd name="adj5" fmla="val 46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BC324-0AFB-2047-B460-25F328C7ECB0}" type="datetimeFigureOut">
              <a:rPr lang="en-US" smtClean="0"/>
              <a:t>7/19/22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6FE5-80C1-5C46-BAD1-BCD20596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5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241623-A064-4BED-B073-BA4D61433402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2453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3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3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9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2EB70D-CD01-44DA-83B3-8FEB3383D307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24672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1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1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5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DD0D6-7A82-473E-879B-C6ECD6CCCFEC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715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605E03-BC17-41A7-854C-DFAB672737DC}" type="datetime1">
              <a:rPr lang="en-US" smtClean="0"/>
              <a:t>7/19/22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9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fld id="{C4408324-A84C-4A45-93B6-78D079CCE772}" type="datetime1">
              <a:rPr lang="en-US" smtClean="0"/>
              <a:pPr/>
              <a:t>7/19/22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81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i="0" kern="1200" baseline="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b="0" i="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b="0" i="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b="0" i="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b="0" i="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4CE01-5CA7-E742-BF6A-D5D519429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538" y="1285005"/>
            <a:ext cx="6270922" cy="3091911"/>
          </a:xfrm>
        </p:spPr>
        <p:txBody>
          <a:bodyPr/>
          <a:lstStyle/>
          <a:p>
            <a:r>
              <a:rPr lang="en-US" sz="4400" cap="none" dirty="0"/>
              <a:t>Building an Intergenerational Church Culture</a:t>
            </a:r>
            <a:br>
              <a:rPr lang="en-US" sz="4400" cap="none" dirty="0"/>
            </a:br>
            <a:br>
              <a:rPr lang="en-US" sz="4000" cap="none" dirty="0"/>
            </a:br>
            <a:r>
              <a:rPr lang="en-US" sz="4000" i="1" cap="none" dirty="0"/>
              <a:t>Vision &amp;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B1CD33F-0C52-B74B-8A87-1FF582204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0121" y="4486758"/>
            <a:ext cx="5123755" cy="1086237"/>
          </a:xfrm>
        </p:spPr>
        <p:txBody>
          <a:bodyPr/>
          <a:lstStyle/>
          <a:p>
            <a:r>
              <a:rPr lang="en-US" dirty="0"/>
              <a:t>John Roberto</a:t>
            </a:r>
          </a:p>
        </p:txBody>
      </p:sp>
    </p:spTree>
    <p:extLst>
      <p:ext uri="{BB962C8B-B14F-4D97-AF65-F5344CB8AC3E}">
        <p14:creationId xmlns:p14="http://schemas.microsoft.com/office/powerpoint/2010/main" val="170193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646FE22-BD14-98CD-B775-DB81DF6A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685800"/>
            <a:ext cx="7772400" cy="14859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The Benefits &amp; Blessings of an Intergenerational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4224-C785-23DB-749F-BD8E43DF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latin typeface="Cambria" panose="02040503050406030204" pitchFamily="18" charset="0"/>
              </a:rPr>
              <a:t>Living as an intentionally intergenerational Christian community brings great blessings and benefits to everyone in the faith community.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i="1" dirty="0">
              <a:latin typeface="Cambria" panose="0204050305040603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latin typeface="Cambria" panose="02040503050406030204" pitchFamily="18" charset="0"/>
              </a:rPr>
              <a:t>We have learned from research and experience that these blessings and benefits can inspire your community and drive your initiatives. </a:t>
            </a:r>
          </a:p>
        </p:txBody>
      </p:sp>
    </p:spTree>
    <p:extLst>
      <p:ext uri="{BB962C8B-B14F-4D97-AF65-F5344CB8AC3E}">
        <p14:creationId xmlns:p14="http://schemas.microsoft.com/office/powerpoint/2010/main" val="127050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E6E4-2BCE-4A4E-85DE-07F63B59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2532"/>
            <a:ext cx="7710185" cy="13292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The Benefits &amp; Blessings of an Intergenerational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C7C0-B253-B641-961B-D331B7C59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8" y="1803402"/>
            <a:ext cx="7710186" cy="468206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Creates a welcoming environment of hospitality, trust, acceptance, emotional safety, and care that is conducive to promoting faith growth and mutual support across generations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Builds caring relationships among the generations in the church through worship, learning, service, and community events and activities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Creates intentional opportunities for bringing the generations together to build relationships and engage in shared activities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Involves all generations together in Sunday weekend worship; gives special attention to being inclusive of children and teens in Sunday worship; and engages all generations in leadership roles in Sunday worship (music, reading, praying)</a:t>
            </a:r>
          </a:p>
        </p:txBody>
      </p:sp>
    </p:spTree>
    <p:extLst>
      <p:ext uri="{BB962C8B-B14F-4D97-AF65-F5344CB8AC3E}">
        <p14:creationId xmlns:p14="http://schemas.microsoft.com/office/powerpoint/2010/main" val="158357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E6E4-2BCE-4A4E-85DE-07F63B59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79708"/>
            <a:ext cx="7710185" cy="121202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The Benefits &amp; Blessings of an Intergenerational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C7C0-B253-B641-961B-D331B7C59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8" y="1744135"/>
            <a:ext cx="7710186" cy="48768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Engages all generations together in learning experiences that teach the Bible and the Christian tradition, and form disciples of all ages in Christian identity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Brings together the generations to learn from each other, share their faith stories, and find support for practicing their faith in daily life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Nurtures the spiritual life of all generations together through the community’s prayer life, rituals, and blessings; brings together all generations to nurture their spiritual life through prayer and spiritual practices and disciplines</a:t>
            </a:r>
          </a:p>
          <a:p>
            <a:pPr>
              <a:buClr>
                <a:schemeClr val="accent2"/>
              </a:buClr>
              <a:buFont typeface="System Font Regular"/>
              <a:buChar char="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Engages all generations together in service to the poor and vulnerable, in the works of justice and advocacy, and in care for creation</a:t>
            </a:r>
          </a:p>
        </p:txBody>
      </p:sp>
    </p:spTree>
    <p:extLst>
      <p:ext uri="{BB962C8B-B14F-4D97-AF65-F5344CB8AC3E}">
        <p14:creationId xmlns:p14="http://schemas.microsoft.com/office/powerpoint/2010/main" val="146134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77151-7D40-4A48-849D-56A69804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85800"/>
            <a:ext cx="8178799" cy="1485900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Building an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Intergenerational Culture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A7E655-3BDF-DB81-327F-9766D5BF7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76658"/>
              </p:ext>
            </p:extLst>
          </p:nvPr>
        </p:nvGraphicFramePr>
        <p:xfrm>
          <a:off x="604434" y="2285999"/>
          <a:ext cx="7927383" cy="4052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43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7151-7D40-4A48-849D-56A69804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99819"/>
            <a:ext cx="7200900" cy="14859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Building an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Intergenerational Culture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8E5609F-68A2-C133-4F93-AAD0DF8CA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872430"/>
              </p:ext>
            </p:extLst>
          </p:nvPr>
        </p:nvGraphicFramePr>
        <p:xfrm>
          <a:off x="1028700" y="2076773"/>
          <a:ext cx="7200900" cy="4579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57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7151-7D40-4A48-849D-56A69804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7650"/>
            <a:ext cx="7200900" cy="1330449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Building an 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Intergenerational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52B9-5A50-784E-A72A-DD763265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36549"/>
            <a:ext cx="7200900" cy="2820692"/>
          </a:xfrm>
        </p:spPr>
        <p:txBody>
          <a:bodyPr anchor="t"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Create a three-year plan by selecting projects that fulfill the vision and provide practical ways to develop an intergenerational culture.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System Font Regular"/>
              <a:buChar char="✓"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Short-Term Planning </a:t>
            </a:r>
            <a:r>
              <a:rPr lang="en-US" dirty="0">
                <a:latin typeface="+mn-lt"/>
              </a:rPr>
              <a:t>– ideas that can be integrated into existing programs </a:t>
            </a:r>
            <a:r>
              <a:rPr lang="en-US" u="sng" dirty="0">
                <a:latin typeface="+mn-lt"/>
              </a:rPr>
              <a:t>or</a:t>
            </a:r>
            <a:r>
              <a:rPr lang="en-US" dirty="0">
                <a:latin typeface="+mn-lt"/>
              </a:rPr>
              <a:t> can be designed and implemented in one year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System Font Regular"/>
              <a:buChar char="✓"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Mid-Term Planning </a:t>
            </a:r>
            <a:r>
              <a:rPr lang="en-US" dirty="0">
                <a:latin typeface="+mn-lt"/>
              </a:rPr>
              <a:t>– ideas that need more design time and that can be implemented within one or two years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System Font Regular"/>
              <a:buChar char="✓"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Long-Term Planning </a:t>
            </a:r>
            <a:r>
              <a:rPr lang="en-US" dirty="0">
                <a:latin typeface="+mn-lt"/>
              </a:rPr>
              <a:t>– ideas that need design time, piloting and testing, and then implementation over several years </a:t>
            </a:r>
          </a:p>
        </p:txBody>
      </p:sp>
      <p:pic>
        <p:nvPicPr>
          <p:cNvPr id="4" name="Picture 3" descr="A picture containing cup, table, sitting, green&#10;&#10;Description automatically generated">
            <a:extLst>
              <a:ext uri="{FF2B5EF4-FFF2-40B4-BE49-F238E27FC236}">
                <a16:creationId xmlns:a16="http://schemas.microsoft.com/office/drawing/2014/main" id="{1AD131A9-BC8E-8917-3FC3-938CB033C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194" b="13658"/>
          <a:stretch/>
        </p:blipFill>
        <p:spPr>
          <a:xfrm>
            <a:off x="2372814" y="4783956"/>
            <a:ext cx="4714151" cy="176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9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888C-C72D-90DC-1390-2FE198C0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Building an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Intergenerational Culture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A65DD0-E574-67D0-C559-802F6061D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73824"/>
              </p:ext>
            </p:extLst>
          </p:nvPr>
        </p:nvGraphicFramePr>
        <p:xfrm>
          <a:off x="1028700" y="2171700"/>
          <a:ext cx="7782086" cy="4593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6885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{F96FBC17-4996-A541-A531-63FE1271D2FC}tf10001072</Template>
  <TotalTime>3046</TotalTime>
  <Words>559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Cambria</vt:lpstr>
      <vt:lpstr>Century Gothic</vt:lpstr>
      <vt:lpstr>Franklin Gothic Book</vt:lpstr>
      <vt:lpstr>System Font Regular</vt:lpstr>
      <vt:lpstr>Crop</vt:lpstr>
      <vt:lpstr>Building an Intergenerational Church Culture  Vision &amp; Process</vt:lpstr>
      <vt:lpstr>The Benefits &amp; Blessings of an Intergenerational Culture</vt:lpstr>
      <vt:lpstr>The Benefits &amp; Blessings of an Intergenerational Culture</vt:lpstr>
      <vt:lpstr>The Benefits &amp; Blessings of an Intergenerational Culture</vt:lpstr>
      <vt:lpstr>Building an  Intergenerational Culture</vt:lpstr>
      <vt:lpstr>Building an  Intergenerational Culture</vt:lpstr>
      <vt:lpstr>Building an  Intergenerational Culture</vt:lpstr>
      <vt:lpstr>Building an  Intergenerational 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Faith through Intergenerational Experiences</dc:title>
  <dc:creator>John Roberto</dc:creator>
  <cp:lastModifiedBy>John Roberto</cp:lastModifiedBy>
  <cp:revision>39</cp:revision>
  <cp:lastPrinted>2021-04-08T14:37:28Z</cp:lastPrinted>
  <dcterms:created xsi:type="dcterms:W3CDTF">2021-04-07T13:29:56Z</dcterms:created>
  <dcterms:modified xsi:type="dcterms:W3CDTF">2022-07-19T19:01:49Z</dcterms:modified>
</cp:coreProperties>
</file>